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4.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notesSlides/notesSlide5.xml" ContentType="application/vnd.openxmlformats-officedocument.presentationml.notesSlide+xml"/>
  <Override PartName="/ppt/charts/chart25.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6.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7.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8.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6.xml" ContentType="application/vnd.openxmlformats-officedocument.presentationml.notesSlide+xml"/>
  <Override PartName="/ppt/charts/chart29.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7.xml" ContentType="application/vnd.openxmlformats-officedocument.presentationml.notesSlide+xml"/>
  <Override PartName="/ppt/charts/chart30.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31.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32.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33.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4.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11.xml" ContentType="application/vnd.openxmlformats-officedocument.presentationml.notesSlide+xml"/>
  <Override PartName="/ppt/charts/chart35.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12.xml" ContentType="application/vnd.openxmlformats-officedocument.presentationml.notesSlide+xml"/>
  <Override PartName="/ppt/charts/chart36.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13.xml" ContentType="application/vnd.openxmlformats-officedocument.presentationml.notesSlide+xml"/>
  <Override PartName="/ppt/charts/chart37.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8.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76" r:id="rId8"/>
    <p:sldId id="272" r:id="rId9"/>
    <p:sldId id="275" r:id="rId10"/>
    <p:sldId id="278" r:id="rId11"/>
    <p:sldId id="262" r:id="rId12"/>
    <p:sldId id="287" r:id="rId13"/>
    <p:sldId id="281" r:id="rId14"/>
    <p:sldId id="279" r:id="rId15"/>
    <p:sldId id="283" r:id="rId16"/>
    <p:sldId id="280" r:id="rId17"/>
    <p:sldId id="263" r:id="rId18"/>
    <p:sldId id="286" r:id="rId19"/>
    <p:sldId id="290" r:id="rId20"/>
    <p:sldId id="264" r:id="rId21"/>
    <p:sldId id="271" r:id="rId22"/>
    <p:sldId id="289" r:id="rId23"/>
    <p:sldId id="267" r:id="rId24"/>
    <p:sldId id="268" r:id="rId25"/>
    <p:sldId id="270" r:id="rId26"/>
    <p:sldId id="269"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2B6446-D987-CEA0-C99A-C590EC55DAA2}" name="Alparslan, Tuncay" initials="TA" userId="S::Tuncay.Alparslan@eia.gov::8ec68b5b-ef71-48fc-abf9-7da947b2089a" providerId="AD"/>
  <p188:author id="{53806E47-D9A3-D6D3-83C4-8609812DD5BD}" name="Lawrence, Chrishelle" initials="CL" userId="S::Chrishelle.Lawrence@eia.gov::059dcfea-f353-4f76-b01c-620066f786c7" providerId="AD"/>
  <p188:author id="{B1D44960-AEE7-9325-9E94-73FA51246E15}" name="Olsen, Jay" initials="JO" userId="S::Jay.Olsen@eia.gov::e17bca61-3b99-412a-86d3-c193a387e6ce" providerId="AD"/>
  <p188:author id="{01447369-6972-1081-5213-4CFA5F7393B6}" name="McNary, William" initials="WM" userId="S::William.McNary@eia.gov::c547bfc3-5360-4a0f-91ae-575ff2437fc9" providerId="AD"/>
  <p188:author id="{2A0F3074-EB2D-AC71-A4E2-8E11E563D833}" name="McDaniel, Heather" initials="HM" userId="S::Heather.McDaniel@eia.gov::8964a1bd-f414-4e18-90ab-39c7bf96ebf8" providerId="AD"/>
  <p188:author id="{62265A7F-BF7D-0E3D-B797-F3661D8E65EC}" name="Sarah Grady" initials="SKG" userId="Sarah Grady" providerId="None"/>
  <p188:author id="{E3345999-395F-8989-2E03-6E19FFCE082A}" name="Beall, David R." initials="DB" userId="S::David.Beall@eia.gov::70f030f7-6a0c-448e-ac7e-91db42553e73" providerId="AD"/>
  <p188:author id="{8F8161A7-AF77-F512-89E0-1B81F97DD56E}" name="Deng, Shaofen" initials="SD" userId="S::Shaofen.Deng@eia.gov::cef14d14-16b7-42eb-b380-f5e2c899be4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F9F9F"/>
    <a:srgbClr val="A16ECC"/>
    <a:srgbClr val="D9F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autoAdjust="0"/>
    <p:restoredTop sz="82567" autoAdjust="0"/>
  </p:normalViewPr>
  <p:slideViewPr>
    <p:cSldViewPr snapToGrid="0">
      <p:cViewPr varScale="1">
        <p:scale>
          <a:sx n="83" d="100"/>
          <a:sy n="83" d="100"/>
        </p:scale>
        <p:origin x="1626" y="300"/>
      </p:cViewPr>
      <p:guideLst/>
    </p:cSldViewPr>
  </p:slideViewPr>
  <p:notesTextViewPr>
    <p:cViewPr>
      <p:scale>
        <a:sx n="1" d="1"/>
        <a:sy n="1" d="1"/>
      </p:scale>
      <p:origin x="0" y="0"/>
    </p:cViewPr>
  </p:notesTextViewPr>
  <p:notesViewPr>
    <p:cSldViewPr snapToGrid="0">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1" Type="http://schemas.openxmlformats.org/officeDocument/2006/relationships/oleObject" Target="file:///\\Fs-f3\oes\ECES\ECES\RECS\2024%20RECS\14%20-%20Dissemination\HC%20Flipbook\Flipbooks\RECS%20HC%20Flipbook%20Data%20&amp;%20Figures.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Fs-f3\oes\ECES\ECES\RECS\2024%20RECS\14%20-%20Dissemination\HC%20Flipbook\Flipbooks\RECS%20HC%20Flipbook%20Data%20&amp;%20Figures.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Fs-f3\oes\ECES\ECES\RECS\2024%20RECS\14%20-%20Dissemination\HC%20Flipbook\Flipbooks\RECS%20HC%20Flipbook%20Data%20&amp;%20Figures.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Fs-f3\oes\ECES\ECES\RECS\2024%20RECS\14%20-%20Dissemination\HC%20Flipbook\Flipbooks\RECS%20HC%20Flipbook%20Data%20&amp;%20Figures.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Fs-f3\oes\ECES\ECES\RECS\2024%20RECS\14%20-%20Dissemination\HC%20Flipbook\Flipbooks\RECS%20HC%20Flipbook%20Data%20&amp;%20Figures.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Fs-f3\oes\ECES\ECES\RECS\2024%20RECS\14%20-%20Dissemination\HC%20Flipbook\Flipbooks\RECS%20HC%20Flipbook%20Data%20&amp;%20Figures.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Fs-f3\oes\ECES\ECES\RECS\2024%20RECS\14%20-%20Dissemination\HC%20Flipbook\Flipbooks\RECS%20HC%20Flipbook%20Data%20&amp;%20Figures.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Fs-f3\oes\ECES\ECES\RECS\2024%20RECS\14%20-%20Dissemination\HC%20Flipbook\Flipbooks\RECS%20HC%20Flipbook%20Data%20&amp;%20Figures.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Fs-f3\oes\ECES\ECES\RECS\2024%20RECS\14%20-%20Dissemination\HC%20Flipbook\Flipbooks\RECS%20HC%20Flipbook%20Data%20&amp;%20Figures.xlsx" TargetMode="External"/></Relationships>
</file>

<file path=ppt/charts/_rels/chart25.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16.xml"/><Relationship Id="rId1" Type="http://schemas.microsoft.com/office/2011/relationships/chartStyle" Target="style16.xml"/></Relationships>
</file>

<file path=ppt/charts/_rels/chart26.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17.xml"/><Relationship Id="rId1" Type="http://schemas.microsoft.com/office/2011/relationships/chartStyle" Target="style17.xml"/></Relationships>
</file>

<file path=ppt/charts/_rels/chart27.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18.xml"/><Relationship Id="rId1" Type="http://schemas.microsoft.com/office/2011/relationships/chartStyle" Target="style18.xml"/></Relationships>
</file>

<file path=ppt/charts/_rels/chart28.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19.xml"/><Relationship Id="rId1" Type="http://schemas.microsoft.com/office/2011/relationships/chartStyle" Target="style19.xml"/></Relationships>
</file>

<file path=ppt/charts/_rels/chart29.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20.xml"/><Relationship Id="rId1" Type="http://schemas.microsoft.com/office/2011/relationships/chartStyle" Target="style20.xml"/></Relationships>
</file>

<file path=ppt/charts/_rels/chart30.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21.xml"/><Relationship Id="rId1" Type="http://schemas.microsoft.com/office/2011/relationships/chartStyle" Target="style21.xml"/></Relationships>
</file>

<file path=ppt/charts/_rels/chart31.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22.xml"/><Relationship Id="rId1" Type="http://schemas.microsoft.com/office/2011/relationships/chartStyle" Target="style22.xml"/></Relationships>
</file>

<file path=ppt/charts/_rels/chart32.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23.xml"/><Relationship Id="rId1" Type="http://schemas.microsoft.com/office/2011/relationships/chartStyle" Target="style23.xml"/></Relationships>
</file>

<file path=ppt/charts/_rels/chart33.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24.xml"/><Relationship Id="rId1" Type="http://schemas.microsoft.com/office/2011/relationships/chartStyle" Target="style24.xml"/></Relationships>
</file>

<file path=ppt/charts/_rels/chart34.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25.xml"/><Relationship Id="rId1" Type="http://schemas.microsoft.com/office/2011/relationships/chartStyle" Target="style25.xml"/></Relationships>
</file>

<file path=ppt/charts/_rels/chart35.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26.xml"/><Relationship Id="rId1" Type="http://schemas.microsoft.com/office/2011/relationships/chartStyle" Target="style26.xml"/></Relationships>
</file>

<file path=ppt/charts/_rels/chart36.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27.xml"/><Relationship Id="rId1" Type="http://schemas.microsoft.com/office/2011/relationships/chartStyle" Target="style27.xml"/></Relationships>
</file>

<file path=ppt/charts/_rels/chart37.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28.xml"/><Relationship Id="rId1" Type="http://schemas.microsoft.com/office/2011/relationships/chartStyle" Target="style28.xml"/></Relationships>
</file>

<file path=ppt/charts/_rels/chart38.xml.rels><?xml version="1.0" encoding="UTF-8" standalone="yes"?>
<Relationships xmlns="http://schemas.openxmlformats.org/package/2006/relationships"><Relationship Id="rId3" Type="http://schemas.openxmlformats.org/officeDocument/2006/relationships/oleObject" Target="file:///\\Fs-f3\oes\ECES\ECES\RECS\2024%20RECS\14%20-%20Dissemination\HC%20Flipbook\Flipbooks\RECS%20HC%20Flipbook%20Data%20&amp;%20Figures.xlsx" TargetMode="External"/><Relationship Id="rId2" Type="http://schemas.microsoft.com/office/2011/relationships/chartColorStyle" Target="colors29.xml"/><Relationship Id="rId1" Type="http://schemas.microsoft.com/office/2011/relationships/chartStyle" Target="style2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(C)'!$E$11</c:f>
              <c:strCache>
                <c:ptCount val="1"/>
                <c:pt idx="0">
                  <c:v>WEST</c:v>
                </c:pt>
              </c:strCache>
            </c:strRef>
          </c:tx>
          <c:spPr>
            <a:ln>
              <a:noFill/>
            </a:ln>
          </c:spPr>
          <c:dPt>
            <c:idx val="0"/>
            <c:bubble3D val="0"/>
            <c:spPr>
              <a:solidFill>
                <a:schemeClr val="accent2">
                  <a:lumMod val="75000"/>
                </a:schemeClr>
              </a:solidFill>
              <a:ln w="19050">
                <a:noFill/>
              </a:ln>
              <a:effectLst/>
            </c:spPr>
            <c:extLst>
              <c:ext xmlns:c16="http://schemas.microsoft.com/office/drawing/2014/chart" uri="{C3380CC4-5D6E-409C-BE32-E72D297353CC}">
                <c16:uniqueId val="{00000001-137C-4839-BB82-AD869447782E}"/>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137C-4839-BB82-AD869447782E}"/>
              </c:ext>
            </c:extLst>
          </c:dPt>
          <c:val>
            <c:numRef>
              <c:f>'structural-geographic (C)'!$E$12:$E$13</c:f>
              <c:numCache>
                <c:formatCode>0%</c:formatCode>
                <c:ptCount val="2"/>
                <c:pt idx="0">
                  <c:v>0.209818579790326</c:v>
                </c:pt>
                <c:pt idx="1">
                  <c:v>0.79018142020967397</c:v>
                </c:pt>
              </c:numCache>
            </c:numRef>
          </c:val>
          <c:extLst>
            <c:ext xmlns:c16="http://schemas.microsoft.com/office/drawing/2014/chart" uri="{C3380CC4-5D6E-409C-BE32-E72D297353CC}">
              <c16:uniqueId val="{00000004-137C-4839-BB82-AD869447782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(C)'!$T$11</c:f>
              <c:strCache>
                <c:ptCount val="1"/>
                <c:pt idx="0">
                  <c:v>SOUTH</c:v>
                </c:pt>
              </c:strCache>
            </c:strRef>
          </c:tx>
          <c:spPr>
            <a:solidFill>
              <a:schemeClr val="bg1">
                <a:lumMod val="8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7AB1-4A0B-BA6E-FED1329526DC}"/>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7AB1-4A0B-BA6E-FED1329526DC}"/>
              </c:ext>
            </c:extLst>
          </c:dPt>
          <c:val>
            <c:numRef>
              <c:f>'structural-geographic (C)'!$T$12:$T$13</c:f>
              <c:numCache>
                <c:formatCode>0%</c:formatCode>
                <c:ptCount val="2"/>
                <c:pt idx="0">
                  <c:v>0.61659470885790169</c:v>
                </c:pt>
                <c:pt idx="1">
                  <c:v>0.38340529114209826</c:v>
                </c:pt>
              </c:numCache>
            </c:numRef>
          </c:val>
          <c:extLst>
            <c:ext xmlns:c16="http://schemas.microsoft.com/office/drawing/2014/chart" uri="{C3380CC4-5D6E-409C-BE32-E72D297353CC}">
              <c16:uniqueId val="{00000004-7AB1-4A0B-BA6E-FED1329526D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(C)'!$U$11</c:f>
              <c:strCache>
                <c:ptCount val="1"/>
                <c:pt idx="0">
                  <c:v>WEST</c:v>
                </c:pt>
              </c:strCache>
            </c:strRef>
          </c:tx>
          <c:spPr>
            <a:solidFill>
              <a:schemeClr val="bg1">
                <a:lumMod val="8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2492-4688-9FC2-BEC03DD68F1A}"/>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2492-4688-9FC2-BEC03DD68F1A}"/>
              </c:ext>
            </c:extLst>
          </c:dPt>
          <c:val>
            <c:numRef>
              <c:f>'structural-geographic (C)'!$U$12:$U$13</c:f>
              <c:numCache>
                <c:formatCode>0%</c:formatCode>
                <c:ptCount val="2"/>
                <c:pt idx="0">
                  <c:v>0.73732651873495203</c:v>
                </c:pt>
                <c:pt idx="1">
                  <c:v>0.26267348126504797</c:v>
                </c:pt>
              </c:numCache>
            </c:numRef>
          </c:val>
          <c:extLst>
            <c:ext xmlns:c16="http://schemas.microsoft.com/office/drawing/2014/chart" uri="{C3380CC4-5D6E-409C-BE32-E72D297353CC}">
              <c16:uniqueId val="{00000004-2492-4688-9FC2-BEC03DD68F1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(C)'!$S$11</c:f>
              <c:strCache>
                <c:ptCount val="1"/>
                <c:pt idx="0">
                  <c:v>MIDWEST</c:v>
                </c:pt>
              </c:strCache>
            </c:strRef>
          </c:tx>
          <c:spPr>
            <a:solidFill>
              <a:schemeClr val="bg1">
                <a:lumMod val="8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1689-4EA3-A7F2-8F6BAB233E00}"/>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1689-4EA3-A7F2-8F6BAB233E00}"/>
              </c:ext>
            </c:extLst>
          </c:dPt>
          <c:val>
            <c:numRef>
              <c:f>'structural-geographic (C)'!$S$12:$S$13</c:f>
              <c:numCache>
                <c:formatCode>0%</c:formatCode>
                <c:ptCount val="2"/>
                <c:pt idx="0">
                  <c:v>0.59957192582560015</c:v>
                </c:pt>
                <c:pt idx="1">
                  <c:v>0.40042807417439985</c:v>
                </c:pt>
              </c:numCache>
            </c:numRef>
          </c:val>
          <c:extLst>
            <c:ext xmlns:c16="http://schemas.microsoft.com/office/drawing/2014/chart" uri="{C3380CC4-5D6E-409C-BE32-E72D297353CC}">
              <c16:uniqueId val="{00000004-1689-4EA3-A7F2-8F6BAB233E0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(C)'!$R$11</c:f>
              <c:strCache>
                <c:ptCount val="1"/>
                <c:pt idx="0">
                  <c:v>NORTHEAST</c:v>
                </c:pt>
              </c:strCache>
            </c:strRef>
          </c:tx>
          <c:spPr>
            <a:solidFill>
              <a:schemeClr val="bg1">
                <a:lumMod val="8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0E01-41A1-B9B7-8C2AEC92C20A}"/>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0E01-41A1-B9B7-8C2AEC92C20A}"/>
              </c:ext>
            </c:extLst>
          </c:dPt>
          <c:val>
            <c:numRef>
              <c:f>'structural-geographic (C)'!$R$12:$R$13</c:f>
              <c:numCache>
                <c:formatCode>0%</c:formatCode>
                <c:ptCount val="2"/>
                <c:pt idx="0">
                  <c:v>0.51740014418618629</c:v>
                </c:pt>
                <c:pt idx="1">
                  <c:v>0.48259985581381371</c:v>
                </c:pt>
              </c:numCache>
            </c:numRef>
          </c:val>
          <c:extLst>
            <c:ext xmlns:c16="http://schemas.microsoft.com/office/drawing/2014/chart" uri="{C3380CC4-5D6E-409C-BE32-E72D297353CC}">
              <c16:uniqueId val="{00000004-0E01-41A1-B9B7-8C2AEC92C20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(C)'!$D$11</c:f>
              <c:strCache>
                <c:ptCount val="1"/>
                <c:pt idx="0">
                  <c:v>SOUTH</c:v>
                </c:pt>
              </c:strCache>
            </c:strRef>
          </c:tx>
          <c:spPr>
            <a:ln>
              <a:noFill/>
            </a:ln>
          </c:spPr>
          <c:dPt>
            <c:idx val="0"/>
            <c:bubble3D val="0"/>
            <c:spPr>
              <a:solidFill>
                <a:schemeClr val="accent2">
                  <a:lumMod val="75000"/>
                </a:schemeClr>
              </a:solidFill>
              <a:ln w="19050">
                <a:noFill/>
              </a:ln>
              <a:effectLst/>
            </c:spPr>
            <c:extLst>
              <c:ext xmlns:c16="http://schemas.microsoft.com/office/drawing/2014/chart" uri="{C3380CC4-5D6E-409C-BE32-E72D297353CC}">
                <c16:uniqueId val="{00000001-A197-4F5B-BDD6-DA9DFA876797}"/>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A197-4F5B-BDD6-DA9DFA876797}"/>
              </c:ext>
            </c:extLst>
          </c:dPt>
          <c:val>
            <c:numRef>
              <c:f>'structural-geographic (C)'!$D$12:$D$13</c:f>
              <c:numCache>
                <c:formatCode>0%</c:formatCode>
                <c:ptCount val="2"/>
                <c:pt idx="0">
                  <c:v>0.18349350119338551</c:v>
                </c:pt>
                <c:pt idx="1">
                  <c:v>0.81650647124097342</c:v>
                </c:pt>
              </c:numCache>
            </c:numRef>
          </c:val>
          <c:extLst>
            <c:ext xmlns:c16="http://schemas.microsoft.com/office/drawing/2014/chart" uri="{C3380CC4-5D6E-409C-BE32-E72D297353CC}">
              <c16:uniqueId val="{00000004-A197-4F5B-BDD6-DA9DFA87679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(C)'!$V$11</c:f>
              <c:strCache>
                <c:ptCount val="1"/>
                <c:pt idx="0">
                  <c:v>US</c:v>
                </c:pt>
              </c:strCache>
            </c:strRef>
          </c:tx>
          <c:spPr>
            <a:solidFill>
              <a:schemeClr val="bg1">
                <a:lumMod val="85000"/>
              </a:schemeClr>
            </a:solidFill>
            <a:ln>
              <a:noFill/>
            </a:ln>
          </c:spPr>
          <c:dPt>
            <c:idx val="0"/>
            <c:bubble3D val="0"/>
            <c:spPr>
              <a:solidFill>
                <a:schemeClr val="accent1">
                  <a:lumMod val="75000"/>
                </a:schemeClr>
              </a:solidFill>
              <a:ln w="19050">
                <a:noFill/>
              </a:ln>
              <a:effectLst/>
            </c:spPr>
            <c:extLst>
              <c:ext xmlns:c16="http://schemas.microsoft.com/office/drawing/2014/chart" uri="{C3380CC4-5D6E-409C-BE32-E72D297353CC}">
                <c16:uniqueId val="{00000001-10A5-4A9B-8082-F55120B14E4D}"/>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10A5-4A9B-8082-F55120B14E4D}"/>
              </c:ext>
            </c:extLst>
          </c:dPt>
          <c:val>
            <c:numRef>
              <c:f>'structural-geographic (C)'!$V$12:$V$13</c:f>
              <c:numCache>
                <c:formatCode>0%</c:formatCode>
                <c:ptCount val="2"/>
                <c:pt idx="0">
                  <c:v>0.62420839015685403</c:v>
                </c:pt>
                <c:pt idx="1">
                  <c:v>0.37579160984314597</c:v>
                </c:pt>
              </c:numCache>
            </c:numRef>
          </c:val>
          <c:extLst>
            <c:ext xmlns:c16="http://schemas.microsoft.com/office/drawing/2014/chart" uri="{C3380CC4-5D6E-409C-BE32-E72D297353CC}">
              <c16:uniqueId val="{00000004-10A5-4A9B-8082-F55120B14E4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(C)'!$J$11</c:f>
              <c:strCache>
                <c:ptCount val="1"/>
                <c:pt idx="0">
                  <c:v>NORTHEAST</c:v>
                </c:pt>
              </c:strCache>
            </c:strRef>
          </c:tx>
          <c:spPr>
            <a:solidFill>
              <a:schemeClr val="bg1">
                <a:lumMod val="85000"/>
              </a:schemeClr>
            </a:solidFill>
            <a:ln>
              <a:noFill/>
            </a:ln>
          </c:spPr>
          <c:dPt>
            <c:idx val="0"/>
            <c:bubble3D val="0"/>
            <c:spPr>
              <a:solidFill>
                <a:schemeClr val="accent6"/>
              </a:solidFill>
              <a:ln w="19050">
                <a:noFill/>
              </a:ln>
              <a:effectLst/>
            </c:spPr>
            <c:extLst>
              <c:ext xmlns:c16="http://schemas.microsoft.com/office/drawing/2014/chart" uri="{C3380CC4-5D6E-409C-BE32-E72D297353CC}">
                <c16:uniqueId val="{00000001-3E20-4F1F-92A9-F0C34DB2AB3B}"/>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3E20-4F1F-92A9-F0C34DB2AB3B}"/>
              </c:ext>
            </c:extLst>
          </c:dPt>
          <c:val>
            <c:numRef>
              <c:f>'structural-geographic (C)'!$J$12:$J$13</c:f>
              <c:numCache>
                <c:formatCode>0%</c:formatCode>
                <c:ptCount val="2"/>
                <c:pt idx="0">
                  <c:v>0.67326222513829315</c:v>
                </c:pt>
                <c:pt idx="1">
                  <c:v>0.32673777486170691</c:v>
                </c:pt>
              </c:numCache>
            </c:numRef>
          </c:val>
          <c:extLst>
            <c:ext xmlns:c16="http://schemas.microsoft.com/office/drawing/2014/chart" uri="{C3380CC4-5D6E-409C-BE32-E72D297353CC}">
              <c16:uniqueId val="{00000004-3E20-4F1F-92A9-F0C34DB2AB3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(C)'!$K$11</c:f>
              <c:strCache>
                <c:ptCount val="1"/>
                <c:pt idx="0">
                  <c:v>MIDWEST</c:v>
                </c:pt>
              </c:strCache>
            </c:strRef>
          </c:tx>
          <c:spPr>
            <a:solidFill>
              <a:schemeClr val="bg1">
                <a:lumMod val="85000"/>
              </a:schemeClr>
            </a:solidFill>
            <a:ln>
              <a:noFill/>
            </a:ln>
          </c:spPr>
          <c:dPt>
            <c:idx val="0"/>
            <c:bubble3D val="0"/>
            <c:spPr>
              <a:solidFill>
                <a:schemeClr val="accent6"/>
              </a:solidFill>
              <a:ln w="19050">
                <a:noFill/>
              </a:ln>
              <a:effectLst/>
            </c:spPr>
            <c:extLst>
              <c:ext xmlns:c16="http://schemas.microsoft.com/office/drawing/2014/chart" uri="{C3380CC4-5D6E-409C-BE32-E72D297353CC}">
                <c16:uniqueId val="{00000001-1AE4-4323-95DA-095C92E88CB8}"/>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1AE4-4323-95DA-095C92E88CB8}"/>
              </c:ext>
            </c:extLst>
          </c:dPt>
          <c:val>
            <c:numRef>
              <c:f>'structural-geographic (C)'!$K$12:$K$13</c:f>
              <c:numCache>
                <c:formatCode>0%</c:formatCode>
                <c:ptCount val="2"/>
                <c:pt idx="0">
                  <c:v>0.67121135037027058</c:v>
                </c:pt>
                <c:pt idx="1">
                  <c:v>0.32878864962972942</c:v>
                </c:pt>
              </c:numCache>
            </c:numRef>
          </c:val>
          <c:extLst>
            <c:ext xmlns:c16="http://schemas.microsoft.com/office/drawing/2014/chart" uri="{C3380CC4-5D6E-409C-BE32-E72D297353CC}">
              <c16:uniqueId val="{00000004-1AE4-4323-95DA-095C92E88CB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(C)'!$L$11</c:f>
              <c:strCache>
                <c:ptCount val="1"/>
                <c:pt idx="0">
                  <c:v>SOUTH</c:v>
                </c:pt>
              </c:strCache>
            </c:strRef>
          </c:tx>
          <c:spPr>
            <a:solidFill>
              <a:schemeClr val="bg1">
                <a:lumMod val="85000"/>
              </a:schemeClr>
            </a:solidFill>
            <a:ln>
              <a:noFill/>
            </a:ln>
          </c:spPr>
          <c:dPt>
            <c:idx val="0"/>
            <c:bubble3D val="0"/>
            <c:spPr>
              <a:solidFill>
                <a:schemeClr val="accent6"/>
              </a:solidFill>
              <a:ln w="19050">
                <a:noFill/>
              </a:ln>
              <a:effectLst/>
            </c:spPr>
            <c:extLst>
              <c:ext xmlns:c16="http://schemas.microsoft.com/office/drawing/2014/chart" uri="{C3380CC4-5D6E-409C-BE32-E72D297353CC}">
                <c16:uniqueId val="{00000001-EE5A-4227-B208-19A804EDBAE4}"/>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EE5A-4227-B208-19A804EDBAE4}"/>
              </c:ext>
            </c:extLst>
          </c:dPt>
          <c:val>
            <c:numRef>
              <c:f>'structural-geographic (C)'!$L$12:$L$13</c:f>
              <c:numCache>
                <c:formatCode>0%</c:formatCode>
                <c:ptCount val="2"/>
                <c:pt idx="0">
                  <c:v>0.78438701388164334</c:v>
                </c:pt>
                <c:pt idx="1">
                  <c:v>0.21561298611835666</c:v>
                </c:pt>
              </c:numCache>
            </c:numRef>
          </c:val>
          <c:extLst>
            <c:ext xmlns:c16="http://schemas.microsoft.com/office/drawing/2014/chart" uri="{C3380CC4-5D6E-409C-BE32-E72D297353CC}">
              <c16:uniqueId val="{00000004-EE5A-4227-B208-19A804EDBAE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(C)'!$M$11</c:f>
              <c:strCache>
                <c:ptCount val="1"/>
                <c:pt idx="0">
                  <c:v>WEST</c:v>
                </c:pt>
              </c:strCache>
            </c:strRef>
          </c:tx>
          <c:spPr>
            <a:solidFill>
              <a:schemeClr val="bg1">
                <a:lumMod val="85000"/>
              </a:schemeClr>
            </a:solidFill>
            <a:ln>
              <a:noFill/>
            </a:ln>
          </c:spPr>
          <c:dPt>
            <c:idx val="0"/>
            <c:bubble3D val="0"/>
            <c:spPr>
              <a:solidFill>
                <a:schemeClr val="accent6"/>
              </a:solidFill>
              <a:ln w="19050">
                <a:noFill/>
              </a:ln>
              <a:effectLst/>
            </c:spPr>
            <c:extLst>
              <c:ext xmlns:c16="http://schemas.microsoft.com/office/drawing/2014/chart" uri="{C3380CC4-5D6E-409C-BE32-E72D297353CC}">
                <c16:uniqueId val="{00000001-A17E-4D89-816C-9C85395B2138}"/>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A17E-4D89-816C-9C85395B2138}"/>
              </c:ext>
            </c:extLst>
          </c:dPt>
          <c:val>
            <c:numRef>
              <c:f>'structural-geographic (C)'!$M$12:$M$13</c:f>
              <c:numCache>
                <c:formatCode>0%</c:formatCode>
                <c:ptCount val="2"/>
                <c:pt idx="0">
                  <c:v>0.56097313390241088</c:v>
                </c:pt>
                <c:pt idx="1">
                  <c:v>0.43902686609758912</c:v>
                </c:pt>
              </c:numCache>
            </c:numRef>
          </c:val>
          <c:extLst>
            <c:ext xmlns:c16="http://schemas.microsoft.com/office/drawing/2014/chart" uri="{C3380CC4-5D6E-409C-BE32-E72D297353CC}">
              <c16:uniqueId val="{00000004-A17E-4D89-816C-9C85395B213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(C)'!$N$11</c:f>
              <c:strCache>
                <c:ptCount val="1"/>
                <c:pt idx="0">
                  <c:v>US</c:v>
                </c:pt>
              </c:strCache>
            </c:strRef>
          </c:tx>
          <c:spPr>
            <a:solidFill>
              <a:schemeClr val="bg1">
                <a:lumMod val="85000"/>
              </a:schemeClr>
            </a:solidFill>
            <a:ln>
              <a:noFill/>
            </a:ln>
          </c:spPr>
          <c:dPt>
            <c:idx val="0"/>
            <c:bubble3D val="0"/>
            <c:spPr>
              <a:solidFill>
                <a:schemeClr val="accent6"/>
              </a:solidFill>
              <a:ln w="19050">
                <a:noFill/>
              </a:ln>
              <a:effectLst/>
            </c:spPr>
            <c:extLst>
              <c:ext xmlns:c16="http://schemas.microsoft.com/office/drawing/2014/chart" uri="{C3380CC4-5D6E-409C-BE32-E72D297353CC}">
                <c16:uniqueId val="{00000001-129F-49A7-B9CD-45690CD43BAF}"/>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129F-49A7-B9CD-45690CD43BAF}"/>
              </c:ext>
            </c:extLst>
          </c:dPt>
          <c:val>
            <c:numRef>
              <c:f>'structural-geographic (C)'!$N$12:$N$13</c:f>
              <c:numCache>
                <c:formatCode>0%</c:formatCode>
                <c:ptCount val="2"/>
                <c:pt idx="0">
                  <c:v>0.69230571857315082</c:v>
                </c:pt>
                <c:pt idx="1">
                  <c:v>0.30769428142684918</c:v>
                </c:pt>
              </c:numCache>
            </c:numRef>
          </c:val>
          <c:extLst>
            <c:ext xmlns:c16="http://schemas.microsoft.com/office/drawing/2014/chart" uri="{C3380CC4-5D6E-409C-BE32-E72D297353CC}">
              <c16:uniqueId val="{00000004-129F-49A7-B9CD-45690CD43BA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(C)'!$C$11</c:f>
              <c:strCache>
                <c:ptCount val="1"/>
                <c:pt idx="0">
                  <c:v>MIDWEST</c:v>
                </c:pt>
              </c:strCache>
            </c:strRef>
          </c:tx>
          <c:spPr>
            <a:ln>
              <a:noFill/>
            </a:ln>
          </c:spPr>
          <c:dPt>
            <c:idx val="0"/>
            <c:bubble3D val="0"/>
            <c:spPr>
              <a:solidFill>
                <a:schemeClr val="accent2">
                  <a:lumMod val="75000"/>
                </a:schemeClr>
              </a:solidFill>
              <a:ln w="19050">
                <a:noFill/>
              </a:ln>
              <a:effectLst/>
            </c:spPr>
            <c:extLst>
              <c:ext xmlns:c16="http://schemas.microsoft.com/office/drawing/2014/chart" uri="{C3380CC4-5D6E-409C-BE32-E72D297353CC}">
                <c16:uniqueId val="{00000001-04F5-4D6F-9F5F-B73DDC74F633}"/>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04F5-4D6F-9F5F-B73DDC74F633}"/>
              </c:ext>
            </c:extLst>
          </c:dPt>
          <c:val>
            <c:numRef>
              <c:f>'structural-geographic (C)'!$C$12:$C$13</c:f>
              <c:numCache>
                <c:formatCode>0%</c:formatCode>
                <c:ptCount val="2"/>
                <c:pt idx="0">
                  <c:v>0.78247509134000104</c:v>
                </c:pt>
                <c:pt idx="1">
                  <c:v>0.21752490865999899</c:v>
                </c:pt>
              </c:numCache>
            </c:numRef>
          </c:val>
          <c:extLst>
            <c:ext xmlns:c16="http://schemas.microsoft.com/office/drawing/2014/chart" uri="{C3380CC4-5D6E-409C-BE32-E72D297353CC}">
              <c16:uniqueId val="{00000004-04F5-4D6F-9F5F-B73DDC74F63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(C)'!$B$11</c:f>
              <c:strCache>
                <c:ptCount val="1"/>
                <c:pt idx="0">
                  <c:v>NORTHEAST</c:v>
                </c:pt>
              </c:strCache>
            </c:strRef>
          </c:tx>
          <c:spPr>
            <a:ln>
              <a:noFill/>
            </a:ln>
          </c:spPr>
          <c:dPt>
            <c:idx val="0"/>
            <c:bubble3D val="0"/>
            <c:spPr>
              <a:solidFill>
                <a:schemeClr val="accent2">
                  <a:lumMod val="75000"/>
                </a:schemeClr>
              </a:solidFill>
              <a:ln w="19050">
                <a:noFill/>
              </a:ln>
              <a:effectLst/>
            </c:spPr>
            <c:extLst>
              <c:ext xmlns:c16="http://schemas.microsoft.com/office/drawing/2014/chart" uri="{C3380CC4-5D6E-409C-BE32-E72D297353CC}">
                <c16:uniqueId val="{00000001-C947-4E6F-A883-CF4ECDE0CA92}"/>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C947-4E6F-A883-CF4ECDE0CA92}"/>
              </c:ext>
            </c:extLst>
          </c:dPt>
          <c:val>
            <c:numRef>
              <c:f>'structural-geographic (C)'!$B$12:$B$13</c:f>
              <c:numCache>
                <c:formatCode>0%</c:formatCode>
                <c:ptCount val="2"/>
                <c:pt idx="0">
                  <c:v>0.85672745153631435</c:v>
                </c:pt>
                <c:pt idx="1">
                  <c:v>0.14327254846368567</c:v>
                </c:pt>
              </c:numCache>
            </c:numRef>
          </c:val>
          <c:extLst>
            <c:ext xmlns:c16="http://schemas.microsoft.com/office/drawing/2014/chart" uri="{C3380CC4-5D6E-409C-BE32-E72D297353CC}">
              <c16:uniqueId val="{00000004-C947-4E6F-A883-CF4ECDE0CA9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'structural-geographic (C)'!$F$11</c:f>
              <c:strCache>
                <c:ptCount val="1"/>
                <c:pt idx="0">
                  <c:v>US</c:v>
                </c:pt>
              </c:strCache>
            </c:strRef>
          </c:tx>
          <c:spPr>
            <a:ln>
              <a:noFill/>
            </a:ln>
          </c:spPr>
          <c:dPt>
            <c:idx val="0"/>
            <c:bubble3D val="0"/>
            <c:spPr>
              <a:solidFill>
                <a:schemeClr val="accent2">
                  <a:lumMod val="75000"/>
                </a:schemeClr>
              </a:solidFill>
              <a:ln w="19050">
                <a:noFill/>
              </a:ln>
              <a:effectLst/>
            </c:spPr>
            <c:extLst>
              <c:ext xmlns:c16="http://schemas.microsoft.com/office/drawing/2014/chart" uri="{C3380CC4-5D6E-409C-BE32-E72D297353CC}">
                <c16:uniqueId val="{00000001-2B12-44EA-A7EC-28F9B838471C}"/>
              </c:ext>
            </c:extLst>
          </c:dPt>
          <c:dPt>
            <c:idx val="1"/>
            <c:bubble3D val="0"/>
            <c:spPr>
              <a:solidFill>
                <a:schemeClr val="bg1">
                  <a:lumMod val="85000"/>
                </a:schemeClr>
              </a:solidFill>
              <a:ln w="19050">
                <a:noFill/>
              </a:ln>
              <a:effectLst/>
            </c:spPr>
            <c:extLst>
              <c:ext xmlns:c16="http://schemas.microsoft.com/office/drawing/2014/chart" uri="{C3380CC4-5D6E-409C-BE32-E72D297353CC}">
                <c16:uniqueId val="{00000003-2B12-44EA-A7EC-28F9B838471C}"/>
              </c:ext>
            </c:extLst>
          </c:dPt>
          <c:val>
            <c:numRef>
              <c:f>'structural-geographic (C)'!$F$12:$F$13</c:f>
              <c:numCache>
                <c:formatCode>0%</c:formatCode>
                <c:ptCount val="2"/>
                <c:pt idx="0">
                  <c:v>0.42935668861714033</c:v>
                </c:pt>
                <c:pt idx="1">
                  <c:v>0.57064331138285962</c:v>
                </c:pt>
              </c:numCache>
            </c:numRef>
          </c:val>
          <c:extLst>
            <c:ext xmlns:c16="http://schemas.microsoft.com/office/drawing/2014/chart" uri="{C3380CC4-5D6E-409C-BE32-E72D297353CC}">
              <c16:uniqueId val="{00000004-2B12-44EA-A7EC-28F9B838471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'heated-cooled sf (C)'!$A$17</c:f>
              <c:strCache>
                <c:ptCount val="1"/>
                <c:pt idx="0">
                  <c:v>Pacific</c:v>
                </c:pt>
              </c:strCache>
            </c:strRef>
          </c:tx>
          <c:spPr>
            <a:solidFill>
              <a:schemeClr val="accent1"/>
            </a:solidFill>
            <a:ln>
              <a:noFill/>
            </a:ln>
            <a:effectLst/>
          </c:spPr>
          <c:invertIfNegative val="0"/>
          <c:dPt>
            <c:idx val="0"/>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4346-45B8-B2E9-6873A160DCCF}"/>
              </c:ext>
            </c:extLst>
          </c:dPt>
          <c:dPt>
            <c:idx val="1"/>
            <c:invertIfNegative val="0"/>
            <c:bubble3D val="0"/>
            <c:spPr>
              <a:solidFill>
                <a:schemeClr val="accent4">
                  <a:lumMod val="75000"/>
                </a:schemeClr>
              </a:solidFill>
              <a:ln>
                <a:noFill/>
              </a:ln>
              <a:effectLst/>
            </c:spPr>
            <c:extLst>
              <c:ext xmlns:c16="http://schemas.microsoft.com/office/drawing/2014/chart" uri="{C3380CC4-5D6E-409C-BE32-E72D297353CC}">
                <c16:uniqueId val="{00000003-4346-45B8-B2E9-6873A160DCCF}"/>
              </c:ext>
            </c:extLst>
          </c:dPt>
          <c:dLbls>
            <c:spPr>
              <a:noFill/>
              <a:ln>
                <a:noFill/>
              </a:ln>
              <a:effectLst/>
            </c:spPr>
            <c:txPr>
              <a:bodyPr rot="0" spcFirstLastPara="1" vertOverflow="ellipsis" vert="horz" wrap="none" lIns="0" tIns="0" rIns="0" bIns="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val>
            <c:numRef>
              <c:f>'heated-cooled sf (C)'!$B$17:$D$17</c:f>
              <c:numCache>
                <c:formatCode>_(* #,##0_);_(* \(#,##0\);_(* "-"??_);_(@_)</c:formatCode>
                <c:ptCount val="3"/>
                <c:pt idx="0">
                  <c:v>1581</c:v>
                </c:pt>
                <c:pt idx="1">
                  <c:v>1318</c:v>
                </c:pt>
                <c:pt idx="2">
                  <c:v>979</c:v>
                </c:pt>
              </c:numCache>
            </c:numRef>
          </c:val>
          <c:extLst>
            <c:ext xmlns:c16="http://schemas.microsoft.com/office/drawing/2014/chart" uri="{C3380CC4-5D6E-409C-BE32-E72D297353CC}">
              <c16:uniqueId val="{00000004-4346-45B8-B2E9-6873A160DCCF}"/>
            </c:ext>
          </c:extLst>
        </c:ser>
        <c:dLbls>
          <c:dLblPos val="outEnd"/>
          <c:showLegendKey val="0"/>
          <c:showVal val="1"/>
          <c:showCatName val="0"/>
          <c:showSerName val="0"/>
          <c:showPercent val="0"/>
          <c:showBubbleSize val="0"/>
        </c:dLbls>
        <c:gapWidth val="20"/>
        <c:axId val="655630911"/>
        <c:axId val="655633311"/>
      </c:barChart>
      <c:catAx>
        <c:axId val="655630911"/>
        <c:scaling>
          <c:orientation val="maxMin"/>
        </c:scaling>
        <c:delete val="0"/>
        <c:axPos val="l"/>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5633311"/>
        <c:crosses val="autoZero"/>
        <c:auto val="1"/>
        <c:lblAlgn val="ctr"/>
        <c:lblOffset val="100"/>
        <c:noMultiLvlLbl val="0"/>
      </c:catAx>
      <c:valAx>
        <c:axId val="655633311"/>
        <c:scaling>
          <c:orientation val="minMax"/>
          <c:max val="2100"/>
          <c:min val="0"/>
        </c:scaling>
        <c:delete val="1"/>
        <c:axPos val="t"/>
        <c:numFmt formatCode="_(* #,##0_);_(* \(#,##0\);_(* &quot;-&quot;??_);_(@_)" sourceLinked="1"/>
        <c:majorTickMark val="none"/>
        <c:minorTickMark val="none"/>
        <c:tickLblPos val="nextTo"/>
        <c:crossAx val="6556309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'heated-cooled sf (C)'!$A$14</c:f>
              <c:strCache>
                <c:ptCount val="1"/>
                <c:pt idx="0">
                  <c:v>Mountain</c:v>
                </c:pt>
              </c:strCache>
            </c:strRef>
          </c:tx>
          <c:spPr>
            <a:solidFill>
              <a:schemeClr val="accent1"/>
            </a:solidFill>
            <a:ln>
              <a:noFill/>
            </a:ln>
            <a:effectLst/>
          </c:spPr>
          <c:invertIfNegative val="0"/>
          <c:dPt>
            <c:idx val="0"/>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0A3E-455F-AFD9-87C230E7EBD6}"/>
              </c:ext>
            </c:extLst>
          </c:dPt>
          <c:dPt>
            <c:idx val="1"/>
            <c:invertIfNegative val="0"/>
            <c:bubble3D val="0"/>
            <c:spPr>
              <a:solidFill>
                <a:schemeClr val="accent4">
                  <a:lumMod val="75000"/>
                </a:schemeClr>
              </a:solidFill>
              <a:ln>
                <a:noFill/>
              </a:ln>
              <a:effectLst/>
            </c:spPr>
            <c:extLst>
              <c:ext xmlns:c16="http://schemas.microsoft.com/office/drawing/2014/chart" uri="{C3380CC4-5D6E-409C-BE32-E72D297353CC}">
                <c16:uniqueId val="{00000003-0A3E-455F-AFD9-87C230E7EBD6}"/>
              </c:ext>
            </c:extLst>
          </c:dPt>
          <c:dLbls>
            <c:spPr>
              <a:noFill/>
              <a:ln>
                <a:noFill/>
              </a:ln>
              <a:effectLst/>
            </c:spPr>
            <c:txPr>
              <a:bodyPr rot="0" spcFirstLastPara="1" vertOverflow="ellipsis" vert="horz" wrap="none" lIns="0" tIns="0" rIns="0" bIns="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val>
            <c:numRef>
              <c:f>'heated-cooled sf (C)'!$B$14:$D$14</c:f>
              <c:numCache>
                <c:formatCode>_(* #,##0_);_(* \(#,##0\);_(* "-"??_);_(@_)</c:formatCode>
                <c:ptCount val="3"/>
                <c:pt idx="0">
                  <c:v>1882</c:v>
                </c:pt>
                <c:pt idx="1">
                  <c:v>1708</c:v>
                </c:pt>
                <c:pt idx="2">
                  <c:v>1460</c:v>
                </c:pt>
              </c:numCache>
            </c:numRef>
          </c:val>
          <c:extLst>
            <c:ext xmlns:c16="http://schemas.microsoft.com/office/drawing/2014/chart" uri="{C3380CC4-5D6E-409C-BE32-E72D297353CC}">
              <c16:uniqueId val="{00000004-0A3E-455F-AFD9-87C230E7EBD6}"/>
            </c:ext>
          </c:extLst>
        </c:ser>
        <c:dLbls>
          <c:dLblPos val="outEnd"/>
          <c:showLegendKey val="0"/>
          <c:showVal val="1"/>
          <c:showCatName val="0"/>
          <c:showSerName val="0"/>
          <c:showPercent val="0"/>
          <c:showBubbleSize val="0"/>
        </c:dLbls>
        <c:gapWidth val="20"/>
        <c:axId val="655630911"/>
        <c:axId val="655633311"/>
      </c:barChart>
      <c:catAx>
        <c:axId val="655630911"/>
        <c:scaling>
          <c:orientation val="maxMin"/>
        </c:scaling>
        <c:delete val="0"/>
        <c:axPos val="l"/>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5633311"/>
        <c:crosses val="autoZero"/>
        <c:auto val="1"/>
        <c:lblAlgn val="ctr"/>
        <c:lblOffset val="100"/>
        <c:noMultiLvlLbl val="0"/>
      </c:catAx>
      <c:valAx>
        <c:axId val="655633311"/>
        <c:scaling>
          <c:orientation val="minMax"/>
          <c:max val="2100"/>
          <c:min val="0"/>
        </c:scaling>
        <c:delete val="1"/>
        <c:axPos val="t"/>
        <c:numFmt formatCode="_(* #,##0_);_(* \(#,##0\);_(* &quot;-&quot;??_);_(@_)" sourceLinked="1"/>
        <c:majorTickMark val="none"/>
        <c:minorTickMark val="none"/>
        <c:tickLblPos val="nextTo"/>
        <c:crossAx val="6556309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'heated-cooled sf (C)'!$A$12</c:f>
              <c:strCache>
                <c:ptCount val="1"/>
                <c:pt idx="0">
                  <c:v>West South Central</c:v>
                </c:pt>
              </c:strCache>
            </c:strRef>
          </c:tx>
          <c:spPr>
            <a:solidFill>
              <a:schemeClr val="accent1"/>
            </a:solidFill>
            <a:ln>
              <a:noFill/>
            </a:ln>
            <a:effectLst/>
          </c:spPr>
          <c:invertIfNegative val="0"/>
          <c:dPt>
            <c:idx val="0"/>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03A5-49AE-A01B-4FC809F4FCA2}"/>
              </c:ext>
            </c:extLst>
          </c:dPt>
          <c:dPt>
            <c:idx val="1"/>
            <c:invertIfNegative val="0"/>
            <c:bubble3D val="0"/>
            <c:spPr>
              <a:solidFill>
                <a:schemeClr val="accent4">
                  <a:lumMod val="75000"/>
                </a:schemeClr>
              </a:solidFill>
              <a:ln>
                <a:noFill/>
              </a:ln>
              <a:effectLst/>
            </c:spPr>
            <c:extLst>
              <c:ext xmlns:c16="http://schemas.microsoft.com/office/drawing/2014/chart" uri="{C3380CC4-5D6E-409C-BE32-E72D297353CC}">
                <c16:uniqueId val="{00000003-03A5-49AE-A01B-4FC809F4FCA2}"/>
              </c:ext>
            </c:extLst>
          </c:dPt>
          <c:dLbls>
            <c:spPr>
              <a:noFill/>
              <a:ln>
                <a:noFill/>
              </a:ln>
              <a:effectLst/>
            </c:spPr>
            <c:txPr>
              <a:bodyPr rot="0" spcFirstLastPara="1" vertOverflow="ellipsis" vert="horz" wrap="none" lIns="0" tIns="0" rIns="0" bIns="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val>
            <c:numRef>
              <c:f>'heated-cooled sf (C)'!$B$12:$D$12</c:f>
              <c:numCache>
                <c:formatCode>_(* #,##0_);_(* \(#,##0\);_(* "-"??_);_(@_)</c:formatCode>
                <c:ptCount val="3"/>
                <c:pt idx="0">
                  <c:v>1788</c:v>
                </c:pt>
                <c:pt idx="1">
                  <c:v>1530</c:v>
                </c:pt>
                <c:pt idx="2">
                  <c:v>1467</c:v>
                </c:pt>
              </c:numCache>
            </c:numRef>
          </c:val>
          <c:extLst>
            <c:ext xmlns:c16="http://schemas.microsoft.com/office/drawing/2014/chart" uri="{C3380CC4-5D6E-409C-BE32-E72D297353CC}">
              <c16:uniqueId val="{00000004-03A5-49AE-A01B-4FC809F4FCA2}"/>
            </c:ext>
          </c:extLst>
        </c:ser>
        <c:dLbls>
          <c:dLblPos val="outEnd"/>
          <c:showLegendKey val="0"/>
          <c:showVal val="1"/>
          <c:showCatName val="0"/>
          <c:showSerName val="0"/>
          <c:showPercent val="0"/>
          <c:showBubbleSize val="0"/>
        </c:dLbls>
        <c:gapWidth val="20"/>
        <c:axId val="655630911"/>
        <c:axId val="655633311"/>
      </c:barChart>
      <c:catAx>
        <c:axId val="655630911"/>
        <c:scaling>
          <c:orientation val="maxMin"/>
        </c:scaling>
        <c:delete val="0"/>
        <c:axPos val="l"/>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5633311"/>
        <c:crosses val="autoZero"/>
        <c:auto val="1"/>
        <c:lblAlgn val="ctr"/>
        <c:lblOffset val="100"/>
        <c:noMultiLvlLbl val="0"/>
      </c:catAx>
      <c:valAx>
        <c:axId val="655633311"/>
        <c:scaling>
          <c:orientation val="minMax"/>
          <c:max val="2100"/>
          <c:min val="0"/>
        </c:scaling>
        <c:delete val="1"/>
        <c:axPos val="t"/>
        <c:numFmt formatCode="_(* #,##0_);_(* \(#,##0\);_(* &quot;-&quot;??_);_(@_)" sourceLinked="1"/>
        <c:majorTickMark val="none"/>
        <c:minorTickMark val="none"/>
        <c:tickLblPos val="nextTo"/>
        <c:crossAx val="6556309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'heated-cooled sf (C)'!$A$11</c:f>
              <c:strCache>
                <c:ptCount val="1"/>
                <c:pt idx="0">
                  <c:v>East South Central</c:v>
                </c:pt>
              </c:strCache>
            </c:strRef>
          </c:tx>
          <c:spPr>
            <a:solidFill>
              <a:schemeClr val="accent1"/>
            </a:solidFill>
            <a:ln>
              <a:noFill/>
            </a:ln>
            <a:effectLst/>
          </c:spPr>
          <c:invertIfNegative val="0"/>
          <c:dPt>
            <c:idx val="0"/>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E0C6-4123-B6EE-7C4E87CB804C}"/>
              </c:ext>
            </c:extLst>
          </c:dPt>
          <c:dPt>
            <c:idx val="1"/>
            <c:invertIfNegative val="0"/>
            <c:bubble3D val="0"/>
            <c:spPr>
              <a:solidFill>
                <a:schemeClr val="accent4">
                  <a:lumMod val="75000"/>
                </a:schemeClr>
              </a:solidFill>
              <a:ln>
                <a:noFill/>
              </a:ln>
              <a:effectLst/>
            </c:spPr>
            <c:extLst>
              <c:ext xmlns:c16="http://schemas.microsoft.com/office/drawing/2014/chart" uri="{C3380CC4-5D6E-409C-BE32-E72D297353CC}">
                <c16:uniqueId val="{00000003-E0C6-4123-B6EE-7C4E87CB804C}"/>
              </c:ext>
            </c:extLst>
          </c:dPt>
          <c:dLbls>
            <c:spPr>
              <a:noFill/>
              <a:ln>
                <a:noFill/>
              </a:ln>
              <a:effectLst/>
            </c:spPr>
            <c:txPr>
              <a:bodyPr rot="0" spcFirstLastPara="1" vertOverflow="ellipsis" vert="horz" wrap="none" lIns="0" tIns="0" rIns="0" bIns="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val>
            <c:numRef>
              <c:f>'heated-cooled sf (C)'!$B$11:$D$11</c:f>
              <c:numCache>
                <c:formatCode>_(* #,##0_);_(* \(#,##0\);_(* "-"??_);_(@_)</c:formatCode>
                <c:ptCount val="3"/>
                <c:pt idx="0">
                  <c:v>1907</c:v>
                </c:pt>
                <c:pt idx="1">
                  <c:v>1655</c:v>
                </c:pt>
                <c:pt idx="2">
                  <c:v>1492</c:v>
                </c:pt>
              </c:numCache>
            </c:numRef>
          </c:val>
          <c:extLst>
            <c:ext xmlns:c16="http://schemas.microsoft.com/office/drawing/2014/chart" uri="{C3380CC4-5D6E-409C-BE32-E72D297353CC}">
              <c16:uniqueId val="{00000004-E0C6-4123-B6EE-7C4E87CB804C}"/>
            </c:ext>
          </c:extLst>
        </c:ser>
        <c:dLbls>
          <c:dLblPos val="outEnd"/>
          <c:showLegendKey val="0"/>
          <c:showVal val="1"/>
          <c:showCatName val="0"/>
          <c:showSerName val="0"/>
          <c:showPercent val="0"/>
          <c:showBubbleSize val="0"/>
        </c:dLbls>
        <c:gapWidth val="20"/>
        <c:axId val="655630911"/>
        <c:axId val="655633311"/>
      </c:barChart>
      <c:catAx>
        <c:axId val="655630911"/>
        <c:scaling>
          <c:orientation val="maxMin"/>
        </c:scaling>
        <c:delete val="0"/>
        <c:axPos val="l"/>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5633311"/>
        <c:crosses val="autoZero"/>
        <c:auto val="1"/>
        <c:lblAlgn val="ctr"/>
        <c:lblOffset val="100"/>
        <c:noMultiLvlLbl val="0"/>
      </c:catAx>
      <c:valAx>
        <c:axId val="655633311"/>
        <c:scaling>
          <c:orientation val="minMax"/>
          <c:max val="2100"/>
          <c:min val="0"/>
        </c:scaling>
        <c:delete val="1"/>
        <c:axPos val="t"/>
        <c:numFmt formatCode="_(* #,##0_);_(* \(#,##0\);_(* &quot;-&quot;??_);_(@_)" sourceLinked="1"/>
        <c:majorTickMark val="none"/>
        <c:minorTickMark val="none"/>
        <c:tickLblPos val="nextTo"/>
        <c:crossAx val="6556309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'heated-cooled sf (C)'!$A$10</c:f>
              <c:strCache>
                <c:ptCount val="1"/>
                <c:pt idx="0">
                  <c:v>South Atlantic</c:v>
                </c:pt>
              </c:strCache>
            </c:strRef>
          </c:tx>
          <c:spPr>
            <a:solidFill>
              <a:schemeClr val="accent1"/>
            </a:solidFill>
            <a:ln>
              <a:noFill/>
            </a:ln>
            <a:effectLst/>
          </c:spPr>
          <c:invertIfNegative val="0"/>
          <c:dPt>
            <c:idx val="0"/>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37A9-4044-AF1F-D20A84565114}"/>
              </c:ext>
            </c:extLst>
          </c:dPt>
          <c:dPt>
            <c:idx val="1"/>
            <c:invertIfNegative val="0"/>
            <c:bubble3D val="0"/>
            <c:spPr>
              <a:solidFill>
                <a:schemeClr val="accent4">
                  <a:lumMod val="75000"/>
                </a:schemeClr>
              </a:solidFill>
              <a:ln>
                <a:noFill/>
              </a:ln>
              <a:effectLst/>
            </c:spPr>
            <c:extLst>
              <c:ext xmlns:c16="http://schemas.microsoft.com/office/drawing/2014/chart" uri="{C3380CC4-5D6E-409C-BE32-E72D297353CC}">
                <c16:uniqueId val="{00000003-37A9-4044-AF1F-D20A84565114}"/>
              </c:ext>
            </c:extLst>
          </c:dPt>
          <c:dLbls>
            <c:spPr>
              <a:noFill/>
              <a:ln>
                <a:noFill/>
              </a:ln>
              <a:effectLst/>
            </c:spPr>
            <c:txPr>
              <a:bodyPr rot="0" spcFirstLastPara="1" vertOverflow="ellipsis" vert="horz" wrap="none" lIns="0" tIns="0" rIns="0" bIns="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val>
            <c:numRef>
              <c:f>'heated-cooled sf (C)'!$B$10:$D$10</c:f>
              <c:numCache>
                <c:formatCode>_(* #,##0_);_(* \(#,##0\);_(* "-"??_);_(@_)</c:formatCode>
                <c:ptCount val="3"/>
                <c:pt idx="0">
                  <c:v>1895</c:v>
                </c:pt>
                <c:pt idx="1">
                  <c:v>1552</c:v>
                </c:pt>
                <c:pt idx="2">
                  <c:v>1579</c:v>
                </c:pt>
              </c:numCache>
            </c:numRef>
          </c:val>
          <c:extLst>
            <c:ext xmlns:c16="http://schemas.microsoft.com/office/drawing/2014/chart" uri="{C3380CC4-5D6E-409C-BE32-E72D297353CC}">
              <c16:uniqueId val="{00000004-37A9-4044-AF1F-D20A84565114}"/>
            </c:ext>
          </c:extLst>
        </c:ser>
        <c:dLbls>
          <c:dLblPos val="outEnd"/>
          <c:showLegendKey val="0"/>
          <c:showVal val="1"/>
          <c:showCatName val="0"/>
          <c:showSerName val="0"/>
          <c:showPercent val="0"/>
          <c:showBubbleSize val="0"/>
        </c:dLbls>
        <c:gapWidth val="20"/>
        <c:axId val="655630911"/>
        <c:axId val="655633311"/>
      </c:barChart>
      <c:catAx>
        <c:axId val="655630911"/>
        <c:scaling>
          <c:orientation val="maxMin"/>
        </c:scaling>
        <c:delete val="0"/>
        <c:axPos val="l"/>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5633311"/>
        <c:crosses val="autoZero"/>
        <c:auto val="1"/>
        <c:lblAlgn val="ctr"/>
        <c:lblOffset val="100"/>
        <c:noMultiLvlLbl val="0"/>
      </c:catAx>
      <c:valAx>
        <c:axId val="655633311"/>
        <c:scaling>
          <c:orientation val="minMax"/>
          <c:max val="2100"/>
          <c:min val="0"/>
        </c:scaling>
        <c:delete val="1"/>
        <c:axPos val="t"/>
        <c:numFmt formatCode="_(* #,##0_);_(* \(#,##0\);_(* &quot;-&quot;??_);_(@_)" sourceLinked="1"/>
        <c:majorTickMark val="none"/>
        <c:minorTickMark val="none"/>
        <c:tickLblPos val="nextTo"/>
        <c:crossAx val="6556309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'heated-cooled sf (C)'!$A$8</c:f>
              <c:strCache>
                <c:ptCount val="1"/>
                <c:pt idx="0">
                  <c:v>West North Central</c:v>
                </c:pt>
              </c:strCache>
            </c:strRef>
          </c:tx>
          <c:spPr>
            <a:solidFill>
              <a:schemeClr val="accent1"/>
            </a:solidFill>
            <a:ln>
              <a:noFill/>
            </a:ln>
            <a:effectLst/>
          </c:spPr>
          <c:invertIfNegative val="0"/>
          <c:dPt>
            <c:idx val="0"/>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184B-42D8-8E85-39E5FC73C46C}"/>
              </c:ext>
            </c:extLst>
          </c:dPt>
          <c:dPt>
            <c:idx val="1"/>
            <c:invertIfNegative val="0"/>
            <c:bubble3D val="0"/>
            <c:spPr>
              <a:solidFill>
                <a:schemeClr val="accent4">
                  <a:lumMod val="75000"/>
                </a:schemeClr>
              </a:solidFill>
              <a:ln>
                <a:noFill/>
              </a:ln>
              <a:effectLst/>
            </c:spPr>
            <c:extLst>
              <c:ext xmlns:c16="http://schemas.microsoft.com/office/drawing/2014/chart" uri="{C3380CC4-5D6E-409C-BE32-E72D297353CC}">
                <c16:uniqueId val="{00000003-184B-42D8-8E85-39E5FC73C46C}"/>
              </c:ext>
            </c:extLst>
          </c:dPt>
          <c:dLbls>
            <c:spPr>
              <a:noFill/>
              <a:ln>
                <a:noFill/>
              </a:ln>
              <a:effectLst/>
            </c:spPr>
            <c:txPr>
              <a:bodyPr rot="0" spcFirstLastPara="1" vertOverflow="ellipsis" vert="horz" wrap="none" lIns="0" tIns="0" rIns="0" bIns="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val>
            <c:numRef>
              <c:f>'heated-cooled sf (C)'!$B$8:$D$8</c:f>
              <c:numCache>
                <c:formatCode>_(* #,##0_);_(* \(#,##0\);_(* "-"??_);_(@_)</c:formatCode>
                <c:ptCount val="3"/>
                <c:pt idx="0">
                  <c:v>2023</c:v>
                </c:pt>
                <c:pt idx="1">
                  <c:v>1877</c:v>
                </c:pt>
                <c:pt idx="2">
                  <c:v>1654</c:v>
                </c:pt>
              </c:numCache>
            </c:numRef>
          </c:val>
          <c:extLst>
            <c:ext xmlns:c16="http://schemas.microsoft.com/office/drawing/2014/chart" uri="{C3380CC4-5D6E-409C-BE32-E72D297353CC}">
              <c16:uniqueId val="{00000004-184B-42D8-8E85-39E5FC73C46C}"/>
            </c:ext>
          </c:extLst>
        </c:ser>
        <c:dLbls>
          <c:dLblPos val="outEnd"/>
          <c:showLegendKey val="0"/>
          <c:showVal val="1"/>
          <c:showCatName val="0"/>
          <c:showSerName val="0"/>
          <c:showPercent val="0"/>
          <c:showBubbleSize val="0"/>
        </c:dLbls>
        <c:gapWidth val="20"/>
        <c:axId val="655630911"/>
        <c:axId val="655633311"/>
      </c:barChart>
      <c:catAx>
        <c:axId val="655630911"/>
        <c:scaling>
          <c:orientation val="maxMin"/>
        </c:scaling>
        <c:delete val="0"/>
        <c:axPos val="l"/>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5633311"/>
        <c:crosses val="autoZero"/>
        <c:auto val="1"/>
        <c:lblAlgn val="ctr"/>
        <c:lblOffset val="100"/>
        <c:noMultiLvlLbl val="0"/>
      </c:catAx>
      <c:valAx>
        <c:axId val="655633311"/>
        <c:scaling>
          <c:orientation val="minMax"/>
          <c:max val="2100"/>
          <c:min val="0"/>
        </c:scaling>
        <c:delete val="1"/>
        <c:axPos val="t"/>
        <c:numFmt formatCode="_(* #,##0_);_(* \(#,##0\);_(* &quot;-&quot;??_);_(@_)" sourceLinked="1"/>
        <c:majorTickMark val="none"/>
        <c:minorTickMark val="none"/>
        <c:tickLblPos val="nextTo"/>
        <c:crossAx val="6556309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'heated-cooled sf (C)'!$A$7</c:f>
              <c:strCache>
                <c:ptCount val="1"/>
                <c:pt idx="0">
                  <c:v>East North Central</c:v>
                </c:pt>
              </c:strCache>
            </c:strRef>
          </c:tx>
          <c:spPr>
            <a:solidFill>
              <a:schemeClr val="accent1"/>
            </a:solidFill>
            <a:ln>
              <a:noFill/>
            </a:ln>
            <a:effectLst/>
          </c:spPr>
          <c:invertIfNegative val="0"/>
          <c:dPt>
            <c:idx val="0"/>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420C-4D0A-92DE-B530D8B59198}"/>
              </c:ext>
            </c:extLst>
          </c:dPt>
          <c:dPt>
            <c:idx val="1"/>
            <c:invertIfNegative val="0"/>
            <c:bubble3D val="0"/>
            <c:spPr>
              <a:solidFill>
                <a:schemeClr val="accent4">
                  <a:lumMod val="75000"/>
                </a:schemeClr>
              </a:solidFill>
              <a:ln>
                <a:noFill/>
              </a:ln>
              <a:effectLst/>
            </c:spPr>
            <c:extLst>
              <c:ext xmlns:c16="http://schemas.microsoft.com/office/drawing/2014/chart" uri="{C3380CC4-5D6E-409C-BE32-E72D297353CC}">
                <c16:uniqueId val="{00000003-420C-4D0A-92DE-B530D8B59198}"/>
              </c:ext>
            </c:extLst>
          </c:dPt>
          <c:dLbls>
            <c:spPr>
              <a:noFill/>
              <a:ln>
                <a:noFill/>
              </a:ln>
              <a:effectLst/>
            </c:spPr>
            <c:txPr>
              <a:bodyPr rot="0" spcFirstLastPara="1" vertOverflow="ellipsis" vert="horz" wrap="none" lIns="0" tIns="0" rIns="0" bIns="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val>
            <c:numRef>
              <c:f>'heated-cooled sf (C)'!$B$7:$D$7</c:f>
              <c:numCache>
                <c:formatCode>_(* #,##0_);_(* \(#,##0\);_(* "-"??_);_(@_)</c:formatCode>
                <c:ptCount val="3"/>
                <c:pt idx="0">
                  <c:v>1994</c:v>
                </c:pt>
                <c:pt idx="1">
                  <c:v>1821</c:v>
                </c:pt>
                <c:pt idx="2">
                  <c:v>1505</c:v>
                </c:pt>
              </c:numCache>
            </c:numRef>
          </c:val>
          <c:extLst>
            <c:ext xmlns:c16="http://schemas.microsoft.com/office/drawing/2014/chart" uri="{C3380CC4-5D6E-409C-BE32-E72D297353CC}">
              <c16:uniqueId val="{00000004-420C-4D0A-92DE-B530D8B59198}"/>
            </c:ext>
          </c:extLst>
        </c:ser>
        <c:dLbls>
          <c:dLblPos val="outEnd"/>
          <c:showLegendKey val="0"/>
          <c:showVal val="1"/>
          <c:showCatName val="0"/>
          <c:showSerName val="0"/>
          <c:showPercent val="0"/>
          <c:showBubbleSize val="0"/>
        </c:dLbls>
        <c:gapWidth val="20"/>
        <c:axId val="655630911"/>
        <c:axId val="655633311"/>
      </c:barChart>
      <c:catAx>
        <c:axId val="655630911"/>
        <c:scaling>
          <c:orientation val="maxMin"/>
        </c:scaling>
        <c:delete val="0"/>
        <c:axPos val="l"/>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5633311"/>
        <c:crosses val="autoZero"/>
        <c:auto val="1"/>
        <c:lblAlgn val="ctr"/>
        <c:lblOffset val="100"/>
        <c:noMultiLvlLbl val="0"/>
      </c:catAx>
      <c:valAx>
        <c:axId val="655633311"/>
        <c:scaling>
          <c:orientation val="minMax"/>
          <c:max val="2100"/>
          <c:min val="0"/>
        </c:scaling>
        <c:delete val="1"/>
        <c:axPos val="t"/>
        <c:numFmt formatCode="_(* #,##0_);_(* \(#,##0\);_(* &quot;-&quot;??_);_(@_)" sourceLinked="1"/>
        <c:majorTickMark val="none"/>
        <c:minorTickMark val="none"/>
        <c:tickLblPos val="nextTo"/>
        <c:crossAx val="6556309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'heated-cooled sf (C)'!$A$5</c:f>
              <c:strCache>
                <c:ptCount val="1"/>
                <c:pt idx="0">
                  <c:v>Middle Atlantic</c:v>
                </c:pt>
              </c:strCache>
            </c:strRef>
          </c:tx>
          <c:spPr>
            <a:solidFill>
              <a:schemeClr val="accent1"/>
            </a:solidFill>
            <a:ln>
              <a:noFill/>
            </a:ln>
            <a:effectLst/>
          </c:spPr>
          <c:invertIfNegative val="0"/>
          <c:dPt>
            <c:idx val="0"/>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3638-40F7-B443-935B58C7CAF7}"/>
              </c:ext>
            </c:extLst>
          </c:dPt>
          <c:dPt>
            <c:idx val="1"/>
            <c:invertIfNegative val="0"/>
            <c:bubble3D val="0"/>
            <c:spPr>
              <a:solidFill>
                <a:schemeClr val="accent4">
                  <a:lumMod val="75000"/>
                </a:schemeClr>
              </a:solidFill>
              <a:ln>
                <a:noFill/>
              </a:ln>
              <a:effectLst/>
            </c:spPr>
            <c:extLst>
              <c:ext xmlns:c16="http://schemas.microsoft.com/office/drawing/2014/chart" uri="{C3380CC4-5D6E-409C-BE32-E72D297353CC}">
                <c16:uniqueId val="{00000003-3638-40F7-B443-935B58C7CAF7}"/>
              </c:ext>
            </c:extLst>
          </c:dPt>
          <c:dLbls>
            <c:spPr>
              <a:noFill/>
              <a:ln>
                <a:noFill/>
              </a:ln>
              <a:effectLst/>
            </c:spPr>
            <c:txPr>
              <a:bodyPr rot="0" spcFirstLastPara="1" vertOverflow="ellipsis" vert="horz" wrap="none" lIns="0" tIns="0" rIns="0" bIns="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val>
            <c:numRef>
              <c:f>'heated-cooled sf (C)'!$B$5:$D$5</c:f>
              <c:numCache>
                <c:formatCode>_(* #,##0_);_(* \(#,##0\);_(* "-"??_);_(@_)</c:formatCode>
                <c:ptCount val="3"/>
                <c:pt idx="0">
                  <c:v>1774</c:v>
                </c:pt>
                <c:pt idx="1">
                  <c:v>1540</c:v>
                </c:pt>
                <c:pt idx="2">
                  <c:v>1063</c:v>
                </c:pt>
              </c:numCache>
            </c:numRef>
          </c:val>
          <c:extLst>
            <c:ext xmlns:c16="http://schemas.microsoft.com/office/drawing/2014/chart" uri="{C3380CC4-5D6E-409C-BE32-E72D297353CC}">
              <c16:uniqueId val="{00000004-3638-40F7-B443-935B58C7CAF7}"/>
            </c:ext>
          </c:extLst>
        </c:ser>
        <c:dLbls>
          <c:dLblPos val="outEnd"/>
          <c:showLegendKey val="0"/>
          <c:showVal val="1"/>
          <c:showCatName val="0"/>
          <c:showSerName val="0"/>
          <c:showPercent val="0"/>
          <c:showBubbleSize val="0"/>
        </c:dLbls>
        <c:gapWidth val="20"/>
        <c:axId val="655630911"/>
        <c:axId val="655633311"/>
      </c:barChart>
      <c:catAx>
        <c:axId val="655630911"/>
        <c:scaling>
          <c:orientation val="maxMin"/>
        </c:scaling>
        <c:delete val="0"/>
        <c:axPos val="l"/>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5633311"/>
        <c:crosses val="autoZero"/>
        <c:auto val="1"/>
        <c:lblAlgn val="ctr"/>
        <c:lblOffset val="100"/>
        <c:noMultiLvlLbl val="0"/>
      </c:catAx>
      <c:valAx>
        <c:axId val="655633311"/>
        <c:scaling>
          <c:orientation val="minMax"/>
          <c:max val="2100"/>
          <c:min val="0"/>
        </c:scaling>
        <c:delete val="1"/>
        <c:axPos val="t"/>
        <c:numFmt formatCode="_(* #,##0_);_(* \(#,##0\);_(* &quot;-&quot;??_);_(@_)" sourceLinked="1"/>
        <c:majorTickMark val="none"/>
        <c:minorTickMark val="none"/>
        <c:tickLblPos val="nextTo"/>
        <c:crossAx val="6556309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'heated-cooled sf (C)'!$A$4</c:f>
              <c:strCache>
                <c:ptCount val="1"/>
                <c:pt idx="0">
                  <c:v>New England</c:v>
                </c:pt>
              </c:strCache>
            </c:strRef>
          </c:tx>
          <c:spPr>
            <a:solidFill>
              <a:schemeClr val="accent1"/>
            </a:solidFill>
            <a:ln>
              <a:noFill/>
            </a:ln>
            <a:effectLst/>
          </c:spPr>
          <c:invertIfNegative val="0"/>
          <c:dPt>
            <c:idx val="0"/>
            <c:invertIfNegative val="0"/>
            <c:bubble3D val="0"/>
            <c:spPr>
              <a:solidFill>
                <a:schemeClr val="tx1">
                  <a:lumMod val="75000"/>
                  <a:lumOff val="25000"/>
                </a:schemeClr>
              </a:solidFill>
              <a:ln>
                <a:noFill/>
              </a:ln>
              <a:effectLst/>
            </c:spPr>
            <c:extLst>
              <c:ext xmlns:c16="http://schemas.microsoft.com/office/drawing/2014/chart" uri="{C3380CC4-5D6E-409C-BE32-E72D297353CC}">
                <c16:uniqueId val="{00000001-A3AD-4706-8A3E-ABB0D8E23294}"/>
              </c:ext>
            </c:extLst>
          </c:dPt>
          <c:dPt>
            <c:idx val="1"/>
            <c:invertIfNegative val="0"/>
            <c:bubble3D val="0"/>
            <c:spPr>
              <a:solidFill>
                <a:schemeClr val="accent4">
                  <a:lumMod val="75000"/>
                </a:schemeClr>
              </a:solidFill>
              <a:ln>
                <a:noFill/>
              </a:ln>
              <a:effectLst/>
            </c:spPr>
            <c:extLst>
              <c:ext xmlns:c16="http://schemas.microsoft.com/office/drawing/2014/chart" uri="{C3380CC4-5D6E-409C-BE32-E72D297353CC}">
                <c16:uniqueId val="{00000003-A3AD-4706-8A3E-ABB0D8E23294}"/>
              </c:ext>
            </c:extLst>
          </c:dPt>
          <c:dLbls>
            <c:spPr>
              <a:noFill/>
              <a:ln>
                <a:noFill/>
              </a:ln>
              <a:effectLst/>
            </c:spPr>
            <c:txPr>
              <a:bodyPr rot="0" spcFirstLastPara="1" vertOverflow="ellipsis" vert="horz" wrap="none" lIns="0" tIns="0" rIns="0" bIns="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val>
            <c:numRef>
              <c:f>'heated-cooled sf (C)'!$B$4:$D$4</c:f>
              <c:numCache>
                <c:formatCode>_(* #,##0_);_(* \(#,##0\);_(* "-"??_);_(@_)</c:formatCode>
                <c:ptCount val="3"/>
                <c:pt idx="0">
                  <c:v>1924</c:v>
                </c:pt>
                <c:pt idx="1">
                  <c:v>1616</c:v>
                </c:pt>
                <c:pt idx="2">
                  <c:v>912</c:v>
                </c:pt>
              </c:numCache>
            </c:numRef>
          </c:val>
          <c:extLst>
            <c:ext xmlns:c16="http://schemas.microsoft.com/office/drawing/2014/chart" uri="{C3380CC4-5D6E-409C-BE32-E72D297353CC}">
              <c16:uniqueId val="{00000004-A3AD-4706-8A3E-ABB0D8E23294}"/>
            </c:ext>
          </c:extLst>
        </c:ser>
        <c:dLbls>
          <c:dLblPos val="outEnd"/>
          <c:showLegendKey val="0"/>
          <c:showVal val="1"/>
          <c:showCatName val="0"/>
          <c:showSerName val="0"/>
          <c:showPercent val="0"/>
          <c:showBubbleSize val="0"/>
        </c:dLbls>
        <c:gapWidth val="20"/>
        <c:axId val="655630911"/>
        <c:axId val="655633311"/>
      </c:barChart>
      <c:catAx>
        <c:axId val="655630911"/>
        <c:scaling>
          <c:orientation val="maxMin"/>
        </c:scaling>
        <c:delete val="0"/>
        <c:axPos val="l"/>
        <c:majorTickMark val="none"/>
        <c:minorTickMark val="none"/>
        <c:tickLblPos val="none"/>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5633311"/>
        <c:crosses val="autoZero"/>
        <c:auto val="1"/>
        <c:lblAlgn val="ctr"/>
        <c:lblOffset val="100"/>
        <c:noMultiLvlLbl val="0"/>
      </c:catAx>
      <c:valAx>
        <c:axId val="655633311"/>
        <c:scaling>
          <c:orientation val="minMax"/>
          <c:max val="2100"/>
          <c:min val="0"/>
        </c:scaling>
        <c:delete val="1"/>
        <c:axPos val="t"/>
        <c:numFmt formatCode="_(* #,##0_);_(* \(#,##0\);_(* &quot;-&quot;??_);_(@_)" sourceLinked="1"/>
        <c:majorTickMark val="none"/>
        <c:minorTickMark val="none"/>
        <c:tickLblPos val="nextTo"/>
        <c:crossAx val="6556309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5"/>
            </a:solidFill>
            <a:ln>
              <a:noFill/>
            </a:ln>
            <a:effectLst/>
          </c:spPr>
          <c:invertIfNegative val="0"/>
          <c:cat>
            <c:strRef>
              <c:f>'pools-hot tubs (C)'!$R$8:$U$8</c:f>
              <c:strCache>
                <c:ptCount val="4"/>
                <c:pt idx="0">
                  <c:v>Northeast</c:v>
                </c:pt>
                <c:pt idx="1">
                  <c:v>Midwest</c:v>
                </c:pt>
                <c:pt idx="2">
                  <c:v>South</c:v>
                </c:pt>
                <c:pt idx="3">
                  <c:v>West</c:v>
                </c:pt>
              </c:strCache>
            </c:strRef>
          </c:cat>
          <c:val>
            <c:numRef>
              <c:f>'pools-hot tubs (C)'!$R$9:$U$9</c:f>
              <c:numCache>
                <c:formatCode>0.0%</c:formatCode>
                <c:ptCount val="4"/>
                <c:pt idx="0">
                  <c:v>5.6687666379293913E-2</c:v>
                </c:pt>
                <c:pt idx="1">
                  <c:v>7.0821672056103735E-2</c:v>
                </c:pt>
                <c:pt idx="2">
                  <c:v>7.074090995693269E-2</c:v>
                </c:pt>
                <c:pt idx="3">
                  <c:v>0.10544866887914864</c:v>
                </c:pt>
              </c:numCache>
            </c:numRef>
          </c:val>
          <c:extLst>
            <c:ext xmlns:c16="http://schemas.microsoft.com/office/drawing/2014/chart" uri="{C3380CC4-5D6E-409C-BE32-E72D297353CC}">
              <c16:uniqueId val="{00000000-74DB-4315-B828-DF8261749BA2}"/>
            </c:ext>
          </c:extLst>
        </c:ser>
        <c:dLbls>
          <c:showLegendKey val="0"/>
          <c:showVal val="0"/>
          <c:showCatName val="0"/>
          <c:showSerName val="0"/>
          <c:showPercent val="0"/>
          <c:showBubbleSize val="0"/>
        </c:dLbls>
        <c:gapWidth val="80"/>
        <c:overlap val="-27"/>
        <c:axId val="1348257311"/>
        <c:axId val="1348266911"/>
      </c:barChart>
      <c:scatterChart>
        <c:scatterStyle val="smoothMarker"/>
        <c:varyColors val="0"/>
        <c:ser>
          <c:idx val="1"/>
          <c:order val="1"/>
          <c:tx>
            <c:v>ref line</c:v>
          </c:tx>
          <c:spPr>
            <a:ln w="28575" cap="rnd">
              <a:solidFill>
                <a:schemeClr val="tx1">
                  <a:lumMod val="65000"/>
                  <a:lumOff val="35000"/>
                </a:schemeClr>
              </a:solidFill>
              <a:round/>
            </a:ln>
            <a:effectLst/>
          </c:spPr>
          <c:marker>
            <c:symbol val="none"/>
          </c:marker>
          <c:xVal>
            <c:numRef>
              <c:f>'pools-hot tubs (C)'!$R$12:$R$13</c:f>
              <c:numCache>
                <c:formatCode>General</c:formatCode>
                <c:ptCount val="2"/>
                <c:pt idx="0">
                  <c:v>0.5</c:v>
                </c:pt>
                <c:pt idx="1">
                  <c:v>4.5</c:v>
                </c:pt>
              </c:numCache>
            </c:numRef>
          </c:xVal>
          <c:yVal>
            <c:numRef>
              <c:f>'pools-hot tubs (C)'!$S$12:$S$13</c:f>
              <c:numCache>
                <c:formatCode>0.0%</c:formatCode>
                <c:ptCount val="2"/>
                <c:pt idx="0">
                  <c:v>7.6085934902549918E-2</c:v>
                </c:pt>
                <c:pt idx="1">
                  <c:v>7.6085934902549918E-2</c:v>
                </c:pt>
              </c:numCache>
            </c:numRef>
          </c:yVal>
          <c:smooth val="1"/>
          <c:extLst>
            <c:ext xmlns:c16="http://schemas.microsoft.com/office/drawing/2014/chart" uri="{C3380CC4-5D6E-409C-BE32-E72D297353CC}">
              <c16:uniqueId val="{00000001-74DB-4315-B828-DF8261749BA2}"/>
            </c:ext>
          </c:extLst>
        </c:ser>
        <c:dLbls>
          <c:showLegendKey val="0"/>
          <c:showVal val="0"/>
          <c:showCatName val="0"/>
          <c:showSerName val="0"/>
          <c:showPercent val="0"/>
          <c:showBubbleSize val="0"/>
        </c:dLbls>
        <c:axId val="1348257311"/>
        <c:axId val="1348266911"/>
      </c:scatterChart>
      <c:catAx>
        <c:axId val="13482573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348266911"/>
        <c:crosses val="autoZero"/>
        <c:auto val="1"/>
        <c:lblAlgn val="ctr"/>
        <c:lblOffset val="100"/>
        <c:noMultiLvlLbl val="0"/>
      </c:catAx>
      <c:valAx>
        <c:axId val="134826691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3482573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4">
                <a:lumMod val="40000"/>
                <a:lumOff val="60000"/>
              </a:schemeClr>
            </a:solidFill>
            <a:ln>
              <a:noFill/>
            </a:ln>
            <a:effectLst/>
          </c:spPr>
          <c:invertIfNegative val="0"/>
          <c:cat>
            <c:strRef>
              <c:f>'pools-hot tubs (C)'!$J$8:$M$8</c:f>
              <c:strCache>
                <c:ptCount val="4"/>
                <c:pt idx="0">
                  <c:v>Northeast</c:v>
                </c:pt>
                <c:pt idx="1">
                  <c:v>Midwest</c:v>
                </c:pt>
                <c:pt idx="2">
                  <c:v>South</c:v>
                </c:pt>
                <c:pt idx="3">
                  <c:v>West</c:v>
                </c:pt>
              </c:strCache>
            </c:strRef>
          </c:cat>
          <c:val>
            <c:numRef>
              <c:f>'pools-hot tubs (C)'!$J$9:$M$9</c:f>
              <c:numCache>
                <c:formatCode>0.0%</c:formatCode>
                <c:ptCount val="4"/>
                <c:pt idx="0">
                  <c:v>0.31773409504340894</c:v>
                </c:pt>
                <c:pt idx="1">
                  <c:v>0.29842499309416387</c:v>
                </c:pt>
                <c:pt idx="2">
                  <c:v>0.31947267942946778</c:v>
                </c:pt>
                <c:pt idx="3">
                  <c:v>0.49627547167472746</c:v>
                </c:pt>
              </c:numCache>
            </c:numRef>
          </c:val>
          <c:extLst>
            <c:ext xmlns:c16="http://schemas.microsoft.com/office/drawing/2014/chart" uri="{C3380CC4-5D6E-409C-BE32-E72D297353CC}">
              <c16:uniqueId val="{00000000-79F6-49A7-B3D3-67B217136433}"/>
            </c:ext>
          </c:extLst>
        </c:ser>
        <c:dLbls>
          <c:showLegendKey val="0"/>
          <c:showVal val="0"/>
          <c:showCatName val="0"/>
          <c:showSerName val="0"/>
          <c:showPercent val="0"/>
          <c:showBubbleSize val="0"/>
        </c:dLbls>
        <c:gapWidth val="80"/>
        <c:overlap val="-27"/>
        <c:axId val="1189713103"/>
        <c:axId val="1189712623"/>
      </c:barChart>
      <c:scatterChart>
        <c:scatterStyle val="smoothMarker"/>
        <c:varyColors val="0"/>
        <c:ser>
          <c:idx val="1"/>
          <c:order val="1"/>
          <c:tx>
            <c:v>ref line</c:v>
          </c:tx>
          <c:spPr>
            <a:ln w="28575" cap="rnd">
              <a:solidFill>
                <a:schemeClr val="tx1">
                  <a:lumMod val="65000"/>
                  <a:lumOff val="35000"/>
                </a:schemeClr>
              </a:solidFill>
              <a:round/>
            </a:ln>
            <a:effectLst/>
          </c:spPr>
          <c:marker>
            <c:symbol val="none"/>
          </c:marker>
          <c:xVal>
            <c:numRef>
              <c:f>'pools-hot tubs (C)'!$J$13:$J$14</c:f>
              <c:numCache>
                <c:formatCode>General</c:formatCode>
                <c:ptCount val="2"/>
                <c:pt idx="0">
                  <c:v>0.5</c:v>
                </c:pt>
                <c:pt idx="1">
                  <c:v>4.5</c:v>
                </c:pt>
              </c:numCache>
            </c:numRef>
          </c:xVal>
          <c:yVal>
            <c:numRef>
              <c:f>'pools-hot tubs (C)'!$K$13:$K$14</c:f>
              <c:numCache>
                <c:formatCode>0.0%</c:formatCode>
                <c:ptCount val="2"/>
                <c:pt idx="0">
                  <c:v>0.35800248855939482</c:v>
                </c:pt>
                <c:pt idx="1">
                  <c:v>0.35800248855939482</c:v>
                </c:pt>
              </c:numCache>
            </c:numRef>
          </c:yVal>
          <c:smooth val="1"/>
          <c:extLst>
            <c:ext xmlns:c16="http://schemas.microsoft.com/office/drawing/2014/chart" uri="{C3380CC4-5D6E-409C-BE32-E72D297353CC}">
              <c16:uniqueId val="{00000001-79F6-49A7-B3D3-67B217136433}"/>
            </c:ext>
          </c:extLst>
        </c:ser>
        <c:dLbls>
          <c:showLegendKey val="0"/>
          <c:showVal val="0"/>
          <c:showCatName val="0"/>
          <c:showSerName val="0"/>
          <c:showPercent val="0"/>
          <c:showBubbleSize val="0"/>
        </c:dLbls>
        <c:axId val="1189713103"/>
        <c:axId val="1189712623"/>
      </c:scatterChart>
      <c:catAx>
        <c:axId val="11897131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189712623"/>
        <c:crosses val="autoZero"/>
        <c:auto val="1"/>
        <c:lblAlgn val="ctr"/>
        <c:lblOffset val="100"/>
        <c:noMultiLvlLbl val="0"/>
      </c:catAx>
      <c:valAx>
        <c:axId val="1189712623"/>
        <c:scaling>
          <c:orientation val="minMax"/>
          <c:max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189713103"/>
        <c:crosses val="autoZero"/>
        <c:crossBetween val="between"/>
        <c:maj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lumMod val="40000"/>
                <a:lumOff val="60000"/>
              </a:schemeClr>
            </a:solidFill>
            <a:ln>
              <a:noFill/>
            </a:ln>
            <a:effectLst/>
          </c:spPr>
          <c:invertIfNegative val="0"/>
          <c:cat>
            <c:strRef>
              <c:f>'pools-hot tubs (C)'!$C$8:$F$8</c:f>
              <c:strCache>
                <c:ptCount val="4"/>
                <c:pt idx="0">
                  <c:v>Northeast</c:v>
                </c:pt>
                <c:pt idx="1">
                  <c:v>Midwest</c:v>
                </c:pt>
                <c:pt idx="2">
                  <c:v>South</c:v>
                </c:pt>
                <c:pt idx="3">
                  <c:v>West</c:v>
                </c:pt>
              </c:strCache>
            </c:strRef>
          </c:cat>
          <c:val>
            <c:numRef>
              <c:f>'pools-hot tubs (C)'!$C$9:$F$9</c:f>
              <c:numCache>
                <c:formatCode>0.0%</c:formatCode>
                <c:ptCount val="4"/>
                <c:pt idx="0">
                  <c:v>0.1149525529695674</c:v>
                </c:pt>
                <c:pt idx="1">
                  <c:v>5.7398621453329572E-2</c:v>
                </c:pt>
                <c:pt idx="2">
                  <c:v>0.11074823933894123</c:v>
                </c:pt>
                <c:pt idx="3">
                  <c:v>0.10534798118687121</c:v>
                </c:pt>
              </c:numCache>
            </c:numRef>
          </c:val>
          <c:extLst>
            <c:ext xmlns:c16="http://schemas.microsoft.com/office/drawing/2014/chart" uri="{C3380CC4-5D6E-409C-BE32-E72D297353CC}">
              <c16:uniqueId val="{00000000-0BFB-48C2-9019-282EA736CF91}"/>
            </c:ext>
          </c:extLst>
        </c:ser>
        <c:dLbls>
          <c:showLegendKey val="0"/>
          <c:showVal val="0"/>
          <c:showCatName val="0"/>
          <c:showSerName val="0"/>
          <c:showPercent val="0"/>
          <c:showBubbleSize val="0"/>
        </c:dLbls>
        <c:gapWidth val="80"/>
        <c:overlap val="-27"/>
        <c:axId val="1532510863"/>
        <c:axId val="1532512303"/>
      </c:barChart>
      <c:scatterChart>
        <c:scatterStyle val="smoothMarker"/>
        <c:varyColors val="0"/>
        <c:ser>
          <c:idx val="1"/>
          <c:order val="1"/>
          <c:tx>
            <c:v>ref line</c:v>
          </c:tx>
          <c:spPr>
            <a:ln w="28575" cap="rnd">
              <a:solidFill>
                <a:schemeClr val="tx1">
                  <a:lumMod val="65000"/>
                  <a:lumOff val="35000"/>
                </a:schemeClr>
              </a:solidFill>
              <a:round/>
            </a:ln>
            <a:effectLst/>
          </c:spPr>
          <c:marker>
            <c:symbol val="none"/>
          </c:marker>
          <c:xVal>
            <c:numRef>
              <c:f>'pools-hot tubs (C)'!$C$13:$C$14</c:f>
              <c:numCache>
                <c:formatCode>General</c:formatCode>
                <c:ptCount val="2"/>
                <c:pt idx="0">
                  <c:v>0.5</c:v>
                </c:pt>
                <c:pt idx="1">
                  <c:v>4.5</c:v>
                </c:pt>
              </c:numCache>
            </c:numRef>
          </c:xVal>
          <c:yVal>
            <c:numRef>
              <c:f>'pools-hot tubs (C)'!$D$13:$D$14</c:f>
              <c:numCache>
                <c:formatCode>0.0%</c:formatCode>
                <c:ptCount val="2"/>
                <c:pt idx="0">
                  <c:v>9.8205400466201992E-2</c:v>
                </c:pt>
                <c:pt idx="1">
                  <c:v>9.8205400466201992E-2</c:v>
                </c:pt>
              </c:numCache>
            </c:numRef>
          </c:yVal>
          <c:smooth val="1"/>
          <c:extLst>
            <c:ext xmlns:c16="http://schemas.microsoft.com/office/drawing/2014/chart" uri="{C3380CC4-5D6E-409C-BE32-E72D297353CC}">
              <c16:uniqueId val="{00000001-0BFB-48C2-9019-282EA736CF91}"/>
            </c:ext>
          </c:extLst>
        </c:ser>
        <c:dLbls>
          <c:showLegendKey val="0"/>
          <c:showVal val="0"/>
          <c:showCatName val="0"/>
          <c:showSerName val="0"/>
          <c:showPercent val="0"/>
          <c:showBubbleSize val="0"/>
        </c:dLbls>
        <c:axId val="1532510863"/>
        <c:axId val="1532512303"/>
      </c:scatterChart>
      <c:catAx>
        <c:axId val="1532510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532512303"/>
        <c:crosses val="autoZero"/>
        <c:auto val="1"/>
        <c:lblAlgn val="ctr"/>
        <c:lblOffset val="100"/>
        <c:noMultiLvlLbl val="0"/>
      </c:catAx>
      <c:valAx>
        <c:axId val="1532512303"/>
        <c:scaling>
          <c:orientation val="minMax"/>
          <c:max val="0.1200000000000000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532510863"/>
        <c:crosses val="autoZero"/>
        <c:crossBetween val="between"/>
        <c:majorUnit val="2.0000000000000004E-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'pools by state (C)'!$I$2</c:f>
              <c:strCache>
                <c:ptCount val="1"/>
                <c:pt idx="0">
                  <c:v>%</c:v>
                </c:pt>
              </c:strCache>
            </c:strRef>
          </c:tx>
          <c:spPr>
            <a:ln>
              <a:noFill/>
            </a:ln>
          </c:spPr>
          <c:dPt>
            <c:idx val="0"/>
            <c:bubble3D val="0"/>
            <c:spPr>
              <a:solidFill>
                <a:schemeClr val="tx2"/>
              </a:solidFill>
              <a:ln w="19050">
                <a:noFill/>
              </a:ln>
              <a:effectLst/>
            </c:spPr>
            <c:extLst>
              <c:ext xmlns:c16="http://schemas.microsoft.com/office/drawing/2014/chart" uri="{C3380CC4-5D6E-409C-BE32-E72D297353CC}">
                <c16:uniqueId val="{00000001-36A7-4592-8931-6817B7CFF52F}"/>
              </c:ext>
            </c:extLst>
          </c:dPt>
          <c:dPt>
            <c:idx val="1"/>
            <c:bubble3D val="0"/>
            <c:spPr>
              <a:solidFill>
                <a:schemeClr val="accent1">
                  <a:lumMod val="75000"/>
                </a:schemeClr>
              </a:solidFill>
              <a:ln w="19050">
                <a:noFill/>
              </a:ln>
              <a:effectLst/>
            </c:spPr>
            <c:extLst>
              <c:ext xmlns:c16="http://schemas.microsoft.com/office/drawing/2014/chart" uri="{C3380CC4-5D6E-409C-BE32-E72D297353CC}">
                <c16:uniqueId val="{00000003-36A7-4592-8931-6817B7CFF52F}"/>
              </c:ext>
            </c:extLst>
          </c:dPt>
          <c:dPt>
            <c:idx val="2"/>
            <c:bubble3D val="0"/>
            <c:spPr>
              <a:solidFill>
                <a:schemeClr val="accent1"/>
              </a:solidFill>
              <a:ln w="19050">
                <a:noFill/>
              </a:ln>
              <a:effectLst/>
            </c:spPr>
            <c:extLst>
              <c:ext xmlns:c16="http://schemas.microsoft.com/office/drawing/2014/chart" uri="{C3380CC4-5D6E-409C-BE32-E72D297353CC}">
                <c16:uniqueId val="{00000005-36A7-4592-8931-6817B7CFF52F}"/>
              </c:ext>
            </c:extLst>
          </c:dPt>
          <c:dPt>
            <c:idx val="3"/>
            <c:bubble3D val="0"/>
            <c:spPr>
              <a:solidFill>
                <a:schemeClr val="tx2">
                  <a:lumMod val="50000"/>
                  <a:lumOff val="50000"/>
                </a:schemeClr>
              </a:solidFill>
              <a:ln w="19050">
                <a:noFill/>
              </a:ln>
              <a:effectLst/>
            </c:spPr>
            <c:extLst>
              <c:ext xmlns:c16="http://schemas.microsoft.com/office/drawing/2014/chart" uri="{C3380CC4-5D6E-409C-BE32-E72D297353CC}">
                <c16:uniqueId val="{00000007-36A7-4592-8931-6817B7CFF52F}"/>
              </c:ext>
            </c:extLst>
          </c:dPt>
          <c:dPt>
            <c:idx val="4"/>
            <c:bubble3D val="0"/>
            <c:spPr>
              <a:solidFill>
                <a:schemeClr val="accent1">
                  <a:lumMod val="40000"/>
                  <a:lumOff val="60000"/>
                </a:schemeClr>
              </a:solidFill>
              <a:ln w="19050">
                <a:noFill/>
              </a:ln>
              <a:effectLst/>
            </c:spPr>
            <c:extLst>
              <c:ext xmlns:c16="http://schemas.microsoft.com/office/drawing/2014/chart" uri="{C3380CC4-5D6E-409C-BE32-E72D297353CC}">
                <c16:uniqueId val="{00000009-36A7-4592-8931-6817B7CFF52F}"/>
              </c:ext>
            </c:extLst>
          </c:dPt>
          <c:dPt>
            <c:idx val="5"/>
            <c:bubble3D val="0"/>
            <c:spPr>
              <a:solidFill>
                <a:schemeClr val="bg1">
                  <a:lumMod val="85000"/>
                </a:schemeClr>
              </a:solidFill>
              <a:ln w="19050">
                <a:noFill/>
              </a:ln>
              <a:effectLst/>
            </c:spPr>
            <c:extLst>
              <c:ext xmlns:c16="http://schemas.microsoft.com/office/drawing/2014/chart" uri="{C3380CC4-5D6E-409C-BE32-E72D297353CC}">
                <c16:uniqueId val="{0000000B-36A7-4592-8931-6817B7CFF52F}"/>
              </c:ext>
            </c:extLst>
          </c:dPt>
          <c:cat>
            <c:strRef>
              <c:f>'pools by state (C)'!$H$3:$H$8</c:f>
              <c:strCache>
                <c:ptCount val="6"/>
                <c:pt idx="0">
                  <c:v>Florida</c:v>
                </c:pt>
                <c:pt idx="1">
                  <c:v>California</c:v>
                </c:pt>
                <c:pt idx="2">
                  <c:v>Texas</c:v>
                </c:pt>
                <c:pt idx="3">
                  <c:v>New York</c:v>
                </c:pt>
                <c:pt idx="4">
                  <c:v>Arizona</c:v>
                </c:pt>
                <c:pt idx="5">
                  <c:v>all other states</c:v>
                </c:pt>
              </c:strCache>
            </c:strRef>
          </c:cat>
          <c:val>
            <c:numRef>
              <c:f>'pools by state (C)'!$I$3:$I$8</c:f>
              <c:numCache>
                <c:formatCode>0</c:formatCode>
                <c:ptCount val="6"/>
                <c:pt idx="0">
                  <c:v>19</c:v>
                </c:pt>
                <c:pt idx="1">
                  <c:v>13.993499999999999</c:v>
                </c:pt>
                <c:pt idx="2">
                  <c:v>9.6227999999999998</c:v>
                </c:pt>
                <c:pt idx="3">
                  <c:v>5.9019000000000004</c:v>
                </c:pt>
                <c:pt idx="4">
                  <c:v>5.8364000000000003</c:v>
                </c:pt>
                <c:pt idx="5">
                  <c:v>45.645400000000009</c:v>
                </c:pt>
              </c:numCache>
            </c:numRef>
          </c:val>
          <c:extLst>
            <c:ext xmlns:c16="http://schemas.microsoft.com/office/drawing/2014/chart" uri="{C3380CC4-5D6E-409C-BE32-E72D297353CC}">
              <c16:uniqueId val="{0000000C-36A7-4592-8931-6817B7CFF52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'fridges (B)'!$B$28</c:f>
              <c:strCache>
                <c:ptCount val="1"/>
                <c:pt idx="0">
                  <c:v>2009</c:v>
                </c:pt>
              </c:strCache>
            </c:strRef>
          </c:tx>
          <c:spPr>
            <a:solidFill>
              <a:schemeClr val="accent1">
                <a:lumMod val="40000"/>
                <a:lumOff val="60000"/>
              </a:schemeClr>
            </a:solidFill>
            <a:ln>
              <a:noFill/>
            </a:ln>
            <a:effectLst/>
          </c:spPr>
          <c:invertIfNegative val="0"/>
          <c:cat>
            <c:strRef>
              <c:f>'fridges (B)'!$A$29:$A$33</c:f>
              <c:strCache>
                <c:ptCount val="5"/>
                <c:pt idx="0">
                  <c:v>two doors, 
top freezer</c:v>
                </c:pt>
                <c:pt idx="1">
                  <c:v>two doors, 
side-by-side</c:v>
                </c:pt>
                <c:pt idx="2">
                  <c:v>two doors, 
bottom freezer</c:v>
                </c:pt>
                <c:pt idx="3">
                  <c:v>one door</c:v>
                </c:pt>
                <c:pt idx="4">
                  <c:v>three or 
more doors</c:v>
                </c:pt>
              </c:strCache>
            </c:strRef>
          </c:cat>
          <c:val>
            <c:numRef>
              <c:f>'fridges (B)'!$B$29:$B$33</c:f>
              <c:numCache>
                <c:formatCode>0%</c:formatCode>
                <c:ptCount val="5"/>
                <c:pt idx="0">
                  <c:v>0.49076517150395771</c:v>
                </c:pt>
                <c:pt idx="1">
                  <c:v>0.33861037818821454</c:v>
                </c:pt>
                <c:pt idx="2">
                  <c:v>6.7722075637642917E-2</c:v>
                </c:pt>
                <c:pt idx="3">
                  <c:v>8.1794195250659618E-2</c:v>
                </c:pt>
                <c:pt idx="4">
                  <c:v>7.9155672823218986E-3</c:v>
                </c:pt>
              </c:numCache>
            </c:numRef>
          </c:val>
          <c:extLst>
            <c:ext xmlns:c16="http://schemas.microsoft.com/office/drawing/2014/chart" uri="{C3380CC4-5D6E-409C-BE32-E72D297353CC}">
              <c16:uniqueId val="{00000000-AC56-4EA0-B154-BA9D6C9680FB}"/>
            </c:ext>
          </c:extLst>
        </c:ser>
        <c:ser>
          <c:idx val="1"/>
          <c:order val="1"/>
          <c:tx>
            <c:strRef>
              <c:f>'fridges (B)'!$C$28</c:f>
              <c:strCache>
                <c:ptCount val="1"/>
                <c:pt idx="0">
                  <c:v>2015</c:v>
                </c:pt>
              </c:strCache>
            </c:strRef>
          </c:tx>
          <c:spPr>
            <a:solidFill>
              <a:schemeClr val="accent1"/>
            </a:solidFill>
            <a:ln>
              <a:noFill/>
            </a:ln>
            <a:effectLst/>
          </c:spPr>
          <c:invertIfNegative val="0"/>
          <c:cat>
            <c:strRef>
              <c:f>'fridges (B)'!$A$29:$A$33</c:f>
              <c:strCache>
                <c:ptCount val="5"/>
                <c:pt idx="0">
                  <c:v>two doors, 
top freezer</c:v>
                </c:pt>
                <c:pt idx="1">
                  <c:v>two doors, 
side-by-side</c:v>
                </c:pt>
                <c:pt idx="2">
                  <c:v>two doors, 
bottom freezer</c:v>
                </c:pt>
                <c:pt idx="3">
                  <c:v>one door</c:v>
                </c:pt>
                <c:pt idx="4">
                  <c:v>three or 
more doors</c:v>
                </c:pt>
              </c:strCache>
            </c:strRef>
          </c:cat>
          <c:val>
            <c:numRef>
              <c:f>'fridges (B)'!$C$29:$C$33</c:f>
              <c:numCache>
                <c:formatCode>0%</c:formatCode>
                <c:ptCount val="5"/>
                <c:pt idx="0">
                  <c:v>0.43485617597292719</c:v>
                </c:pt>
                <c:pt idx="1">
                  <c:v>0.31133671742808794</c:v>
                </c:pt>
                <c:pt idx="2">
                  <c:v>0.13113367174280879</c:v>
                </c:pt>
                <c:pt idx="3">
                  <c:v>8.2910321489001695E-2</c:v>
                </c:pt>
                <c:pt idx="4">
                  <c:v>2.4534686971235193E-2</c:v>
                </c:pt>
              </c:numCache>
            </c:numRef>
          </c:val>
          <c:extLst>
            <c:ext xmlns:c16="http://schemas.microsoft.com/office/drawing/2014/chart" uri="{C3380CC4-5D6E-409C-BE32-E72D297353CC}">
              <c16:uniqueId val="{00000001-AC56-4EA0-B154-BA9D6C9680FB}"/>
            </c:ext>
          </c:extLst>
        </c:ser>
        <c:ser>
          <c:idx val="2"/>
          <c:order val="2"/>
          <c:tx>
            <c:strRef>
              <c:f>'fridges (B)'!$D$28</c:f>
              <c:strCache>
                <c:ptCount val="1"/>
                <c:pt idx="0">
                  <c:v>2020</c:v>
                </c:pt>
              </c:strCache>
            </c:strRef>
          </c:tx>
          <c:spPr>
            <a:solidFill>
              <a:schemeClr val="accent1">
                <a:lumMod val="75000"/>
              </a:schemeClr>
            </a:solidFill>
            <a:ln>
              <a:noFill/>
            </a:ln>
            <a:effectLst/>
          </c:spPr>
          <c:invertIfNegative val="0"/>
          <c:cat>
            <c:strRef>
              <c:f>'fridges (B)'!$A$29:$A$33</c:f>
              <c:strCache>
                <c:ptCount val="5"/>
                <c:pt idx="0">
                  <c:v>two doors, 
top freezer</c:v>
                </c:pt>
                <c:pt idx="1">
                  <c:v>two doors, 
side-by-side</c:v>
                </c:pt>
                <c:pt idx="2">
                  <c:v>two doors, 
bottom freezer</c:v>
                </c:pt>
                <c:pt idx="3">
                  <c:v>one door</c:v>
                </c:pt>
                <c:pt idx="4">
                  <c:v>three or 
more doors</c:v>
                </c:pt>
              </c:strCache>
            </c:strRef>
          </c:cat>
          <c:val>
            <c:numRef>
              <c:f>'fridges (B)'!$D$29:$D$33</c:f>
              <c:numCache>
                <c:formatCode>0%</c:formatCode>
                <c:ptCount val="5"/>
                <c:pt idx="0">
                  <c:v>0.34051165803108807</c:v>
                </c:pt>
                <c:pt idx="1">
                  <c:v>0.2858646373056995</c:v>
                </c:pt>
                <c:pt idx="2">
                  <c:v>0.21445919689119167</c:v>
                </c:pt>
                <c:pt idx="3">
                  <c:v>9.4397668393782372E-2</c:v>
                </c:pt>
                <c:pt idx="4">
                  <c:v>5.003238341968911E-2</c:v>
                </c:pt>
              </c:numCache>
            </c:numRef>
          </c:val>
          <c:extLst>
            <c:ext xmlns:c16="http://schemas.microsoft.com/office/drawing/2014/chart" uri="{C3380CC4-5D6E-409C-BE32-E72D297353CC}">
              <c16:uniqueId val="{00000002-AC56-4EA0-B154-BA9D6C9680FB}"/>
            </c:ext>
          </c:extLst>
        </c:ser>
        <c:ser>
          <c:idx val="3"/>
          <c:order val="3"/>
          <c:tx>
            <c:strRef>
              <c:f>'fridges (B)'!$E$28</c:f>
              <c:strCache>
                <c:ptCount val="1"/>
                <c:pt idx="0">
                  <c:v>2024</c:v>
                </c:pt>
              </c:strCache>
            </c:strRef>
          </c:tx>
          <c:spPr>
            <a:solidFill>
              <a:schemeClr val="tx2"/>
            </a:solidFill>
            <a:ln>
              <a:noFill/>
            </a:ln>
            <a:effectLst/>
          </c:spPr>
          <c:invertIfNegative val="0"/>
          <c:cat>
            <c:strRef>
              <c:f>'fridges (B)'!$A$29:$A$33</c:f>
              <c:strCache>
                <c:ptCount val="5"/>
                <c:pt idx="0">
                  <c:v>two doors, 
top freezer</c:v>
                </c:pt>
                <c:pt idx="1">
                  <c:v>two doors, 
side-by-side</c:v>
                </c:pt>
                <c:pt idx="2">
                  <c:v>two doors, 
bottom freezer</c:v>
                </c:pt>
                <c:pt idx="3">
                  <c:v>one door</c:v>
                </c:pt>
                <c:pt idx="4">
                  <c:v>three or 
more doors</c:v>
                </c:pt>
              </c:strCache>
            </c:strRef>
          </c:cat>
          <c:val>
            <c:numRef>
              <c:f>'fridges (B)'!$E$29:$E$33</c:f>
              <c:numCache>
                <c:formatCode>0%</c:formatCode>
                <c:ptCount val="5"/>
                <c:pt idx="0">
                  <c:v>0.29017655047532825</c:v>
                </c:pt>
                <c:pt idx="1">
                  <c:v>0.28089633318243551</c:v>
                </c:pt>
                <c:pt idx="2">
                  <c:v>0.27304964539007093</c:v>
                </c:pt>
                <c:pt idx="3">
                  <c:v>9.1444092349479408E-2</c:v>
                </c:pt>
                <c:pt idx="4">
                  <c:v>4.9343594386600277E-2</c:v>
                </c:pt>
              </c:numCache>
            </c:numRef>
          </c:val>
          <c:extLst>
            <c:ext xmlns:c16="http://schemas.microsoft.com/office/drawing/2014/chart" uri="{C3380CC4-5D6E-409C-BE32-E72D297353CC}">
              <c16:uniqueId val="{00000003-AC56-4EA0-B154-BA9D6C9680FB}"/>
            </c:ext>
          </c:extLst>
        </c:ser>
        <c:dLbls>
          <c:showLegendKey val="0"/>
          <c:showVal val="0"/>
          <c:showCatName val="0"/>
          <c:showSerName val="0"/>
          <c:showPercent val="0"/>
          <c:showBubbleSize val="0"/>
        </c:dLbls>
        <c:gapWidth val="219"/>
        <c:overlap val="-27"/>
        <c:axId val="591340272"/>
        <c:axId val="591331152"/>
      </c:barChart>
      <c:catAx>
        <c:axId val="59134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591331152"/>
        <c:crosses val="autoZero"/>
        <c:auto val="1"/>
        <c:lblAlgn val="ctr"/>
        <c:lblOffset val="100"/>
        <c:noMultiLvlLbl val="0"/>
      </c:catAx>
      <c:valAx>
        <c:axId val="591331152"/>
        <c:scaling>
          <c:orientation val="minMax"/>
          <c:max val="0.5"/>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591340272"/>
        <c:crosses val="autoZero"/>
        <c:crossBetween val="between"/>
        <c:maj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2"/>
          <c:order val="1"/>
          <c:tx>
            <c:strRef>
              <c:f>'dishwashers (R)'!$E$1</c:f>
              <c:strCache>
                <c:ptCount val="1"/>
                <c:pt idx="0">
                  <c:v>Used a dishwasher</c:v>
                </c:pt>
              </c:strCache>
            </c:strRef>
          </c:tx>
          <c:spPr>
            <a:solidFill>
              <a:schemeClr val="accent5">
                <a:lumMod val="50000"/>
              </a:schemeClr>
            </a:solidFill>
            <a:ln>
              <a:noFill/>
            </a:ln>
            <a:effectLst/>
          </c:spPr>
          <c:invertIfNegative val="0"/>
          <c:cat>
            <c:strRef>
              <c:f>'dishwashers (R)'!$B$2:$B$7</c:f>
              <c:strCache>
                <c:ptCount val="6"/>
                <c:pt idx="0">
                  <c:v>all homes</c:v>
                </c:pt>
                <c:pt idx="1">
                  <c:v>single-family detached</c:v>
                </c:pt>
                <c:pt idx="2">
                  <c:v>single-family attached</c:v>
                </c:pt>
                <c:pt idx="3">
                  <c:v>apartment
(2-4 units)</c:v>
                </c:pt>
                <c:pt idx="4">
                  <c:v>apartment
(5+ units)</c:v>
                </c:pt>
                <c:pt idx="5">
                  <c:v>mobile home</c:v>
                </c:pt>
              </c:strCache>
            </c:strRef>
          </c:cat>
          <c:val>
            <c:numRef>
              <c:f>'dishwashers (R)'!$E$2:$E$7</c:f>
              <c:numCache>
                <c:formatCode>0.00%</c:formatCode>
                <c:ptCount val="6"/>
                <c:pt idx="0" formatCode="0%">
                  <c:v>0.61</c:v>
                </c:pt>
                <c:pt idx="1">
                  <c:v>0.68990000000000007</c:v>
                </c:pt>
                <c:pt idx="2">
                  <c:v>0.59200000000000008</c:v>
                </c:pt>
                <c:pt idx="3">
                  <c:v>0.36369999999999991</c:v>
                </c:pt>
                <c:pt idx="4">
                  <c:v>0.49659999999999993</c:v>
                </c:pt>
                <c:pt idx="5">
                  <c:v>0.34550000000000003</c:v>
                </c:pt>
              </c:numCache>
            </c:numRef>
          </c:val>
          <c:extLst>
            <c:ext xmlns:c16="http://schemas.microsoft.com/office/drawing/2014/chart" uri="{C3380CC4-5D6E-409C-BE32-E72D297353CC}">
              <c16:uniqueId val="{00000002-3B24-413C-8017-7006217F8BEA}"/>
            </c:ext>
          </c:extLst>
        </c:ser>
        <c:ser>
          <c:idx val="0"/>
          <c:order val="2"/>
          <c:tx>
            <c:strRef>
              <c:f>'dishwashers (R)'!$D$1</c:f>
              <c:strCache>
                <c:ptCount val="1"/>
                <c:pt idx="0">
                  <c:v>Have, but don't use</c:v>
                </c:pt>
              </c:strCache>
            </c:strRef>
          </c:tx>
          <c:spPr>
            <a:solidFill>
              <a:schemeClr val="accent5"/>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'dishwashers (R)'!$B$2:$B$7</c:f>
              <c:strCache>
                <c:ptCount val="6"/>
                <c:pt idx="0">
                  <c:v>all homes</c:v>
                </c:pt>
                <c:pt idx="1">
                  <c:v>single-family detached</c:v>
                </c:pt>
                <c:pt idx="2">
                  <c:v>single-family attached</c:v>
                </c:pt>
                <c:pt idx="3">
                  <c:v>apartment
(2-4 units)</c:v>
                </c:pt>
                <c:pt idx="4">
                  <c:v>apartment
(5+ units)</c:v>
                </c:pt>
                <c:pt idx="5">
                  <c:v>mobile home</c:v>
                </c:pt>
              </c:strCache>
            </c:strRef>
          </c:cat>
          <c:val>
            <c:numRef>
              <c:f>'dishwashers (R)'!$D$2:$D$7</c:f>
              <c:numCache>
                <c:formatCode>0.00%</c:formatCode>
                <c:ptCount val="6"/>
                <c:pt idx="0" formatCode="0%">
                  <c:v>0.14000000000000001</c:v>
                </c:pt>
                <c:pt idx="1">
                  <c:v>0.1234</c:v>
                </c:pt>
                <c:pt idx="2">
                  <c:v>0.1789</c:v>
                </c:pt>
                <c:pt idx="3">
                  <c:v>0.16200000000000001</c:v>
                </c:pt>
                <c:pt idx="4">
                  <c:v>0.1973</c:v>
                </c:pt>
                <c:pt idx="5">
                  <c:v>0.1394</c:v>
                </c:pt>
              </c:numCache>
            </c:numRef>
          </c:val>
          <c:extLst>
            <c:ext xmlns:c16="http://schemas.microsoft.com/office/drawing/2014/chart" uri="{C3380CC4-5D6E-409C-BE32-E72D297353CC}">
              <c16:uniqueId val="{00000001-3B24-413C-8017-7006217F8BEA}"/>
            </c:ext>
          </c:extLst>
        </c:ser>
        <c:ser>
          <c:idx val="3"/>
          <c:order val="3"/>
          <c:tx>
            <c:strRef>
              <c:f>'dishwashers (R)'!$F$1</c:f>
              <c:strCache>
                <c:ptCount val="1"/>
                <c:pt idx="0">
                  <c:v>No dishwasher</c:v>
                </c:pt>
              </c:strCache>
            </c:strRef>
          </c:tx>
          <c:spPr>
            <a:solidFill>
              <a:schemeClr val="bg1">
                <a:lumMod val="75000"/>
              </a:schemeClr>
            </a:solidFill>
            <a:ln>
              <a:noFill/>
            </a:ln>
            <a:effectLst/>
          </c:spPr>
          <c:invertIfNegative val="0"/>
          <c:cat>
            <c:strRef>
              <c:f>'dishwashers (R)'!$B$2:$B$7</c:f>
              <c:strCache>
                <c:ptCount val="6"/>
                <c:pt idx="0">
                  <c:v>all homes</c:v>
                </c:pt>
                <c:pt idx="1">
                  <c:v>single-family detached</c:v>
                </c:pt>
                <c:pt idx="2">
                  <c:v>single-family attached</c:v>
                </c:pt>
                <c:pt idx="3">
                  <c:v>apartment
(2-4 units)</c:v>
                </c:pt>
                <c:pt idx="4">
                  <c:v>apartment
(5+ units)</c:v>
                </c:pt>
                <c:pt idx="5">
                  <c:v>mobile home</c:v>
                </c:pt>
              </c:strCache>
            </c:strRef>
          </c:cat>
          <c:val>
            <c:numRef>
              <c:f>'dishwashers (R)'!$F$2:$F$7</c:f>
              <c:numCache>
                <c:formatCode>0%</c:formatCode>
                <c:ptCount val="6"/>
                <c:pt idx="0">
                  <c:v>0.25</c:v>
                </c:pt>
                <c:pt idx="1">
                  <c:v>0.18669999999999998</c:v>
                </c:pt>
                <c:pt idx="2">
                  <c:v>0.22909999999999997</c:v>
                </c:pt>
                <c:pt idx="3">
                  <c:v>0.47430000000000005</c:v>
                </c:pt>
                <c:pt idx="4">
                  <c:v>0.30610000000000004</c:v>
                </c:pt>
                <c:pt idx="5">
                  <c:v>0.5151</c:v>
                </c:pt>
              </c:numCache>
            </c:numRef>
          </c:val>
          <c:extLst>
            <c:ext xmlns:c16="http://schemas.microsoft.com/office/drawing/2014/chart" uri="{C3380CC4-5D6E-409C-BE32-E72D297353CC}">
              <c16:uniqueId val="{00000000-72C0-4EF1-95E2-18AED8C35686}"/>
            </c:ext>
          </c:extLst>
        </c:ser>
        <c:dLbls>
          <c:showLegendKey val="0"/>
          <c:showVal val="0"/>
          <c:showCatName val="0"/>
          <c:showSerName val="0"/>
          <c:showPercent val="0"/>
          <c:showBubbleSize val="0"/>
        </c:dLbls>
        <c:gapWidth val="80"/>
        <c:overlap val="100"/>
        <c:axId val="1137313311"/>
        <c:axId val="1137321471"/>
        <c:extLst>
          <c:ext xmlns:c15="http://schemas.microsoft.com/office/drawing/2012/chart" uri="{02D57815-91ED-43cb-92C2-25804820EDAC}">
            <c15:filteredBarSeries>
              <c15:ser>
                <c:idx val="1"/>
                <c:order val="0"/>
                <c:tx>
                  <c:strRef>
                    <c:extLst>
                      <c:ext uri="{02D57815-91ED-43cb-92C2-25804820EDAC}">
                        <c15:formulaRef>
                          <c15:sqref>'dishwashers (R)'!$C$1</c15:sqref>
                        </c15:formulaRef>
                      </c:ext>
                    </c:extLst>
                    <c:strCache>
                      <c:ptCount val="1"/>
                      <c:pt idx="0">
                        <c:v>Dishwasher</c:v>
                      </c:pt>
                    </c:strCache>
                  </c:strRef>
                </c:tx>
                <c:spPr>
                  <a:solidFill>
                    <a:schemeClr val="accent2"/>
                  </a:solidFill>
                  <a:ln>
                    <a:noFill/>
                  </a:ln>
                  <a:effectLst/>
                </c:spPr>
                <c:invertIfNegative val="0"/>
                <c:cat>
                  <c:strRef>
                    <c:extLst>
                      <c:ext uri="{02D57815-91ED-43cb-92C2-25804820EDAC}">
                        <c15:formulaRef>
                          <c15:sqref>'dishwashers (R)'!$B$2:$B$7</c15:sqref>
                        </c15:formulaRef>
                      </c:ext>
                    </c:extLst>
                    <c:strCache>
                      <c:ptCount val="6"/>
                      <c:pt idx="0">
                        <c:v>all homes</c:v>
                      </c:pt>
                      <c:pt idx="1">
                        <c:v>single-family detached</c:v>
                      </c:pt>
                      <c:pt idx="2">
                        <c:v>single-family attached</c:v>
                      </c:pt>
                      <c:pt idx="3">
                        <c:v>apartment
(2-4 units)</c:v>
                      </c:pt>
                      <c:pt idx="4">
                        <c:v>apartment
(5+ units)</c:v>
                      </c:pt>
                      <c:pt idx="5">
                        <c:v>mobile home</c:v>
                      </c:pt>
                    </c:strCache>
                  </c:strRef>
                </c:cat>
                <c:val>
                  <c:numRef>
                    <c:extLst>
                      <c:ext uri="{02D57815-91ED-43cb-92C2-25804820EDAC}">
                        <c15:formulaRef>
                          <c15:sqref>'dishwashers (R)'!$C$2:$C$7</c15:sqref>
                        </c15:formulaRef>
                      </c:ext>
                    </c:extLst>
                    <c:numCache>
                      <c:formatCode>0.00%</c:formatCode>
                      <c:ptCount val="6"/>
                      <c:pt idx="0" formatCode="0%">
                        <c:v>0.75</c:v>
                      </c:pt>
                      <c:pt idx="1">
                        <c:v>0.81330000000000002</c:v>
                      </c:pt>
                      <c:pt idx="2">
                        <c:v>0.77090000000000003</c:v>
                      </c:pt>
                      <c:pt idx="3">
                        <c:v>0.52569999999999995</c:v>
                      </c:pt>
                      <c:pt idx="4">
                        <c:v>0.69389999999999996</c:v>
                      </c:pt>
                      <c:pt idx="5">
                        <c:v>0.4849</c:v>
                      </c:pt>
                    </c:numCache>
                  </c:numRef>
                </c:val>
                <c:extLst>
                  <c:ext xmlns:c16="http://schemas.microsoft.com/office/drawing/2014/chart" uri="{C3380CC4-5D6E-409C-BE32-E72D297353CC}">
                    <c16:uniqueId val="{00000000-3B24-413C-8017-7006217F8BEA}"/>
                  </c:ext>
                </c:extLst>
              </c15:ser>
            </c15:filteredBarSeries>
          </c:ext>
        </c:extLst>
      </c:barChart>
      <c:catAx>
        <c:axId val="11373133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137321471"/>
        <c:crosses val="autoZero"/>
        <c:auto val="1"/>
        <c:lblAlgn val="ctr"/>
        <c:lblOffset val="100"/>
        <c:noMultiLvlLbl val="0"/>
      </c:catAx>
      <c:valAx>
        <c:axId val="11373214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137313311"/>
        <c:crosses val="autoZero"/>
        <c:crossBetween val="between"/>
        <c:majorUnit val="0.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'ranges-cooktops-ovens (R)'!$A$4</c:f>
              <c:strCache>
                <c:ptCount val="1"/>
                <c:pt idx="0">
                  <c:v>cooktop</c:v>
                </c:pt>
              </c:strCache>
            </c:strRef>
          </c:tx>
          <c:spPr>
            <a:solidFill>
              <a:schemeClr val="accent6"/>
            </a:solidFill>
            <a:ln>
              <a:noFill/>
            </a:ln>
            <a:effectLst/>
          </c:spPr>
          <c:invertIfNegative val="0"/>
          <c:dPt>
            <c:idx val="0"/>
            <c:invertIfNegative val="0"/>
            <c:bubble3D val="0"/>
            <c:spPr>
              <a:solidFill>
                <a:schemeClr val="bg1">
                  <a:lumMod val="85000"/>
                </a:schemeClr>
              </a:solidFill>
              <a:ln>
                <a:noFill/>
              </a:ln>
              <a:effectLst/>
            </c:spPr>
            <c:extLst>
              <c:ext xmlns:c16="http://schemas.microsoft.com/office/drawing/2014/chart" uri="{C3380CC4-5D6E-409C-BE32-E72D297353CC}">
                <c16:uniqueId val="{00000001-2F4A-45FD-9BCA-E02953306813}"/>
              </c:ext>
            </c:extLst>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2F4A-45FD-9BCA-E02953306813}"/>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'ranges-cooktops-ovens (R)'!$B$2:$K$2</c:f>
              <c:strCache>
                <c:ptCount val="10"/>
                <c:pt idx="0">
                  <c:v>all homes</c:v>
                </c:pt>
                <c:pt idx="1">
                  <c:v>Before 1950</c:v>
                </c:pt>
                <c:pt idx="2">
                  <c:v>1950–1959</c:v>
                </c:pt>
                <c:pt idx="3">
                  <c:v>1960–1969</c:v>
                </c:pt>
                <c:pt idx="4">
                  <c:v>1970–1979</c:v>
                </c:pt>
                <c:pt idx="5">
                  <c:v>1980–1989</c:v>
                </c:pt>
                <c:pt idx="6">
                  <c:v>1990–1999</c:v>
                </c:pt>
                <c:pt idx="7">
                  <c:v>2000–2009</c:v>
                </c:pt>
                <c:pt idx="8">
                  <c:v>2010–2019</c:v>
                </c:pt>
                <c:pt idx="9">
                  <c:v>2020–2024</c:v>
                </c:pt>
              </c:strCache>
            </c:strRef>
          </c:cat>
          <c:val>
            <c:numRef>
              <c:f>'ranges-cooktops-ovens (R)'!$B$4:$K$4</c:f>
              <c:numCache>
                <c:formatCode>0.00%</c:formatCode>
                <c:ptCount val="10"/>
                <c:pt idx="0" formatCode="0%">
                  <c:v>0.14000000000000001</c:v>
                </c:pt>
                <c:pt idx="1">
                  <c:v>8.48E-2</c:v>
                </c:pt>
                <c:pt idx="2">
                  <c:v>0.1416</c:v>
                </c:pt>
                <c:pt idx="3">
                  <c:v>0.17469999999999999</c:v>
                </c:pt>
                <c:pt idx="4">
                  <c:v>0.12640000000000001</c:v>
                </c:pt>
                <c:pt idx="5">
                  <c:v>0.11899999999999999</c:v>
                </c:pt>
                <c:pt idx="6">
                  <c:v>0.1389</c:v>
                </c:pt>
                <c:pt idx="7">
                  <c:v>0.161</c:v>
                </c:pt>
                <c:pt idx="8">
                  <c:v>0.18</c:v>
                </c:pt>
                <c:pt idx="9">
                  <c:v>0.19570000000000001</c:v>
                </c:pt>
              </c:numCache>
            </c:numRef>
          </c:val>
          <c:extLst>
            <c:ext xmlns:c16="http://schemas.microsoft.com/office/drawing/2014/chart" uri="{C3380CC4-5D6E-409C-BE32-E72D297353CC}">
              <c16:uniqueId val="{00000002-2F4A-45FD-9BCA-E02953306813}"/>
            </c:ext>
          </c:extLst>
        </c:ser>
        <c:dLbls>
          <c:showLegendKey val="0"/>
          <c:showVal val="0"/>
          <c:showCatName val="0"/>
          <c:showSerName val="0"/>
          <c:showPercent val="0"/>
          <c:showBubbleSize val="0"/>
        </c:dLbls>
        <c:gapWidth val="80"/>
        <c:axId val="1604589568"/>
        <c:axId val="1604588608"/>
      </c:barChart>
      <c:catAx>
        <c:axId val="1604589568"/>
        <c:scaling>
          <c:orientation val="maxMin"/>
        </c:scaling>
        <c:delete val="0"/>
        <c:axPos val="l"/>
        <c:numFmt formatCode="General" sourceLinked="1"/>
        <c:majorTickMark val="none"/>
        <c:minorTickMark val="none"/>
        <c:tickLblPos val="none"/>
        <c:spPr>
          <a:noFill/>
          <a:ln w="9525" cap="flat" cmpd="sng" algn="ctr">
            <a:solidFill>
              <a:schemeClr val="bg1">
                <a:lumMod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04588608"/>
        <c:crosses val="autoZero"/>
        <c:auto val="1"/>
        <c:lblAlgn val="ctr"/>
        <c:lblOffset val="100"/>
        <c:noMultiLvlLbl val="0"/>
      </c:catAx>
      <c:valAx>
        <c:axId val="1604588608"/>
        <c:scaling>
          <c:orientation val="minMax"/>
          <c:max val="1"/>
          <c:min val="0"/>
        </c:scaling>
        <c:delete val="1"/>
        <c:axPos val="t"/>
        <c:numFmt formatCode="0%" sourceLinked="1"/>
        <c:majorTickMark val="none"/>
        <c:minorTickMark val="none"/>
        <c:tickLblPos val="nextTo"/>
        <c:crossAx val="16045895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'ranges-cooktops-ovens (R)'!$A$5</c:f>
              <c:strCache>
                <c:ptCount val="1"/>
                <c:pt idx="0">
                  <c:v>oven</c:v>
                </c:pt>
              </c:strCache>
            </c:strRef>
          </c:tx>
          <c:spPr>
            <a:solidFill>
              <a:schemeClr val="accent5">
                <a:lumMod val="75000"/>
              </a:schemeClr>
            </a:solidFill>
            <a:ln>
              <a:noFill/>
            </a:ln>
            <a:effectLst/>
          </c:spPr>
          <c:invertIfNegative val="0"/>
          <c:dPt>
            <c:idx val="0"/>
            <c:invertIfNegative val="0"/>
            <c:bubble3D val="0"/>
            <c:spPr>
              <a:solidFill>
                <a:schemeClr val="bg1">
                  <a:lumMod val="85000"/>
                </a:schemeClr>
              </a:solidFill>
              <a:ln>
                <a:noFill/>
              </a:ln>
              <a:effectLst/>
            </c:spPr>
            <c:extLst>
              <c:ext xmlns:c16="http://schemas.microsoft.com/office/drawing/2014/chart" uri="{C3380CC4-5D6E-409C-BE32-E72D297353CC}">
                <c16:uniqueId val="{00000001-8A5D-44B9-8994-F5DF791547B9}"/>
              </c:ext>
            </c:extLst>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8A5D-44B9-8994-F5DF791547B9}"/>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'ranges-cooktops-ovens (R)'!$B$2:$K$2</c:f>
              <c:strCache>
                <c:ptCount val="10"/>
                <c:pt idx="0">
                  <c:v>all homes</c:v>
                </c:pt>
                <c:pt idx="1">
                  <c:v>Before 1950</c:v>
                </c:pt>
                <c:pt idx="2">
                  <c:v>1950–1959</c:v>
                </c:pt>
                <c:pt idx="3">
                  <c:v>1960–1969</c:v>
                </c:pt>
                <c:pt idx="4">
                  <c:v>1970–1979</c:v>
                </c:pt>
                <c:pt idx="5">
                  <c:v>1980–1989</c:v>
                </c:pt>
                <c:pt idx="6">
                  <c:v>1990–1999</c:v>
                </c:pt>
                <c:pt idx="7">
                  <c:v>2000–2009</c:v>
                </c:pt>
                <c:pt idx="8">
                  <c:v>2010–2019</c:v>
                </c:pt>
                <c:pt idx="9">
                  <c:v>2020–2024</c:v>
                </c:pt>
              </c:strCache>
            </c:strRef>
          </c:cat>
          <c:val>
            <c:numRef>
              <c:f>'ranges-cooktops-ovens (R)'!$B$5:$K$5</c:f>
              <c:numCache>
                <c:formatCode>0.00%</c:formatCode>
                <c:ptCount val="10"/>
                <c:pt idx="0" formatCode="0%">
                  <c:v>0.16</c:v>
                </c:pt>
                <c:pt idx="1">
                  <c:v>9.1800000000000007E-2</c:v>
                </c:pt>
                <c:pt idx="2">
                  <c:v>0.14699999999999999</c:v>
                </c:pt>
                <c:pt idx="3">
                  <c:v>0.20019999999999999</c:v>
                </c:pt>
                <c:pt idx="4">
                  <c:v>0.14319999999999999</c:v>
                </c:pt>
                <c:pt idx="5">
                  <c:v>0.15049999999999999</c:v>
                </c:pt>
                <c:pt idx="6">
                  <c:v>0.1583</c:v>
                </c:pt>
                <c:pt idx="7">
                  <c:v>0.19370000000000001</c:v>
                </c:pt>
                <c:pt idx="8">
                  <c:v>0.22600000000000001</c:v>
                </c:pt>
                <c:pt idx="9">
                  <c:v>0.25269999999999998</c:v>
                </c:pt>
              </c:numCache>
            </c:numRef>
          </c:val>
          <c:extLst>
            <c:ext xmlns:c16="http://schemas.microsoft.com/office/drawing/2014/chart" uri="{C3380CC4-5D6E-409C-BE32-E72D297353CC}">
              <c16:uniqueId val="{00000002-8A5D-44B9-8994-F5DF791547B9}"/>
            </c:ext>
          </c:extLst>
        </c:ser>
        <c:dLbls>
          <c:showLegendKey val="0"/>
          <c:showVal val="0"/>
          <c:showCatName val="0"/>
          <c:showSerName val="0"/>
          <c:showPercent val="0"/>
          <c:showBubbleSize val="0"/>
        </c:dLbls>
        <c:gapWidth val="80"/>
        <c:axId val="1604589568"/>
        <c:axId val="1604588608"/>
      </c:barChart>
      <c:catAx>
        <c:axId val="1604589568"/>
        <c:scaling>
          <c:orientation val="maxMin"/>
        </c:scaling>
        <c:delete val="0"/>
        <c:axPos val="l"/>
        <c:numFmt formatCode="General" sourceLinked="1"/>
        <c:majorTickMark val="none"/>
        <c:minorTickMark val="none"/>
        <c:tickLblPos val="none"/>
        <c:spPr>
          <a:noFill/>
          <a:ln w="9525" cap="flat" cmpd="sng" algn="ctr">
            <a:solidFill>
              <a:schemeClr val="bg1">
                <a:lumMod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04588608"/>
        <c:crosses val="autoZero"/>
        <c:auto val="1"/>
        <c:lblAlgn val="ctr"/>
        <c:lblOffset val="100"/>
        <c:noMultiLvlLbl val="0"/>
      </c:catAx>
      <c:valAx>
        <c:axId val="1604588608"/>
        <c:scaling>
          <c:orientation val="minMax"/>
          <c:max val="1"/>
          <c:min val="0"/>
        </c:scaling>
        <c:delete val="1"/>
        <c:axPos val="t"/>
        <c:numFmt formatCode="0%" sourceLinked="1"/>
        <c:majorTickMark val="none"/>
        <c:minorTickMark val="none"/>
        <c:tickLblPos val="nextTo"/>
        <c:crossAx val="16045895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'ranges-cooktops-ovens (R)'!$A$3</c:f>
              <c:strCache>
                <c:ptCount val="1"/>
                <c:pt idx="0">
                  <c:v>range</c:v>
                </c:pt>
              </c:strCache>
            </c:strRef>
          </c:tx>
          <c:spPr>
            <a:solidFill>
              <a:schemeClr val="accent6">
                <a:lumMod val="50000"/>
              </a:schemeClr>
            </a:solidFill>
            <a:ln>
              <a:noFill/>
            </a:ln>
            <a:effectLst/>
          </c:spPr>
          <c:invertIfNegative val="0"/>
          <c:dPt>
            <c:idx val="0"/>
            <c:invertIfNegative val="0"/>
            <c:bubble3D val="0"/>
            <c:spPr>
              <a:solidFill>
                <a:schemeClr val="bg1">
                  <a:lumMod val="85000"/>
                </a:schemeClr>
              </a:solidFill>
              <a:ln>
                <a:noFill/>
              </a:ln>
              <a:effectLst/>
            </c:spPr>
            <c:extLst>
              <c:ext xmlns:c16="http://schemas.microsoft.com/office/drawing/2014/chart" uri="{C3380CC4-5D6E-409C-BE32-E72D297353CC}">
                <c16:uniqueId val="{00000001-B500-4620-B5A7-C57DDA637C9B}"/>
              </c:ext>
            </c:extLst>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1-B500-4620-B5A7-C57DDA637C9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'ranges-cooktops-ovens (R)'!$B$2:$K$2</c:f>
              <c:strCache>
                <c:ptCount val="10"/>
                <c:pt idx="0">
                  <c:v>all homes</c:v>
                </c:pt>
                <c:pt idx="1">
                  <c:v>Before 1950</c:v>
                </c:pt>
                <c:pt idx="2">
                  <c:v>1950–1959</c:v>
                </c:pt>
                <c:pt idx="3">
                  <c:v>1960–1969</c:v>
                </c:pt>
                <c:pt idx="4">
                  <c:v>1970–1979</c:v>
                </c:pt>
                <c:pt idx="5">
                  <c:v>1980–1989</c:v>
                </c:pt>
                <c:pt idx="6">
                  <c:v>1990–1999</c:v>
                </c:pt>
                <c:pt idx="7">
                  <c:v>2000–2009</c:v>
                </c:pt>
                <c:pt idx="8">
                  <c:v>2010–2019</c:v>
                </c:pt>
                <c:pt idx="9">
                  <c:v>2020–2024</c:v>
                </c:pt>
              </c:strCache>
            </c:strRef>
          </c:cat>
          <c:val>
            <c:numRef>
              <c:f>'ranges-cooktops-ovens (R)'!$B$3:$K$3</c:f>
              <c:numCache>
                <c:formatCode>0.00%</c:formatCode>
                <c:ptCount val="10"/>
                <c:pt idx="0" formatCode="0%">
                  <c:v>0.87</c:v>
                </c:pt>
                <c:pt idx="1">
                  <c:v>0.92169999999999996</c:v>
                </c:pt>
                <c:pt idx="2">
                  <c:v>0.86760000000000004</c:v>
                </c:pt>
                <c:pt idx="3">
                  <c:v>0.84089999999999998</c:v>
                </c:pt>
                <c:pt idx="4">
                  <c:v>0.88449999999999995</c:v>
                </c:pt>
                <c:pt idx="5">
                  <c:v>0.88749999999999996</c:v>
                </c:pt>
                <c:pt idx="6">
                  <c:v>0.88919999999999999</c:v>
                </c:pt>
                <c:pt idx="7">
                  <c:v>0.85599999999999998</c:v>
                </c:pt>
                <c:pt idx="8">
                  <c:v>0.8367</c:v>
                </c:pt>
                <c:pt idx="9">
                  <c:v>0.83360000000000001</c:v>
                </c:pt>
              </c:numCache>
            </c:numRef>
          </c:val>
          <c:extLst>
            <c:ext xmlns:c16="http://schemas.microsoft.com/office/drawing/2014/chart" uri="{C3380CC4-5D6E-409C-BE32-E72D297353CC}">
              <c16:uniqueId val="{00000002-B500-4620-B5A7-C57DDA637C9B}"/>
            </c:ext>
          </c:extLst>
        </c:ser>
        <c:dLbls>
          <c:showLegendKey val="0"/>
          <c:showVal val="0"/>
          <c:showCatName val="0"/>
          <c:showSerName val="0"/>
          <c:showPercent val="0"/>
          <c:showBubbleSize val="0"/>
        </c:dLbls>
        <c:gapWidth val="80"/>
        <c:axId val="1604589568"/>
        <c:axId val="1604588608"/>
      </c:barChart>
      <c:catAx>
        <c:axId val="16045895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04588608"/>
        <c:crosses val="autoZero"/>
        <c:auto val="1"/>
        <c:lblAlgn val="ctr"/>
        <c:lblOffset val="100"/>
        <c:noMultiLvlLbl val="0"/>
      </c:catAx>
      <c:valAx>
        <c:axId val="1604588608"/>
        <c:scaling>
          <c:orientation val="minMax"/>
          <c:min val="0"/>
        </c:scaling>
        <c:delete val="1"/>
        <c:axPos val="t"/>
        <c:numFmt formatCode="0%" sourceLinked="1"/>
        <c:majorTickMark val="none"/>
        <c:minorTickMark val="none"/>
        <c:tickLblPos val="nextTo"/>
        <c:crossAx val="16045895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55575" cap="rnd">
              <a:solidFill>
                <a:schemeClr val="bg1">
                  <a:lumMod val="85000"/>
                </a:schemeClr>
              </a:solidFill>
              <a:round/>
            </a:ln>
            <a:effectLst/>
          </c:spPr>
          <c:marker>
            <c:symbol val="circle"/>
            <c:size val="15"/>
            <c:spPr>
              <a:solidFill>
                <a:schemeClr val="bg1"/>
              </a:solidFill>
              <a:ln w="63500">
                <a:solidFill>
                  <a:schemeClr val="accent1"/>
                </a:solidFill>
              </a:ln>
              <a:effectLst/>
            </c:spPr>
          </c:marker>
          <c:dPt>
            <c:idx val="0"/>
            <c:marker>
              <c:symbol val="circle"/>
              <c:size val="15"/>
              <c:spPr>
                <a:solidFill>
                  <a:schemeClr val="bg1"/>
                </a:solidFill>
                <a:ln w="63500">
                  <a:solidFill>
                    <a:schemeClr val="accent5"/>
                  </a:solidFill>
                </a:ln>
                <a:effectLst/>
              </c:spPr>
            </c:marker>
            <c:bubble3D val="0"/>
            <c:spPr>
              <a:ln w="155575" cap="rnd">
                <a:solidFill>
                  <a:schemeClr val="accent1"/>
                </a:solidFill>
                <a:round/>
              </a:ln>
              <a:effectLst/>
            </c:spPr>
            <c:extLst>
              <c:ext xmlns:c16="http://schemas.microsoft.com/office/drawing/2014/chart" uri="{C3380CC4-5D6E-409C-BE32-E72D297353CC}">
                <c16:uniqueId val="{00000001-4C75-4B23-9AB1-7DF485E3B0F6}"/>
              </c:ext>
            </c:extLst>
          </c:dPt>
          <c:dPt>
            <c:idx val="1"/>
            <c:marker>
              <c:symbol val="circle"/>
              <c:size val="15"/>
              <c:spPr>
                <a:solidFill>
                  <a:schemeClr val="bg1"/>
                </a:solidFill>
                <a:ln w="63500">
                  <a:solidFill>
                    <a:schemeClr val="tx2"/>
                  </a:solidFill>
                </a:ln>
                <a:effectLst/>
              </c:spPr>
            </c:marker>
            <c:bubble3D val="0"/>
            <c:spPr>
              <a:ln w="155575" cap="rnd">
                <a:solidFill>
                  <a:schemeClr val="accent5">
                    <a:lumMod val="40000"/>
                    <a:lumOff val="60000"/>
                  </a:schemeClr>
                </a:solidFill>
                <a:round/>
              </a:ln>
              <a:effectLst/>
            </c:spPr>
            <c:extLst>
              <c:ext xmlns:c16="http://schemas.microsoft.com/office/drawing/2014/chart" uri="{C3380CC4-5D6E-409C-BE32-E72D297353CC}">
                <c16:uniqueId val="{00000003-4C75-4B23-9AB1-7DF485E3B0F6}"/>
              </c:ext>
            </c:extLst>
          </c:dPt>
          <c:dPt>
            <c:idx val="2"/>
            <c:marker>
              <c:symbol val="circle"/>
              <c:size val="15"/>
              <c:spPr>
                <a:solidFill>
                  <a:schemeClr val="bg1"/>
                </a:solidFill>
                <a:ln w="63500">
                  <a:solidFill>
                    <a:schemeClr val="accent5"/>
                  </a:solidFill>
                </a:ln>
                <a:effectLst/>
              </c:spPr>
            </c:marker>
            <c:bubble3D val="0"/>
            <c:spPr>
              <a:ln w="155575" cap="rnd">
                <a:noFill/>
                <a:round/>
              </a:ln>
              <a:effectLst/>
            </c:spPr>
            <c:extLst>
              <c:ext xmlns:c16="http://schemas.microsoft.com/office/drawing/2014/chart" uri="{C3380CC4-5D6E-409C-BE32-E72D297353CC}">
                <c16:uniqueId val="{00000005-4C75-4B23-9AB1-7DF485E3B0F6}"/>
              </c:ext>
            </c:extLst>
          </c:dPt>
          <c:dPt>
            <c:idx val="3"/>
            <c:marker>
              <c:symbol val="circle"/>
              <c:size val="15"/>
              <c:spPr>
                <a:solidFill>
                  <a:schemeClr val="bg1"/>
                </a:solidFill>
                <a:ln w="63500">
                  <a:solidFill>
                    <a:schemeClr val="tx2"/>
                  </a:solidFill>
                </a:ln>
                <a:effectLst/>
              </c:spPr>
            </c:marker>
            <c:bubble3D val="0"/>
            <c:spPr>
              <a:ln w="155575" cap="rnd">
                <a:solidFill>
                  <a:schemeClr val="accent5">
                    <a:lumMod val="40000"/>
                    <a:lumOff val="60000"/>
                  </a:schemeClr>
                </a:solidFill>
                <a:round/>
              </a:ln>
              <a:effectLst/>
            </c:spPr>
            <c:extLst>
              <c:ext xmlns:c16="http://schemas.microsoft.com/office/drawing/2014/chart" uri="{C3380CC4-5D6E-409C-BE32-E72D297353CC}">
                <c16:uniqueId val="{00000007-4C75-4B23-9AB1-7DF485E3B0F6}"/>
              </c:ext>
            </c:extLst>
          </c:dPt>
          <c:dPt>
            <c:idx val="4"/>
            <c:marker>
              <c:symbol val="circle"/>
              <c:size val="15"/>
              <c:spPr>
                <a:solidFill>
                  <a:schemeClr val="bg1"/>
                </a:solidFill>
                <a:ln w="63500">
                  <a:solidFill>
                    <a:schemeClr val="accent5"/>
                  </a:solidFill>
                </a:ln>
                <a:effectLst/>
              </c:spPr>
            </c:marker>
            <c:bubble3D val="0"/>
            <c:spPr>
              <a:ln w="155575" cap="rnd">
                <a:noFill/>
                <a:round/>
              </a:ln>
              <a:effectLst/>
            </c:spPr>
            <c:extLst>
              <c:ext xmlns:c16="http://schemas.microsoft.com/office/drawing/2014/chart" uri="{C3380CC4-5D6E-409C-BE32-E72D297353CC}">
                <c16:uniqueId val="{00000009-4C75-4B23-9AB1-7DF485E3B0F6}"/>
              </c:ext>
            </c:extLst>
          </c:dPt>
          <c:dPt>
            <c:idx val="5"/>
            <c:marker>
              <c:symbol val="circle"/>
              <c:size val="15"/>
              <c:spPr>
                <a:solidFill>
                  <a:schemeClr val="bg1"/>
                </a:solidFill>
                <a:ln w="63500">
                  <a:solidFill>
                    <a:schemeClr val="tx2"/>
                  </a:solidFill>
                </a:ln>
                <a:effectLst/>
              </c:spPr>
            </c:marker>
            <c:bubble3D val="0"/>
            <c:spPr>
              <a:ln w="155575" cap="rnd">
                <a:solidFill>
                  <a:schemeClr val="accent5">
                    <a:lumMod val="40000"/>
                    <a:lumOff val="60000"/>
                  </a:schemeClr>
                </a:solidFill>
                <a:round/>
              </a:ln>
              <a:effectLst/>
            </c:spPr>
            <c:extLst>
              <c:ext xmlns:c16="http://schemas.microsoft.com/office/drawing/2014/chart" uri="{C3380CC4-5D6E-409C-BE32-E72D297353CC}">
                <c16:uniqueId val="{0000000B-4C75-4B23-9AB1-7DF485E3B0F6}"/>
              </c:ext>
            </c:extLst>
          </c:dPt>
          <c:dPt>
            <c:idx val="6"/>
            <c:marker>
              <c:symbol val="circle"/>
              <c:size val="15"/>
              <c:spPr>
                <a:solidFill>
                  <a:schemeClr val="bg1"/>
                </a:solidFill>
                <a:ln w="63500">
                  <a:solidFill>
                    <a:schemeClr val="accent5"/>
                  </a:solidFill>
                </a:ln>
                <a:effectLst/>
              </c:spPr>
            </c:marker>
            <c:bubble3D val="0"/>
            <c:spPr>
              <a:ln w="155575" cap="rnd">
                <a:noFill/>
                <a:round/>
              </a:ln>
              <a:effectLst/>
            </c:spPr>
            <c:extLst>
              <c:ext xmlns:c16="http://schemas.microsoft.com/office/drawing/2014/chart" uri="{C3380CC4-5D6E-409C-BE32-E72D297353CC}">
                <c16:uniqueId val="{0000000D-4C75-4B23-9AB1-7DF485E3B0F6}"/>
              </c:ext>
            </c:extLst>
          </c:dPt>
          <c:dPt>
            <c:idx val="7"/>
            <c:marker>
              <c:symbol val="circle"/>
              <c:size val="15"/>
              <c:spPr>
                <a:solidFill>
                  <a:schemeClr val="bg1"/>
                </a:solidFill>
                <a:ln w="63500">
                  <a:solidFill>
                    <a:schemeClr val="tx2"/>
                  </a:solidFill>
                </a:ln>
                <a:effectLst/>
              </c:spPr>
            </c:marker>
            <c:bubble3D val="0"/>
            <c:spPr>
              <a:ln w="155575" cap="rnd">
                <a:solidFill>
                  <a:schemeClr val="accent5">
                    <a:lumMod val="40000"/>
                    <a:lumOff val="60000"/>
                  </a:schemeClr>
                </a:solidFill>
                <a:round/>
              </a:ln>
              <a:effectLst/>
            </c:spPr>
            <c:extLst>
              <c:ext xmlns:c16="http://schemas.microsoft.com/office/drawing/2014/chart" uri="{C3380CC4-5D6E-409C-BE32-E72D297353CC}">
                <c16:uniqueId val="{0000000F-4C75-4B23-9AB1-7DF485E3B0F6}"/>
              </c:ext>
            </c:extLst>
          </c:dPt>
          <c:dPt>
            <c:idx val="8"/>
            <c:marker>
              <c:symbol val="circle"/>
              <c:size val="15"/>
              <c:spPr>
                <a:solidFill>
                  <a:schemeClr val="bg1"/>
                </a:solidFill>
                <a:ln w="63500">
                  <a:solidFill>
                    <a:schemeClr val="accent5"/>
                  </a:solidFill>
                </a:ln>
                <a:effectLst/>
              </c:spPr>
            </c:marker>
            <c:bubble3D val="0"/>
            <c:spPr>
              <a:ln w="155575" cap="rnd">
                <a:noFill/>
                <a:round/>
              </a:ln>
              <a:effectLst/>
            </c:spPr>
            <c:extLst>
              <c:ext xmlns:c16="http://schemas.microsoft.com/office/drawing/2014/chart" uri="{C3380CC4-5D6E-409C-BE32-E72D297353CC}">
                <c16:uniqueId val="{00000011-4C75-4B23-9AB1-7DF485E3B0F6}"/>
              </c:ext>
            </c:extLst>
          </c:dPt>
          <c:dPt>
            <c:idx val="9"/>
            <c:marker>
              <c:symbol val="circle"/>
              <c:size val="15"/>
              <c:spPr>
                <a:solidFill>
                  <a:schemeClr val="bg1"/>
                </a:solidFill>
                <a:ln w="63500">
                  <a:solidFill>
                    <a:schemeClr val="tx2"/>
                  </a:solidFill>
                </a:ln>
                <a:effectLst/>
              </c:spPr>
            </c:marker>
            <c:bubble3D val="0"/>
            <c:extLst>
              <c:ext xmlns:c16="http://schemas.microsoft.com/office/drawing/2014/chart" uri="{C3380CC4-5D6E-409C-BE32-E72D297353CC}">
                <c16:uniqueId val="{00000012-4C75-4B23-9AB1-7DF485E3B0F6}"/>
              </c:ext>
            </c:extLst>
          </c:dPt>
          <c:dPt>
            <c:idx val="10"/>
            <c:marker>
              <c:symbol val="circle"/>
              <c:size val="15"/>
              <c:spPr>
                <a:solidFill>
                  <a:schemeClr val="bg1"/>
                </a:solidFill>
                <a:ln w="63500">
                  <a:solidFill>
                    <a:schemeClr val="accent5"/>
                  </a:solidFill>
                </a:ln>
                <a:effectLst/>
              </c:spPr>
            </c:marker>
            <c:bubble3D val="0"/>
            <c:spPr>
              <a:ln w="155575" cap="rnd">
                <a:noFill/>
                <a:round/>
              </a:ln>
              <a:effectLst/>
            </c:spPr>
            <c:extLst>
              <c:ext xmlns:c16="http://schemas.microsoft.com/office/drawing/2014/chart" uri="{C3380CC4-5D6E-409C-BE32-E72D297353CC}">
                <c16:uniqueId val="{00000014-4C75-4B23-9AB1-7DF485E3B0F6}"/>
              </c:ext>
            </c:extLst>
          </c:dPt>
          <c:dPt>
            <c:idx val="11"/>
            <c:marker>
              <c:symbol val="circle"/>
              <c:size val="15"/>
              <c:spPr>
                <a:solidFill>
                  <a:schemeClr val="bg1"/>
                </a:solidFill>
                <a:ln w="63500">
                  <a:solidFill>
                    <a:schemeClr val="tx2"/>
                  </a:solidFill>
                </a:ln>
                <a:effectLst/>
              </c:spPr>
            </c:marker>
            <c:bubble3D val="0"/>
            <c:spPr>
              <a:ln w="155575" cap="rnd">
                <a:solidFill>
                  <a:schemeClr val="accent5">
                    <a:lumMod val="40000"/>
                    <a:lumOff val="60000"/>
                  </a:schemeClr>
                </a:solidFill>
                <a:round/>
              </a:ln>
              <a:effectLst/>
            </c:spPr>
            <c:extLst>
              <c:ext xmlns:c16="http://schemas.microsoft.com/office/drawing/2014/chart" uri="{C3380CC4-5D6E-409C-BE32-E72D297353CC}">
                <c16:uniqueId val="{00000016-4C75-4B23-9AB1-7DF485E3B0F6}"/>
              </c:ext>
            </c:extLst>
          </c:dPt>
          <c:dPt>
            <c:idx val="12"/>
            <c:marker>
              <c:symbol val="circle"/>
              <c:size val="15"/>
              <c:spPr>
                <a:solidFill>
                  <a:schemeClr val="bg1"/>
                </a:solidFill>
                <a:ln w="63500">
                  <a:solidFill>
                    <a:schemeClr val="accent5"/>
                  </a:solidFill>
                </a:ln>
                <a:effectLst/>
              </c:spPr>
            </c:marker>
            <c:bubble3D val="0"/>
            <c:spPr>
              <a:ln w="155575" cap="rnd">
                <a:noFill/>
                <a:round/>
              </a:ln>
              <a:effectLst/>
            </c:spPr>
            <c:extLst>
              <c:ext xmlns:c16="http://schemas.microsoft.com/office/drawing/2014/chart" uri="{C3380CC4-5D6E-409C-BE32-E72D297353CC}">
                <c16:uniqueId val="{00000018-4C75-4B23-9AB1-7DF485E3B0F6}"/>
              </c:ext>
            </c:extLst>
          </c:dPt>
          <c:dPt>
            <c:idx val="13"/>
            <c:marker>
              <c:symbol val="circle"/>
              <c:size val="15"/>
              <c:spPr>
                <a:solidFill>
                  <a:schemeClr val="bg1"/>
                </a:solidFill>
                <a:ln w="63500">
                  <a:solidFill>
                    <a:schemeClr val="tx2"/>
                  </a:solidFill>
                </a:ln>
                <a:effectLst/>
              </c:spPr>
            </c:marker>
            <c:bubble3D val="0"/>
            <c:spPr>
              <a:ln w="155575" cap="rnd">
                <a:solidFill>
                  <a:schemeClr val="accent1">
                    <a:lumMod val="40000"/>
                    <a:lumOff val="60000"/>
                  </a:schemeClr>
                </a:solidFill>
                <a:round/>
              </a:ln>
              <a:effectLst/>
            </c:spPr>
            <c:extLst>
              <c:ext xmlns:c16="http://schemas.microsoft.com/office/drawing/2014/chart" uri="{C3380CC4-5D6E-409C-BE32-E72D297353CC}">
                <c16:uniqueId val="{0000001A-4C75-4B23-9AB1-7DF485E3B0F6}"/>
              </c:ext>
            </c:extLst>
          </c:dPt>
          <c:xVal>
            <c:numRef>
              <c:f>'TVs (B)'!$C$56:$C$69</c:f>
              <c:numCache>
                <c:formatCode>0%</c:formatCode>
                <c:ptCount val="14"/>
                <c:pt idx="0">
                  <c:v>0.69602525702258566</c:v>
                </c:pt>
                <c:pt idx="1">
                  <c:v>0.64908706805492689</c:v>
                </c:pt>
                <c:pt idx="2">
                  <c:v>0.39</c:v>
                </c:pt>
                <c:pt idx="3">
                  <c:v>0.36</c:v>
                </c:pt>
                <c:pt idx="4">
                  <c:v>0.34752691653849277</c:v>
                </c:pt>
                <c:pt idx="5">
                  <c:v>0.23879583521955627</c:v>
                </c:pt>
                <c:pt idx="6">
                  <c:v>0.33918886100542378</c:v>
                </c:pt>
                <c:pt idx="7">
                  <c:v>0.20235400633770928</c:v>
                </c:pt>
                <c:pt idx="8">
                  <c:v>5.205213308508061E-2</c:v>
                </c:pt>
                <c:pt idx="9">
                  <c:v>4.2477742568281296E-2</c:v>
                </c:pt>
                <c:pt idx="10">
                  <c:v>0.44062171132518424</c:v>
                </c:pt>
                <c:pt idx="11">
                  <c:v>0.2926663648709823</c:v>
                </c:pt>
                <c:pt idx="12">
                  <c:v>0.56164494454788305</c:v>
                </c:pt>
                <c:pt idx="13">
                  <c:v>0.66455409687641465</c:v>
                </c:pt>
              </c:numCache>
            </c:numRef>
          </c:xVal>
          <c:yVal>
            <c:numRef>
              <c:f>'TVs (B)'!$D$56:$D$69</c:f>
              <c:numCache>
                <c:formatCode>General</c:formatCode>
                <c:ptCount val="14"/>
                <c:pt idx="0">
                  <c:v>7</c:v>
                </c:pt>
                <c:pt idx="1">
                  <c:v>7</c:v>
                </c:pt>
                <c:pt idx="2">
                  <c:v>6</c:v>
                </c:pt>
                <c:pt idx="3">
                  <c:v>6</c:v>
                </c:pt>
                <c:pt idx="4">
                  <c:v>5</c:v>
                </c:pt>
                <c:pt idx="5">
                  <c:v>5</c:v>
                </c:pt>
                <c:pt idx="6">
                  <c:v>4</c:v>
                </c:pt>
                <c:pt idx="7">
                  <c:v>4</c:v>
                </c:pt>
                <c:pt idx="8">
                  <c:v>3</c:v>
                </c:pt>
                <c:pt idx="9">
                  <c:v>3</c:v>
                </c:pt>
                <c:pt idx="10">
                  <c:v>2</c:v>
                </c:pt>
                <c:pt idx="11">
                  <c:v>2</c:v>
                </c:pt>
                <c:pt idx="12">
                  <c:v>1</c:v>
                </c:pt>
                <c:pt idx="13">
                  <c:v>1</c:v>
                </c:pt>
              </c:numCache>
            </c:numRef>
          </c:yVal>
          <c:smooth val="0"/>
          <c:extLst>
            <c:ext xmlns:c16="http://schemas.microsoft.com/office/drawing/2014/chart" uri="{C3380CC4-5D6E-409C-BE32-E72D297353CC}">
              <c16:uniqueId val="{0000001B-4C75-4B23-9AB1-7DF485E3B0F6}"/>
            </c:ext>
          </c:extLst>
        </c:ser>
        <c:dLbls>
          <c:showLegendKey val="0"/>
          <c:showVal val="0"/>
          <c:showCatName val="0"/>
          <c:showSerName val="0"/>
          <c:showPercent val="0"/>
          <c:showBubbleSize val="0"/>
        </c:dLbls>
        <c:axId val="486566672"/>
        <c:axId val="486567632"/>
      </c:scatterChart>
      <c:valAx>
        <c:axId val="48656667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high"/>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486567632"/>
        <c:crosses val="autoZero"/>
        <c:crossBetween val="midCat"/>
      </c:valAx>
      <c:valAx>
        <c:axId val="48656763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86566672"/>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'electronics (J) (Version 2)'!$B$44</c:f>
              <c:strCache>
                <c:ptCount val="1"/>
                <c:pt idx="0">
                  <c:v>2020</c:v>
                </c:pt>
              </c:strCache>
            </c:strRef>
          </c:tx>
          <c:spPr>
            <a:solidFill>
              <a:schemeClr val="accent4">
                <a:lumMod val="60000"/>
                <a:lumOff val="40000"/>
              </a:schemeClr>
            </a:solidFill>
            <a:ln>
              <a:noFill/>
            </a:ln>
            <a:effectLst/>
          </c:spPr>
          <c:invertIfNegative val="0"/>
          <c:cat>
            <c:strRef>
              <c:f>'electronics (J) (Version 2)'!$A$45:$A$49</c:f>
              <c:strCache>
                <c:ptCount val="5"/>
                <c:pt idx="0">
                  <c:v>had a smart speaker</c:v>
                </c:pt>
                <c:pt idx="1">
                  <c:v>lights</c:v>
                </c:pt>
                <c:pt idx="2">
                  <c:v>security system, cameras, or locks</c:v>
                </c:pt>
                <c:pt idx="3">
                  <c:v>television, set-top box or streaming device</c:v>
                </c:pt>
                <c:pt idx="4">
                  <c:v>temperature</c:v>
                </c:pt>
              </c:strCache>
            </c:strRef>
          </c:cat>
          <c:val>
            <c:numRef>
              <c:f>'electronics (J) (Version 2)'!$B$45:$B$49</c:f>
              <c:numCache>
                <c:formatCode>0.0%</c:formatCode>
                <c:ptCount val="5"/>
                <c:pt idx="0">
                  <c:v>0.318162</c:v>
                </c:pt>
                <c:pt idx="1">
                  <c:v>7.8563999999999995E-2</c:v>
                </c:pt>
                <c:pt idx="2">
                  <c:v>5.7000000000000002E-2</c:v>
                </c:pt>
                <c:pt idx="3" formatCode="0.00%">
                  <c:v>7.4999999999999997E-2</c:v>
                </c:pt>
                <c:pt idx="4">
                  <c:v>4.3736999999999998E-2</c:v>
                </c:pt>
              </c:numCache>
            </c:numRef>
          </c:val>
          <c:extLst>
            <c:ext xmlns:c16="http://schemas.microsoft.com/office/drawing/2014/chart" uri="{C3380CC4-5D6E-409C-BE32-E72D297353CC}">
              <c16:uniqueId val="{00000000-504B-4C92-B006-B7CB12BE58A2}"/>
            </c:ext>
          </c:extLst>
        </c:ser>
        <c:ser>
          <c:idx val="1"/>
          <c:order val="1"/>
          <c:tx>
            <c:strRef>
              <c:f>'electronics (J) (Version 2)'!$C$44</c:f>
              <c:strCache>
                <c:ptCount val="1"/>
                <c:pt idx="0">
                  <c:v>2024</c:v>
                </c:pt>
              </c:strCache>
            </c:strRef>
          </c:tx>
          <c:spPr>
            <a:solidFill>
              <a:schemeClr val="accent5">
                <a:lumMod val="75000"/>
              </a:schemeClr>
            </a:solidFill>
            <a:ln>
              <a:noFill/>
            </a:ln>
            <a:effectLst/>
          </c:spPr>
          <c:invertIfNegative val="0"/>
          <c:cat>
            <c:strRef>
              <c:f>'electronics (J) (Version 2)'!$A$45:$A$49</c:f>
              <c:strCache>
                <c:ptCount val="5"/>
                <c:pt idx="0">
                  <c:v>had a smart speaker</c:v>
                </c:pt>
                <c:pt idx="1">
                  <c:v>lights</c:v>
                </c:pt>
                <c:pt idx="2">
                  <c:v>security system, cameras, or locks</c:v>
                </c:pt>
                <c:pt idx="3">
                  <c:v>television, set-top box or streaming device</c:v>
                </c:pt>
                <c:pt idx="4">
                  <c:v>temperature</c:v>
                </c:pt>
              </c:strCache>
            </c:strRef>
          </c:cat>
          <c:val>
            <c:numRef>
              <c:f>'electronics (J) (Version 2)'!$C$45:$C$49</c:f>
              <c:numCache>
                <c:formatCode>0.0%</c:formatCode>
                <c:ptCount val="5"/>
                <c:pt idx="0">
                  <c:v>0.35565799999999997</c:v>
                </c:pt>
                <c:pt idx="1">
                  <c:v>0.103495</c:v>
                </c:pt>
                <c:pt idx="2">
                  <c:v>0.09</c:v>
                </c:pt>
                <c:pt idx="3">
                  <c:v>8.4000000000000005E-2</c:v>
                </c:pt>
                <c:pt idx="4">
                  <c:v>6.2126000000000001E-2</c:v>
                </c:pt>
              </c:numCache>
            </c:numRef>
          </c:val>
          <c:extLst>
            <c:ext xmlns:c16="http://schemas.microsoft.com/office/drawing/2014/chart" uri="{C3380CC4-5D6E-409C-BE32-E72D297353CC}">
              <c16:uniqueId val="{00000001-504B-4C92-B006-B7CB12BE58A2}"/>
            </c:ext>
          </c:extLst>
        </c:ser>
        <c:dLbls>
          <c:showLegendKey val="0"/>
          <c:showVal val="0"/>
          <c:showCatName val="0"/>
          <c:showSerName val="0"/>
          <c:showPercent val="0"/>
          <c:showBubbleSize val="0"/>
        </c:dLbls>
        <c:gapWidth val="80"/>
        <c:overlap val="-10"/>
        <c:axId val="1535193631"/>
        <c:axId val="1535198911"/>
      </c:barChart>
      <c:catAx>
        <c:axId val="1535193631"/>
        <c:scaling>
          <c:orientation val="maxMin"/>
        </c:scaling>
        <c:delete val="1"/>
        <c:axPos val="l"/>
        <c:numFmt formatCode="General" sourceLinked="1"/>
        <c:majorTickMark val="none"/>
        <c:minorTickMark val="none"/>
        <c:tickLblPos val="nextTo"/>
        <c:crossAx val="1535198911"/>
        <c:crosses val="autoZero"/>
        <c:auto val="1"/>
        <c:lblAlgn val="ctr"/>
        <c:lblOffset val="100"/>
        <c:noMultiLvlLbl val="0"/>
      </c:catAx>
      <c:valAx>
        <c:axId val="1535198911"/>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535193631"/>
        <c:crosses val="autoZero"/>
        <c:crossBetween val="between"/>
        <c:majorUnit val="0.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'LEDs (C)'!$B$28</c:f>
              <c:strCache>
                <c:ptCount val="1"/>
                <c:pt idx="0">
                  <c:v>LGTINLED</c:v>
                </c:pt>
              </c:strCache>
            </c:strRef>
          </c:tx>
          <c:spPr>
            <a:solidFill>
              <a:schemeClr val="accent3">
                <a:lumMod val="75000"/>
              </a:schemeClr>
            </a:solidFill>
            <a:ln>
              <a:noFill/>
            </a:ln>
            <a:effectLst/>
          </c:spPr>
          <c:invertIfNegative val="0"/>
          <c:cat>
            <c:strRef>
              <c:f>'LEDs (C)'!$A$29:$A$32</c:f>
              <c:strCache>
                <c:ptCount val="4"/>
                <c:pt idx="0">
                  <c:v>all homes</c:v>
                </c:pt>
                <c:pt idx="1">
                  <c:v>single-family</c:v>
                </c:pt>
                <c:pt idx="2">
                  <c:v>apartment</c:v>
                </c:pt>
                <c:pt idx="3">
                  <c:v>mobile home</c:v>
                </c:pt>
              </c:strCache>
            </c:strRef>
          </c:cat>
          <c:val>
            <c:numRef>
              <c:f>'LEDs (C)'!$B$29:$B$32</c:f>
              <c:numCache>
                <c:formatCode>0%</c:formatCode>
                <c:ptCount val="4"/>
                <c:pt idx="0">
                  <c:v>0.62603459634448033</c:v>
                </c:pt>
                <c:pt idx="1">
                  <c:v>0.65282151179403047</c:v>
                </c:pt>
                <c:pt idx="2">
                  <c:v>0.56856904901127059</c:v>
                </c:pt>
                <c:pt idx="3">
                  <c:v>0.55891789694685767</c:v>
                </c:pt>
              </c:numCache>
            </c:numRef>
          </c:val>
          <c:extLst>
            <c:ext xmlns:c16="http://schemas.microsoft.com/office/drawing/2014/chart" uri="{C3380CC4-5D6E-409C-BE32-E72D297353CC}">
              <c16:uniqueId val="{00000000-D64E-45A0-B896-AAD55EEDBAC9}"/>
            </c:ext>
          </c:extLst>
        </c:ser>
        <c:ser>
          <c:idx val="1"/>
          <c:order val="1"/>
          <c:tx>
            <c:strRef>
              <c:f>'LEDs (C)'!$C$28</c:f>
              <c:strCache>
                <c:ptCount val="1"/>
                <c:pt idx="0">
                  <c:v>LGTINCAN</c:v>
                </c:pt>
              </c:strCache>
            </c:strRef>
          </c:tx>
          <c:spPr>
            <a:solidFill>
              <a:schemeClr val="accent3">
                <a:lumMod val="50000"/>
              </a:schemeClr>
            </a:solidFill>
            <a:ln>
              <a:noFill/>
            </a:ln>
            <a:effectLst/>
          </c:spPr>
          <c:invertIfNegative val="0"/>
          <c:cat>
            <c:strRef>
              <c:f>'LEDs (C)'!$A$29:$A$32</c:f>
              <c:strCache>
                <c:ptCount val="4"/>
                <c:pt idx="0">
                  <c:v>all homes</c:v>
                </c:pt>
                <c:pt idx="1">
                  <c:v>single-family</c:v>
                </c:pt>
                <c:pt idx="2">
                  <c:v>apartment</c:v>
                </c:pt>
                <c:pt idx="3">
                  <c:v>mobile home</c:v>
                </c:pt>
              </c:strCache>
            </c:strRef>
          </c:cat>
          <c:val>
            <c:numRef>
              <c:f>'LEDs (C)'!$C$29:$C$32</c:f>
              <c:numCache>
                <c:formatCode>0%</c:formatCode>
                <c:ptCount val="4"/>
                <c:pt idx="0">
                  <c:v>0.10459077282175933</c:v>
                </c:pt>
                <c:pt idx="1">
                  <c:v>8.3242344578824137E-2</c:v>
                </c:pt>
                <c:pt idx="2">
                  <c:v>0.15760253742446351</c:v>
                </c:pt>
                <c:pt idx="3">
                  <c:v>0.12031506585698012</c:v>
                </c:pt>
              </c:numCache>
            </c:numRef>
          </c:val>
          <c:extLst>
            <c:ext xmlns:c16="http://schemas.microsoft.com/office/drawing/2014/chart" uri="{C3380CC4-5D6E-409C-BE32-E72D297353CC}">
              <c16:uniqueId val="{00000001-D64E-45A0-B896-AAD55EEDBAC9}"/>
            </c:ext>
          </c:extLst>
        </c:ser>
        <c:ser>
          <c:idx val="2"/>
          <c:order val="2"/>
          <c:tx>
            <c:strRef>
              <c:f>'LEDs (C)'!$D$28</c:f>
              <c:strCache>
                <c:ptCount val="1"/>
                <c:pt idx="0">
                  <c:v>LGTINCFL</c:v>
                </c:pt>
              </c:strCache>
            </c:strRef>
          </c:tx>
          <c:spPr>
            <a:solidFill>
              <a:schemeClr val="accent3">
                <a:lumMod val="60000"/>
                <a:lumOff val="40000"/>
              </a:schemeClr>
            </a:solidFill>
            <a:ln>
              <a:noFill/>
            </a:ln>
            <a:effectLst/>
          </c:spPr>
          <c:invertIfNegative val="0"/>
          <c:cat>
            <c:strRef>
              <c:f>'LEDs (C)'!$A$29:$A$32</c:f>
              <c:strCache>
                <c:ptCount val="4"/>
                <c:pt idx="0">
                  <c:v>all homes</c:v>
                </c:pt>
                <c:pt idx="1">
                  <c:v>single-family</c:v>
                </c:pt>
                <c:pt idx="2">
                  <c:v>apartment</c:v>
                </c:pt>
                <c:pt idx="3">
                  <c:v>mobile home</c:v>
                </c:pt>
              </c:strCache>
            </c:strRef>
          </c:cat>
          <c:val>
            <c:numRef>
              <c:f>'LEDs (C)'!$D$29:$D$32</c:f>
              <c:numCache>
                <c:formatCode>0%</c:formatCode>
                <c:ptCount val="4"/>
                <c:pt idx="0">
                  <c:v>7.0505154284090155E-2</c:v>
                </c:pt>
                <c:pt idx="1">
                  <c:v>5.9683298909667441E-2</c:v>
                </c:pt>
                <c:pt idx="2">
                  <c:v>9.6495958890476935E-2</c:v>
                </c:pt>
                <c:pt idx="3">
                  <c:v>8.3092380910329236E-2</c:v>
                </c:pt>
              </c:numCache>
            </c:numRef>
          </c:val>
          <c:extLst>
            <c:ext xmlns:c16="http://schemas.microsoft.com/office/drawing/2014/chart" uri="{C3380CC4-5D6E-409C-BE32-E72D297353CC}">
              <c16:uniqueId val="{00000002-D64E-45A0-B896-AAD55EEDBAC9}"/>
            </c:ext>
          </c:extLst>
        </c:ser>
        <c:dLbls>
          <c:showLegendKey val="0"/>
          <c:showVal val="0"/>
          <c:showCatName val="0"/>
          <c:showSerName val="0"/>
          <c:showPercent val="0"/>
          <c:showBubbleSize val="0"/>
        </c:dLbls>
        <c:gapWidth val="219"/>
        <c:overlap val="-27"/>
        <c:axId val="976073615"/>
        <c:axId val="976074575"/>
      </c:barChart>
      <c:catAx>
        <c:axId val="9760736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976074575"/>
        <c:crosses val="autoZero"/>
        <c:auto val="1"/>
        <c:lblAlgn val="ctr"/>
        <c:lblOffset val="100"/>
        <c:noMultiLvlLbl val="0"/>
      </c:catAx>
      <c:valAx>
        <c:axId val="97607457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9760736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noFill/>
            </a:ln>
          </c:spPr>
          <c:dPt>
            <c:idx val="0"/>
            <c:bubble3D val="0"/>
            <c:spPr>
              <a:solidFill>
                <a:schemeClr val="tx2">
                  <a:lumMod val="75000"/>
                  <a:lumOff val="25000"/>
                </a:schemeClr>
              </a:solidFill>
              <a:ln w="19050">
                <a:noFill/>
              </a:ln>
              <a:effectLst/>
            </c:spPr>
            <c:extLst>
              <c:ext xmlns:c16="http://schemas.microsoft.com/office/drawing/2014/chart" uri="{C3380CC4-5D6E-409C-BE32-E72D297353CC}">
                <c16:uniqueId val="{00000001-13D3-4066-89AF-D4A1B3BC855D}"/>
              </c:ext>
            </c:extLst>
          </c:dPt>
          <c:dPt>
            <c:idx val="1"/>
            <c:bubble3D val="0"/>
            <c:spPr>
              <a:solidFill>
                <a:schemeClr val="bg1">
                  <a:lumMod val="75000"/>
                </a:schemeClr>
              </a:solidFill>
              <a:ln w="19050">
                <a:noFill/>
              </a:ln>
              <a:effectLst/>
            </c:spPr>
            <c:extLst>
              <c:ext xmlns:c16="http://schemas.microsoft.com/office/drawing/2014/chart" uri="{C3380CC4-5D6E-409C-BE32-E72D297353CC}">
                <c16:uniqueId val="{00000003-13D3-4066-89AF-D4A1B3BC855D}"/>
              </c:ext>
            </c:extLst>
          </c:dPt>
          <c:cat>
            <c:strRef>
              <c:f>'indoor-outdoor lighting (S)'!$A$5:$A$6</c:f>
              <c:strCache>
                <c:ptCount val="2"/>
                <c:pt idx="0">
                  <c:v>Kept at least one light on outdoors all night</c:v>
                </c:pt>
                <c:pt idx="1">
                  <c:v>Did not keep a bulb on outdoors all night</c:v>
                </c:pt>
              </c:strCache>
            </c:strRef>
          </c:cat>
          <c:val>
            <c:numRef>
              <c:f>'indoor-outdoor lighting (S)'!$F$5:$F$6</c:f>
              <c:numCache>
                <c:formatCode>General</c:formatCode>
                <c:ptCount val="2"/>
                <c:pt idx="0">
                  <c:v>43.4</c:v>
                </c:pt>
                <c:pt idx="1">
                  <c:v>56.6</c:v>
                </c:pt>
              </c:numCache>
            </c:numRef>
          </c:val>
          <c:extLst>
            <c:ext xmlns:c16="http://schemas.microsoft.com/office/drawing/2014/chart" uri="{C3380CC4-5D6E-409C-BE32-E72D297353CC}">
              <c16:uniqueId val="{00000004-13D3-4066-89AF-D4A1B3BC855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noFill/>
            </a:ln>
          </c:spPr>
          <c:dPt>
            <c:idx val="0"/>
            <c:bubble3D val="0"/>
            <c:spPr>
              <a:solidFill>
                <a:schemeClr val="accent2"/>
              </a:solidFill>
              <a:ln w="19050">
                <a:noFill/>
              </a:ln>
              <a:effectLst/>
            </c:spPr>
            <c:extLst>
              <c:ext xmlns:c16="http://schemas.microsoft.com/office/drawing/2014/chart" uri="{C3380CC4-5D6E-409C-BE32-E72D297353CC}">
                <c16:uniqueId val="{00000001-5077-42BD-8248-F37B3A45E255}"/>
              </c:ext>
            </c:extLst>
          </c:dPt>
          <c:dPt>
            <c:idx val="1"/>
            <c:bubble3D val="0"/>
            <c:spPr>
              <a:solidFill>
                <a:schemeClr val="bg1">
                  <a:lumMod val="75000"/>
                </a:schemeClr>
              </a:solidFill>
              <a:ln w="19050">
                <a:noFill/>
              </a:ln>
              <a:effectLst/>
            </c:spPr>
            <c:extLst>
              <c:ext xmlns:c16="http://schemas.microsoft.com/office/drawing/2014/chart" uri="{C3380CC4-5D6E-409C-BE32-E72D297353CC}">
                <c16:uniqueId val="{00000003-5077-42BD-8248-F37B3A45E255}"/>
              </c:ext>
            </c:extLst>
          </c:dPt>
          <c:cat>
            <c:strRef>
              <c:f>'indoor-outdoor lighting (S)'!$A$2:$A$3</c:f>
              <c:strCache>
                <c:ptCount val="2"/>
                <c:pt idx="0">
                  <c:v>Kept at least one bulb on indoors for 8 or more hours</c:v>
                </c:pt>
                <c:pt idx="1">
                  <c:v>Did not keep a bulb on indoors for 8 or more hours</c:v>
                </c:pt>
              </c:strCache>
            </c:strRef>
          </c:cat>
          <c:val>
            <c:numRef>
              <c:f>'indoor-outdoor lighting (S)'!$F$2:$F$3</c:f>
              <c:numCache>
                <c:formatCode>General</c:formatCode>
                <c:ptCount val="2"/>
                <c:pt idx="0">
                  <c:v>47.02</c:v>
                </c:pt>
                <c:pt idx="1">
                  <c:v>52.98</c:v>
                </c:pt>
              </c:numCache>
            </c:numRef>
          </c:val>
          <c:extLst>
            <c:ext xmlns:c16="http://schemas.microsoft.com/office/drawing/2014/chart" uri="{C3380CC4-5D6E-409C-BE32-E72D297353CC}">
              <c16:uniqueId val="{00000004-5077-42BD-8248-F37B3A45E25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A777086-F5AF-4545-AEFF-119F46BBE056}" type="datetimeFigureOut">
              <a:rPr lang="en-US" smtClean="0"/>
              <a:t>9/17/2026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C5FD128-B741-415D-9187-2C443A845329}" type="slidenum">
              <a:rPr lang="en-US" smtClean="0"/>
              <a:t>‹#›</a:t>
            </a:fld>
            <a:endParaRPr lang="en-US" dirty="0"/>
          </a:p>
        </p:txBody>
      </p:sp>
    </p:spTree>
    <p:extLst>
      <p:ext uri="{BB962C8B-B14F-4D97-AF65-F5344CB8AC3E}">
        <p14:creationId xmlns:p14="http://schemas.microsoft.com/office/powerpoint/2010/main" val="1675427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FD128-B741-415D-9187-2C443A845329}" type="slidenum">
              <a:rPr lang="en-US" smtClean="0"/>
              <a:t>2</a:t>
            </a:fld>
            <a:endParaRPr lang="en-US" dirty="0"/>
          </a:p>
        </p:txBody>
      </p:sp>
    </p:spTree>
    <p:extLst>
      <p:ext uri="{BB962C8B-B14F-4D97-AF65-F5344CB8AC3E}">
        <p14:creationId xmlns:p14="http://schemas.microsoft.com/office/powerpoint/2010/main" val="117289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FD128-B741-415D-9187-2C443A845329}" type="slidenum">
              <a:rPr lang="en-US" smtClean="0"/>
              <a:t>4</a:t>
            </a:fld>
            <a:endParaRPr lang="en-US" dirty="0"/>
          </a:p>
        </p:txBody>
      </p:sp>
    </p:spTree>
    <p:extLst>
      <p:ext uri="{BB962C8B-B14F-4D97-AF65-F5344CB8AC3E}">
        <p14:creationId xmlns:p14="http://schemas.microsoft.com/office/powerpoint/2010/main" val="2474445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C5FD128-B741-415D-9187-2C443A845329}" type="slidenum">
              <a:rPr lang="en-US" smtClean="0"/>
              <a:t>7</a:t>
            </a:fld>
            <a:endParaRPr lang="en-US" dirty="0"/>
          </a:p>
        </p:txBody>
      </p:sp>
    </p:spTree>
    <p:extLst>
      <p:ext uri="{BB962C8B-B14F-4D97-AF65-F5344CB8AC3E}">
        <p14:creationId xmlns:p14="http://schemas.microsoft.com/office/powerpoint/2010/main" val="2839778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FD128-B741-415D-9187-2C443A845329}" type="slidenum">
              <a:rPr lang="en-US" smtClean="0"/>
              <a:t>8</a:t>
            </a:fld>
            <a:endParaRPr lang="en-US" dirty="0"/>
          </a:p>
        </p:txBody>
      </p:sp>
    </p:spTree>
    <p:extLst>
      <p:ext uri="{BB962C8B-B14F-4D97-AF65-F5344CB8AC3E}">
        <p14:creationId xmlns:p14="http://schemas.microsoft.com/office/powerpoint/2010/main" val="2909157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FD128-B741-415D-9187-2C443A845329}" type="slidenum">
              <a:rPr lang="en-US" smtClean="0"/>
              <a:t>9</a:t>
            </a:fld>
            <a:endParaRPr lang="en-US" dirty="0"/>
          </a:p>
        </p:txBody>
      </p:sp>
    </p:spTree>
    <p:extLst>
      <p:ext uri="{BB962C8B-B14F-4D97-AF65-F5344CB8AC3E}">
        <p14:creationId xmlns:p14="http://schemas.microsoft.com/office/powerpoint/2010/main" val="3305193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C5FD128-B741-415D-9187-2C443A845329}" type="slidenum">
              <a:rPr lang="en-US" smtClean="0"/>
              <a:t>12</a:t>
            </a:fld>
            <a:endParaRPr lang="en-US" dirty="0"/>
          </a:p>
        </p:txBody>
      </p:sp>
    </p:spTree>
    <p:extLst>
      <p:ext uri="{BB962C8B-B14F-4D97-AF65-F5344CB8AC3E}">
        <p14:creationId xmlns:p14="http://schemas.microsoft.com/office/powerpoint/2010/main" val="2341395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FD128-B741-415D-9187-2C443A845329}" type="slidenum">
              <a:rPr lang="en-US" smtClean="0"/>
              <a:t>13</a:t>
            </a:fld>
            <a:endParaRPr lang="en-US" dirty="0"/>
          </a:p>
        </p:txBody>
      </p:sp>
    </p:spTree>
    <p:extLst>
      <p:ext uri="{BB962C8B-B14F-4D97-AF65-F5344CB8AC3E}">
        <p14:creationId xmlns:p14="http://schemas.microsoft.com/office/powerpoint/2010/main" val="1780563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FD128-B741-415D-9187-2C443A845329}" type="slidenum">
              <a:rPr lang="en-US" smtClean="0"/>
              <a:t>15</a:t>
            </a:fld>
            <a:endParaRPr lang="en-US" dirty="0"/>
          </a:p>
        </p:txBody>
      </p:sp>
    </p:spTree>
    <p:extLst>
      <p:ext uri="{BB962C8B-B14F-4D97-AF65-F5344CB8AC3E}">
        <p14:creationId xmlns:p14="http://schemas.microsoft.com/office/powerpoint/2010/main" val="36476247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FD128-B741-415D-9187-2C443A845329}" type="slidenum">
              <a:rPr lang="en-US" smtClean="0"/>
              <a:t>16</a:t>
            </a:fld>
            <a:endParaRPr lang="en-US" dirty="0"/>
          </a:p>
        </p:txBody>
      </p:sp>
    </p:spTree>
    <p:extLst>
      <p:ext uri="{BB962C8B-B14F-4D97-AF65-F5344CB8AC3E}">
        <p14:creationId xmlns:p14="http://schemas.microsoft.com/office/powerpoint/2010/main" val="426885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FD128-B741-415D-9187-2C443A845329}" type="slidenum">
              <a:rPr lang="en-US" smtClean="0"/>
              <a:t>18</a:t>
            </a:fld>
            <a:endParaRPr lang="en-US" dirty="0"/>
          </a:p>
        </p:txBody>
      </p:sp>
    </p:spTree>
    <p:extLst>
      <p:ext uri="{BB962C8B-B14F-4D97-AF65-F5344CB8AC3E}">
        <p14:creationId xmlns:p14="http://schemas.microsoft.com/office/powerpoint/2010/main" val="640499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F64DA-A9AE-BF5D-8C05-768F502A80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96A78D-C1D5-38C3-9B43-32E9CB8B474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4A692E9-EB07-DAB1-F52C-82B5E54F72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87588E-5B97-27B4-564D-D4EA3F81DACB}"/>
              </a:ext>
            </a:extLst>
          </p:cNvPr>
          <p:cNvSpPr>
            <a:spLocks noGrp="1"/>
          </p:cNvSpPr>
          <p:nvPr>
            <p:ph type="sldNum" sz="quarter" idx="5"/>
          </p:nvPr>
        </p:nvSpPr>
        <p:spPr/>
        <p:txBody>
          <a:bodyPr/>
          <a:lstStyle/>
          <a:p>
            <a:fld id="{6C5FD128-B741-415D-9187-2C443A845329}" type="slidenum">
              <a:rPr lang="en-US" smtClean="0"/>
              <a:t>19</a:t>
            </a:fld>
            <a:endParaRPr lang="en-US" dirty="0"/>
          </a:p>
        </p:txBody>
      </p:sp>
    </p:spTree>
    <p:extLst>
      <p:ext uri="{BB962C8B-B14F-4D97-AF65-F5344CB8AC3E}">
        <p14:creationId xmlns:p14="http://schemas.microsoft.com/office/powerpoint/2010/main" val="3519995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FD128-B741-415D-9187-2C443A845329}" type="slidenum">
              <a:rPr lang="en-US" smtClean="0"/>
              <a:t>21</a:t>
            </a:fld>
            <a:endParaRPr lang="en-US" dirty="0"/>
          </a:p>
        </p:txBody>
      </p:sp>
    </p:spTree>
    <p:extLst>
      <p:ext uri="{BB962C8B-B14F-4D97-AF65-F5344CB8AC3E}">
        <p14:creationId xmlns:p14="http://schemas.microsoft.com/office/powerpoint/2010/main" val="3050314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F3CBF-540A-4990-0938-0F504FEDF4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A35AC-E38A-9CD8-B2CC-E71403A8525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15BEBBE-C4C3-D34A-C2D7-9C715B5B64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C24E81-9399-530D-199D-3C4A34AD2A03}"/>
              </a:ext>
            </a:extLst>
          </p:cNvPr>
          <p:cNvSpPr>
            <a:spLocks noGrp="1"/>
          </p:cNvSpPr>
          <p:nvPr>
            <p:ph type="sldNum" sz="quarter" idx="5"/>
          </p:nvPr>
        </p:nvSpPr>
        <p:spPr/>
        <p:txBody>
          <a:bodyPr/>
          <a:lstStyle/>
          <a:p>
            <a:fld id="{2F70006F-54FE-4CF2-922A-0460E42E68F8}" type="slidenum">
              <a:rPr lang="en-US" smtClean="0"/>
              <a:t>22</a:t>
            </a:fld>
            <a:endParaRPr lang="en-US" dirty="0"/>
          </a:p>
        </p:txBody>
      </p:sp>
    </p:spTree>
    <p:extLst>
      <p:ext uri="{BB962C8B-B14F-4D97-AF65-F5344CB8AC3E}">
        <p14:creationId xmlns:p14="http://schemas.microsoft.com/office/powerpoint/2010/main" val="1471041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FD128-B741-415D-9187-2C443A845329}" type="slidenum">
              <a:rPr lang="en-US" smtClean="0"/>
              <a:t>25</a:t>
            </a:fld>
            <a:endParaRPr lang="en-US" dirty="0"/>
          </a:p>
        </p:txBody>
      </p:sp>
    </p:spTree>
    <p:extLst>
      <p:ext uri="{BB962C8B-B14F-4D97-AF65-F5344CB8AC3E}">
        <p14:creationId xmlns:p14="http://schemas.microsoft.com/office/powerpoint/2010/main" val="3964591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5FD128-B741-415D-9187-2C443A845329}" type="slidenum">
              <a:rPr lang="en-US" smtClean="0"/>
              <a:t>26</a:t>
            </a:fld>
            <a:endParaRPr lang="en-US" dirty="0"/>
          </a:p>
        </p:txBody>
      </p:sp>
    </p:spTree>
    <p:extLst>
      <p:ext uri="{BB962C8B-B14F-4D97-AF65-F5344CB8AC3E}">
        <p14:creationId xmlns:p14="http://schemas.microsoft.com/office/powerpoint/2010/main" val="3860751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22A7C8F-0B1A-5DD8-DE69-B317897819C3}"/>
              </a:ext>
            </a:extLst>
          </p:cNvPr>
          <p:cNvSpPr/>
          <p:nvPr userDrawn="1"/>
        </p:nvSpPr>
        <p:spPr>
          <a:xfrm>
            <a:off x="0" y="6492240"/>
            <a:ext cx="12192000" cy="365760"/>
          </a:xfrm>
          <a:prstGeom prst="rect">
            <a:avLst/>
          </a:prstGeom>
          <a:solidFill>
            <a:srgbClr val="D9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3885E22-8D6F-FBD8-11FC-4D524CEDB441}"/>
              </a:ext>
            </a:extLst>
          </p:cNvPr>
          <p:cNvSpPr>
            <a:spLocks noGrp="1"/>
          </p:cNvSpPr>
          <p:nvPr>
            <p:ph type="title"/>
          </p:nvPr>
        </p:nvSpPr>
        <p:spPr>
          <a:xfrm>
            <a:off x="381000" y="457200"/>
            <a:ext cx="11430000" cy="777240"/>
          </a:xfrm>
        </p:spPr>
        <p:txBody>
          <a:bodyPr anchor="b" anchorCtr="0"/>
          <a:lstStyle>
            <a:lvl1pPr algn="l">
              <a:defRPr sz="2600">
                <a:solidFill>
                  <a:schemeClr val="accent1"/>
                </a:solidFill>
                <a:latin typeface="Jost Medium" pitchFamily="2" charset="0"/>
                <a:ea typeface="Jost Medium" pitchFamily="2" charset="0"/>
                <a:cs typeface="Times New Roman" panose="02020603050405020304"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967C2095-10DD-B4BC-69E6-41988386C3B3}"/>
              </a:ext>
            </a:extLst>
          </p:cNvPr>
          <p:cNvSpPr>
            <a:spLocks noGrp="1"/>
          </p:cNvSpPr>
          <p:nvPr>
            <p:ph idx="1"/>
          </p:nvPr>
        </p:nvSpPr>
        <p:spPr>
          <a:xfrm>
            <a:off x="381000" y="1371600"/>
            <a:ext cx="11430000" cy="4726854"/>
          </a:xfrm>
        </p:spPr>
        <p:txBody>
          <a:bodyPr/>
          <a:lstStyle>
            <a:lvl1pPr>
              <a:defRPr sz="1400">
                <a:latin typeface="Arial" panose="020B0604020202020204" pitchFamily="34" charset="0"/>
                <a:cs typeface="Arial" panose="020B0604020202020204" pitchFamily="34" charset="0"/>
              </a:defRPr>
            </a:lvl1pPr>
            <a:lvl2pPr>
              <a:buFont typeface="Arial" panose="020B0604020202020204" pitchFamily="34" charset="0"/>
              <a:buChar cha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buFont typeface="Arial" panose="020B0604020202020204" pitchFamily="34" charset="0"/>
              <a:buChar cha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Box 10">
            <a:extLst>
              <a:ext uri="{FF2B5EF4-FFF2-40B4-BE49-F238E27FC236}">
                <a16:creationId xmlns:a16="http://schemas.microsoft.com/office/drawing/2014/main" id="{23F6A9AA-B0BD-DD97-D235-2E0461AB92C7}"/>
              </a:ext>
            </a:extLst>
          </p:cNvPr>
          <p:cNvSpPr txBox="1"/>
          <p:nvPr userDrawn="1"/>
        </p:nvSpPr>
        <p:spPr>
          <a:xfrm>
            <a:off x="5689600" y="6540684"/>
            <a:ext cx="3251202" cy="276999"/>
          </a:xfrm>
          <a:prstGeom prst="rect">
            <a:avLst/>
          </a:prstGeom>
          <a:noFill/>
        </p:spPr>
        <p:txBody>
          <a:bodyPr wrap="square" rtlCol="0">
            <a:spAutoFit/>
          </a:bodyPr>
          <a:lstStyle/>
          <a:p>
            <a:pPr algn="r"/>
            <a:r>
              <a:rPr lang="en-US" sz="1200" b="1" dirty="0">
                <a:solidFill>
                  <a:schemeClr val="tx1">
                    <a:lumMod val="75000"/>
                    <a:lumOff val="25000"/>
                  </a:schemeClr>
                </a:solidFill>
                <a:latin typeface="Jost Medium" pitchFamily="2" charset="0"/>
                <a:ea typeface="Jost Medium" pitchFamily="2" charset="0"/>
                <a:cs typeface="Arial" panose="020B0604020202020204" pitchFamily="34" charset="0"/>
              </a:rPr>
              <a:t>#RECS </a:t>
            </a:r>
            <a:r>
              <a:rPr lang="en-US" sz="1200" dirty="0">
                <a:solidFill>
                  <a:schemeClr val="tx1">
                    <a:lumMod val="75000"/>
                    <a:lumOff val="25000"/>
                  </a:schemeClr>
                </a:solidFill>
                <a:latin typeface="Jost Medium" pitchFamily="2" charset="0"/>
                <a:ea typeface="Jost Medium" pitchFamily="2" charset="0"/>
                <a:cs typeface="Arial" panose="020B0604020202020204" pitchFamily="34" charset="0"/>
              </a:rPr>
              <a:t>| www.eia.gov/recs</a:t>
            </a:r>
          </a:p>
        </p:txBody>
      </p:sp>
      <p:sp>
        <p:nvSpPr>
          <p:cNvPr id="12" name="TextBox 11">
            <a:extLst>
              <a:ext uri="{FF2B5EF4-FFF2-40B4-BE49-F238E27FC236}">
                <a16:creationId xmlns:a16="http://schemas.microsoft.com/office/drawing/2014/main" id="{373E1967-D7BA-2545-9B86-6A59E5C198BF}"/>
              </a:ext>
            </a:extLst>
          </p:cNvPr>
          <p:cNvSpPr txBox="1"/>
          <p:nvPr userDrawn="1"/>
        </p:nvSpPr>
        <p:spPr>
          <a:xfrm>
            <a:off x="381000" y="6540684"/>
            <a:ext cx="4073238" cy="276999"/>
          </a:xfrm>
          <a:prstGeom prst="rect">
            <a:avLst/>
          </a:prstGeom>
          <a:noFill/>
        </p:spPr>
        <p:txBody>
          <a:bodyPr wrap="square" rtlCol="0">
            <a:spAutoFit/>
          </a:bodyPr>
          <a:lstStyle/>
          <a:p>
            <a:r>
              <a:rPr lang="en-US" sz="1200" dirty="0">
                <a:solidFill>
                  <a:schemeClr val="tx1">
                    <a:lumMod val="75000"/>
                    <a:lumOff val="25000"/>
                  </a:schemeClr>
                </a:solidFill>
                <a:latin typeface="Jost Medium" pitchFamily="2" charset="0"/>
                <a:ea typeface="Jost Medium" pitchFamily="2" charset="0"/>
                <a:cs typeface="Arial" panose="020B0604020202020204" pitchFamily="34" charset="0"/>
              </a:rPr>
              <a:t>U.S. Energy Information Administration</a:t>
            </a:r>
          </a:p>
        </p:txBody>
      </p:sp>
      <p:sp>
        <p:nvSpPr>
          <p:cNvPr id="13" name="Slide Number Placeholder 4">
            <a:extLst>
              <a:ext uri="{FF2B5EF4-FFF2-40B4-BE49-F238E27FC236}">
                <a16:creationId xmlns:a16="http://schemas.microsoft.com/office/drawing/2014/main" id="{8E487D70-8844-3D75-F406-38A032921132}"/>
              </a:ext>
            </a:extLst>
          </p:cNvPr>
          <p:cNvSpPr>
            <a:spLocks noGrp="1"/>
          </p:cNvSpPr>
          <p:nvPr>
            <p:ph type="sldNum" sz="quarter" idx="12"/>
          </p:nvPr>
        </p:nvSpPr>
        <p:spPr>
          <a:xfrm>
            <a:off x="11231418" y="6543363"/>
            <a:ext cx="579582" cy="274320"/>
          </a:xfrm>
          <a:prstGeom prst="rect">
            <a:avLst/>
          </a:prstGeom>
        </p:spPr>
        <p:txBody>
          <a:bodyPr/>
          <a:lstStyle>
            <a:lvl1pPr algn="r">
              <a:defRPr sz="1200">
                <a:solidFill>
                  <a:schemeClr val="tx1">
                    <a:lumMod val="75000"/>
                    <a:lumOff val="25000"/>
                  </a:schemeClr>
                </a:solidFill>
                <a:latin typeface="Jost Medium" pitchFamily="2" charset="0"/>
                <a:ea typeface="Jost Medium" pitchFamily="2" charset="0"/>
                <a:cs typeface="Arial" panose="020B0604020202020204" pitchFamily="34" charset="0"/>
              </a:defRPr>
            </a:lvl1pPr>
          </a:lstStyle>
          <a:p>
            <a:fld id="{21359DFE-3A4C-45B2-AB95-BD9014F5CE56}" type="slidenum">
              <a:rPr lang="en-US" smtClean="0"/>
              <a:pPr/>
              <a:t>‹#›</a:t>
            </a:fld>
            <a:endParaRPr lang="en-US" dirty="0">
              <a:latin typeface="Jost Medium" pitchFamily="2" charset="0"/>
              <a:ea typeface="Jost Medium" pitchFamily="2" charset="0"/>
            </a:endParaRPr>
          </a:p>
        </p:txBody>
      </p:sp>
    </p:spTree>
    <p:extLst>
      <p:ext uri="{BB962C8B-B14F-4D97-AF65-F5344CB8AC3E}">
        <p14:creationId xmlns:p14="http://schemas.microsoft.com/office/powerpoint/2010/main" val="287677953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A5E34-0F08-A3DA-B613-9B536F8630D4}"/>
              </a:ext>
            </a:extLst>
          </p:cNvPr>
          <p:cNvSpPr>
            <a:spLocks noGrp="1"/>
          </p:cNvSpPr>
          <p:nvPr>
            <p:ph type="title"/>
          </p:nvPr>
        </p:nvSpPr>
        <p:spPr>
          <a:xfrm>
            <a:off x="503094" y="2002629"/>
            <a:ext cx="5029777" cy="2852737"/>
          </a:xfrm>
        </p:spPr>
        <p:txBody>
          <a:bodyPr anchor="ctr" anchorCtr="0"/>
          <a:lstStyle>
            <a:lvl1pPr>
              <a:defRPr sz="4000" b="1">
                <a:solidFill>
                  <a:schemeClr val="tx1">
                    <a:lumMod val="75000"/>
                    <a:lumOff val="25000"/>
                  </a:schemeClr>
                </a:solidFill>
                <a:latin typeface="Jost Medium" pitchFamily="2" charset="0"/>
                <a:ea typeface="Jost Medium" pitchFamily="2" charset="0"/>
                <a:cs typeface="Arial" panose="020B0604020202020204" pitchFamily="34" charset="0"/>
              </a:defRPr>
            </a:lvl1pPr>
          </a:lstStyle>
          <a:p>
            <a:r>
              <a:rPr lang="en-US" dirty="0"/>
              <a:t>Click to edit Master title style</a:t>
            </a:r>
          </a:p>
        </p:txBody>
      </p:sp>
      <p:sp>
        <p:nvSpPr>
          <p:cNvPr id="11" name="Freeform: Shape 10">
            <a:extLst>
              <a:ext uri="{FF2B5EF4-FFF2-40B4-BE49-F238E27FC236}">
                <a16:creationId xmlns:a16="http://schemas.microsoft.com/office/drawing/2014/main" id="{2B00D274-FEA4-A123-9856-B90B22D9B9F9}"/>
              </a:ext>
            </a:extLst>
          </p:cNvPr>
          <p:cNvSpPr/>
          <p:nvPr userDrawn="1"/>
        </p:nvSpPr>
        <p:spPr>
          <a:xfrm>
            <a:off x="7675418" y="-4"/>
            <a:ext cx="4516582" cy="6858004"/>
          </a:xfrm>
          <a:custGeom>
            <a:avLst/>
            <a:gdLst>
              <a:gd name="csX0" fmla="*/ 1714500 w 7185891"/>
              <a:gd name="csY0" fmla="*/ 0 h 6858004"/>
              <a:gd name="csX1" fmla="*/ 7185891 w 7185891"/>
              <a:gd name="csY1" fmla="*/ 0 h 6858004"/>
              <a:gd name="csX2" fmla="*/ 7185890 w 7185891"/>
              <a:gd name="csY2" fmla="*/ 4 h 6858004"/>
              <a:gd name="csX3" fmla="*/ 7185891 w 7185891"/>
              <a:gd name="csY3" fmla="*/ 4 h 6858004"/>
              <a:gd name="csX4" fmla="*/ 7185891 w 7185891"/>
              <a:gd name="csY4" fmla="*/ 6858004 h 6858004"/>
              <a:gd name="csX5" fmla="*/ 4211782 w 7185891"/>
              <a:gd name="csY5" fmla="*/ 6858004 h 6858004"/>
              <a:gd name="csX6" fmla="*/ 4211782 w 7185891"/>
              <a:gd name="csY6" fmla="*/ 6858001 h 6858004"/>
              <a:gd name="csX7" fmla="*/ 0 w 7185891"/>
              <a:gd name="csY7" fmla="*/ 6858001 h 68580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185891" h="6858004">
                <a:moveTo>
                  <a:pt x="1714500" y="0"/>
                </a:moveTo>
                <a:lnTo>
                  <a:pt x="7185891" y="0"/>
                </a:lnTo>
                <a:lnTo>
                  <a:pt x="7185890" y="4"/>
                </a:lnTo>
                <a:lnTo>
                  <a:pt x="7185891" y="4"/>
                </a:lnTo>
                <a:lnTo>
                  <a:pt x="7185891" y="6858004"/>
                </a:lnTo>
                <a:lnTo>
                  <a:pt x="4211782" y="6858004"/>
                </a:lnTo>
                <a:lnTo>
                  <a:pt x="4211782" y="6858001"/>
                </a:lnTo>
                <a:lnTo>
                  <a:pt x="0" y="6858001"/>
                </a:ln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Parallelogram 6">
            <a:extLst>
              <a:ext uri="{FF2B5EF4-FFF2-40B4-BE49-F238E27FC236}">
                <a16:creationId xmlns:a16="http://schemas.microsoft.com/office/drawing/2014/main" id="{0AF33E22-52A9-1F5E-F4CB-15052AC06F70}"/>
              </a:ext>
            </a:extLst>
          </p:cNvPr>
          <p:cNvSpPr/>
          <p:nvPr userDrawn="1"/>
        </p:nvSpPr>
        <p:spPr>
          <a:xfrm>
            <a:off x="5246255" y="0"/>
            <a:ext cx="6442651" cy="6858000"/>
          </a:xfrm>
          <a:prstGeom prst="parallelogram">
            <a:avLst/>
          </a:prstGeom>
          <a:solidFill>
            <a:srgbClr val="D9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52339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ight Bullet Point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5468E-9B18-A391-5F73-564C21C0AC93}"/>
              </a:ext>
            </a:extLst>
          </p:cNvPr>
          <p:cNvSpPr>
            <a:spLocks noGrp="1"/>
          </p:cNvSpPr>
          <p:nvPr>
            <p:ph type="title"/>
          </p:nvPr>
        </p:nvSpPr>
        <p:spPr/>
        <p:txBody>
          <a:bodyPr/>
          <a:lstStyle>
            <a:lvl1pPr>
              <a:defRPr sz="2600">
                <a:latin typeface="Jost Medium" pitchFamily="2" charset="0"/>
                <a:ea typeface="Jost Medium" pitchFamily="2" charset="0"/>
              </a:defRPr>
            </a:lvl1pPr>
          </a:lstStyle>
          <a:p>
            <a:r>
              <a:rPr lang="en-US" dirty="0"/>
              <a:t>Click to edit Master title style</a:t>
            </a:r>
          </a:p>
        </p:txBody>
      </p:sp>
      <p:sp>
        <p:nvSpPr>
          <p:cNvPr id="6" name="Rectangle 5">
            <a:extLst>
              <a:ext uri="{FF2B5EF4-FFF2-40B4-BE49-F238E27FC236}">
                <a16:creationId xmlns:a16="http://schemas.microsoft.com/office/drawing/2014/main" id="{E42178CB-D9DD-47E0-EBCD-77CDBB1827D8}"/>
              </a:ext>
            </a:extLst>
          </p:cNvPr>
          <p:cNvSpPr/>
          <p:nvPr userDrawn="1"/>
        </p:nvSpPr>
        <p:spPr>
          <a:xfrm>
            <a:off x="0" y="6492240"/>
            <a:ext cx="12192000" cy="365760"/>
          </a:xfrm>
          <a:prstGeom prst="rect">
            <a:avLst/>
          </a:prstGeom>
          <a:solidFill>
            <a:srgbClr val="D9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C520EA4F-1FC7-BBDC-CE4F-DFBE547BC078}"/>
              </a:ext>
            </a:extLst>
          </p:cNvPr>
          <p:cNvSpPr txBox="1"/>
          <p:nvPr userDrawn="1"/>
        </p:nvSpPr>
        <p:spPr>
          <a:xfrm>
            <a:off x="5689600" y="6540684"/>
            <a:ext cx="3251202" cy="276999"/>
          </a:xfrm>
          <a:prstGeom prst="rect">
            <a:avLst/>
          </a:prstGeom>
          <a:noFill/>
        </p:spPr>
        <p:txBody>
          <a:bodyPr wrap="square" rtlCol="0">
            <a:spAutoFit/>
          </a:bodyPr>
          <a:lstStyle/>
          <a:p>
            <a:pPr algn="r"/>
            <a:r>
              <a:rPr lang="en-US" sz="1200" b="1" dirty="0">
                <a:solidFill>
                  <a:schemeClr val="tx1">
                    <a:lumMod val="75000"/>
                    <a:lumOff val="25000"/>
                  </a:schemeClr>
                </a:solidFill>
                <a:latin typeface="Jost Medium" pitchFamily="2" charset="0"/>
                <a:ea typeface="Jost Medium" pitchFamily="2" charset="0"/>
                <a:cs typeface="Arial" panose="020B0604020202020204" pitchFamily="34" charset="0"/>
              </a:rPr>
              <a:t>#RECS </a:t>
            </a:r>
            <a:r>
              <a:rPr lang="en-US" sz="1200" dirty="0">
                <a:solidFill>
                  <a:schemeClr val="tx1">
                    <a:lumMod val="75000"/>
                    <a:lumOff val="25000"/>
                  </a:schemeClr>
                </a:solidFill>
                <a:latin typeface="Jost Medium" pitchFamily="2" charset="0"/>
                <a:ea typeface="Jost Medium" pitchFamily="2" charset="0"/>
                <a:cs typeface="Arial" panose="020B0604020202020204" pitchFamily="34" charset="0"/>
              </a:rPr>
              <a:t>| www.eia.gov/recs</a:t>
            </a:r>
          </a:p>
        </p:txBody>
      </p:sp>
      <p:sp>
        <p:nvSpPr>
          <p:cNvPr id="8" name="TextBox 7">
            <a:extLst>
              <a:ext uri="{FF2B5EF4-FFF2-40B4-BE49-F238E27FC236}">
                <a16:creationId xmlns:a16="http://schemas.microsoft.com/office/drawing/2014/main" id="{5A8F2081-A145-2174-A2A3-531A311960BB}"/>
              </a:ext>
            </a:extLst>
          </p:cNvPr>
          <p:cNvSpPr txBox="1"/>
          <p:nvPr userDrawn="1"/>
        </p:nvSpPr>
        <p:spPr>
          <a:xfrm>
            <a:off x="381000" y="6540684"/>
            <a:ext cx="4073238" cy="276999"/>
          </a:xfrm>
          <a:prstGeom prst="rect">
            <a:avLst/>
          </a:prstGeom>
          <a:noFill/>
        </p:spPr>
        <p:txBody>
          <a:bodyPr wrap="square" rtlCol="0">
            <a:spAutoFit/>
          </a:bodyPr>
          <a:lstStyle/>
          <a:p>
            <a:r>
              <a:rPr lang="en-US" sz="1200" dirty="0">
                <a:solidFill>
                  <a:schemeClr val="tx1">
                    <a:lumMod val="75000"/>
                    <a:lumOff val="25000"/>
                  </a:schemeClr>
                </a:solidFill>
                <a:latin typeface="Jost Medium" pitchFamily="2" charset="0"/>
                <a:ea typeface="Jost Medium" pitchFamily="2" charset="0"/>
                <a:cs typeface="Arial" panose="020B0604020202020204" pitchFamily="34" charset="0"/>
              </a:rPr>
              <a:t>U.S. Energy Information Administration</a:t>
            </a:r>
          </a:p>
        </p:txBody>
      </p:sp>
      <p:sp>
        <p:nvSpPr>
          <p:cNvPr id="11" name="Text Placeholder 10">
            <a:extLst>
              <a:ext uri="{FF2B5EF4-FFF2-40B4-BE49-F238E27FC236}">
                <a16:creationId xmlns:a16="http://schemas.microsoft.com/office/drawing/2014/main" id="{EE3F9350-0B4C-A3F8-7275-5885F8E86F11}"/>
              </a:ext>
            </a:extLst>
          </p:cNvPr>
          <p:cNvSpPr>
            <a:spLocks noGrp="1"/>
          </p:cNvSpPr>
          <p:nvPr>
            <p:ph type="body" sz="quarter" idx="13"/>
          </p:nvPr>
        </p:nvSpPr>
        <p:spPr>
          <a:xfrm>
            <a:off x="7421880" y="1828800"/>
            <a:ext cx="4389120" cy="34083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4">
            <a:extLst>
              <a:ext uri="{FF2B5EF4-FFF2-40B4-BE49-F238E27FC236}">
                <a16:creationId xmlns:a16="http://schemas.microsoft.com/office/drawing/2014/main" id="{E1D222FF-27F8-2B3D-FA08-BE508EFA01D2}"/>
              </a:ext>
            </a:extLst>
          </p:cNvPr>
          <p:cNvSpPr txBox="1">
            <a:spLocks/>
          </p:cNvSpPr>
          <p:nvPr userDrawn="1"/>
        </p:nvSpPr>
        <p:spPr>
          <a:xfrm>
            <a:off x="11231418" y="6543363"/>
            <a:ext cx="579582" cy="274320"/>
          </a:xfrm>
          <a:prstGeom prst="rect">
            <a:avLst/>
          </a:prstGeom>
        </p:spPr>
        <p:txBody>
          <a:bodyPr/>
          <a:lstStyle>
            <a:defPPr>
              <a:defRPr lang="en-US"/>
            </a:defPPr>
            <a:lvl1pPr marL="0" algn="r" defTabSz="914400" rtl="0" eaLnBrk="1" latinLnBrk="0" hangingPunct="1">
              <a:defRPr sz="12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1359DFE-3A4C-45B2-AB95-BD9014F5CE56}" type="slidenum">
              <a:rPr lang="en-US" smtClean="0">
                <a:latin typeface="Jost Medium" pitchFamily="2" charset="0"/>
                <a:ea typeface="Jost Medium" pitchFamily="2" charset="0"/>
              </a:rPr>
              <a:pPr/>
              <a:t>‹#›</a:t>
            </a:fld>
            <a:endParaRPr lang="en-US" dirty="0">
              <a:latin typeface="Jost Medium" pitchFamily="2" charset="0"/>
              <a:ea typeface="Jost Medium" pitchFamily="2" charset="0"/>
            </a:endParaRPr>
          </a:p>
        </p:txBody>
      </p:sp>
    </p:spTree>
    <p:extLst>
      <p:ext uri="{BB962C8B-B14F-4D97-AF65-F5344CB8AC3E}">
        <p14:creationId xmlns:p14="http://schemas.microsoft.com/office/powerpoint/2010/main" val="1553116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ower Bullet Point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5468E-9B18-A391-5F73-564C21C0AC93}"/>
              </a:ext>
            </a:extLst>
          </p:cNvPr>
          <p:cNvSpPr>
            <a:spLocks noGrp="1"/>
          </p:cNvSpPr>
          <p:nvPr>
            <p:ph type="title"/>
          </p:nvPr>
        </p:nvSpPr>
        <p:spPr/>
        <p:txBody>
          <a:bodyPr/>
          <a:lstStyle>
            <a:lvl1pPr>
              <a:defRPr sz="2600">
                <a:latin typeface="Jost Medium" pitchFamily="2" charset="0"/>
                <a:ea typeface="Jost Medium" pitchFamily="2" charset="0"/>
              </a:defRPr>
            </a:lvl1pPr>
          </a:lstStyle>
          <a:p>
            <a:r>
              <a:rPr lang="en-US" dirty="0"/>
              <a:t>Click to edit Master title style</a:t>
            </a:r>
          </a:p>
        </p:txBody>
      </p:sp>
      <p:sp>
        <p:nvSpPr>
          <p:cNvPr id="6" name="Rectangle 5">
            <a:extLst>
              <a:ext uri="{FF2B5EF4-FFF2-40B4-BE49-F238E27FC236}">
                <a16:creationId xmlns:a16="http://schemas.microsoft.com/office/drawing/2014/main" id="{E42178CB-D9DD-47E0-EBCD-77CDBB1827D8}"/>
              </a:ext>
            </a:extLst>
          </p:cNvPr>
          <p:cNvSpPr/>
          <p:nvPr userDrawn="1"/>
        </p:nvSpPr>
        <p:spPr>
          <a:xfrm>
            <a:off x="0" y="6492240"/>
            <a:ext cx="12192000" cy="365760"/>
          </a:xfrm>
          <a:prstGeom prst="rect">
            <a:avLst/>
          </a:prstGeom>
          <a:solidFill>
            <a:srgbClr val="D9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C520EA4F-1FC7-BBDC-CE4F-DFBE547BC078}"/>
              </a:ext>
            </a:extLst>
          </p:cNvPr>
          <p:cNvSpPr txBox="1"/>
          <p:nvPr userDrawn="1"/>
        </p:nvSpPr>
        <p:spPr>
          <a:xfrm>
            <a:off x="5689600" y="6540684"/>
            <a:ext cx="3251202" cy="276999"/>
          </a:xfrm>
          <a:prstGeom prst="rect">
            <a:avLst/>
          </a:prstGeom>
          <a:noFill/>
        </p:spPr>
        <p:txBody>
          <a:bodyPr wrap="square" rtlCol="0">
            <a:spAutoFit/>
          </a:bodyPr>
          <a:lstStyle/>
          <a:p>
            <a:pPr algn="r"/>
            <a:r>
              <a:rPr lang="en-US" sz="1200" b="1" dirty="0">
                <a:solidFill>
                  <a:schemeClr val="tx1">
                    <a:lumMod val="75000"/>
                    <a:lumOff val="25000"/>
                  </a:schemeClr>
                </a:solidFill>
                <a:latin typeface="Jost Medium" pitchFamily="2" charset="0"/>
                <a:ea typeface="Jost Medium" pitchFamily="2" charset="0"/>
                <a:cs typeface="Arial" panose="020B0604020202020204" pitchFamily="34" charset="0"/>
              </a:rPr>
              <a:t>#RECS </a:t>
            </a:r>
            <a:r>
              <a:rPr lang="en-US" sz="1200" dirty="0">
                <a:solidFill>
                  <a:schemeClr val="tx1">
                    <a:lumMod val="75000"/>
                    <a:lumOff val="25000"/>
                  </a:schemeClr>
                </a:solidFill>
                <a:latin typeface="Jost Medium" pitchFamily="2" charset="0"/>
                <a:ea typeface="Jost Medium" pitchFamily="2" charset="0"/>
                <a:cs typeface="Arial" panose="020B0604020202020204" pitchFamily="34" charset="0"/>
              </a:rPr>
              <a:t>| www.eia.gov/recs</a:t>
            </a:r>
          </a:p>
        </p:txBody>
      </p:sp>
      <p:sp>
        <p:nvSpPr>
          <p:cNvPr id="8" name="TextBox 7">
            <a:extLst>
              <a:ext uri="{FF2B5EF4-FFF2-40B4-BE49-F238E27FC236}">
                <a16:creationId xmlns:a16="http://schemas.microsoft.com/office/drawing/2014/main" id="{5A8F2081-A145-2174-A2A3-531A311960BB}"/>
              </a:ext>
            </a:extLst>
          </p:cNvPr>
          <p:cNvSpPr txBox="1"/>
          <p:nvPr userDrawn="1"/>
        </p:nvSpPr>
        <p:spPr>
          <a:xfrm>
            <a:off x="381000" y="6540684"/>
            <a:ext cx="4073238" cy="276999"/>
          </a:xfrm>
          <a:prstGeom prst="rect">
            <a:avLst/>
          </a:prstGeom>
          <a:noFill/>
        </p:spPr>
        <p:txBody>
          <a:bodyPr wrap="square" rtlCol="0">
            <a:spAutoFit/>
          </a:bodyPr>
          <a:lstStyle/>
          <a:p>
            <a:r>
              <a:rPr lang="en-US" sz="1200" dirty="0">
                <a:solidFill>
                  <a:schemeClr val="tx1">
                    <a:lumMod val="75000"/>
                    <a:lumOff val="25000"/>
                  </a:schemeClr>
                </a:solidFill>
                <a:latin typeface="Jost Medium" pitchFamily="2" charset="0"/>
                <a:ea typeface="Jost Medium" pitchFamily="2" charset="0"/>
                <a:cs typeface="Arial" panose="020B0604020202020204" pitchFamily="34" charset="0"/>
              </a:rPr>
              <a:t>U.S. Energy Information Administration</a:t>
            </a:r>
          </a:p>
        </p:txBody>
      </p:sp>
      <p:sp>
        <p:nvSpPr>
          <p:cNvPr id="11" name="Text Placeholder 10">
            <a:extLst>
              <a:ext uri="{FF2B5EF4-FFF2-40B4-BE49-F238E27FC236}">
                <a16:creationId xmlns:a16="http://schemas.microsoft.com/office/drawing/2014/main" id="{EE3F9350-0B4C-A3F8-7275-5885F8E86F11}"/>
              </a:ext>
            </a:extLst>
          </p:cNvPr>
          <p:cNvSpPr>
            <a:spLocks noGrp="1"/>
          </p:cNvSpPr>
          <p:nvPr>
            <p:ph type="body" sz="quarter" idx="13"/>
          </p:nvPr>
        </p:nvSpPr>
        <p:spPr>
          <a:xfrm>
            <a:off x="381000" y="4754880"/>
            <a:ext cx="11430000" cy="16459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4">
            <a:extLst>
              <a:ext uri="{FF2B5EF4-FFF2-40B4-BE49-F238E27FC236}">
                <a16:creationId xmlns:a16="http://schemas.microsoft.com/office/drawing/2014/main" id="{E1D222FF-27F8-2B3D-FA08-BE508EFA01D2}"/>
              </a:ext>
            </a:extLst>
          </p:cNvPr>
          <p:cNvSpPr txBox="1">
            <a:spLocks/>
          </p:cNvSpPr>
          <p:nvPr userDrawn="1"/>
        </p:nvSpPr>
        <p:spPr>
          <a:xfrm>
            <a:off x="11231418" y="6543363"/>
            <a:ext cx="579582" cy="274320"/>
          </a:xfrm>
          <a:prstGeom prst="rect">
            <a:avLst/>
          </a:prstGeom>
        </p:spPr>
        <p:txBody>
          <a:bodyPr/>
          <a:lstStyle>
            <a:defPPr>
              <a:defRPr lang="en-US"/>
            </a:defPPr>
            <a:lvl1pPr marL="0" algn="r" defTabSz="914400" rtl="0" eaLnBrk="1" latinLnBrk="0" hangingPunct="1">
              <a:defRPr sz="12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1359DFE-3A4C-45B2-AB95-BD9014F5CE56}" type="slidenum">
              <a:rPr lang="en-US" smtClean="0">
                <a:latin typeface="Jost Medium" pitchFamily="2" charset="0"/>
                <a:ea typeface="Jost Medium" pitchFamily="2" charset="0"/>
              </a:rPr>
              <a:pPr/>
              <a:t>‹#›</a:t>
            </a:fld>
            <a:endParaRPr lang="en-US" dirty="0">
              <a:latin typeface="Jost Medium" pitchFamily="2" charset="0"/>
              <a:ea typeface="Jost Medium" pitchFamily="2" charset="0"/>
            </a:endParaRPr>
          </a:p>
        </p:txBody>
      </p:sp>
    </p:spTree>
    <p:extLst>
      <p:ext uri="{BB962C8B-B14F-4D97-AF65-F5344CB8AC3E}">
        <p14:creationId xmlns:p14="http://schemas.microsoft.com/office/powerpoint/2010/main" val="656518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5468E-9B18-A391-5F73-564C21C0AC93}"/>
              </a:ext>
            </a:extLst>
          </p:cNvPr>
          <p:cNvSpPr>
            <a:spLocks noGrp="1"/>
          </p:cNvSpPr>
          <p:nvPr>
            <p:ph type="title"/>
          </p:nvPr>
        </p:nvSpPr>
        <p:spPr/>
        <p:txBody>
          <a:bodyPr>
            <a:normAutofit/>
          </a:bodyPr>
          <a:lstStyle>
            <a:lvl1pPr>
              <a:defRPr sz="2600">
                <a:latin typeface="Jost Medium" pitchFamily="2" charset="0"/>
                <a:ea typeface="Jost Medium" pitchFamily="2" charset="0"/>
              </a:defRPr>
            </a:lvl1pPr>
          </a:lstStyle>
          <a:p>
            <a:r>
              <a:rPr lang="en-US" dirty="0"/>
              <a:t>Click to edit Master title style</a:t>
            </a:r>
          </a:p>
        </p:txBody>
      </p:sp>
      <p:sp>
        <p:nvSpPr>
          <p:cNvPr id="6" name="Rectangle 5">
            <a:extLst>
              <a:ext uri="{FF2B5EF4-FFF2-40B4-BE49-F238E27FC236}">
                <a16:creationId xmlns:a16="http://schemas.microsoft.com/office/drawing/2014/main" id="{E42178CB-D9DD-47E0-EBCD-77CDBB1827D8}"/>
              </a:ext>
            </a:extLst>
          </p:cNvPr>
          <p:cNvSpPr/>
          <p:nvPr userDrawn="1"/>
        </p:nvSpPr>
        <p:spPr>
          <a:xfrm>
            <a:off x="0" y="6492240"/>
            <a:ext cx="12192000" cy="365760"/>
          </a:xfrm>
          <a:prstGeom prst="rect">
            <a:avLst/>
          </a:prstGeom>
          <a:solidFill>
            <a:srgbClr val="D9F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C520EA4F-1FC7-BBDC-CE4F-DFBE547BC078}"/>
              </a:ext>
            </a:extLst>
          </p:cNvPr>
          <p:cNvSpPr txBox="1"/>
          <p:nvPr userDrawn="1"/>
        </p:nvSpPr>
        <p:spPr>
          <a:xfrm>
            <a:off x="5689600" y="6540684"/>
            <a:ext cx="3251202" cy="276999"/>
          </a:xfrm>
          <a:prstGeom prst="rect">
            <a:avLst/>
          </a:prstGeom>
          <a:noFill/>
        </p:spPr>
        <p:txBody>
          <a:bodyPr wrap="square" rtlCol="0">
            <a:spAutoFit/>
          </a:bodyPr>
          <a:lstStyle/>
          <a:p>
            <a:pPr algn="r"/>
            <a:r>
              <a:rPr lang="en-US" sz="1200" b="1" dirty="0">
                <a:solidFill>
                  <a:schemeClr val="tx1">
                    <a:lumMod val="75000"/>
                    <a:lumOff val="25000"/>
                  </a:schemeClr>
                </a:solidFill>
                <a:latin typeface="Jost Medium" pitchFamily="2" charset="0"/>
                <a:ea typeface="Jost Medium" pitchFamily="2" charset="0"/>
                <a:cs typeface="Arial" panose="020B0604020202020204" pitchFamily="34" charset="0"/>
              </a:rPr>
              <a:t>#RECS </a:t>
            </a:r>
            <a:r>
              <a:rPr lang="en-US" sz="1200" dirty="0">
                <a:solidFill>
                  <a:schemeClr val="tx1">
                    <a:lumMod val="75000"/>
                    <a:lumOff val="25000"/>
                  </a:schemeClr>
                </a:solidFill>
                <a:latin typeface="Jost Medium" pitchFamily="2" charset="0"/>
                <a:ea typeface="Jost Medium" pitchFamily="2" charset="0"/>
                <a:cs typeface="Arial" panose="020B0604020202020204" pitchFamily="34" charset="0"/>
              </a:rPr>
              <a:t>| www.eia.gov/recs</a:t>
            </a:r>
          </a:p>
        </p:txBody>
      </p:sp>
      <p:sp>
        <p:nvSpPr>
          <p:cNvPr id="8" name="TextBox 7">
            <a:extLst>
              <a:ext uri="{FF2B5EF4-FFF2-40B4-BE49-F238E27FC236}">
                <a16:creationId xmlns:a16="http://schemas.microsoft.com/office/drawing/2014/main" id="{5A8F2081-A145-2174-A2A3-531A311960BB}"/>
              </a:ext>
            </a:extLst>
          </p:cNvPr>
          <p:cNvSpPr txBox="1"/>
          <p:nvPr userDrawn="1"/>
        </p:nvSpPr>
        <p:spPr>
          <a:xfrm>
            <a:off x="381000" y="6540684"/>
            <a:ext cx="4073238" cy="276999"/>
          </a:xfrm>
          <a:prstGeom prst="rect">
            <a:avLst/>
          </a:prstGeom>
          <a:noFill/>
        </p:spPr>
        <p:txBody>
          <a:bodyPr wrap="square" rtlCol="0">
            <a:spAutoFit/>
          </a:bodyPr>
          <a:lstStyle/>
          <a:p>
            <a:r>
              <a:rPr lang="en-US" sz="1200" dirty="0">
                <a:solidFill>
                  <a:schemeClr val="tx1">
                    <a:lumMod val="75000"/>
                    <a:lumOff val="25000"/>
                  </a:schemeClr>
                </a:solidFill>
                <a:latin typeface="Jost Medium" pitchFamily="2" charset="0"/>
                <a:ea typeface="Jost Medium" pitchFamily="2" charset="0"/>
                <a:cs typeface="Arial" panose="020B0604020202020204" pitchFamily="34" charset="0"/>
              </a:rPr>
              <a:t>U.S. Energy Information Administration</a:t>
            </a:r>
          </a:p>
        </p:txBody>
      </p:sp>
      <p:sp>
        <p:nvSpPr>
          <p:cNvPr id="3" name="Slide Number Placeholder 4">
            <a:extLst>
              <a:ext uri="{FF2B5EF4-FFF2-40B4-BE49-F238E27FC236}">
                <a16:creationId xmlns:a16="http://schemas.microsoft.com/office/drawing/2014/main" id="{0097D71C-C1ED-AC8D-B055-D4082918DC7A}"/>
              </a:ext>
            </a:extLst>
          </p:cNvPr>
          <p:cNvSpPr txBox="1">
            <a:spLocks/>
          </p:cNvSpPr>
          <p:nvPr userDrawn="1"/>
        </p:nvSpPr>
        <p:spPr>
          <a:xfrm>
            <a:off x="11232157" y="6543363"/>
            <a:ext cx="579582" cy="274320"/>
          </a:xfrm>
          <a:prstGeom prst="rect">
            <a:avLst/>
          </a:prstGeom>
        </p:spPr>
        <p:txBody>
          <a:bodyPr/>
          <a:lstStyle>
            <a:defPPr>
              <a:defRPr lang="en-US"/>
            </a:defPPr>
            <a:lvl1pPr marL="0" algn="r" defTabSz="914400" rtl="0" eaLnBrk="1" latinLnBrk="0" hangingPunct="1">
              <a:defRPr sz="12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1359DFE-3A4C-45B2-AB95-BD9014F5CE56}" type="slidenum">
              <a:rPr lang="en-US" smtClean="0">
                <a:latin typeface="Jost Medium" pitchFamily="2" charset="0"/>
                <a:ea typeface="Jost Medium" pitchFamily="2" charset="0"/>
              </a:rPr>
              <a:pPr/>
              <a:t>‹#›</a:t>
            </a:fld>
            <a:endParaRPr lang="en-US" dirty="0">
              <a:latin typeface="Jost Medium" pitchFamily="2" charset="0"/>
              <a:ea typeface="Jost Medium" pitchFamily="2" charset="0"/>
            </a:endParaRPr>
          </a:p>
        </p:txBody>
      </p:sp>
    </p:spTree>
    <p:extLst>
      <p:ext uri="{BB962C8B-B14F-4D97-AF65-F5344CB8AC3E}">
        <p14:creationId xmlns:p14="http://schemas.microsoft.com/office/powerpoint/2010/main" val="1800815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12124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482F42-15FF-6A53-19FF-0DD331FBB8B9}"/>
              </a:ext>
            </a:extLst>
          </p:cNvPr>
          <p:cNvSpPr>
            <a:spLocks noGrp="1"/>
          </p:cNvSpPr>
          <p:nvPr>
            <p:ph type="title"/>
          </p:nvPr>
        </p:nvSpPr>
        <p:spPr>
          <a:xfrm>
            <a:off x="384048" y="457200"/>
            <a:ext cx="11430000" cy="777240"/>
          </a:xfrm>
          <a:prstGeom prst="rect">
            <a:avLst/>
          </a:prstGeom>
        </p:spPr>
        <p:txBody>
          <a:bodyPr vert="horz" lIns="91440" tIns="45720" rIns="91440" bIns="45720" rtlCol="0" anchor="b" anchorCtr="0">
            <a:normAutofit/>
          </a:bodyPr>
          <a:lstStyle/>
          <a:p>
            <a:r>
              <a:rPr lang="en-US" dirty="0"/>
              <a:t>Click to edit Master title style</a:t>
            </a:r>
          </a:p>
        </p:txBody>
      </p:sp>
      <p:sp>
        <p:nvSpPr>
          <p:cNvPr id="3" name="Text Placeholder 2">
            <a:extLst>
              <a:ext uri="{FF2B5EF4-FFF2-40B4-BE49-F238E27FC236}">
                <a16:creationId xmlns:a16="http://schemas.microsoft.com/office/drawing/2014/main" id="{AB5BB41D-9576-C19E-A313-15D16F1151E0}"/>
              </a:ext>
            </a:extLst>
          </p:cNvPr>
          <p:cNvSpPr>
            <a:spLocks noGrp="1"/>
          </p:cNvSpPr>
          <p:nvPr>
            <p:ph type="body" idx="1"/>
          </p:nvPr>
        </p:nvSpPr>
        <p:spPr>
          <a:xfrm>
            <a:off x="384047" y="1371600"/>
            <a:ext cx="11429999" cy="473609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51006604"/>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4" r:id="rId3"/>
    <p:sldLayoutId id="2147483657" r:id="rId4"/>
    <p:sldLayoutId id="2147483656" r:id="rId5"/>
    <p:sldLayoutId id="2147483655" r:id="rId6"/>
  </p:sldLayoutIdLst>
  <p:txStyles>
    <p:titleStyle>
      <a:lvl1pPr algn="l" defTabSz="914400" rtl="0" eaLnBrk="1" latinLnBrk="0" hangingPunct="1">
        <a:lnSpc>
          <a:spcPct val="90000"/>
        </a:lnSpc>
        <a:spcBef>
          <a:spcPct val="0"/>
        </a:spcBef>
        <a:buNone/>
        <a:defRPr sz="2400" kern="1200">
          <a:solidFill>
            <a:schemeClr val="accent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www.eia.gov/recs"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chart" Target="../charts/chart6.xml"/><Relationship Id="rId13" Type="http://schemas.openxmlformats.org/officeDocument/2006/relationships/chart" Target="../charts/chart11.xml"/><Relationship Id="rId18" Type="http://schemas.openxmlformats.org/officeDocument/2006/relationships/image" Target="../media/image3.png"/><Relationship Id="rId3" Type="http://schemas.openxmlformats.org/officeDocument/2006/relationships/chart" Target="../charts/chart1.xml"/><Relationship Id="rId7" Type="http://schemas.openxmlformats.org/officeDocument/2006/relationships/chart" Target="../charts/chart5.xml"/><Relationship Id="rId12" Type="http://schemas.openxmlformats.org/officeDocument/2006/relationships/chart" Target="../charts/chart10.xml"/><Relationship Id="rId17" Type="http://schemas.openxmlformats.org/officeDocument/2006/relationships/chart" Target="../charts/chart15.xml"/><Relationship Id="rId2" Type="http://schemas.openxmlformats.org/officeDocument/2006/relationships/notesSlide" Target="../notesSlides/notesSlide3.xml"/><Relationship Id="rId16" Type="http://schemas.openxmlformats.org/officeDocument/2006/relationships/chart" Target="../charts/chart14.xml"/><Relationship Id="rId1" Type="http://schemas.openxmlformats.org/officeDocument/2006/relationships/slideLayout" Target="../slideLayouts/slideLayout3.xml"/><Relationship Id="rId6" Type="http://schemas.openxmlformats.org/officeDocument/2006/relationships/chart" Target="../charts/chart4.xml"/><Relationship Id="rId11" Type="http://schemas.openxmlformats.org/officeDocument/2006/relationships/chart" Target="../charts/chart9.xml"/><Relationship Id="rId5" Type="http://schemas.openxmlformats.org/officeDocument/2006/relationships/chart" Target="../charts/chart3.xml"/><Relationship Id="rId15" Type="http://schemas.openxmlformats.org/officeDocument/2006/relationships/chart" Target="../charts/chart13.xml"/><Relationship Id="rId10" Type="http://schemas.openxmlformats.org/officeDocument/2006/relationships/chart" Target="../charts/chart8.xml"/><Relationship Id="rId4" Type="http://schemas.openxmlformats.org/officeDocument/2006/relationships/chart" Target="../charts/chart2.xml"/><Relationship Id="rId9" Type="http://schemas.openxmlformats.org/officeDocument/2006/relationships/chart" Target="../charts/chart7.xml"/><Relationship Id="rId14" Type="http://schemas.openxmlformats.org/officeDocument/2006/relationships/chart" Target="../charts/chart12.xml"/></Relationships>
</file>

<file path=ppt/slides/_rels/slide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chart" Target="../charts/chart16.xml"/><Relationship Id="rId7" Type="http://schemas.openxmlformats.org/officeDocument/2006/relationships/chart" Target="../charts/chart20.xml"/><Relationship Id="rId12"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chart" Target="../charts/chart19.xml"/><Relationship Id="rId11" Type="http://schemas.openxmlformats.org/officeDocument/2006/relationships/chart" Target="../charts/chart24.xml"/><Relationship Id="rId5" Type="http://schemas.openxmlformats.org/officeDocument/2006/relationships/chart" Target="../charts/chart18.xml"/><Relationship Id="rId10" Type="http://schemas.openxmlformats.org/officeDocument/2006/relationships/chart" Target="../charts/chart23.xml"/><Relationship Id="rId4" Type="http://schemas.openxmlformats.org/officeDocument/2006/relationships/chart" Target="../charts/chart17.xml"/><Relationship Id="rId9" Type="http://schemas.openxmlformats.org/officeDocument/2006/relationships/chart" Target="../charts/chart2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chart" Target="../charts/chart27.xml"/><Relationship Id="rId5" Type="http://schemas.openxmlformats.org/officeDocument/2006/relationships/chart" Target="../charts/chart26.xml"/><Relationship Id="rId4" Type="http://schemas.openxmlformats.org/officeDocument/2006/relationships/chart" Target="../charts/chart25.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chart" Target="../charts/chart31.xml"/><Relationship Id="rId1" Type="http://schemas.openxmlformats.org/officeDocument/2006/relationships/slideLayout" Target="../slideLayouts/slideLayout3.xml"/><Relationship Id="rId5" Type="http://schemas.openxmlformats.org/officeDocument/2006/relationships/chart" Target="../charts/chart33.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chart" Target="../charts/chart3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chart" Target="../charts/char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chart" Target="../charts/chart37.xml"/><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chart" Target="../charts/chart3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mailto:eiainfoconsumptionefficiency@eia.gov"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www.eia.gov/"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http://www.eia.gov/todayinenergy" TargetMode="External"/><Relationship Id="rId5" Type="http://schemas.openxmlformats.org/officeDocument/2006/relationships/hyperlink" Target="https://www.eia.gov/consumption" TargetMode="External"/><Relationship Id="rId4" Type="http://schemas.openxmlformats.org/officeDocument/2006/relationships/hyperlink" Target="https://www.eia.gov/rec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C54E95-9370-060D-55C4-D3E80E21C5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2020" y="1392340"/>
            <a:ext cx="6109980" cy="4073320"/>
          </a:xfrm>
          <a:prstGeom prst="rect">
            <a:avLst/>
          </a:prstGeom>
        </p:spPr>
      </p:pic>
      <p:sp>
        <p:nvSpPr>
          <p:cNvPr id="4" name="TextBox 3">
            <a:extLst>
              <a:ext uri="{FF2B5EF4-FFF2-40B4-BE49-F238E27FC236}">
                <a16:creationId xmlns:a16="http://schemas.microsoft.com/office/drawing/2014/main" id="{BD1AEEF9-B24B-C826-CC1D-35D916997EA0}"/>
              </a:ext>
            </a:extLst>
          </p:cNvPr>
          <p:cNvSpPr txBox="1"/>
          <p:nvPr/>
        </p:nvSpPr>
        <p:spPr>
          <a:xfrm>
            <a:off x="265022" y="2644170"/>
            <a:ext cx="5427406" cy="1477328"/>
          </a:xfrm>
          <a:prstGeom prst="rect">
            <a:avLst/>
          </a:prstGeom>
          <a:noFill/>
        </p:spPr>
        <p:txBody>
          <a:bodyPr wrap="square" rtlCol="0">
            <a:spAutoFit/>
          </a:bodyPr>
          <a:lstStyle/>
          <a:p>
            <a:r>
              <a:rPr lang="en-US" sz="3200" b="1" dirty="0">
                <a:latin typeface="Jost Black" pitchFamily="2" charset="0"/>
                <a:ea typeface="Jost Black" pitchFamily="2" charset="0"/>
                <a:cs typeface="Arial" panose="020B0604020202020204" pitchFamily="34" charset="0"/>
              </a:rPr>
              <a:t>2024 Residential Energy Consumption Survey</a:t>
            </a:r>
          </a:p>
          <a:p>
            <a:r>
              <a:rPr lang="en-US" sz="2600" dirty="0">
                <a:latin typeface="Jost Medium" pitchFamily="2" charset="0"/>
                <a:ea typeface="Jost Medium" pitchFamily="2" charset="0"/>
                <a:cs typeface="Arial" panose="020B0604020202020204" pitchFamily="34" charset="0"/>
              </a:rPr>
              <a:t>Housing Characteristics Highlights</a:t>
            </a:r>
          </a:p>
        </p:txBody>
      </p:sp>
      <p:pic>
        <p:nvPicPr>
          <p:cNvPr id="5" name="Picture 4" descr="Graphical user interface, text, application&#10;&#10;AI-generated content may be incorrect.">
            <a:extLst>
              <a:ext uri="{FF2B5EF4-FFF2-40B4-BE49-F238E27FC236}">
                <a16:creationId xmlns:a16="http://schemas.microsoft.com/office/drawing/2014/main" id="{75F13C44-1142-3BCD-94E2-7FBDA16E90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982" y="5976250"/>
            <a:ext cx="2881745" cy="641246"/>
          </a:xfrm>
          <a:prstGeom prst="rect">
            <a:avLst/>
          </a:prstGeom>
        </p:spPr>
      </p:pic>
      <p:sp>
        <p:nvSpPr>
          <p:cNvPr id="6" name="TextBox 5">
            <a:extLst>
              <a:ext uri="{FF2B5EF4-FFF2-40B4-BE49-F238E27FC236}">
                <a16:creationId xmlns:a16="http://schemas.microsoft.com/office/drawing/2014/main" id="{7AFE3272-49CE-C933-4113-2D7FA8E8312D}"/>
              </a:ext>
            </a:extLst>
          </p:cNvPr>
          <p:cNvSpPr txBox="1"/>
          <p:nvPr/>
        </p:nvSpPr>
        <p:spPr>
          <a:xfrm>
            <a:off x="5743787" y="6197821"/>
            <a:ext cx="6070092" cy="369332"/>
          </a:xfrm>
          <a:prstGeom prst="rect">
            <a:avLst/>
          </a:prstGeom>
          <a:noFill/>
        </p:spPr>
        <p:txBody>
          <a:bodyPr wrap="square" rtlCol="0">
            <a:spAutoFit/>
          </a:bodyPr>
          <a:lstStyle/>
          <a:p>
            <a:pPr algn="r"/>
            <a:r>
              <a:rPr lang="en-US" b="1" dirty="0">
                <a:solidFill>
                  <a:schemeClr val="accent1"/>
                </a:solidFill>
                <a:latin typeface="Jost Medium" pitchFamily="2" charset="0"/>
                <a:ea typeface="Jost Medium" pitchFamily="2" charset="0"/>
                <a:cs typeface="Arial" panose="020B0604020202020204" pitchFamily="34" charset="0"/>
              </a:rPr>
              <a:t>#RECS </a:t>
            </a:r>
            <a:r>
              <a:rPr lang="en-US" dirty="0">
                <a:latin typeface="Jost Medium" pitchFamily="2" charset="0"/>
                <a:ea typeface="Jost Medium" pitchFamily="2" charset="0"/>
                <a:cs typeface="Arial" panose="020B0604020202020204" pitchFamily="34" charset="0"/>
              </a:rPr>
              <a:t>| www.eia.gov/recs</a:t>
            </a:r>
          </a:p>
        </p:txBody>
      </p:sp>
    </p:spTree>
    <p:extLst>
      <p:ext uri="{BB962C8B-B14F-4D97-AF65-F5344CB8AC3E}">
        <p14:creationId xmlns:p14="http://schemas.microsoft.com/office/powerpoint/2010/main" val="668871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C54C2-0B36-3977-1BC1-FB30EFAD31CE}"/>
              </a:ext>
            </a:extLst>
          </p:cNvPr>
          <p:cNvSpPr>
            <a:spLocks noGrp="1"/>
          </p:cNvSpPr>
          <p:nvPr>
            <p:ph type="title"/>
          </p:nvPr>
        </p:nvSpPr>
        <p:spPr>
          <a:xfrm>
            <a:off x="381000" y="1292942"/>
            <a:ext cx="11430000" cy="777240"/>
          </a:xfrm>
        </p:spPr>
        <p:txBody>
          <a:bodyPr>
            <a:normAutofit fontScale="90000"/>
          </a:bodyPr>
          <a:lstStyle/>
          <a:p>
            <a:pPr algn="ctr"/>
            <a:r>
              <a:rPr lang="en-US" b="1" dirty="0">
                <a:latin typeface="Arial" panose="020B0604020202020204" pitchFamily="34" charset="0"/>
                <a:cs typeface="Arial" panose="020B0604020202020204" pitchFamily="34" charset="0"/>
              </a:rPr>
              <a:t>2024 Residential Energy Consumption Survey</a:t>
            </a:r>
            <a:br>
              <a:rPr lang="en-US" dirty="0">
                <a:solidFill>
                  <a:schemeClr val="tx1"/>
                </a:solidFill>
                <a:latin typeface="Arial" panose="020B0604020202020204" pitchFamily="34" charset="0"/>
                <a:cs typeface="Arial" panose="020B0604020202020204" pitchFamily="34" charset="0"/>
              </a:rPr>
            </a:br>
            <a:r>
              <a:rPr lang="en-US" dirty="0">
                <a:solidFill>
                  <a:schemeClr val="tx1"/>
                </a:solidFill>
                <a:latin typeface="Arial" panose="020B0604020202020204" pitchFamily="34" charset="0"/>
                <a:cs typeface="Arial" panose="020B0604020202020204" pitchFamily="34" charset="0"/>
              </a:rPr>
              <a:t>Housing Characteristics Highlights</a:t>
            </a:r>
            <a:br>
              <a:rPr lang="en-US" dirty="0">
                <a:solidFill>
                  <a:schemeClr val="tx1"/>
                </a:solidFill>
                <a:latin typeface="Arial" panose="020B0604020202020204" pitchFamily="34" charset="0"/>
                <a:cs typeface="Arial" panose="020B0604020202020204" pitchFamily="34" charset="0"/>
              </a:rPr>
            </a:br>
            <a:br>
              <a:rPr lang="en-US" dirty="0">
                <a:solidFill>
                  <a:schemeClr val="tx1"/>
                </a:solidFill>
                <a:latin typeface="Arial" panose="020B0604020202020204" pitchFamily="34" charset="0"/>
                <a:cs typeface="Arial" panose="020B0604020202020204" pitchFamily="34" charset="0"/>
              </a:rPr>
            </a:br>
            <a:r>
              <a:rPr lang="en-US" sz="2000" dirty="0">
                <a:solidFill>
                  <a:schemeClr val="tx1"/>
                </a:solidFill>
                <a:latin typeface="Arial" panose="020B0604020202020204" pitchFamily="34" charset="0"/>
                <a:cs typeface="Arial" panose="020B0604020202020204" pitchFamily="34" charset="0"/>
              </a:rPr>
              <a:t>Last Updated: September 17, 2026</a:t>
            </a:r>
            <a:endParaRPr lang="en-US" dirty="0">
              <a:solidFill>
                <a:schemeClr val="tx1"/>
              </a:solidFill>
              <a:latin typeface="Arial" panose="020B0604020202020204" pitchFamily="34" charset="0"/>
              <a:cs typeface="Arial" panose="020B0604020202020204" pitchFamily="34" charset="0"/>
            </a:endParaRPr>
          </a:p>
        </p:txBody>
      </p:sp>
      <p:sp>
        <p:nvSpPr>
          <p:cNvPr id="5" name="Text Placeholder 2">
            <a:extLst>
              <a:ext uri="{FF2B5EF4-FFF2-40B4-BE49-F238E27FC236}">
                <a16:creationId xmlns:a16="http://schemas.microsoft.com/office/drawing/2014/main" id="{FFC211A5-C907-A364-2A3C-2B4CB50356D0}"/>
              </a:ext>
            </a:extLst>
          </p:cNvPr>
          <p:cNvSpPr txBox="1">
            <a:spLocks/>
          </p:cNvSpPr>
          <p:nvPr/>
        </p:nvSpPr>
        <p:spPr>
          <a:xfrm>
            <a:off x="1749381" y="2244010"/>
            <a:ext cx="8693239" cy="4487863"/>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chemeClr val="tx1"/>
                </a:solidFill>
                <a:latin typeface="Arial" panose="020B0604020202020204" pitchFamily="34" charset="0"/>
                <a:cs typeface="Arial" panose="020B0604020202020204" pitchFamily="34" charset="0"/>
              </a:rPr>
              <a:t>U.S. Energy Information Administration</a:t>
            </a:r>
          </a:p>
          <a:p>
            <a:pPr algn="ctr"/>
            <a:r>
              <a:rPr lang="en-US" sz="1400" dirty="0">
                <a:solidFill>
                  <a:schemeClr val="tx1"/>
                </a:solidFill>
                <a:latin typeface="Arial" panose="020B0604020202020204" pitchFamily="34" charset="0"/>
                <a:cs typeface="Arial" panose="020B0604020202020204" pitchFamily="34" charset="0"/>
              </a:rPr>
              <a:t>Office of Integrated Analysis and Statistics</a:t>
            </a:r>
          </a:p>
          <a:p>
            <a:pPr algn="ctr"/>
            <a:r>
              <a:rPr lang="en-US" sz="1400" dirty="0">
                <a:solidFill>
                  <a:schemeClr val="tx1"/>
                </a:solidFill>
                <a:latin typeface="Arial" panose="020B0604020202020204" pitchFamily="34" charset="0"/>
                <a:cs typeface="Arial" panose="020B0604020202020204" pitchFamily="34" charset="0"/>
              </a:rPr>
              <a:t>U.S. Department of Energy</a:t>
            </a:r>
          </a:p>
          <a:p>
            <a:pPr algn="ctr"/>
            <a:r>
              <a:rPr lang="en-US" sz="1400" dirty="0">
                <a:solidFill>
                  <a:schemeClr val="tx1"/>
                </a:solidFill>
                <a:latin typeface="Arial" panose="020B0604020202020204" pitchFamily="34" charset="0"/>
                <a:cs typeface="Arial" panose="020B0604020202020204" pitchFamily="34" charset="0"/>
              </a:rPr>
              <a:t>Washington, DC 20585</a:t>
            </a:r>
          </a:p>
          <a:p>
            <a:pPr algn="ctr"/>
            <a:endParaRPr lang="en-US" sz="1400" dirty="0">
              <a:solidFill>
                <a:schemeClr val="tx1"/>
              </a:solidFill>
              <a:latin typeface="Arial" panose="020B0604020202020204" pitchFamily="34" charset="0"/>
              <a:cs typeface="Arial" panose="020B0604020202020204" pitchFamily="34" charset="0"/>
            </a:endParaRPr>
          </a:p>
          <a:p>
            <a:pPr algn="ctr"/>
            <a:endParaRPr lang="en-US" sz="1400" dirty="0">
              <a:solidFill>
                <a:schemeClr val="tx1"/>
              </a:solidFill>
              <a:latin typeface="Arial" panose="020B0604020202020204" pitchFamily="34" charset="0"/>
              <a:cs typeface="Arial" panose="020B0604020202020204" pitchFamily="34" charset="0"/>
            </a:endParaRPr>
          </a:p>
          <a:p>
            <a:pPr algn="ctr"/>
            <a:r>
              <a:rPr lang="en-US" sz="1400" dirty="0">
                <a:solidFill>
                  <a:schemeClr val="tx1"/>
                </a:solidFill>
                <a:latin typeface="Arial" panose="020B0604020202020204" pitchFamily="34" charset="0"/>
                <a:cs typeface="Arial" panose="020B0604020202020204" pitchFamily="34" charset="0"/>
              </a:rPr>
              <a:t>This publication is available at</a:t>
            </a:r>
          </a:p>
          <a:p>
            <a:pPr algn="ctr"/>
            <a:r>
              <a:rPr lang="en-US" sz="1400" dirty="0">
                <a:solidFill>
                  <a:schemeClr val="tx1"/>
                </a:solidFill>
                <a:latin typeface="Arial" panose="020B0604020202020204" pitchFamily="34" charset="0"/>
                <a:cs typeface="Arial" panose="020B0604020202020204" pitchFamily="34" charset="0"/>
                <a:hlinkClick r:id="rId3"/>
              </a:rPr>
              <a:t>https://www.eia.gov/recs</a:t>
            </a:r>
            <a:endParaRPr lang="en-US" sz="1400" dirty="0">
              <a:solidFill>
                <a:schemeClr val="tx1"/>
              </a:solidFill>
              <a:latin typeface="Arial" panose="020B0604020202020204" pitchFamily="34" charset="0"/>
              <a:cs typeface="Arial" panose="020B0604020202020204" pitchFamily="34" charset="0"/>
            </a:endParaRPr>
          </a:p>
          <a:p>
            <a:pPr algn="ctr"/>
            <a:endParaRPr lang="en-US" dirty="0">
              <a:solidFill>
                <a:schemeClr val="tx1"/>
              </a:solidFill>
              <a:latin typeface="Arial" panose="020B0604020202020204" pitchFamily="34" charset="0"/>
              <a:cs typeface="Arial" panose="020B0604020202020204" pitchFamily="34" charset="0"/>
            </a:endParaRPr>
          </a:p>
          <a:p>
            <a:endParaRPr lang="en-US" dirty="0">
              <a:solidFill>
                <a:schemeClr val="tx1"/>
              </a:solidFill>
              <a:latin typeface="Arial" panose="020B0604020202020204" pitchFamily="34" charset="0"/>
              <a:cs typeface="Arial" panose="020B0604020202020204" pitchFamily="34" charset="0"/>
            </a:endParaRPr>
          </a:p>
          <a:p>
            <a:pPr lvl="1"/>
            <a:endParaRPr lang="en-US" sz="1200" dirty="0">
              <a:latin typeface="Arial" panose="020B0604020202020204" pitchFamily="34" charset="0"/>
              <a:cs typeface="Arial" panose="020B0604020202020204" pitchFamily="34" charset="0"/>
            </a:endParaRPr>
          </a:p>
          <a:p>
            <a:pPr lvl="1"/>
            <a:r>
              <a:rPr lang="en-US" sz="1200" dirty="0">
                <a:latin typeface="Arial" panose="020B0604020202020204" pitchFamily="34" charset="0"/>
                <a:cs typeface="Arial" panose="020B0604020202020204" pitchFamily="34" charset="0"/>
              </a:rPr>
              <a:t>This report was prepared by the U.S. Energy Information Administration (EIA), the statistical and analytical agency within the U.S. Department of Energy. By law, EIA's data and analyses are independent of approval by any other officer or employee of the United States Government. The views in this report therefore should not be construed as representing those of the U.S. Department of Energy or other federal agencies.</a:t>
            </a:r>
          </a:p>
        </p:txBody>
      </p:sp>
    </p:spTree>
    <p:extLst>
      <p:ext uri="{BB962C8B-B14F-4D97-AF65-F5344CB8AC3E}">
        <p14:creationId xmlns:p14="http://schemas.microsoft.com/office/powerpoint/2010/main" val="2379193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5C1C-B2E4-541D-65C3-4A2FF08E4723}"/>
              </a:ext>
            </a:extLst>
          </p:cNvPr>
          <p:cNvSpPr>
            <a:spLocks noGrp="1"/>
          </p:cNvSpPr>
          <p:nvPr>
            <p:ph type="title"/>
          </p:nvPr>
        </p:nvSpPr>
        <p:spPr/>
        <p:txBody>
          <a:bodyPr/>
          <a:lstStyle/>
          <a:p>
            <a:r>
              <a:rPr lang="en-US" dirty="0"/>
              <a:t>What is the </a:t>
            </a:r>
            <a:r>
              <a:rPr lang="en-US" i="1" dirty="0"/>
              <a:t>Residential Energy Consumption Survey </a:t>
            </a:r>
            <a:r>
              <a:rPr lang="en-US" dirty="0"/>
              <a:t>(RECS)?</a:t>
            </a:r>
          </a:p>
        </p:txBody>
      </p:sp>
      <p:sp>
        <p:nvSpPr>
          <p:cNvPr id="3" name="Content Placeholder 2">
            <a:extLst>
              <a:ext uri="{FF2B5EF4-FFF2-40B4-BE49-F238E27FC236}">
                <a16:creationId xmlns:a16="http://schemas.microsoft.com/office/drawing/2014/main" id="{66A82D16-7479-A073-898A-8904E7EC2B38}"/>
              </a:ext>
            </a:extLst>
          </p:cNvPr>
          <p:cNvSpPr>
            <a:spLocks noGrp="1"/>
          </p:cNvSpPr>
          <p:nvPr>
            <p:ph idx="1"/>
          </p:nvPr>
        </p:nvSpPr>
        <p:spPr/>
        <p:txBody>
          <a:bodyPr/>
          <a:lstStyle/>
          <a:p>
            <a:pPr marL="0" indent="0">
              <a:buNone/>
            </a:pPr>
            <a:r>
              <a:rPr lang="en-US" dirty="0"/>
              <a:t>RECS is the only nationally representative source for estimates of energy-related characteristics, consumption, and expenditures for housing units in the United States.</a:t>
            </a:r>
          </a:p>
          <a:p>
            <a:pPr marL="0" indent="0">
              <a:buNone/>
            </a:pPr>
            <a:endParaRPr lang="en-US" dirty="0"/>
          </a:p>
          <a:p>
            <a:pPr marL="0" indent="0">
              <a:buNone/>
            </a:pPr>
            <a:r>
              <a:rPr lang="en-US" dirty="0"/>
              <a:t>The U.S. Energy Information Administration (EIA) collected data in two parts:</a:t>
            </a:r>
          </a:p>
          <a:p>
            <a:r>
              <a:rPr lang="en-US" dirty="0"/>
              <a:t>We collected housing characteristics through web and mail forms from nearly 17,000 households statistically selected to represent the 132.5 million housing units in the United States that were occupied as a primary residence in 2024.</a:t>
            </a:r>
          </a:p>
          <a:p>
            <a:r>
              <a:rPr lang="en-US" dirty="0"/>
              <a:t>We collected energy usage data from suppliers of electricity, natural gas, fuel oil, and propane for those same housing units.</a:t>
            </a:r>
          </a:p>
          <a:p>
            <a:pPr marL="0" indent="0">
              <a:buNone/>
            </a:pPr>
            <a:endParaRPr lang="en-US" dirty="0"/>
          </a:p>
          <a:p>
            <a:pPr marL="0" indent="0">
              <a:buNone/>
            </a:pPr>
            <a:r>
              <a:rPr lang="en-US" dirty="0"/>
              <a:t>EIA has conducted the RECS periodically since 1978.</a:t>
            </a:r>
          </a:p>
          <a:p>
            <a:r>
              <a:rPr lang="en-US" dirty="0"/>
              <a:t>The 2024 RECS is the 16</a:t>
            </a:r>
            <a:r>
              <a:rPr lang="en-US" baseline="30000" dirty="0"/>
              <a:t>th</a:t>
            </a:r>
            <a:r>
              <a:rPr lang="en-US" dirty="0"/>
              <a:t> iteration.</a:t>
            </a:r>
          </a:p>
        </p:txBody>
      </p:sp>
      <p:sp>
        <p:nvSpPr>
          <p:cNvPr id="4" name="Slide Number Placeholder 3">
            <a:extLst>
              <a:ext uri="{FF2B5EF4-FFF2-40B4-BE49-F238E27FC236}">
                <a16:creationId xmlns:a16="http://schemas.microsoft.com/office/drawing/2014/main" id="{0DBAE6F2-25A6-505D-86A9-DC69FB1DB945}"/>
              </a:ext>
            </a:extLst>
          </p:cNvPr>
          <p:cNvSpPr>
            <a:spLocks noGrp="1"/>
          </p:cNvSpPr>
          <p:nvPr>
            <p:ph type="sldNum" sz="quarter" idx="12"/>
          </p:nvPr>
        </p:nvSpPr>
        <p:spPr/>
        <p:txBody>
          <a:bodyPr/>
          <a:lstStyle/>
          <a:p>
            <a:pPr algn="r"/>
            <a:fld id="{21359DFE-3A4C-45B2-AB95-BD9014F5CE56}" type="slidenum">
              <a:rPr lang="en-US" smtClean="0"/>
              <a:pPr algn="r"/>
              <a:t>3</a:t>
            </a:fld>
            <a:endParaRPr lang="en-US" dirty="0"/>
          </a:p>
        </p:txBody>
      </p:sp>
    </p:spTree>
    <p:extLst>
      <p:ext uri="{BB962C8B-B14F-4D97-AF65-F5344CB8AC3E}">
        <p14:creationId xmlns:p14="http://schemas.microsoft.com/office/powerpoint/2010/main" val="4031285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92232-54F7-1AC7-D412-8D482C82C848}"/>
              </a:ext>
            </a:extLst>
          </p:cNvPr>
          <p:cNvSpPr>
            <a:spLocks noGrp="1"/>
          </p:cNvSpPr>
          <p:nvPr>
            <p:ph type="title"/>
          </p:nvPr>
        </p:nvSpPr>
        <p:spPr/>
        <p:txBody>
          <a:bodyPr>
            <a:normAutofit/>
          </a:bodyPr>
          <a:lstStyle/>
          <a:p>
            <a:r>
              <a:rPr lang="en-US" dirty="0"/>
              <a:t>Key takeaways from EIA’s 2024 RECS preliminary housing characteristics results</a:t>
            </a:r>
          </a:p>
        </p:txBody>
      </p:sp>
      <p:sp>
        <p:nvSpPr>
          <p:cNvPr id="3" name="Content Placeholder 2">
            <a:extLst>
              <a:ext uri="{FF2B5EF4-FFF2-40B4-BE49-F238E27FC236}">
                <a16:creationId xmlns:a16="http://schemas.microsoft.com/office/drawing/2014/main" id="{5AA94CB8-94B3-F9B0-B068-4E6C53AE3543}"/>
              </a:ext>
            </a:extLst>
          </p:cNvPr>
          <p:cNvSpPr>
            <a:spLocks noGrp="1"/>
          </p:cNvSpPr>
          <p:nvPr>
            <p:ph idx="1"/>
          </p:nvPr>
        </p:nvSpPr>
        <p:spPr/>
        <p:txBody>
          <a:bodyPr>
            <a:normAutofit fontScale="92500"/>
          </a:bodyPr>
          <a:lstStyle/>
          <a:p>
            <a:pPr marL="0" indent="0">
              <a:lnSpc>
                <a:spcPct val="110000"/>
              </a:lnSpc>
              <a:buNone/>
            </a:pPr>
            <a:r>
              <a:rPr lang="en-US" dirty="0"/>
              <a:t>The RECS covers a wide variety of topics about household energy demand, including structural characteristics of homes, appliances, electronics, and lighting, which directly affects overall energy consumption. Here are some highlights about housing characteristics from the 2024 Household Survey of RECS:</a:t>
            </a:r>
          </a:p>
          <a:p>
            <a:pPr>
              <a:lnSpc>
                <a:spcPct val="110000"/>
              </a:lnSpc>
            </a:pPr>
            <a:r>
              <a:rPr lang="en-US" dirty="0"/>
              <a:t>Single-family home characteristics varied by region, with basements more common in the Northeast and Midwest, attics more common in the South, and attached garages more common in the West. These spaces can increase energy consumption because of lighting, heating, and cooling.</a:t>
            </a:r>
          </a:p>
          <a:p>
            <a:pPr>
              <a:lnSpc>
                <a:spcPct val="110000"/>
              </a:lnSpc>
            </a:pPr>
            <a:r>
              <a:rPr lang="en-US" dirty="0"/>
              <a:t>Excluding apartments, about 10% of households reported having swimming pools in 2024, 36% of which were heated. Pool pumps and heaters increase overall household energy consumption. Five states—Florida, California, Texas, New York, and Arizona—accounted for over 50% of all homes with swimming pools in 2024. </a:t>
            </a:r>
          </a:p>
          <a:p>
            <a:pPr>
              <a:lnSpc>
                <a:spcPct val="110000"/>
              </a:lnSpc>
            </a:pPr>
            <a:r>
              <a:rPr lang="en-US" dirty="0"/>
              <a:t>More households used refrigerators with bottom freezers in 2024 than in previous years.</a:t>
            </a:r>
          </a:p>
          <a:p>
            <a:pPr>
              <a:lnSpc>
                <a:spcPct val="110000"/>
              </a:lnSpc>
            </a:pPr>
            <a:r>
              <a:rPr lang="en-US" dirty="0"/>
              <a:t>Most homes had dishwashers in 2024 (74%), but some households had dishwashers and did not use them (14%).</a:t>
            </a:r>
          </a:p>
          <a:p>
            <a:pPr>
              <a:lnSpc>
                <a:spcPct val="110000"/>
              </a:lnSpc>
            </a:pPr>
            <a:r>
              <a:rPr lang="en-US" dirty="0"/>
              <a:t>Homes built between 2020 and 2024 were more likely to have separate cooktops than homes built before 1950. </a:t>
            </a:r>
          </a:p>
          <a:p>
            <a:pPr>
              <a:lnSpc>
                <a:spcPct val="110000"/>
              </a:lnSpc>
            </a:pPr>
            <a:r>
              <a:rPr lang="en-US" dirty="0"/>
              <a:t>Streaming device usage increased by 10 percentage points between 2020 and 2024 while usage of televisions, cable boxes, DVRs, and DVD players decreased.</a:t>
            </a:r>
          </a:p>
          <a:p>
            <a:pPr>
              <a:lnSpc>
                <a:spcPct val="110000"/>
              </a:lnSpc>
            </a:pPr>
            <a:r>
              <a:rPr lang="en-US" dirty="0"/>
              <a:t>Smart speaker ownership increased by four percentage points between 2020 and 2024, and more households used smart speakers to control lighting than other functions.</a:t>
            </a:r>
          </a:p>
          <a:p>
            <a:pPr>
              <a:lnSpc>
                <a:spcPct val="110000"/>
              </a:lnSpc>
            </a:pPr>
            <a:r>
              <a:rPr lang="en-US" dirty="0"/>
              <a:t>In 2024, 63% of U.S. households used LED bulbs for all or most of their indoor lighting.</a:t>
            </a:r>
          </a:p>
          <a:p>
            <a:pPr lvl="0"/>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DFB216FC-C7A9-D863-70A2-AA1BA1309BE4}"/>
              </a:ext>
            </a:extLst>
          </p:cNvPr>
          <p:cNvSpPr>
            <a:spLocks noGrp="1"/>
          </p:cNvSpPr>
          <p:nvPr>
            <p:ph type="sldNum" sz="quarter" idx="12"/>
          </p:nvPr>
        </p:nvSpPr>
        <p:spPr/>
        <p:txBody>
          <a:bodyPr/>
          <a:lstStyle/>
          <a:p>
            <a:pPr algn="r"/>
            <a:fld id="{21359DFE-3A4C-45B2-AB95-BD9014F5CE56}" type="slidenum">
              <a:rPr lang="en-US" smtClean="0"/>
              <a:pPr algn="r"/>
              <a:t>4</a:t>
            </a:fld>
            <a:endParaRPr lang="en-US" dirty="0"/>
          </a:p>
        </p:txBody>
      </p:sp>
    </p:spTree>
    <p:extLst>
      <p:ext uri="{BB962C8B-B14F-4D97-AF65-F5344CB8AC3E}">
        <p14:creationId xmlns:p14="http://schemas.microsoft.com/office/powerpoint/2010/main" val="1099828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71CB8C-62A5-2F4A-7FE6-3F4141CCD285}"/>
              </a:ext>
            </a:extLst>
          </p:cNvPr>
          <p:cNvGraphicFramePr>
            <a:graphicFrameLocks noGrp="1"/>
          </p:cNvGraphicFramePr>
          <p:nvPr>
            <p:extLst>
              <p:ext uri="{D42A27DB-BD31-4B8C-83A1-F6EECF244321}">
                <p14:modId xmlns:p14="http://schemas.microsoft.com/office/powerpoint/2010/main" val="1965966113"/>
              </p:ext>
            </p:extLst>
          </p:nvPr>
        </p:nvGraphicFramePr>
        <p:xfrm>
          <a:off x="460477" y="591846"/>
          <a:ext cx="11271046" cy="3779520"/>
        </p:xfrm>
        <a:graphic>
          <a:graphicData uri="http://schemas.openxmlformats.org/drawingml/2006/table">
            <a:tbl>
              <a:tblPr firstRow="1" bandRow="1">
                <a:tableStyleId>{2D5ABB26-0587-4C30-8999-92F81FD0307C}</a:tableStyleId>
              </a:tblPr>
              <a:tblGrid>
                <a:gridCol w="8085394">
                  <a:extLst>
                    <a:ext uri="{9D8B030D-6E8A-4147-A177-3AD203B41FA5}">
                      <a16:colId xmlns:a16="http://schemas.microsoft.com/office/drawing/2014/main" val="773782316"/>
                    </a:ext>
                  </a:extLst>
                </a:gridCol>
                <a:gridCol w="3185652">
                  <a:extLst>
                    <a:ext uri="{9D8B030D-6E8A-4147-A177-3AD203B41FA5}">
                      <a16:colId xmlns:a16="http://schemas.microsoft.com/office/drawing/2014/main" val="285186390"/>
                    </a:ext>
                  </a:extLst>
                </a:gridCol>
              </a:tblGrid>
              <a:tr h="370840">
                <a:tc>
                  <a:txBody>
                    <a:bodyPr/>
                    <a:lstStyle/>
                    <a:p>
                      <a:r>
                        <a:rPr lang="en-US" sz="3200" dirty="0">
                          <a:solidFill>
                            <a:schemeClr val="accent1"/>
                          </a:solidFill>
                          <a:latin typeface="Times New Roman" panose="02020603050405020304" pitchFamily="18" charset="0"/>
                          <a:cs typeface="Times New Roman" panose="02020603050405020304" pitchFamily="18" charset="0"/>
                        </a:rPr>
                        <a:t>Table of contents</a:t>
                      </a:r>
                    </a:p>
                  </a:txBody>
                  <a:tcPr/>
                </a:tc>
                <a:tc>
                  <a:txBody>
                    <a:bodyPr/>
                    <a:lstStyle/>
                    <a:p>
                      <a:pPr algn="r"/>
                      <a:r>
                        <a:rPr lang="en-US" sz="3200" dirty="0">
                          <a:solidFill>
                            <a:schemeClr val="accent1"/>
                          </a:solidFill>
                          <a:latin typeface="Times New Roman" panose="02020603050405020304" pitchFamily="18" charset="0"/>
                          <a:cs typeface="Times New Roman" panose="02020603050405020304" pitchFamily="18" charset="0"/>
                        </a:rPr>
                        <a:t>Slide number</a:t>
                      </a:r>
                    </a:p>
                  </a:txBody>
                  <a:tcPr/>
                </a:tc>
                <a:extLst>
                  <a:ext uri="{0D108BD9-81ED-4DB2-BD59-A6C34878D82A}">
                    <a16:rowId xmlns:a16="http://schemas.microsoft.com/office/drawing/2014/main" val="2359761833"/>
                  </a:ext>
                </a:extLst>
              </a:tr>
              <a:tr h="640080">
                <a:tc>
                  <a:txBody>
                    <a:bodyPr/>
                    <a:lstStyle/>
                    <a:p>
                      <a:r>
                        <a:rPr lang="en-US" dirty="0">
                          <a:latin typeface="Arial" panose="020B0604020202020204" pitchFamily="34" charset="0"/>
                          <a:cs typeface="Arial" panose="020B0604020202020204" pitchFamily="34" charset="0"/>
                        </a:rPr>
                        <a:t>Structural and geographic characteristics</a:t>
                      </a:r>
                    </a:p>
                  </a:txBody>
                  <a:tcPr anchor="b"/>
                </a:tc>
                <a:tc>
                  <a:txBody>
                    <a:bodyPr/>
                    <a:lstStyle/>
                    <a:p>
                      <a:pPr algn="r"/>
                      <a:r>
                        <a:rPr lang="en-US" dirty="0">
                          <a:latin typeface="Arial" panose="020B0604020202020204" pitchFamily="34" charset="0"/>
                          <a:cs typeface="Arial" panose="020B0604020202020204" pitchFamily="34" charset="0"/>
                        </a:rPr>
                        <a:t>6</a:t>
                      </a:r>
                    </a:p>
                  </a:txBody>
                  <a:tcPr anchor="b"/>
                </a:tc>
                <a:extLst>
                  <a:ext uri="{0D108BD9-81ED-4DB2-BD59-A6C34878D82A}">
                    <a16:rowId xmlns:a16="http://schemas.microsoft.com/office/drawing/2014/main" val="2381794355"/>
                  </a:ext>
                </a:extLst>
              </a:tr>
              <a:tr h="640080">
                <a:tc>
                  <a:txBody>
                    <a:bodyPr/>
                    <a:lstStyle/>
                    <a:p>
                      <a:r>
                        <a:rPr lang="en-US" dirty="0">
                          <a:latin typeface="Arial" panose="020B0604020202020204" pitchFamily="34" charset="0"/>
                          <a:cs typeface="Arial" panose="020B0604020202020204" pitchFamily="34" charset="0"/>
                        </a:rPr>
                        <a:t>Appliances</a:t>
                      </a:r>
                    </a:p>
                  </a:txBody>
                  <a:tcPr anchor="b"/>
                </a:tc>
                <a:tc>
                  <a:txBody>
                    <a:bodyPr/>
                    <a:lstStyle/>
                    <a:p>
                      <a:pPr algn="r"/>
                      <a:r>
                        <a:rPr lang="en-US" dirty="0">
                          <a:latin typeface="Arial" panose="020B0604020202020204" pitchFamily="34" charset="0"/>
                          <a:cs typeface="Arial" panose="020B0604020202020204" pitchFamily="34" charset="0"/>
                        </a:rPr>
                        <a:t>11</a:t>
                      </a:r>
                    </a:p>
                  </a:txBody>
                  <a:tcPr anchor="b"/>
                </a:tc>
                <a:extLst>
                  <a:ext uri="{0D108BD9-81ED-4DB2-BD59-A6C34878D82A}">
                    <a16:rowId xmlns:a16="http://schemas.microsoft.com/office/drawing/2014/main" val="1661397048"/>
                  </a:ext>
                </a:extLst>
              </a:tr>
              <a:tr h="640080">
                <a:tc>
                  <a:txBody>
                    <a:bodyPr/>
                    <a:lstStyle/>
                    <a:p>
                      <a:r>
                        <a:rPr lang="en-US" dirty="0">
                          <a:latin typeface="Arial" panose="020B0604020202020204" pitchFamily="34" charset="0"/>
                          <a:cs typeface="Arial" panose="020B0604020202020204" pitchFamily="34" charset="0"/>
                        </a:rPr>
                        <a:t>Electronics</a:t>
                      </a:r>
                    </a:p>
                  </a:txBody>
                  <a:tcPr anchor="b"/>
                </a:tc>
                <a:tc>
                  <a:txBody>
                    <a:bodyPr/>
                    <a:lstStyle/>
                    <a:p>
                      <a:pPr algn="r"/>
                      <a:r>
                        <a:rPr lang="en-US" dirty="0">
                          <a:latin typeface="Arial" panose="020B0604020202020204" pitchFamily="34" charset="0"/>
                          <a:cs typeface="Arial" panose="020B0604020202020204" pitchFamily="34" charset="0"/>
                        </a:rPr>
                        <a:t>17</a:t>
                      </a:r>
                    </a:p>
                  </a:txBody>
                  <a:tcPr anchor="b"/>
                </a:tc>
                <a:extLst>
                  <a:ext uri="{0D108BD9-81ED-4DB2-BD59-A6C34878D82A}">
                    <a16:rowId xmlns:a16="http://schemas.microsoft.com/office/drawing/2014/main" val="4135140937"/>
                  </a:ext>
                </a:extLst>
              </a:tr>
              <a:tr h="640080">
                <a:tc>
                  <a:txBody>
                    <a:bodyPr/>
                    <a:lstStyle/>
                    <a:p>
                      <a:r>
                        <a:rPr lang="en-US" dirty="0">
                          <a:latin typeface="Arial" panose="020B0604020202020204" pitchFamily="34" charset="0"/>
                          <a:cs typeface="Arial" panose="020B0604020202020204" pitchFamily="34" charset="0"/>
                        </a:rPr>
                        <a:t>Lighting</a:t>
                      </a:r>
                    </a:p>
                  </a:txBody>
                  <a:tcPr anchor="b"/>
                </a:tc>
                <a:tc>
                  <a:txBody>
                    <a:bodyPr/>
                    <a:lstStyle/>
                    <a:p>
                      <a:pPr algn="r"/>
                      <a:r>
                        <a:rPr lang="en-US" dirty="0">
                          <a:latin typeface="Arial" panose="020B0604020202020204" pitchFamily="34" charset="0"/>
                          <a:cs typeface="Arial" panose="020B0604020202020204" pitchFamily="34" charset="0"/>
                        </a:rPr>
                        <a:t>20</a:t>
                      </a:r>
                    </a:p>
                  </a:txBody>
                  <a:tcPr anchor="b"/>
                </a:tc>
                <a:extLst>
                  <a:ext uri="{0D108BD9-81ED-4DB2-BD59-A6C34878D82A}">
                    <a16:rowId xmlns:a16="http://schemas.microsoft.com/office/drawing/2014/main" val="2731989923"/>
                  </a:ext>
                </a:extLst>
              </a:tr>
              <a:tr h="640080">
                <a:tc>
                  <a:txBody>
                    <a:bodyPr/>
                    <a:lstStyle/>
                    <a:p>
                      <a:r>
                        <a:rPr lang="en-US" dirty="0">
                          <a:latin typeface="Arial" panose="020B0604020202020204" pitchFamily="34" charset="0"/>
                          <a:cs typeface="Arial" panose="020B0604020202020204" pitchFamily="34" charset="0"/>
                        </a:rPr>
                        <a:t>References and additional information</a:t>
                      </a:r>
                    </a:p>
                  </a:txBody>
                  <a:tcPr anchor="b"/>
                </a:tc>
                <a:tc>
                  <a:txBody>
                    <a:bodyPr/>
                    <a:lstStyle/>
                    <a:p>
                      <a:pPr algn="r"/>
                      <a:r>
                        <a:rPr lang="en-US" dirty="0">
                          <a:latin typeface="Arial" panose="020B0604020202020204" pitchFamily="34" charset="0"/>
                          <a:cs typeface="Arial" panose="020B0604020202020204" pitchFamily="34" charset="0"/>
                        </a:rPr>
                        <a:t>23</a:t>
                      </a:r>
                    </a:p>
                  </a:txBody>
                  <a:tcPr anchor="b"/>
                </a:tc>
                <a:extLst>
                  <a:ext uri="{0D108BD9-81ED-4DB2-BD59-A6C34878D82A}">
                    <a16:rowId xmlns:a16="http://schemas.microsoft.com/office/drawing/2014/main" val="4052670297"/>
                  </a:ext>
                </a:extLst>
              </a:tr>
            </a:tbl>
          </a:graphicData>
        </a:graphic>
      </p:graphicFrame>
    </p:spTree>
    <p:extLst>
      <p:ext uri="{BB962C8B-B14F-4D97-AF65-F5344CB8AC3E}">
        <p14:creationId xmlns:p14="http://schemas.microsoft.com/office/powerpoint/2010/main" val="2747409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88389-B36A-728F-0D25-BCD58F151242}"/>
              </a:ext>
            </a:extLst>
          </p:cNvPr>
          <p:cNvSpPr>
            <a:spLocks noGrp="1"/>
          </p:cNvSpPr>
          <p:nvPr>
            <p:ph type="title"/>
          </p:nvPr>
        </p:nvSpPr>
        <p:spPr/>
        <p:txBody>
          <a:bodyPr/>
          <a:lstStyle/>
          <a:p>
            <a:r>
              <a:rPr lang="en-US" dirty="0"/>
              <a:t>Structural and geographic characteristics</a:t>
            </a:r>
          </a:p>
        </p:txBody>
      </p:sp>
    </p:spTree>
    <p:extLst>
      <p:ext uri="{BB962C8B-B14F-4D97-AF65-F5344CB8AC3E}">
        <p14:creationId xmlns:p14="http://schemas.microsoft.com/office/powerpoint/2010/main" val="3938537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DCB669A4-D891-4627-A945-F279744D0B65}"/>
              </a:ext>
            </a:extLst>
          </p:cNvPr>
          <p:cNvGraphicFramePr>
            <a:graphicFrameLocks/>
          </p:cNvGraphicFramePr>
          <p:nvPr>
            <p:extLst>
              <p:ext uri="{D42A27DB-BD31-4B8C-83A1-F6EECF244321}">
                <p14:modId xmlns:p14="http://schemas.microsoft.com/office/powerpoint/2010/main" val="1117618417"/>
              </p:ext>
            </p:extLst>
          </p:nvPr>
        </p:nvGraphicFramePr>
        <p:xfrm>
          <a:off x="5311531" y="2363273"/>
          <a:ext cx="1097280" cy="10972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3" name="Chart 32">
            <a:extLst>
              <a:ext uri="{FF2B5EF4-FFF2-40B4-BE49-F238E27FC236}">
                <a16:creationId xmlns:a16="http://schemas.microsoft.com/office/drawing/2014/main" id="{01D2737D-5E97-4323-BD7D-F7D4739E68DD}"/>
              </a:ext>
            </a:extLst>
          </p:cNvPr>
          <p:cNvGraphicFramePr>
            <a:graphicFrameLocks/>
          </p:cNvGraphicFramePr>
          <p:nvPr>
            <p:extLst>
              <p:ext uri="{D42A27DB-BD31-4B8C-83A1-F6EECF244321}">
                <p14:modId xmlns:p14="http://schemas.microsoft.com/office/powerpoint/2010/main" val="1591917170"/>
              </p:ext>
            </p:extLst>
          </p:nvPr>
        </p:nvGraphicFramePr>
        <p:xfrm>
          <a:off x="4271324" y="4454022"/>
          <a:ext cx="1097280" cy="109728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4" name="Chart 33">
            <a:extLst>
              <a:ext uri="{FF2B5EF4-FFF2-40B4-BE49-F238E27FC236}">
                <a16:creationId xmlns:a16="http://schemas.microsoft.com/office/drawing/2014/main" id="{B740A6FC-9589-4C05-A54C-EB54713466CD}"/>
              </a:ext>
            </a:extLst>
          </p:cNvPr>
          <p:cNvGraphicFramePr>
            <a:graphicFrameLocks/>
          </p:cNvGraphicFramePr>
          <p:nvPr>
            <p:extLst>
              <p:ext uri="{D42A27DB-BD31-4B8C-83A1-F6EECF244321}">
                <p14:modId xmlns:p14="http://schemas.microsoft.com/office/powerpoint/2010/main" val="3395572774"/>
              </p:ext>
            </p:extLst>
          </p:nvPr>
        </p:nvGraphicFramePr>
        <p:xfrm>
          <a:off x="5311531" y="4454022"/>
          <a:ext cx="1097280" cy="10972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2" name="Chart 31">
            <a:extLst>
              <a:ext uri="{FF2B5EF4-FFF2-40B4-BE49-F238E27FC236}">
                <a16:creationId xmlns:a16="http://schemas.microsoft.com/office/drawing/2014/main" id="{4A0B9A28-CBC0-4F9D-8E75-C694B6826215}"/>
              </a:ext>
            </a:extLst>
          </p:cNvPr>
          <p:cNvGraphicFramePr>
            <a:graphicFrameLocks/>
          </p:cNvGraphicFramePr>
          <p:nvPr>
            <p:extLst>
              <p:ext uri="{D42A27DB-BD31-4B8C-83A1-F6EECF244321}">
                <p14:modId xmlns:p14="http://schemas.microsoft.com/office/powerpoint/2010/main" val="2418503976"/>
              </p:ext>
            </p:extLst>
          </p:nvPr>
        </p:nvGraphicFramePr>
        <p:xfrm>
          <a:off x="3245986" y="4454022"/>
          <a:ext cx="1097280" cy="109728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1" name="Chart 30">
            <a:extLst>
              <a:ext uri="{FF2B5EF4-FFF2-40B4-BE49-F238E27FC236}">
                <a16:creationId xmlns:a16="http://schemas.microsoft.com/office/drawing/2014/main" id="{F665BE4A-6069-413F-9505-D73A8FB02463}"/>
              </a:ext>
            </a:extLst>
          </p:cNvPr>
          <p:cNvGraphicFramePr>
            <a:graphicFrameLocks/>
          </p:cNvGraphicFramePr>
          <p:nvPr>
            <p:extLst>
              <p:ext uri="{D42A27DB-BD31-4B8C-83A1-F6EECF244321}">
                <p14:modId xmlns:p14="http://schemas.microsoft.com/office/powerpoint/2010/main" val="220306258"/>
              </p:ext>
            </p:extLst>
          </p:nvPr>
        </p:nvGraphicFramePr>
        <p:xfrm>
          <a:off x="2214139" y="4454022"/>
          <a:ext cx="1097280" cy="109728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8" name="Chart 7">
            <a:extLst>
              <a:ext uri="{FF2B5EF4-FFF2-40B4-BE49-F238E27FC236}">
                <a16:creationId xmlns:a16="http://schemas.microsoft.com/office/drawing/2014/main" id="{78C90150-8C43-4359-9ACD-779DEAC470DA}"/>
              </a:ext>
            </a:extLst>
          </p:cNvPr>
          <p:cNvGraphicFramePr>
            <a:graphicFrameLocks/>
          </p:cNvGraphicFramePr>
          <p:nvPr>
            <p:extLst>
              <p:ext uri="{D42A27DB-BD31-4B8C-83A1-F6EECF244321}">
                <p14:modId xmlns:p14="http://schemas.microsoft.com/office/powerpoint/2010/main" val="2251181438"/>
              </p:ext>
            </p:extLst>
          </p:nvPr>
        </p:nvGraphicFramePr>
        <p:xfrm>
          <a:off x="4271324" y="2363273"/>
          <a:ext cx="1097280" cy="109728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0" name="Chart 29">
            <a:extLst>
              <a:ext uri="{FF2B5EF4-FFF2-40B4-BE49-F238E27FC236}">
                <a16:creationId xmlns:a16="http://schemas.microsoft.com/office/drawing/2014/main" id="{CF257020-22BB-4027-B747-C7A87482A906}"/>
              </a:ext>
            </a:extLst>
          </p:cNvPr>
          <p:cNvGraphicFramePr>
            <a:graphicFrameLocks/>
          </p:cNvGraphicFramePr>
          <p:nvPr>
            <p:extLst>
              <p:ext uri="{D42A27DB-BD31-4B8C-83A1-F6EECF244321}">
                <p14:modId xmlns:p14="http://schemas.microsoft.com/office/powerpoint/2010/main" val="1431742341"/>
              </p:ext>
            </p:extLst>
          </p:nvPr>
        </p:nvGraphicFramePr>
        <p:xfrm>
          <a:off x="1180934" y="4454022"/>
          <a:ext cx="1097280" cy="109728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26" name="Chart 25">
            <a:extLst>
              <a:ext uri="{FF2B5EF4-FFF2-40B4-BE49-F238E27FC236}">
                <a16:creationId xmlns:a16="http://schemas.microsoft.com/office/drawing/2014/main" id="{0AF5FCC9-5C05-43E1-90B8-FE024CE83CF9}"/>
              </a:ext>
            </a:extLst>
          </p:cNvPr>
          <p:cNvGraphicFramePr>
            <a:graphicFrameLocks/>
          </p:cNvGraphicFramePr>
          <p:nvPr>
            <p:extLst>
              <p:ext uri="{D42A27DB-BD31-4B8C-83A1-F6EECF244321}">
                <p14:modId xmlns:p14="http://schemas.microsoft.com/office/powerpoint/2010/main" val="2837544942"/>
              </p:ext>
            </p:extLst>
          </p:nvPr>
        </p:nvGraphicFramePr>
        <p:xfrm>
          <a:off x="2214139" y="3398262"/>
          <a:ext cx="1097280" cy="109728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27" name="Chart 26">
            <a:extLst>
              <a:ext uri="{FF2B5EF4-FFF2-40B4-BE49-F238E27FC236}">
                <a16:creationId xmlns:a16="http://schemas.microsoft.com/office/drawing/2014/main" id="{BE5C5B45-325B-4A82-A4BB-DBAB144FE2B1}"/>
              </a:ext>
            </a:extLst>
          </p:cNvPr>
          <p:cNvGraphicFramePr>
            <a:graphicFrameLocks/>
          </p:cNvGraphicFramePr>
          <p:nvPr>
            <p:extLst>
              <p:ext uri="{D42A27DB-BD31-4B8C-83A1-F6EECF244321}">
                <p14:modId xmlns:p14="http://schemas.microsoft.com/office/powerpoint/2010/main" val="2273810364"/>
              </p:ext>
            </p:extLst>
          </p:nvPr>
        </p:nvGraphicFramePr>
        <p:xfrm>
          <a:off x="3245986" y="3398262"/>
          <a:ext cx="1097280" cy="109728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28" name="Chart 27">
            <a:extLst>
              <a:ext uri="{FF2B5EF4-FFF2-40B4-BE49-F238E27FC236}">
                <a16:creationId xmlns:a16="http://schemas.microsoft.com/office/drawing/2014/main" id="{89815CCA-1EE2-448C-A54C-E0957131DFDB}"/>
              </a:ext>
            </a:extLst>
          </p:cNvPr>
          <p:cNvGraphicFramePr>
            <a:graphicFrameLocks/>
          </p:cNvGraphicFramePr>
          <p:nvPr>
            <p:extLst>
              <p:ext uri="{D42A27DB-BD31-4B8C-83A1-F6EECF244321}">
                <p14:modId xmlns:p14="http://schemas.microsoft.com/office/powerpoint/2010/main" val="699383533"/>
              </p:ext>
            </p:extLst>
          </p:nvPr>
        </p:nvGraphicFramePr>
        <p:xfrm>
          <a:off x="4271324" y="3398262"/>
          <a:ext cx="1097280" cy="109728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29" name="Chart 28">
            <a:extLst>
              <a:ext uri="{FF2B5EF4-FFF2-40B4-BE49-F238E27FC236}">
                <a16:creationId xmlns:a16="http://schemas.microsoft.com/office/drawing/2014/main" id="{B2C4510D-FFDA-4FCA-B0C3-60A3E655E333}"/>
              </a:ext>
            </a:extLst>
          </p:cNvPr>
          <p:cNvGraphicFramePr>
            <a:graphicFrameLocks/>
          </p:cNvGraphicFramePr>
          <p:nvPr>
            <p:extLst>
              <p:ext uri="{D42A27DB-BD31-4B8C-83A1-F6EECF244321}">
                <p14:modId xmlns:p14="http://schemas.microsoft.com/office/powerpoint/2010/main" val="2675220781"/>
              </p:ext>
            </p:extLst>
          </p:nvPr>
        </p:nvGraphicFramePr>
        <p:xfrm>
          <a:off x="5311531" y="3398262"/>
          <a:ext cx="1097280" cy="109728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22" name="Chart 21">
            <a:extLst>
              <a:ext uri="{FF2B5EF4-FFF2-40B4-BE49-F238E27FC236}">
                <a16:creationId xmlns:a16="http://schemas.microsoft.com/office/drawing/2014/main" id="{D5E6F160-876E-4087-9A7A-7239BC75CC5F}"/>
              </a:ext>
            </a:extLst>
          </p:cNvPr>
          <p:cNvGraphicFramePr>
            <a:graphicFrameLocks/>
          </p:cNvGraphicFramePr>
          <p:nvPr>
            <p:extLst>
              <p:ext uri="{D42A27DB-BD31-4B8C-83A1-F6EECF244321}">
                <p14:modId xmlns:p14="http://schemas.microsoft.com/office/powerpoint/2010/main" val="1099963310"/>
              </p:ext>
            </p:extLst>
          </p:nvPr>
        </p:nvGraphicFramePr>
        <p:xfrm>
          <a:off x="1180934" y="3398262"/>
          <a:ext cx="1097280" cy="1097280"/>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7" name="Chart 6">
            <a:extLst>
              <a:ext uri="{FF2B5EF4-FFF2-40B4-BE49-F238E27FC236}">
                <a16:creationId xmlns:a16="http://schemas.microsoft.com/office/drawing/2014/main" id="{5F91EE08-6B57-430C-9C5C-2772D1702441}"/>
              </a:ext>
            </a:extLst>
          </p:cNvPr>
          <p:cNvGraphicFramePr>
            <a:graphicFrameLocks/>
          </p:cNvGraphicFramePr>
          <p:nvPr>
            <p:extLst>
              <p:ext uri="{D42A27DB-BD31-4B8C-83A1-F6EECF244321}">
                <p14:modId xmlns:p14="http://schemas.microsoft.com/office/powerpoint/2010/main" val="691689027"/>
              </p:ext>
            </p:extLst>
          </p:nvPr>
        </p:nvGraphicFramePr>
        <p:xfrm>
          <a:off x="3245986" y="2363273"/>
          <a:ext cx="1097280" cy="1097280"/>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6" name="Chart 5">
            <a:extLst>
              <a:ext uri="{FF2B5EF4-FFF2-40B4-BE49-F238E27FC236}">
                <a16:creationId xmlns:a16="http://schemas.microsoft.com/office/drawing/2014/main" id="{A57A89D3-1394-4F8F-8711-CAFD2E8499CF}"/>
              </a:ext>
            </a:extLst>
          </p:cNvPr>
          <p:cNvGraphicFramePr>
            <a:graphicFrameLocks/>
          </p:cNvGraphicFramePr>
          <p:nvPr>
            <p:extLst>
              <p:ext uri="{D42A27DB-BD31-4B8C-83A1-F6EECF244321}">
                <p14:modId xmlns:p14="http://schemas.microsoft.com/office/powerpoint/2010/main" val="117984735"/>
              </p:ext>
            </p:extLst>
          </p:nvPr>
        </p:nvGraphicFramePr>
        <p:xfrm>
          <a:off x="2214139" y="2363273"/>
          <a:ext cx="1097280" cy="1097280"/>
        </p:xfrm>
        <a:graphic>
          <a:graphicData uri="http://schemas.openxmlformats.org/drawingml/2006/chart">
            <c:chart xmlns:c="http://schemas.openxmlformats.org/drawingml/2006/chart" xmlns:r="http://schemas.openxmlformats.org/officeDocument/2006/relationships" r:id="rId16"/>
          </a:graphicData>
        </a:graphic>
      </p:graphicFrame>
      <p:graphicFrame>
        <p:nvGraphicFramePr>
          <p:cNvPr id="5" name="Chart 4">
            <a:extLst>
              <a:ext uri="{FF2B5EF4-FFF2-40B4-BE49-F238E27FC236}">
                <a16:creationId xmlns:a16="http://schemas.microsoft.com/office/drawing/2014/main" id="{56846F39-2513-4D8B-BD71-DE2524DDF4B5}"/>
              </a:ext>
            </a:extLst>
          </p:cNvPr>
          <p:cNvGraphicFramePr>
            <a:graphicFrameLocks/>
          </p:cNvGraphicFramePr>
          <p:nvPr>
            <p:extLst>
              <p:ext uri="{D42A27DB-BD31-4B8C-83A1-F6EECF244321}">
                <p14:modId xmlns:p14="http://schemas.microsoft.com/office/powerpoint/2010/main" val="3847081407"/>
              </p:ext>
            </p:extLst>
          </p:nvPr>
        </p:nvGraphicFramePr>
        <p:xfrm>
          <a:off x="1180934" y="2363273"/>
          <a:ext cx="1097280" cy="1097280"/>
        </p:xfrm>
        <a:graphic>
          <a:graphicData uri="http://schemas.openxmlformats.org/drawingml/2006/chart">
            <c:chart xmlns:c="http://schemas.openxmlformats.org/drawingml/2006/chart" xmlns:r="http://schemas.openxmlformats.org/officeDocument/2006/relationships" r:id="rId17"/>
          </a:graphicData>
        </a:graphic>
      </p:graphicFrame>
      <p:sp>
        <p:nvSpPr>
          <p:cNvPr id="2" name="Title 1">
            <a:extLst>
              <a:ext uri="{FF2B5EF4-FFF2-40B4-BE49-F238E27FC236}">
                <a16:creationId xmlns:a16="http://schemas.microsoft.com/office/drawing/2014/main" id="{F4E0B6C6-D1A4-EBD0-05AD-996BA4A569BA}"/>
              </a:ext>
            </a:extLst>
          </p:cNvPr>
          <p:cNvSpPr>
            <a:spLocks noGrp="1"/>
          </p:cNvSpPr>
          <p:nvPr>
            <p:ph type="title"/>
          </p:nvPr>
        </p:nvSpPr>
        <p:spPr/>
        <p:txBody>
          <a:bodyPr/>
          <a:lstStyle/>
          <a:p>
            <a:r>
              <a:rPr lang="en-US" dirty="0"/>
              <a:t>The presence of a basement, attic, or attached garage varied by region</a:t>
            </a:r>
          </a:p>
        </p:txBody>
      </p:sp>
      <p:sp>
        <p:nvSpPr>
          <p:cNvPr id="3" name="Text Placeholder 2">
            <a:extLst>
              <a:ext uri="{FF2B5EF4-FFF2-40B4-BE49-F238E27FC236}">
                <a16:creationId xmlns:a16="http://schemas.microsoft.com/office/drawing/2014/main" id="{5AC06DCC-E043-84E4-A3EB-8DC3684DE414}"/>
              </a:ext>
            </a:extLst>
          </p:cNvPr>
          <p:cNvSpPr>
            <a:spLocks noGrp="1"/>
          </p:cNvSpPr>
          <p:nvPr>
            <p:ph type="body" sz="quarter" idx="13"/>
          </p:nvPr>
        </p:nvSpPr>
        <p:spPr/>
        <p:txBody>
          <a:bodyPr/>
          <a:lstStyle/>
          <a:p>
            <a:r>
              <a:rPr lang="en-US" dirty="0"/>
              <a:t>Because these are additional spaces that may use lighting, heating, or cooling, the presence of a basement, attic, or attached garage in a home can increase the home’s energy consumption.</a:t>
            </a:r>
          </a:p>
          <a:p>
            <a:r>
              <a:rPr lang="en-US" dirty="0"/>
              <a:t>Basements in single-family homes were more common in the Northeast (86%) and Midwest (78%).</a:t>
            </a:r>
          </a:p>
          <a:p>
            <a:r>
              <a:rPr lang="en-US" dirty="0"/>
              <a:t>More than two-thirds (69%) of single-family homes had attics, which were most common in the South (78%).</a:t>
            </a:r>
          </a:p>
          <a:p>
            <a:r>
              <a:rPr lang="en-US" dirty="0"/>
              <a:t>The West had the largest percentage of single-family homes with attached garages (74%).</a:t>
            </a:r>
          </a:p>
        </p:txBody>
      </p:sp>
      <p:sp>
        <p:nvSpPr>
          <p:cNvPr id="4" name="TextBox 3">
            <a:extLst>
              <a:ext uri="{FF2B5EF4-FFF2-40B4-BE49-F238E27FC236}">
                <a16:creationId xmlns:a16="http://schemas.microsoft.com/office/drawing/2014/main" id="{0CC66628-2837-3A1C-905A-392BDD7DC9CC}"/>
              </a:ext>
            </a:extLst>
          </p:cNvPr>
          <p:cNvSpPr txBox="1"/>
          <p:nvPr/>
        </p:nvSpPr>
        <p:spPr>
          <a:xfrm>
            <a:off x="381000" y="1597967"/>
            <a:ext cx="5931310"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Basements, attics, and attached garages by region (2024)</a:t>
            </a:r>
          </a:p>
          <a:p>
            <a:r>
              <a:rPr lang="en-US" sz="1200" dirty="0">
                <a:latin typeface="Arial" panose="020B0604020202020204" pitchFamily="34" charset="0"/>
                <a:cs typeface="Arial" panose="020B0604020202020204" pitchFamily="34" charset="0"/>
              </a:rPr>
              <a:t>percentage of single-family homes</a:t>
            </a:r>
          </a:p>
        </p:txBody>
      </p:sp>
      <p:grpSp>
        <p:nvGrpSpPr>
          <p:cNvPr id="51" name="Group 50">
            <a:extLst>
              <a:ext uri="{FF2B5EF4-FFF2-40B4-BE49-F238E27FC236}">
                <a16:creationId xmlns:a16="http://schemas.microsoft.com/office/drawing/2014/main" id="{A0F37C4A-E891-2553-A7A1-3815229FD581}"/>
              </a:ext>
            </a:extLst>
          </p:cNvPr>
          <p:cNvGrpSpPr/>
          <p:nvPr/>
        </p:nvGrpSpPr>
        <p:grpSpPr>
          <a:xfrm>
            <a:off x="6328509" y="5202717"/>
            <a:ext cx="1996190" cy="1061866"/>
            <a:chOff x="10211303" y="2417333"/>
            <a:chExt cx="1996190" cy="1061866"/>
          </a:xfrm>
        </p:grpSpPr>
        <p:grpSp>
          <p:nvGrpSpPr>
            <p:cNvPr id="52" name="Group 51">
              <a:extLst>
                <a:ext uri="{FF2B5EF4-FFF2-40B4-BE49-F238E27FC236}">
                  <a16:creationId xmlns:a16="http://schemas.microsoft.com/office/drawing/2014/main" id="{83AA25A5-ACD3-9FB6-C9E1-43D5C3C2388C}"/>
                </a:ext>
              </a:extLst>
            </p:cNvPr>
            <p:cNvGrpSpPr/>
            <p:nvPr/>
          </p:nvGrpSpPr>
          <p:grpSpPr>
            <a:xfrm>
              <a:off x="10462766" y="2581850"/>
              <a:ext cx="1296436" cy="800873"/>
              <a:chOff x="547877" y="706337"/>
              <a:chExt cx="5616003" cy="3469284"/>
            </a:xfrm>
          </p:grpSpPr>
          <p:sp>
            <p:nvSpPr>
              <p:cNvPr id="57" name="Freeform: Shape 56">
                <a:extLst>
                  <a:ext uri="{FF2B5EF4-FFF2-40B4-BE49-F238E27FC236}">
                    <a16:creationId xmlns:a16="http://schemas.microsoft.com/office/drawing/2014/main" id="{9E9ADCC5-F8FF-E2EF-9DAF-C7083C5AC6FB}"/>
                  </a:ext>
                </a:extLst>
              </p:cNvPr>
              <p:cNvSpPr/>
              <p:nvPr/>
            </p:nvSpPr>
            <p:spPr>
              <a:xfrm>
                <a:off x="5048930" y="857449"/>
                <a:ext cx="1114950" cy="1173453"/>
              </a:xfrm>
              <a:custGeom>
                <a:avLst/>
                <a:gdLst>
                  <a:gd name="connsiteX0" fmla="*/ 572021 w 1114950"/>
                  <a:gd name="connsiteY0" fmla="*/ 1031758 h 1173453"/>
                  <a:gd name="connsiteX1" fmla="*/ 569726 w 1114950"/>
                  <a:gd name="connsiteY1" fmla="*/ 1038643 h 1173453"/>
                  <a:gd name="connsiteX2" fmla="*/ 545224 w 1114950"/>
                  <a:gd name="connsiteY2" fmla="*/ 1053962 h 1173453"/>
                  <a:gd name="connsiteX3" fmla="*/ 523778 w 1114950"/>
                  <a:gd name="connsiteY3" fmla="*/ 1072343 h 1173453"/>
                  <a:gd name="connsiteX4" fmla="*/ 523778 w 1114950"/>
                  <a:gd name="connsiteY4" fmla="*/ 1072361 h 1173453"/>
                  <a:gd name="connsiteX5" fmla="*/ 523782 w 1114950"/>
                  <a:gd name="connsiteY5" fmla="*/ 1072349 h 1173453"/>
                  <a:gd name="connsiteX6" fmla="*/ 545223 w 1114950"/>
                  <a:gd name="connsiteY6" fmla="*/ 1053964 h 1173453"/>
                  <a:gd name="connsiteX7" fmla="*/ 569726 w 1114950"/>
                  <a:gd name="connsiteY7" fmla="*/ 1038645 h 1173453"/>
                  <a:gd name="connsiteX8" fmla="*/ 542159 w 1114950"/>
                  <a:gd name="connsiteY8" fmla="*/ 980433 h 1173453"/>
                  <a:gd name="connsiteX9" fmla="*/ 544544 w 1114950"/>
                  <a:gd name="connsiteY9" fmla="*/ 985202 h 1173453"/>
                  <a:gd name="connsiteX10" fmla="*/ 542160 w 1114950"/>
                  <a:gd name="connsiteY10" fmla="*/ 980433 h 1173453"/>
                  <a:gd name="connsiteX11" fmla="*/ 581508 w 1114950"/>
                  <a:gd name="connsiteY11" fmla="*/ 886251 h 1173453"/>
                  <a:gd name="connsiteX12" fmla="*/ 618734 w 1114950"/>
                  <a:gd name="connsiteY12" fmla="*/ 897710 h 1173453"/>
                  <a:gd name="connsiteX13" fmla="*/ 622046 w 1114950"/>
                  <a:gd name="connsiteY13" fmla="*/ 901022 h 1173453"/>
                  <a:gd name="connsiteX14" fmla="*/ 618733 w 1114950"/>
                  <a:gd name="connsiteY14" fmla="*/ 897704 h 1173453"/>
                  <a:gd name="connsiteX15" fmla="*/ 542158 w 1114950"/>
                  <a:gd name="connsiteY15" fmla="*/ 876258 h 1173453"/>
                  <a:gd name="connsiteX16" fmla="*/ 542157 w 1114950"/>
                  <a:gd name="connsiteY16" fmla="*/ 876260 h 1173453"/>
                  <a:gd name="connsiteX17" fmla="*/ 539096 w 1114950"/>
                  <a:gd name="connsiteY17" fmla="*/ 885449 h 1173453"/>
                  <a:gd name="connsiteX18" fmla="*/ 532967 w 1114950"/>
                  <a:gd name="connsiteY18" fmla="*/ 897707 h 1173453"/>
                  <a:gd name="connsiteX19" fmla="*/ 523778 w 1114950"/>
                  <a:gd name="connsiteY19" fmla="*/ 903834 h 1173453"/>
                  <a:gd name="connsiteX20" fmla="*/ 520716 w 1114950"/>
                  <a:gd name="connsiteY20" fmla="*/ 919153 h 1173453"/>
                  <a:gd name="connsiteX21" fmla="*/ 523778 w 1114950"/>
                  <a:gd name="connsiteY21" fmla="*/ 937537 h 1173453"/>
                  <a:gd name="connsiteX22" fmla="*/ 523778 w 1114950"/>
                  <a:gd name="connsiteY22" fmla="*/ 952856 h 1173453"/>
                  <a:gd name="connsiteX23" fmla="*/ 520716 w 1114950"/>
                  <a:gd name="connsiteY23" fmla="*/ 968175 h 1173453"/>
                  <a:gd name="connsiteX24" fmla="*/ 521891 w 1114950"/>
                  <a:gd name="connsiteY24" fmla="*/ 968958 h 1173453"/>
                  <a:gd name="connsiteX25" fmla="*/ 520719 w 1114950"/>
                  <a:gd name="connsiteY25" fmla="*/ 968176 h 1173453"/>
                  <a:gd name="connsiteX26" fmla="*/ 523782 w 1114950"/>
                  <a:gd name="connsiteY26" fmla="*/ 952857 h 1173453"/>
                  <a:gd name="connsiteX27" fmla="*/ 523782 w 1114950"/>
                  <a:gd name="connsiteY27" fmla="*/ 937538 h 1173453"/>
                  <a:gd name="connsiteX28" fmla="*/ 520719 w 1114950"/>
                  <a:gd name="connsiteY28" fmla="*/ 919156 h 1173453"/>
                  <a:gd name="connsiteX29" fmla="*/ 523782 w 1114950"/>
                  <a:gd name="connsiteY29" fmla="*/ 903837 h 1173453"/>
                  <a:gd name="connsiteX30" fmla="*/ 532970 w 1114950"/>
                  <a:gd name="connsiteY30" fmla="*/ 897710 h 1173453"/>
                  <a:gd name="connsiteX31" fmla="*/ 539097 w 1114950"/>
                  <a:gd name="connsiteY31" fmla="*/ 885453 h 1173453"/>
                  <a:gd name="connsiteX32" fmla="*/ 542160 w 1114950"/>
                  <a:gd name="connsiteY32" fmla="*/ 876263 h 1173453"/>
                  <a:gd name="connsiteX33" fmla="*/ 578909 w 1114950"/>
                  <a:gd name="connsiteY33" fmla="*/ 885451 h 1173453"/>
                  <a:gd name="connsiteX34" fmla="*/ 578909 w 1114950"/>
                  <a:gd name="connsiteY34" fmla="*/ 885451 h 1173453"/>
                  <a:gd name="connsiteX35" fmla="*/ 520716 w 1114950"/>
                  <a:gd name="connsiteY35" fmla="*/ 851749 h 1173453"/>
                  <a:gd name="connsiteX36" fmla="*/ 520716 w 1114950"/>
                  <a:gd name="connsiteY36" fmla="*/ 851749 h 1173453"/>
                  <a:gd name="connsiteX37" fmla="*/ 529906 w 1114950"/>
                  <a:gd name="connsiteY37" fmla="*/ 854811 h 1173453"/>
                  <a:gd name="connsiteX38" fmla="*/ 539092 w 1114950"/>
                  <a:gd name="connsiteY38" fmla="*/ 854811 h 1173453"/>
                  <a:gd name="connsiteX39" fmla="*/ 539091 w 1114950"/>
                  <a:gd name="connsiteY39" fmla="*/ 854811 h 1173453"/>
                  <a:gd name="connsiteX40" fmla="*/ 529905 w 1114950"/>
                  <a:gd name="connsiteY40" fmla="*/ 854811 h 1173453"/>
                  <a:gd name="connsiteX41" fmla="*/ 471704 w 1114950"/>
                  <a:gd name="connsiteY41" fmla="*/ 799661 h 1173453"/>
                  <a:gd name="connsiteX42" fmla="*/ 73513 w 1114950"/>
                  <a:gd name="connsiteY42" fmla="*/ 870130 h 1173453"/>
                  <a:gd name="connsiteX43" fmla="*/ 73513 w 1114950"/>
                  <a:gd name="connsiteY43" fmla="*/ 870130 h 1173453"/>
                  <a:gd name="connsiteX44" fmla="*/ 471706 w 1114950"/>
                  <a:gd name="connsiteY44" fmla="*/ 799665 h 1173453"/>
                  <a:gd name="connsiteX45" fmla="*/ 496210 w 1114950"/>
                  <a:gd name="connsiteY45" fmla="*/ 814982 h 1173453"/>
                  <a:gd name="connsiteX46" fmla="*/ 496209 w 1114950"/>
                  <a:gd name="connsiteY46" fmla="*/ 814981 h 1173453"/>
                  <a:gd name="connsiteX47" fmla="*/ 910748 w 1114950"/>
                  <a:gd name="connsiteY47" fmla="*/ 762218 h 1173453"/>
                  <a:gd name="connsiteX48" fmla="*/ 920957 w 1114950"/>
                  <a:gd name="connsiteY48" fmla="*/ 764601 h 1173453"/>
                  <a:gd name="connsiteX49" fmla="*/ 931166 w 1114950"/>
                  <a:gd name="connsiteY49" fmla="*/ 769368 h 1173453"/>
                  <a:gd name="connsiteX50" fmla="*/ 926062 w 1114950"/>
                  <a:gd name="connsiteY50" fmla="*/ 774134 h 1173453"/>
                  <a:gd name="connsiteX51" fmla="*/ 918405 w 1114950"/>
                  <a:gd name="connsiteY51" fmla="*/ 781284 h 1173453"/>
                  <a:gd name="connsiteX52" fmla="*/ 908195 w 1114950"/>
                  <a:gd name="connsiteY52" fmla="*/ 781284 h 1173453"/>
                  <a:gd name="connsiteX53" fmla="*/ 900538 w 1114950"/>
                  <a:gd name="connsiteY53" fmla="*/ 776518 h 1173453"/>
                  <a:gd name="connsiteX54" fmla="*/ 910748 w 1114950"/>
                  <a:gd name="connsiteY54" fmla="*/ 762218 h 1173453"/>
                  <a:gd name="connsiteX55" fmla="*/ 643237 w 1114950"/>
                  <a:gd name="connsiteY55" fmla="*/ 664857 h 1173453"/>
                  <a:gd name="connsiteX56" fmla="*/ 643237 w 1114950"/>
                  <a:gd name="connsiteY56" fmla="*/ 704686 h 1173453"/>
                  <a:gd name="connsiteX57" fmla="*/ 643237 w 1114950"/>
                  <a:gd name="connsiteY57" fmla="*/ 759831 h 1173453"/>
                  <a:gd name="connsiteX58" fmla="*/ 655487 w 1114950"/>
                  <a:gd name="connsiteY58" fmla="*/ 818044 h 1173453"/>
                  <a:gd name="connsiteX59" fmla="*/ 655487 w 1114950"/>
                  <a:gd name="connsiteY59" fmla="*/ 839491 h 1173453"/>
                  <a:gd name="connsiteX60" fmla="*/ 665457 w 1114950"/>
                  <a:gd name="connsiteY60" fmla="*/ 854446 h 1173453"/>
                  <a:gd name="connsiteX61" fmla="*/ 655491 w 1114950"/>
                  <a:gd name="connsiteY61" fmla="*/ 839493 h 1173453"/>
                  <a:gd name="connsiteX62" fmla="*/ 655491 w 1114950"/>
                  <a:gd name="connsiteY62" fmla="*/ 818047 h 1173453"/>
                  <a:gd name="connsiteX63" fmla="*/ 643240 w 1114950"/>
                  <a:gd name="connsiteY63" fmla="*/ 759834 h 1173453"/>
                  <a:gd name="connsiteX64" fmla="*/ 643240 w 1114950"/>
                  <a:gd name="connsiteY64" fmla="*/ 756770 h 1173453"/>
                  <a:gd name="connsiteX65" fmla="*/ 643240 w 1114950"/>
                  <a:gd name="connsiteY65" fmla="*/ 704686 h 1173453"/>
                  <a:gd name="connsiteX66" fmla="*/ 643240 w 1114950"/>
                  <a:gd name="connsiteY66" fmla="*/ 664857 h 1173453"/>
                  <a:gd name="connsiteX67" fmla="*/ 622107 w 1114950"/>
                  <a:gd name="connsiteY67" fmla="*/ 576364 h 1173453"/>
                  <a:gd name="connsiteX68" fmla="*/ 624854 w 1114950"/>
                  <a:gd name="connsiteY68" fmla="*/ 606643 h 1173453"/>
                  <a:gd name="connsiteX69" fmla="*/ 630982 w 1114950"/>
                  <a:gd name="connsiteY69" fmla="*/ 634216 h 1173453"/>
                  <a:gd name="connsiteX70" fmla="*/ 638949 w 1114950"/>
                  <a:gd name="connsiteY70" fmla="*/ 652141 h 1173453"/>
                  <a:gd name="connsiteX71" fmla="*/ 630984 w 1114950"/>
                  <a:gd name="connsiteY71" fmla="*/ 634216 h 1173453"/>
                  <a:gd name="connsiteX72" fmla="*/ 624859 w 1114950"/>
                  <a:gd name="connsiteY72" fmla="*/ 606642 h 1173453"/>
                  <a:gd name="connsiteX73" fmla="*/ 827021 w 1114950"/>
                  <a:gd name="connsiteY73" fmla="*/ 545362 h 1173453"/>
                  <a:gd name="connsiteX74" fmla="*/ 827022 w 1114950"/>
                  <a:gd name="connsiteY74" fmla="*/ 545365 h 1173453"/>
                  <a:gd name="connsiteX75" fmla="*/ 827223 w 1114950"/>
                  <a:gd name="connsiteY75" fmla="*/ 545543 h 1173453"/>
                  <a:gd name="connsiteX76" fmla="*/ 592328 w 1114950"/>
                  <a:gd name="connsiteY76" fmla="*/ 468809 h 1173453"/>
                  <a:gd name="connsiteX77" fmla="*/ 600350 w 1114950"/>
                  <a:gd name="connsiteY77" fmla="*/ 490217 h 1173453"/>
                  <a:gd name="connsiteX78" fmla="*/ 591164 w 1114950"/>
                  <a:gd name="connsiteY78" fmla="*/ 496343 h 1173453"/>
                  <a:gd name="connsiteX79" fmla="*/ 588100 w 1114950"/>
                  <a:gd name="connsiteY79" fmla="*/ 517789 h 1173453"/>
                  <a:gd name="connsiteX80" fmla="*/ 600350 w 1114950"/>
                  <a:gd name="connsiteY80" fmla="*/ 539236 h 1173453"/>
                  <a:gd name="connsiteX81" fmla="*/ 609541 w 1114950"/>
                  <a:gd name="connsiteY81" fmla="*/ 563745 h 1173453"/>
                  <a:gd name="connsiteX82" fmla="*/ 609542 w 1114950"/>
                  <a:gd name="connsiteY82" fmla="*/ 563746 h 1173453"/>
                  <a:gd name="connsiteX83" fmla="*/ 600355 w 1114950"/>
                  <a:gd name="connsiteY83" fmla="*/ 539239 h 1173453"/>
                  <a:gd name="connsiteX84" fmla="*/ 588102 w 1114950"/>
                  <a:gd name="connsiteY84" fmla="*/ 517791 h 1173453"/>
                  <a:gd name="connsiteX85" fmla="*/ 591165 w 1114950"/>
                  <a:gd name="connsiteY85" fmla="*/ 496344 h 1173453"/>
                  <a:gd name="connsiteX86" fmla="*/ 600355 w 1114950"/>
                  <a:gd name="connsiteY86" fmla="*/ 490217 h 1173453"/>
                  <a:gd name="connsiteX87" fmla="*/ 575690 w 1114950"/>
                  <a:gd name="connsiteY87" fmla="*/ 447971 h 1173453"/>
                  <a:gd name="connsiteX88" fmla="*/ 581973 w 1114950"/>
                  <a:gd name="connsiteY88" fmla="*/ 462640 h 1173453"/>
                  <a:gd name="connsiteX89" fmla="*/ 581976 w 1114950"/>
                  <a:gd name="connsiteY89" fmla="*/ 462641 h 1173453"/>
                  <a:gd name="connsiteX90" fmla="*/ 928101 w 1114950"/>
                  <a:gd name="connsiteY90" fmla="*/ 0 h 1173453"/>
                  <a:gd name="connsiteX91" fmla="*/ 967923 w 1114950"/>
                  <a:gd name="connsiteY91" fmla="*/ 24507 h 1173453"/>
                  <a:gd name="connsiteX92" fmla="*/ 974048 w 1114950"/>
                  <a:gd name="connsiteY92" fmla="*/ 33698 h 1173453"/>
                  <a:gd name="connsiteX93" fmla="*/ 980173 w 1114950"/>
                  <a:gd name="connsiteY93" fmla="*/ 55145 h 1173453"/>
                  <a:gd name="connsiteX94" fmla="*/ 986301 w 1114950"/>
                  <a:gd name="connsiteY94" fmla="*/ 79657 h 1173453"/>
                  <a:gd name="connsiteX95" fmla="*/ 992427 w 1114950"/>
                  <a:gd name="connsiteY95" fmla="*/ 94979 h 1173453"/>
                  <a:gd name="connsiteX96" fmla="*/ 998552 w 1114950"/>
                  <a:gd name="connsiteY96" fmla="*/ 122551 h 1173453"/>
                  <a:gd name="connsiteX97" fmla="*/ 1010806 w 1114950"/>
                  <a:gd name="connsiteY97" fmla="*/ 150124 h 1173453"/>
                  <a:gd name="connsiteX98" fmla="*/ 1013867 w 1114950"/>
                  <a:gd name="connsiteY98" fmla="*/ 171571 h 1173453"/>
                  <a:gd name="connsiteX99" fmla="*/ 1023056 w 1114950"/>
                  <a:gd name="connsiteY99" fmla="*/ 186892 h 1173453"/>
                  <a:gd name="connsiteX100" fmla="*/ 1035310 w 1114950"/>
                  <a:gd name="connsiteY100" fmla="*/ 193018 h 1173453"/>
                  <a:gd name="connsiteX101" fmla="*/ 1047560 w 1114950"/>
                  <a:gd name="connsiteY101" fmla="*/ 193018 h 1173453"/>
                  <a:gd name="connsiteX102" fmla="*/ 1053689 w 1114950"/>
                  <a:gd name="connsiteY102" fmla="*/ 189958 h 1173453"/>
                  <a:gd name="connsiteX103" fmla="*/ 1062878 w 1114950"/>
                  <a:gd name="connsiteY103" fmla="*/ 186892 h 1173453"/>
                  <a:gd name="connsiteX104" fmla="*/ 1065939 w 1114950"/>
                  <a:gd name="connsiteY104" fmla="*/ 196083 h 1173453"/>
                  <a:gd name="connsiteX105" fmla="*/ 1065939 w 1114950"/>
                  <a:gd name="connsiteY105" fmla="*/ 208339 h 1173453"/>
                  <a:gd name="connsiteX106" fmla="*/ 1069003 w 1114950"/>
                  <a:gd name="connsiteY106" fmla="*/ 223656 h 1173453"/>
                  <a:gd name="connsiteX107" fmla="*/ 1075128 w 1114950"/>
                  <a:gd name="connsiteY107" fmla="*/ 235912 h 1173453"/>
                  <a:gd name="connsiteX108" fmla="*/ 1081254 w 1114950"/>
                  <a:gd name="connsiteY108" fmla="*/ 235912 h 1173453"/>
                  <a:gd name="connsiteX109" fmla="*/ 1093507 w 1114950"/>
                  <a:gd name="connsiteY109" fmla="*/ 235912 h 1173453"/>
                  <a:gd name="connsiteX110" fmla="*/ 1099633 w 1114950"/>
                  <a:gd name="connsiteY110" fmla="*/ 251233 h 1173453"/>
                  <a:gd name="connsiteX111" fmla="*/ 1105761 w 1114950"/>
                  <a:gd name="connsiteY111" fmla="*/ 254298 h 1173453"/>
                  <a:gd name="connsiteX112" fmla="*/ 1105761 w 1114950"/>
                  <a:gd name="connsiteY112" fmla="*/ 257359 h 1173453"/>
                  <a:gd name="connsiteX113" fmla="*/ 1099633 w 1114950"/>
                  <a:gd name="connsiteY113" fmla="*/ 263489 h 1173453"/>
                  <a:gd name="connsiteX114" fmla="*/ 1102697 w 1114950"/>
                  <a:gd name="connsiteY114" fmla="*/ 269615 h 1173453"/>
                  <a:gd name="connsiteX115" fmla="*/ 1108822 w 1114950"/>
                  <a:gd name="connsiteY115" fmla="*/ 269615 h 1173453"/>
                  <a:gd name="connsiteX116" fmla="*/ 1111886 w 1114950"/>
                  <a:gd name="connsiteY116" fmla="*/ 269615 h 1173453"/>
                  <a:gd name="connsiteX117" fmla="*/ 1114950 w 1114950"/>
                  <a:gd name="connsiteY117" fmla="*/ 272680 h 1173453"/>
                  <a:gd name="connsiteX118" fmla="*/ 1111886 w 1114950"/>
                  <a:gd name="connsiteY118" fmla="*/ 291062 h 1173453"/>
                  <a:gd name="connsiteX119" fmla="*/ 1105761 w 1114950"/>
                  <a:gd name="connsiteY119" fmla="*/ 297188 h 1173453"/>
                  <a:gd name="connsiteX120" fmla="*/ 1093507 w 1114950"/>
                  <a:gd name="connsiteY120" fmla="*/ 297188 h 1173453"/>
                  <a:gd name="connsiteX121" fmla="*/ 1084318 w 1114950"/>
                  <a:gd name="connsiteY121" fmla="*/ 306383 h 1173453"/>
                  <a:gd name="connsiteX122" fmla="*/ 1081254 w 1114950"/>
                  <a:gd name="connsiteY122" fmla="*/ 309444 h 1173453"/>
                  <a:gd name="connsiteX123" fmla="*/ 1075128 w 1114950"/>
                  <a:gd name="connsiteY123" fmla="*/ 309444 h 1173453"/>
                  <a:gd name="connsiteX124" fmla="*/ 1075128 w 1114950"/>
                  <a:gd name="connsiteY124" fmla="*/ 318635 h 1173453"/>
                  <a:gd name="connsiteX125" fmla="*/ 1072067 w 1114950"/>
                  <a:gd name="connsiteY125" fmla="*/ 321700 h 1173453"/>
                  <a:gd name="connsiteX126" fmla="*/ 1065939 w 1114950"/>
                  <a:gd name="connsiteY126" fmla="*/ 321700 h 1173453"/>
                  <a:gd name="connsiteX127" fmla="*/ 1053689 w 1114950"/>
                  <a:gd name="connsiteY127" fmla="*/ 321700 h 1173453"/>
                  <a:gd name="connsiteX128" fmla="*/ 1053689 w 1114950"/>
                  <a:gd name="connsiteY128" fmla="*/ 340082 h 1173453"/>
                  <a:gd name="connsiteX129" fmla="*/ 1047560 w 1114950"/>
                  <a:gd name="connsiteY129" fmla="*/ 340082 h 1173453"/>
                  <a:gd name="connsiteX130" fmla="*/ 1044499 w 1114950"/>
                  <a:gd name="connsiteY130" fmla="*/ 340082 h 1173453"/>
                  <a:gd name="connsiteX131" fmla="*/ 1047560 w 1114950"/>
                  <a:gd name="connsiteY131" fmla="*/ 352338 h 1173453"/>
                  <a:gd name="connsiteX132" fmla="*/ 1041435 w 1114950"/>
                  <a:gd name="connsiteY132" fmla="*/ 355403 h 1173453"/>
                  <a:gd name="connsiteX133" fmla="*/ 1032246 w 1114950"/>
                  <a:gd name="connsiteY133" fmla="*/ 349277 h 1173453"/>
                  <a:gd name="connsiteX134" fmla="*/ 1023056 w 1114950"/>
                  <a:gd name="connsiteY134" fmla="*/ 340082 h 1173453"/>
                  <a:gd name="connsiteX135" fmla="*/ 1019995 w 1114950"/>
                  <a:gd name="connsiteY135" fmla="*/ 343147 h 1173453"/>
                  <a:gd name="connsiteX136" fmla="*/ 1019995 w 1114950"/>
                  <a:gd name="connsiteY136" fmla="*/ 349277 h 1173453"/>
                  <a:gd name="connsiteX137" fmla="*/ 1026120 w 1114950"/>
                  <a:gd name="connsiteY137" fmla="*/ 355403 h 1173453"/>
                  <a:gd name="connsiteX138" fmla="*/ 1032246 w 1114950"/>
                  <a:gd name="connsiteY138" fmla="*/ 361529 h 1173453"/>
                  <a:gd name="connsiteX139" fmla="*/ 1023056 w 1114950"/>
                  <a:gd name="connsiteY139" fmla="*/ 370724 h 1173453"/>
                  <a:gd name="connsiteX140" fmla="*/ 1013867 w 1114950"/>
                  <a:gd name="connsiteY140" fmla="*/ 373785 h 1173453"/>
                  <a:gd name="connsiteX141" fmla="*/ 1013867 w 1114950"/>
                  <a:gd name="connsiteY141" fmla="*/ 361529 h 1173453"/>
                  <a:gd name="connsiteX142" fmla="*/ 1013867 w 1114950"/>
                  <a:gd name="connsiteY142" fmla="*/ 355403 h 1173453"/>
                  <a:gd name="connsiteX143" fmla="*/ 1004677 w 1114950"/>
                  <a:gd name="connsiteY143" fmla="*/ 352338 h 1173453"/>
                  <a:gd name="connsiteX144" fmla="*/ 998552 w 1114950"/>
                  <a:gd name="connsiteY144" fmla="*/ 355403 h 1173453"/>
                  <a:gd name="connsiteX145" fmla="*/ 998552 w 1114950"/>
                  <a:gd name="connsiteY145" fmla="*/ 367659 h 1173453"/>
                  <a:gd name="connsiteX146" fmla="*/ 998552 w 1114950"/>
                  <a:gd name="connsiteY146" fmla="*/ 373785 h 1173453"/>
                  <a:gd name="connsiteX147" fmla="*/ 983237 w 1114950"/>
                  <a:gd name="connsiteY147" fmla="*/ 373785 h 1173453"/>
                  <a:gd name="connsiteX148" fmla="*/ 980173 w 1114950"/>
                  <a:gd name="connsiteY148" fmla="*/ 367659 h 1173453"/>
                  <a:gd name="connsiteX149" fmla="*/ 967923 w 1114950"/>
                  <a:gd name="connsiteY149" fmla="*/ 355403 h 1173453"/>
                  <a:gd name="connsiteX150" fmla="*/ 967923 w 1114950"/>
                  <a:gd name="connsiteY150" fmla="*/ 361529 h 1173453"/>
                  <a:gd name="connsiteX151" fmla="*/ 964859 w 1114950"/>
                  <a:gd name="connsiteY151" fmla="*/ 370724 h 1173453"/>
                  <a:gd name="connsiteX152" fmla="*/ 964859 w 1114950"/>
                  <a:gd name="connsiteY152" fmla="*/ 376850 h 1173453"/>
                  <a:gd name="connsiteX153" fmla="*/ 967923 w 1114950"/>
                  <a:gd name="connsiteY153" fmla="*/ 386041 h 1173453"/>
                  <a:gd name="connsiteX154" fmla="*/ 967923 w 1114950"/>
                  <a:gd name="connsiteY154" fmla="*/ 392171 h 1173453"/>
                  <a:gd name="connsiteX155" fmla="*/ 964859 w 1114950"/>
                  <a:gd name="connsiteY155" fmla="*/ 404423 h 1173453"/>
                  <a:gd name="connsiteX156" fmla="*/ 967923 w 1114950"/>
                  <a:gd name="connsiteY156" fmla="*/ 413618 h 1173453"/>
                  <a:gd name="connsiteX157" fmla="*/ 964859 w 1114950"/>
                  <a:gd name="connsiteY157" fmla="*/ 425870 h 1173453"/>
                  <a:gd name="connsiteX158" fmla="*/ 961794 w 1114950"/>
                  <a:gd name="connsiteY158" fmla="*/ 432000 h 1173453"/>
                  <a:gd name="connsiteX159" fmla="*/ 952608 w 1114950"/>
                  <a:gd name="connsiteY159" fmla="*/ 435060 h 1173453"/>
                  <a:gd name="connsiteX160" fmla="*/ 943419 w 1114950"/>
                  <a:gd name="connsiteY160" fmla="*/ 425870 h 1173453"/>
                  <a:gd name="connsiteX161" fmla="*/ 937290 w 1114950"/>
                  <a:gd name="connsiteY161" fmla="*/ 425870 h 1173453"/>
                  <a:gd name="connsiteX162" fmla="*/ 940354 w 1114950"/>
                  <a:gd name="connsiteY162" fmla="*/ 441191 h 1173453"/>
                  <a:gd name="connsiteX163" fmla="*/ 937290 w 1114950"/>
                  <a:gd name="connsiteY163" fmla="*/ 450382 h 1173453"/>
                  <a:gd name="connsiteX164" fmla="*/ 928101 w 1114950"/>
                  <a:gd name="connsiteY164" fmla="*/ 453447 h 1173453"/>
                  <a:gd name="connsiteX165" fmla="*/ 921976 w 1114950"/>
                  <a:gd name="connsiteY165" fmla="*/ 450382 h 1173453"/>
                  <a:gd name="connsiteX166" fmla="*/ 909725 w 1114950"/>
                  <a:gd name="connsiteY166" fmla="*/ 450382 h 1173453"/>
                  <a:gd name="connsiteX167" fmla="*/ 912786 w 1114950"/>
                  <a:gd name="connsiteY167" fmla="*/ 456507 h 1173453"/>
                  <a:gd name="connsiteX168" fmla="*/ 915850 w 1114950"/>
                  <a:gd name="connsiteY168" fmla="*/ 456507 h 1173453"/>
                  <a:gd name="connsiteX169" fmla="*/ 915850 w 1114950"/>
                  <a:gd name="connsiteY169" fmla="*/ 459573 h 1173453"/>
                  <a:gd name="connsiteX170" fmla="*/ 915850 w 1114950"/>
                  <a:gd name="connsiteY170" fmla="*/ 468763 h 1173453"/>
                  <a:gd name="connsiteX171" fmla="*/ 912786 w 1114950"/>
                  <a:gd name="connsiteY171" fmla="*/ 468763 h 1173453"/>
                  <a:gd name="connsiteX172" fmla="*/ 909725 w 1114950"/>
                  <a:gd name="connsiteY172" fmla="*/ 465703 h 1173453"/>
                  <a:gd name="connsiteX173" fmla="*/ 903597 w 1114950"/>
                  <a:gd name="connsiteY173" fmla="*/ 459573 h 1173453"/>
                  <a:gd name="connsiteX174" fmla="*/ 903597 w 1114950"/>
                  <a:gd name="connsiteY174" fmla="*/ 468763 h 1173453"/>
                  <a:gd name="connsiteX175" fmla="*/ 900535 w 1114950"/>
                  <a:gd name="connsiteY175" fmla="*/ 471829 h 1173453"/>
                  <a:gd name="connsiteX176" fmla="*/ 894407 w 1114950"/>
                  <a:gd name="connsiteY176" fmla="*/ 474894 h 1173453"/>
                  <a:gd name="connsiteX177" fmla="*/ 894407 w 1114950"/>
                  <a:gd name="connsiteY177" fmla="*/ 471829 h 1173453"/>
                  <a:gd name="connsiteX178" fmla="*/ 891346 w 1114950"/>
                  <a:gd name="connsiteY178" fmla="*/ 468763 h 1173453"/>
                  <a:gd name="connsiteX179" fmla="*/ 885218 w 1114950"/>
                  <a:gd name="connsiteY179" fmla="*/ 474894 h 1173453"/>
                  <a:gd name="connsiteX180" fmla="*/ 885218 w 1114950"/>
                  <a:gd name="connsiteY180" fmla="*/ 477954 h 1173453"/>
                  <a:gd name="connsiteX181" fmla="*/ 879092 w 1114950"/>
                  <a:gd name="connsiteY181" fmla="*/ 484085 h 1173453"/>
                  <a:gd name="connsiteX182" fmla="*/ 879092 w 1114950"/>
                  <a:gd name="connsiteY182" fmla="*/ 487150 h 1173453"/>
                  <a:gd name="connsiteX183" fmla="*/ 879092 w 1114950"/>
                  <a:gd name="connsiteY183" fmla="*/ 493276 h 1173453"/>
                  <a:gd name="connsiteX184" fmla="*/ 882156 w 1114950"/>
                  <a:gd name="connsiteY184" fmla="*/ 493276 h 1173453"/>
                  <a:gd name="connsiteX185" fmla="*/ 891346 w 1114950"/>
                  <a:gd name="connsiteY185" fmla="*/ 493276 h 1173453"/>
                  <a:gd name="connsiteX186" fmla="*/ 891346 w 1114950"/>
                  <a:gd name="connsiteY186" fmla="*/ 508597 h 1173453"/>
                  <a:gd name="connsiteX187" fmla="*/ 882156 w 1114950"/>
                  <a:gd name="connsiteY187" fmla="*/ 508597 h 1173453"/>
                  <a:gd name="connsiteX188" fmla="*/ 879092 w 1114950"/>
                  <a:gd name="connsiteY188" fmla="*/ 508597 h 1173453"/>
                  <a:gd name="connsiteX189" fmla="*/ 872967 w 1114950"/>
                  <a:gd name="connsiteY189" fmla="*/ 508597 h 1173453"/>
                  <a:gd name="connsiteX190" fmla="*/ 872967 w 1114950"/>
                  <a:gd name="connsiteY190" fmla="*/ 517788 h 1173453"/>
                  <a:gd name="connsiteX191" fmla="*/ 869903 w 1114950"/>
                  <a:gd name="connsiteY191" fmla="*/ 523914 h 1173453"/>
                  <a:gd name="connsiteX192" fmla="*/ 869903 w 1114950"/>
                  <a:gd name="connsiteY192" fmla="*/ 533104 h 1173453"/>
                  <a:gd name="connsiteX193" fmla="*/ 863778 w 1114950"/>
                  <a:gd name="connsiteY193" fmla="*/ 533104 h 1173453"/>
                  <a:gd name="connsiteX194" fmla="*/ 860713 w 1114950"/>
                  <a:gd name="connsiteY194" fmla="*/ 539235 h 1173453"/>
                  <a:gd name="connsiteX195" fmla="*/ 860713 w 1114950"/>
                  <a:gd name="connsiteY195" fmla="*/ 545360 h 1173453"/>
                  <a:gd name="connsiteX196" fmla="*/ 860713 w 1114950"/>
                  <a:gd name="connsiteY196" fmla="*/ 554551 h 1173453"/>
                  <a:gd name="connsiteX197" fmla="*/ 860713 w 1114950"/>
                  <a:gd name="connsiteY197" fmla="*/ 557617 h 1173453"/>
                  <a:gd name="connsiteX198" fmla="*/ 857652 w 1114950"/>
                  <a:gd name="connsiteY198" fmla="*/ 566807 h 1173453"/>
                  <a:gd name="connsiteX199" fmla="*/ 857652 w 1114950"/>
                  <a:gd name="connsiteY199" fmla="*/ 572938 h 1173453"/>
                  <a:gd name="connsiteX200" fmla="*/ 854527 w 1114950"/>
                  <a:gd name="connsiteY200" fmla="*/ 570124 h 1173453"/>
                  <a:gd name="connsiteX201" fmla="*/ 848464 w 1114950"/>
                  <a:gd name="connsiteY201" fmla="*/ 594385 h 1173453"/>
                  <a:gd name="connsiteX202" fmla="*/ 851527 w 1114950"/>
                  <a:gd name="connsiteY202" fmla="*/ 603576 h 1173453"/>
                  <a:gd name="connsiteX203" fmla="*/ 827022 w 1114950"/>
                  <a:gd name="connsiteY203" fmla="*/ 612767 h 1173453"/>
                  <a:gd name="connsiteX204" fmla="*/ 827022 w 1114950"/>
                  <a:gd name="connsiteY204" fmla="*/ 612769 h 1173453"/>
                  <a:gd name="connsiteX205" fmla="*/ 851525 w 1114950"/>
                  <a:gd name="connsiteY205" fmla="*/ 603578 h 1173453"/>
                  <a:gd name="connsiteX206" fmla="*/ 857652 w 1114950"/>
                  <a:gd name="connsiteY206" fmla="*/ 612769 h 1173453"/>
                  <a:gd name="connsiteX207" fmla="*/ 860715 w 1114950"/>
                  <a:gd name="connsiteY207" fmla="*/ 621960 h 1173453"/>
                  <a:gd name="connsiteX208" fmla="*/ 866839 w 1114950"/>
                  <a:gd name="connsiteY208" fmla="*/ 621960 h 1173453"/>
                  <a:gd name="connsiteX209" fmla="*/ 876029 w 1114950"/>
                  <a:gd name="connsiteY209" fmla="*/ 621960 h 1173453"/>
                  <a:gd name="connsiteX210" fmla="*/ 879092 w 1114950"/>
                  <a:gd name="connsiteY210" fmla="*/ 628088 h 1173453"/>
                  <a:gd name="connsiteX211" fmla="*/ 879092 w 1114950"/>
                  <a:gd name="connsiteY211" fmla="*/ 631152 h 1173453"/>
                  <a:gd name="connsiteX212" fmla="*/ 866839 w 1114950"/>
                  <a:gd name="connsiteY212" fmla="*/ 637281 h 1173453"/>
                  <a:gd name="connsiteX213" fmla="*/ 860715 w 1114950"/>
                  <a:gd name="connsiteY213" fmla="*/ 643407 h 1173453"/>
                  <a:gd name="connsiteX214" fmla="*/ 857652 w 1114950"/>
                  <a:gd name="connsiteY214" fmla="*/ 646472 h 1173453"/>
                  <a:gd name="connsiteX215" fmla="*/ 851525 w 1114950"/>
                  <a:gd name="connsiteY215" fmla="*/ 652600 h 1173453"/>
                  <a:gd name="connsiteX216" fmla="*/ 851525 w 1114950"/>
                  <a:gd name="connsiteY216" fmla="*/ 664855 h 1173453"/>
                  <a:gd name="connsiteX217" fmla="*/ 854588 w 1114950"/>
                  <a:gd name="connsiteY217" fmla="*/ 670983 h 1173453"/>
                  <a:gd name="connsiteX218" fmla="*/ 860715 w 1114950"/>
                  <a:gd name="connsiteY218" fmla="*/ 670983 h 1173453"/>
                  <a:gd name="connsiteX219" fmla="*/ 866839 w 1114950"/>
                  <a:gd name="connsiteY219" fmla="*/ 670983 h 1173453"/>
                  <a:gd name="connsiteX220" fmla="*/ 879092 w 1114950"/>
                  <a:gd name="connsiteY220" fmla="*/ 677110 h 1173453"/>
                  <a:gd name="connsiteX221" fmla="*/ 891345 w 1114950"/>
                  <a:gd name="connsiteY221" fmla="*/ 686302 h 1173453"/>
                  <a:gd name="connsiteX222" fmla="*/ 894408 w 1114950"/>
                  <a:gd name="connsiteY222" fmla="*/ 695493 h 1173453"/>
                  <a:gd name="connsiteX223" fmla="*/ 891345 w 1114950"/>
                  <a:gd name="connsiteY223" fmla="*/ 701622 h 1173453"/>
                  <a:gd name="connsiteX224" fmla="*/ 894408 w 1114950"/>
                  <a:gd name="connsiteY224" fmla="*/ 704686 h 1173453"/>
                  <a:gd name="connsiteX225" fmla="*/ 903596 w 1114950"/>
                  <a:gd name="connsiteY225" fmla="*/ 710813 h 1173453"/>
                  <a:gd name="connsiteX226" fmla="*/ 909722 w 1114950"/>
                  <a:gd name="connsiteY226" fmla="*/ 713877 h 1173453"/>
                  <a:gd name="connsiteX227" fmla="*/ 912785 w 1114950"/>
                  <a:gd name="connsiteY227" fmla="*/ 716941 h 1173453"/>
                  <a:gd name="connsiteX228" fmla="*/ 915849 w 1114950"/>
                  <a:gd name="connsiteY228" fmla="*/ 723068 h 1173453"/>
                  <a:gd name="connsiteX229" fmla="*/ 934228 w 1114950"/>
                  <a:gd name="connsiteY229" fmla="*/ 713877 h 1173453"/>
                  <a:gd name="connsiteX230" fmla="*/ 946479 w 1114950"/>
                  <a:gd name="connsiteY230" fmla="*/ 713877 h 1173453"/>
                  <a:gd name="connsiteX231" fmla="*/ 955668 w 1114950"/>
                  <a:gd name="connsiteY231" fmla="*/ 710813 h 1173453"/>
                  <a:gd name="connsiteX232" fmla="*/ 949542 w 1114950"/>
                  <a:gd name="connsiteY232" fmla="*/ 701622 h 1173453"/>
                  <a:gd name="connsiteX233" fmla="*/ 940352 w 1114950"/>
                  <a:gd name="connsiteY233" fmla="*/ 692429 h 1173453"/>
                  <a:gd name="connsiteX234" fmla="*/ 937292 w 1114950"/>
                  <a:gd name="connsiteY234" fmla="*/ 686302 h 1173453"/>
                  <a:gd name="connsiteX235" fmla="*/ 940352 w 1114950"/>
                  <a:gd name="connsiteY235" fmla="*/ 680174 h 1173453"/>
                  <a:gd name="connsiteX236" fmla="*/ 943415 w 1114950"/>
                  <a:gd name="connsiteY236" fmla="*/ 686302 h 1173453"/>
                  <a:gd name="connsiteX237" fmla="*/ 952605 w 1114950"/>
                  <a:gd name="connsiteY237" fmla="*/ 692429 h 1173453"/>
                  <a:gd name="connsiteX238" fmla="*/ 961795 w 1114950"/>
                  <a:gd name="connsiteY238" fmla="*/ 698557 h 1173453"/>
                  <a:gd name="connsiteX239" fmla="*/ 964858 w 1114950"/>
                  <a:gd name="connsiteY239" fmla="*/ 701622 h 1173453"/>
                  <a:gd name="connsiteX240" fmla="*/ 970985 w 1114950"/>
                  <a:gd name="connsiteY240" fmla="*/ 710813 h 1173453"/>
                  <a:gd name="connsiteX241" fmla="*/ 977111 w 1114950"/>
                  <a:gd name="connsiteY241" fmla="*/ 713877 h 1173453"/>
                  <a:gd name="connsiteX242" fmla="*/ 974048 w 1114950"/>
                  <a:gd name="connsiteY242" fmla="*/ 720005 h 1173453"/>
                  <a:gd name="connsiteX243" fmla="*/ 967921 w 1114950"/>
                  <a:gd name="connsiteY243" fmla="*/ 726132 h 1173453"/>
                  <a:gd name="connsiteX244" fmla="*/ 958732 w 1114950"/>
                  <a:gd name="connsiteY244" fmla="*/ 729196 h 1173453"/>
                  <a:gd name="connsiteX245" fmla="*/ 952605 w 1114950"/>
                  <a:gd name="connsiteY245" fmla="*/ 735324 h 1173453"/>
                  <a:gd name="connsiteX246" fmla="*/ 940352 w 1114950"/>
                  <a:gd name="connsiteY246" fmla="*/ 735324 h 1173453"/>
                  <a:gd name="connsiteX247" fmla="*/ 931165 w 1114950"/>
                  <a:gd name="connsiteY247" fmla="*/ 741451 h 1173453"/>
                  <a:gd name="connsiteX248" fmla="*/ 925038 w 1114950"/>
                  <a:gd name="connsiteY248" fmla="*/ 741451 h 1173453"/>
                  <a:gd name="connsiteX249" fmla="*/ 925038 w 1114950"/>
                  <a:gd name="connsiteY249" fmla="*/ 747579 h 1173453"/>
                  <a:gd name="connsiteX250" fmla="*/ 918912 w 1114950"/>
                  <a:gd name="connsiteY250" fmla="*/ 753708 h 1173453"/>
                  <a:gd name="connsiteX251" fmla="*/ 909722 w 1114950"/>
                  <a:gd name="connsiteY251" fmla="*/ 759834 h 1173453"/>
                  <a:gd name="connsiteX252" fmla="*/ 909722 w 1114950"/>
                  <a:gd name="connsiteY252" fmla="*/ 753708 h 1173453"/>
                  <a:gd name="connsiteX253" fmla="*/ 906659 w 1114950"/>
                  <a:gd name="connsiteY253" fmla="*/ 744515 h 1173453"/>
                  <a:gd name="connsiteX254" fmla="*/ 903596 w 1114950"/>
                  <a:gd name="connsiteY254" fmla="*/ 735324 h 1173453"/>
                  <a:gd name="connsiteX255" fmla="*/ 894408 w 1114950"/>
                  <a:gd name="connsiteY255" fmla="*/ 741451 h 1173453"/>
                  <a:gd name="connsiteX256" fmla="*/ 894408 w 1114950"/>
                  <a:gd name="connsiteY256" fmla="*/ 747579 h 1173453"/>
                  <a:gd name="connsiteX257" fmla="*/ 885218 w 1114950"/>
                  <a:gd name="connsiteY257" fmla="*/ 753708 h 1173453"/>
                  <a:gd name="connsiteX258" fmla="*/ 885218 w 1114950"/>
                  <a:gd name="connsiteY258" fmla="*/ 765963 h 1173453"/>
                  <a:gd name="connsiteX259" fmla="*/ 879092 w 1114950"/>
                  <a:gd name="connsiteY259" fmla="*/ 772091 h 1173453"/>
                  <a:gd name="connsiteX260" fmla="*/ 876029 w 1114950"/>
                  <a:gd name="connsiteY260" fmla="*/ 772091 h 1173453"/>
                  <a:gd name="connsiteX261" fmla="*/ 869908 w 1114950"/>
                  <a:gd name="connsiteY261" fmla="*/ 772091 h 1173453"/>
                  <a:gd name="connsiteX262" fmla="*/ 869908 w 1114950"/>
                  <a:gd name="connsiteY262" fmla="*/ 775151 h 1173453"/>
                  <a:gd name="connsiteX263" fmla="*/ 869908 w 1114950"/>
                  <a:gd name="connsiteY263" fmla="*/ 778215 h 1173453"/>
                  <a:gd name="connsiteX264" fmla="*/ 863782 w 1114950"/>
                  <a:gd name="connsiteY264" fmla="*/ 781279 h 1173453"/>
                  <a:gd name="connsiteX265" fmla="*/ 860719 w 1114950"/>
                  <a:gd name="connsiteY265" fmla="*/ 778215 h 1173453"/>
                  <a:gd name="connsiteX266" fmla="*/ 860719 w 1114950"/>
                  <a:gd name="connsiteY266" fmla="*/ 775151 h 1173453"/>
                  <a:gd name="connsiteX267" fmla="*/ 854592 w 1114950"/>
                  <a:gd name="connsiteY267" fmla="*/ 762896 h 1173453"/>
                  <a:gd name="connsiteX268" fmla="*/ 854592 w 1114950"/>
                  <a:gd name="connsiteY268" fmla="*/ 756768 h 1173453"/>
                  <a:gd name="connsiteX269" fmla="*/ 845403 w 1114950"/>
                  <a:gd name="connsiteY269" fmla="*/ 753704 h 1173453"/>
                  <a:gd name="connsiteX270" fmla="*/ 842340 w 1114950"/>
                  <a:gd name="connsiteY270" fmla="*/ 753704 h 1173453"/>
                  <a:gd name="connsiteX271" fmla="*/ 839277 w 1114950"/>
                  <a:gd name="connsiteY271" fmla="*/ 756768 h 1173453"/>
                  <a:gd name="connsiteX272" fmla="*/ 839277 w 1114950"/>
                  <a:gd name="connsiteY272" fmla="*/ 759832 h 1173453"/>
                  <a:gd name="connsiteX273" fmla="*/ 839277 w 1114950"/>
                  <a:gd name="connsiteY273" fmla="*/ 765959 h 1173453"/>
                  <a:gd name="connsiteX274" fmla="*/ 839277 w 1114950"/>
                  <a:gd name="connsiteY274" fmla="*/ 775151 h 1173453"/>
                  <a:gd name="connsiteX275" fmla="*/ 839277 w 1114950"/>
                  <a:gd name="connsiteY275" fmla="*/ 781279 h 1173453"/>
                  <a:gd name="connsiteX276" fmla="*/ 839277 w 1114950"/>
                  <a:gd name="connsiteY276" fmla="*/ 784342 h 1173453"/>
                  <a:gd name="connsiteX277" fmla="*/ 839277 w 1114950"/>
                  <a:gd name="connsiteY277" fmla="*/ 793534 h 1173453"/>
                  <a:gd name="connsiteX278" fmla="*/ 827025 w 1114950"/>
                  <a:gd name="connsiteY278" fmla="*/ 799662 h 1173453"/>
                  <a:gd name="connsiteX279" fmla="*/ 820898 w 1114950"/>
                  <a:gd name="connsiteY279" fmla="*/ 802725 h 1173453"/>
                  <a:gd name="connsiteX280" fmla="*/ 814772 w 1114950"/>
                  <a:gd name="connsiteY280" fmla="*/ 808853 h 1173453"/>
                  <a:gd name="connsiteX281" fmla="*/ 796394 w 1114950"/>
                  <a:gd name="connsiteY281" fmla="*/ 729194 h 1173453"/>
                  <a:gd name="connsiteX282" fmla="*/ 796389 w 1114950"/>
                  <a:gd name="connsiteY282" fmla="*/ 729196 h 1173453"/>
                  <a:gd name="connsiteX283" fmla="*/ 775601 w 1114950"/>
                  <a:gd name="connsiteY283" fmla="*/ 733195 h 1173453"/>
                  <a:gd name="connsiteX284" fmla="*/ 796391 w 1114950"/>
                  <a:gd name="connsiteY284" fmla="*/ 729196 h 1173453"/>
                  <a:gd name="connsiteX285" fmla="*/ 814769 w 1114950"/>
                  <a:gd name="connsiteY285" fmla="*/ 808855 h 1173453"/>
                  <a:gd name="connsiteX286" fmla="*/ 811708 w 1114950"/>
                  <a:gd name="connsiteY286" fmla="*/ 814983 h 1173453"/>
                  <a:gd name="connsiteX287" fmla="*/ 793328 w 1114950"/>
                  <a:gd name="connsiteY287" fmla="*/ 814983 h 1173453"/>
                  <a:gd name="connsiteX288" fmla="*/ 778013 w 1114950"/>
                  <a:gd name="connsiteY288" fmla="*/ 821110 h 1173453"/>
                  <a:gd name="connsiteX289" fmla="*/ 762698 w 1114950"/>
                  <a:gd name="connsiteY289" fmla="*/ 827238 h 1173453"/>
                  <a:gd name="connsiteX290" fmla="*/ 756572 w 1114950"/>
                  <a:gd name="connsiteY290" fmla="*/ 833366 h 1173453"/>
                  <a:gd name="connsiteX291" fmla="*/ 744320 w 1114950"/>
                  <a:gd name="connsiteY291" fmla="*/ 839493 h 1173453"/>
                  <a:gd name="connsiteX292" fmla="*/ 719815 w 1114950"/>
                  <a:gd name="connsiteY292" fmla="*/ 839493 h 1173453"/>
                  <a:gd name="connsiteX293" fmla="*/ 704501 w 1114950"/>
                  <a:gd name="connsiteY293" fmla="*/ 848684 h 1173453"/>
                  <a:gd name="connsiteX294" fmla="*/ 689184 w 1114950"/>
                  <a:gd name="connsiteY294" fmla="*/ 864004 h 1173453"/>
                  <a:gd name="connsiteX295" fmla="*/ 683059 w 1114950"/>
                  <a:gd name="connsiteY295" fmla="*/ 867068 h 1173453"/>
                  <a:gd name="connsiteX296" fmla="*/ 670806 w 1114950"/>
                  <a:gd name="connsiteY296" fmla="*/ 882387 h 1173453"/>
                  <a:gd name="connsiteX297" fmla="*/ 658555 w 1114950"/>
                  <a:gd name="connsiteY297" fmla="*/ 885451 h 1173453"/>
                  <a:gd name="connsiteX298" fmla="*/ 655491 w 1114950"/>
                  <a:gd name="connsiteY298" fmla="*/ 876259 h 1173453"/>
                  <a:gd name="connsiteX299" fmla="*/ 667743 w 1114950"/>
                  <a:gd name="connsiteY299" fmla="*/ 857876 h 1173453"/>
                  <a:gd name="connsiteX300" fmla="*/ 667742 w 1114950"/>
                  <a:gd name="connsiteY300" fmla="*/ 857875 h 1173453"/>
                  <a:gd name="connsiteX301" fmla="*/ 655487 w 1114950"/>
                  <a:gd name="connsiteY301" fmla="*/ 876257 h 1173453"/>
                  <a:gd name="connsiteX302" fmla="*/ 658551 w 1114950"/>
                  <a:gd name="connsiteY302" fmla="*/ 885451 h 1173453"/>
                  <a:gd name="connsiteX303" fmla="*/ 637110 w 1114950"/>
                  <a:gd name="connsiteY303" fmla="*/ 916087 h 1173453"/>
                  <a:gd name="connsiteX304" fmla="*/ 658551 w 1114950"/>
                  <a:gd name="connsiteY304" fmla="*/ 906898 h 1173453"/>
                  <a:gd name="connsiteX305" fmla="*/ 673864 w 1114950"/>
                  <a:gd name="connsiteY305" fmla="*/ 900771 h 1173453"/>
                  <a:gd name="connsiteX306" fmla="*/ 692247 w 1114950"/>
                  <a:gd name="connsiteY306" fmla="*/ 888514 h 1173453"/>
                  <a:gd name="connsiteX307" fmla="*/ 698368 w 1114950"/>
                  <a:gd name="connsiteY307" fmla="*/ 882388 h 1173453"/>
                  <a:gd name="connsiteX308" fmla="*/ 716745 w 1114950"/>
                  <a:gd name="connsiteY308" fmla="*/ 879325 h 1173453"/>
                  <a:gd name="connsiteX309" fmla="*/ 732065 w 1114950"/>
                  <a:gd name="connsiteY309" fmla="*/ 876257 h 1173453"/>
                  <a:gd name="connsiteX310" fmla="*/ 738192 w 1114950"/>
                  <a:gd name="connsiteY310" fmla="*/ 870131 h 1173453"/>
                  <a:gd name="connsiteX311" fmla="*/ 756569 w 1114950"/>
                  <a:gd name="connsiteY311" fmla="*/ 860942 h 1173453"/>
                  <a:gd name="connsiteX312" fmla="*/ 771883 w 1114950"/>
                  <a:gd name="connsiteY312" fmla="*/ 842558 h 1173453"/>
                  <a:gd name="connsiteX313" fmla="*/ 756569 w 1114950"/>
                  <a:gd name="connsiteY313" fmla="*/ 873194 h 1173453"/>
                  <a:gd name="connsiteX314" fmla="*/ 771883 w 1114950"/>
                  <a:gd name="connsiteY314" fmla="*/ 867068 h 1173453"/>
                  <a:gd name="connsiteX315" fmla="*/ 781074 w 1114950"/>
                  <a:gd name="connsiteY315" fmla="*/ 854811 h 1173453"/>
                  <a:gd name="connsiteX316" fmla="*/ 790260 w 1114950"/>
                  <a:gd name="connsiteY316" fmla="*/ 851748 h 1173453"/>
                  <a:gd name="connsiteX317" fmla="*/ 802515 w 1114950"/>
                  <a:gd name="connsiteY317" fmla="*/ 848685 h 1173453"/>
                  <a:gd name="connsiteX318" fmla="*/ 808643 w 1114950"/>
                  <a:gd name="connsiteY318" fmla="*/ 848685 h 1173453"/>
                  <a:gd name="connsiteX319" fmla="*/ 781074 w 1114950"/>
                  <a:gd name="connsiteY319" fmla="*/ 873194 h 1173453"/>
                  <a:gd name="connsiteX320" fmla="*/ 756569 w 1114950"/>
                  <a:gd name="connsiteY320" fmla="*/ 891578 h 1173453"/>
                  <a:gd name="connsiteX321" fmla="*/ 738192 w 1114950"/>
                  <a:gd name="connsiteY321" fmla="*/ 900771 h 1173453"/>
                  <a:gd name="connsiteX322" fmla="*/ 722873 w 1114950"/>
                  <a:gd name="connsiteY322" fmla="*/ 916087 h 1173453"/>
                  <a:gd name="connsiteX323" fmla="*/ 698368 w 1114950"/>
                  <a:gd name="connsiteY323" fmla="*/ 922218 h 1173453"/>
                  <a:gd name="connsiteX324" fmla="*/ 670800 w 1114950"/>
                  <a:gd name="connsiteY324" fmla="*/ 931407 h 1173453"/>
                  <a:gd name="connsiteX325" fmla="*/ 646301 w 1114950"/>
                  <a:gd name="connsiteY325" fmla="*/ 937538 h 1173453"/>
                  <a:gd name="connsiteX326" fmla="*/ 630984 w 1114950"/>
                  <a:gd name="connsiteY326" fmla="*/ 928345 h 1173453"/>
                  <a:gd name="connsiteX327" fmla="*/ 630986 w 1114950"/>
                  <a:gd name="connsiteY327" fmla="*/ 928348 h 1173453"/>
                  <a:gd name="connsiteX328" fmla="*/ 634049 w 1114950"/>
                  <a:gd name="connsiteY328" fmla="*/ 931410 h 1173453"/>
                  <a:gd name="connsiteX329" fmla="*/ 627923 w 1114950"/>
                  <a:gd name="connsiteY329" fmla="*/ 937538 h 1173453"/>
                  <a:gd name="connsiteX330" fmla="*/ 621797 w 1114950"/>
                  <a:gd name="connsiteY330" fmla="*/ 952857 h 1173453"/>
                  <a:gd name="connsiteX331" fmla="*/ 618734 w 1114950"/>
                  <a:gd name="connsiteY331" fmla="*/ 968176 h 1173453"/>
                  <a:gd name="connsiteX332" fmla="*/ 624860 w 1114950"/>
                  <a:gd name="connsiteY332" fmla="*/ 968176 h 1173453"/>
                  <a:gd name="connsiteX333" fmla="*/ 637112 w 1114950"/>
                  <a:gd name="connsiteY333" fmla="*/ 968176 h 1173453"/>
                  <a:gd name="connsiteX334" fmla="*/ 643238 w 1114950"/>
                  <a:gd name="connsiteY334" fmla="*/ 986560 h 1173453"/>
                  <a:gd name="connsiteX335" fmla="*/ 643238 w 1114950"/>
                  <a:gd name="connsiteY335" fmla="*/ 998815 h 1173453"/>
                  <a:gd name="connsiteX336" fmla="*/ 643238 w 1114950"/>
                  <a:gd name="connsiteY336" fmla="*/ 1023326 h 1173453"/>
                  <a:gd name="connsiteX337" fmla="*/ 640174 w 1114950"/>
                  <a:gd name="connsiteY337" fmla="*/ 1038645 h 1173453"/>
                  <a:gd name="connsiteX338" fmla="*/ 637112 w 1114950"/>
                  <a:gd name="connsiteY338" fmla="*/ 1063157 h 1173453"/>
                  <a:gd name="connsiteX339" fmla="*/ 624860 w 1114950"/>
                  <a:gd name="connsiteY339" fmla="*/ 1075411 h 1173453"/>
                  <a:gd name="connsiteX340" fmla="*/ 624860 w 1114950"/>
                  <a:gd name="connsiteY340" fmla="*/ 1087668 h 1173453"/>
                  <a:gd name="connsiteX341" fmla="*/ 624860 w 1114950"/>
                  <a:gd name="connsiteY341" fmla="*/ 1115242 h 1173453"/>
                  <a:gd name="connsiteX342" fmla="*/ 609545 w 1114950"/>
                  <a:gd name="connsiteY342" fmla="*/ 1127496 h 1173453"/>
                  <a:gd name="connsiteX343" fmla="*/ 600357 w 1114950"/>
                  <a:gd name="connsiteY343" fmla="*/ 1139753 h 1173453"/>
                  <a:gd name="connsiteX344" fmla="*/ 597293 w 1114950"/>
                  <a:gd name="connsiteY344" fmla="*/ 1142815 h 1173453"/>
                  <a:gd name="connsiteX345" fmla="*/ 594230 w 1114950"/>
                  <a:gd name="connsiteY345" fmla="*/ 1164264 h 1173453"/>
                  <a:gd name="connsiteX346" fmla="*/ 591167 w 1114950"/>
                  <a:gd name="connsiteY346" fmla="*/ 1164264 h 1173453"/>
                  <a:gd name="connsiteX347" fmla="*/ 588104 w 1114950"/>
                  <a:gd name="connsiteY347" fmla="*/ 1161199 h 1173453"/>
                  <a:gd name="connsiteX348" fmla="*/ 588104 w 1114950"/>
                  <a:gd name="connsiteY348" fmla="*/ 1152007 h 1173453"/>
                  <a:gd name="connsiteX349" fmla="*/ 591167 w 1114950"/>
                  <a:gd name="connsiteY349" fmla="*/ 1139753 h 1173453"/>
                  <a:gd name="connsiteX350" fmla="*/ 588104 w 1114950"/>
                  <a:gd name="connsiteY350" fmla="*/ 1139753 h 1173453"/>
                  <a:gd name="connsiteX351" fmla="*/ 575852 w 1114950"/>
                  <a:gd name="connsiteY351" fmla="*/ 1139753 h 1173453"/>
                  <a:gd name="connsiteX352" fmla="*/ 560538 w 1114950"/>
                  <a:gd name="connsiteY352" fmla="*/ 1139753 h 1173453"/>
                  <a:gd name="connsiteX353" fmla="*/ 551348 w 1114950"/>
                  <a:gd name="connsiteY353" fmla="*/ 1136688 h 1173453"/>
                  <a:gd name="connsiteX354" fmla="*/ 539097 w 1114950"/>
                  <a:gd name="connsiteY354" fmla="*/ 1130561 h 1173453"/>
                  <a:gd name="connsiteX355" fmla="*/ 523782 w 1114950"/>
                  <a:gd name="connsiteY355" fmla="*/ 1118306 h 1173453"/>
                  <a:gd name="connsiteX356" fmla="*/ 517656 w 1114950"/>
                  <a:gd name="connsiteY356" fmla="*/ 1106049 h 1173453"/>
                  <a:gd name="connsiteX357" fmla="*/ 514593 w 1114950"/>
                  <a:gd name="connsiteY357" fmla="*/ 1096857 h 1173453"/>
                  <a:gd name="connsiteX358" fmla="*/ 520719 w 1114950"/>
                  <a:gd name="connsiteY358" fmla="*/ 1081538 h 1173453"/>
                  <a:gd name="connsiteX359" fmla="*/ 522032 w 1114950"/>
                  <a:gd name="connsiteY359" fmla="*/ 1077599 h 1173453"/>
                  <a:gd name="connsiteX360" fmla="*/ 517655 w 1114950"/>
                  <a:gd name="connsiteY360" fmla="*/ 1075408 h 1173453"/>
                  <a:gd name="connsiteX361" fmla="*/ 508465 w 1114950"/>
                  <a:gd name="connsiteY361" fmla="*/ 1075408 h 1173453"/>
                  <a:gd name="connsiteX362" fmla="*/ 505403 w 1114950"/>
                  <a:gd name="connsiteY362" fmla="*/ 1075408 h 1173453"/>
                  <a:gd name="connsiteX363" fmla="*/ 496214 w 1114950"/>
                  <a:gd name="connsiteY363" fmla="*/ 1081535 h 1173453"/>
                  <a:gd name="connsiteX364" fmla="*/ 490086 w 1114950"/>
                  <a:gd name="connsiteY364" fmla="*/ 1090728 h 1173453"/>
                  <a:gd name="connsiteX365" fmla="*/ 49005 w 1114950"/>
                  <a:gd name="connsiteY365" fmla="*/ 1173453 h 1173453"/>
                  <a:gd name="connsiteX366" fmla="*/ 0 w 1114950"/>
                  <a:gd name="connsiteY366" fmla="*/ 885449 h 1173453"/>
                  <a:gd name="connsiteX367" fmla="*/ 18375 w 1114950"/>
                  <a:gd name="connsiteY367" fmla="*/ 873195 h 1173453"/>
                  <a:gd name="connsiteX368" fmla="*/ 33693 w 1114950"/>
                  <a:gd name="connsiteY368" fmla="*/ 864003 h 1173453"/>
                  <a:gd name="connsiteX369" fmla="*/ 49005 w 1114950"/>
                  <a:gd name="connsiteY369" fmla="*/ 851749 h 1173453"/>
                  <a:gd name="connsiteX370" fmla="*/ 67385 w 1114950"/>
                  <a:gd name="connsiteY370" fmla="*/ 839492 h 1173453"/>
                  <a:gd name="connsiteX371" fmla="*/ 68816 w 1114950"/>
                  <a:gd name="connsiteY371" fmla="*/ 846650 h 1173453"/>
                  <a:gd name="connsiteX372" fmla="*/ 67386 w 1114950"/>
                  <a:gd name="connsiteY372" fmla="*/ 839491 h 1173453"/>
                  <a:gd name="connsiteX373" fmla="*/ 98012 w 1114950"/>
                  <a:gd name="connsiteY373" fmla="*/ 808855 h 1173453"/>
                  <a:gd name="connsiteX374" fmla="*/ 104140 w 1114950"/>
                  <a:gd name="connsiteY374" fmla="*/ 799661 h 1173453"/>
                  <a:gd name="connsiteX375" fmla="*/ 116389 w 1114950"/>
                  <a:gd name="connsiteY375" fmla="*/ 787408 h 1173453"/>
                  <a:gd name="connsiteX376" fmla="*/ 122517 w 1114950"/>
                  <a:gd name="connsiteY376" fmla="*/ 781278 h 1173453"/>
                  <a:gd name="connsiteX377" fmla="*/ 134772 w 1114950"/>
                  <a:gd name="connsiteY377" fmla="*/ 772088 h 1173453"/>
                  <a:gd name="connsiteX378" fmla="*/ 134772 w 1114950"/>
                  <a:gd name="connsiteY378" fmla="*/ 762899 h 1173453"/>
                  <a:gd name="connsiteX379" fmla="*/ 134772 w 1114950"/>
                  <a:gd name="connsiteY379" fmla="*/ 756768 h 1173453"/>
                  <a:gd name="connsiteX380" fmla="*/ 119453 w 1114950"/>
                  <a:gd name="connsiteY380" fmla="*/ 726132 h 1173453"/>
                  <a:gd name="connsiteX381" fmla="*/ 110267 w 1114950"/>
                  <a:gd name="connsiteY381" fmla="*/ 704686 h 1173453"/>
                  <a:gd name="connsiteX382" fmla="*/ 122517 w 1114950"/>
                  <a:gd name="connsiteY382" fmla="*/ 695492 h 1173453"/>
                  <a:gd name="connsiteX383" fmla="*/ 162335 w 1114950"/>
                  <a:gd name="connsiteY383" fmla="*/ 686302 h 1173453"/>
                  <a:gd name="connsiteX384" fmla="*/ 183775 w 1114950"/>
                  <a:gd name="connsiteY384" fmla="*/ 686302 h 1173453"/>
                  <a:gd name="connsiteX385" fmla="*/ 211344 w 1114950"/>
                  <a:gd name="connsiteY385" fmla="*/ 686302 h 1173453"/>
                  <a:gd name="connsiteX386" fmla="*/ 229721 w 1114950"/>
                  <a:gd name="connsiteY386" fmla="*/ 686302 h 1173453"/>
                  <a:gd name="connsiteX387" fmla="*/ 238913 w 1114950"/>
                  <a:gd name="connsiteY387" fmla="*/ 686302 h 1173453"/>
                  <a:gd name="connsiteX388" fmla="*/ 260353 w 1114950"/>
                  <a:gd name="connsiteY388" fmla="*/ 677108 h 1173453"/>
                  <a:gd name="connsiteX389" fmla="*/ 272609 w 1114950"/>
                  <a:gd name="connsiteY389" fmla="*/ 677108 h 1173453"/>
                  <a:gd name="connsiteX390" fmla="*/ 303235 w 1114950"/>
                  <a:gd name="connsiteY390" fmla="*/ 667919 h 1173453"/>
                  <a:gd name="connsiteX391" fmla="*/ 321618 w 1114950"/>
                  <a:gd name="connsiteY391" fmla="*/ 646473 h 1173453"/>
                  <a:gd name="connsiteX392" fmla="*/ 339995 w 1114950"/>
                  <a:gd name="connsiteY392" fmla="*/ 637279 h 1173453"/>
                  <a:gd name="connsiteX393" fmla="*/ 352245 w 1114950"/>
                  <a:gd name="connsiteY393" fmla="*/ 628089 h 1173453"/>
                  <a:gd name="connsiteX394" fmla="*/ 352245 w 1114950"/>
                  <a:gd name="connsiteY394" fmla="*/ 621959 h 1173453"/>
                  <a:gd name="connsiteX395" fmla="*/ 352245 w 1114950"/>
                  <a:gd name="connsiteY395" fmla="*/ 609706 h 1173453"/>
                  <a:gd name="connsiteX396" fmla="*/ 339995 w 1114950"/>
                  <a:gd name="connsiteY396" fmla="*/ 594386 h 1173453"/>
                  <a:gd name="connsiteX397" fmla="*/ 352245 w 1114950"/>
                  <a:gd name="connsiteY397" fmla="*/ 585192 h 1173453"/>
                  <a:gd name="connsiteX398" fmla="*/ 355309 w 1114950"/>
                  <a:gd name="connsiteY398" fmla="*/ 572939 h 1173453"/>
                  <a:gd name="connsiteX399" fmla="*/ 339995 w 1114950"/>
                  <a:gd name="connsiteY399" fmla="*/ 579066 h 1173453"/>
                  <a:gd name="connsiteX400" fmla="*/ 333868 w 1114950"/>
                  <a:gd name="connsiteY400" fmla="*/ 572939 h 1173453"/>
                  <a:gd name="connsiteX401" fmla="*/ 327740 w 1114950"/>
                  <a:gd name="connsiteY401" fmla="*/ 560682 h 1173453"/>
                  <a:gd name="connsiteX402" fmla="*/ 343059 w 1114950"/>
                  <a:gd name="connsiteY402" fmla="*/ 548430 h 1173453"/>
                  <a:gd name="connsiteX403" fmla="*/ 367564 w 1114950"/>
                  <a:gd name="connsiteY403" fmla="*/ 526979 h 1173453"/>
                  <a:gd name="connsiteX404" fmla="*/ 376749 w 1114950"/>
                  <a:gd name="connsiteY404" fmla="*/ 508596 h 1173453"/>
                  <a:gd name="connsiteX405" fmla="*/ 379813 w 1114950"/>
                  <a:gd name="connsiteY405" fmla="*/ 493280 h 1173453"/>
                  <a:gd name="connsiteX406" fmla="*/ 404318 w 1114950"/>
                  <a:gd name="connsiteY406" fmla="*/ 462640 h 1173453"/>
                  <a:gd name="connsiteX407" fmla="*/ 422695 w 1114950"/>
                  <a:gd name="connsiteY407" fmla="*/ 438130 h 1173453"/>
                  <a:gd name="connsiteX408" fmla="*/ 444136 w 1114950"/>
                  <a:gd name="connsiteY408" fmla="*/ 422810 h 1173453"/>
                  <a:gd name="connsiteX409" fmla="*/ 465577 w 1114950"/>
                  <a:gd name="connsiteY409" fmla="*/ 416684 h 1173453"/>
                  <a:gd name="connsiteX410" fmla="*/ 499273 w 1114950"/>
                  <a:gd name="connsiteY410" fmla="*/ 407490 h 1173453"/>
                  <a:gd name="connsiteX411" fmla="*/ 517650 w 1114950"/>
                  <a:gd name="connsiteY411" fmla="*/ 398300 h 1173453"/>
                  <a:gd name="connsiteX412" fmla="*/ 566659 w 1114950"/>
                  <a:gd name="connsiteY412" fmla="*/ 392174 h 1173453"/>
                  <a:gd name="connsiteX413" fmla="*/ 566659 w 1114950"/>
                  <a:gd name="connsiteY413" fmla="*/ 407490 h 1173453"/>
                  <a:gd name="connsiteX414" fmla="*/ 566659 w 1114950"/>
                  <a:gd name="connsiteY414" fmla="*/ 425873 h 1173453"/>
                  <a:gd name="connsiteX415" fmla="*/ 570291 w 1114950"/>
                  <a:gd name="connsiteY415" fmla="*/ 434951 h 1173453"/>
                  <a:gd name="connsiteX416" fmla="*/ 566662 w 1114950"/>
                  <a:gd name="connsiteY416" fmla="*/ 425875 h 1173453"/>
                  <a:gd name="connsiteX417" fmla="*/ 566662 w 1114950"/>
                  <a:gd name="connsiteY417" fmla="*/ 407493 h 1173453"/>
                  <a:gd name="connsiteX418" fmla="*/ 566662 w 1114950"/>
                  <a:gd name="connsiteY418" fmla="*/ 392173 h 1173453"/>
                  <a:gd name="connsiteX419" fmla="*/ 581977 w 1114950"/>
                  <a:gd name="connsiteY419" fmla="*/ 392173 h 1173453"/>
                  <a:gd name="connsiteX420" fmla="*/ 612606 w 1114950"/>
                  <a:gd name="connsiteY420" fmla="*/ 379916 h 1173453"/>
                  <a:gd name="connsiteX421" fmla="*/ 634048 w 1114950"/>
                  <a:gd name="connsiteY421" fmla="*/ 373789 h 1173453"/>
                  <a:gd name="connsiteX422" fmla="*/ 676930 w 1114950"/>
                  <a:gd name="connsiteY422" fmla="*/ 367662 h 1173453"/>
                  <a:gd name="connsiteX423" fmla="*/ 698372 w 1114950"/>
                  <a:gd name="connsiteY423" fmla="*/ 361535 h 1173453"/>
                  <a:gd name="connsiteX424" fmla="*/ 719813 w 1114950"/>
                  <a:gd name="connsiteY424" fmla="*/ 355408 h 1173453"/>
                  <a:gd name="connsiteX425" fmla="*/ 729003 w 1114950"/>
                  <a:gd name="connsiteY425" fmla="*/ 367662 h 1173453"/>
                  <a:gd name="connsiteX426" fmla="*/ 729003 w 1114950"/>
                  <a:gd name="connsiteY426" fmla="*/ 392173 h 1173453"/>
                  <a:gd name="connsiteX427" fmla="*/ 729003 w 1114950"/>
                  <a:gd name="connsiteY427" fmla="*/ 407493 h 1173453"/>
                  <a:gd name="connsiteX428" fmla="*/ 738191 w 1114950"/>
                  <a:gd name="connsiteY428" fmla="*/ 419748 h 1173453"/>
                  <a:gd name="connsiteX429" fmla="*/ 738191 w 1114950"/>
                  <a:gd name="connsiteY429" fmla="*/ 432002 h 1173453"/>
                  <a:gd name="connsiteX430" fmla="*/ 712972 w 1114950"/>
                  <a:gd name="connsiteY430" fmla="*/ 451623 h 1173453"/>
                  <a:gd name="connsiteX431" fmla="*/ 710626 w 1114950"/>
                  <a:gd name="connsiteY431" fmla="*/ 453448 h 1173453"/>
                  <a:gd name="connsiteX432" fmla="*/ 710626 w 1114950"/>
                  <a:gd name="connsiteY432" fmla="*/ 453448 h 1173453"/>
                  <a:gd name="connsiteX433" fmla="*/ 710625 w 1114950"/>
                  <a:gd name="connsiteY433" fmla="*/ 453449 h 1173453"/>
                  <a:gd name="connsiteX434" fmla="*/ 710625 w 1114950"/>
                  <a:gd name="connsiteY434" fmla="*/ 493280 h 1173453"/>
                  <a:gd name="connsiteX435" fmla="*/ 701435 w 1114950"/>
                  <a:gd name="connsiteY435" fmla="*/ 539239 h 1173453"/>
                  <a:gd name="connsiteX436" fmla="*/ 704498 w 1114950"/>
                  <a:gd name="connsiteY436" fmla="*/ 572940 h 1173453"/>
                  <a:gd name="connsiteX437" fmla="*/ 707562 w 1114950"/>
                  <a:gd name="connsiteY437" fmla="*/ 606642 h 1173453"/>
                  <a:gd name="connsiteX438" fmla="*/ 704498 w 1114950"/>
                  <a:gd name="connsiteY438" fmla="*/ 634216 h 1173453"/>
                  <a:gd name="connsiteX439" fmla="*/ 710624 w 1114950"/>
                  <a:gd name="connsiteY439" fmla="*/ 655663 h 1173453"/>
                  <a:gd name="connsiteX440" fmla="*/ 710626 w 1114950"/>
                  <a:gd name="connsiteY440" fmla="*/ 655663 h 1173453"/>
                  <a:gd name="connsiteX441" fmla="*/ 704500 w 1114950"/>
                  <a:gd name="connsiteY441" fmla="*/ 634215 h 1173453"/>
                  <a:gd name="connsiteX442" fmla="*/ 707563 w 1114950"/>
                  <a:gd name="connsiteY442" fmla="*/ 606640 h 1173453"/>
                  <a:gd name="connsiteX443" fmla="*/ 704500 w 1114950"/>
                  <a:gd name="connsiteY443" fmla="*/ 572937 h 1173453"/>
                  <a:gd name="connsiteX444" fmla="*/ 701437 w 1114950"/>
                  <a:gd name="connsiteY444" fmla="*/ 539235 h 1173453"/>
                  <a:gd name="connsiteX445" fmla="*/ 710626 w 1114950"/>
                  <a:gd name="connsiteY445" fmla="*/ 493278 h 1173453"/>
                  <a:gd name="connsiteX446" fmla="*/ 710626 w 1114950"/>
                  <a:gd name="connsiteY446" fmla="*/ 453448 h 1173453"/>
                  <a:gd name="connsiteX447" fmla="*/ 712972 w 1114950"/>
                  <a:gd name="connsiteY447" fmla="*/ 451623 h 1173453"/>
                  <a:gd name="connsiteX448" fmla="*/ 738193 w 1114950"/>
                  <a:gd name="connsiteY448" fmla="*/ 432003 h 1173453"/>
                  <a:gd name="connsiteX449" fmla="*/ 738193 w 1114950"/>
                  <a:gd name="connsiteY449" fmla="*/ 419746 h 1173453"/>
                  <a:gd name="connsiteX450" fmla="*/ 729004 w 1114950"/>
                  <a:gd name="connsiteY450" fmla="*/ 407492 h 1173453"/>
                  <a:gd name="connsiteX451" fmla="*/ 729004 w 1114950"/>
                  <a:gd name="connsiteY451" fmla="*/ 392174 h 1173453"/>
                  <a:gd name="connsiteX452" fmla="*/ 729004 w 1114950"/>
                  <a:gd name="connsiteY452" fmla="*/ 367662 h 1173453"/>
                  <a:gd name="connsiteX453" fmla="*/ 719815 w 1114950"/>
                  <a:gd name="connsiteY453" fmla="*/ 355408 h 1173453"/>
                  <a:gd name="connsiteX454" fmla="*/ 725941 w 1114950"/>
                  <a:gd name="connsiteY454" fmla="*/ 343150 h 1173453"/>
                  <a:gd name="connsiteX455" fmla="*/ 729004 w 1114950"/>
                  <a:gd name="connsiteY455" fmla="*/ 333960 h 1173453"/>
                  <a:gd name="connsiteX456" fmla="*/ 729004 w 1114950"/>
                  <a:gd name="connsiteY456" fmla="*/ 318642 h 1173453"/>
                  <a:gd name="connsiteX457" fmla="*/ 744320 w 1114950"/>
                  <a:gd name="connsiteY457" fmla="*/ 318642 h 1173453"/>
                  <a:gd name="connsiteX458" fmla="*/ 756572 w 1114950"/>
                  <a:gd name="connsiteY458" fmla="*/ 315578 h 1173453"/>
                  <a:gd name="connsiteX459" fmla="*/ 792320 w 1114950"/>
                  <a:gd name="connsiteY459" fmla="*/ 432177 h 1173453"/>
                  <a:gd name="connsiteX460" fmla="*/ 756572 w 1114950"/>
                  <a:gd name="connsiteY460" fmla="*/ 315574 h 1173453"/>
                  <a:gd name="connsiteX461" fmla="*/ 759633 w 1114950"/>
                  <a:gd name="connsiteY461" fmla="*/ 306383 h 1173453"/>
                  <a:gd name="connsiteX462" fmla="*/ 778012 w 1114950"/>
                  <a:gd name="connsiteY462" fmla="*/ 306383 h 1173453"/>
                  <a:gd name="connsiteX463" fmla="*/ 778012 w 1114950"/>
                  <a:gd name="connsiteY463" fmla="*/ 291062 h 1173453"/>
                  <a:gd name="connsiteX464" fmla="*/ 787201 w 1114950"/>
                  <a:gd name="connsiteY464" fmla="*/ 287997 h 1173453"/>
                  <a:gd name="connsiteX465" fmla="*/ 787201 w 1114950"/>
                  <a:gd name="connsiteY465" fmla="*/ 266550 h 1173453"/>
                  <a:gd name="connsiteX466" fmla="*/ 793326 w 1114950"/>
                  <a:gd name="connsiteY466" fmla="*/ 251233 h 1173453"/>
                  <a:gd name="connsiteX467" fmla="*/ 793326 w 1114950"/>
                  <a:gd name="connsiteY467" fmla="*/ 232851 h 1173453"/>
                  <a:gd name="connsiteX468" fmla="*/ 799452 w 1114950"/>
                  <a:gd name="connsiteY468" fmla="*/ 223656 h 1173453"/>
                  <a:gd name="connsiteX469" fmla="*/ 802516 w 1114950"/>
                  <a:gd name="connsiteY469" fmla="*/ 217530 h 1173453"/>
                  <a:gd name="connsiteX470" fmla="*/ 796391 w 1114950"/>
                  <a:gd name="connsiteY470" fmla="*/ 211405 h 1173453"/>
                  <a:gd name="connsiteX471" fmla="*/ 793326 w 1114950"/>
                  <a:gd name="connsiteY471" fmla="*/ 196083 h 1173453"/>
                  <a:gd name="connsiteX472" fmla="*/ 796391 w 1114950"/>
                  <a:gd name="connsiteY472" fmla="*/ 165445 h 1173453"/>
                  <a:gd name="connsiteX473" fmla="*/ 802516 w 1114950"/>
                  <a:gd name="connsiteY473" fmla="*/ 137873 h 1173453"/>
                  <a:gd name="connsiteX474" fmla="*/ 817830 w 1114950"/>
                  <a:gd name="connsiteY474" fmla="*/ 101104 h 1173453"/>
                  <a:gd name="connsiteX475" fmla="*/ 823959 w 1114950"/>
                  <a:gd name="connsiteY475" fmla="*/ 67401 h 1173453"/>
                  <a:gd name="connsiteX476" fmla="*/ 839273 w 1114950"/>
                  <a:gd name="connsiteY476" fmla="*/ 21442 h 1173453"/>
                  <a:gd name="connsiteX477" fmla="*/ 845399 w 1114950"/>
                  <a:gd name="connsiteY477" fmla="*/ 15317 h 1173453"/>
                  <a:gd name="connsiteX478" fmla="*/ 848463 w 1114950"/>
                  <a:gd name="connsiteY478" fmla="*/ 15317 h 1173453"/>
                  <a:gd name="connsiteX479" fmla="*/ 860713 w 1114950"/>
                  <a:gd name="connsiteY479" fmla="*/ 18382 h 1173453"/>
                  <a:gd name="connsiteX480" fmla="*/ 876031 w 1114950"/>
                  <a:gd name="connsiteY480" fmla="*/ 27573 h 1173453"/>
                  <a:gd name="connsiteX481" fmla="*/ 885218 w 1114950"/>
                  <a:gd name="connsiteY481" fmla="*/ 33698 h 1173453"/>
                  <a:gd name="connsiteX482" fmla="*/ 894407 w 1114950"/>
                  <a:gd name="connsiteY482" fmla="*/ 33698 h 1173453"/>
                  <a:gd name="connsiteX483" fmla="*/ 909725 w 1114950"/>
                  <a:gd name="connsiteY483" fmla="*/ 21442 h 1173453"/>
                  <a:gd name="connsiteX484" fmla="*/ 918912 w 1114950"/>
                  <a:gd name="connsiteY484" fmla="*/ 9191 h 11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Lst>
                <a:rect l="l" t="t" r="r" b="b"/>
                <a:pathLst>
                  <a:path w="1114950" h="1173453">
                    <a:moveTo>
                      <a:pt x="572021" y="1031758"/>
                    </a:moveTo>
                    <a:lnTo>
                      <a:pt x="569726" y="1038643"/>
                    </a:lnTo>
                    <a:lnTo>
                      <a:pt x="545224" y="1053962"/>
                    </a:lnTo>
                    <a:lnTo>
                      <a:pt x="523778" y="1072343"/>
                    </a:lnTo>
                    <a:lnTo>
                      <a:pt x="523778" y="1072361"/>
                    </a:lnTo>
                    <a:lnTo>
                      <a:pt x="523782" y="1072349"/>
                    </a:lnTo>
                    <a:lnTo>
                      <a:pt x="545223" y="1053964"/>
                    </a:lnTo>
                    <a:lnTo>
                      <a:pt x="569726" y="1038645"/>
                    </a:lnTo>
                    <a:close/>
                    <a:moveTo>
                      <a:pt x="542159" y="980433"/>
                    </a:moveTo>
                    <a:lnTo>
                      <a:pt x="544544" y="985202"/>
                    </a:lnTo>
                    <a:lnTo>
                      <a:pt x="542160" y="980433"/>
                    </a:lnTo>
                    <a:close/>
                    <a:moveTo>
                      <a:pt x="581508" y="886251"/>
                    </a:moveTo>
                    <a:lnTo>
                      <a:pt x="618734" y="897710"/>
                    </a:lnTo>
                    <a:lnTo>
                      <a:pt x="622046" y="901022"/>
                    </a:lnTo>
                    <a:lnTo>
                      <a:pt x="618733" y="897704"/>
                    </a:lnTo>
                    <a:close/>
                    <a:moveTo>
                      <a:pt x="542158" y="876258"/>
                    </a:moveTo>
                    <a:lnTo>
                      <a:pt x="542157" y="876260"/>
                    </a:lnTo>
                    <a:lnTo>
                      <a:pt x="539096" y="885449"/>
                    </a:lnTo>
                    <a:lnTo>
                      <a:pt x="532967" y="897707"/>
                    </a:lnTo>
                    <a:lnTo>
                      <a:pt x="523778" y="903834"/>
                    </a:lnTo>
                    <a:lnTo>
                      <a:pt x="520716" y="919153"/>
                    </a:lnTo>
                    <a:lnTo>
                      <a:pt x="523778" y="937537"/>
                    </a:lnTo>
                    <a:lnTo>
                      <a:pt x="523778" y="952856"/>
                    </a:lnTo>
                    <a:lnTo>
                      <a:pt x="520716" y="968175"/>
                    </a:lnTo>
                    <a:lnTo>
                      <a:pt x="521891" y="968958"/>
                    </a:lnTo>
                    <a:lnTo>
                      <a:pt x="520719" y="968176"/>
                    </a:lnTo>
                    <a:lnTo>
                      <a:pt x="523782" y="952857"/>
                    </a:lnTo>
                    <a:lnTo>
                      <a:pt x="523782" y="937538"/>
                    </a:lnTo>
                    <a:lnTo>
                      <a:pt x="520719" y="919156"/>
                    </a:lnTo>
                    <a:lnTo>
                      <a:pt x="523782" y="903837"/>
                    </a:lnTo>
                    <a:lnTo>
                      <a:pt x="532970" y="897710"/>
                    </a:lnTo>
                    <a:lnTo>
                      <a:pt x="539097" y="885453"/>
                    </a:lnTo>
                    <a:lnTo>
                      <a:pt x="542160" y="876263"/>
                    </a:lnTo>
                    <a:lnTo>
                      <a:pt x="578909" y="885451"/>
                    </a:lnTo>
                    <a:lnTo>
                      <a:pt x="578909" y="885451"/>
                    </a:lnTo>
                    <a:close/>
                    <a:moveTo>
                      <a:pt x="520716" y="851749"/>
                    </a:moveTo>
                    <a:lnTo>
                      <a:pt x="520716" y="851749"/>
                    </a:lnTo>
                    <a:lnTo>
                      <a:pt x="529906" y="854811"/>
                    </a:lnTo>
                    <a:lnTo>
                      <a:pt x="539092" y="854811"/>
                    </a:lnTo>
                    <a:lnTo>
                      <a:pt x="539091" y="854811"/>
                    </a:lnTo>
                    <a:lnTo>
                      <a:pt x="529905" y="854811"/>
                    </a:lnTo>
                    <a:close/>
                    <a:moveTo>
                      <a:pt x="471704" y="799661"/>
                    </a:moveTo>
                    <a:lnTo>
                      <a:pt x="73513" y="870130"/>
                    </a:lnTo>
                    <a:lnTo>
                      <a:pt x="73513" y="870130"/>
                    </a:lnTo>
                    <a:lnTo>
                      <a:pt x="471706" y="799665"/>
                    </a:lnTo>
                    <a:lnTo>
                      <a:pt x="496210" y="814982"/>
                    </a:lnTo>
                    <a:lnTo>
                      <a:pt x="496209" y="814981"/>
                    </a:lnTo>
                    <a:close/>
                    <a:moveTo>
                      <a:pt x="910748" y="762218"/>
                    </a:moveTo>
                    <a:cubicBezTo>
                      <a:pt x="913300" y="759835"/>
                      <a:pt x="920957" y="764601"/>
                      <a:pt x="920957" y="764601"/>
                    </a:cubicBezTo>
                    <a:cubicBezTo>
                      <a:pt x="920957" y="764601"/>
                      <a:pt x="920957" y="764601"/>
                      <a:pt x="931166" y="769368"/>
                    </a:cubicBezTo>
                    <a:cubicBezTo>
                      <a:pt x="931166" y="769368"/>
                      <a:pt x="931166" y="769368"/>
                      <a:pt x="926062" y="774134"/>
                    </a:cubicBezTo>
                    <a:cubicBezTo>
                      <a:pt x="926062" y="774134"/>
                      <a:pt x="926062" y="774134"/>
                      <a:pt x="918405" y="781284"/>
                    </a:cubicBezTo>
                    <a:cubicBezTo>
                      <a:pt x="918405" y="781284"/>
                      <a:pt x="918405" y="781284"/>
                      <a:pt x="908195" y="781284"/>
                    </a:cubicBezTo>
                    <a:lnTo>
                      <a:pt x="900538" y="776518"/>
                    </a:lnTo>
                    <a:cubicBezTo>
                      <a:pt x="900538" y="776518"/>
                      <a:pt x="910748" y="764601"/>
                      <a:pt x="910748" y="762218"/>
                    </a:cubicBezTo>
                    <a:close/>
                    <a:moveTo>
                      <a:pt x="643237" y="664857"/>
                    </a:moveTo>
                    <a:lnTo>
                      <a:pt x="643237" y="704686"/>
                    </a:lnTo>
                    <a:lnTo>
                      <a:pt x="643237" y="759831"/>
                    </a:lnTo>
                    <a:lnTo>
                      <a:pt x="655487" y="818044"/>
                    </a:lnTo>
                    <a:lnTo>
                      <a:pt x="655487" y="839491"/>
                    </a:lnTo>
                    <a:lnTo>
                      <a:pt x="665457" y="854446"/>
                    </a:lnTo>
                    <a:lnTo>
                      <a:pt x="655491" y="839493"/>
                    </a:lnTo>
                    <a:lnTo>
                      <a:pt x="655491" y="818047"/>
                    </a:lnTo>
                    <a:lnTo>
                      <a:pt x="643240" y="759834"/>
                    </a:lnTo>
                    <a:lnTo>
                      <a:pt x="643240" y="756770"/>
                    </a:lnTo>
                    <a:lnTo>
                      <a:pt x="643240" y="704686"/>
                    </a:lnTo>
                    <a:lnTo>
                      <a:pt x="643240" y="664857"/>
                    </a:lnTo>
                    <a:close/>
                    <a:moveTo>
                      <a:pt x="622107" y="576364"/>
                    </a:moveTo>
                    <a:lnTo>
                      <a:pt x="624854" y="606643"/>
                    </a:lnTo>
                    <a:lnTo>
                      <a:pt x="630982" y="634216"/>
                    </a:lnTo>
                    <a:lnTo>
                      <a:pt x="638949" y="652141"/>
                    </a:lnTo>
                    <a:lnTo>
                      <a:pt x="630984" y="634216"/>
                    </a:lnTo>
                    <a:lnTo>
                      <a:pt x="624859" y="606642"/>
                    </a:lnTo>
                    <a:close/>
                    <a:moveTo>
                      <a:pt x="827021" y="545362"/>
                    </a:moveTo>
                    <a:lnTo>
                      <a:pt x="827022" y="545365"/>
                    </a:lnTo>
                    <a:lnTo>
                      <a:pt x="827223" y="545543"/>
                    </a:lnTo>
                    <a:close/>
                    <a:moveTo>
                      <a:pt x="592328" y="468809"/>
                    </a:moveTo>
                    <a:lnTo>
                      <a:pt x="600350" y="490217"/>
                    </a:lnTo>
                    <a:lnTo>
                      <a:pt x="591164" y="496343"/>
                    </a:lnTo>
                    <a:lnTo>
                      <a:pt x="588100" y="517789"/>
                    </a:lnTo>
                    <a:lnTo>
                      <a:pt x="600350" y="539236"/>
                    </a:lnTo>
                    <a:lnTo>
                      <a:pt x="609541" y="563745"/>
                    </a:lnTo>
                    <a:lnTo>
                      <a:pt x="609542" y="563746"/>
                    </a:lnTo>
                    <a:lnTo>
                      <a:pt x="600355" y="539239"/>
                    </a:lnTo>
                    <a:lnTo>
                      <a:pt x="588102" y="517791"/>
                    </a:lnTo>
                    <a:lnTo>
                      <a:pt x="591165" y="496344"/>
                    </a:lnTo>
                    <a:lnTo>
                      <a:pt x="600355" y="490217"/>
                    </a:lnTo>
                    <a:close/>
                    <a:moveTo>
                      <a:pt x="575690" y="447971"/>
                    </a:moveTo>
                    <a:lnTo>
                      <a:pt x="581973" y="462640"/>
                    </a:lnTo>
                    <a:lnTo>
                      <a:pt x="581976" y="462641"/>
                    </a:lnTo>
                    <a:close/>
                    <a:moveTo>
                      <a:pt x="928101" y="0"/>
                    </a:moveTo>
                    <a:lnTo>
                      <a:pt x="967923" y="24507"/>
                    </a:lnTo>
                    <a:lnTo>
                      <a:pt x="974048" y="33698"/>
                    </a:lnTo>
                    <a:lnTo>
                      <a:pt x="980173" y="55145"/>
                    </a:lnTo>
                    <a:lnTo>
                      <a:pt x="986301" y="79657"/>
                    </a:lnTo>
                    <a:lnTo>
                      <a:pt x="992427" y="94979"/>
                    </a:lnTo>
                    <a:lnTo>
                      <a:pt x="998552" y="122551"/>
                    </a:lnTo>
                    <a:lnTo>
                      <a:pt x="1010806" y="150124"/>
                    </a:lnTo>
                    <a:lnTo>
                      <a:pt x="1013867" y="171571"/>
                    </a:lnTo>
                    <a:lnTo>
                      <a:pt x="1023056" y="186892"/>
                    </a:lnTo>
                    <a:lnTo>
                      <a:pt x="1035310" y="193018"/>
                    </a:lnTo>
                    <a:lnTo>
                      <a:pt x="1047560" y="193018"/>
                    </a:lnTo>
                    <a:lnTo>
                      <a:pt x="1053689" y="189958"/>
                    </a:lnTo>
                    <a:lnTo>
                      <a:pt x="1062878" y="186892"/>
                    </a:lnTo>
                    <a:lnTo>
                      <a:pt x="1065939" y="196083"/>
                    </a:lnTo>
                    <a:lnTo>
                      <a:pt x="1065939" y="208339"/>
                    </a:lnTo>
                    <a:lnTo>
                      <a:pt x="1069003" y="223656"/>
                    </a:lnTo>
                    <a:lnTo>
                      <a:pt x="1075128" y="235912"/>
                    </a:lnTo>
                    <a:lnTo>
                      <a:pt x="1081254" y="235912"/>
                    </a:lnTo>
                    <a:lnTo>
                      <a:pt x="1093507" y="235912"/>
                    </a:lnTo>
                    <a:lnTo>
                      <a:pt x="1099633" y="251233"/>
                    </a:lnTo>
                    <a:lnTo>
                      <a:pt x="1105761" y="254298"/>
                    </a:lnTo>
                    <a:lnTo>
                      <a:pt x="1105761" y="257359"/>
                    </a:lnTo>
                    <a:lnTo>
                      <a:pt x="1099633" y="263489"/>
                    </a:lnTo>
                    <a:lnTo>
                      <a:pt x="1102697" y="269615"/>
                    </a:lnTo>
                    <a:lnTo>
                      <a:pt x="1108822" y="269615"/>
                    </a:lnTo>
                    <a:lnTo>
                      <a:pt x="1111886" y="269615"/>
                    </a:lnTo>
                    <a:lnTo>
                      <a:pt x="1114950" y="272680"/>
                    </a:lnTo>
                    <a:lnTo>
                      <a:pt x="1111886" y="291062"/>
                    </a:lnTo>
                    <a:lnTo>
                      <a:pt x="1105761" y="297188"/>
                    </a:lnTo>
                    <a:lnTo>
                      <a:pt x="1093507" y="297188"/>
                    </a:lnTo>
                    <a:lnTo>
                      <a:pt x="1084318" y="306383"/>
                    </a:lnTo>
                    <a:lnTo>
                      <a:pt x="1081254" y="309444"/>
                    </a:lnTo>
                    <a:lnTo>
                      <a:pt x="1075128" y="309444"/>
                    </a:lnTo>
                    <a:lnTo>
                      <a:pt x="1075128" y="318635"/>
                    </a:lnTo>
                    <a:lnTo>
                      <a:pt x="1072067" y="321700"/>
                    </a:lnTo>
                    <a:lnTo>
                      <a:pt x="1065939" y="321700"/>
                    </a:lnTo>
                    <a:lnTo>
                      <a:pt x="1053689" y="321700"/>
                    </a:lnTo>
                    <a:lnTo>
                      <a:pt x="1053689" y="340082"/>
                    </a:lnTo>
                    <a:lnTo>
                      <a:pt x="1047560" y="340082"/>
                    </a:lnTo>
                    <a:lnTo>
                      <a:pt x="1044499" y="340082"/>
                    </a:lnTo>
                    <a:lnTo>
                      <a:pt x="1047560" y="352338"/>
                    </a:lnTo>
                    <a:lnTo>
                      <a:pt x="1041435" y="355403"/>
                    </a:lnTo>
                    <a:lnTo>
                      <a:pt x="1032246" y="349277"/>
                    </a:lnTo>
                    <a:lnTo>
                      <a:pt x="1023056" y="340082"/>
                    </a:lnTo>
                    <a:lnTo>
                      <a:pt x="1019995" y="343147"/>
                    </a:lnTo>
                    <a:lnTo>
                      <a:pt x="1019995" y="349277"/>
                    </a:lnTo>
                    <a:lnTo>
                      <a:pt x="1026120" y="355403"/>
                    </a:lnTo>
                    <a:lnTo>
                      <a:pt x="1032246" y="361529"/>
                    </a:lnTo>
                    <a:lnTo>
                      <a:pt x="1023056" y="370724"/>
                    </a:lnTo>
                    <a:lnTo>
                      <a:pt x="1013867" y="373785"/>
                    </a:lnTo>
                    <a:lnTo>
                      <a:pt x="1013867" y="361529"/>
                    </a:lnTo>
                    <a:lnTo>
                      <a:pt x="1013867" y="355403"/>
                    </a:lnTo>
                    <a:lnTo>
                      <a:pt x="1004677" y="352338"/>
                    </a:lnTo>
                    <a:lnTo>
                      <a:pt x="998552" y="355403"/>
                    </a:lnTo>
                    <a:lnTo>
                      <a:pt x="998552" y="367659"/>
                    </a:lnTo>
                    <a:lnTo>
                      <a:pt x="998552" y="373785"/>
                    </a:lnTo>
                    <a:lnTo>
                      <a:pt x="983237" y="373785"/>
                    </a:lnTo>
                    <a:lnTo>
                      <a:pt x="980173" y="367659"/>
                    </a:lnTo>
                    <a:lnTo>
                      <a:pt x="967923" y="355403"/>
                    </a:lnTo>
                    <a:lnTo>
                      <a:pt x="967923" y="361529"/>
                    </a:lnTo>
                    <a:lnTo>
                      <a:pt x="964859" y="370724"/>
                    </a:lnTo>
                    <a:lnTo>
                      <a:pt x="964859" y="376850"/>
                    </a:lnTo>
                    <a:lnTo>
                      <a:pt x="967923" y="386041"/>
                    </a:lnTo>
                    <a:lnTo>
                      <a:pt x="967923" y="392171"/>
                    </a:lnTo>
                    <a:lnTo>
                      <a:pt x="964859" y="404423"/>
                    </a:lnTo>
                    <a:lnTo>
                      <a:pt x="967923" y="413618"/>
                    </a:lnTo>
                    <a:lnTo>
                      <a:pt x="964859" y="425870"/>
                    </a:lnTo>
                    <a:lnTo>
                      <a:pt x="961794" y="432000"/>
                    </a:lnTo>
                    <a:lnTo>
                      <a:pt x="952608" y="435060"/>
                    </a:lnTo>
                    <a:lnTo>
                      <a:pt x="943419" y="425870"/>
                    </a:lnTo>
                    <a:lnTo>
                      <a:pt x="937290" y="425870"/>
                    </a:lnTo>
                    <a:lnTo>
                      <a:pt x="940354" y="441191"/>
                    </a:lnTo>
                    <a:lnTo>
                      <a:pt x="937290" y="450382"/>
                    </a:lnTo>
                    <a:lnTo>
                      <a:pt x="928101" y="453447"/>
                    </a:lnTo>
                    <a:lnTo>
                      <a:pt x="921976" y="450382"/>
                    </a:lnTo>
                    <a:lnTo>
                      <a:pt x="909725" y="450382"/>
                    </a:lnTo>
                    <a:lnTo>
                      <a:pt x="912786" y="456507"/>
                    </a:lnTo>
                    <a:lnTo>
                      <a:pt x="915850" y="456507"/>
                    </a:lnTo>
                    <a:lnTo>
                      <a:pt x="915850" y="459573"/>
                    </a:lnTo>
                    <a:lnTo>
                      <a:pt x="915850" y="468763"/>
                    </a:lnTo>
                    <a:lnTo>
                      <a:pt x="912786" y="468763"/>
                    </a:lnTo>
                    <a:lnTo>
                      <a:pt x="909725" y="465703"/>
                    </a:lnTo>
                    <a:lnTo>
                      <a:pt x="903597" y="459573"/>
                    </a:lnTo>
                    <a:lnTo>
                      <a:pt x="903597" y="468763"/>
                    </a:lnTo>
                    <a:lnTo>
                      <a:pt x="900535" y="471829"/>
                    </a:lnTo>
                    <a:lnTo>
                      <a:pt x="894407" y="474894"/>
                    </a:lnTo>
                    <a:lnTo>
                      <a:pt x="894407" y="471829"/>
                    </a:lnTo>
                    <a:lnTo>
                      <a:pt x="891346" y="468763"/>
                    </a:lnTo>
                    <a:lnTo>
                      <a:pt x="885218" y="474894"/>
                    </a:lnTo>
                    <a:lnTo>
                      <a:pt x="885218" y="477954"/>
                    </a:lnTo>
                    <a:lnTo>
                      <a:pt x="879092" y="484085"/>
                    </a:lnTo>
                    <a:lnTo>
                      <a:pt x="879092" y="487150"/>
                    </a:lnTo>
                    <a:lnTo>
                      <a:pt x="879092" y="493276"/>
                    </a:lnTo>
                    <a:lnTo>
                      <a:pt x="882156" y="493276"/>
                    </a:lnTo>
                    <a:lnTo>
                      <a:pt x="891346" y="493276"/>
                    </a:lnTo>
                    <a:lnTo>
                      <a:pt x="891346" y="508597"/>
                    </a:lnTo>
                    <a:lnTo>
                      <a:pt x="882156" y="508597"/>
                    </a:lnTo>
                    <a:lnTo>
                      <a:pt x="879092" y="508597"/>
                    </a:lnTo>
                    <a:lnTo>
                      <a:pt x="872967" y="508597"/>
                    </a:lnTo>
                    <a:lnTo>
                      <a:pt x="872967" y="517788"/>
                    </a:lnTo>
                    <a:lnTo>
                      <a:pt x="869903" y="523914"/>
                    </a:lnTo>
                    <a:lnTo>
                      <a:pt x="869903" y="533104"/>
                    </a:lnTo>
                    <a:lnTo>
                      <a:pt x="863778" y="533104"/>
                    </a:lnTo>
                    <a:lnTo>
                      <a:pt x="860713" y="539235"/>
                    </a:lnTo>
                    <a:lnTo>
                      <a:pt x="860713" y="545360"/>
                    </a:lnTo>
                    <a:lnTo>
                      <a:pt x="860713" y="554551"/>
                    </a:lnTo>
                    <a:lnTo>
                      <a:pt x="860713" y="557617"/>
                    </a:lnTo>
                    <a:lnTo>
                      <a:pt x="857652" y="566807"/>
                    </a:lnTo>
                    <a:lnTo>
                      <a:pt x="857652" y="572938"/>
                    </a:lnTo>
                    <a:lnTo>
                      <a:pt x="854527" y="570124"/>
                    </a:lnTo>
                    <a:lnTo>
                      <a:pt x="848464" y="594385"/>
                    </a:lnTo>
                    <a:lnTo>
                      <a:pt x="851527" y="603576"/>
                    </a:lnTo>
                    <a:lnTo>
                      <a:pt x="827022" y="612767"/>
                    </a:lnTo>
                    <a:lnTo>
                      <a:pt x="827022" y="612769"/>
                    </a:lnTo>
                    <a:lnTo>
                      <a:pt x="851525" y="603578"/>
                    </a:lnTo>
                    <a:lnTo>
                      <a:pt x="857652" y="612769"/>
                    </a:lnTo>
                    <a:lnTo>
                      <a:pt x="860715" y="621960"/>
                    </a:lnTo>
                    <a:lnTo>
                      <a:pt x="866839" y="621960"/>
                    </a:lnTo>
                    <a:lnTo>
                      <a:pt x="876029" y="621960"/>
                    </a:lnTo>
                    <a:lnTo>
                      <a:pt x="879092" y="628088"/>
                    </a:lnTo>
                    <a:lnTo>
                      <a:pt x="879092" y="631152"/>
                    </a:lnTo>
                    <a:lnTo>
                      <a:pt x="866839" y="637281"/>
                    </a:lnTo>
                    <a:lnTo>
                      <a:pt x="860715" y="643407"/>
                    </a:lnTo>
                    <a:lnTo>
                      <a:pt x="857652" y="646472"/>
                    </a:lnTo>
                    <a:lnTo>
                      <a:pt x="851525" y="652600"/>
                    </a:lnTo>
                    <a:lnTo>
                      <a:pt x="851525" y="664855"/>
                    </a:lnTo>
                    <a:lnTo>
                      <a:pt x="854588" y="670983"/>
                    </a:lnTo>
                    <a:lnTo>
                      <a:pt x="860715" y="670983"/>
                    </a:lnTo>
                    <a:lnTo>
                      <a:pt x="866839" y="670983"/>
                    </a:lnTo>
                    <a:lnTo>
                      <a:pt x="879092" y="677110"/>
                    </a:lnTo>
                    <a:lnTo>
                      <a:pt x="891345" y="686302"/>
                    </a:lnTo>
                    <a:lnTo>
                      <a:pt x="894408" y="695493"/>
                    </a:lnTo>
                    <a:lnTo>
                      <a:pt x="891345" y="701622"/>
                    </a:lnTo>
                    <a:lnTo>
                      <a:pt x="894408" y="704686"/>
                    </a:lnTo>
                    <a:lnTo>
                      <a:pt x="903596" y="710813"/>
                    </a:lnTo>
                    <a:lnTo>
                      <a:pt x="909722" y="713877"/>
                    </a:lnTo>
                    <a:lnTo>
                      <a:pt x="912785" y="716941"/>
                    </a:lnTo>
                    <a:lnTo>
                      <a:pt x="915849" y="723068"/>
                    </a:lnTo>
                    <a:lnTo>
                      <a:pt x="934228" y="713877"/>
                    </a:lnTo>
                    <a:lnTo>
                      <a:pt x="946479" y="713877"/>
                    </a:lnTo>
                    <a:lnTo>
                      <a:pt x="955668" y="710813"/>
                    </a:lnTo>
                    <a:lnTo>
                      <a:pt x="949542" y="701622"/>
                    </a:lnTo>
                    <a:lnTo>
                      <a:pt x="940352" y="692429"/>
                    </a:lnTo>
                    <a:lnTo>
                      <a:pt x="937292" y="686302"/>
                    </a:lnTo>
                    <a:lnTo>
                      <a:pt x="940352" y="680174"/>
                    </a:lnTo>
                    <a:lnTo>
                      <a:pt x="943415" y="686302"/>
                    </a:lnTo>
                    <a:lnTo>
                      <a:pt x="952605" y="692429"/>
                    </a:lnTo>
                    <a:lnTo>
                      <a:pt x="961795" y="698557"/>
                    </a:lnTo>
                    <a:lnTo>
                      <a:pt x="964858" y="701622"/>
                    </a:lnTo>
                    <a:lnTo>
                      <a:pt x="970985" y="710813"/>
                    </a:lnTo>
                    <a:lnTo>
                      <a:pt x="977111" y="713877"/>
                    </a:lnTo>
                    <a:lnTo>
                      <a:pt x="974048" y="720005"/>
                    </a:lnTo>
                    <a:lnTo>
                      <a:pt x="967921" y="726132"/>
                    </a:lnTo>
                    <a:lnTo>
                      <a:pt x="958732" y="729196"/>
                    </a:lnTo>
                    <a:lnTo>
                      <a:pt x="952605" y="735324"/>
                    </a:lnTo>
                    <a:lnTo>
                      <a:pt x="940352" y="735324"/>
                    </a:lnTo>
                    <a:lnTo>
                      <a:pt x="931165" y="741451"/>
                    </a:lnTo>
                    <a:lnTo>
                      <a:pt x="925038" y="741451"/>
                    </a:lnTo>
                    <a:lnTo>
                      <a:pt x="925038" y="747579"/>
                    </a:lnTo>
                    <a:lnTo>
                      <a:pt x="918912" y="753708"/>
                    </a:lnTo>
                    <a:lnTo>
                      <a:pt x="909722" y="759834"/>
                    </a:lnTo>
                    <a:lnTo>
                      <a:pt x="909722" y="753708"/>
                    </a:lnTo>
                    <a:lnTo>
                      <a:pt x="906659" y="744515"/>
                    </a:lnTo>
                    <a:lnTo>
                      <a:pt x="903596" y="735324"/>
                    </a:lnTo>
                    <a:lnTo>
                      <a:pt x="894408" y="741451"/>
                    </a:lnTo>
                    <a:lnTo>
                      <a:pt x="894408" y="747579"/>
                    </a:lnTo>
                    <a:lnTo>
                      <a:pt x="885218" y="753708"/>
                    </a:lnTo>
                    <a:lnTo>
                      <a:pt x="885218" y="765963"/>
                    </a:lnTo>
                    <a:lnTo>
                      <a:pt x="879092" y="772091"/>
                    </a:lnTo>
                    <a:lnTo>
                      <a:pt x="876029" y="772091"/>
                    </a:lnTo>
                    <a:lnTo>
                      <a:pt x="869908" y="772091"/>
                    </a:lnTo>
                    <a:lnTo>
                      <a:pt x="869908" y="775151"/>
                    </a:lnTo>
                    <a:lnTo>
                      <a:pt x="869908" y="778215"/>
                    </a:lnTo>
                    <a:lnTo>
                      <a:pt x="863782" y="781279"/>
                    </a:lnTo>
                    <a:lnTo>
                      <a:pt x="860719" y="778215"/>
                    </a:lnTo>
                    <a:lnTo>
                      <a:pt x="860719" y="775151"/>
                    </a:lnTo>
                    <a:lnTo>
                      <a:pt x="854592" y="762896"/>
                    </a:lnTo>
                    <a:lnTo>
                      <a:pt x="854592" y="756768"/>
                    </a:lnTo>
                    <a:lnTo>
                      <a:pt x="845403" y="753704"/>
                    </a:lnTo>
                    <a:lnTo>
                      <a:pt x="842340" y="753704"/>
                    </a:lnTo>
                    <a:lnTo>
                      <a:pt x="839277" y="756768"/>
                    </a:lnTo>
                    <a:lnTo>
                      <a:pt x="839277" y="759832"/>
                    </a:lnTo>
                    <a:lnTo>
                      <a:pt x="839277" y="765959"/>
                    </a:lnTo>
                    <a:lnTo>
                      <a:pt x="839277" y="775151"/>
                    </a:lnTo>
                    <a:lnTo>
                      <a:pt x="839277" y="781279"/>
                    </a:lnTo>
                    <a:lnTo>
                      <a:pt x="839277" y="784342"/>
                    </a:lnTo>
                    <a:lnTo>
                      <a:pt x="839277" y="793534"/>
                    </a:lnTo>
                    <a:lnTo>
                      <a:pt x="827025" y="799662"/>
                    </a:lnTo>
                    <a:lnTo>
                      <a:pt x="820898" y="802725"/>
                    </a:lnTo>
                    <a:lnTo>
                      <a:pt x="814772" y="808853"/>
                    </a:lnTo>
                    <a:lnTo>
                      <a:pt x="796394" y="729194"/>
                    </a:lnTo>
                    <a:lnTo>
                      <a:pt x="796389" y="729196"/>
                    </a:lnTo>
                    <a:lnTo>
                      <a:pt x="775601" y="733195"/>
                    </a:lnTo>
                    <a:lnTo>
                      <a:pt x="796391" y="729196"/>
                    </a:lnTo>
                    <a:lnTo>
                      <a:pt x="814769" y="808855"/>
                    </a:lnTo>
                    <a:lnTo>
                      <a:pt x="811708" y="814983"/>
                    </a:lnTo>
                    <a:lnTo>
                      <a:pt x="793328" y="814983"/>
                    </a:lnTo>
                    <a:lnTo>
                      <a:pt x="778013" y="821110"/>
                    </a:lnTo>
                    <a:lnTo>
                      <a:pt x="762698" y="827238"/>
                    </a:lnTo>
                    <a:lnTo>
                      <a:pt x="756572" y="833366"/>
                    </a:lnTo>
                    <a:lnTo>
                      <a:pt x="744320" y="839493"/>
                    </a:lnTo>
                    <a:lnTo>
                      <a:pt x="719815" y="839493"/>
                    </a:lnTo>
                    <a:lnTo>
                      <a:pt x="704501" y="848684"/>
                    </a:lnTo>
                    <a:lnTo>
                      <a:pt x="689184" y="864004"/>
                    </a:lnTo>
                    <a:lnTo>
                      <a:pt x="683059" y="867068"/>
                    </a:lnTo>
                    <a:lnTo>
                      <a:pt x="670806" y="882387"/>
                    </a:lnTo>
                    <a:lnTo>
                      <a:pt x="658555" y="885451"/>
                    </a:lnTo>
                    <a:lnTo>
                      <a:pt x="655491" y="876259"/>
                    </a:lnTo>
                    <a:lnTo>
                      <a:pt x="667743" y="857876"/>
                    </a:lnTo>
                    <a:lnTo>
                      <a:pt x="667742" y="857875"/>
                    </a:lnTo>
                    <a:lnTo>
                      <a:pt x="655487" y="876257"/>
                    </a:lnTo>
                    <a:lnTo>
                      <a:pt x="658551" y="885451"/>
                    </a:lnTo>
                    <a:lnTo>
                      <a:pt x="637110" y="916087"/>
                    </a:lnTo>
                    <a:lnTo>
                      <a:pt x="658551" y="906898"/>
                    </a:lnTo>
                    <a:lnTo>
                      <a:pt x="673864" y="900771"/>
                    </a:lnTo>
                    <a:lnTo>
                      <a:pt x="692247" y="888514"/>
                    </a:lnTo>
                    <a:lnTo>
                      <a:pt x="698368" y="882388"/>
                    </a:lnTo>
                    <a:lnTo>
                      <a:pt x="716745" y="879325"/>
                    </a:lnTo>
                    <a:lnTo>
                      <a:pt x="732065" y="876257"/>
                    </a:lnTo>
                    <a:lnTo>
                      <a:pt x="738192" y="870131"/>
                    </a:lnTo>
                    <a:lnTo>
                      <a:pt x="756569" y="860942"/>
                    </a:lnTo>
                    <a:lnTo>
                      <a:pt x="771883" y="842558"/>
                    </a:lnTo>
                    <a:lnTo>
                      <a:pt x="756569" y="873194"/>
                    </a:lnTo>
                    <a:lnTo>
                      <a:pt x="771883" y="867068"/>
                    </a:lnTo>
                    <a:lnTo>
                      <a:pt x="781074" y="854811"/>
                    </a:lnTo>
                    <a:lnTo>
                      <a:pt x="790260" y="851748"/>
                    </a:lnTo>
                    <a:lnTo>
                      <a:pt x="802515" y="848685"/>
                    </a:lnTo>
                    <a:lnTo>
                      <a:pt x="808643" y="848685"/>
                    </a:lnTo>
                    <a:lnTo>
                      <a:pt x="781074" y="873194"/>
                    </a:lnTo>
                    <a:lnTo>
                      <a:pt x="756569" y="891578"/>
                    </a:lnTo>
                    <a:lnTo>
                      <a:pt x="738192" y="900771"/>
                    </a:lnTo>
                    <a:lnTo>
                      <a:pt x="722873" y="916087"/>
                    </a:lnTo>
                    <a:lnTo>
                      <a:pt x="698368" y="922218"/>
                    </a:lnTo>
                    <a:lnTo>
                      <a:pt x="670800" y="931407"/>
                    </a:lnTo>
                    <a:lnTo>
                      <a:pt x="646301" y="937538"/>
                    </a:lnTo>
                    <a:lnTo>
                      <a:pt x="630984" y="928345"/>
                    </a:lnTo>
                    <a:lnTo>
                      <a:pt x="630986" y="928348"/>
                    </a:lnTo>
                    <a:lnTo>
                      <a:pt x="634049" y="931410"/>
                    </a:lnTo>
                    <a:lnTo>
                      <a:pt x="627923" y="937538"/>
                    </a:lnTo>
                    <a:lnTo>
                      <a:pt x="621797" y="952857"/>
                    </a:lnTo>
                    <a:lnTo>
                      <a:pt x="618734" y="968176"/>
                    </a:lnTo>
                    <a:lnTo>
                      <a:pt x="624860" y="968176"/>
                    </a:lnTo>
                    <a:lnTo>
                      <a:pt x="637112" y="968176"/>
                    </a:lnTo>
                    <a:lnTo>
                      <a:pt x="643238" y="986560"/>
                    </a:lnTo>
                    <a:lnTo>
                      <a:pt x="643238" y="998815"/>
                    </a:lnTo>
                    <a:lnTo>
                      <a:pt x="643238" y="1023326"/>
                    </a:lnTo>
                    <a:lnTo>
                      <a:pt x="640174" y="1038645"/>
                    </a:lnTo>
                    <a:lnTo>
                      <a:pt x="637112" y="1063157"/>
                    </a:lnTo>
                    <a:lnTo>
                      <a:pt x="624860" y="1075411"/>
                    </a:lnTo>
                    <a:lnTo>
                      <a:pt x="624860" y="1087668"/>
                    </a:lnTo>
                    <a:lnTo>
                      <a:pt x="624860" y="1115242"/>
                    </a:lnTo>
                    <a:lnTo>
                      <a:pt x="609545" y="1127496"/>
                    </a:lnTo>
                    <a:lnTo>
                      <a:pt x="600357" y="1139753"/>
                    </a:lnTo>
                    <a:lnTo>
                      <a:pt x="597293" y="1142815"/>
                    </a:lnTo>
                    <a:lnTo>
                      <a:pt x="594230" y="1164264"/>
                    </a:lnTo>
                    <a:lnTo>
                      <a:pt x="591167" y="1164264"/>
                    </a:lnTo>
                    <a:lnTo>
                      <a:pt x="588104" y="1161199"/>
                    </a:lnTo>
                    <a:lnTo>
                      <a:pt x="588104" y="1152007"/>
                    </a:lnTo>
                    <a:lnTo>
                      <a:pt x="591167" y="1139753"/>
                    </a:lnTo>
                    <a:lnTo>
                      <a:pt x="588104" y="1139753"/>
                    </a:lnTo>
                    <a:lnTo>
                      <a:pt x="575852" y="1139753"/>
                    </a:lnTo>
                    <a:lnTo>
                      <a:pt x="560538" y="1139753"/>
                    </a:lnTo>
                    <a:lnTo>
                      <a:pt x="551348" y="1136688"/>
                    </a:lnTo>
                    <a:lnTo>
                      <a:pt x="539097" y="1130561"/>
                    </a:lnTo>
                    <a:lnTo>
                      <a:pt x="523782" y="1118306"/>
                    </a:lnTo>
                    <a:lnTo>
                      <a:pt x="517656" y="1106049"/>
                    </a:lnTo>
                    <a:lnTo>
                      <a:pt x="514593" y="1096857"/>
                    </a:lnTo>
                    <a:lnTo>
                      <a:pt x="520719" y="1081538"/>
                    </a:lnTo>
                    <a:lnTo>
                      <a:pt x="522032" y="1077599"/>
                    </a:lnTo>
                    <a:lnTo>
                      <a:pt x="517655" y="1075408"/>
                    </a:lnTo>
                    <a:lnTo>
                      <a:pt x="508465" y="1075408"/>
                    </a:lnTo>
                    <a:lnTo>
                      <a:pt x="505403" y="1075408"/>
                    </a:lnTo>
                    <a:lnTo>
                      <a:pt x="496214" y="1081535"/>
                    </a:lnTo>
                    <a:lnTo>
                      <a:pt x="490086" y="1090728"/>
                    </a:lnTo>
                    <a:lnTo>
                      <a:pt x="49005" y="1173453"/>
                    </a:lnTo>
                    <a:lnTo>
                      <a:pt x="0" y="885449"/>
                    </a:lnTo>
                    <a:lnTo>
                      <a:pt x="18375" y="873195"/>
                    </a:lnTo>
                    <a:lnTo>
                      <a:pt x="33693" y="864003"/>
                    </a:lnTo>
                    <a:lnTo>
                      <a:pt x="49005" y="851749"/>
                    </a:lnTo>
                    <a:lnTo>
                      <a:pt x="67385" y="839492"/>
                    </a:lnTo>
                    <a:lnTo>
                      <a:pt x="68816" y="846650"/>
                    </a:lnTo>
                    <a:lnTo>
                      <a:pt x="67386" y="839491"/>
                    </a:lnTo>
                    <a:lnTo>
                      <a:pt x="98012" y="808855"/>
                    </a:lnTo>
                    <a:lnTo>
                      <a:pt x="104140" y="799661"/>
                    </a:lnTo>
                    <a:lnTo>
                      <a:pt x="116389" y="787408"/>
                    </a:lnTo>
                    <a:lnTo>
                      <a:pt x="122517" y="781278"/>
                    </a:lnTo>
                    <a:lnTo>
                      <a:pt x="134772" y="772088"/>
                    </a:lnTo>
                    <a:lnTo>
                      <a:pt x="134772" y="762899"/>
                    </a:lnTo>
                    <a:lnTo>
                      <a:pt x="134772" y="756768"/>
                    </a:lnTo>
                    <a:lnTo>
                      <a:pt x="119453" y="726132"/>
                    </a:lnTo>
                    <a:lnTo>
                      <a:pt x="110267" y="704686"/>
                    </a:lnTo>
                    <a:lnTo>
                      <a:pt x="122517" y="695492"/>
                    </a:lnTo>
                    <a:lnTo>
                      <a:pt x="162335" y="686302"/>
                    </a:lnTo>
                    <a:lnTo>
                      <a:pt x="183775" y="686302"/>
                    </a:lnTo>
                    <a:lnTo>
                      <a:pt x="211344" y="686302"/>
                    </a:lnTo>
                    <a:lnTo>
                      <a:pt x="229721" y="686302"/>
                    </a:lnTo>
                    <a:lnTo>
                      <a:pt x="238913" y="686302"/>
                    </a:lnTo>
                    <a:lnTo>
                      <a:pt x="260353" y="677108"/>
                    </a:lnTo>
                    <a:lnTo>
                      <a:pt x="272609" y="677108"/>
                    </a:lnTo>
                    <a:lnTo>
                      <a:pt x="303235" y="667919"/>
                    </a:lnTo>
                    <a:lnTo>
                      <a:pt x="321618" y="646473"/>
                    </a:lnTo>
                    <a:lnTo>
                      <a:pt x="339995" y="637279"/>
                    </a:lnTo>
                    <a:lnTo>
                      <a:pt x="352245" y="628089"/>
                    </a:lnTo>
                    <a:lnTo>
                      <a:pt x="352245" y="621959"/>
                    </a:lnTo>
                    <a:lnTo>
                      <a:pt x="352245" y="609706"/>
                    </a:lnTo>
                    <a:lnTo>
                      <a:pt x="339995" y="594386"/>
                    </a:lnTo>
                    <a:lnTo>
                      <a:pt x="352245" y="585192"/>
                    </a:lnTo>
                    <a:lnTo>
                      <a:pt x="355309" y="572939"/>
                    </a:lnTo>
                    <a:lnTo>
                      <a:pt x="339995" y="579066"/>
                    </a:lnTo>
                    <a:lnTo>
                      <a:pt x="333868" y="572939"/>
                    </a:lnTo>
                    <a:lnTo>
                      <a:pt x="327740" y="560682"/>
                    </a:lnTo>
                    <a:lnTo>
                      <a:pt x="343059" y="548430"/>
                    </a:lnTo>
                    <a:lnTo>
                      <a:pt x="367564" y="526979"/>
                    </a:lnTo>
                    <a:lnTo>
                      <a:pt x="376749" y="508596"/>
                    </a:lnTo>
                    <a:lnTo>
                      <a:pt x="379813" y="493280"/>
                    </a:lnTo>
                    <a:lnTo>
                      <a:pt x="404318" y="462640"/>
                    </a:lnTo>
                    <a:lnTo>
                      <a:pt x="422695" y="438130"/>
                    </a:lnTo>
                    <a:lnTo>
                      <a:pt x="444136" y="422810"/>
                    </a:lnTo>
                    <a:lnTo>
                      <a:pt x="465577" y="416684"/>
                    </a:lnTo>
                    <a:lnTo>
                      <a:pt x="499273" y="407490"/>
                    </a:lnTo>
                    <a:lnTo>
                      <a:pt x="517650" y="398300"/>
                    </a:lnTo>
                    <a:lnTo>
                      <a:pt x="566659" y="392174"/>
                    </a:lnTo>
                    <a:lnTo>
                      <a:pt x="566659" y="407490"/>
                    </a:lnTo>
                    <a:lnTo>
                      <a:pt x="566659" y="425873"/>
                    </a:lnTo>
                    <a:lnTo>
                      <a:pt x="570291" y="434951"/>
                    </a:lnTo>
                    <a:lnTo>
                      <a:pt x="566662" y="425875"/>
                    </a:lnTo>
                    <a:lnTo>
                      <a:pt x="566662" y="407493"/>
                    </a:lnTo>
                    <a:lnTo>
                      <a:pt x="566662" y="392173"/>
                    </a:lnTo>
                    <a:lnTo>
                      <a:pt x="581977" y="392173"/>
                    </a:lnTo>
                    <a:lnTo>
                      <a:pt x="612606" y="379916"/>
                    </a:lnTo>
                    <a:lnTo>
                      <a:pt x="634048" y="373789"/>
                    </a:lnTo>
                    <a:lnTo>
                      <a:pt x="676930" y="367662"/>
                    </a:lnTo>
                    <a:lnTo>
                      <a:pt x="698372" y="361535"/>
                    </a:lnTo>
                    <a:lnTo>
                      <a:pt x="719813" y="355408"/>
                    </a:lnTo>
                    <a:lnTo>
                      <a:pt x="729003" y="367662"/>
                    </a:lnTo>
                    <a:lnTo>
                      <a:pt x="729003" y="392173"/>
                    </a:lnTo>
                    <a:lnTo>
                      <a:pt x="729003" y="407493"/>
                    </a:lnTo>
                    <a:lnTo>
                      <a:pt x="738191" y="419748"/>
                    </a:lnTo>
                    <a:lnTo>
                      <a:pt x="738191" y="432002"/>
                    </a:lnTo>
                    <a:lnTo>
                      <a:pt x="712972" y="451623"/>
                    </a:lnTo>
                    <a:lnTo>
                      <a:pt x="710626" y="453448"/>
                    </a:lnTo>
                    <a:lnTo>
                      <a:pt x="710626" y="453448"/>
                    </a:lnTo>
                    <a:lnTo>
                      <a:pt x="710625" y="453449"/>
                    </a:lnTo>
                    <a:lnTo>
                      <a:pt x="710625" y="493280"/>
                    </a:lnTo>
                    <a:lnTo>
                      <a:pt x="701435" y="539239"/>
                    </a:lnTo>
                    <a:lnTo>
                      <a:pt x="704498" y="572940"/>
                    </a:lnTo>
                    <a:lnTo>
                      <a:pt x="707562" y="606642"/>
                    </a:lnTo>
                    <a:lnTo>
                      <a:pt x="704498" y="634216"/>
                    </a:lnTo>
                    <a:lnTo>
                      <a:pt x="710624" y="655663"/>
                    </a:lnTo>
                    <a:lnTo>
                      <a:pt x="710626" y="655663"/>
                    </a:lnTo>
                    <a:lnTo>
                      <a:pt x="704500" y="634215"/>
                    </a:lnTo>
                    <a:lnTo>
                      <a:pt x="707563" y="606640"/>
                    </a:lnTo>
                    <a:lnTo>
                      <a:pt x="704500" y="572937"/>
                    </a:lnTo>
                    <a:lnTo>
                      <a:pt x="701437" y="539235"/>
                    </a:lnTo>
                    <a:lnTo>
                      <a:pt x="710626" y="493278"/>
                    </a:lnTo>
                    <a:lnTo>
                      <a:pt x="710626" y="453448"/>
                    </a:lnTo>
                    <a:lnTo>
                      <a:pt x="712972" y="451623"/>
                    </a:lnTo>
                    <a:lnTo>
                      <a:pt x="738193" y="432003"/>
                    </a:lnTo>
                    <a:lnTo>
                      <a:pt x="738193" y="419746"/>
                    </a:lnTo>
                    <a:lnTo>
                      <a:pt x="729004" y="407492"/>
                    </a:lnTo>
                    <a:lnTo>
                      <a:pt x="729004" y="392174"/>
                    </a:lnTo>
                    <a:lnTo>
                      <a:pt x="729004" y="367662"/>
                    </a:lnTo>
                    <a:lnTo>
                      <a:pt x="719815" y="355408"/>
                    </a:lnTo>
                    <a:lnTo>
                      <a:pt x="725941" y="343150"/>
                    </a:lnTo>
                    <a:lnTo>
                      <a:pt x="729004" y="333960"/>
                    </a:lnTo>
                    <a:lnTo>
                      <a:pt x="729004" y="318642"/>
                    </a:lnTo>
                    <a:lnTo>
                      <a:pt x="744320" y="318642"/>
                    </a:lnTo>
                    <a:lnTo>
                      <a:pt x="756572" y="315578"/>
                    </a:lnTo>
                    <a:lnTo>
                      <a:pt x="792320" y="432177"/>
                    </a:lnTo>
                    <a:lnTo>
                      <a:pt x="756572" y="315574"/>
                    </a:lnTo>
                    <a:lnTo>
                      <a:pt x="759633" y="306383"/>
                    </a:lnTo>
                    <a:lnTo>
                      <a:pt x="778012" y="306383"/>
                    </a:lnTo>
                    <a:lnTo>
                      <a:pt x="778012" y="291062"/>
                    </a:lnTo>
                    <a:lnTo>
                      <a:pt x="787201" y="287997"/>
                    </a:lnTo>
                    <a:lnTo>
                      <a:pt x="787201" y="266550"/>
                    </a:lnTo>
                    <a:lnTo>
                      <a:pt x="793326" y="251233"/>
                    </a:lnTo>
                    <a:lnTo>
                      <a:pt x="793326" y="232851"/>
                    </a:lnTo>
                    <a:lnTo>
                      <a:pt x="799452" y="223656"/>
                    </a:lnTo>
                    <a:lnTo>
                      <a:pt x="802516" y="217530"/>
                    </a:lnTo>
                    <a:lnTo>
                      <a:pt x="796391" y="211405"/>
                    </a:lnTo>
                    <a:lnTo>
                      <a:pt x="793326" y="196083"/>
                    </a:lnTo>
                    <a:lnTo>
                      <a:pt x="796391" y="165445"/>
                    </a:lnTo>
                    <a:lnTo>
                      <a:pt x="802516" y="137873"/>
                    </a:lnTo>
                    <a:lnTo>
                      <a:pt x="817830" y="101104"/>
                    </a:lnTo>
                    <a:lnTo>
                      <a:pt x="823959" y="67401"/>
                    </a:lnTo>
                    <a:lnTo>
                      <a:pt x="839273" y="21442"/>
                    </a:lnTo>
                    <a:lnTo>
                      <a:pt x="845399" y="15317"/>
                    </a:lnTo>
                    <a:lnTo>
                      <a:pt x="848463" y="15317"/>
                    </a:lnTo>
                    <a:lnTo>
                      <a:pt x="860713" y="18382"/>
                    </a:lnTo>
                    <a:lnTo>
                      <a:pt x="876031" y="27573"/>
                    </a:lnTo>
                    <a:lnTo>
                      <a:pt x="885218" y="33698"/>
                    </a:lnTo>
                    <a:lnTo>
                      <a:pt x="894407" y="33698"/>
                    </a:lnTo>
                    <a:lnTo>
                      <a:pt x="909725" y="21442"/>
                    </a:lnTo>
                    <a:lnTo>
                      <a:pt x="918912" y="9191"/>
                    </a:lnTo>
                    <a:close/>
                  </a:path>
                </a:pathLst>
              </a:custGeom>
              <a:solidFill>
                <a:schemeClr val="tx1">
                  <a:lumMod val="65000"/>
                  <a:lumOff val="35000"/>
                </a:schemeClr>
              </a:solidFill>
              <a:ln w="3175" cap="flat" cmpd="sng">
                <a:noFill/>
                <a:prstDash val="solid"/>
                <a:miter/>
                <a:headEnd type="none" w="med" len="med"/>
                <a:tailEnd type="none" w="med" len="med"/>
              </a:ln>
            </p:spPr>
            <p:txBody>
              <a:bodyPr wrap="square"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cxnSp>
            <p:nvCxnSpPr>
              <p:cNvPr id="58" name="Shape 1428">
                <a:extLst>
                  <a:ext uri="{FF2B5EF4-FFF2-40B4-BE49-F238E27FC236}">
                    <a16:creationId xmlns:a16="http://schemas.microsoft.com/office/drawing/2014/main" id="{46F04E52-7A51-E552-2FF9-12EC58C8C200}"/>
                  </a:ext>
                </a:extLst>
              </p:cNvPr>
              <p:cNvCxnSpPr>
                <a:cxnSpLocks/>
              </p:cNvCxnSpPr>
              <p:nvPr/>
            </p:nvCxnSpPr>
            <p:spPr>
              <a:xfrm>
                <a:off x="3961544" y="1271070"/>
                <a:ext cx="0" cy="0"/>
              </a:xfrm>
              <a:prstGeom prst="straightConnector1">
                <a:avLst/>
              </a:prstGeom>
              <a:solidFill>
                <a:schemeClr val="bg1">
                  <a:lumMod val="85000"/>
                </a:schemeClr>
              </a:solidFill>
              <a:ln w="3175" cap="flat" cmpd="sng">
                <a:noFill/>
                <a:prstDash val="solid"/>
                <a:round/>
                <a:headEnd type="none" w="med" len="med"/>
                <a:tailEnd type="none" w="med" len="med"/>
              </a:ln>
            </p:spPr>
          </p:cxnSp>
          <p:cxnSp>
            <p:nvCxnSpPr>
              <p:cNvPr id="59" name="Shape 1429">
                <a:extLst>
                  <a:ext uri="{FF2B5EF4-FFF2-40B4-BE49-F238E27FC236}">
                    <a16:creationId xmlns:a16="http://schemas.microsoft.com/office/drawing/2014/main" id="{F8526450-D488-AB3D-CF9B-6A47576DFD8C}"/>
                  </a:ext>
                </a:extLst>
              </p:cNvPr>
              <p:cNvCxnSpPr>
                <a:cxnSpLocks/>
              </p:cNvCxnSpPr>
              <p:nvPr/>
            </p:nvCxnSpPr>
            <p:spPr>
              <a:xfrm>
                <a:off x="3961544" y="1271070"/>
                <a:ext cx="0" cy="0"/>
              </a:xfrm>
              <a:prstGeom prst="straightConnector1">
                <a:avLst/>
              </a:prstGeom>
              <a:solidFill>
                <a:schemeClr val="bg1">
                  <a:lumMod val="85000"/>
                </a:schemeClr>
              </a:solidFill>
              <a:ln w="3175" cap="flat" cmpd="sng">
                <a:noFill/>
                <a:prstDash val="solid"/>
                <a:miter/>
                <a:headEnd type="none" w="med" len="med"/>
                <a:tailEnd type="none" w="med" len="med"/>
              </a:ln>
            </p:spPr>
          </p:cxnSp>
          <p:sp>
            <p:nvSpPr>
              <p:cNvPr id="60" name="Shape 1436">
                <a:extLst>
                  <a:ext uri="{FF2B5EF4-FFF2-40B4-BE49-F238E27FC236}">
                    <a16:creationId xmlns:a16="http://schemas.microsoft.com/office/drawing/2014/main" id="{450AA51E-7BE2-0678-5E13-ACEC4A3AA003}"/>
                  </a:ext>
                </a:extLst>
              </p:cNvPr>
              <p:cNvSpPr/>
              <p:nvPr/>
            </p:nvSpPr>
            <p:spPr>
              <a:xfrm>
                <a:off x="547877" y="2821251"/>
                <a:ext cx="1335984" cy="1038645"/>
              </a:xfrm>
              <a:custGeom>
                <a:avLst/>
                <a:gdLst/>
                <a:ahLst/>
                <a:cxnLst/>
                <a:rect l="0" t="0" r="0" b="0"/>
                <a:pathLst>
                  <a:path w="120000" h="120000" extrusionOk="0">
                    <a:moveTo>
                      <a:pt x="47091" y="96637"/>
                    </a:moveTo>
                    <a:lnTo>
                      <a:pt x="47916" y="97699"/>
                    </a:lnTo>
                    <a:lnTo>
                      <a:pt x="49567" y="99115"/>
                    </a:lnTo>
                    <a:lnTo>
                      <a:pt x="48466" y="99469"/>
                    </a:lnTo>
                    <a:lnTo>
                      <a:pt x="47916" y="99469"/>
                    </a:lnTo>
                    <a:lnTo>
                      <a:pt x="46816" y="100531"/>
                    </a:lnTo>
                    <a:lnTo>
                      <a:pt x="46816" y="100884"/>
                    </a:lnTo>
                    <a:lnTo>
                      <a:pt x="46816" y="101946"/>
                    </a:lnTo>
                    <a:lnTo>
                      <a:pt x="47366" y="101946"/>
                    </a:lnTo>
                    <a:lnTo>
                      <a:pt x="48466" y="103716"/>
                    </a:lnTo>
                    <a:lnTo>
                      <a:pt x="48466" y="104424"/>
                    </a:lnTo>
                    <a:lnTo>
                      <a:pt x="47641" y="104778"/>
                    </a:lnTo>
                    <a:lnTo>
                      <a:pt x="47091" y="104778"/>
                    </a:lnTo>
                    <a:lnTo>
                      <a:pt x="46540" y="105132"/>
                    </a:lnTo>
                    <a:lnTo>
                      <a:pt x="46265" y="105132"/>
                    </a:lnTo>
                    <a:lnTo>
                      <a:pt x="45440" y="105840"/>
                    </a:lnTo>
                    <a:lnTo>
                      <a:pt x="45440" y="106902"/>
                    </a:lnTo>
                    <a:lnTo>
                      <a:pt x="45440" y="107256"/>
                    </a:lnTo>
                    <a:lnTo>
                      <a:pt x="44890" y="108318"/>
                    </a:lnTo>
                    <a:lnTo>
                      <a:pt x="44064" y="106548"/>
                    </a:lnTo>
                    <a:lnTo>
                      <a:pt x="44064" y="106902"/>
                    </a:lnTo>
                    <a:lnTo>
                      <a:pt x="43789" y="107610"/>
                    </a:lnTo>
                    <a:lnTo>
                      <a:pt x="42964" y="108672"/>
                    </a:lnTo>
                    <a:lnTo>
                      <a:pt x="42413" y="110088"/>
                    </a:lnTo>
                    <a:lnTo>
                      <a:pt x="42413" y="110442"/>
                    </a:lnTo>
                    <a:lnTo>
                      <a:pt x="42413" y="111858"/>
                    </a:lnTo>
                    <a:lnTo>
                      <a:pt x="39937" y="111858"/>
                    </a:lnTo>
                    <a:lnTo>
                      <a:pt x="41863" y="111150"/>
                    </a:lnTo>
                    <a:lnTo>
                      <a:pt x="42138" y="110442"/>
                    </a:lnTo>
                    <a:lnTo>
                      <a:pt x="42413" y="109734"/>
                    </a:lnTo>
                    <a:lnTo>
                      <a:pt x="42138" y="108672"/>
                    </a:lnTo>
                    <a:lnTo>
                      <a:pt x="41588" y="108318"/>
                    </a:lnTo>
                    <a:lnTo>
                      <a:pt x="41313" y="108318"/>
                    </a:lnTo>
                    <a:lnTo>
                      <a:pt x="40763" y="107610"/>
                    </a:lnTo>
                    <a:lnTo>
                      <a:pt x="40763" y="107256"/>
                    </a:lnTo>
                    <a:lnTo>
                      <a:pt x="40488" y="105132"/>
                    </a:lnTo>
                    <a:lnTo>
                      <a:pt x="41038" y="104424"/>
                    </a:lnTo>
                    <a:lnTo>
                      <a:pt x="41313" y="103716"/>
                    </a:lnTo>
                    <a:lnTo>
                      <a:pt x="42138" y="103008"/>
                    </a:lnTo>
                    <a:lnTo>
                      <a:pt x="42413" y="103362"/>
                    </a:lnTo>
                    <a:lnTo>
                      <a:pt x="43239" y="104424"/>
                    </a:lnTo>
                    <a:lnTo>
                      <a:pt x="43789" y="105840"/>
                    </a:lnTo>
                    <a:lnTo>
                      <a:pt x="43789" y="104424"/>
                    </a:lnTo>
                    <a:lnTo>
                      <a:pt x="43514" y="103008"/>
                    </a:lnTo>
                    <a:lnTo>
                      <a:pt x="42964" y="101946"/>
                    </a:lnTo>
                    <a:lnTo>
                      <a:pt x="43789" y="101592"/>
                    </a:lnTo>
                    <a:lnTo>
                      <a:pt x="44890" y="102300"/>
                    </a:lnTo>
                    <a:lnTo>
                      <a:pt x="45440" y="102300"/>
                    </a:lnTo>
                    <a:lnTo>
                      <a:pt x="45440" y="101592"/>
                    </a:lnTo>
                    <a:lnTo>
                      <a:pt x="45440" y="101238"/>
                    </a:lnTo>
                    <a:lnTo>
                      <a:pt x="45440" y="100531"/>
                    </a:lnTo>
                    <a:lnTo>
                      <a:pt x="45440" y="99469"/>
                    </a:lnTo>
                    <a:lnTo>
                      <a:pt x="45165" y="98761"/>
                    </a:lnTo>
                    <a:lnTo>
                      <a:pt x="46265" y="97699"/>
                    </a:lnTo>
                    <a:close/>
                    <a:moveTo>
                      <a:pt x="8573" y="75044"/>
                    </a:moveTo>
                    <a:lnTo>
                      <a:pt x="9123" y="75044"/>
                    </a:lnTo>
                    <a:lnTo>
                      <a:pt x="9948" y="77168"/>
                    </a:lnTo>
                    <a:lnTo>
                      <a:pt x="9948" y="78230"/>
                    </a:lnTo>
                    <a:lnTo>
                      <a:pt x="9398" y="79291"/>
                    </a:lnTo>
                    <a:lnTo>
                      <a:pt x="8848" y="79291"/>
                    </a:lnTo>
                    <a:lnTo>
                      <a:pt x="8022" y="79291"/>
                    </a:lnTo>
                    <a:lnTo>
                      <a:pt x="6922" y="78230"/>
                    </a:lnTo>
                    <a:lnTo>
                      <a:pt x="5546" y="76814"/>
                    </a:lnTo>
                    <a:lnTo>
                      <a:pt x="6922" y="75752"/>
                    </a:lnTo>
                    <a:lnTo>
                      <a:pt x="7747" y="75752"/>
                    </a:lnTo>
                    <a:close/>
                    <a:moveTo>
                      <a:pt x="692" y="44955"/>
                    </a:moveTo>
                    <a:cubicBezTo>
                      <a:pt x="692" y="44955"/>
                      <a:pt x="692" y="44955"/>
                      <a:pt x="922" y="46162"/>
                    </a:cubicBezTo>
                    <a:cubicBezTo>
                      <a:pt x="922" y="46162"/>
                      <a:pt x="922" y="46162"/>
                      <a:pt x="1384" y="46765"/>
                    </a:cubicBezTo>
                    <a:cubicBezTo>
                      <a:pt x="1384" y="46765"/>
                      <a:pt x="1384" y="46765"/>
                      <a:pt x="2538" y="47066"/>
                    </a:cubicBezTo>
                    <a:cubicBezTo>
                      <a:pt x="2538" y="47066"/>
                      <a:pt x="2538" y="47066"/>
                      <a:pt x="3691" y="47066"/>
                    </a:cubicBezTo>
                    <a:cubicBezTo>
                      <a:pt x="3691" y="47066"/>
                      <a:pt x="3691" y="47066"/>
                      <a:pt x="4384" y="47669"/>
                    </a:cubicBezTo>
                    <a:cubicBezTo>
                      <a:pt x="4384" y="47669"/>
                      <a:pt x="4384" y="47669"/>
                      <a:pt x="4384" y="48574"/>
                    </a:cubicBezTo>
                    <a:cubicBezTo>
                      <a:pt x="4384" y="48574"/>
                      <a:pt x="4384" y="48574"/>
                      <a:pt x="4845" y="49177"/>
                    </a:cubicBezTo>
                    <a:cubicBezTo>
                      <a:pt x="4845" y="49177"/>
                      <a:pt x="4845" y="49177"/>
                      <a:pt x="5768" y="50383"/>
                    </a:cubicBezTo>
                    <a:cubicBezTo>
                      <a:pt x="5768" y="50383"/>
                      <a:pt x="5768" y="50383"/>
                      <a:pt x="6922" y="52494"/>
                    </a:cubicBezTo>
                    <a:cubicBezTo>
                      <a:pt x="6922" y="52494"/>
                      <a:pt x="6922" y="52494"/>
                      <a:pt x="6230" y="52494"/>
                    </a:cubicBezTo>
                    <a:cubicBezTo>
                      <a:pt x="6230" y="52494"/>
                      <a:pt x="6230" y="52494"/>
                      <a:pt x="4845" y="52494"/>
                    </a:cubicBezTo>
                    <a:lnTo>
                      <a:pt x="4614" y="53097"/>
                    </a:lnTo>
                    <a:cubicBezTo>
                      <a:pt x="4614" y="53097"/>
                      <a:pt x="4614" y="53097"/>
                      <a:pt x="3691" y="51891"/>
                    </a:cubicBezTo>
                    <a:cubicBezTo>
                      <a:pt x="3691" y="51891"/>
                      <a:pt x="3691" y="51891"/>
                      <a:pt x="3230" y="50082"/>
                    </a:cubicBezTo>
                    <a:cubicBezTo>
                      <a:pt x="3230" y="50082"/>
                      <a:pt x="3230" y="50082"/>
                      <a:pt x="2999" y="49479"/>
                    </a:cubicBezTo>
                    <a:cubicBezTo>
                      <a:pt x="2999" y="49479"/>
                      <a:pt x="2999" y="49479"/>
                      <a:pt x="2538" y="48875"/>
                    </a:cubicBezTo>
                    <a:cubicBezTo>
                      <a:pt x="2538" y="48875"/>
                      <a:pt x="2538" y="48875"/>
                      <a:pt x="2307" y="48875"/>
                    </a:cubicBezTo>
                    <a:cubicBezTo>
                      <a:pt x="2307" y="48875"/>
                      <a:pt x="2307" y="48875"/>
                      <a:pt x="2076" y="48875"/>
                    </a:cubicBezTo>
                    <a:cubicBezTo>
                      <a:pt x="2076" y="48875"/>
                      <a:pt x="1615" y="48875"/>
                      <a:pt x="1615" y="48875"/>
                    </a:cubicBezTo>
                    <a:cubicBezTo>
                      <a:pt x="1384" y="48574"/>
                      <a:pt x="1384" y="48875"/>
                      <a:pt x="1384" y="48875"/>
                    </a:cubicBezTo>
                    <a:cubicBezTo>
                      <a:pt x="1384" y="48875"/>
                      <a:pt x="1384" y="48875"/>
                      <a:pt x="692" y="48875"/>
                    </a:cubicBezTo>
                    <a:cubicBezTo>
                      <a:pt x="-230" y="48574"/>
                      <a:pt x="461" y="48574"/>
                      <a:pt x="461" y="48574"/>
                    </a:cubicBezTo>
                    <a:cubicBezTo>
                      <a:pt x="230" y="48272"/>
                      <a:pt x="230" y="48272"/>
                      <a:pt x="230" y="47971"/>
                    </a:cubicBezTo>
                    <a:cubicBezTo>
                      <a:pt x="230" y="47971"/>
                      <a:pt x="0" y="47368"/>
                      <a:pt x="0" y="47066"/>
                    </a:cubicBezTo>
                    <a:cubicBezTo>
                      <a:pt x="0" y="47066"/>
                      <a:pt x="0" y="46162"/>
                      <a:pt x="0" y="46162"/>
                    </a:cubicBezTo>
                    <a:cubicBezTo>
                      <a:pt x="0" y="46162"/>
                      <a:pt x="0" y="46162"/>
                      <a:pt x="692" y="44955"/>
                    </a:cubicBezTo>
                    <a:close/>
                    <a:moveTo>
                      <a:pt x="43147" y="0"/>
                    </a:moveTo>
                    <a:cubicBezTo>
                      <a:pt x="43147" y="0"/>
                      <a:pt x="43147" y="0"/>
                      <a:pt x="44079" y="1197"/>
                    </a:cubicBezTo>
                    <a:cubicBezTo>
                      <a:pt x="44079" y="1197"/>
                      <a:pt x="44079" y="1197"/>
                      <a:pt x="44545" y="2094"/>
                    </a:cubicBezTo>
                    <a:cubicBezTo>
                      <a:pt x="44545" y="2094"/>
                      <a:pt x="44545" y="2094"/>
                      <a:pt x="44079" y="2094"/>
                    </a:cubicBezTo>
                    <a:cubicBezTo>
                      <a:pt x="44079" y="2094"/>
                      <a:pt x="44079" y="2094"/>
                      <a:pt x="44079" y="2992"/>
                    </a:cubicBezTo>
                    <a:cubicBezTo>
                      <a:pt x="44079" y="2992"/>
                      <a:pt x="44079" y="2992"/>
                      <a:pt x="44777" y="3591"/>
                    </a:cubicBezTo>
                    <a:cubicBezTo>
                      <a:pt x="44777" y="3591"/>
                      <a:pt x="44777" y="3591"/>
                      <a:pt x="45709" y="3591"/>
                    </a:cubicBezTo>
                    <a:cubicBezTo>
                      <a:pt x="45709" y="3591"/>
                      <a:pt x="45709" y="3591"/>
                      <a:pt x="45709" y="2693"/>
                    </a:cubicBezTo>
                    <a:cubicBezTo>
                      <a:pt x="45709" y="2693"/>
                      <a:pt x="45709" y="2693"/>
                      <a:pt x="46175" y="2094"/>
                    </a:cubicBezTo>
                    <a:cubicBezTo>
                      <a:pt x="46175" y="2094"/>
                      <a:pt x="46175" y="2094"/>
                      <a:pt x="46640" y="2693"/>
                    </a:cubicBezTo>
                    <a:cubicBezTo>
                      <a:pt x="46640" y="2693"/>
                      <a:pt x="46640" y="2693"/>
                      <a:pt x="47339" y="3890"/>
                    </a:cubicBezTo>
                    <a:cubicBezTo>
                      <a:pt x="47339" y="3890"/>
                      <a:pt x="47339" y="3890"/>
                      <a:pt x="48736" y="3591"/>
                    </a:cubicBezTo>
                    <a:cubicBezTo>
                      <a:pt x="48736" y="3591"/>
                      <a:pt x="48736" y="3591"/>
                      <a:pt x="50600" y="4189"/>
                    </a:cubicBezTo>
                    <a:cubicBezTo>
                      <a:pt x="50600" y="4189"/>
                      <a:pt x="50600" y="4189"/>
                      <a:pt x="50600" y="5087"/>
                    </a:cubicBezTo>
                    <a:cubicBezTo>
                      <a:pt x="50600" y="5087"/>
                      <a:pt x="50600" y="5087"/>
                      <a:pt x="51065" y="6284"/>
                    </a:cubicBezTo>
                    <a:cubicBezTo>
                      <a:pt x="51065" y="6284"/>
                      <a:pt x="51065" y="6284"/>
                      <a:pt x="52230" y="7481"/>
                    </a:cubicBezTo>
                    <a:cubicBezTo>
                      <a:pt x="52230" y="7481"/>
                      <a:pt x="52230" y="7481"/>
                      <a:pt x="54791" y="7481"/>
                    </a:cubicBezTo>
                    <a:cubicBezTo>
                      <a:pt x="54791" y="7481"/>
                      <a:pt x="54791" y="7481"/>
                      <a:pt x="55490" y="7481"/>
                    </a:cubicBezTo>
                    <a:cubicBezTo>
                      <a:pt x="55490" y="7481"/>
                      <a:pt x="55490" y="7481"/>
                      <a:pt x="56189" y="6882"/>
                    </a:cubicBezTo>
                    <a:cubicBezTo>
                      <a:pt x="56189" y="6882"/>
                      <a:pt x="56189" y="6882"/>
                      <a:pt x="57120" y="6882"/>
                    </a:cubicBezTo>
                    <a:cubicBezTo>
                      <a:pt x="57120" y="6882"/>
                      <a:pt x="57120" y="6882"/>
                      <a:pt x="58285" y="7780"/>
                    </a:cubicBezTo>
                    <a:cubicBezTo>
                      <a:pt x="58285" y="7780"/>
                      <a:pt x="58285" y="7780"/>
                      <a:pt x="58518" y="8678"/>
                    </a:cubicBezTo>
                    <a:cubicBezTo>
                      <a:pt x="58518" y="8678"/>
                      <a:pt x="58518" y="8678"/>
                      <a:pt x="58518" y="9575"/>
                    </a:cubicBezTo>
                    <a:cubicBezTo>
                      <a:pt x="58518" y="9575"/>
                      <a:pt x="58518" y="9575"/>
                      <a:pt x="58518" y="9725"/>
                    </a:cubicBezTo>
                    <a:lnTo>
                      <a:pt x="58518" y="10174"/>
                    </a:lnTo>
                    <a:cubicBezTo>
                      <a:pt x="58518" y="10174"/>
                      <a:pt x="58518" y="10174"/>
                      <a:pt x="59682" y="9276"/>
                    </a:cubicBezTo>
                    <a:cubicBezTo>
                      <a:pt x="59682" y="9276"/>
                      <a:pt x="59682" y="9276"/>
                      <a:pt x="61079" y="8678"/>
                    </a:cubicBezTo>
                    <a:cubicBezTo>
                      <a:pt x="61079" y="8678"/>
                      <a:pt x="61079" y="8678"/>
                      <a:pt x="62011" y="8678"/>
                    </a:cubicBezTo>
                    <a:cubicBezTo>
                      <a:pt x="62011" y="8678"/>
                      <a:pt x="62011" y="8678"/>
                      <a:pt x="63874" y="9575"/>
                    </a:cubicBezTo>
                    <a:cubicBezTo>
                      <a:pt x="63874" y="9575"/>
                      <a:pt x="63874" y="9575"/>
                      <a:pt x="65504" y="10174"/>
                    </a:cubicBezTo>
                    <a:cubicBezTo>
                      <a:pt x="65504" y="10174"/>
                      <a:pt x="65504" y="10174"/>
                      <a:pt x="67367" y="9575"/>
                    </a:cubicBezTo>
                    <a:cubicBezTo>
                      <a:pt x="67367" y="9575"/>
                      <a:pt x="67367" y="9575"/>
                      <a:pt x="68299" y="8678"/>
                    </a:cubicBezTo>
                    <a:cubicBezTo>
                      <a:pt x="68299" y="8678"/>
                      <a:pt x="68299" y="8678"/>
                      <a:pt x="69230" y="8678"/>
                    </a:cubicBezTo>
                    <a:cubicBezTo>
                      <a:pt x="69230" y="8678"/>
                      <a:pt x="69230" y="8678"/>
                      <a:pt x="69696" y="8678"/>
                    </a:cubicBezTo>
                    <a:cubicBezTo>
                      <a:pt x="69696" y="8678"/>
                      <a:pt x="69696" y="8678"/>
                      <a:pt x="70861" y="10174"/>
                    </a:cubicBezTo>
                    <a:cubicBezTo>
                      <a:pt x="70861" y="10174"/>
                      <a:pt x="70861" y="10174"/>
                      <a:pt x="72025" y="11371"/>
                    </a:cubicBezTo>
                    <a:cubicBezTo>
                      <a:pt x="72025" y="11371"/>
                      <a:pt x="72025" y="11371"/>
                      <a:pt x="74121" y="11670"/>
                    </a:cubicBezTo>
                    <a:lnTo>
                      <a:pt x="75053" y="22144"/>
                    </a:lnTo>
                    <a:cubicBezTo>
                      <a:pt x="75053" y="22144"/>
                      <a:pt x="75053" y="22144"/>
                      <a:pt x="77847" y="48478"/>
                    </a:cubicBezTo>
                    <a:cubicBezTo>
                      <a:pt x="77847" y="48478"/>
                      <a:pt x="77847" y="48478"/>
                      <a:pt x="81108" y="80199"/>
                    </a:cubicBezTo>
                    <a:cubicBezTo>
                      <a:pt x="81108" y="80199"/>
                      <a:pt x="81108" y="80199"/>
                      <a:pt x="81806" y="81995"/>
                    </a:cubicBezTo>
                    <a:cubicBezTo>
                      <a:pt x="81806" y="81995"/>
                      <a:pt x="81806" y="81995"/>
                      <a:pt x="84135" y="81995"/>
                    </a:cubicBezTo>
                    <a:cubicBezTo>
                      <a:pt x="84135" y="81995"/>
                      <a:pt x="84135" y="81995"/>
                      <a:pt x="84601" y="80199"/>
                    </a:cubicBezTo>
                    <a:cubicBezTo>
                      <a:pt x="84601" y="80199"/>
                      <a:pt x="84601" y="80199"/>
                      <a:pt x="86464" y="80199"/>
                    </a:cubicBezTo>
                    <a:cubicBezTo>
                      <a:pt x="86464" y="80199"/>
                      <a:pt x="86464" y="80199"/>
                      <a:pt x="86464" y="81097"/>
                    </a:cubicBezTo>
                    <a:cubicBezTo>
                      <a:pt x="86464" y="81097"/>
                      <a:pt x="86464" y="81097"/>
                      <a:pt x="87163" y="82294"/>
                    </a:cubicBezTo>
                    <a:cubicBezTo>
                      <a:pt x="87163" y="82294"/>
                      <a:pt x="87163" y="82294"/>
                      <a:pt x="90190" y="84987"/>
                    </a:cubicBezTo>
                    <a:cubicBezTo>
                      <a:pt x="90190" y="84987"/>
                      <a:pt x="90190" y="84987"/>
                      <a:pt x="92752" y="88578"/>
                    </a:cubicBezTo>
                    <a:cubicBezTo>
                      <a:pt x="92752" y="88578"/>
                      <a:pt x="92752" y="88578"/>
                      <a:pt x="94149" y="87082"/>
                    </a:cubicBezTo>
                    <a:cubicBezTo>
                      <a:pt x="94149" y="87082"/>
                      <a:pt x="94149" y="87082"/>
                      <a:pt x="95081" y="84089"/>
                    </a:cubicBezTo>
                    <a:cubicBezTo>
                      <a:pt x="95081" y="84089"/>
                      <a:pt x="95081" y="84089"/>
                      <a:pt x="96245" y="82593"/>
                    </a:cubicBezTo>
                    <a:cubicBezTo>
                      <a:pt x="96245" y="82593"/>
                      <a:pt x="96245" y="82593"/>
                      <a:pt x="97410" y="81695"/>
                    </a:cubicBezTo>
                    <a:cubicBezTo>
                      <a:pt x="97410" y="81695"/>
                      <a:pt x="97410" y="81695"/>
                      <a:pt x="99506" y="82892"/>
                    </a:cubicBezTo>
                    <a:cubicBezTo>
                      <a:pt x="99506" y="82892"/>
                      <a:pt x="99506" y="82892"/>
                      <a:pt x="102067" y="85286"/>
                    </a:cubicBezTo>
                    <a:cubicBezTo>
                      <a:pt x="102067" y="85286"/>
                      <a:pt x="102067" y="85286"/>
                      <a:pt x="104629" y="88578"/>
                    </a:cubicBezTo>
                    <a:cubicBezTo>
                      <a:pt x="104629" y="88578"/>
                      <a:pt x="104629" y="88578"/>
                      <a:pt x="106492" y="91271"/>
                    </a:cubicBezTo>
                    <a:cubicBezTo>
                      <a:pt x="106492" y="91271"/>
                      <a:pt x="106492" y="91271"/>
                      <a:pt x="110218" y="96059"/>
                    </a:cubicBezTo>
                    <a:cubicBezTo>
                      <a:pt x="110218" y="96059"/>
                      <a:pt x="110218" y="96059"/>
                      <a:pt x="112547" y="100249"/>
                    </a:cubicBezTo>
                    <a:cubicBezTo>
                      <a:pt x="112547" y="100249"/>
                      <a:pt x="112547" y="100249"/>
                      <a:pt x="113944" y="100548"/>
                    </a:cubicBezTo>
                    <a:cubicBezTo>
                      <a:pt x="113944" y="100548"/>
                      <a:pt x="113944" y="100548"/>
                      <a:pt x="115575" y="100847"/>
                    </a:cubicBezTo>
                    <a:cubicBezTo>
                      <a:pt x="115575" y="100847"/>
                      <a:pt x="115575" y="100847"/>
                      <a:pt x="118369" y="102044"/>
                    </a:cubicBezTo>
                    <a:cubicBezTo>
                      <a:pt x="118369" y="102044"/>
                      <a:pt x="118369" y="102044"/>
                      <a:pt x="119534" y="102942"/>
                    </a:cubicBezTo>
                    <a:cubicBezTo>
                      <a:pt x="119534" y="102942"/>
                      <a:pt x="119534" y="102942"/>
                      <a:pt x="119534" y="104139"/>
                    </a:cubicBezTo>
                    <a:cubicBezTo>
                      <a:pt x="119534" y="104139"/>
                      <a:pt x="119534" y="104139"/>
                      <a:pt x="120000" y="106833"/>
                    </a:cubicBezTo>
                    <a:cubicBezTo>
                      <a:pt x="120000" y="106833"/>
                      <a:pt x="120000" y="106833"/>
                      <a:pt x="120000" y="108029"/>
                    </a:cubicBezTo>
                    <a:cubicBezTo>
                      <a:pt x="120000" y="108029"/>
                      <a:pt x="120000" y="108029"/>
                      <a:pt x="120000" y="109226"/>
                    </a:cubicBezTo>
                    <a:cubicBezTo>
                      <a:pt x="120000" y="109226"/>
                      <a:pt x="120000" y="109226"/>
                      <a:pt x="120000" y="111920"/>
                    </a:cubicBezTo>
                    <a:cubicBezTo>
                      <a:pt x="120000" y="111920"/>
                      <a:pt x="120000" y="111920"/>
                      <a:pt x="119068" y="112817"/>
                    </a:cubicBezTo>
                    <a:cubicBezTo>
                      <a:pt x="119068" y="112817"/>
                      <a:pt x="119068" y="112817"/>
                      <a:pt x="118369" y="111620"/>
                    </a:cubicBezTo>
                    <a:cubicBezTo>
                      <a:pt x="118369" y="111620"/>
                      <a:pt x="118369" y="111620"/>
                      <a:pt x="117671" y="110124"/>
                    </a:cubicBezTo>
                    <a:cubicBezTo>
                      <a:pt x="117671" y="110124"/>
                      <a:pt x="117671" y="110124"/>
                      <a:pt x="116972" y="110723"/>
                    </a:cubicBezTo>
                    <a:cubicBezTo>
                      <a:pt x="116972" y="110723"/>
                      <a:pt x="116972" y="110723"/>
                      <a:pt x="117671" y="112219"/>
                    </a:cubicBezTo>
                    <a:cubicBezTo>
                      <a:pt x="117671" y="112219"/>
                      <a:pt x="117671" y="112219"/>
                      <a:pt x="117205" y="112518"/>
                    </a:cubicBezTo>
                    <a:cubicBezTo>
                      <a:pt x="117205" y="112518"/>
                      <a:pt x="117205" y="112518"/>
                      <a:pt x="116506" y="111920"/>
                    </a:cubicBezTo>
                    <a:cubicBezTo>
                      <a:pt x="116506" y="111920"/>
                      <a:pt x="116506" y="111920"/>
                      <a:pt x="115109" y="111321"/>
                    </a:cubicBezTo>
                    <a:cubicBezTo>
                      <a:pt x="115109" y="111321"/>
                      <a:pt x="115109" y="111321"/>
                      <a:pt x="115109" y="110124"/>
                    </a:cubicBezTo>
                    <a:cubicBezTo>
                      <a:pt x="115109" y="110124"/>
                      <a:pt x="115109" y="110124"/>
                      <a:pt x="114643" y="108628"/>
                    </a:cubicBezTo>
                    <a:cubicBezTo>
                      <a:pt x="114643" y="108628"/>
                      <a:pt x="114643" y="108628"/>
                      <a:pt x="113944" y="108029"/>
                    </a:cubicBezTo>
                    <a:cubicBezTo>
                      <a:pt x="113944" y="108029"/>
                      <a:pt x="113944" y="108029"/>
                      <a:pt x="113479" y="106833"/>
                    </a:cubicBezTo>
                    <a:cubicBezTo>
                      <a:pt x="113479" y="106833"/>
                      <a:pt x="113479" y="106833"/>
                      <a:pt x="111616" y="105037"/>
                    </a:cubicBezTo>
                    <a:cubicBezTo>
                      <a:pt x="111616" y="105037"/>
                      <a:pt x="111616" y="105037"/>
                      <a:pt x="109985" y="105336"/>
                    </a:cubicBezTo>
                    <a:cubicBezTo>
                      <a:pt x="109985" y="105336"/>
                      <a:pt x="109985" y="105336"/>
                      <a:pt x="110451" y="106234"/>
                    </a:cubicBezTo>
                    <a:cubicBezTo>
                      <a:pt x="110451" y="106234"/>
                      <a:pt x="110451" y="106234"/>
                      <a:pt x="110917" y="106833"/>
                    </a:cubicBezTo>
                    <a:cubicBezTo>
                      <a:pt x="110917" y="106833"/>
                      <a:pt x="110917" y="106833"/>
                      <a:pt x="112547" y="108029"/>
                    </a:cubicBezTo>
                    <a:cubicBezTo>
                      <a:pt x="112547" y="108029"/>
                      <a:pt x="112547" y="108029"/>
                      <a:pt x="113479" y="109226"/>
                    </a:cubicBezTo>
                    <a:cubicBezTo>
                      <a:pt x="113479" y="109226"/>
                      <a:pt x="113479" y="109226"/>
                      <a:pt x="113479" y="110124"/>
                    </a:cubicBezTo>
                    <a:cubicBezTo>
                      <a:pt x="113479" y="110124"/>
                      <a:pt x="113479" y="110124"/>
                      <a:pt x="114177" y="111022"/>
                    </a:cubicBezTo>
                    <a:cubicBezTo>
                      <a:pt x="114177" y="111022"/>
                      <a:pt x="114177" y="111022"/>
                      <a:pt x="114643" y="111920"/>
                    </a:cubicBezTo>
                    <a:cubicBezTo>
                      <a:pt x="114643" y="111920"/>
                      <a:pt x="114643" y="111920"/>
                      <a:pt x="115109" y="114015"/>
                    </a:cubicBezTo>
                    <a:cubicBezTo>
                      <a:pt x="115109" y="114015"/>
                      <a:pt x="115109" y="114015"/>
                      <a:pt x="115109" y="114613"/>
                    </a:cubicBezTo>
                    <a:cubicBezTo>
                      <a:pt x="115109" y="114613"/>
                      <a:pt x="115109" y="114613"/>
                      <a:pt x="114410" y="114912"/>
                    </a:cubicBezTo>
                    <a:cubicBezTo>
                      <a:pt x="114410" y="114912"/>
                      <a:pt x="114410" y="114912"/>
                      <a:pt x="113944" y="113416"/>
                    </a:cubicBezTo>
                    <a:cubicBezTo>
                      <a:pt x="113944" y="113416"/>
                      <a:pt x="113944" y="113416"/>
                      <a:pt x="113944" y="114912"/>
                    </a:cubicBezTo>
                    <a:cubicBezTo>
                      <a:pt x="113944" y="114912"/>
                      <a:pt x="113944" y="114912"/>
                      <a:pt x="113479" y="116109"/>
                    </a:cubicBezTo>
                    <a:cubicBezTo>
                      <a:pt x="113479" y="116109"/>
                      <a:pt x="113479" y="116109"/>
                      <a:pt x="112780" y="115810"/>
                    </a:cubicBezTo>
                    <a:cubicBezTo>
                      <a:pt x="112780" y="115810"/>
                      <a:pt x="112780" y="115810"/>
                      <a:pt x="111616" y="114314"/>
                    </a:cubicBezTo>
                    <a:cubicBezTo>
                      <a:pt x="111616" y="114314"/>
                      <a:pt x="111616" y="114314"/>
                      <a:pt x="110451" y="112518"/>
                    </a:cubicBezTo>
                    <a:cubicBezTo>
                      <a:pt x="110451" y="112518"/>
                      <a:pt x="110451" y="112518"/>
                      <a:pt x="109520" y="113117"/>
                    </a:cubicBezTo>
                    <a:cubicBezTo>
                      <a:pt x="109520" y="113117"/>
                      <a:pt x="109520" y="113117"/>
                      <a:pt x="108821" y="113117"/>
                    </a:cubicBezTo>
                    <a:cubicBezTo>
                      <a:pt x="108821" y="113117"/>
                      <a:pt x="108821" y="113117"/>
                      <a:pt x="109287" y="111321"/>
                    </a:cubicBezTo>
                    <a:cubicBezTo>
                      <a:pt x="109287" y="111321"/>
                      <a:pt x="109287" y="111321"/>
                      <a:pt x="110451" y="111022"/>
                    </a:cubicBezTo>
                    <a:cubicBezTo>
                      <a:pt x="110451" y="111022"/>
                      <a:pt x="110451" y="111022"/>
                      <a:pt x="109985" y="109226"/>
                    </a:cubicBezTo>
                    <a:cubicBezTo>
                      <a:pt x="109985" y="109226"/>
                      <a:pt x="109985" y="109226"/>
                      <a:pt x="108588" y="110124"/>
                    </a:cubicBezTo>
                    <a:cubicBezTo>
                      <a:pt x="108588" y="110124"/>
                      <a:pt x="108588" y="110124"/>
                      <a:pt x="109054" y="108329"/>
                    </a:cubicBezTo>
                    <a:cubicBezTo>
                      <a:pt x="109054" y="108329"/>
                      <a:pt x="109054" y="108329"/>
                      <a:pt x="108355" y="107132"/>
                    </a:cubicBezTo>
                    <a:cubicBezTo>
                      <a:pt x="108355" y="107132"/>
                      <a:pt x="108355" y="107132"/>
                      <a:pt x="108122" y="106234"/>
                    </a:cubicBezTo>
                    <a:cubicBezTo>
                      <a:pt x="108122" y="106234"/>
                      <a:pt x="108122" y="106234"/>
                      <a:pt x="108122" y="105336"/>
                    </a:cubicBezTo>
                    <a:cubicBezTo>
                      <a:pt x="108122" y="105336"/>
                      <a:pt x="108122" y="105336"/>
                      <a:pt x="109054" y="103541"/>
                    </a:cubicBezTo>
                    <a:cubicBezTo>
                      <a:pt x="109054" y="103541"/>
                      <a:pt x="109054" y="103541"/>
                      <a:pt x="107889" y="103541"/>
                    </a:cubicBezTo>
                    <a:cubicBezTo>
                      <a:pt x="107889" y="103541"/>
                      <a:pt x="107889" y="103541"/>
                      <a:pt x="107424" y="104139"/>
                    </a:cubicBezTo>
                    <a:cubicBezTo>
                      <a:pt x="107424" y="104139"/>
                      <a:pt x="107424" y="104139"/>
                      <a:pt x="107424" y="104738"/>
                    </a:cubicBezTo>
                    <a:cubicBezTo>
                      <a:pt x="107424" y="104738"/>
                      <a:pt x="107424" y="104738"/>
                      <a:pt x="107424" y="106533"/>
                    </a:cubicBezTo>
                    <a:cubicBezTo>
                      <a:pt x="107424" y="106533"/>
                      <a:pt x="107424" y="106533"/>
                      <a:pt x="106725" y="107132"/>
                    </a:cubicBezTo>
                    <a:cubicBezTo>
                      <a:pt x="106725" y="107132"/>
                      <a:pt x="106725" y="107132"/>
                      <a:pt x="106259" y="107730"/>
                    </a:cubicBezTo>
                    <a:cubicBezTo>
                      <a:pt x="106259" y="107730"/>
                      <a:pt x="106259" y="107132"/>
                      <a:pt x="106259" y="106833"/>
                    </a:cubicBezTo>
                    <a:cubicBezTo>
                      <a:pt x="106259" y="106533"/>
                      <a:pt x="106026" y="105635"/>
                      <a:pt x="106026" y="105635"/>
                    </a:cubicBezTo>
                    <a:cubicBezTo>
                      <a:pt x="106026" y="105635"/>
                      <a:pt x="105794" y="104738"/>
                      <a:pt x="105794" y="104139"/>
                    </a:cubicBezTo>
                    <a:cubicBezTo>
                      <a:pt x="105794" y="103840"/>
                      <a:pt x="105561" y="103241"/>
                      <a:pt x="105561" y="103241"/>
                    </a:cubicBezTo>
                    <a:cubicBezTo>
                      <a:pt x="105561" y="103241"/>
                      <a:pt x="105328" y="102643"/>
                      <a:pt x="105328" y="102344"/>
                    </a:cubicBezTo>
                    <a:cubicBezTo>
                      <a:pt x="105328" y="101745"/>
                      <a:pt x="105328" y="101446"/>
                      <a:pt x="105328" y="101446"/>
                    </a:cubicBezTo>
                    <a:cubicBezTo>
                      <a:pt x="105328" y="101446"/>
                      <a:pt x="105561" y="100847"/>
                      <a:pt x="106026" y="100847"/>
                    </a:cubicBezTo>
                    <a:cubicBezTo>
                      <a:pt x="106259" y="100548"/>
                      <a:pt x="106492" y="99950"/>
                      <a:pt x="106492" y="99950"/>
                    </a:cubicBezTo>
                    <a:cubicBezTo>
                      <a:pt x="106492" y="99950"/>
                      <a:pt x="106492" y="99950"/>
                      <a:pt x="107424" y="98753"/>
                    </a:cubicBezTo>
                    <a:cubicBezTo>
                      <a:pt x="107424" y="98753"/>
                      <a:pt x="107424" y="98753"/>
                      <a:pt x="106492" y="96658"/>
                    </a:cubicBezTo>
                    <a:cubicBezTo>
                      <a:pt x="106492" y="96658"/>
                      <a:pt x="106492" y="96658"/>
                      <a:pt x="106026" y="96957"/>
                    </a:cubicBezTo>
                    <a:cubicBezTo>
                      <a:pt x="106026" y="96957"/>
                      <a:pt x="106026" y="96957"/>
                      <a:pt x="105561" y="98453"/>
                    </a:cubicBezTo>
                    <a:cubicBezTo>
                      <a:pt x="105561" y="98453"/>
                      <a:pt x="105561" y="98453"/>
                      <a:pt x="104629" y="99950"/>
                    </a:cubicBezTo>
                    <a:cubicBezTo>
                      <a:pt x="104629" y="99950"/>
                      <a:pt x="104629" y="99950"/>
                      <a:pt x="103930" y="100548"/>
                    </a:cubicBezTo>
                    <a:cubicBezTo>
                      <a:pt x="103930" y="100548"/>
                      <a:pt x="103930" y="100548"/>
                      <a:pt x="103697" y="101147"/>
                    </a:cubicBezTo>
                    <a:cubicBezTo>
                      <a:pt x="103697" y="101147"/>
                      <a:pt x="103697" y="101147"/>
                      <a:pt x="104163" y="103541"/>
                    </a:cubicBezTo>
                    <a:cubicBezTo>
                      <a:pt x="104163" y="103541"/>
                      <a:pt x="104163" y="103541"/>
                      <a:pt x="105095" y="106833"/>
                    </a:cubicBezTo>
                    <a:cubicBezTo>
                      <a:pt x="105095" y="106833"/>
                      <a:pt x="105095" y="106833"/>
                      <a:pt x="104163" y="106533"/>
                    </a:cubicBezTo>
                    <a:cubicBezTo>
                      <a:pt x="104163" y="106533"/>
                      <a:pt x="104163" y="106533"/>
                      <a:pt x="102766" y="102942"/>
                    </a:cubicBezTo>
                    <a:cubicBezTo>
                      <a:pt x="102766" y="102942"/>
                      <a:pt x="102766" y="102942"/>
                      <a:pt x="101136" y="99950"/>
                    </a:cubicBezTo>
                    <a:cubicBezTo>
                      <a:pt x="101136" y="99950"/>
                      <a:pt x="101136" y="99950"/>
                      <a:pt x="100670" y="101745"/>
                    </a:cubicBezTo>
                    <a:cubicBezTo>
                      <a:pt x="100670" y="101745"/>
                      <a:pt x="100670" y="101745"/>
                      <a:pt x="100204" y="101446"/>
                    </a:cubicBezTo>
                    <a:cubicBezTo>
                      <a:pt x="100204" y="101446"/>
                      <a:pt x="100204" y="101446"/>
                      <a:pt x="99506" y="99351"/>
                    </a:cubicBezTo>
                    <a:cubicBezTo>
                      <a:pt x="99506" y="99351"/>
                      <a:pt x="99506" y="99351"/>
                      <a:pt x="98574" y="98453"/>
                    </a:cubicBezTo>
                    <a:cubicBezTo>
                      <a:pt x="98574" y="98453"/>
                      <a:pt x="98574" y="98453"/>
                      <a:pt x="96245" y="95162"/>
                    </a:cubicBezTo>
                    <a:cubicBezTo>
                      <a:pt x="96245" y="95162"/>
                      <a:pt x="96245" y="95162"/>
                      <a:pt x="96245" y="93067"/>
                    </a:cubicBezTo>
                    <a:cubicBezTo>
                      <a:pt x="96245" y="93067"/>
                      <a:pt x="96245" y="93067"/>
                      <a:pt x="95779" y="94264"/>
                    </a:cubicBezTo>
                    <a:cubicBezTo>
                      <a:pt x="95779" y="94264"/>
                      <a:pt x="95779" y="94264"/>
                      <a:pt x="94615" y="93665"/>
                    </a:cubicBezTo>
                    <a:cubicBezTo>
                      <a:pt x="94615" y="93665"/>
                      <a:pt x="94615" y="93665"/>
                      <a:pt x="92053" y="90673"/>
                    </a:cubicBezTo>
                    <a:cubicBezTo>
                      <a:pt x="92053" y="90673"/>
                      <a:pt x="92053" y="90673"/>
                      <a:pt x="90423" y="88279"/>
                    </a:cubicBezTo>
                    <a:cubicBezTo>
                      <a:pt x="90423" y="88279"/>
                      <a:pt x="90423" y="88279"/>
                      <a:pt x="89492" y="88578"/>
                    </a:cubicBezTo>
                    <a:cubicBezTo>
                      <a:pt x="89492" y="88578"/>
                      <a:pt x="89492" y="88578"/>
                      <a:pt x="87395" y="87980"/>
                    </a:cubicBezTo>
                    <a:cubicBezTo>
                      <a:pt x="87395" y="87980"/>
                      <a:pt x="87395" y="87980"/>
                      <a:pt x="85998" y="86184"/>
                    </a:cubicBezTo>
                    <a:cubicBezTo>
                      <a:pt x="85998" y="86184"/>
                      <a:pt x="85998" y="86184"/>
                      <a:pt x="85998" y="84089"/>
                    </a:cubicBezTo>
                    <a:cubicBezTo>
                      <a:pt x="85998" y="84089"/>
                      <a:pt x="85998" y="84089"/>
                      <a:pt x="85299" y="84688"/>
                    </a:cubicBezTo>
                    <a:cubicBezTo>
                      <a:pt x="85299" y="84688"/>
                      <a:pt x="85299" y="84688"/>
                      <a:pt x="82505" y="84688"/>
                    </a:cubicBezTo>
                    <a:cubicBezTo>
                      <a:pt x="82505" y="84688"/>
                      <a:pt x="82505" y="84688"/>
                      <a:pt x="81108" y="84389"/>
                    </a:cubicBezTo>
                    <a:cubicBezTo>
                      <a:pt x="81108" y="84389"/>
                      <a:pt x="81108" y="84389"/>
                      <a:pt x="79477" y="83790"/>
                    </a:cubicBezTo>
                    <a:cubicBezTo>
                      <a:pt x="79477" y="83790"/>
                      <a:pt x="79477" y="83790"/>
                      <a:pt x="76450" y="83491"/>
                    </a:cubicBezTo>
                    <a:cubicBezTo>
                      <a:pt x="76450" y="83491"/>
                      <a:pt x="76450" y="83491"/>
                      <a:pt x="73422" y="84389"/>
                    </a:cubicBezTo>
                    <a:cubicBezTo>
                      <a:pt x="73422" y="84389"/>
                      <a:pt x="73422" y="84389"/>
                      <a:pt x="71326" y="84987"/>
                    </a:cubicBezTo>
                    <a:cubicBezTo>
                      <a:pt x="71326" y="84987"/>
                      <a:pt x="71326" y="84987"/>
                      <a:pt x="71792" y="82593"/>
                    </a:cubicBezTo>
                    <a:cubicBezTo>
                      <a:pt x="71792" y="82593"/>
                      <a:pt x="71792" y="82593"/>
                      <a:pt x="71093" y="83191"/>
                    </a:cubicBezTo>
                    <a:cubicBezTo>
                      <a:pt x="71093" y="83191"/>
                      <a:pt x="71093" y="83191"/>
                      <a:pt x="69929" y="82294"/>
                    </a:cubicBezTo>
                    <a:cubicBezTo>
                      <a:pt x="69929" y="82294"/>
                      <a:pt x="69929" y="82294"/>
                      <a:pt x="68997" y="81695"/>
                    </a:cubicBezTo>
                    <a:cubicBezTo>
                      <a:pt x="68997" y="81695"/>
                      <a:pt x="68997" y="81695"/>
                      <a:pt x="68066" y="81695"/>
                    </a:cubicBezTo>
                    <a:cubicBezTo>
                      <a:pt x="68066" y="81695"/>
                      <a:pt x="68066" y="81695"/>
                      <a:pt x="67367" y="81695"/>
                    </a:cubicBezTo>
                    <a:cubicBezTo>
                      <a:pt x="67367" y="81695"/>
                      <a:pt x="67367" y="81695"/>
                      <a:pt x="66203" y="82593"/>
                    </a:cubicBezTo>
                    <a:cubicBezTo>
                      <a:pt x="66203" y="82593"/>
                      <a:pt x="66203" y="82593"/>
                      <a:pt x="65271" y="83191"/>
                    </a:cubicBezTo>
                    <a:cubicBezTo>
                      <a:pt x="65271" y="83191"/>
                      <a:pt x="65271" y="83191"/>
                      <a:pt x="64340" y="84688"/>
                    </a:cubicBezTo>
                    <a:cubicBezTo>
                      <a:pt x="64340" y="84688"/>
                      <a:pt x="64340" y="84688"/>
                      <a:pt x="63874" y="85286"/>
                    </a:cubicBezTo>
                    <a:cubicBezTo>
                      <a:pt x="63874" y="85286"/>
                      <a:pt x="63874" y="85286"/>
                      <a:pt x="62710" y="84987"/>
                    </a:cubicBezTo>
                    <a:cubicBezTo>
                      <a:pt x="62710" y="84987"/>
                      <a:pt x="62710" y="84987"/>
                      <a:pt x="63874" y="83790"/>
                    </a:cubicBezTo>
                    <a:cubicBezTo>
                      <a:pt x="63874" y="83790"/>
                      <a:pt x="63874" y="83790"/>
                      <a:pt x="65271" y="81995"/>
                    </a:cubicBezTo>
                    <a:cubicBezTo>
                      <a:pt x="65271" y="81995"/>
                      <a:pt x="65271" y="81995"/>
                      <a:pt x="66203" y="80798"/>
                    </a:cubicBezTo>
                    <a:cubicBezTo>
                      <a:pt x="66203" y="80798"/>
                      <a:pt x="66203" y="80798"/>
                      <a:pt x="66902" y="79600"/>
                    </a:cubicBezTo>
                    <a:cubicBezTo>
                      <a:pt x="66902" y="79600"/>
                      <a:pt x="66902" y="79600"/>
                      <a:pt x="66436" y="79600"/>
                    </a:cubicBezTo>
                    <a:cubicBezTo>
                      <a:pt x="66436" y="79600"/>
                      <a:pt x="66436" y="79600"/>
                      <a:pt x="65504" y="79002"/>
                    </a:cubicBezTo>
                    <a:cubicBezTo>
                      <a:pt x="65504" y="79002"/>
                      <a:pt x="65504" y="79002"/>
                      <a:pt x="65504" y="76907"/>
                    </a:cubicBezTo>
                    <a:cubicBezTo>
                      <a:pt x="65504" y="76907"/>
                      <a:pt x="65504" y="76907"/>
                      <a:pt x="64573" y="77805"/>
                    </a:cubicBezTo>
                    <a:cubicBezTo>
                      <a:pt x="64573" y="77805"/>
                      <a:pt x="64573" y="77805"/>
                      <a:pt x="64340" y="78104"/>
                    </a:cubicBezTo>
                    <a:cubicBezTo>
                      <a:pt x="64340" y="78104"/>
                      <a:pt x="64340" y="78104"/>
                      <a:pt x="62710" y="78104"/>
                    </a:cubicBezTo>
                    <a:cubicBezTo>
                      <a:pt x="62710" y="78104"/>
                      <a:pt x="62710" y="78104"/>
                      <a:pt x="61312" y="77805"/>
                    </a:cubicBezTo>
                    <a:cubicBezTo>
                      <a:pt x="61312" y="77805"/>
                      <a:pt x="61312" y="77805"/>
                      <a:pt x="60614" y="78703"/>
                    </a:cubicBezTo>
                    <a:cubicBezTo>
                      <a:pt x="60614" y="78703"/>
                      <a:pt x="60614" y="78703"/>
                      <a:pt x="60148" y="80498"/>
                    </a:cubicBezTo>
                    <a:cubicBezTo>
                      <a:pt x="60148" y="80498"/>
                      <a:pt x="60148" y="80498"/>
                      <a:pt x="61079" y="81995"/>
                    </a:cubicBezTo>
                    <a:cubicBezTo>
                      <a:pt x="61079" y="81995"/>
                      <a:pt x="61079" y="81995"/>
                      <a:pt x="60614" y="84389"/>
                    </a:cubicBezTo>
                    <a:cubicBezTo>
                      <a:pt x="60614" y="84389"/>
                      <a:pt x="60614" y="84389"/>
                      <a:pt x="59449" y="85885"/>
                    </a:cubicBezTo>
                    <a:cubicBezTo>
                      <a:pt x="59449" y="85885"/>
                      <a:pt x="59449" y="85885"/>
                      <a:pt x="58285" y="85885"/>
                    </a:cubicBezTo>
                    <a:cubicBezTo>
                      <a:pt x="58285" y="85885"/>
                      <a:pt x="58285" y="85885"/>
                      <a:pt x="56888" y="85885"/>
                    </a:cubicBezTo>
                    <a:cubicBezTo>
                      <a:pt x="56888" y="85885"/>
                      <a:pt x="56888" y="85885"/>
                      <a:pt x="56422" y="87980"/>
                    </a:cubicBezTo>
                    <a:cubicBezTo>
                      <a:pt x="56422" y="87980"/>
                      <a:pt x="56422" y="87980"/>
                      <a:pt x="54559" y="88877"/>
                    </a:cubicBezTo>
                    <a:cubicBezTo>
                      <a:pt x="54559" y="88877"/>
                      <a:pt x="54559" y="88877"/>
                      <a:pt x="54326" y="89476"/>
                    </a:cubicBezTo>
                    <a:cubicBezTo>
                      <a:pt x="54326" y="89476"/>
                      <a:pt x="54326" y="89476"/>
                      <a:pt x="52695" y="90972"/>
                    </a:cubicBezTo>
                    <a:cubicBezTo>
                      <a:pt x="52695" y="90972"/>
                      <a:pt x="52695" y="90972"/>
                      <a:pt x="51065" y="91571"/>
                    </a:cubicBezTo>
                    <a:cubicBezTo>
                      <a:pt x="51065" y="91571"/>
                      <a:pt x="51065" y="91571"/>
                      <a:pt x="50134" y="91870"/>
                    </a:cubicBezTo>
                    <a:cubicBezTo>
                      <a:pt x="50134" y="91870"/>
                      <a:pt x="50134" y="91870"/>
                      <a:pt x="49668" y="90972"/>
                    </a:cubicBezTo>
                    <a:cubicBezTo>
                      <a:pt x="49668" y="90972"/>
                      <a:pt x="49668" y="90972"/>
                      <a:pt x="49435" y="90374"/>
                    </a:cubicBezTo>
                    <a:cubicBezTo>
                      <a:pt x="49435" y="90374"/>
                      <a:pt x="49435" y="90374"/>
                      <a:pt x="50600" y="89775"/>
                    </a:cubicBezTo>
                    <a:cubicBezTo>
                      <a:pt x="50600" y="89775"/>
                      <a:pt x="50600" y="89775"/>
                      <a:pt x="51531" y="88279"/>
                    </a:cubicBezTo>
                    <a:cubicBezTo>
                      <a:pt x="51531" y="88279"/>
                      <a:pt x="51531" y="88279"/>
                      <a:pt x="50367" y="88279"/>
                    </a:cubicBezTo>
                    <a:cubicBezTo>
                      <a:pt x="50367" y="88279"/>
                      <a:pt x="50367" y="88279"/>
                      <a:pt x="49901" y="87381"/>
                    </a:cubicBezTo>
                    <a:cubicBezTo>
                      <a:pt x="49901" y="87381"/>
                      <a:pt x="49901" y="87381"/>
                      <a:pt x="51065" y="85286"/>
                    </a:cubicBezTo>
                    <a:cubicBezTo>
                      <a:pt x="51065" y="85286"/>
                      <a:pt x="51065" y="85286"/>
                      <a:pt x="51531" y="83191"/>
                    </a:cubicBezTo>
                    <a:cubicBezTo>
                      <a:pt x="51531" y="83191"/>
                      <a:pt x="51531" y="83191"/>
                      <a:pt x="52230" y="80199"/>
                    </a:cubicBezTo>
                    <a:cubicBezTo>
                      <a:pt x="52230" y="80199"/>
                      <a:pt x="52230" y="80199"/>
                      <a:pt x="53394" y="78404"/>
                    </a:cubicBezTo>
                    <a:cubicBezTo>
                      <a:pt x="53394" y="78404"/>
                      <a:pt x="53394" y="78404"/>
                      <a:pt x="57586" y="79002"/>
                    </a:cubicBezTo>
                    <a:cubicBezTo>
                      <a:pt x="57586" y="79002"/>
                      <a:pt x="57586" y="79002"/>
                      <a:pt x="56888" y="77805"/>
                    </a:cubicBezTo>
                    <a:cubicBezTo>
                      <a:pt x="56888" y="77805"/>
                      <a:pt x="56888" y="77805"/>
                      <a:pt x="55723" y="77506"/>
                    </a:cubicBezTo>
                    <a:cubicBezTo>
                      <a:pt x="55723" y="77506"/>
                      <a:pt x="55723" y="77506"/>
                      <a:pt x="53627" y="76309"/>
                    </a:cubicBezTo>
                    <a:cubicBezTo>
                      <a:pt x="53627" y="76309"/>
                      <a:pt x="53627" y="76309"/>
                      <a:pt x="51997" y="77207"/>
                    </a:cubicBezTo>
                    <a:cubicBezTo>
                      <a:pt x="51997" y="77207"/>
                      <a:pt x="51997" y="77207"/>
                      <a:pt x="50600" y="78703"/>
                    </a:cubicBezTo>
                    <a:cubicBezTo>
                      <a:pt x="50600" y="78703"/>
                      <a:pt x="50600" y="78703"/>
                      <a:pt x="49202" y="80199"/>
                    </a:cubicBezTo>
                    <a:cubicBezTo>
                      <a:pt x="49202" y="80199"/>
                      <a:pt x="49202" y="80199"/>
                      <a:pt x="48504" y="81995"/>
                    </a:cubicBezTo>
                    <a:cubicBezTo>
                      <a:pt x="48504" y="81995"/>
                      <a:pt x="48504" y="81995"/>
                      <a:pt x="48271" y="83491"/>
                    </a:cubicBezTo>
                    <a:cubicBezTo>
                      <a:pt x="48271" y="83491"/>
                      <a:pt x="48271" y="83491"/>
                      <a:pt x="47339" y="83491"/>
                    </a:cubicBezTo>
                    <a:cubicBezTo>
                      <a:pt x="47339" y="83491"/>
                      <a:pt x="47339" y="83491"/>
                      <a:pt x="47339" y="84089"/>
                    </a:cubicBezTo>
                    <a:cubicBezTo>
                      <a:pt x="47339" y="84089"/>
                      <a:pt x="47339" y="84089"/>
                      <a:pt x="47805" y="85286"/>
                    </a:cubicBezTo>
                    <a:cubicBezTo>
                      <a:pt x="47805" y="85286"/>
                      <a:pt x="47805" y="85286"/>
                      <a:pt x="47572" y="86184"/>
                    </a:cubicBezTo>
                    <a:cubicBezTo>
                      <a:pt x="47572" y="86184"/>
                      <a:pt x="47572" y="86184"/>
                      <a:pt x="46873" y="87082"/>
                    </a:cubicBezTo>
                    <a:cubicBezTo>
                      <a:pt x="46873" y="87082"/>
                      <a:pt x="46873" y="87082"/>
                      <a:pt x="45243" y="88279"/>
                    </a:cubicBezTo>
                    <a:cubicBezTo>
                      <a:pt x="45243" y="88279"/>
                      <a:pt x="45243" y="88279"/>
                      <a:pt x="44312" y="89177"/>
                    </a:cubicBezTo>
                    <a:cubicBezTo>
                      <a:pt x="44312" y="89177"/>
                      <a:pt x="44312" y="89177"/>
                      <a:pt x="43147" y="90673"/>
                    </a:cubicBezTo>
                    <a:cubicBezTo>
                      <a:pt x="43147" y="90673"/>
                      <a:pt x="43147" y="90673"/>
                      <a:pt x="42914" y="92169"/>
                    </a:cubicBezTo>
                    <a:cubicBezTo>
                      <a:pt x="42914" y="92169"/>
                      <a:pt x="42914" y="92169"/>
                      <a:pt x="44545" y="92768"/>
                    </a:cubicBezTo>
                    <a:cubicBezTo>
                      <a:pt x="44545" y="92768"/>
                      <a:pt x="44545" y="92768"/>
                      <a:pt x="44777" y="94862"/>
                    </a:cubicBezTo>
                    <a:cubicBezTo>
                      <a:pt x="44777" y="94862"/>
                      <a:pt x="44777" y="94862"/>
                      <a:pt x="44079" y="96059"/>
                    </a:cubicBezTo>
                    <a:cubicBezTo>
                      <a:pt x="44079" y="96059"/>
                      <a:pt x="44079" y="96059"/>
                      <a:pt x="42914" y="96957"/>
                    </a:cubicBezTo>
                    <a:cubicBezTo>
                      <a:pt x="42914" y="96957"/>
                      <a:pt x="42914" y="96957"/>
                      <a:pt x="41517" y="99351"/>
                    </a:cubicBezTo>
                    <a:cubicBezTo>
                      <a:pt x="41517" y="99351"/>
                      <a:pt x="41517" y="99351"/>
                      <a:pt x="39421" y="101147"/>
                    </a:cubicBezTo>
                    <a:cubicBezTo>
                      <a:pt x="39421" y="101147"/>
                      <a:pt x="39421" y="101147"/>
                      <a:pt x="35229" y="103840"/>
                    </a:cubicBezTo>
                    <a:cubicBezTo>
                      <a:pt x="35229" y="103840"/>
                      <a:pt x="35229" y="103840"/>
                      <a:pt x="34996" y="106234"/>
                    </a:cubicBezTo>
                    <a:cubicBezTo>
                      <a:pt x="34996" y="106234"/>
                      <a:pt x="34996" y="106234"/>
                      <a:pt x="33366" y="107132"/>
                    </a:cubicBezTo>
                    <a:cubicBezTo>
                      <a:pt x="33366" y="107132"/>
                      <a:pt x="33366" y="107132"/>
                      <a:pt x="31736" y="108329"/>
                    </a:cubicBezTo>
                    <a:cubicBezTo>
                      <a:pt x="31736" y="108329"/>
                      <a:pt x="31736" y="108329"/>
                      <a:pt x="29640" y="109226"/>
                    </a:cubicBezTo>
                    <a:cubicBezTo>
                      <a:pt x="29640" y="109226"/>
                      <a:pt x="29640" y="109226"/>
                      <a:pt x="28941" y="109825"/>
                    </a:cubicBezTo>
                    <a:cubicBezTo>
                      <a:pt x="28941" y="109825"/>
                      <a:pt x="28941" y="109825"/>
                      <a:pt x="28010" y="110723"/>
                    </a:cubicBezTo>
                    <a:cubicBezTo>
                      <a:pt x="28010" y="110723"/>
                      <a:pt x="28010" y="110723"/>
                      <a:pt x="27311" y="111620"/>
                    </a:cubicBezTo>
                    <a:cubicBezTo>
                      <a:pt x="27311" y="111620"/>
                      <a:pt x="27311" y="111620"/>
                      <a:pt x="26845" y="113416"/>
                    </a:cubicBezTo>
                    <a:cubicBezTo>
                      <a:pt x="26845" y="113416"/>
                      <a:pt x="26845" y="113416"/>
                      <a:pt x="25681" y="113715"/>
                    </a:cubicBezTo>
                    <a:cubicBezTo>
                      <a:pt x="25681" y="113715"/>
                      <a:pt x="25681" y="113715"/>
                      <a:pt x="24050" y="114314"/>
                    </a:cubicBezTo>
                    <a:cubicBezTo>
                      <a:pt x="24050" y="114314"/>
                      <a:pt x="24050" y="114314"/>
                      <a:pt x="22886" y="114314"/>
                    </a:cubicBezTo>
                    <a:cubicBezTo>
                      <a:pt x="22886" y="114314"/>
                      <a:pt x="22886" y="114314"/>
                      <a:pt x="21722" y="114912"/>
                    </a:cubicBezTo>
                    <a:cubicBezTo>
                      <a:pt x="21722" y="114912"/>
                      <a:pt x="21722" y="114912"/>
                      <a:pt x="20091" y="116109"/>
                    </a:cubicBezTo>
                    <a:cubicBezTo>
                      <a:pt x="20091" y="116109"/>
                      <a:pt x="20091" y="116109"/>
                      <a:pt x="20557" y="117606"/>
                    </a:cubicBezTo>
                    <a:cubicBezTo>
                      <a:pt x="20557" y="117606"/>
                      <a:pt x="20557" y="117606"/>
                      <a:pt x="20091" y="117905"/>
                    </a:cubicBezTo>
                    <a:cubicBezTo>
                      <a:pt x="20091" y="117905"/>
                      <a:pt x="20091" y="117905"/>
                      <a:pt x="18927" y="117007"/>
                    </a:cubicBezTo>
                    <a:cubicBezTo>
                      <a:pt x="18927" y="117007"/>
                      <a:pt x="18927" y="117007"/>
                      <a:pt x="17763" y="116408"/>
                    </a:cubicBezTo>
                    <a:cubicBezTo>
                      <a:pt x="17763" y="116408"/>
                      <a:pt x="17763" y="116408"/>
                      <a:pt x="16831" y="114613"/>
                    </a:cubicBezTo>
                    <a:cubicBezTo>
                      <a:pt x="16831" y="114613"/>
                      <a:pt x="16831" y="114613"/>
                      <a:pt x="16598" y="115211"/>
                    </a:cubicBezTo>
                    <a:cubicBezTo>
                      <a:pt x="16598" y="115211"/>
                      <a:pt x="16598" y="115211"/>
                      <a:pt x="16598" y="117606"/>
                    </a:cubicBezTo>
                    <a:cubicBezTo>
                      <a:pt x="16598" y="117606"/>
                      <a:pt x="16598" y="117606"/>
                      <a:pt x="15201" y="117606"/>
                    </a:cubicBezTo>
                    <a:cubicBezTo>
                      <a:pt x="15201" y="117606"/>
                      <a:pt x="15201" y="117606"/>
                      <a:pt x="15201" y="118503"/>
                    </a:cubicBezTo>
                    <a:cubicBezTo>
                      <a:pt x="15201" y="118503"/>
                      <a:pt x="15201" y="118503"/>
                      <a:pt x="13804" y="118503"/>
                    </a:cubicBezTo>
                    <a:cubicBezTo>
                      <a:pt x="13804" y="118503"/>
                      <a:pt x="13804" y="118503"/>
                      <a:pt x="13804" y="118204"/>
                    </a:cubicBezTo>
                    <a:cubicBezTo>
                      <a:pt x="13804" y="117905"/>
                      <a:pt x="13105" y="117905"/>
                      <a:pt x="13105" y="117905"/>
                    </a:cubicBezTo>
                    <a:cubicBezTo>
                      <a:pt x="13105" y="117905"/>
                      <a:pt x="13105" y="117905"/>
                      <a:pt x="12173" y="117905"/>
                    </a:cubicBezTo>
                    <a:cubicBezTo>
                      <a:pt x="12173" y="117905"/>
                      <a:pt x="12173" y="117905"/>
                      <a:pt x="11009" y="118204"/>
                    </a:cubicBezTo>
                    <a:cubicBezTo>
                      <a:pt x="11009" y="118204"/>
                      <a:pt x="11009" y="118204"/>
                      <a:pt x="9612" y="120000"/>
                    </a:cubicBezTo>
                    <a:cubicBezTo>
                      <a:pt x="9612" y="120000"/>
                      <a:pt x="9612" y="120000"/>
                      <a:pt x="7050" y="120000"/>
                    </a:cubicBezTo>
                    <a:cubicBezTo>
                      <a:pt x="7050" y="120000"/>
                      <a:pt x="7050" y="120000"/>
                      <a:pt x="4721" y="120000"/>
                    </a:cubicBezTo>
                    <a:cubicBezTo>
                      <a:pt x="4721" y="120000"/>
                      <a:pt x="4721" y="120000"/>
                      <a:pt x="4721" y="118802"/>
                    </a:cubicBezTo>
                    <a:cubicBezTo>
                      <a:pt x="4721" y="118802"/>
                      <a:pt x="4721" y="118802"/>
                      <a:pt x="6351" y="116408"/>
                    </a:cubicBezTo>
                    <a:cubicBezTo>
                      <a:pt x="6351" y="116408"/>
                      <a:pt x="6351" y="116408"/>
                      <a:pt x="9146" y="116408"/>
                    </a:cubicBezTo>
                    <a:cubicBezTo>
                      <a:pt x="9146" y="116408"/>
                      <a:pt x="9146" y="116408"/>
                      <a:pt x="10310" y="116408"/>
                    </a:cubicBezTo>
                    <a:cubicBezTo>
                      <a:pt x="10310" y="116408"/>
                      <a:pt x="10310" y="116408"/>
                      <a:pt x="11475" y="115511"/>
                    </a:cubicBezTo>
                    <a:cubicBezTo>
                      <a:pt x="11475" y="115511"/>
                      <a:pt x="11475" y="115511"/>
                      <a:pt x="13105" y="114912"/>
                    </a:cubicBezTo>
                    <a:cubicBezTo>
                      <a:pt x="13105" y="114912"/>
                      <a:pt x="13105" y="114912"/>
                      <a:pt x="13804" y="114314"/>
                    </a:cubicBezTo>
                    <a:cubicBezTo>
                      <a:pt x="13804" y="114314"/>
                      <a:pt x="13804" y="114314"/>
                      <a:pt x="14502" y="112817"/>
                    </a:cubicBezTo>
                    <a:cubicBezTo>
                      <a:pt x="14502" y="112817"/>
                      <a:pt x="14502" y="112817"/>
                      <a:pt x="15900" y="111920"/>
                    </a:cubicBezTo>
                    <a:cubicBezTo>
                      <a:pt x="15900" y="111920"/>
                      <a:pt x="15900" y="111920"/>
                      <a:pt x="17995" y="111620"/>
                    </a:cubicBezTo>
                    <a:cubicBezTo>
                      <a:pt x="17995" y="111620"/>
                      <a:pt x="17995" y="111620"/>
                      <a:pt x="19160" y="111620"/>
                    </a:cubicBezTo>
                    <a:cubicBezTo>
                      <a:pt x="19160" y="111620"/>
                      <a:pt x="19160" y="111620"/>
                      <a:pt x="20091" y="112817"/>
                    </a:cubicBezTo>
                    <a:cubicBezTo>
                      <a:pt x="20091" y="112817"/>
                      <a:pt x="20091" y="112817"/>
                      <a:pt x="21023" y="111920"/>
                    </a:cubicBezTo>
                    <a:cubicBezTo>
                      <a:pt x="21023" y="111920"/>
                      <a:pt x="21023" y="111920"/>
                      <a:pt x="21955" y="110124"/>
                    </a:cubicBezTo>
                    <a:cubicBezTo>
                      <a:pt x="21955" y="110124"/>
                      <a:pt x="21955" y="110124"/>
                      <a:pt x="23119" y="108628"/>
                    </a:cubicBezTo>
                    <a:cubicBezTo>
                      <a:pt x="23119" y="108628"/>
                      <a:pt x="23119" y="108628"/>
                      <a:pt x="24283" y="107730"/>
                    </a:cubicBezTo>
                    <a:cubicBezTo>
                      <a:pt x="24283" y="107730"/>
                      <a:pt x="24283" y="107730"/>
                      <a:pt x="26612" y="107132"/>
                    </a:cubicBezTo>
                    <a:cubicBezTo>
                      <a:pt x="26612" y="107132"/>
                      <a:pt x="26612" y="107132"/>
                      <a:pt x="27544" y="105935"/>
                    </a:cubicBezTo>
                    <a:cubicBezTo>
                      <a:pt x="27544" y="105935"/>
                      <a:pt x="27544" y="105935"/>
                      <a:pt x="28708" y="104438"/>
                    </a:cubicBezTo>
                    <a:cubicBezTo>
                      <a:pt x="28708" y="104438"/>
                      <a:pt x="28708" y="104438"/>
                      <a:pt x="30106" y="102942"/>
                    </a:cubicBezTo>
                    <a:cubicBezTo>
                      <a:pt x="30106" y="102942"/>
                      <a:pt x="30106" y="102942"/>
                      <a:pt x="31270" y="102044"/>
                    </a:cubicBezTo>
                    <a:cubicBezTo>
                      <a:pt x="31270" y="102044"/>
                      <a:pt x="31270" y="102044"/>
                      <a:pt x="31736" y="100249"/>
                    </a:cubicBezTo>
                    <a:cubicBezTo>
                      <a:pt x="31736" y="100249"/>
                      <a:pt x="31736" y="100249"/>
                      <a:pt x="31969" y="97556"/>
                    </a:cubicBezTo>
                    <a:cubicBezTo>
                      <a:pt x="31969" y="97556"/>
                      <a:pt x="31969" y="97556"/>
                      <a:pt x="32434" y="95760"/>
                    </a:cubicBezTo>
                    <a:cubicBezTo>
                      <a:pt x="32434" y="95760"/>
                      <a:pt x="32434" y="95760"/>
                      <a:pt x="32667" y="95162"/>
                    </a:cubicBezTo>
                    <a:cubicBezTo>
                      <a:pt x="32667" y="95162"/>
                      <a:pt x="32667" y="95162"/>
                      <a:pt x="33832" y="93067"/>
                    </a:cubicBezTo>
                    <a:cubicBezTo>
                      <a:pt x="33832" y="93067"/>
                      <a:pt x="33832" y="93067"/>
                      <a:pt x="33133" y="93067"/>
                    </a:cubicBezTo>
                    <a:cubicBezTo>
                      <a:pt x="33133" y="93067"/>
                      <a:pt x="33133" y="93067"/>
                      <a:pt x="31969" y="93366"/>
                    </a:cubicBezTo>
                    <a:cubicBezTo>
                      <a:pt x="31969" y="93366"/>
                      <a:pt x="31969" y="93366"/>
                      <a:pt x="31270" y="93366"/>
                    </a:cubicBezTo>
                    <a:cubicBezTo>
                      <a:pt x="31270" y="93366"/>
                      <a:pt x="31270" y="93366"/>
                      <a:pt x="30106" y="93067"/>
                    </a:cubicBezTo>
                    <a:cubicBezTo>
                      <a:pt x="30106" y="93067"/>
                      <a:pt x="30106" y="93067"/>
                      <a:pt x="29640" y="92468"/>
                    </a:cubicBezTo>
                    <a:cubicBezTo>
                      <a:pt x="29640" y="92468"/>
                      <a:pt x="29640" y="92468"/>
                      <a:pt x="30804" y="90972"/>
                    </a:cubicBezTo>
                    <a:cubicBezTo>
                      <a:pt x="30804" y="90972"/>
                      <a:pt x="30804" y="90972"/>
                      <a:pt x="29640" y="91271"/>
                    </a:cubicBezTo>
                    <a:cubicBezTo>
                      <a:pt x="29640" y="91271"/>
                      <a:pt x="29640" y="91271"/>
                      <a:pt x="28941" y="92169"/>
                    </a:cubicBezTo>
                    <a:cubicBezTo>
                      <a:pt x="28941" y="92169"/>
                      <a:pt x="28941" y="92169"/>
                      <a:pt x="28475" y="94264"/>
                    </a:cubicBezTo>
                    <a:cubicBezTo>
                      <a:pt x="28475" y="94264"/>
                      <a:pt x="28475" y="94264"/>
                      <a:pt x="27777" y="95162"/>
                    </a:cubicBezTo>
                    <a:cubicBezTo>
                      <a:pt x="27777" y="95162"/>
                      <a:pt x="27777" y="95162"/>
                      <a:pt x="27544" y="94264"/>
                    </a:cubicBezTo>
                    <a:cubicBezTo>
                      <a:pt x="27544" y="94264"/>
                      <a:pt x="27544" y="94264"/>
                      <a:pt x="26845" y="93067"/>
                    </a:cubicBezTo>
                    <a:cubicBezTo>
                      <a:pt x="26845" y="93067"/>
                      <a:pt x="26845" y="93067"/>
                      <a:pt x="25681" y="91571"/>
                    </a:cubicBezTo>
                    <a:cubicBezTo>
                      <a:pt x="25681" y="91571"/>
                      <a:pt x="25681" y="91571"/>
                      <a:pt x="23818" y="90074"/>
                    </a:cubicBezTo>
                    <a:cubicBezTo>
                      <a:pt x="23818" y="90074"/>
                      <a:pt x="23818" y="90074"/>
                      <a:pt x="23352" y="90074"/>
                    </a:cubicBezTo>
                    <a:cubicBezTo>
                      <a:pt x="23352" y="90074"/>
                      <a:pt x="23352" y="90074"/>
                      <a:pt x="21722" y="91571"/>
                    </a:cubicBezTo>
                    <a:cubicBezTo>
                      <a:pt x="21722" y="91571"/>
                      <a:pt x="21722" y="91571"/>
                      <a:pt x="20790" y="91571"/>
                    </a:cubicBezTo>
                    <a:cubicBezTo>
                      <a:pt x="20790" y="91571"/>
                      <a:pt x="20790" y="91571"/>
                      <a:pt x="19393" y="91571"/>
                    </a:cubicBezTo>
                    <a:cubicBezTo>
                      <a:pt x="19393" y="91571"/>
                      <a:pt x="19393" y="91571"/>
                      <a:pt x="19626" y="87680"/>
                    </a:cubicBezTo>
                    <a:cubicBezTo>
                      <a:pt x="19626" y="87680"/>
                      <a:pt x="19626" y="87680"/>
                      <a:pt x="19859" y="86483"/>
                    </a:cubicBezTo>
                    <a:cubicBezTo>
                      <a:pt x="19859" y="86483"/>
                      <a:pt x="19859" y="86483"/>
                      <a:pt x="20557" y="85286"/>
                    </a:cubicBezTo>
                    <a:cubicBezTo>
                      <a:pt x="20557" y="85286"/>
                      <a:pt x="20557" y="85286"/>
                      <a:pt x="20557" y="83790"/>
                    </a:cubicBezTo>
                    <a:cubicBezTo>
                      <a:pt x="20557" y="83790"/>
                      <a:pt x="20557" y="83790"/>
                      <a:pt x="20324" y="81396"/>
                    </a:cubicBezTo>
                    <a:cubicBezTo>
                      <a:pt x="20324" y="81396"/>
                      <a:pt x="20324" y="81396"/>
                      <a:pt x="19859" y="79002"/>
                    </a:cubicBezTo>
                    <a:cubicBezTo>
                      <a:pt x="19859" y="79002"/>
                      <a:pt x="19859" y="79002"/>
                      <a:pt x="19393" y="79600"/>
                    </a:cubicBezTo>
                    <a:cubicBezTo>
                      <a:pt x="19393" y="79600"/>
                      <a:pt x="19393" y="79600"/>
                      <a:pt x="18461" y="80798"/>
                    </a:cubicBezTo>
                    <a:cubicBezTo>
                      <a:pt x="18461" y="80798"/>
                      <a:pt x="18461" y="80798"/>
                      <a:pt x="17763" y="81396"/>
                    </a:cubicBezTo>
                    <a:cubicBezTo>
                      <a:pt x="17763" y="81396"/>
                      <a:pt x="17763" y="81396"/>
                      <a:pt x="17064" y="81396"/>
                    </a:cubicBezTo>
                    <a:cubicBezTo>
                      <a:pt x="17064" y="81396"/>
                      <a:pt x="17064" y="81396"/>
                      <a:pt x="16365" y="80498"/>
                    </a:cubicBezTo>
                    <a:cubicBezTo>
                      <a:pt x="16365" y="80498"/>
                      <a:pt x="16365" y="80498"/>
                      <a:pt x="15900" y="80498"/>
                    </a:cubicBezTo>
                    <a:cubicBezTo>
                      <a:pt x="15900" y="80498"/>
                      <a:pt x="15900" y="80498"/>
                      <a:pt x="14968" y="79900"/>
                    </a:cubicBezTo>
                    <a:cubicBezTo>
                      <a:pt x="14968" y="79900"/>
                      <a:pt x="14968" y="79900"/>
                      <a:pt x="14269" y="79002"/>
                    </a:cubicBezTo>
                    <a:cubicBezTo>
                      <a:pt x="14269" y="79002"/>
                      <a:pt x="14269" y="79002"/>
                      <a:pt x="13571" y="78404"/>
                    </a:cubicBezTo>
                    <a:cubicBezTo>
                      <a:pt x="13571" y="78404"/>
                      <a:pt x="13571" y="78404"/>
                      <a:pt x="12872" y="77506"/>
                    </a:cubicBezTo>
                    <a:cubicBezTo>
                      <a:pt x="12872" y="77506"/>
                      <a:pt x="12872" y="77506"/>
                      <a:pt x="12639" y="76608"/>
                    </a:cubicBezTo>
                    <a:cubicBezTo>
                      <a:pt x="12639" y="76608"/>
                      <a:pt x="12639" y="76608"/>
                      <a:pt x="12406" y="74513"/>
                    </a:cubicBezTo>
                    <a:cubicBezTo>
                      <a:pt x="12406" y="74513"/>
                      <a:pt x="12406" y="74513"/>
                      <a:pt x="13338" y="73616"/>
                    </a:cubicBezTo>
                    <a:cubicBezTo>
                      <a:pt x="13338" y="73616"/>
                      <a:pt x="13338" y="73616"/>
                      <a:pt x="14269" y="73616"/>
                    </a:cubicBezTo>
                    <a:cubicBezTo>
                      <a:pt x="14269" y="73616"/>
                      <a:pt x="14269" y="73616"/>
                      <a:pt x="15434" y="73616"/>
                    </a:cubicBezTo>
                    <a:cubicBezTo>
                      <a:pt x="15434" y="73616"/>
                      <a:pt x="15434" y="73616"/>
                      <a:pt x="16598" y="74513"/>
                    </a:cubicBezTo>
                    <a:cubicBezTo>
                      <a:pt x="16598" y="74513"/>
                      <a:pt x="16598" y="74513"/>
                      <a:pt x="17064" y="73017"/>
                    </a:cubicBezTo>
                    <a:cubicBezTo>
                      <a:pt x="17064" y="73017"/>
                      <a:pt x="17064" y="73017"/>
                      <a:pt x="16365" y="72119"/>
                    </a:cubicBezTo>
                    <a:cubicBezTo>
                      <a:pt x="16365" y="72119"/>
                      <a:pt x="16365" y="72119"/>
                      <a:pt x="16132" y="72119"/>
                    </a:cubicBezTo>
                    <a:cubicBezTo>
                      <a:pt x="16132" y="72119"/>
                      <a:pt x="16132" y="72119"/>
                      <a:pt x="14968" y="72119"/>
                    </a:cubicBezTo>
                    <a:cubicBezTo>
                      <a:pt x="14968" y="72119"/>
                      <a:pt x="14968" y="72119"/>
                      <a:pt x="14269" y="72119"/>
                    </a:cubicBezTo>
                    <a:cubicBezTo>
                      <a:pt x="14269" y="72119"/>
                      <a:pt x="14269" y="72119"/>
                      <a:pt x="12872" y="70922"/>
                    </a:cubicBezTo>
                    <a:cubicBezTo>
                      <a:pt x="12872" y="70922"/>
                      <a:pt x="12872" y="70922"/>
                      <a:pt x="12406" y="69725"/>
                    </a:cubicBezTo>
                    <a:cubicBezTo>
                      <a:pt x="12406" y="69725"/>
                      <a:pt x="12406" y="69725"/>
                      <a:pt x="11941" y="68229"/>
                    </a:cubicBezTo>
                    <a:cubicBezTo>
                      <a:pt x="11941" y="68229"/>
                      <a:pt x="11941" y="68229"/>
                      <a:pt x="11475" y="66733"/>
                    </a:cubicBezTo>
                    <a:cubicBezTo>
                      <a:pt x="11475" y="66733"/>
                      <a:pt x="11475" y="66733"/>
                      <a:pt x="11475" y="66134"/>
                    </a:cubicBezTo>
                    <a:cubicBezTo>
                      <a:pt x="11475" y="66134"/>
                      <a:pt x="11475" y="66134"/>
                      <a:pt x="11941" y="65536"/>
                    </a:cubicBezTo>
                    <a:cubicBezTo>
                      <a:pt x="11941" y="65536"/>
                      <a:pt x="11941" y="65536"/>
                      <a:pt x="12639" y="64039"/>
                    </a:cubicBezTo>
                    <a:cubicBezTo>
                      <a:pt x="12639" y="64039"/>
                      <a:pt x="12639" y="64039"/>
                      <a:pt x="13804" y="62244"/>
                    </a:cubicBezTo>
                    <a:cubicBezTo>
                      <a:pt x="13804" y="62244"/>
                      <a:pt x="13804" y="62244"/>
                      <a:pt x="15201" y="61047"/>
                    </a:cubicBezTo>
                    <a:cubicBezTo>
                      <a:pt x="15201" y="61047"/>
                      <a:pt x="15201" y="61047"/>
                      <a:pt x="16132" y="59551"/>
                    </a:cubicBezTo>
                    <a:cubicBezTo>
                      <a:pt x="16132" y="59551"/>
                      <a:pt x="16132" y="59551"/>
                      <a:pt x="16365" y="58054"/>
                    </a:cubicBezTo>
                    <a:cubicBezTo>
                      <a:pt x="16365" y="58054"/>
                      <a:pt x="16365" y="58054"/>
                      <a:pt x="17530" y="56558"/>
                    </a:cubicBezTo>
                    <a:cubicBezTo>
                      <a:pt x="17530" y="56558"/>
                      <a:pt x="17530" y="56558"/>
                      <a:pt x="18461" y="56259"/>
                    </a:cubicBezTo>
                    <a:cubicBezTo>
                      <a:pt x="18461" y="56259"/>
                      <a:pt x="18461" y="56259"/>
                      <a:pt x="19160" y="56857"/>
                    </a:cubicBezTo>
                    <a:cubicBezTo>
                      <a:pt x="19160" y="56857"/>
                      <a:pt x="19160" y="56857"/>
                      <a:pt x="19859" y="58054"/>
                    </a:cubicBezTo>
                    <a:cubicBezTo>
                      <a:pt x="19859" y="58054"/>
                      <a:pt x="19859" y="58054"/>
                      <a:pt x="20324" y="58054"/>
                    </a:cubicBezTo>
                    <a:cubicBezTo>
                      <a:pt x="20324" y="58054"/>
                      <a:pt x="20324" y="58054"/>
                      <a:pt x="21256" y="58054"/>
                    </a:cubicBezTo>
                    <a:cubicBezTo>
                      <a:pt x="21256" y="58054"/>
                      <a:pt x="21256" y="58054"/>
                      <a:pt x="21722" y="58054"/>
                    </a:cubicBezTo>
                    <a:cubicBezTo>
                      <a:pt x="21722" y="58054"/>
                      <a:pt x="21722" y="58054"/>
                      <a:pt x="22420" y="56857"/>
                    </a:cubicBezTo>
                    <a:cubicBezTo>
                      <a:pt x="22420" y="56857"/>
                      <a:pt x="22420" y="56857"/>
                      <a:pt x="23119" y="56857"/>
                    </a:cubicBezTo>
                    <a:cubicBezTo>
                      <a:pt x="23119" y="56857"/>
                      <a:pt x="23119" y="56857"/>
                      <a:pt x="23352" y="56259"/>
                    </a:cubicBezTo>
                    <a:cubicBezTo>
                      <a:pt x="23352" y="56259"/>
                      <a:pt x="23352" y="56259"/>
                      <a:pt x="23818" y="55361"/>
                    </a:cubicBezTo>
                    <a:cubicBezTo>
                      <a:pt x="23818" y="55361"/>
                      <a:pt x="23818" y="55361"/>
                      <a:pt x="24050" y="56259"/>
                    </a:cubicBezTo>
                    <a:cubicBezTo>
                      <a:pt x="24050" y="56259"/>
                      <a:pt x="24050" y="56259"/>
                      <a:pt x="24749" y="56259"/>
                    </a:cubicBezTo>
                    <a:cubicBezTo>
                      <a:pt x="24749" y="56259"/>
                      <a:pt x="24749" y="56259"/>
                      <a:pt x="25215" y="56259"/>
                    </a:cubicBezTo>
                    <a:cubicBezTo>
                      <a:pt x="25215" y="56259"/>
                      <a:pt x="25215" y="56259"/>
                      <a:pt x="26147" y="56259"/>
                    </a:cubicBezTo>
                    <a:cubicBezTo>
                      <a:pt x="26147" y="56259"/>
                      <a:pt x="26147" y="56259"/>
                      <a:pt x="26845" y="55361"/>
                    </a:cubicBezTo>
                    <a:cubicBezTo>
                      <a:pt x="26845" y="55361"/>
                      <a:pt x="26845" y="55361"/>
                      <a:pt x="27544" y="55361"/>
                    </a:cubicBezTo>
                    <a:cubicBezTo>
                      <a:pt x="27544" y="55361"/>
                      <a:pt x="27544" y="55361"/>
                      <a:pt x="27777" y="53266"/>
                    </a:cubicBezTo>
                    <a:cubicBezTo>
                      <a:pt x="27777" y="53266"/>
                      <a:pt x="27777" y="53266"/>
                      <a:pt x="27311" y="51770"/>
                    </a:cubicBezTo>
                    <a:cubicBezTo>
                      <a:pt x="27311" y="51770"/>
                      <a:pt x="27311" y="51770"/>
                      <a:pt x="26845" y="49376"/>
                    </a:cubicBezTo>
                    <a:cubicBezTo>
                      <a:pt x="26845" y="49376"/>
                      <a:pt x="26845" y="49376"/>
                      <a:pt x="27777" y="49376"/>
                    </a:cubicBezTo>
                    <a:cubicBezTo>
                      <a:pt x="27777" y="49376"/>
                      <a:pt x="27777" y="49376"/>
                      <a:pt x="28708" y="48179"/>
                    </a:cubicBezTo>
                    <a:cubicBezTo>
                      <a:pt x="28708" y="48179"/>
                      <a:pt x="28708" y="48179"/>
                      <a:pt x="28475" y="46383"/>
                    </a:cubicBezTo>
                    <a:cubicBezTo>
                      <a:pt x="28475" y="46383"/>
                      <a:pt x="28475" y="46383"/>
                      <a:pt x="27078" y="46084"/>
                    </a:cubicBezTo>
                    <a:cubicBezTo>
                      <a:pt x="27078" y="46084"/>
                      <a:pt x="27078" y="46084"/>
                      <a:pt x="26379" y="46084"/>
                    </a:cubicBezTo>
                    <a:cubicBezTo>
                      <a:pt x="26379" y="46084"/>
                      <a:pt x="26379" y="46084"/>
                      <a:pt x="25681" y="46383"/>
                    </a:cubicBezTo>
                    <a:cubicBezTo>
                      <a:pt x="25681" y="46383"/>
                      <a:pt x="25681" y="46383"/>
                      <a:pt x="24982" y="46982"/>
                    </a:cubicBezTo>
                    <a:cubicBezTo>
                      <a:pt x="24982" y="46982"/>
                      <a:pt x="24982" y="46982"/>
                      <a:pt x="24516" y="48179"/>
                    </a:cubicBezTo>
                    <a:cubicBezTo>
                      <a:pt x="24516" y="48179"/>
                      <a:pt x="24516" y="48179"/>
                      <a:pt x="23818" y="48179"/>
                    </a:cubicBezTo>
                    <a:cubicBezTo>
                      <a:pt x="23818" y="48179"/>
                      <a:pt x="23818" y="48179"/>
                      <a:pt x="23119" y="46383"/>
                    </a:cubicBezTo>
                    <a:cubicBezTo>
                      <a:pt x="23119" y="46383"/>
                      <a:pt x="23119" y="46383"/>
                      <a:pt x="21256" y="46383"/>
                    </a:cubicBezTo>
                    <a:cubicBezTo>
                      <a:pt x="21256" y="46383"/>
                      <a:pt x="21256" y="46383"/>
                      <a:pt x="19160" y="46383"/>
                    </a:cubicBezTo>
                    <a:cubicBezTo>
                      <a:pt x="19160" y="46383"/>
                      <a:pt x="19160" y="46383"/>
                      <a:pt x="17530" y="45785"/>
                    </a:cubicBezTo>
                    <a:cubicBezTo>
                      <a:pt x="17530" y="45785"/>
                      <a:pt x="17530" y="45785"/>
                      <a:pt x="15900" y="44887"/>
                    </a:cubicBezTo>
                    <a:cubicBezTo>
                      <a:pt x="15900" y="44887"/>
                      <a:pt x="15900" y="44887"/>
                      <a:pt x="14968" y="43391"/>
                    </a:cubicBezTo>
                    <a:cubicBezTo>
                      <a:pt x="14968" y="43391"/>
                      <a:pt x="14968" y="43391"/>
                      <a:pt x="14735" y="40399"/>
                    </a:cubicBezTo>
                    <a:cubicBezTo>
                      <a:pt x="14735" y="40399"/>
                      <a:pt x="14735" y="40399"/>
                      <a:pt x="15900" y="39800"/>
                    </a:cubicBezTo>
                    <a:cubicBezTo>
                      <a:pt x="15900" y="39800"/>
                      <a:pt x="15900" y="39800"/>
                      <a:pt x="16598" y="39201"/>
                    </a:cubicBezTo>
                    <a:cubicBezTo>
                      <a:pt x="16598" y="39201"/>
                      <a:pt x="16598" y="39201"/>
                      <a:pt x="14968" y="38304"/>
                    </a:cubicBezTo>
                    <a:cubicBezTo>
                      <a:pt x="14968" y="38304"/>
                      <a:pt x="14968" y="38304"/>
                      <a:pt x="14036" y="37406"/>
                    </a:cubicBezTo>
                    <a:cubicBezTo>
                      <a:pt x="14036" y="37406"/>
                      <a:pt x="14036" y="37406"/>
                      <a:pt x="12872" y="36209"/>
                    </a:cubicBezTo>
                    <a:cubicBezTo>
                      <a:pt x="12872" y="36209"/>
                      <a:pt x="12872" y="36209"/>
                      <a:pt x="12639" y="35610"/>
                    </a:cubicBezTo>
                    <a:cubicBezTo>
                      <a:pt x="12639" y="35610"/>
                      <a:pt x="12639" y="35610"/>
                      <a:pt x="13571" y="34713"/>
                    </a:cubicBezTo>
                    <a:cubicBezTo>
                      <a:pt x="13571" y="34713"/>
                      <a:pt x="13571" y="34713"/>
                      <a:pt x="14269" y="34713"/>
                    </a:cubicBezTo>
                    <a:cubicBezTo>
                      <a:pt x="14269" y="34713"/>
                      <a:pt x="14269" y="34713"/>
                      <a:pt x="15667" y="34413"/>
                    </a:cubicBezTo>
                    <a:cubicBezTo>
                      <a:pt x="15667" y="34413"/>
                      <a:pt x="15667" y="34413"/>
                      <a:pt x="17530" y="32917"/>
                    </a:cubicBezTo>
                    <a:cubicBezTo>
                      <a:pt x="17530" y="32917"/>
                      <a:pt x="17530" y="32917"/>
                      <a:pt x="17763" y="33516"/>
                    </a:cubicBezTo>
                    <a:cubicBezTo>
                      <a:pt x="17763" y="33516"/>
                      <a:pt x="17763" y="33516"/>
                      <a:pt x="18927" y="32917"/>
                    </a:cubicBezTo>
                    <a:cubicBezTo>
                      <a:pt x="18927" y="32917"/>
                      <a:pt x="18927" y="32917"/>
                      <a:pt x="18927" y="32618"/>
                    </a:cubicBezTo>
                    <a:cubicBezTo>
                      <a:pt x="18927" y="32618"/>
                      <a:pt x="18927" y="32618"/>
                      <a:pt x="19626" y="32319"/>
                    </a:cubicBezTo>
                    <a:cubicBezTo>
                      <a:pt x="19626" y="32319"/>
                      <a:pt x="19626" y="32319"/>
                      <a:pt x="21023" y="32019"/>
                    </a:cubicBezTo>
                    <a:cubicBezTo>
                      <a:pt x="21023" y="32019"/>
                      <a:pt x="21023" y="32019"/>
                      <a:pt x="22653" y="32019"/>
                    </a:cubicBezTo>
                    <a:cubicBezTo>
                      <a:pt x="22653" y="32019"/>
                      <a:pt x="22653" y="32019"/>
                      <a:pt x="23352" y="32618"/>
                    </a:cubicBezTo>
                    <a:cubicBezTo>
                      <a:pt x="23352" y="32618"/>
                      <a:pt x="23352" y="32618"/>
                      <a:pt x="22886" y="34114"/>
                    </a:cubicBezTo>
                    <a:cubicBezTo>
                      <a:pt x="22886" y="34114"/>
                      <a:pt x="22886" y="34114"/>
                      <a:pt x="22886" y="34713"/>
                    </a:cubicBezTo>
                    <a:cubicBezTo>
                      <a:pt x="22886" y="34713"/>
                      <a:pt x="22886" y="34713"/>
                      <a:pt x="23585" y="35311"/>
                    </a:cubicBezTo>
                    <a:cubicBezTo>
                      <a:pt x="23585" y="35311"/>
                      <a:pt x="23585" y="35311"/>
                      <a:pt x="24283" y="36209"/>
                    </a:cubicBezTo>
                    <a:cubicBezTo>
                      <a:pt x="24283" y="36209"/>
                      <a:pt x="24283" y="36209"/>
                      <a:pt x="25681" y="36209"/>
                    </a:cubicBezTo>
                    <a:cubicBezTo>
                      <a:pt x="25681" y="36209"/>
                      <a:pt x="25681" y="36209"/>
                      <a:pt x="27544" y="36808"/>
                    </a:cubicBezTo>
                    <a:cubicBezTo>
                      <a:pt x="27544" y="36808"/>
                      <a:pt x="27544" y="36808"/>
                      <a:pt x="28941" y="35910"/>
                    </a:cubicBezTo>
                    <a:cubicBezTo>
                      <a:pt x="28941" y="35910"/>
                      <a:pt x="28941" y="35910"/>
                      <a:pt x="29873" y="34713"/>
                    </a:cubicBezTo>
                    <a:cubicBezTo>
                      <a:pt x="29873" y="34713"/>
                      <a:pt x="29873" y="34713"/>
                      <a:pt x="31037" y="33815"/>
                    </a:cubicBezTo>
                    <a:cubicBezTo>
                      <a:pt x="31037" y="33815"/>
                      <a:pt x="30106" y="33216"/>
                      <a:pt x="29873" y="33216"/>
                    </a:cubicBezTo>
                    <a:cubicBezTo>
                      <a:pt x="29407" y="33216"/>
                      <a:pt x="28941" y="32618"/>
                      <a:pt x="28941" y="32618"/>
                    </a:cubicBezTo>
                    <a:cubicBezTo>
                      <a:pt x="28941" y="32618"/>
                      <a:pt x="28941" y="32618"/>
                      <a:pt x="28243" y="32019"/>
                    </a:cubicBezTo>
                    <a:cubicBezTo>
                      <a:pt x="28243" y="32019"/>
                      <a:pt x="28243" y="32019"/>
                      <a:pt x="28243" y="30822"/>
                    </a:cubicBezTo>
                    <a:cubicBezTo>
                      <a:pt x="28243" y="30822"/>
                      <a:pt x="28243" y="30822"/>
                      <a:pt x="28010" y="29326"/>
                    </a:cubicBezTo>
                    <a:cubicBezTo>
                      <a:pt x="28010" y="29326"/>
                      <a:pt x="28010" y="29326"/>
                      <a:pt x="24516" y="28129"/>
                    </a:cubicBezTo>
                    <a:cubicBezTo>
                      <a:pt x="24516" y="28129"/>
                      <a:pt x="24516" y="28129"/>
                      <a:pt x="24516" y="23640"/>
                    </a:cubicBezTo>
                    <a:cubicBezTo>
                      <a:pt x="24516" y="23640"/>
                      <a:pt x="24516" y="23640"/>
                      <a:pt x="22886" y="21546"/>
                    </a:cubicBezTo>
                    <a:cubicBezTo>
                      <a:pt x="22886" y="21546"/>
                      <a:pt x="22886" y="21546"/>
                      <a:pt x="19626" y="17057"/>
                    </a:cubicBezTo>
                    <a:cubicBezTo>
                      <a:pt x="19626" y="17057"/>
                      <a:pt x="19626" y="17057"/>
                      <a:pt x="20091" y="17057"/>
                    </a:cubicBezTo>
                    <a:cubicBezTo>
                      <a:pt x="20091" y="17057"/>
                      <a:pt x="20091" y="17057"/>
                      <a:pt x="20091" y="16159"/>
                    </a:cubicBezTo>
                    <a:cubicBezTo>
                      <a:pt x="20091" y="16159"/>
                      <a:pt x="20091" y="16159"/>
                      <a:pt x="21256" y="16159"/>
                    </a:cubicBezTo>
                    <a:cubicBezTo>
                      <a:pt x="21256" y="16159"/>
                      <a:pt x="21256" y="16159"/>
                      <a:pt x="21256" y="14962"/>
                    </a:cubicBezTo>
                    <a:cubicBezTo>
                      <a:pt x="21256" y="14962"/>
                      <a:pt x="21256" y="14962"/>
                      <a:pt x="21489" y="13466"/>
                    </a:cubicBezTo>
                    <a:cubicBezTo>
                      <a:pt x="21489" y="13466"/>
                      <a:pt x="21489" y="13466"/>
                      <a:pt x="22187" y="13466"/>
                    </a:cubicBezTo>
                    <a:cubicBezTo>
                      <a:pt x="22187" y="13466"/>
                      <a:pt x="22187" y="13466"/>
                      <a:pt x="22886" y="14064"/>
                    </a:cubicBezTo>
                    <a:cubicBezTo>
                      <a:pt x="22886" y="14064"/>
                      <a:pt x="22886" y="14064"/>
                      <a:pt x="24050" y="14064"/>
                    </a:cubicBezTo>
                    <a:cubicBezTo>
                      <a:pt x="24050" y="14064"/>
                      <a:pt x="24050" y="14064"/>
                      <a:pt x="24516" y="14064"/>
                    </a:cubicBezTo>
                    <a:cubicBezTo>
                      <a:pt x="24516" y="14064"/>
                      <a:pt x="24516" y="14064"/>
                      <a:pt x="25681" y="14064"/>
                    </a:cubicBezTo>
                    <a:cubicBezTo>
                      <a:pt x="25681" y="14064"/>
                      <a:pt x="25681" y="14064"/>
                      <a:pt x="27777" y="13166"/>
                    </a:cubicBezTo>
                    <a:cubicBezTo>
                      <a:pt x="27777" y="13166"/>
                      <a:pt x="27777" y="13166"/>
                      <a:pt x="28475" y="12269"/>
                    </a:cubicBezTo>
                    <a:cubicBezTo>
                      <a:pt x="28475" y="12269"/>
                      <a:pt x="28475" y="12269"/>
                      <a:pt x="29174" y="10773"/>
                    </a:cubicBezTo>
                    <a:cubicBezTo>
                      <a:pt x="29174" y="10773"/>
                      <a:pt x="29174" y="10773"/>
                      <a:pt x="29174" y="8379"/>
                    </a:cubicBezTo>
                    <a:cubicBezTo>
                      <a:pt x="29174" y="8379"/>
                      <a:pt x="29174" y="8379"/>
                      <a:pt x="29873" y="8379"/>
                    </a:cubicBezTo>
                    <a:cubicBezTo>
                      <a:pt x="29873" y="8379"/>
                      <a:pt x="29873" y="8379"/>
                      <a:pt x="30571" y="7481"/>
                    </a:cubicBezTo>
                    <a:cubicBezTo>
                      <a:pt x="30571" y="7481"/>
                      <a:pt x="30571" y="7481"/>
                      <a:pt x="31969" y="5984"/>
                    </a:cubicBezTo>
                    <a:cubicBezTo>
                      <a:pt x="31969" y="5984"/>
                      <a:pt x="31969" y="5984"/>
                      <a:pt x="34530" y="5386"/>
                    </a:cubicBezTo>
                    <a:cubicBezTo>
                      <a:pt x="34530" y="5386"/>
                      <a:pt x="34530" y="5386"/>
                      <a:pt x="35462" y="3890"/>
                    </a:cubicBezTo>
                    <a:cubicBezTo>
                      <a:pt x="35462" y="3890"/>
                      <a:pt x="35462" y="3890"/>
                      <a:pt x="36393" y="3291"/>
                    </a:cubicBezTo>
                    <a:cubicBezTo>
                      <a:pt x="36393" y="3291"/>
                      <a:pt x="36393" y="3291"/>
                      <a:pt x="37092" y="2393"/>
                    </a:cubicBezTo>
                    <a:cubicBezTo>
                      <a:pt x="37092" y="2393"/>
                      <a:pt x="37092" y="2393"/>
                      <a:pt x="40818" y="2693"/>
                    </a:cubicBezTo>
                    <a:cubicBezTo>
                      <a:pt x="40818" y="2693"/>
                      <a:pt x="40818" y="2693"/>
                      <a:pt x="41284" y="1197"/>
                    </a:cubicBezTo>
                    <a:cubicBezTo>
                      <a:pt x="41284" y="1197"/>
                      <a:pt x="41284" y="1197"/>
                      <a:pt x="43147" y="0"/>
                    </a:cubicBez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61" name="Shape 1437">
                <a:extLst>
                  <a:ext uri="{FF2B5EF4-FFF2-40B4-BE49-F238E27FC236}">
                    <a16:creationId xmlns:a16="http://schemas.microsoft.com/office/drawing/2014/main" id="{DC401F20-26BE-5711-7238-76D28EC8106F}"/>
                  </a:ext>
                </a:extLst>
              </p:cNvPr>
              <p:cNvSpPr/>
              <p:nvPr/>
            </p:nvSpPr>
            <p:spPr>
              <a:xfrm>
                <a:off x="1646941" y="3340573"/>
                <a:ext cx="814771" cy="517793"/>
              </a:xfrm>
              <a:custGeom>
                <a:avLst/>
                <a:gdLst/>
                <a:ahLst/>
                <a:cxnLst/>
                <a:rect l="0" t="0" r="0" b="0"/>
                <a:pathLst>
                  <a:path w="120000" h="120000" extrusionOk="0">
                    <a:moveTo>
                      <a:pt x="95419" y="71716"/>
                    </a:moveTo>
                    <a:cubicBezTo>
                      <a:pt x="96188" y="71716"/>
                      <a:pt x="96188" y="71716"/>
                      <a:pt x="96188" y="71716"/>
                    </a:cubicBezTo>
                    <a:cubicBezTo>
                      <a:pt x="97724" y="71716"/>
                      <a:pt x="97724" y="71716"/>
                      <a:pt x="97724" y="71716"/>
                    </a:cubicBezTo>
                    <a:cubicBezTo>
                      <a:pt x="100028" y="74100"/>
                      <a:pt x="100028" y="74100"/>
                      <a:pt x="100028" y="74100"/>
                    </a:cubicBezTo>
                    <a:cubicBezTo>
                      <a:pt x="101948" y="77080"/>
                      <a:pt x="101948" y="77080"/>
                      <a:pt x="101948" y="77080"/>
                    </a:cubicBezTo>
                    <a:cubicBezTo>
                      <a:pt x="101948" y="77080"/>
                      <a:pt x="103101" y="77677"/>
                      <a:pt x="103485" y="77677"/>
                    </a:cubicBezTo>
                    <a:cubicBezTo>
                      <a:pt x="103869" y="77677"/>
                      <a:pt x="104253" y="77677"/>
                      <a:pt x="104637" y="77677"/>
                    </a:cubicBezTo>
                    <a:cubicBezTo>
                      <a:pt x="105021" y="77677"/>
                      <a:pt x="106557" y="77677"/>
                      <a:pt x="106557" y="77677"/>
                    </a:cubicBezTo>
                    <a:cubicBezTo>
                      <a:pt x="110398" y="80061"/>
                      <a:pt x="110398" y="80061"/>
                      <a:pt x="110398" y="80061"/>
                    </a:cubicBezTo>
                    <a:cubicBezTo>
                      <a:pt x="112702" y="83042"/>
                      <a:pt x="112702" y="83042"/>
                      <a:pt x="112702" y="83042"/>
                    </a:cubicBezTo>
                    <a:cubicBezTo>
                      <a:pt x="112702" y="85426"/>
                      <a:pt x="112702" y="85426"/>
                      <a:pt x="112702" y="85426"/>
                    </a:cubicBezTo>
                    <a:cubicBezTo>
                      <a:pt x="113470" y="90791"/>
                      <a:pt x="113470" y="90791"/>
                      <a:pt x="113470" y="90791"/>
                    </a:cubicBezTo>
                    <a:cubicBezTo>
                      <a:pt x="114623" y="90791"/>
                      <a:pt x="114623" y="90791"/>
                      <a:pt x="114623" y="90791"/>
                    </a:cubicBezTo>
                    <a:cubicBezTo>
                      <a:pt x="115391" y="90791"/>
                      <a:pt x="115391" y="90791"/>
                      <a:pt x="115391" y="90791"/>
                    </a:cubicBezTo>
                    <a:cubicBezTo>
                      <a:pt x="115391" y="94367"/>
                      <a:pt x="115391" y="94367"/>
                      <a:pt x="115391" y="94367"/>
                    </a:cubicBezTo>
                    <a:cubicBezTo>
                      <a:pt x="116543" y="94367"/>
                      <a:pt x="116543" y="94367"/>
                      <a:pt x="116543" y="94367"/>
                    </a:cubicBezTo>
                    <a:cubicBezTo>
                      <a:pt x="118079" y="96752"/>
                      <a:pt x="118079" y="96752"/>
                      <a:pt x="118079" y="96752"/>
                    </a:cubicBezTo>
                    <a:cubicBezTo>
                      <a:pt x="120000" y="96752"/>
                      <a:pt x="120000" y="96752"/>
                      <a:pt x="120000" y="96752"/>
                    </a:cubicBezTo>
                    <a:cubicBezTo>
                      <a:pt x="118079" y="100924"/>
                      <a:pt x="118079" y="100924"/>
                      <a:pt x="118079" y="100924"/>
                    </a:cubicBezTo>
                    <a:cubicBezTo>
                      <a:pt x="116543" y="102117"/>
                      <a:pt x="116543" y="102117"/>
                      <a:pt x="116543" y="102117"/>
                    </a:cubicBezTo>
                    <a:cubicBezTo>
                      <a:pt x="114623" y="107482"/>
                      <a:pt x="114623" y="107482"/>
                      <a:pt x="114623" y="107482"/>
                    </a:cubicBezTo>
                    <a:cubicBezTo>
                      <a:pt x="112318" y="108674"/>
                      <a:pt x="112318" y="108674"/>
                      <a:pt x="112318" y="108674"/>
                    </a:cubicBezTo>
                    <a:cubicBezTo>
                      <a:pt x="107709" y="108674"/>
                      <a:pt x="107709" y="108674"/>
                      <a:pt x="107709" y="108674"/>
                    </a:cubicBezTo>
                    <a:cubicBezTo>
                      <a:pt x="106941" y="110462"/>
                      <a:pt x="106941" y="110462"/>
                      <a:pt x="106941" y="110462"/>
                    </a:cubicBezTo>
                    <a:cubicBezTo>
                      <a:pt x="103869" y="110462"/>
                      <a:pt x="103869" y="110462"/>
                      <a:pt x="103869" y="110462"/>
                    </a:cubicBezTo>
                    <a:cubicBezTo>
                      <a:pt x="103101" y="114635"/>
                      <a:pt x="103101" y="114635"/>
                      <a:pt x="103101" y="114635"/>
                    </a:cubicBezTo>
                    <a:cubicBezTo>
                      <a:pt x="102717" y="117615"/>
                      <a:pt x="102717" y="117615"/>
                      <a:pt x="102717" y="117615"/>
                    </a:cubicBezTo>
                    <a:cubicBezTo>
                      <a:pt x="101948" y="118808"/>
                      <a:pt x="101948" y="118808"/>
                      <a:pt x="101948" y="118808"/>
                    </a:cubicBezTo>
                    <a:cubicBezTo>
                      <a:pt x="101180" y="120000"/>
                      <a:pt x="101180" y="120000"/>
                      <a:pt x="101180" y="120000"/>
                    </a:cubicBezTo>
                    <a:cubicBezTo>
                      <a:pt x="100028" y="120000"/>
                      <a:pt x="100028" y="120000"/>
                      <a:pt x="100028" y="120000"/>
                    </a:cubicBezTo>
                    <a:cubicBezTo>
                      <a:pt x="98876" y="117019"/>
                      <a:pt x="98876" y="117019"/>
                      <a:pt x="98876" y="117019"/>
                    </a:cubicBezTo>
                    <a:cubicBezTo>
                      <a:pt x="96188" y="115231"/>
                      <a:pt x="96188" y="115231"/>
                      <a:pt x="96188" y="115231"/>
                    </a:cubicBezTo>
                    <a:cubicBezTo>
                      <a:pt x="94651" y="112846"/>
                      <a:pt x="94651" y="112846"/>
                      <a:pt x="94651" y="112846"/>
                    </a:cubicBezTo>
                    <a:cubicBezTo>
                      <a:pt x="94651" y="111654"/>
                      <a:pt x="94651" y="111654"/>
                      <a:pt x="94651" y="111654"/>
                    </a:cubicBezTo>
                    <a:cubicBezTo>
                      <a:pt x="94651" y="109866"/>
                      <a:pt x="94651" y="109866"/>
                      <a:pt x="94651" y="109866"/>
                    </a:cubicBezTo>
                    <a:cubicBezTo>
                      <a:pt x="94651" y="107482"/>
                      <a:pt x="94651" y="107482"/>
                      <a:pt x="94651" y="107482"/>
                    </a:cubicBezTo>
                    <a:cubicBezTo>
                      <a:pt x="94651" y="106289"/>
                      <a:pt x="94651" y="106289"/>
                      <a:pt x="94651" y="106289"/>
                    </a:cubicBezTo>
                    <a:cubicBezTo>
                      <a:pt x="94651" y="101521"/>
                      <a:pt x="94651" y="101521"/>
                      <a:pt x="94651" y="101521"/>
                    </a:cubicBezTo>
                    <a:cubicBezTo>
                      <a:pt x="94651" y="100328"/>
                      <a:pt x="94651" y="100328"/>
                      <a:pt x="94651" y="100328"/>
                    </a:cubicBezTo>
                    <a:cubicBezTo>
                      <a:pt x="94651" y="97348"/>
                      <a:pt x="94651" y="97348"/>
                      <a:pt x="94651" y="97348"/>
                    </a:cubicBezTo>
                    <a:cubicBezTo>
                      <a:pt x="92731" y="93175"/>
                      <a:pt x="92731" y="93175"/>
                      <a:pt x="92731" y="93175"/>
                    </a:cubicBezTo>
                    <a:cubicBezTo>
                      <a:pt x="91579" y="91387"/>
                      <a:pt x="91579" y="91387"/>
                      <a:pt x="91579" y="91387"/>
                    </a:cubicBezTo>
                    <a:cubicBezTo>
                      <a:pt x="91579" y="89598"/>
                      <a:pt x="91579" y="89598"/>
                      <a:pt x="91579" y="89598"/>
                    </a:cubicBezTo>
                    <a:cubicBezTo>
                      <a:pt x="91579" y="88406"/>
                      <a:pt x="91579" y="88406"/>
                      <a:pt x="91579" y="88406"/>
                    </a:cubicBezTo>
                    <a:cubicBezTo>
                      <a:pt x="92731" y="86022"/>
                      <a:pt x="92731" y="86022"/>
                      <a:pt x="92731" y="86022"/>
                    </a:cubicBezTo>
                    <a:cubicBezTo>
                      <a:pt x="94651" y="85426"/>
                      <a:pt x="94651" y="85426"/>
                      <a:pt x="94651" y="85426"/>
                    </a:cubicBezTo>
                    <a:cubicBezTo>
                      <a:pt x="96188" y="83042"/>
                      <a:pt x="96188" y="83042"/>
                      <a:pt x="96188" y="83042"/>
                    </a:cubicBezTo>
                    <a:lnTo>
                      <a:pt x="96188" y="80061"/>
                    </a:lnTo>
                    <a:cubicBezTo>
                      <a:pt x="95419" y="74696"/>
                      <a:pt x="95419" y="74696"/>
                      <a:pt x="95419" y="74696"/>
                    </a:cubicBezTo>
                    <a:cubicBezTo>
                      <a:pt x="95419" y="73504"/>
                      <a:pt x="95419" y="73504"/>
                      <a:pt x="95419" y="73504"/>
                    </a:cubicBezTo>
                    <a:cubicBezTo>
                      <a:pt x="95419" y="71716"/>
                      <a:pt x="95419" y="71716"/>
                      <a:pt x="95419" y="71716"/>
                    </a:cubicBezTo>
                    <a:close/>
                    <a:moveTo>
                      <a:pt x="70375" y="46863"/>
                    </a:moveTo>
                    <a:lnTo>
                      <a:pt x="71729" y="46863"/>
                    </a:lnTo>
                    <a:lnTo>
                      <a:pt x="72631" y="46863"/>
                    </a:lnTo>
                    <a:lnTo>
                      <a:pt x="73533" y="48283"/>
                    </a:lnTo>
                    <a:lnTo>
                      <a:pt x="74435" y="50413"/>
                    </a:lnTo>
                    <a:lnTo>
                      <a:pt x="74435" y="52544"/>
                    </a:lnTo>
                    <a:lnTo>
                      <a:pt x="72631" y="53964"/>
                    </a:lnTo>
                    <a:lnTo>
                      <a:pt x="71729" y="52544"/>
                    </a:lnTo>
                    <a:lnTo>
                      <a:pt x="71729" y="50413"/>
                    </a:lnTo>
                    <a:lnTo>
                      <a:pt x="70375" y="48993"/>
                    </a:lnTo>
                    <a:lnTo>
                      <a:pt x="70375" y="48283"/>
                    </a:lnTo>
                    <a:close/>
                    <a:moveTo>
                      <a:pt x="78947" y="43313"/>
                    </a:moveTo>
                    <a:lnTo>
                      <a:pt x="80300" y="43313"/>
                    </a:lnTo>
                    <a:lnTo>
                      <a:pt x="81654" y="45443"/>
                    </a:lnTo>
                    <a:lnTo>
                      <a:pt x="82556" y="46863"/>
                    </a:lnTo>
                    <a:lnTo>
                      <a:pt x="84361" y="48283"/>
                    </a:lnTo>
                    <a:lnTo>
                      <a:pt x="84361" y="46863"/>
                    </a:lnTo>
                    <a:lnTo>
                      <a:pt x="86616" y="46863"/>
                    </a:lnTo>
                    <a:lnTo>
                      <a:pt x="87969" y="46863"/>
                    </a:lnTo>
                    <a:lnTo>
                      <a:pt x="89774" y="48994"/>
                    </a:lnTo>
                    <a:lnTo>
                      <a:pt x="92932" y="52544"/>
                    </a:lnTo>
                    <a:lnTo>
                      <a:pt x="92932" y="56094"/>
                    </a:lnTo>
                    <a:lnTo>
                      <a:pt x="91578" y="58224"/>
                    </a:lnTo>
                    <a:lnTo>
                      <a:pt x="90225" y="58224"/>
                    </a:lnTo>
                    <a:lnTo>
                      <a:pt x="88872" y="58224"/>
                    </a:lnTo>
                    <a:lnTo>
                      <a:pt x="88872" y="58934"/>
                    </a:lnTo>
                    <a:lnTo>
                      <a:pt x="85714" y="58934"/>
                    </a:lnTo>
                    <a:lnTo>
                      <a:pt x="84361" y="58934"/>
                    </a:lnTo>
                    <a:lnTo>
                      <a:pt x="83909" y="58934"/>
                    </a:lnTo>
                    <a:lnTo>
                      <a:pt x="83007" y="56804"/>
                    </a:lnTo>
                    <a:lnTo>
                      <a:pt x="82556" y="53964"/>
                    </a:lnTo>
                    <a:lnTo>
                      <a:pt x="83007" y="51124"/>
                    </a:lnTo>
                    <a:lnTo>
                      <a:pt x="80751" y="51124"/>
                    </a:lnTo>
                    <a:lnTo>
                      <a:pt x="78947" y="50413"/>
                    </a:lnTo>
                    <a:lnTo>
                      <a:pt x="78947" y="48283"/>
                    </a:lnTo>
                    <a:lnTo>
                      <a:pt x="78947" y="46863"/>
                    </a:lnTo>
                    <a:lnTo>
                      <a:pt x="78947" y="44733"/>
                    </a:lnTo>
                    <a:close/>
                    <a:moveTo>
                      <a:pt x="65864" y="37633"/>
                    </a:moveTo>
                    <a:lnTo>
                      <a:pt x="66766" y="37633"/>
                    </a:lnTo>
                    <a:lnTo>
                      <a:pt x="69473" y="37633"/>
                    </a:lnTo>
                    <a:lnTo>
                      <a:pt x="71728" y="37633"/>
                    </a:lnTo>
                    <a:lnTo>
                      <a:pt x="72179" y="40473"/>
                    </a:lnTo>
                    <a:lnTo>
                      <a:pt x="77142" y="40473"/>
                    </a:lnTo>
                    <a:lnTo>
                      <a:pt x="74886" y="42603"/>
                    </a:lnTo>
                    <a:lnTo>
                      <a:pt x="74435" y="43313"/>
                    </a:lnTo>
                    <a:lnTo>
                      <a:pt x="74435" y="41893"/>
                    </a:lnTo>
                    <a:lnTo>
                      <a:pt x="73082" y="41893"/>
                    </a:lnTo>
                    <a:lnTo>
                      <a:pt x="72179" y="41893"/>
                    </a:lnTo>
                    <a:lnTo>
                      <a:pt x="70826" y="41893"/>
                    </a:lnTo>
                    <a:lnTo>
                      <a:pt x="69924" y="41893"/>
                    </a:lnTo>
                    <a:lnTo>
                      <a:pt x="69022" y="41893"/>
                    </a:lnTo>
                    <a:lnTo>
                      <a:pt x="67668" y="41893"/>
                    </a:lnTo>
                    <a:lnTo>
                      <a:pt x="65864" y="41183"/>
                    </a:lnTo>
                    <a:lnTo>
                      <a:pt x="65864" y="40473"/>
                    </a:lnTo>
                    <a:lnTo>
                      <a:pt x="65864" y="39053"/>
                    </a:lnTo>
                    <a:close/>
                    <a:moveTo>
                      <a:pt x="47819" y="20591"/>
                    </a:moveTo>
                    <a:lnTo>
                      <a:pt x="49623" y="20591"/>
                    </a:lnTo>
                    <a:lnTo>
                      <a:pt x="50526" y="20591"/>
                    </a:lnTo>
                    <a:lnTo>
                      <a:pt x="51428" y="21301"/>
                    </a:lnTo>
                    <a:lnTo>
                      <a:pt x="51879" y="22721"/>
                    </a:lnTo>
                    <a:lnTo>
                      <a:pt x="53232" y="26272"/>
                    </a:lnTo>
                    <a:lnTo>
                      <a:pt x="54586" y="26272"/>
                    </a:lnTo>
                    <a:lnTo>
                      <a:pt x="55488" y="29822"/>
                    </a:lnTo>
                    <a:lnTo>
                      <a:pt x="55488" y="32662"/>
                    </a:lnTo>
                    <a:lnTo>
                      <a:pt x="55488" y="34793"/>
                    </a:lnTo>
                    <a:lnTo>
                      <a:pt x="54135" y="34793"/>
                    </a:lnTo>
                    <a:lnTo>
                      <a:pt x="52781" y="32662"/>
                    </a:lnTo>
                    <a:lnTo>
                      <a:pt x="51879" y="31242"/>
                    </a:lnTo>
                    <a:lnTo>
                      <a:pt x="49623" y="32662"/>
                    </a:lnTo>
                    <a:lnTo>
                      <a:pt x="47819" y="33372"/>
                    </a:lnTo>
                    <a:lnTo>
                      <a:pt x="46466" y="31952"/>
                    </a:lnTo>
                    <a:lnTo>
                      <a:pt x="45563" y="29822"/>
                    </a:lnTo>
                    <a:lnTo>
                      <a:pt x="43308" y="27692"/>
                    </a:lnTo>
                    <a:lnTo>
                      <a:pt x="43308" y="25562"/>
                    </a:lnTo>
                    <a:lnTo>
                      <a:pt x="43308" y="22721"/>
                    </a:lnTo>
                    <a:lnTo>
                      <a:pt x="44661" y="22721"/>
                    </a:lnTo>
                    <a:lnTo>
                      <a:pt x="46014" y="22721"/>
                    </a:lnTo>
                    <a:lnTo>
                      <a:pt x="46014" y="21301"/>
                    </a:lnTo>
                    <a:close/>
                    <a:moveTo>
                      <a:pt x="3157" y="6390"/>
                    </a:moveTo>
                    <a:lnTo>
                      <a:pt x="3157" y="8520"/>
                    </a:lnTo>
                    <a:lnTo>
                      <a:pt x="3157" y="9941"/>
                    </a:lnTo>
                    <a:lnTo>
                      <a:pt x="2255" y="11361"/>
                    </a:lnTo>
                    <a:lnTo>
                      <a:pt x="1804" y="12781"/>
                    </a:lnTo>
                    <a:lnTo>
                      <a:pt x="1804" y="15621"/>
                    </a:lnTo>
                    <a:lnTo>
                      <a:pt x="0" y="14201"/>
                    </a:lnTo>
                    <a:lnTo>
                      <a:pt x="0" y="12781"/>
                    </a:lnTo>
                    <a:lnTo>
                      <a:pt x="0" y="11361"/>
                    </a:lnTo>
                    <a:lnTo>
                      <a:pt x="1804" y="8520"/>
                    </a:lnTo>
                    <a:close/>
                    <a:moveTo>
                      <a:pt x="14887" y="0"/>
                    </a:moveTo>
                    <a:lnTo>
                      <a:pt x="16240" y="0"/>
                    </a:lnTo>
                    <a:lnTo>
                      <a:pt x="19849" y="0"/>
                    </a:lnTo>
                    <a:lnTo>
                      <a:pt x="21202" y="0"/>
                    </a:lnTo>
                    <a:lnTo>
                      <a:pt x="22556" y="3550"/>
                    </a:lnTo>
                    <a:lnTo>
                      <a:pt x="22556" y="4260"/>
                    </a:lnTo>
                    <a:lnTo>
                      <a:pt x="22556" y="6390"/>
                    </a:lnTo>
                    <a:lnTo>
                      <a:pt x="22105" y="8520"/>
                    </a:lnTo>
                    <a:lnTo>
                      <a:pt x="22105" y="9230"/>
                    </a:lnTo>
                    <a:lnTo>
                      <a:pt x="20751" y="11360"/>
                    </a:lnTo>
                    <a:lnTo>
                      <a:pt x="19849" y="11360"/>
                    </a:lnTo>
                    <a:lnTo>
                      <a:pt x="18496" y="11360"/>
                    </a:lnTo>
                    <a:lnTo>
                      <a:pt x="17593" y="11360"/>
                    </a:lnTo>
                    <a:lnTo>
                      <a:pt x="15338" y="9230"/>
                    </a:lnTo>
                    <a:lnTo>
                      <a:pt x="14887" y="9230"/>
                    </a:lnTo>
                    <a:lnTo>
                      <a:pt x="12631" y="6390"/>
                    </a:lnTo>
                    <a:lnTo>
                      <a:pt x="12631" y="2840"/>
                    </a:lnTo>
                    <a:lnTo>
                      <a:pt x="12631" y="1420"/>
                    </a:ln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62" name="Freeform: Shape 61">
                <a:extLst>
                  <a:ext uri="{FF2B5EF4-FFF2-40B4-BE49-F238E27FC236}">
                    <a16:creationId xmlns:a16="http://schemas.microsoft.com/office/drawing/2014/main" id="{6878662C-8949-1732-7880-3A8744C1AABF}"/>
                  </a:ext>
                </a:extLst>
              </p:cNvPr>
              <p:cNvSpPr/>
              <p:nvPr/>
            </p:nvSpPr>
            <p:spPr>
              <a:xfrm>
                <a:off x="2868031" y="918726"/>
                <a:ext cx="2211526" cy="1672860"/>
              </a:xfrm>
              <a:custGeom>
                <a:avLst/>
                <a:gdLst>
                  <a:gd name="connsiteX0" fmla="*/ 1404987 w 2211526"/>
                  <a:gd name="connsiteY0" fmla="*/ 1518714 h 1672860"/>
                  <a:gd name="connsiteX1" fmla="*/ 1404987 w 2211526"/>
                  <a:gd name="connsiteY1" fmla="*/ 1518928 h 1672860"/>
                  <a:gd name="connsiteX2" fmla="*/ 1404987 w 2211526"/>
                  <a:gd name="connsiteY2" fmla="*/ 1530270 h 1672860"/>
                  <a:gd name="connsiteX3" fmla="*/ 1405941 w 2211526"/>
                  <a:gd name="connsiteY3" fmla="*/ 1528680 h 1672860"/>
                  <a:gd name="connsiteX4" fmla="*/ 1405941 w 2211526"/>
                  <a:gd name="connsiteY4" fmla="*/ 1519668 h 1672860"/>
                  <a:gd name="connsiteX5" fmla="*/ 1531527 w 2211526"/>
                  <a:gd name="connsiteY5" fmla="*/ 1387920 h 1672860"/>
                  <a:gd name="connsiteX6" fmla="*/ 1531524 w 2211526"/>
                  <a:gd name="connsiteY6" fmla="*/ 1387922 h 1672860"/>
                  <a:gd name="connsiteX7" fmla="*/ 1525399 w 2211526"/>
                  <a:gd name="connsiteY7" fmla="*/ 1400178 h 1672860"/>
                  <a:gd name="connsiteX8" fmla="*/ 1525399 w 2211526"/>
                  <a:gd name="connsiteY8" fmla="*/ 1418556 h 1672860"/>
                  <a:gd name="connsiteX9" fmla="*/ 1528462 w 2211526"/>
                  <a:gd name="connsiteY9" fmla="*/ 1430812 h 1672860"/>
                  <a:gd name="connsiteX10" fmla="*/ 1528464 w 2211526"/>
                  <a:gd name="connsiteY10" fmla="*/ 1430814 h 1672860"/>
                  <a:gd name="connsiteX11" fmla="*/ 1525401 w 2211526"/>
                  <a:gd name="connsiteY11" fmla="*/ 1418559 h 1672860"/>
                  <a:gd name="connsiteX12" fmla="*/ 1525401 w 2211526"/>
                  <a:gd name="connsiteY12" fmla="*/ 1400176 h 1672860"/>
                  <a:gd name="connsiteX13" fmla="*/ 1681617 w 2211526"/>
                  <a:gd name="connsiteY13" fmla="*/ 914047 h 1672860"/>
                  <a:gd name="connsiteX14" fmla="*/ 1654229 w 2211526"/>
                  <a:gd name="connsiteY14" fmla="*/ 915980 h 1672860"/>
                  <a:gd name="connsiteX15" fmla="*/ 1632290 w 2211526"/>
                  <a:gd name="connsiteY15" fmla="*/ 917528 h 1672860"/>
                  <a:gd name="connsiteX16" fmla="*/ 1624957 w 2211526"/>
                  <a:gd name="connsiteY16" fmla="*/ 918046 h 1672860"/>
                  <a:gd name="connsiteX17" fmla="*/ 1681617 w 2211526"/>
                  <a:gd name="connsiteY17" fmla="*/ 914331 h 1672860"/>
                  <a:gd name="connsiteX18" fmla="*/ 1684486 w 2211526"/>
                  <a:gd name="connsiteY18" fmla="*/ 373444 h 1672860"/>
                  <a:gd name="connsiteX19" fmla="*/ 1666331 w 2211526"/>
                  <a:gd name="connsiteY19" fmla="*/ 383839 h 1672860"/>
                  <a:gd name="connsiteX20" fmla="*/ 1655954 w 2211526"/>
                  <a:gd name="connsiteY20" fmla="*/ 394235 h 1672860"/>
                  <a:gd name="connsiteX21" fmla="*/ 1637805 w 2211526"/>
                  <a:gd name="connsiteY21" fmla="*/ 396831 h 1672860"/>
                  <a:gd name="connsiteX22" fmla="*/ 1617057 w 2211526"/>
                  <a:gd name="connsiteY22" fmla="*/ 396831 h 1672860"/>
                  <a:gd name="connsiteX23" fmla="*/ 1606680 w 2211526"/>
                  <a:gd name="connsiteY23" fmla="*/ 404631 h 1672860"/>
                  <a:gd name="connsiteX24" fmla="*/ 1593710 w 2211526"/>
                  <a:gd name="connsiteY24" fmla="*/ 428018 h 1672860"/>
                  <a:gd name="connsiteX25" fmla="*/ 1578153 w 2211526"/>
                  <a:gd name="connsiteY25" fmla="*/ 438408 h 1672860"/>
                  <a:gd name="connsiteX26" fmla="*/ 1575561 w 2211526"/>
                  <a:gd name="connsiteY26" fmla="*/ 435812 h 1672860"/>
                  <a:gd name="connsiteX27" fmla="*/ 1580746 w 2211526"/>
                  <a:gd name="connsiteY27" fmla="*/ 425416 h 1672860"/>
                  <a:gd name="connsiteX28" fmla="*/ 1588524 w 2211526"/>
                  <a:gd name="connsiteY28" fmla="*/ 417623 h 1672860"/>
                  <a:gd name="connsiteX29" fmla="*/ 1583339 w 2211526"/>
                  <a:gd name="connsiteY29" fmla="*/ 409823 h 1672860"/>
                  <a:gd name="connsiteX30" fmla="*/ 1572968 w 2211526"/>
                  <a:gd name="connsiteY30" fmla="*/ 415021 h 1672860"/>
                  <a:gd name="connsiteX31" fmla="*/ 1567776 w 2211526"/>
                  <a:gd name="connsiteY31" fmla="*/ 417623 h 1672860"/>
                  <a:gd name="connsiteX32" fmla="*/ 1562591 w 2211526"/>
                  <a:gd name="connsiteY32" fmla="*/ 428018 h 1672860"/>
                  <a:gd name="connsiteX33" fmla="*/ 1557405 w 2211526"/>
                  <a:gd name="connsiteY33" fmla="*/ 430614 h 1672860"/>
                  <a:gd name="connsiteX34" fmla="*/ 1554813 w 2211526"/>
                  <a:gd name="connsiteY34" fmla="*/ 430614 h 1672860"/>
                  <a:gd name="connsiteX35" fmla="*/ 1549621 w 2211526"/>
                  <a:gd name="connsiteY35" fmla="*/ 412425 h 1672860"/>
                  <a:gd name="connsiteX36" fmla="*/ 1547028 w 2211526"/>
                  <a:gd name="connsiteY36" fmla="*/ 412425 h 1672860"/>
                  <a:gd name="connsiteX37" fmla="*/ 1541843 w 2211526"/>
                  <a:gd name="connsiteY37" fmla="*/ 428018 h 1672860"/>
                  <a:gd name="connsiteX38" fmla="*/ 1539250 w 2211526"/>
                  <a:gd name="connsiteY38" fmla="*/ 438408 h 1672860"/>
                  <a:gd name="connsiteX39" fmla="*/ 1528879 w 2211526"/>
                  <a:gd name="connsiteY39" fmla="*/ 451406 h 1672860"/>
                  <a:gd name="connsiteX40" fmla="*/ 1521095 w 2211526"/>
                  <a:gd name="connsiteY40" fmla="*/ 479985 h 1672860"/>
                  <a:gd name="connsiteX41" fmla="*/ 1515910 w 2211526"/>
                  <a:gd name="connsiteY41" fmla="*/ 495578 h 1672860"/>
                  <a:gd name="connsiteX42" fmla="*/ 1500347 w 2211526"/>
                  <a:gd name="connsiteY42" fmla="*/ 508570 h 1672860"/>
                  <a:gd name="connsiteX43" fmla="*/ 1498146 w 2211526"/>
                  <a:gd name="connsiteY43" fmla="*/ 504159 h 1672860"/>
                  <a:gd name="connsiteX44" fmla="*/ 1495967 w 2211526"/>
                  <a:gd name="connsiteY44" fmla="*/ 508539 h 1672860"/>
                  <a:gd name="connsiteX45" fmla="*/ 1498558 w 2211526"/>
                  <a:gd name="connsiteY45" fmla="*/ 521557 h 1672860"/>
                  <a:gd name="connsiteX46" fmla="*/ 1495967 w 2211526"/>
                  <a:gd name="connsiteY46" fmla="*/ 526765 h 1672860"/>
                  <a:gd name="connsiteX47" fmla="*/ 1490786 w 2211526"/>
                  <a:gd name="connsiteY47" fmla="*/ 531969 h 1672860"/>
                  <a:gd name="connsiteX48" fmla="*/ 1485605 w 2211526"/>
                  <a:gd name="connsiteY48" fmla="*/ 537177 h 1672860"/>
                  <a:gd name="connsiteX49" fmla="*/ 1483015 w 2211526"/>
                  <a:gd name="connsiteY49" fmla="*/ 542385 h 1672860"/>
                  <a:gd name="connsiteX50" fmla="*/ 1480424 w 2211526"/>
                  <a:gd name="connsiteY50" fmla="*/ 550195 h 1672860"/>
                  <a:gd name="connsiteX51" fmla="*/ 1475243 w 2211526"/>
                  <a:gd name="connsiteY51" fmla="*/ 568422 h 1672860"/>
                  <a:gd name="connsiteX52" fmla="*/ 1467471 w 2211526"/>
                  <a:gd name="connsiteY52" fmla="*/ 578834 h 1672860"/>
                  <a:gd name="connsiteX53" fmla="*/ 1475243 w 2211526"/>
                  <a:gd name="connsiteY53" fmla="*/ 586644 h 1672860"/>
                  <a:gd name="connsiteX54" fmla="*/ 1485605 w 2211526"/>
                  <a:gd name="connsiteY54" fmla="*/ 573625 h 1672860"/>
                  <a:gd name="connsiteX55" fmla="*/ 1490786 w 2211526"/>
                  <a:gd name="connsiteY55" fmla="*/ 563214 h 1672860"/>
                  <a:gd name="connsiteX56" fmla="*/ 1493377 w 2211526"/>
                  <a:gd name="connsiteY56" fmla="*/ 558005 h 1672860"/>
                  <a:gd name="connsiteX57" fmla="*/ 1501149 w 2211526"/>
                  <a:gd name="connsiteY57" fmla="*/ 547594 h 1672860"/>
                  <a:gd name="connsiteX58" fmla="*/ 1516692 w 2211526"/>
                  <a:gd name="connsiteY58" fmla="*/ 539779 h 1672860"/>
                  <a:gd name="connsiteX59" fmla="*/ 1524464 w 2211526"/>
                  <a:gd name="connsiteY59" fmla="*/ 534575 h 1672860"/>
                  <a:gd name="connsiteX60" fmla="*/ 1532235 w 2211526"/>
                  <a:gd name="connsiteY60" fmla="*/ 518951 h 1672860"/>
                  <a:gd name="connsiteX61" fmla="*/ 1534826 w 2211526"/>
                  <a:gd name="connsiteY61" fmla="*/ 505937 h 1672860"/>
                  <a:gd name="connsiteX62" fmla="*/ 1542598 w 2211526"/>
                  <a:gd name="connsiteY62" fmla="*/ 495521 h 1672860"/>
                  <a:gd name="connsiteX63" fmla="*/ 1552964 w 2211526"/>
                  <a:gd name="connsiteY63" fmla="*/ 485109 h 1672860"/>
                  <a:gd name="connsiteX64" fmla="*/ 1552964 w 2211526"/>
                  <a:gd name="connsiteY64" fmla="*/ 490312 h 1672860"/>
                  <a:gd name="connsiteX65" fmla="*/ 1552964 w 2211526"/>
                  <a:gd name="connsiteY65" fmla="*/ 495521 h 1672860"/>
                  <a:gd name="connsiteX66" fmla="*/ 1552964 w 2211526"/>
                  <a:gd name="connsiteY66" fmla="*/ 500729 h 1672860"/>
                  <a:gd name="connsiteX67" fmla="*/ 1552964 w 2211526"/>
                  <a:gd name="connsiteY67" fmla="*/ 505937 h 1672860"/>
                  <a:gd name="connsiteX68" fmla="*/ 1552964 w 2211526"/>
                  <a:gd name="connsiteY68" fmla="*/ 511141 h 1672860"/>
                  <a:gd name="connsiteX69" fmla="*/ 1542598 w 2211526"/>
                  <a:gd name="connsiteY69" fmla="*/ 513747 h 1672860"/>
                  <a:gd name="connsiteX70" fmla="*/ 1542598 w 2211526"/>
                  <a:gd name="connsiteY70" fmla="*/ 521557 h 1672860"/>
                  <a:gd name="connsiteX71" fmla="*/ 1540007 w 2211526"/>
                  <a:gd name="connsiteY71" fmla="*/ 531969 h 1672860"/>
                  <a:gd name="connsiteX72" fmla="*/ 1527054 w 2211526"/>
                  <a:gd name="connsiteY72" fmla="*/ 558005 h 1672860"/>
                  <a:gd name="connsiteX73" fmla="*/ 1519283 w 2211526"/>
                  <a:gd name="connsiteY73" fmla="*/ 573625 h 1672860"/>
                  <a:gd name="connsiteX74" fmla="*/ 1516692 w 2211526"/>
                  <a:gd name="connsiteY74" fmla="*/ 586644 h 1672860"/>
                  <a:gd name="connsiteX75" fmla="*/ 1514101 w 2211526"/>
                  <a:gd name="connsiteY75" fmla="*/ 607472 h 1672860"/>
                  <a:gd name="connsiteX76" fmla="*/ 1514101 w 2211526"/>
                  <a:gd name="connsiteY76" fmla="*/ 615287 h 1672860"/>
                  <a:gd name="connsiteX77" fmla="*/ 1519283 w 2211526"/>
                  <a:gd name="connsiteY77" fmla="*/ 625698 h 1672860"/>
                  <a:gd name="connsiteX78" fmla="*/ 1519283 w 2211526"/>
                  <a:gd name="connsiteY78" fmla="*/ 630907 h 1672860"/>
                  <a:gd name="connsiteX79" fmla="*/ 1508920 w 2211526"/>
                  <a:gd name="connsiteY79" fmla="*/ 641318 h 1672860"/>
                  <a:gd name="connsiteX80" fmla="*/ 1508920 w 2211526"/>
                  <a:gd name="connsiteY80" fmla="*/ 646527 h 1672860"/>
                  <a:gd name="connsiteX81" fmla="*/ 1503739 w 2211526"/>
                  <a:gd name="connsiteY81" fmla="*/ 654337 h 1672860"/>
                  <a:gd name="connsiteX82" fmla="*/ 1503739 w 2211526"/>
                  <a:gd name="connsiteY82" fmla="*/ 664753 h 1672860"/>
                  <a:gd name="connsiteX83" fmla="*/ 1503739 w 2211526"/>
                  <a:gd name="connsiteY83" fmla="*/ 682975 h 1672860"/>
                  <a:gd name="connsiteX84" fmla="*/ 1508920 w 2211526"/>
                  <a:gd name="connsiteY84" fmla="*/ 695993 h 1672860"/>
                  <a:gd name="connsiteX85" fmla="*/ 1503739 w 2211526"/>
                  <a:gd name="connsiteY85" fmla="*/ 703803 h 1672860"/>
                  <a:gd name="connsiteX86" fmla="*/ 1501149 w 2211526"/>
                  <a:gd name="connsiteY86" fmla="*/ 711618 h 1672860"/>
                  <a:gd name="connsiteX87" fmla="*/ 1495967 w 2211526"/>
                  <a:gd name="connsiteY87" fmla="*/ 727238 h 1672860"/>
                  <a:gd name="connsiteX88" fmla="*/ 1493377 w 2211526"/>
                  <a:gd name="connsiteY88" fmla="*/ 748066 h 1672860"/>
                  <a:gd name="connsiteX89" fmla="*/ 1495967 w 2211526"/>
                  <a:gd name="connsiteY89" fmla="*/ 766293 h 1672860"/>
                  <a:gd name="connsiteX90" fmla="*/ 1508920 w 2211526"/>
                  <a:gd name="connsiteY90" fmla="*/ 797533 h 1672860"/>
                  <a:gd name="connsiteX91" fmla="*/ 1508920 w 2211526"/>
                  <a:gd name="connsiteY91" fmla="*/ 807949 h 1672860"/>
                  <a:gd name="connsiteX92" fmla="*/ 1508920 w 2211526"/>
                  <a:gd name="connsiteY92" fmla="*/ 839189 h 1672860"/>
                  <a:gd name="connsiteX93" fmla="*/ 1466973 w 2211526"/>
                  <a:gd name="connsiteY93" fmla="*/ 841744 h 1672860"/>
                  <a:gd name="connsiteX94" fmla="*/ 1465673 w 2211526"/>
                  <a:gd name="connsiteY94" fmla="*/ 841823 h 1672860"/>
                  <a:gd name="connsiteX95" fmla="*/ 1465673 w 2211526"/>
                  <a:gd name="connsiteY95" fmla="*/ 841985 h 1672860"/>
                  <a:gd name="connsiteX96" fmla="*/ 1507019 w 2211526"/>
                  <a:gd name="connsiteY96" fmla="*/ 839494 h 1672860"/>
                  <a:gd name="connsiteX97" fmla="*/ 1507019 w 2211526"/>
                  <a:gd name="connsiteY97" fmla="*/ 848680 h 1672860"/>
                  <a:gd name="connsiteX98" fmla="*/ 1513147 w 2211526"/>
                  <a:gd name="connsiteY98" fmla="*/ 879320 h 1672860"/>
                  <a:gd name="connsiteX99" fmla="*/ 1525399 w 2211526"/>
                  <a:gd name="connsiteY99" fmla="*/ 891576 h 1672860"/>
                  <a:gd name="connsiteX100" fmla="*/ 1528462 w 2211526"/>
                  <a:gd name="connsiteY100" fmla="*/ 909960 h 1672860"/>
                  <a:gd name="connsiteX101" fmla="*/ 1534586 w 2211526"/>
                  <a:gd name="connsiteY101" fmla="*/ 919152 h 1672860"/>
                  <a:gd name="connsiteX102" fmla="*/ 1540714 w 2211526"/>
                  <a:gd name="connsiteY102" fmla="*/ 934472 h 1672860"/>
                  <a:gd name="connsiteX103" fmla="*/ 1552967 w 2211526"/>
                  <a:gd name="connsiteY103" fmla="*/ 943664 h 1672860"/>
                  <a:gd name="connsiteX104" fmla="*/ 1549904 w 2211526"/>
                  <a:gd name="connsiteY104" fmla="*/ 943664 h 1672860"/>
                  <a:gd name="connsiteX105" fmla="*/ 1559091 w 2211526"/>
                  <a:gd name="connsiteY105" fmla="*/ 1222471 h 1672860"/>
                  <a:gd name="connsiteX106" fmla="*/ 1556029 w 2211526"/>
                  <a:gd name="connsiteY106" fmla="*/ 1231663 h 1672860"/>
                  <a:gd name="connsiteX107" fmla="*/ 1556029 w 2211526"/>
                  <a:gd name="connsiteY107" fmla="*/ 1240855 h 1672860"/>
                  <a:gd name="connsiteX108" fmla="*/ 1556029 w 2211526"/>
                  <a:gd name="connsiteY108" fmla="*/ 1253111 h 1672860"/>
                  <a:gd name="connsiteX109" fmla="*/ 1559091 w 2211526"/>
                  <a:gd name="connsiteY109" fmla="*/ 1265367 h 1672860"/>
                  <a:gd name="connsiteX110" fmla="*/ 1571344 w 2211526"/>
                  <a:gd name="connsiteY110" fmla="*/ 1286815 h 1672860"/>
                  <a:gd name="connsiteX111" fmla="*/ 1574409 w 2211526"/>
                  <a:gd name="connsiteY111" fmla="*/ 1305194 h 1672860"/>
                  <a:gd name="connsiteX112" fmla="*/ 1574409 w 2211526"/>
                  <a:gd name="connsiteY112" fmla="*/ 1317450 h 1672860"/>
                  <a:gd name="connsiteX113" fmla="*/ 1565219 w 2211526"/>
                  <a:gd name="connsiteY113" fmla="*/ 1323578 h 1672860"/>
                  <a:gd name="connsiteX114" fmla="*/ 1559091 w 2211526"/>
                  <a:gd name="connsiteY114" fmla="*/ 1335834 h 1672860"/>
                  <a:gd name="connsiteX115" fmla="*/ 1556029 w 2211526"/>
                  <a:gd name="connsiteY115" fmla="*/ 1351154 h 1672860"/>
                  <a:gd name="connsiteX116" fmla="*/ 1549904 w 2211526"/>
                  <a:gd name="connsiteY116" fmla="*/ 1357282 h 1672860"/>
                  <a:gd name="connsiteX117" fmla="*/ 1540714 w 2211526"/>
                  <a:gd name="connsiteY117" fmla="*/ 1366474 h 1672860"/>
                  <a:gd name="connsiteX118" fmla="*/ 1537652 w 2211526"/>
                  <a:gd name="connsiteY118" fmla="*/ 1384858 h 1672860"/>
                  <a:gd name="connsiteX119" fmla="*/ 1532902 w 2211526"/>
                  <a:gd name="connsiteY119" fmla="*/ 1387233 h 1672860"/>
                  <a:gd name="connsiteX120" fmla="*/ 1537653 w 2211526"/>
                  <a:gd name="connsiteY120" fmla="*/ 1384859 h 1672860"/>
                  <a:gd name="connsiteX121" fmla="*/ 1540716 w 2211526"/>
                  <a:gd name="connsiteY121" fmla="*/ 1366476 h 1672860"/>
                  <a:gd name="connsiteX122" fmla="*/ 1549906 w 2211526"/>
                  <a:gd name="connsiteY122" fmla="*/ 1357284 h 1672860"/>
                  <a:gd name="connsiteX123" fmla="*/ 1556032 w 2211526"/>
                  <a:gd name="connsiteY123" fmla="*/ 1351154 h 1672860"/>
                  <a:gd name="connsiteX124" fmla="*/ 1559095 w 2211526"/>
                  <a:gd name="connsiteY124" fmla="*/ 1335836 h 1672860"/>
                  <a:gd name="connsiteX125" fmla="*/ 1565221 w 2211526"/>
                  <a:gd name="connsiteY125" fmla="*/ 1323579 h 1672860"/>
                  <a:gd name="connsiteX126" fmla="*/ 1574410 w 2211526"/>
                  <a:gd name="connsiteY126" fmla="*/ 1317453 h 1672860"/>
                  <a:gd name="connsiteX127" fmla="*/ 1574410 w 2211526"/>
                  <a:gd name="connsiteY127" fmla="*/ 1305197 h 1672860"/>
                  <a:gd name="connsiteX128" fmla="*/ 1571347 w 2211526"/>
                  <a:gd name="connsiteY128" fmla="*/ 1286814 h 1672860"/>
                  <a:gd name="connsiteX129" fmla="*/ 1559095 w 2211526"/>
                  <a:gd name="connsiteY129" fmla="*/ 1265365 h 1672860"/>
                  <a:gd name="connsiteX130" fmla="*/ 1556032 w 2211526"/>
                  <a:gd name="connsiteY130" fmla="*/ 1253113 h 1672860"/>
                  <a:gd name="connsiteX131" fmla="*/ 1556032 w 2211526"/>
                  <a:gd name="connsiteY131" fmla="*/ 1240856 h 1672860"/>
                  <a:gd name="connsiteX132" fmla="*/ 1556032 w 2211526"/>
                  <a:gd name="connsiteY132" fmla="*/ 1231665 h 1672860"/>
                  <a:gd name="connsiteX133" fmla="*/ 1559095 w 2211526"/>
                  <a:gd name="connsiteY133" fmla="*/ 1222474 h 1672860"/>
                  <a:gd name="connsiteX134" fmla="*/ 1549906 w 2211526"/>
                  <a:gd name="connsiteY134" fmla="*/ 943665 h 1672860"/>
                  <a:gd name="connsiteX135" fmla="*/ 1565221 w 2211526"/>
                  <a:gd name="connsiteY135" fmla="*/ 946726 h 1672860"/>
                  <a:gd name="connsiteX136" fmla="*/ 1574410 w 2211526"/>
                  <a:gd name="connsiteY136" fmla="*/ 943665 h 1672860"/>
                  <a:gd name="connsiteX137" fmla="*/ 1586662 w 2211526"/>
                  <a:gd name="connsiteY137" fmla="*/ 934473 h 1672860"/>
                  <a:gd name="connsiteX138" fmla="*/ 1608104 w 2211526"/>
                  <a:gd name="connsiteY138" fmla="*/ 922217 h 1672860"/>
                  <a:gd name="connsiteX139" fmla="*/ 1608104 w 2211526"/>
                  <a:gd name="connsiteY139" fmla="*/ 919151 h 1672860"/>
                  <a:gd name="connsiteX140" fmla="*/ 1609356 w 2211526"/>
                  <a:gd name="connsiteY140" fmla="*/ 919069 h 1672860"/>
                  <a:gd name="connsiteX141" fmla="*/ 1620621 w 2211526"/>
                  <a:gd name="connsiteY141" fmla="*/ 907780 h 1672860"/>
                  <a:gd name="connsiteX142" fmla="*/ 1622242 w 2211526"/>
                  <a:gd name="connsiteY142" fmla="*/ 906156 h 1672860"/>
                  <a:gd name="connsiteX143" fmla="*/ 1627427 w 2211526"/>
                  <a:gd name="connsiteY143" fmla="*/ 895766 h 1672860"/>
                  <a:gd name="connsiteX144" fmla="*/ 1637805 w 2211526"/>
                  <a:gd name="connsiteY144" fmla="*/ 877570 h 1672860"/>
                  <a:gd name="connsiteX145" fmla="*/ 1648175 w 2211526"/>
                  <a:gd name="connsiteY145" fmla="*/ 854183 h 1672860"/>
                  <a:gd name="connsiteX146" fmla="*/ 1653361 w 2211526"/>
                  <a:gd name="connsiteY146" fmla="*/ 828200 h 1672860"/>
                  <a:gd name="connsiteX147" fmla="*/ 1650768 w 2211526"/>
                  <a:gd name="connsiteY147" fmla="*/ 781425 h 1672860"/>
                  <a:gd name="connsiteX148" fmla="*/ 1650768 w 2211526"/>
                  <a:gd name="connsiteY148" fmla="*/ 760633 h 1672860"/>
                  <a:gd name="connsiteX149" fmla="*/ 1640397 w 2211526"/>
                  <a:gd name="connsiteY149" fmla="*/ 745046 h 1672860"/>
                  <a:gd name="connsiteX150" fmla="*/ 1630020 w 2211526"/>
                  <a:gd name="connsiteY150" fmla="*/ 724254 h 1672860"/>
                  <a:gd name="connsiteX151" fmla="*/ 1619649 w 2211526"/>
                  <a:gd name="connsiteY151" fmla="*/ 713859 h 1672860"/>
                  <a:gd name="connsiteX152" fmla="*/ 1611865 w 2211526"/>
                  <a:gd name="connsiteY152" fmla="*/ 695669 h 1672860"/>
                  <a:gd name="connsiteX153" fmla="*/ 1617057 w 2211526"/>
                  <a:gd name="connsiteY153" fmla="*/ 682677 h 1672860"/>
                  <a:gd name="connsiteX154" fmla="*/ 1622242 w 2211526"/>
                  <a:gd name="connsiteY154" fmla="*/ 677480 h 1672860"/>
                  <a:gd name="connsiteX155" fmla="*/ 1622242 w 2211526"/>
                  <a:gd name="connsiteY155" fmla="*/ 667084 h 1672860"/>
                  <a:gd name="connsiteX156" fmla="*/ 1617057 w 2211526"/>
                  <a:gd name="connsiteY156" fmla="*/ 646298 h 1672860"/>
                  <a:gd name="connsiteX157" fmla="*/ 1609272 w 2211526"/>
                  <a:gd name="connsiteY157" fmla="*/ 638505 h 1672860"/>
                  <a:gd name="connsiteX158" fmla="*/ 1617057 w 2211526"/>
                  <a:gd name="connsiteY158" fmla="*/ 633307 h 1672860"/>
                  <a:gd name="connsiteX159" fmla="*/ 1619649 w 2211526"/>
                  <a:gd name="connsiteY159" fmla="*/ 620309 h 1672860"/>
                  <a:gd name="connsiteX160" fmla="*/ 1622242 w 2211526"/>
                  <a:gd name="connsiteY160" fmla="*/ 607317 h 1672860"/>
                  <a:gd name="connsiteX161" fmla="*/ 1627427 w 2211526"/>
                  <a:gd name="connsiteY161" fmla="*/ 599524 h 1672860"/>
                  <a:gd name="connsiteX162" fmla="*/ 1627427 w 2211526"/>
                  <a:gd name="connsiteY162" fmla="*/ 578732 h 1672860"/>
                  <a:gd name="connsiteX163" fmla="*/ 1624835 w 2211526"/>
                  <a:gd name="connsiteY163" fmla="*/ 568342 h 1672860"/>
                  <a:gd name="connsiteX164" fmla="*/ 1627427 w 2211526"/>
                  <a:gd name="connsiteY164" fmla="*/ 555345 h 1672860"/>
                  <a:gd name="connsiteX165" fmla="*/ 1635206 w 2211526"/>
                  <a:gd name="connsiteY165" fmla="*/ 544955 h 1672860"/>
                  <a:gd name="connsiteX166" fmla="*/ 1640397 w 2211526"/>
                  <a:gd name="connsiteY166" fmla="*/ 534559 h 1672860"/>
                  <a:gd name="connsiteX167" fmla="*/ 1640397 w 2211526"/>
                  <a:gd name="connsiteY167" fmla="*/ 521568 h 1672860"/>
                  <a:gd name="connsiteX168" fmla="*/ 1650768 w 2211526"/>
                  <a:gd name="connsiteY168" fmla="*/ 518966 h 1672860"/>
                  <a:gd name="connsiteX169" fmla="*/ 1666331 w 2211526"/>
                  <a:gd name="connsiteY169" fmla="*/ 518966 h 1672860"/>
                  <a:gd name="connsiteX170" fmla="*/ 1671516 w 2211526"/>
                  <a:gd name="connsiteY170" fmla="*/ 498180 h 1672860"/>
                  <a:gd name="connsiteX171" fmla="*/ 1674109 w 2211526"/>
                  <a:gd name="connsiteY171" fmla="*/ 492982 h 1672860"/>
                  <a:gd name="connsiteX172" fmla="*/ 1679294 w 2211526"/>
                  <a:gd name="connsiteY172" fmla="*/ 490381 h 1672860"/>
                  <a:gd name="connsiteX173" fmla="*/ 1687079 w 2211526"/>
                  <a:gd name="connsiteY173" fmla="*/ 513768 h 1672860"/>
                  <a:gd name="connsiteX174" fmla="*/ 1676702 w 2211526"/>
                  <a:gd name="connsiteY174" fmla="*/ 526760 h 1672860"/>
                  <a:gd name="connsiteX175" fmla="*/ 1676702 w 2211526"/>
                  <a:gd name="connsiteY175" fmla="*/ 531958 h 1672860"/>
                  <a:gd name="connsiteX176" fmla="*/ 1681893 w 2211526"/>
                  <a:gd name="connsiteY176" fmla="*/ 534559 h 1672860"/>
                  <a:gd name="connsiteX177" fmla="*/ 1684486 w 2211526"/>
                  <a:gd name="connsiteY177" fmla="*/ 534559 h 1672860"/>
                  <a:gd name="connsiteX178" fmla="*/ 1689671 w 2211526"/>
                  <a:gd name="connsiteY178" fmla="*/ 531958 h 1672860"/>
                  <a:gd name="connsiteX179" fmla="*/ 1692264 w 2211526"/>
                  <a:gd name="connsiteY179" fmla="*/ 521568 h 1672860"/>
                  <a:gd name="connsiteX180" fmla="*/ 1694857 w 2211526"/>
                  <a:gd name="connsiteY180" fmla="*/ 518966 h 1672860"/>
                  <a:gd name="connsiteX181" fmla="*/ 1697449 w 2211526"/>
                  <a:gd name="connsiteY181" fmla="*/ 505974 h 1672860"/>
                  <a:gd name="connsiteX182" fmla="*/ 1697449 w 2211526"/>
                  <a:gd name="connsiteY182" fmla="*/ 498180 h 1672860"/>
                  <a:gd name="connsiteX183" fmla="*/ 1697449 w 2211526"/>
                  <a:gd name="connsiteY183" fmla="*/ 487785 h 1672860"/>
                  <a:gd name="connsiteX184" fmla="*/ 1697449 w 2211526"/>
                  <a:gd name="connsiteY184" fmla="*/ 477389 h 1672860"/>
                  <a:gd name="connsiteX185" fmla="*/ 1705234 w 2211526"/>
                  <a:gd name="connsiteY185" fmla="*/ 466993 h 1672860"/>
                  <a:gd name="connsiteX186" fmla="*/ 1710419 w 2211526"/>
                  <a:gd name="connsiteY186" fmla="*/ 461795 h 1672860"/>
                  <a:gd name="connsiteX187" fmla="*/ 1723383 w 2211526"/>
                  <a:gd name="connsiteY187" fmla="*/ 459199 h 1672860"/>
                  <a:gd name="connsiteX188" fmla="*/ 1728575 w 2211526"/>
                  <a:gd name="connsiteY188" fmla="*/ 454002 h 1672860"/>
                  <a:gd name="connsiteX189" fmla="*/ 1718197 w 2211526"/>
                  <a:gd name="connsiteY189" fmla="*/ 443606 h 1672860"/>
                  <a:gd name="connsiteX190" fmla="*/ 1715605 w 2211526"/>
                  <a:gd name="connsiteY190" fmla="*/ 435812 h 1672860"/>
                  <a:gd name="connsiteX191" fmla="*/ 1720790 w 2211526"/>
                  <a:gd name="connsiteY191" fmla="*/ 428018 h 1672860"/>
                  <a:gd name="connsiteX192" fmla="*/ 1725982 w 2211526"/>
                  <a:gd name="connsiteY192" fmla="*/ 420219 h 1672860"/>
                  <a:gd name="connsiteX193" fmla="*/ 1728575 w 2211526"/>
                  <a:gd name="connsiteY193" fmla="*/ 417623 h 1672860"/>
                  <a:gd name="connsiteX194" fmla="*/ 1728575 w 2211526"/>
                  <a:gd name="connsiteY194" fmla="*/ 412425 h 1672860"/>
                  <a:gd name="connsiteX195" fmla="*/ 1731167 w 2211526"/>
                  <a:gd name="connsiteY195" fmla="*/ 409823 h 1672860"/>
                  <a:gd name="connsiteX196" fmla="*/ 1733760 w 2211526"/>
                  <a:gd name="connsiteY196" fmla="*/ 409823 h 1672860"/>
                  <a:gd name="connsiteX197" fmla="*/ 1744131 w 2211526"/>
                  <a:gd name="connsiteY197" fmla="*/ 407227 h 1672860"/>
                  <a:gd name="connsiteX198" fmla="*/ 1749322 w 2211526"/>
                  <a:gd name="connsiteY198" fmla="*/ 407227 h 1672860"/>
                  <a:gd name="connsiteX199" fmla="*/ 1744131 w 2211526"/>
                  <a:gd name="connsiteY199" fmla="*/ 399433 h 1672860"/>
                  <a:gd name="connsiteX200" fmla="*/ 1733760 w 2211526"/>
                  <a:gd name="connsiteY200" fmla="*/ 391633 h 1672860"/>
                  <a:gd name="connsiteX201" fmla="*/ 1728575 w 2211526"/>
                  <a:gd name="connsiteY201" fmla="*/ 386435 h 1672860"/>
                  <a:gd name="connsiteX202" fmla="*/ 1720790 w 2211526"/>
                  <a:gd name="connsiteY202" fmla="*/ 381243 h 1672860"/>
                  <a:gd name="connsiteX203" fmla="*/ 1707827 w 2211526"/>
                  <a:gd name="connsiteY203" fmla="*/ 376046 h 1672860"/>
                  <a:gd name="connsiteX204" fmla="*/ 1684486 w 2211526"/>
                  <a:gd name="connsiteY204" fmla="*/ 373444 h 1672860"/>
                  <a:gd name="connsiteX205" fmla="*/ 830085 w 2211526"/>
                  <a:gd name="connsiteY205" fmla="*/ 0 h 1672860"/>
                  <a:gd name="connsiteX206" fmla="*/ 842339 w 2211526"/>
                  <a:gd name="connsiteY206" fmla="*/ 6123 h 1672860"/>
                  <a:gd name="connsiteX207" fmla="*/ 848466 w 2211526"/>
                  <a:gd name="connsiteY207" fmla="*/ 15317 h 1672860"/>
                  <a:gd name="connsiteX208" fmla="*/ 836212 w 2211526"/>
                  <a:gd name="connsiteY208" fmla="*/ 24505 h 1672860"/>
                  <a:gd name="connsiteX209" fmla="*/ 833149 w 2211526"/>
                  <a:gd name="connsiteY209" fmla="*/ 36763 h 1672860"/>
                  <a:gd name="connsiteX210" fmla="*/ 823958 w 2211526"/>
                  <a:gd name="connsiteY210" fmla="*/ 49016 h 1672860"/>
                  <a:gd name="connsiteX211" fmla="*/ 827022 w 2211526"/>
                  <a:gd name="connsiteY211" fmla="*/ 61275 h 1672860"/>
                  <a:gd name="connsiteX212" fmla="*/ 836212 w 2211526"/>
                  <a:gd name="connsiteY212" fmla="*/ 61275 h 1672860"/>
                  <a:gd name="connsiteX213" fmla="*/ 848466 w 2211526"/>
                  <a:gd name="connsiteY213" fmla="*/ 61275 h 1672860"/>
                  <a:gd name="connsiteX214" fmla="*/ 860715 w 2211526"/>
                  <a:gd name="connsiteY214" fmla="*/ 61275 h 1672860"/>
                  <a:gd name="connsiteX215" fmla="*/ 866842 w 2211526"/>
                  <a:gd name="connsiteY215" fmla="*/ 73527 h 1672860"/>
                  <a:gd name="connsiteX216" fmla="*/ 882159 w 2211526"/>
                  <a:gd name="connsiteY216" fmla="*/ 98038 h 1672860"/>
                  <a:gd name="connsiteX217" fmla="*/ 903598 w 2211526"/>
                  <a:gd name="connsiteY217" fmla="*/ 104167 h 1672860"/>
                  <a:gd name="connsiteX218" fmla="*/ 915852 w 2211526"/>
                  <a:gd name="connsiteY218" fmla="*/ 104167 h 1672860"/>
                  <a:gd name="connsiteX219" fmla="*/ 925042 w 2211526"/>
                  <a:gd name="connsiteY219" fmla="*/ 104167 h 1672860"/>
                  <a:gd name="connsiteX220" fmla="*/ 943418 w 2211526"/>
                  <a:gd name="connsiteY220" fmla="*/ 119484 h 1672860"/>
                  <a:gd name="connsiteX221" fmla="*/ 955671 w 2211526"/>
                  <a:gd name="connsiteY221" fmla="*/ 119484 h 1672860"/>
                  <a:gd name="connsiteX222" fmla="*/ 964862 w 2211526"/>
                  <a:gd name="connsiteY222" fmla="*/ 107232 h 1672860"/>
                  <a:gd name="connsiteX223" fmla="*/ 980174 w 2211526"/>
                  <a:gd name="connsiteY223" fmla="*/ 107232 h 1672860"/>
                  <a:gd name="connsiteX224" fmla="*/ 992428 w 2211526"/>
                  <a:gd name="connsiteY224" fmla="*/ 107232 h 1672860"/>
                  <a:gd name="connsiteX225" fmla="*/ 1007745 w 2211526"/>
                  <a:gd name="connsiteY225" fmla="*/ 107232 h 1672860"/>
                  <a:gd name="connsiteX226" fmla="*/ 1023057 w 2211526"/>
                  <a:gd name="connsiteY226" fmla="*/ 107232 h 1672860"/>
                  <a:gd name="connsiteX227" fmla="*/ 1035311 w 2211526"/>
                  <a:gd name="connsiteY227" fmla="*/ 110297 h 1672860"/>
                  <a:gd name="connsiteX228" fmla="*/ 1026120 w 2211526"/>
                  <a:gd name="connsiteY228" fmla="*/ 119484 h 1672860"/>
                  <a:gd name="connsiteX229" fmla="*/ 1007745 w 2211526"/>
                  <a:gd name="connsiteY229" fmla="*/ 110297 h 1672860"/>
                  <a:gd name="connsiteX230" fmla="*/ 1023057 w 2211526"/>
                  <a:gd name="connsiteY230" fmla="*/ 125614 h 1672860"/>
                  <a:gd name="connsiteX231" fmla="*/ 1050628 w 2211526"/>
                  <a:gd name="connsiteY231" fmla="*/ 128678 h 1672860"/>
                  <a:gd name="connsiteX232" fmla="*/ 1053692 w 2211526"/>
                  <a:gd name="connsiteY232" fmla="*/ 131743 h 1672860"/>
                  <a:gd name="connsiteX233" fmla="*/ 1065940 w 2211526"/>
                  <a:gd name="connsiteY233" fmla="*/ 137872 h 1672860"/>
                  <a:gd name="connsiteX234" fmla="*/ 1075130 w 2211526"/>
                  <a:gd name="connsiteY234" fmla="*/ 137872 h 1672860"/>
                  <a:gd name="connsiteX235" fmla="*/ 1108823 w 2211526"/>
                  <a:gd name="connsiteY235" fmla="*/ 147060 h 1672860"/>
                  <a:gd name="connsiteX236" fmla="*/ 1121077 w 2211526"/>
                  <a:gd name="connsiteY236" fmla="*/ 156254 h 1672860"/>
                  <a:gd name="connsiteX237" fmla="*/ 1130267 w 2211526"/>
                  <a:gd name="connsiteY237" fmla="*/ 168507 h 1672860"/>
                  <a:gd name="connsiteX238" fmla="*/ 1154770 w 2211526"/>
                  <a:gd name="connsiteY238" fmla="*/ 168507 h 1672860"/>
                  <a:gd name="connsiteX239" fmla="*/ 1167024 w 2211526"/>
                  <a:gd name="connsiteY239" fmla="*/ 159319 h 1672860"/>
                  <a:gd name="connsiteX240" fmla="*/ 1176214 w 2211526"/>
                  <a:gd name="connsiteY240" fmla="*/ 150125 h 1672860"/>
                  <a:gd name="connsiteX241" fmla="*/ 1219092 w 2211526"/>
                  <a:gd name="connsiteY241" fmla="*/ 159319 h 1672860"/>
                  <a:gd name="connsiteX242" fmla="*/ 1271165 w 2211526"/>
                  <a:gd name="connsiteY242" fmla="*/ 162377 h 1672860"/>
                  <a:gd name="connsiteX243" fmla="*/ 1295673 w 2211526"/>
                  <a:gd name="connsiteY243" fmla="*/ 168507 h 1672860"/>
                  <a:gd name="connsiteX244" fmla="*/ 1225219 w 2211526"/>
                  <a:gd name="connsiteY244" fmla="*/ 211399 h 1672860"/>
                  <a:gd name="connsiteX245" fmla="*/ 1176214 w 2211526"/>
                  <a:gd name="connsiteY245" fmla="*/ 245104 h 1672860"/>
                  <a:gd name="connsiteX246" fmla="*/ 1151706 w 2211526"/>
                  <a:gd name="connsiteY246" fmla="*/ 278803 h 1672860"/>
                  <a:gd name="connsiteX247" fmla="*/ 1099633 w 2211526"/>
                  <a:gd name="connsiteY247" fmla="*/ 327825 h 1672860"/>
                  <a:gd name="connsiteX248" fmla="*/ 1097582 w 2211526"/>
                  <a:gd name="connsiteY248" fmla="*/ 329468 h 1672860"/>
                  <a:gd name="connsiteX249" fmla="*/ 1097983 w 2211526"/>
                  <a:gd name="connsiteY249" fmla="*/ 329871 h 1672860"/>
                  <a:gd name="connsiteX250" fmla="*/ 1101138 w 2211526"/>
                  <a:gd name="connsiteY250" fmla="*/ 333042 h 1672860"/>
                  <a:gd name="connsiteX251" fmla="*/ 1106042 w 2211526"/>
                  <a:gd name="connsiteY251" fmla="*/ 337211 h 1672860"/>
                  <a:gd name="connsiteX252" fmla="*/ 1106402 w 2211526"/>
                  <a:gd name="connsiteY252" fmla="*/ 337355 h 1672860"/>
                  <a:gd name="connsiteX253" fmla="*/ 1117736 w 2211526"/>
                  <a:gd name="connsiteY253" fmla="*/ 341913 h 1672860"/>
                  <a:gd name="connsiteX254" fmla="*/ 1128098 w 2211526"/>
                  <a:gd name="connsiteY254" fmla="*/ 341913 h 1672860"/>
                  <a:gd name="connsiteX255" fmla="*/ 1133279 w 2211526"/>
                  <a:gd name="connsiteY255" fmla="*/ 334098 h 1672860"/>
                  <a:gd name="connsiteX256" fmla="*/ 1154004 w 2211526"/>
                  <a:gd name="connsiteY256" fmla="*/ 323686 h 1672860"/>
                  <a:gd name="connsiteX257" fmla="*/ 1166957 w 2211526"/>
                  <a:gd name="connsiteY257" fmla="*/ 315876 h 1672860"/>
                  <a:gd name="connsiteX258" fmla="*/ 1179909 w 2211526"/>
                  <a:gd name="connsiteY258" fmla="*/ 310668 h 1672860"/>
                  <a:gd name="connsiteX259" fmla="*/ 1190272 w 2211526"/>
                  <a:gd name="connsiteY259" fmla="*/ 308066 h 1672860"/>
                  <a:gd name="connsiteX260" fmla="*/ 1200634 w 2211526"/>
                  <a:gd name="connsiteY260" fmla="*/ 302858 h 1672860"/>
                  <a:gd name="connsiteX261" fmla="*/ 1205819 w 2211526"/>
                  <a:gd name="connsiteY261" fmla="*/ 300256 h 1672860"/>
                  <a:gd name="connsiteX262" fmla="*/ 1213591 w 2211526"/>
                  <a:gd name="connsiteY262" fmla="*/ 305460 h 1672860"/>
                  <a:gd name="connsiteX263" fmla="*/ 1211001 w 2211526"/>
                  <a:gd name="connsiteY263" fmla="*/ 318478 h 1672860"/>
                  <a:gd name="connsiteX264" fmla="*/ 1208410 w 2211526"/>
                  <a:gd name="connsiteY264" fmla="*/ 323686 h 1672860"/>
                  <a:gd name="connsiteX265" fmla="*/ 1205819 w 2211526"/>
                  <a:gd name="connsiteY265" fmla="*/ 339306 h 1672860"/>
                  <a:gd name="connsiteX266" fmla="*/ 1203225 w 2211526"/>
                  <a:gd name="connsiteY266" fmla="*/ 344514 h 1672860"/>
                  <a:gd name="connsiteX267" fmla="*/ 1205819 w 2211526"/>
                  <a:gd name="connsiteY267" fmla="*/ 347116 h 1672860"/>
                  <a:gd name="connsiteX268" fmla="*/ 1213591 w 2211526"/>
                  <a:gd name="connsiteY268" fmla="*/ 344514 h 1672860"/>
                  <a:gd name="connsiteX269" fmla="*/ 1218772 w 2211526"/>
                  <a:gd name="connsiteY269" fmla="*/ 339306 h 1672860"/>
                  <a:gd name="connsiteX270" fmla="*/ 1226544 w 2211526"/>
                  <a:gd name="connsiteY270" fmla="*/ 341913 h 1672860"/>
                  <a:gd name="connsiteX271" fmla="*/ 1234316 w 2211526"/>
                  <a:gd name="connsiteY271" fmla="*/ 347116 h 1672860"/>
                  <a:gd name="connsiteX272" fmla="*/ 1242087 w 2211526"/>
                  <a:gd name="connsiteY272" fmla="*/ 352324 h 1672860"/>
                  <a:gd name="connsiteX273" fmla="*/ 1243600 w 2211526"/>
                  <a:gd name="connsiteY273" fmla="*/ 352324 h 1672860"/>
                  <a:gd name="connsiteX274" fmla="*/ 1243600 w 2211526"/>
                  <a:gd name="connsiteY274" fmla="*/ 350056 h 1672860"/>
                  <a:gd name="connsiteX275" fmla="*/ 1248785 w 2211526"/>
                  <a:gd name="connsiteY275" fmla="*/ 344859 h 1672860"/>
                  <a:gd name="connsiteX276" fmla="*/ 1259156 w 2211526"/>
                  <a:gd name="connsiteY276" fmla="*/ 344859 h 1672860"/>
                  <a:gd name="connsiteX277" fmla="*/ 1272126 w 2211526"/>
                  <a:gd name="connsiteY277" fmla="*/ 337065 h 1672860"/>
                  <a:gd name="connsiteX278" fmla="*/ 1274719 w 2211526"/>
                  <a:gd name="connsiteY278" fmla="*/ 331867 h 1672860"/>
                  <a:gd name="connsiteX279" fmla="*/ 1279904 w 2211526"/>
                  <a:gd name="connsiteY279" fmla="*/ 321471 h 1672860"/>
                  <a:gd name="connsiteX280" fmla="*/ 1287688 w 2211526"/>
                  <a:gd name="connsiteY280" fmla="*/ 313677 h 1672860"/>
                  <a:gd name="connsiteX281" fmla="*/ 1295467 w 2211526"/>
                  <a:gd name="connsiteY281" fmla="*/ 311081 h 1672860"/>
                  <a:gd name="connsiteX282" fmla="*/ 1303245 w 2211526"/>
                  <a:gd name="connsiteY282" fmla="*/ 311081 h 1672860"/>
                  <a:gd name="connsiteX283" fmla="*/ 1318807 w 2211526"/>
                  <a:gd name="connsiteY283" fmla="*/ 311081 h 1672860"/>
                  <a:gd name="connsiteX284" fmla="*/ 1326585 w 2211526"/>
                  <a:gd name="connsiteY284" fmla="*/ 305884 h 1672860"/>
                  <a:gd name="connsiteX285" fmla="*/ 1352519 w 2211526"/>
                  <a:gd name="connsiteY285" fmla="*/ 287694 h 1672860"/>
                  <a:gd name="connsiteX286" fmla="*/ 1360303 w 2211526"/>
                  <a:gd name="connsiteY286" fmla="*/ 285092 h 1672860"/>
                  <a:gd name="connsiteX287" fmla="*/ 1370674 w 2211526"/>
                  <a:gd name="connsiteY287" fmla="*/ 274697 h 1672860"/>
                  <a:gd name="connsiteX288" fmla="*/ 1378458 w 2211526"/>
                  <a:gd name="connsiteY288" fmla="*/ 261705 h 1672860"/>
                  <a:gd name="connsiteX289" fmla="*/ 1388829 w 2211526"/>
                  <a:gd name="connsiteY289" fmla="*/ 253911 h 1672860"/>
                  <a:gd name="connsiteX290" fmla="*/ 1401799 w 2211526"/>
                  <a:gd name="connsiteY290" fmla="*/ 240919 h 1672860"/>
                  <a:gd name="connsiteX291" fmla="*/ 1412170 w 2211526"/>
                  <a:gd name="connsiteY291" fmla="*/ 227922 h 1672860"/>
                  <a:gd name="connsiteX292" fmla="*/ 1425140 w 2211526"/>
                  <a:gd name="connsiteY292" fmla="*/ 220128 h 1672860"/>
                  <a:gd name="connsiteX293" fmla="*/ 1443295 w 2211526"/>
                  <a:gd name="connsiteY293" fmla="*/ 217532 h 1672860"/>
                  <a:gd name="connsiteX294" fmla="*/ 1451073 w 2211526"/>
                  <a:gd name="connsiteY294" fmla="*/ 217532 h 1672860"/>
                  <a:gd name="connsiteX295" fmla="*/ 1464043 w 2211526"/>
                  <a:gd name="connsiteY295" fmla="*/ 222724 h 1672860"/>
                  <a:gd name="connsiteX296" fmla="*/ 1458851 w 2211526"/>
                  <a:gd name="connsiteY296" fmla="*/ 225326 h 1672860"/>
                  <a:gd name="connsiteX297" fmla="*/ 1448480 w 2211526"/>
                  <a:gd name="connsiteY297" fmla="*/ 230524 h 1672860"/>
                  <a:gd name="connsiteX298" fmla="*/ 1438103 w 2211526"/>
                  <a:gd name="connsiteY298" fmla="*/ 233120 h 1672860"/>
                  <a:gd name="connsiteX299" fmla="*/ 1440702 w 2211526"/>
                  <a:gd name="connsiteY299" fmla="*/ 238317 h 1672860"/>
                  <a:gd name="connsiteX300" fmla="*/ 1425140 w 2211526"/>
                  <a:gd name="connsiteY300" fmla="*/ 253911 h 1672860"/>
                  <a:gd name="connsiteX301" fmla="*/ 1419954 w 2211526"/>
                  <a:gd name="connsiteY301" fmla="*/ 256507 h 1672860"/>
                  <a:gd name="connsiteX302" fmla="*/ 1412170 w 2211526"/>
                  <a:gd name="connsiteY302" fmla="*/ 277298 h 1672860"/>
                  <a:gd name="connsiteX303" fmla="*/ 1412170 w 2211526"/>
                  <a:gd name="connsiteY303" fmla="*/ 266903 h 1672860"/>
                  <a:gd name="connsiteX304" fmla="*/ 1406984 w 2211526"/>
                  <a:gd name="connsiteY304" fmla="*/ 261705 h 1672860"/>
                  <a:gd name="connsiteX305" fmla="*/ 1404392 w 2211526"/>
                  <a:gd name="connsiteY305" fmla="*/ 287694 h 1672860"/>
                  <a:gd name="connsiteX306" fmla="*/ 1404392 w 2211526"/>
                  <a:gd name="connsiteY306" fmla="*/ 303282 h 1672860"/>
                  <a:gd name="connsiteX307" fmla="*/ 1412170 w 2211526"/>
                  <a:gd name="connsiteY307" fmla="*/ 298084 h 1672860"/>
                  <a:gd name="connsiteX308" fmla="*/ 1417355 w 2211526"/>
                  <a:gd name="connsiteY308" fmla="*/ 292886 h 1672860"/>
                  <a:gd name="connsiteX309" fmla="*/ 1419954 w 2211526"/>
                  <a:gd name="connsiteY309" fmla="*/ 292886 h 1672860"/>
                  <a:gd name="connsiteX310" fmla="*/ 1422547 w 2211526"/>
                  <a:gd name="connsiteY310" fmla="*/ 298084 h 1672860"/>
                  <a:gd name="connsiteX311" fmla="*/ 1430325 w 2211526"/>
                  <a:gd name="connsiteY311" fmla="*/ 298084 h 1672860"/>
                  <a:gd name="connsiteX312" fmla="*/ 1435511 w 2211526"/>
                  <a:gd name="connsiteY312" fmla="*/ 295488 h 1672860"/>
                  <a:gd name="connsiteX313" fmla="*/ 1443295 w 2211526"/>
                  <a:gd name="connsiteY313" fmla="*/ 290290 h 1672860"/>
                  <a:gd name="connsiteX314" fmla="*/ 1456258 w 2211526"/>
                  <a:gd name="connsiteY314" fmla="*/ 292886 h 1672860"/>
                  <a:gd name="connsiteX315" fmla="*/ 1482192 w 2211526"/>
                  <a:gd name="connsiteY315" fmla="*/ 305884 h 1672860"/>
                  <a:gd name="connsiteX316" fmla="*/ 1497754 w 2211526"/>
                  <a:gd name="connsiteY316" fmla="*/ 324073 h 1672860"/>
                  <a:gd name="connsiteX317" fmla="*/ 1508131 w 2211526"/>
                  <a:gd name="connsiteY317" fmla="*/ 331867 h 1672860"/>
                  <a:gd name="connsiteX318" fmla="*/ 1531472 w 2211526"/>
                  <a:gd name="connsiteY318" fmla="*/ 334469 h 1672860"/>
                  <a:gd name="connsiteX319" fmla="*/ 1539250 w 2211526"/>
                  <a:gd name="connsiteY319" fmla="*/ 331867 h 1672860"/>
                  <a:gd name="connsiteX320" fmla="*/ 1557405 w 2211526"/>
                  <a:gd name="connsiteY320" fmla="*/ 337065 h 1672860"/>
                  <a:gd name="connsiteX321" fmla="*/ 1572968 w 2211526"/>
                  <a:gd name="connsiteY321" fmla="*/ 342263 h 1672860"/>
                  <a:gd name="connsiteX322" fmla="*/ 1580746 w 2211526"/>
                  <a:gd name="connsiteY322" fmla="*/ 331867 h 1672860"/>
                  <a:gd name="connsiteX323" fmla="*/ 1593710 w 2211526"/>
                  <a:gd name="connsiteY323" fmla="*/ 318875 h 1672860"/>
                  <a:gd name="connsiteX324" fmla="*/ 1604087 w 2211526"/>
                  <a:gd name="connsiteY324" fmla="*/ 308480 h 1672860"/>
                  <a:gd name="connsiteX325" fmla="*/ 1627427 w 2211526"/>
                  <a:gd name="connsiteY325" fmla="*/ 303282 h 1672860"/>
                  <a:gd name="connsiteX326" fmla="*/ 1642990 w 2211526"/>
                  <a:gd name="connsiteY326" fmla="*/ 298084 h 1672860"/>
                  <a:gd name="connsiteX327" fmla="*/ 1658546 w 2211526"/>
                  <a:gd name="connsiteY327" fmla="*/ 298084 h 1672860"/>
                  <a:gd name="connsiteX328" fmla="*/ 1681893 w 2211526"/>
                  <a:gd name="connsiteY328" fmla="*/ 290290 h 1672860"/>
                  <a:gd name="connsiteX329" fmla="*/ 1697449 w 2211526"/>
                  <a:gd name="connsiteY329" fmla="*/ 285092 h 1672860"/>
                  <a:gd name="connsiteX330" fmla="*/ 1705234 w 2211526"/>
                  <a:gd name="connsiteY330" fmla="*/ 290290 h 1672860"/>
                  <a:gd name="connsiteX331" fmla="*/ 1710419 w 2211526"/>
                  <a:gd name="connsiteY331" fmla="*/ 311081 h 1672860"/>
                  <a:gd name="connsiteX332" fmla="*/ 1738945 w 2211526"/>
                  <a:gd name="connsiteY332" fmla="*/ 316273 h 1672860"/>
                  <a:gd name="connsiteX333" fmla="*/ 1757101 w 2211526"/>
                  <a:gd name="connsiteY333" fmla="*/ 316273 h 1672860"/>
                  <a:gd name="connsiteX334" fmla="*/ 1770070 w 2211526"/>
                  <a:gd name="connsiteY334" fmla="*/ 318875 h 1672860"/>
                  <a:gd name="connsiteX335" fmla="*/ 1780441 w 2211526"/>
                  <a:gd name="connsiteY335" fmla="*/ 331867 h 1672860"/>
                  <a:gd name="connsiteX336" fmla="*/ 1796004 w 2211526"/>
                  <a:gd name="connsiteY336" fmla="*/ 350056 h 1672860"/>
                  <a:gd name="connsiteX337" fmla="*/ 1801190 w 2211526"/>
                  <a:gd name="connsiteY337" fmla="*/ 355254 h 1672860"/>
                  <a:gd name="connsiteX338" fmla="*/ 1806375 w 2211526"/>
                  <a:gd name="connsiteY338" fmla="*/ 360452 h 1672860"/>
                  <a:gd name="connsiteX339" fmla="*/ 1811561 w 2211526"/>
                  <a:gd name="connsiteY339" fmla="*/ 368246 h 1672860"/>
                  <a:gd name="connsiteX340" fmla="*/ 1824530 w 2211526"/>
                  <a:gd name="connsiteY340" fmla="*/ 370848 h 1672860"/>
                  <a:gd name="connsiteX341" fmla="*/ 1829716 w 2211526"/>
                  <a:gd name="connsiteY341" fmla="*/ 365650 h 1672860"/>
                  <a:gd name="connsiteX342" fmla="*/ 1840093 w 2211526"/>
                  <a:gd name="connsiteY342" fmla="*/ 357856 h 1672860"/>
                  <a:gd name="connsiteX343" fmla="*/ 1845278 w 2211526"/>
                  <a:gd name="connsiteY343" fmla="*/ 363048 h 1672860"/>
                  <a:gd name="connsiteX344" fmla="*/ 1845278 w 2211526"/>
                  <a:gd name="connsiteY344" fmla="*/ 368246 h 1672860"/>
                  <a:gd name="connsiteX345" fmla="*/ 1837500 w 2211526"/>
                  <a:gd name="connsiteY345" fmla="*/ 373444 h 1672860"/>
                  <a:gd name="connsiteX346" fmla="*/ 1827123 w 2211526"/>
                  <a:gd name="connsiteY346" fmla="*/ 373444 h 1672860"/>
                  <a:gd name="connsiteX347" fmla="*/ 1816752 w 2211526"/>
                  <a:gd name="connsiteY347" fmla="*/ 373444 h 1672860"/>
                  <a:gd name="connsiteX348" fmla="*/ 1811561 w 2211526"/>
                  <a:gd name="connsiteY348" fmla="*/ 378642 h 1672860"/>
                  <a:gd name="connsiteX349" fmla="*/ 1783034 w 2211526"/>
                  <a:gd name="connsiteY349" fmla="*/ 378642 h 1672860"/>
                  <a:gd name="connsiteX350" fmla="*/ 1775256 w 2211526"/>
                  <a:gd name="connsiteY350" fmla="*/ 381243 h 1672860"/>
                  <a:gd name="connsiteX351" fmla="*/ 1764879 w 2211526"/>
                  <a:gd name="connsiteY351" fmla="*/ 376046 h 1672860"/>
                  <a:gd name="connsiteX352" fmla="*/ 1754508 w 2211526"/>
                  <a:gd name="connsiteY352" fmla="*/ 370848 h 1672860"/>
                  <a:gd name="connsiteX353" fmla="*/ 1744131 w 2211526"/>
                  <a:gd name="connsiteY353" fmla="*/ 383839 h 1672860"/>
                  <a:gd name="connsiteX354" fmla="*/ 1746724 w 2211526"/>
                  <a:gd name="connsiteY354" fmla="*/ 391633 h 1672860"/>
                  <a:gd name="connsiteX355" fmla="*/ 1746724 w 2211526"/>
                  <a:gd name="connsiteY355" fmla="*/ 396831 h 1672860"/>
                  <a:gd name="connsiteX356" fmla="*/ 1749322 w 2211526"/>
                  <a:gd name="connsiteY356" fmla="*/ 402029 h 1672860"/>
                  <a:gd name="connsiteX357" fmla="*/ 1751915 w 2211526"/>
                  <a:gd name="connsiteY357" fmla="*/ 404631 h 1672860"/>
                  <a:gd name="connsiteX358" fmla="*/ 1764879 w 2211526"/>
                  <a:gd name="connsiteY358" fmla="*/ 409823 h 1672860"/>
                  <a:gd name="connsiteX359" fmla="*/ 1770070 w 2211526"/>
                  <a:gd name="connsiteY359" fmla="*/ 404631 h 1672860"/>
                  <a:gd name="connsiteX360" fmla="*/ 1764879 w 2211526"/>
                  <a:gd name="connsiteY360" fmla="*/ 399433 h 1672860"/>
                  <a:gd name="connsiteX361" fmla="*/ 1777849 w 2211526"/>
                  <a:gd name="connsiteY361" fmla="*/ 404631 h 1672860"/>
                  <a:gd name="connsiteX362" fmla="*/ 1775256 w 2211526"/>
                  <a:gd name="connsiteY362" fmla="*/ 409823 h 1672860"/>
                  <a:gd name="connsiteX363" fmla="*/ 1772663 w 2211526"/>
                  <a:gd name="connsiteY363" fmla="*/ 412425 h 1672860"/>
                  <a:gd name="connsiteX364" fmla="*/ 1788219 w 2211526"/>
                  <a:gd name="connsiteY364" fmla="*/ 417623 h 1672860"/>
                  <a:gd name="connsiteX365" fmla="*/ 1798597 w 2211526"/>
                  <a:gd name="connsiteY365" fmla="*/ 422820 h 1672860"/>
                  <a:gd name="connsiteX366" fmla="*/ 1811561 w 2211526"/>
                  <a:gd name="connsiteY366" fmla="*/ 430614 h 1672860"/>
                  <a:gd name="connsiteX367" fmla="*/ 1829716 w 2211526"/>
                  <a:gd name="connsiteY367" fmla="*/ 438408 h 1672860"/>
                  <a:gd name="connsiteX368" fmla="*/ 1850464 w 2211526"/>
                  <a:gd name="connsiteY368" fmla="*/ 446208 h 1672860"/>
                  <a:gd name="connsiteX369" fmla="*/ 1871212 w 2211526"/>
                  <a:gd name="connsiteY369" fmla="*/ 466993 h 1672860"/>
                  <a:gd name="connsiteX370" fmla="*/ 1881589 w 2211526"/>
                  <a:gd name="connsiteY370" fmla="*/ 479985 h 1672860"/>
                  <a:gd name="connsiteX371" fmla="*/ 1876397 w 2211526"/>
                  <a:gd name="connsiteY371" fmla="*/ 485183 h 1672860"/>
                  <a:gd name="connsiteX372" fmla="*/ 1873804 w 2211526"/>
                  <a:gd name="connsiteY372" fmla="*/ 487785 h 1672860"/>
                  <a:gd name="connsiteX373" fmla="*/ 1881589 w 2211526"/>
                  <a:gd name="connsiteY373" fmla="*/ 500776 h 1672860"/>
                  <a:gd name="connsiteX374" fmla="*/ 1884181 w 2211526"/>
                  <a:gd name="connsiteY374" fmla="*/ 511172 h 1672860"/>
                  <a:gd name="connsiteX375" fmla="*/ 1889367 w 2211526"/>
                  <a:gd name="connsiteY375" fmla="*/ 539757 h 1672860"/>
                  <a:gd name="connsiteX376" fmla="*/ 1891960 w 2211526"/>
                  <a:gd name="connsiteY376" fmla="*/ 555345 h 1672860"/>
                  <a:gd name="connsiteX377" fmla="*/ 1889367 w 2211526"/>
                  <a:gd name="connsiteY377" fmla="*/ 570938 h 1672860"/>
                  <a:gd name="connsiteX378" fmla="*/ 1878996 w 2211526"/>
                  <a:gd name="connsiteY378" fmla="*/ 583930 h 1672860"/>
                  <a:gd name="connsiteX379" fmla="*/ 1871212 w 2211526"/>
                  <a:gd name="connsiteY379" fmla="*/ 599524 h 1672860"/>
                  <a:gd name="connsiteX380" fmla="*/ 1863434 w 2211526"/>
                  <a:gd name="connsiteY380" fmla="*/ 612515 h 1672860"/>
                  <a:gd name="connsiteX381" fmla="*/ 1853056 w 2211526"/>
                  <a:gd name="connsiteY381" fmla="*/ 622911 h 1672860"/>
                  <a:gd name="connsiteX382" fmla="*/ 1847871 w 2211526"/>
                  <a:gd name="connsiteY382" fmla="*/ 633307 h 1672860"/>
                  <a:gd name="connsiteX383" fmla="*/ 1847871 w 2211526"/>
                  <a:gd name="connsiteY383" fmla="*/ 654092 h 1672860"/>
                  <a:gd name="connsiteX384" fmla="*/ 1853056 w 2211526"/>
                  <a:gd name="connsiteY384" fmla="*/ 659290 h 1672860"/>
                  <a:gd name="connsiteX385" fmla="*/ 1866026 w 2211526"/>
                  <a:gd name="connsiteY385" fmla="*/ 664488 h 1672860"/>
                  <a:gd name="connsiteX386" fmla="*/ 1871212 w 2211526"/>
                  <a:gd name="connsiteY386" fmla="*/ 659290 h 1672860"/>
                  <a:gd name="connsiteX387" fmla="*/ 1876397 w 2211526"/>
                  <a:gd name="connsiteY387" fmla="*/ 654092 h 1672860"/>
                  <a:gd name="connsiteX388" fmla="*/ 1881589 w 2211526"/>
                  <a:gd name="connsiteY388" fmla="*/ 648894 h 1672860"/>
                  <a:gd name="connsiteX389" fmla="*/ 1889367 w 2211526"/>
                  <a:gd name="connsiteY389" fmla="*/ 643697 h 1672860"/>
                  <a:gd name="connsiteX390" fmla="*/ 1889367 w 2211526"/>
                  <a:gd name="connsiteY390" fmla="*/ 635903 h 1672860"/>
                  <a:gd name="connsiteX391" fmla="*/ 1891960 w 2211526"/>
                  <a:gd name="connsiteY391" fmla="*/ 625507 h 1672860"/>
                  <a:gd name="connsiteX392" fmla="*/ 1897145 w 2211526"/>
                  <a:gd name="connsiteY392" fmla="*/ 622911 h 1672860"/>
                  <a:gd name="connsiteX393" fmla="*/ 1904929 w 2211526"/>
                  <a:gd name="connsiteY393" fmla="*/ 615117 h 1672860"/>
                  <a:gd name="connsiteX394" fmla="*/ 1915300 w 2211526"/>
                  <a:gd name="connsiteY394" fmla="*/ 607317 h 1672860"/>
                  <a:gd name="connsiteX395" fmla="*/ 1923085 w 2211526"/>
                  <a:gd name="connsiteY395" fmla="*/ 599524 h 1672860"/>
                  <a:gd name="connsiteX396" fmla="*/ 1930863 w 2211526"/>
                  <a:gd name="connsiteY396" fmla="*/ 599524 h 1672860"/>
                  <a:gd name="connsiteX397" fmla="*/ 1941234 w 2211526"/>
                  <a:gd name="connsiteY397" fmla="*/ 602120 h 1672860"/>
                  <a:gd name="connsiteX398" fmla="*/ 1956796 w 2211526"/>
                  <a:gd name="connsiteY398" fmla="*/ 617713 h 1672860"/>
                  <a:gd name="connsiteX399" fmla="*/ 1967173 w 2211526"/>
                  <a:gd name="connsiteY399" fmla="*/ 638505 h 1672860"/>
                  <a:gd name="connsiteX400" fmla="*/ 1977544 w 2211526"/>
                  <a:gd name="connsiteY400" fmla="*/ 695669 h 1672860"/>
                  <a:gd name="connsiteX401" fmla="*/ 1985322 w 2211526"/>
                  <a:gd name="connsiteY401" fmla="*/ 708667 h 1672860"/>
                  <a:gd name="connsiteX402" fmla="*/ 1985322 w 2211526"/>
                  <a:gd name="connsiteY402" fmla="*/ 719056 h 1672860"/>
                  <a:gd name="connsiteX403" fmla="*/ 1987921 w 2211526"/>
                  <a:gd name="connsiteY403" fmla="*/ 729452 h 1672860"/>
                  <a:gd name="connsiteX404" fmla="*/ 1987921 w 2211526"/>
                  <a:gd name="connsiteY404" fmla="*/ 771029 h 1672860"/>
                  <a:gd name="connsiteX405" fmla="*/ 1969766 w 2211526"/>
                  <a:gd name="connsiteY405" fmla="*/ 771029 h 1672860"/>
                  <a:gd name="connsiteX406" fmla="*/ 1964574 w 2211526"/>
                  <a:gd name="connsiteY406" fmla="*/ 771029 h 1672860"/>
                  <a:gd name="connsiteX407" fmla="*/ 1964574 w 2211526"/>
                  <a:gd name="connsiteY407" fmla="*/ 778829 h 1672860"/>
                  <a:gd name="connsiteX408" fmla="*/ 1956796 w 2211526"/>
                  <a:gd name="connsiteY408" fmla="*/ 789219 h 1672860"/>
                  <a:gd name="connsiteX409" fmla="*/ 1954203 w 2211526"/>
                  <a:gd name="connsiteY409" fmla="*/ 802216 h 1672860"/>
                  <a:gd name="connsiteX410" fmla="*/ 1949018 w 2211526"/>
                  <a:gd name="connsiteY410" fmla="*/ 812606 h 1672860"/>
                  <a:gd name="connsiteX411" fmla="*/ 1941234 w 2211526"/>
                  <a:gd name="connsiteY411" fmla="*/ 823002 h 1672860"/>
                  <a:gd name="connsiteX412" fmla="*/ 1933456 w 2211526"/>
                  <a:gd name="connsiteY412" fmla="*/ 848991 h 1672860"/>
                  <a:gd name="connsiteX413" fmla="*/ 1933456 w 2211526"/>
                  <a:gd name="connsiteY413" fmla="*/ 864579 h 1672860"/>
                  <a:gd name="connsiteX414" fmla="*/ 1923085 w 2211526"/>
                  <a:gd name="connsiteY414" fmla="*/ 877570 h 1672860"/>
                  <a:gd name="connsiteX415" fmla="*/ 1915300 w 2211526"/>
                  <a:gd name="connsiteY415" fmla="*/ 890568 h 1672860"/>
                  <a:gd name="connsiteX416" fmla="*/ 1911350 w 2211526"/>
                  <a:gd name="connsiteY416" fmla="*/ 891256 h 1672860"/>
                  <a:gd name="connsiteX417" fmla="*/ 1911350 w 2211526"/>
                  <a:gd name="connsiteY417" fmla="*/ 892048 h 1672860"/>
                  <a:gd name="connsiteX418" fmla="*/ 1914408 w 2211526"/>
                  <a:gd name="connsiteY418" fmla="*/ 891577 h 1672860"/>
                  <a:gd name="connsiteX419" fmla="*/ 1938913 w 2211526"/>
                  <a:gd name="connsiteY419" fmla="*/ 894640 h 1672860"/>
                  <a:gd name="connsiteX420" fmla="*/ 1951167 w 2211526"/>
                  <a:gd name="connsiteY420" fmla="*/ 897703 h 1672860"/>
                  <a:gd name="connsiteX421" fmla="*/ 1963418 w 2211526"/>
                  <a:gd name="connsiteY421" fmla="*/ 906896 h 1672860"/>
                  <a:gd name="connsiteX422" fmla="*/ 1966479 w 2211526"/>
                  <a:gd name="connsiteY422" fmla="*/ 909959 h 1672860"/>
                  <a:gd name="connsiteX423" fmla="*/ 1978734 w 2211526"/>
                  <a:gd name="connsiteY423" fmla="*/ 913022 h 1672860"/>
                  <a:gd name="connsiteX424" fmla="*/ 1984857 w 2211526"/>
                  <a:gd name="connsiteY424" fmla="*/ 909959 h 1672860"/>
                  <a:gd name="connsiteX425" fmla="*/ 1994046 w 2211526"/>
                  <a:gd name="connsiteY425" fmla="*/ 919152 h 1672860"/>
                  <a:gd name="connsiteX426" fmla="*/ 2003239 w 2211526"/>
                  <a:gd name="connsiteY426" fmla="*/ 925278 h 1672860"/>
                  <a:gd name="connsiteX427" fmla="*/ 2006301 w 2211526"/>
                  <a:gd name="connsiteY427" fmla="*/ 925278 h 1672860"/>
                  <a:gd name="connsiteX428" fmla="*/ 2012428 w 2211526"/>
                  <a:gd name="connsiteY428" fmla="*/ 925278 h 1672860"/>
                  <a:gd name="connsiteX429" fmla="*/ 2021617 w 2211526"/>
                  <a:gd name="connsiteY429" fmla="*/ 925278 h 1672860"/>
                  <a:gd name="connsiteX430" fmla="*/ 2033867 w 2211526"/>
                  <a:gd name="connsiteY430" fmla="*/ 913022 h 1672860"/>
                  <a:gd name="connsiteX431" fmla="*/ 2046118 w 2211526"/>
                  <a:gd name="connsiteY431" fmla="*/ 906896 h 1672860"/>
                  <a:gd name="connsiteX432" fmla="*/ 2055311 w 2211526"/>
                  <a:gd name="connsiteY432" fmla="*/ 906896 h 1672860"/>
                  <a:gd name="connsiteX433" fmla="*/ 2064500 w 2211526"/>
                  <a:gd name="connsiteY433" fmla="*/ 906896 h 1672860"/>
                  <a:gd name="connsiteX434" fmla="*/ 2073689 w 2211526"/>
                  <a:gd name="connsiteY434" fmla="*/ 897703 h 1672860"/>
                  <a:gd name="connsiteX435" fmla="*/ 2079812 w 2211526"/>
                  <a:gd name="connsiteY435" fmla="*/ 891577 h 1672860"/>
                  <a:gd name="connsiteX436" fmla="*/ 2089001 w 2211526"/>
                  <a:gd name="connsiteY436" fmla="*/ 888510 h 1672860"/>
                  <a:gd name="connsiteX437" fmla="*/ 2104317 w 2211526"/>
                  <a:gd name="connsiteY437" fmla="*/ 876255 h 1672860"/>
                  <a:gd name="connsiteX438" fmla="*/ 2125760 w 2211526"/>
                  <a:gd name="connsiteY438" fmla="*/ 864003 h 1672860"/>
                  <a:gd name="connsiteX439" fmla="*/ 2144138 w 2211526"/>
                  <a:gd name="connsiteY439" fmla="*/ 848680 h 1672860"/>
                  <a:gd name="connsiteX440" fmla="*/ 2165578 w 2211526"/>
                  <a:gd name="connsiteY440" fmla="*/ 839492 h 1672860"/>
                  <a:gd name="connsiteX441" fmla="*/ 2180894 w 2211526"/>
                  <a:gd name="connsiteY441" fmla="*/ 824173 h 1672860"/>
                  <a:gd name="connsiteX442" fmla="*/ 2211526 w 2211526"/>
                  <a:gd name="connsiteY442" fmla="*/ 992682 h 1672860"/>
                  <a:gd name="connsiteX443" fmla="*/ 2202334 w 2211526"/>
                  <a:gd name="connsiteY443" fmla="*/ 992682 h 1672860"/>
                  <a:gd name="connsiteX444" fmla="*/ 2199272 w 2211526"/>
                  <a:gd name="connsiteY444" fmla="*/ 1001875 h 1672860"/>
                  <a:gd name="connsiteX445" fmla="*/ 2202334 w 2211526"/>
                  <a:gd name="connsiteY445" fmla="*/ 1011067 h 1672860"/>
                  <a:gd name="connsiteX446" fmla="*/ 2202334 w 2211526"/>
                  <a:gd name="connsiteY446" fmla="*/ 1014130 h 1672860"/>
                  <a:gd name="connsiteX447" fmla="*/ 2202334 w 2211526"/>
                  <a:gd name="connsiteY447" fmla="*/ 1038642 h 1672860"/>
                  <a:gd name="connsiteX448" fmla="*/ 2202334 w 2211526"/>
                  <a:gd name="connsiteY448" fmla="*/ 1050897 h 1672860"/>
                  <a:gd name="connsiteX449" fmla="*/ 2199272 w 2211526"/>
                  <a:gd name="connsiteY449" fmla="*/ 1060086 h 1672860"/>
                  <a:gd name="connsiteX450" fmla="*/ 2199272 w 2211526"/>
                  <a:gd name="connsiteY450" fmla="*/ 1078472 h 1672860"/>
                  <a:gd name="connsiteX451" fmla="*/ 2196210 w 2211526"/>
                  <a:gd name="connsiteY451" fmla="*/ 1102983 h 1672860"/>
                  <a:gd name="connsiteX452" fmla="*/ 2196210 w 2211526"/>
                  <a:gd name="connsiteY452" fmla="*/ 1112172 h 1672860"/>
                  <a:gd name="connsiteX453" fmla="*/ 2190083 w 2211526"/>
                  <a:gd name="connsiteY453" fmla="*/ 1127490 h 1672860"/>
                  <a:gd name="connsiteX454" fmla="*/ 2165578 w 2211526"/>
                  <a:gd name="connsiteY454" fmla="*/ 1148939 h 1672860"/>
                  <a:gd name="connsiteX455" fmla="*/ 2156389 w 2211526"/>
                  <a:gd name="connsiteY455" fmla="*/ 1161195 h 1672860"/>
                  <a:gd name="connsiteX456" fmla="*/ 2141073 w 2211526"/>
                  <a:gd name="connsiteY456" fmla="*/ 1161195 h 1672860"/>
                  <a:gd name="connsiteX457" fmla="*/ 2128822 w 2211526"/>
                  <a:gd name="connsiteY457" fmla="*/ 1179576 h 1672860"/>
                  <a:gd name="connsiteX458" fmla="*/ 2119633 w 2211526"/>
                  <a:gd name="connsiteY458" fmla="*/ 1191832 h 1672860"/>
                  <a:gd name="connsiteX459" fmla="*/ 2116571 w 2211526"/>
                  <a:gd name="connsiteY459" fmla="*/ 1222473 h 1672860"/>
                  <a:gd name="connsiteX460" fmla="*/ 2113506 w 2211526"/>
                  <a:gd name="connsiteY460" fmla="*/ 1225536 h 1672860"/>
                  <a:gd name="connsiteX461" fmla="*/ 2101255 w 2211526"/>
                  <a:gd name="connsiteY461" fmla="*/ 1216343 h 1672860"/>
                  <a:gd name="connsiteX462" fmla="*/ 2092066 w 2211526"/>
                  <a:gd name="connsiteY462" fmla="*/ 1225536 h 1672860"/>
                  <a:gd name="connsiteX463" fmla="*/ 2082877 w 2211526"/>
                  <a:gd name="connsiteY463" fmla="*/ 1259236 h 1672860"/>
                  <a:gd name="connsiteX464" fmla="*/ 2082877 w 2211526"/>
                  <a:gd name="connsiteY464" fmla="*/ 1271492 h 1672860"/>
                  <a:gd name="connsiteX465" fmla="*/ 2076750 w 2211526"/>
                  <a:gd name="connsiteY465" fmla="*/ 1280685 h 1672860"/>
                  <a:gd name="connsiteX466" fmla="*/ 2064500 w 2211526"/>
                  <a:gd name="connsiteY466" fmla="*/ 1292940 h 1672860"/>
                  <a:gd name="connsiteX467" fmla="*/ 2055311 w 2211526"/>
                  <a:gd name="connsiteY467" fmla="*/ 1302133 h 1672860"/>
                  <a:gd name="connsiteX468" fmla="*/ 2058372 w 2211526"/>
                  <a:gd name="connsiteY468" fmla="*/ 1299066 h 1672860"/>
                  <a:gd name="connsiteX469" fmla="*/ 2049183 w 2211526"/>
                  <a:gd name="connsiteY469" fmla="*/ 1299066 h 1672860"/>
                  <a:gd name="connsiteX470" fmla="*/ 2036929 w 2211526"/>
                  <a:gd name="connsiteY470" fmla="*/ 1286811 h 1672860"/>
                  <a:gd name="connsiteX471" fmla="*/ 2024678 w 2211526"/>
                  <a:gd name="connsiteY471" fmla="*/ 1271492 h 1672860"/>
                  <a:gd name="connsiteX472" fmla="*/ 2015490 w 2211526"/>
                  <a:gd name="connsiteY472" fmla="*/ 1262303 h 1672860"/>
                  <a:gd name="connsiteX473" fmla="*/ 2012428 w 2211526"/>
                  <a:gd name="connsiteY473" fmla="*/ 1265366 h 1672860"/>
                  <a:gd name="connsiteX474" fmla="*/ 2006301 w 2211526"/>
                  <a:gd name="connsiteY474" fmla="*/ 1268429 h 1672860"/>
                  <a:gd name="connsiteX475" fmla="*/ 2000173 w 2211526"/>
                  <a:gd name="connsiteY475" fmla="*/ 1277622 h 1672860"/>
                  <a:gd name="connsiteX476" fmla="*/ 1997112 w 2211526"/>
                  <a:gd name="connsiteY476" fmla="*/ 1280685 h 1672860"/>
                  <a:gd name="connsiteX477" fmla="*/ 1978734 w 2211526"/>
                  <a:gd name="connsiteY477" fmla="*/ 1283748 h 1672860"/>
                  <a:gd name="connsiteX478" fmla="*/ 1963418 w 2211526"/>
                  <a:gd name="connsiteY478" fmla="*/ 1277622 h 1672860"/>
                  <a:gd name="connsiteX479" fmla="*/ 1954229 w 2211526"/>
                  <a:gd name="connsiteY479" fmla="*/ 1271492 h 1672860"/>
                  <a:gd name="connsiteX480" fmla="*/ 1951167 w 2211526"/>
                  <a:gd name="connsiteY480" fmla="*/ 1274555 h 1672860"/>
                  <a:gd name="connsiteX481" fmla="*/ 1945040 w 2211526"/>
                  <a:gd name="connsiteY481" fmla="*/ 1280685 h 1672860"/>
                  <a:gd name="connsiteX482" fmla="*/ 1945040 w 2211526"/>
                  <a:gd name="connsiteY482" fmla="*/ 1283748 h 1672860"/>
                  <a:gd name="connsiteX483" fmla="*/ 1935851 w 2211526"/>
                  <a:gd name="connsiteY483" fmla="*/ 1286811 h 1672860"/>
                  <a:gd name="connsiteX484" fmla="*/ 1929724 w 2211526"/>
                  <a:gd name="connsiteY484" fmla="*/ 1280685 h 1672860"/>
                  <a:gd name="connsiteX485" fmla="*/ 1923597 w 2211526"/>
                  <a:gd name="connsiteY485" fmla="*/ 1277622 h 1672860"/>
                  <a:gd name="connsiteX486" fmla="*/ 1914408 w 2211526"/>
                  <a:gd name="connsiteY486" fmla="*/ 1274555 h 1672860"/>
                  <a:gd name="connsiteX487" fmla="*/ 1899095 w 2211526"/>
                  <a:gd name="connsiteY487" fmla="*/ 1271492 h 1672860"/>
                  <a:gd name="connsiteX488" fmla="*/ 1896030 w 2211526"/>
                  <a:gd name="connsiteY488" fmla="*/ 1265366 h 1672860"/>
                  <a:gd name="connsiteX489" fmla="*/ 1889903 w 2211526"/>
                  <a:gd name="connsiteY489" fmla="*/ 1253110 h 1672860"/>
                  <a:gd name="connsiteX490" fmla="*/ 1877652 w 2211526"/>
                  <a:gd name="connsiteY490" fmla="*/ 1243918 h 1672860"/>
                  <a:gd name="connsiteX491" fmla="*/ 1862336 w 2211526"/>
                  <a:gd name="connsiteY491" fmla="*/ 1231662 h 1672860"/>
                  <a:gd name="connsiteX492" fmla="*/ 1859274 w 2211526"/>
                  <a:gd name="connsiteY492" fmla="*/ 1234725 h 1672860"/>
                  <a:gd name="connsiteX493" fmla="*/ 1843958 w 2211526"/>
                  <a:gd name="connsiteY493" fmla="*/ 1240855 h 1672860"/>
                  <a:gd name="connsiteX494" fmla="*/ 1828643 w 2211526"/>
                  <a:gd name="connsiteY494" fmla="*/ 1234725 h 1672860"/>
                  <a:gd name="connsiteX495" fmla="*/ 1828643 w 2211526"/>
                  <a:gd name="connsiteY495" fmla="*/ 1234730 h 1672860"/>
                  <a:gd name="connsiteX496" fmla="*/ 1822517 w 2211526"/>
                  <a:gd name="connsiteY496" fmla="*/ 1237791 h 1672860"/>
                  <a:gd name="connsiteX497" fmla="*/ 1825580 w 2211526"/>
                  <a:gd name="connsiteY497" fmla="*/ 1250048 h 1672860"/>
                  <a:gd name="connsiteX498" fmla="*/ 1831706 w 2211526"/>
                  <a:gd name="connsiteY498" fmla="*/ 1253113 h 1672860"/>
                  <a:gd name="connsiteX499" fmla="*/ 1828643 w 2211526"/>
                  <a:gd name="connsiteY499" fmla="*/ 1259239 h 1672860"/>
                  <a:gd name="connsiteX500" fmla="*/ 1831706 w 2211526"/>
                  <a:gd name="connsiteY500" fmla="*/ 1277622 h 1672860"/>
                  <a:gd name="connsiteX501" fmla="*/ 1825580 w 2211526"/>
                  <a:gd name="connsiteY501" fmla="*/ 1283748 h 1672860"/>
                  <a:gd name="connsiteX502" fmla="*/ 1813328 w 2211526"/>
                  <a:gd name="connsiteY502" fmla="*/ 1283748 h 1672860"/>
                  <a:gd name="connsiteX503" fmla="*/ 1801076 w 2211526"/>
                  <a:gd name="connsiteY503" fmla="*/ 1289879 h 1672860"/>
                  <a:gd name="connsiteX504" fmla="*/ 1776571 w 2211526"/>
                  <a:gd name="connsiteY504" fmla="*/ 1292940 h 1672860"/>
                  <a:gd name="connsiteX505" fmla="*/ 1773508 w 2211526"/>
                  <a:gd name="connsiteY505" fmla="*/ 1296005 h 1672860"/>
                  <a:gd name="connsiteX506" fmla="*/ 1773508 w 2211526"/>
                  <a:gd name="connsiteY506" fmla="*/ 1302136 h 1672860"/>
                  <a:gd name="connsiteX507" fmla="*/ 1770445 w 2211526"/>
                  <a:gd name="connsiteY507" fmla="*/ 1308262 h 1672860"/>
                  <a:gd name="connsiteX508" fmla="*/ 1770445 w 2211526"/>
                  <a:gd name="connsiteY508" fmla="*/ 1320519 h 1672860"/>
                  <a:gd name="connsiteX509" fmla="*/ 1764319 w 2211526"/>
                  <a:gd name="connsiteY509" fmla="*/ 1332771 h 1672860"/>
                  <a:gd name="connsiteX510" fmla="*/ 1758193 w 2211526"/>
                  <a:gd name="connsiteY510" fmla="*/ 1345028 h 1672860"/>
                  <a:gd name="connsiteX511" fmla="*/ 1752067 w 2211526"/>
                  <a:gd name="connsiteY511" fmla="*/ 1351154 h 1672860"/>
                  <a:gd name="connsiteX512" fmla="*/ 1742878 w 2211526"/>
                  <a:gd name="connsiteY512" fmla="*/ 1351154 h 1672860"/>
                  <a:gd name="connsiteX513" fmla="*/ 1733689 w 2211526"/>
                  <a:gd name="connsiteY513" fmla="*/ 1366476 h 1672860"/>
                  <a:gd name="connsiteX514" fmla="*/ 1733689 w 2211526"/>
                  <a:gd name="connsiteY514" fmla="*/ 1375667 h 1672860"/>
                  <a:gd name="connsiteX515" fmla="*/ 1727563 w 2211526"/>
                  <a:gd name="connsiteY515" fmla="*/ 1387920 h 1672860"/>
                  <a:gd name="connsiteX516" fmla="*/ 1709184 w 2211526"/>
                  <a:gd name="connsiteY516" fmla="*/ 1390985 h 1672860"/>
                  <a:gd name="connsiteX517" fmla="*/ 1706121 w 2211526"/>
                  <a:gd name="connsiteY517" fmla="*/ 1387920 h 1672860"/>
                  <a:gd name="connsiteX518" fmla="*/ 1696932 w 2211526"/>
                  <a:gd name="connsiteY518" fmla="*/ 1378728 h 1672860"/>
                  <a:gd name="connsiteX519" fmla="*/ 1693869 w 2211526"/>
                  <a:gd name="connsiteY519" fmla="*/ 1366476 h 1672860"/>
                  <a:gd name="connsiteX520" fmla="*/ 1687743 w 2211526"/>
                  <a:gd name="connsiteY520" fmla="*/ 1366476 h 1672860"/>
                  <a:gd name="connsiteX521" fmla="*/ 1684680 w 2211526"/>
                  <a:gd name="connsiteY521" fmla="*/ 1378728 h 1672860"/>
                  <a:gd name="connsiteX522" fmla="*/ 1675491 w 2211526"/>
                  <a:gd name="connsiteY522" fmla="*/ 1387920 h 1672860"/>
                  <a:gd name="connsiteX523" fmla="*/ 1675491 w 2211526"/>
                  <a:gd name="connsiteY523" fmla="*/ 1400176 h 1672860"/>
                  <a:gd name="connsiteX524" fmla="*/ 1672428 w 2211526"/>
                  <a:gd name="connsiteY524" fmla="*/ 1409368 h 1672860"/>
                  <a:gd name="connsiteX525" fmla="*/ 1660175 w 2211526"/>
                  <a:gd name="connsiteY525" fmla="*/ 1406302 h 1672860"/>
                  <a:gd name="connsiteX526" fmla="*/ 1654049 w 2211526"/>
                  <a:gd name="connsiteY526" fmla="*/ 1400176 h 1672860"/>
                  <a:gd name="connsiteX527" fmla="*/ 1641797 w 2211526"/>
                  <a:gd name="connsiteY527" fmla="*/ 1400176 h 1672860"/>
                  <a:gd name="connsiteX528" fmla="*/ 1635671 w 2211526"/>
                  <a:gd name="connsiteY528" fmla="*/ 1403242 h 1672860"/>
                  <a:gd name="connsiteX529" fmla="*/ 1623419 w 2211526"/>
                  <a:gd name="connsiteY529" fmla="*/ 1406302 h 1672860"/>
                  <a:gd name="connsiteX530" fmla="*/ 1623419 w 2211526"/>
                  <a:gd name="connsiteY530" fmla="*/ 1418559 h 1672860"/>
                  <a:gd name="connsiteX531" fmla="*/ 1620356 w 2211526"/>
                  <a:gd name="connsiteY531" fmla="*/ 1421624 h 1672860"/>
                  <a:gd name="connsiteX532" fmla="*/ 1608104 w 2211526"/>
                  <a:gd name="connsiteY532" fmla="*/ 1415494 h 1672860"/>
                  <a:gd name="connsiteX533" fmla="*/ 1598914 w 2211526"/>
                  <a:gd name="connsiteY533" fmla="*/ 1406302 h 1672860"/>
                  <a:gd name="connsiteX534" fmla="*/ 1583599 w 2211526"/>
                  <a:gd name="connsiteY534" fmla="*/ 1406302 h 1672860"/>
                  <a:gd name="connsiteX535" fmla="*/ 1574410 w 2211526"/>
                  <a:gd name="connsiteY535" fmla="*/ 1406302 h 1672860"/>
                  <a:gd name="connsiteX536" fmla="*/ 1565221 w 2211526"/>
                  <a:gd name="connsiteY536" fmla="*/ 1418559 h 1672860"/>
                  <a:gd name="connsiteX537" fmla="*/ 1540716 w 2211526"/>
                  <a:gd name="connsiteY537" fmla="*/ 1418559 h 1672860"/>
                  <a:gd name="connsiteX538" fmla="*/ 1540716 w 2211526"/>
                  <a:gd name="connsiteY538" fmla="*/ 1433881 h 1672860"/>
                  <a:gd name="connsiteX539" fmla="*/ 1531527 w 2211526"/>
                  <a:gd name="connsiteY539" fmla="*/ 1433881 h 1672860"/>
                  <a:gd name="connsiteX540" fmla="*/ 1531523 w 2211526"/>
                  <a:gd name="connsiteY540" fmla="*/ 1433877 h 1672860"/>
                  <a:gd name="connsiteX541" fmla="*/ 1522337 w 2211526"/>
                  <a:gd name="connsiteY541" fmla="*/ 1436940 h 1672860"/>
                  <a:gd name="connsiteX542" fmla="*/ 1522337 w 2211526"/>
                  <a:gd name="connsiteY542" fmla="*/ 1449196 h 1672860"/>
                  <a:gd name="connsiteX543" fmla="*/ 1522337 w 2211526"/>
                  <a:gd name="connsiteY543" fmla="*/ 1452260 h 1672860"/>
                  <a:gd name="connsiteX544" fmla="*/ 1522337 w 2211526"/>
                  <a:gd name="connsiteY544" fmla="*/ 1461452 h 1672860"/>
                  <a:gd name="connsiteX545" fmla="*/ 1525399 w 2211526"/>
                  <a:gd name="connsiteY545" fmla="*/ 1470644 h 1672860"/>
                  <a:gd name="connsiteX546" fmla="*/ 1519272 w 2211526"/>
                  <a:gd name="connsiteY546" fmla="*/ 1473708 h 1672860"/>
                  <a:gd name="connsiteX547" fmla="*/ 1500895 w 2211526"/>
                  <a:gd name="connsiteY547" fmla="*/ 1479836 h 1672860"/>
                  <a:gd name="connsiteX548" fmla="*/ 1491704 w 2211526"/>
                  <a:gd name="connsiteY548" fmla="*/ 1485964 h 1672860"/>
                  <a:gd name="connsiteX549" fmla="*/ 1491704 w 2211526"/>
                  <a:gd name="connsiteY549" fmla="*/ 1501284 h 1672860"/>
                  <a:gd name="connsiteX550" fmla="*/ 1497832 w 2211526"/>
                  <a:gd name="connsiteY550" fmla="*/ 1516604 h 1672860"/>
                  <a:gd name="connsiteX551" fmla="*/ 1491704 w 2211526"/>
                  <a:gd name="connsiteY551" fmla="*/ 1519668 h 1672860"/>
                  <a:gd name="connsiteX552" fmla="*/ 1482518 w 2211526"/>
                  <a:gd name="connsiteY552" fmla="*/ 1519668 h 1672860"/>
                  <a:gd name="connsiteX553" fmla="*/ 1473327 w 2211526"/>
                  <a:gd name="connsiteY553" fmla="*/ 1519668 h 1672860"/>
                  <a:gd name="connsiteX554" fmla="*/ 1461075 w 2211526"/>
                  <a:gd name="connsiteY554" fmla="*/ 1510476 h 1672860"/>
                  <a:gd name="connsiteX555" fmla="*/ 1448822 w 2211526"/>
                  <a:gd name="connsiteY555" fmla="*/ 1504348 h 1672860"/>
                  <a:gd name="connsiteX556" fmla="*/ 1442698 w 2211526"/>
                  <a:gd name="connsiteY556" fmla="*/ 1507412 h 1672860"/>
                  <a:gd name="connsiteX557" fmla="*/ 1433508 w 2211526"/>
                  <a:gd name="connsiteY557" fmla="*/ 1516604 h 1672860"/>
                  <a:gd name="connsiteX558" fmla="*/ 1425211 w 2211526"/>
                  <a:gd name="connsiteY558" fmla="*/ 1519370 h 1672860"/>
                  <a:gd name="connsiteX559" fmla="*/ 1423136 w 2211526"/>
                  <a:gd name="connsiteY559" fmla="*/ 1527678 h 1672860"/>
                  <a:gd name="connsiteX560" fmla="*/ 1423136 w 2211526"/>
                  <a:gd name="connsiteY560" fmla="*/ 1535455 h 1672860"/>
                  <a:gd name="connsiteX561" fmla="*/ 1433508 w 2211526"/>
                  <a:gd name="connsiteY561" fmla="*/ 1543233 h 1672860"/>
                  <a:gd name="connsiteX562" fmla="*/ 1433508 w 2211526"/>
                  <a:gd name="connsiteY562" fmla="*/ 1548418 h 1672860"/>
                  <a:gd name="connsiteX563" fmla="*/ 1433508 w 2211526"/>
                  <a:gd name="connsiteY563" fmla="*/ 1558788 h 1672860"/>
                  <a:gd name="connsiteX564" fmla="*/ 1433508 w 2211526"/>
                  <a:gd name="connsiteY564" fmla="*/ 1574343 h 1672860"/>
                  <a:gd name="connsiteX565" fmla="*/ 1428322 w 2211526"/>
                  <a:gd name="connsiteY565" fmla="*/ 1582121 h 1672860"/>
                  <a:gd name="connsiteX566" fmla="*/ 1420540 w 2211526"/>
                  <a:gd name="connsiteY566" fmla="*/ 1584714 h 1672860"/>
                  <a:gd name="connsiteX567" fmla="*/ 1412764 w 2211526"/>
                  <a:gd name="connsiteY567" fmla="*/ 1584714 h 1672860"/>
                  <a:gd name="connsiteX568" fmla="*/ 1407578 w 2211526"/>
                  <a:gd name="connsiteY568" fmla="*/ 1587306 h 1672860"/>
                  <a:gd name="connsiteX569" fmla="*/ 1404987 w 2211526"/>
                  <a:gd name="connsiteY569" fmla="*/ 1589899 h 1672860"/>
                  <a:gd name="connsiteX570" fmla="*/ 1402391 w 2211526"/>
                  <a:gd name="connsiteY570" fmla="*/ 1589899 h 1672860"/>
                  <a:gd name="connsiteX571" fmla="*/ 1392019 w 2211526"/>
                  <a:gd name="connsiteY571" fmla="*/ 1589899 h 1672860"/>
                  <a:gd name="connsiteX572" fmla="*/ 1392019 w 2211526"/>
                  <a:gd name="connsiteY572" fmla="*/ 1592491 h 1672860"/>
                  <a:gd name="connsiteX573" fmla="*/ 1392019 w 2211526"/>
                  <a:gd name="connsiteY573" fmla="*/ 1600269 h 1672860"/>
                  <a:gd name="connsiteX574" fmla="*/ 1392019 w 2211526"/>
                  <a:gd name="connsiteY574" fmla="*/ 1602861 h 1672860"/>
                  <a:gd name="connsiteX575" fmla="*/ 1392019 w 2211526"/>
                  <a:gd name="connsiteY575" fmla="*/ 1610639 h 1672860"/>
                  <a:gd name="connsiteX576" fmla="*/ 1392019 w 2211526"/>
                  <a:gd name="connsiteY576" fmla="*/ 1618417 h 1672860"/>
                  <a:gd name="connsiteX577" fmla="*/ 1389429 w 2211526"/>
                  <a:gd name="connsiteY577" fmla="*/ 1626194 h 1672860"/>
                  <a:gd name="connsiteX578" fmla="*/ 1384243 w 2211526"/>
                  <a:gd name="connsiteY578" fmla="*/ 1628787 h 1672860"/>
                  <a:gd name="connsiteX579" fmla="*/ 1381653 w 2211526"/>
                  <a:gd name="connsiteY579" fmla="*/ 1633972 h 1672860"/>
                  <a:gd name="connsiteX580" fmla="*/ 1384243 w 2211526"/>
                  <a:gd name="connsiteY580" fmla="*/ 1636565 h 1672860"/>
                  <a:gd name="connsiteX581" fmla="*/ 1389429 w 2211526"/>
                  <a:gd name="connsiteY581" fmla="*/ 1646935 h 1672860"/>
                  <a:gd name="connsiteX582" fmla="*/ 1386839 w 2211526"/>
                  <a:gd name="connsiteY582" fmla="*/ 1652120 h 1672860"/>
                  <a:gd name="connsiteX583" fmla="*/ 1381653 w 2211526"/>
                  <a:gd name="connsiteY583" fmla="*/ 1659897 h 1672860"/>
                  <a:gd name="connsiteX584" fmla="*/ 1379057 w 2211526"/>
                  <a:gd name="connsiteY584" fmla="*/ 1667675 h 1672860"/>
                  <a:gd name="connsiteX585" fmla="*/ 1306462 w 2211526"/>
                  <a:gd name="connsiteY585" fmla="*/ 1672860 h 1672860"/>
                  <a:gd name="connsiteX586" fmla="*/ 1334983 w 2211526"/>
                  <a:gd name="connsiteY586" fmla="*/ 1626194 h 1672860"/>
                  <a:gd name="connsiteX587" fmla="*/ 1332387 w 2211526"/>
                  <a:gd name="connsiteY587" fmla="*/ 1610639 h 1672860"/>
                  <a:gd name="connsiteX588" fmla="*/ 883845 w 2211526"/>
                  <a:gd name="connsiteY588" fmla="*/ 1621009 h 1672860"/>
                  <a:gd name="connsiteX589" fmla="*/ 883845 w 2211526"/>
                  <a:gd name="connsiteY589" fmla="*/ 1556196 h 1672860"/>
                  <a:gd name="connsiteX590" fmla="*/ 883845 w 2211526"/>
                  <a:gd name="connsiteY590" fmla="*/ 1551983 h 1672860"/>
                  <a:gd name="connsiteX591" fmla="*/ 883845 w 2211526"/>
                  <a:gd name="connsiteY591" fmla="*/ 1547244 h 1672860"/>
                  <a:gd name="connsiteX592" fmla="*/ 882156 w 2211526"/>
                  <a:gd name="connsiteY592" fmla="*/ 1547244 h 1672860"/>
                  <a:gd name="connsiteX593" fmla="*/ 882156 w 2211526"/>
                  <a:gd name="connsiteY593" fmla="*/ 1556435 h 1672860"/>
                  <a:gd name="connsiteX594" fmla="*/ 496968 w 2211526"/>
                  <a:gd name="connsiteY594" fmla="*/ 1548657 h 1672860"/>
                  <a:gd name="connsiteX595" fmla="*/ 153151 w 2211526"/>
                  <a:gd name="connsiteY595" fmla="*/ 1530508 h 1672860"/>
                  <a:gd name="connsiteX596" fmla="*/ 179000 w 2211526"/>
                  <a:gd name="connsiteY596" fmla="*/ 1152006 h 1672860"/>
                  <a:gd name="connsiteX597" fmla="*/ 179029 w 2211526"/>
                  <a:gd name="connsiteY597" fmla="*/ 1152007 h 1672860"/>
                  <a:gd name="connsiteX598" fmla="*/ 179096 w 2211526"/>
                  <a:gd name="connsiteY598" fmla="*/ 1151220 h 1672860"/>
                  <a:gd name="connsiteX599" fmla="*/ 189310 w 2211526"/>
                  <a:gd name="connsiteY599" fmla="*/ 1031002 h 1672860"/>
                  <a:gd name="connsiteX600" fmla="*/ 0 w 2211526"/>
                  <a:gd name="connsiteY600" fmla="*/ 1012811 h 1672860"/>
                  <a:gd name="connsiteX601" fmla="*/ 25927 w 2211526"/>
                  <a:gd name="connsiteY601" fmla="*/ 765961 h 1672860"/>
                  <a:gd name="connsiteX602" fmla="*/ 26900 w 2211526"/>
                  <a:gd name="connsiteY602" fmla="*/ 766022 h 1672860"/>
                  <a:gd name="connsiteX603" fmla="*/ 30798 w 2211526"/>
                  <a:gd name="connsiteY603" fmla="*/ 766266 h 1672860"/>
                  <a:gd name="connsiteX604" fmla="*/ 30818 w 2211526"/>
                  <a:gd name="connsiteY604" fmla="*/ 766079 h 1672860"/>
                  <a:gd name="connsiteX605" fmla="*/ 24506 w 2211526"/>
                  <a:gd name="connsiteY605" fmla="*/ 765686 h 1672860"/>
                  <a:gd name="connsiteX606" fmla="*/ 60851 w 2211526"/>
                  <a:gd name="connsiteY606" fmla="*/ 398299 h 1672860"/>
                  <a:gd name="connsiteX607" fmla="*/ 65258 w 2211526"/>
                  <a:gd name="connsiteY607" fmla="*/ 398589 h 1672860"/>
                  <a:gd name="connsiteX608" fmla="*/ 65481 w 2211526"/>
                  <a:gd name="connsiteY608" fmla="*/ 396477 h 1672860"/>
                  <a:gd name="connsiteX609" fmla="*/ 61260 w 2211526"/>
                  <a:gd name="connsiteY609" fmla="*/ 396199 h 1672860"/>
                  <a:gd name="connsiteX610" fmla="*/ 97649 w 2211526"/>
                  <a:gd name="connsiteY610" fmla="*/ 15318 h 1672860"/>
                  <a:gd name="connsiteX611" fmla="*/ 313392 w 2211526"/>
                  <a:gd name="connsiteY611" fmla="*/ 33455 h 1672860"/>
                  <a:gd name="connsiteX612" fmla="*/ 659104 w 2211526"/>
                  <a:gd name="connsiteY612" fmla="*/ 49000 h 1672860"/>
                  <a:gd name="connsiteX613" fmla="*/ 659107 w 2211526"/>
                  <a:gd name="connsiteY613" fmla="*/ 49016 h 1672860"/>
                  <a:gd name="connsiteX614" fmla="*/ 817837 w 2211526"/>
                  <a:gd name="connsiteY614" fmla="*/ 49016 h 1672860"/>
                  <a:gd name="connsiteX615" fmla="*/ 823958 w 2211526"/>
                  <a:gd name="connsiteY615" fmla="*/ 36763 h 1672860"/>
                  <a:gd name="connsiteX616" fmla="*/ 830085 w 2211526"/>
                  <a:gd name="connsiteY616" fmla="*/ 30634 h 167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Lst>
                <a:rect l="l" t="t" r="r" b="b"/>
                <a:pathLst>
                  <a:path w="2211526" h="1672860">
                    <a:moveTo>
                      <a:pt x="1404987" y="1518714"/>
                    </a:moveTo>
                    <a:lnTo>
                      <a:pt x="1404987" y="1518928"/>
                    </a:lnTo>
                    <a:cubicBezTo>
                      <a:pt x="1404987" y="1520548"/>
                      <a:pt x="1404987" y="1523789"/>
                      <a:pt x="1404987" y="1530270"/>
                    </a:cubicBezTo>
                    <a:lnTo>
                      <a:pt x="1405941" y="1528680"/>
                    </a:lnTo>
                    <a:lnTo>
                      <a:pt x="1405941" y="1519668"/>
                    </a:lnTo>
                    <a:close/>
                    <a:moveTo>
                      <a:pt x="1531527" y="1387920"/>
                    </a:moveTo>
                    <a:lnTo>
                      <a:pt x="1531524" y="1387922"/>
                    </a:lnTo>
                    <a:lnTo>
                      <a:pt x="1525399" y="1400178"/>
                    </a:lnTo>
                    <a:lnTo>
                      <a:pt x="1525399" y="1418556"/>
                    </a:lnTo>
                    <a:lnTo>
                      <a:pt x="1528462" y="1430812"/>
                    </a:lnTo>
                    <a:lnTo>
                      <a:pt x="1528464" y="1430814"/>
                    </a:lnTo>
                    <a:lnTo>
                      <a:pt x="1525401" y="1418559"/>
                    </a:lnTo>
                    <a:lnTo>
                      <a:pt x="1525401" y="1400176"/>
                    </a:lnTo>
                    <a:close/>
                    <a:moveTo>
                      <a:pt x="1681617" y="914047"/>
                    </a:moveTo>
                    <a:lnTo>
                      <a:pt x="1654229" y="915980"/>
                    </a:lnTo>
                    <a:cubicBezTo>
                      <a:pt x="1645237" y="916614"/>
                      <a:pt x="1638045" y="917122"/>
                      <a:pt x="1632290" y="917528"/>
                    </a:cubicBezTo>
                    <a:lnTo>
                      <a:pt x="1624957" y="918046"/>
                    </a:lnTo>
                    <a:lnTo>
                      <a:pt x="1681617" y="914331"/>
                    </a:lnTo>
                    <a:close/>
                    <a:moveTo>
                      <a:pt x="1684486" y="373444"/>
                    </a:moveTo>
                    <a:cubicBezTo>
                      <a:pt x="1666331" y="383839"/>
                      <a:pt x="1666331" y="383839"/>
                      <a:pt x="1666331" y="383839"/>
                    </a:cubicBezTo>
                    <a:cubicBezTo>
                      <a:pt x="1655954" y="394235"/>
                      <a:pt x="1655954" y="394235"/>
                      <a:pt x="1655954" y="394235"/>
                    </a:cubicBezTo>
                    <a:cubicBezTo>
                      <a:pt x="1637805" y="396831"/>
                      <a:pt x="1637805" y="396831"/>
                      <a:pt x="1637805" y="396831"/>
                    </a:cubicBezTo>
                    <a:cubicBezTo>
                      <a:pt x="1617057" y="396831"/>
                      <a:pt x="1617057" y="396831"/>
                      <a:pt x="1617057" y="396831"/>
                    </a:cubicBezTo>
                    <a:cubicBezTo>
                      <a:pt x="1606680" y="404631"/>
                      <a:pt x="1606680" y="404631"/>
                      <a:pt x="1606680" y="404631"/>
                    </a:cubicBezTo>
                    <a:cubicBezTo>
                      <a:pt x="1593710" y="428018"/>
                      <a:pt x="1593710" y="428018"/>
                      <a:pt x="1593710" y="428018"/>
                    </a:cubicBezTo>
                    <a:cubicBezTo>
                      <a:pt x="1578153" y="438408"/>
                      <a:pt x="1578153" y="438408"/>
                      <a:pt x="1578153" y="438408"/>
                    </a:cubicBezTo>
                    <a:cubicBezTo>
                      <a:pt x="1575561" y="435812"/>
                      <a:pt x="1575561" y="435812"/>
                      <a:pt x="1575561" y="435812"/>
                    </a:cubicBezTo>
                    <a:cubicBezTo>
                      <a:pt x="1580746" y="425416"/>
                      <a:pt x="1580746" y="425416"/>
                      <a:pt x="1580746" y="425416"/>
                    </a:cubicBezTo>
                    <a:cubicBezTo>
                      <a:pt x="1588524" y="417623"/>
                      <a:pt x="1588524" y="417623"/>
                      <a:pt x="1588524" y="417623"/>
                    </a:cubicBezTo>
                    <a:cubicBezTo>
                      <a:pt x="1583339" y="409823"/>
                      <a:pt x="1583339" y="409823"/>
                      <a:pt x="1583339" y="409823"/>
                    </a:cubicBezTo>
                    <a:cubicBezTo>
                      <a:pt x="1572968" y="415021"/>
                      <a:pt x="1572968" y="415021"/>
                      <a:pt x="1572968" y="415021"/>
                    </a:cubicBezTo>
                    <a:cubicBezTo>
                      <a:pt x="1567776" y="417623"/>
                      <a:pt x="1567776" y="417623"/>
                      <a:pt x="1567776" y="417623"/>
                    </a:cubicBezTo>
                    <a:cubicBezTo>
                      <a:pt x="1562591" y="428018"/>
                      <a:pt x="1562591" y="428018"/>
                      <a:pt x="1562591" y="428018"/>
                    </a:cubicBezTo>
                    <a:cubicBezTo>
                      <a:pt x="1557405" y="430614"/>
                      <a:pt x="1557405" y="430614"/>
                      <a:pt x="1557405" y="430614"/>
                    </a:cubicBezTo>
                    <a:cubicBezTo>
                      <a:pt x="1554813" y="430614"/>
                      <a:pt x="1554813" y="430614"/>
                      <a:pt x="1554813" y="430614"/>
                    </a:cubicBezTo>
                    <a:cubicBezTo>
                      <a:pt x="1549621" y="412425"/>
                      <a:pt x="1549621" y="412425"/>
                      <a:pt x="1549621" y="412425"/>
                    </a:cubicBezTo>
                    <a:cubicBezTo>
                      <a:pt x="1547028" y="412425"/>
                      <a:pt x="1547028" y="412425"/>
                      <a:pt x="1547028" y="412425"/>
                    </a:cubicBezTo>
                    <a:cubicBezTo>
                      <a:pt x="1541843" y="428018"/>
                      <a:pt x="1541843" y="428018"/>
                      <a:pt x="1541843" y="428018"/>
                    </a:cubicBezTo>
                    <a:cubicBezTo>
                      <a:pt x="1539250" y="438408"/>
                      <a:pt x="1539250" y="438408"/>
                      <a:pt x="1539250" y="438408"/>
                    </a:cubicBezTo>
                    <a:cubicBezTo>
                      <a:pt x="1528879" y="451406"/>
                      <a:pt x="1528879" y="451406"/>
                      <a:pt x="1528879" y="451406"/>
                    </a:cubicBezTo>
                    <a:cubicBezTo>
                      <a:pt x="1521095" y="479985"/>
                      <a:pt x="1521095" y="479985"/>
                      <a:pt x="1521095" y="479985"/>
                    </a:cubicBezTo>
                    <a:cubicBezTo>
                      <a:pt x="1515910" y="495578"/>
                      <a:pt x="1515910" y="495578"/>
                      <a:pt x="1515910" y="495578"/>
                    </a:cubicBezTo>
                    <a:cubicBezTo>
                      <a:pt x="1500347" y="508570"/>
                      <a:pt x="1500347" y="508570"/>
                      <a:pt x="1500347" y="508570"/>
                    </a:cubicBezTo>
                    <a:lnTo>
                      <a:pt x="1498146" y="504159"/>
                    </a:lnTo>
                    <a:lnTo>
                      <a:pt x="1495967" y="508539"/>
                    </a:lnTo>
                    <a:cubicBezTo>
                      <a:pt x="1495967" y="508539"/>
                      <a:pt x="1495967" y="508539"/>
                      <a:pt x="1498558" y="521557"/>
                    </a:cubicBezTo>
                    <a:cubicBezTo>
                      <a:pt x="1498558" y="521557"/>
                      <a:pt x="1498558" y="521557"/>
                      <a:pt x="1495967" y="526765"/>
                    </a:cubicBezTo>
                    <a:cubicBezTo>
                      <a:pt x="1495967" y="526765"/>
                      <a:pt x="1495967" y="526765"/>
                      <a:pt x="1490786" y="531969"/>
                    </a:cubicBezTo>
                    <a:cubicBezTo>
                      <a:pt x="1490786" y="531969"/>
                      <a:pt x="1490786" y="531969"/>
                      <a:pt x="1485605" y="537177"/>
                    </a:cubicBezTo>
                    <a:cubicBezTo>
                      <a:pt x="1485605" y="537177"/>
                      <a:pt x="1485605" y="537177"/>
                      <a:pt x="1483015" y="542385"/>
                    </a:cubicBezTo>
                    <a:cubicBezTo>
                      <a:pt x="1483015" y="542385"/>
                      <a:pt x="1483015" y="542385"/>
                      <a:pt x="1480424" y="550195"/>
                    </a:cubicBezTo>
                    <a:cubicBezTo>
                      <a:pt x="1480424" y="550195"/>
                      <a:pt x="1480424" y="550195"/>
                      <a:pt x="1475243" y="568422"/>
                    </a:cubicBezTo>
                    <a:cubicBezTo>
                      <a:pt x="1475243" y="568422"/>
                      <a:pt x="1475243" y="568422"/>
                      <a:pt x="1467471" y="578834"/>
                    </a:cubicBezTo>
                    <a:cubicBezTo>
                      <a:pt x="1467471" y="578834"/>
                      <a:pt x="1467471" y="578834"/>
                      <a:pt x="1475243" y="586644"/>
                    </a:cubicBezTo>
                    <a:cubicBezTo>
                      <a:pt x="1475243" y="586644"/>
                      <a:pt x="1475243" y="586644"/>
                      <a:pt x="1485605" y="573625"/>
                    </a:cubicBezTo>
                    <a:cubicBezTo>
                      <a:pt x="1485605" y="573625"/>
                      <a:pt x="1485605" y="573625"/>
                      <a:pt x="1490786" y="563214"/>
                    </a:cubicBezTo>
                    <a:cubicBezTo>
                      <a:pt x="1490786" y="563214"/>
                      <a:pt x="1490786" y="563214"/>
                      <a:pt x="1493377" y="558005"/>
                    </a:cubicBezTo>
                    <a:cubicBezTo>
                      <a:pt x="1493377" y="558005"/>
                      <a:pt x="1493377" y="558005"/>
                      <a:pt x="1501149" y="547594"/>
                    </a:cubicBezTo>
                    <a:cubicBezTo>
                      <a:pt x="1501149" y="547594"/>
                      <a:pt x="1501149" y="547594"/>
                      <a:pt x="1516692" y="539779"/>
                    </a:cubicBezTo>
                    <a:cubicBezTo>
                      <a:pt x="1516692" y="539779"/>
                      <a:pt x="1516692" y="539779"/>
                      <a:pt x="1524464" y="534575"/>
                    </a:cubicBezTo>
                    <a:cubicBezTo>
                      <a:pt x="1524464" y="534575"/>
                      <a:pt x="1524464" y="534575"/>
                      <a:pt x="1532235" y="518951"/>
                    </a:cubicBezTo>
                    <a:cubicBezTo>
                      <a:pt x="1532235" y="518951"/>
                      <a:pt x="1532235" y="518951"/>
                      <a:pt x="1534826" y="505937"/>
                    </a:cubicBezTo>
                    <a:cubicBezTo>
                      <a:pt x="1534826" y="505937"/>
                      <a:pt x="1534826" y="505937"/>
                      <a:pt x="1542598" y="495521"/>
                    </a:cubicBezTo>
                    <a:cubicBezTo>
                      <a:pt x="1542598" y="495521"/>
                      <a:pt x="1542598" y="495521"/>
                      <a:pt x="1552964" y="485109"/>
                    </a:cubicBezTo>
                    <a:cubicBezTo>
                      <a:pt x="1552964" y="485109"/>
                      <a:pt x="1552964" y="485109"/>
                      <a:pt x="1552964" y="490312"/>
                    </a:cubicBezTo>
                    <a:cubicBezTo>
                      <a:pt x="1552964" y="490312"/>
                      <a:pt x="1552964" y="490312"/>
                      <a:pt x="1552964" y="495521"/>
                    </a:cubicBezTo>
                    <a:cubicBezTo>
                      <a:pt x="1552964" y="495521"/>
                      <a:pt x="1552964" y="495521"/>
                      <a:pt x="1552964" y="500729"/>
                    </a:cubicBezTo>
                    <a:cubicBezTo>
                      <a:pt x="1552964" y="500729"/>
                      <a:pt x="1552964" y="500729"/>
                      <a:pt x="1552964" y="505937"/>
                    </a:cubicBezTo>
                    <a:cubicBezTo>
                      <a:pt x="1552964" y="505937"/>
                      <a:pt x="1552964" y="505937"/>
                      <a:pt x="1552964" y="511141"/>
                    </a:cubicBezTo>
                    <a:cubicBezTo>
                      <a:pt x="1552964" y="511141"/>
                      <a:pt x="1552964" y="511141"/>
                      <a:pt x="1542598" y="513747"/>
                    </a:cubicBezTo>
                    <a:cubicBezTo>
                      <a:pt x="1542598" y="513747"/>
                      <a:pt x="1542598" y="513747"/>
                      <a:pt x="1542598" y="521557"/>
                    </a:cubicBezTo>
                    <a:cubicBezTo>
                      <a:pt x="1542598" y="521557"/>
                      <a:pt x="1542598" y="521557"/>
                      <a:pt x="1540007" y="531969"/>
                    </a:cubicBezTo>
                    <a:cubicBezTo>
                      <a:pt x="1540007" y="531969"/>
                      <a:pt x="1540007" y="531969"/>
                      <a:pt x="1527054" y="558005"/>
                    </a:cubicBezTo>
                    <a:cubicBezTo>
                      <a:pt x="1527054" y="558005"/>
                      <a:pt x="1527054" y="558005"/>
                      <a:pt x="1519283" y="573625"/>
                    </a:cubicBezTo>
                    <a:cubicBezTo>
                      <a:pt x="1519283" y="573625"/>
                      <a:pt x="1519283" y="573625"/>
                      <a:pt x="1516692" y="586644"/>
                    </a:cubicBezTo>
                    <a:cubicBezTo>
                      <a:pt x="1516692" y="586644"/>
                      <a:pt x="1516692" y="586644"/>
                      <a:pt x="1514101" y="607472"/>
                    </a:cubicBezTo>
                    <a:cubicBezTo>
                      <a:pt x="1514101" y="607472"/>
                      <a:pt x="1514101" y="607472"/>
                      <a:pt x="1514101" y="615287"/>
                    </a:cubicBezTo>
                    <a:cubicBezTo>
                      <a:pt x="1514101" y="615287"/>
                      <a:pt x="1514101" y="615287"/>
                      <a:pt x="1519283" y="625698"/>
                    </a:cubicBezTo>
                    <a:cubicBezTo>
                      <a:pt x="1519283" y="625698"/>
                      <a:pt x="1519283" y="625698"/>
                      <a:pt x="1519283" y="630907"/>
                    </a:cubicBezTo>
                    <a:cubicBezTo>
                      <a:pt x="1519283" y="630907"/>
                      <a:pt x="1519283" y="630907"/>
                      <a:pt x="1508920" y="641318"/>
                    </a:cubicBezTo>
                    <a:cubicBezTo>
                      <a:pt x="1508920" y="641318"/>
                      <a:pt x="1508920" y="641318"/>
                      <a:pt x="1508920" y="646527"/>
                    </a:cubicBezTo>
                    <a:cubicBezTo>
                      <a:pt x="1508920" y="646527"/>
                      <a:pt x="1508920" y="646527"/>
                      <a:pt x="1503739" y="654337"/>
                    </a:cubicBezTo>
                    <a:cubicBezTo>
                      <a:pt x="1503739" y="654337"/>
                      <a:pt x="1503739" y="654337"/>
                      <a:pt x="1503739" y="664753"/>
                    </a:cubicBezTo>
                    <a:cubicBezTo>
                      <a:pt x="1503739" y="664753"/>
                      <a:pt x="1503739" y="664753"/>
                      <a:pt x="1503739" y="682975"/>
                    </a:cubicBezTo>
                    <a:cubicBezTo>
                      <a:pt x="1503739" y="682975"/>
                      <a:pt x="1503739" y="682975"/>
                      <a:pt x="1508920" y="695993"/>
                    </a:cubicBezTo>
                    <a:cubicBezTo>
                      <a:pt x="1508920" y="695993"/>
                      <a:pt x="1508920" y="695993"/>
                      <a:pt x="1503739" y="703803"/>
                    </a:cubicBezTo>
                    <a:cubicBezTo>
                      <a:pt x="1503739" y="703803"/>
                      <a:pt x="1503739" y="703803"/>
                      <a:pt x="1501149" y="711618"/>
                    </a:cubicBezTo>
                    <a:cubicBezTo>
                      <a:pt x="1501149" y="711618"/>
                      <a:pt x="1501149" y="711618"/>
                      <a:pt x="1495967" y="727238"/>
                    </a:cubicBezTo>
                    <a:cubicBezTo>
                      <a:pt x="1495967" y="727238"/>
                      <a:pt x="1495967" y="727238"/>
                      <a:pt x="1493377" y="748066"/>
                    </a:cubicBezTo>
                    <a:cubicBezTo>
                      <a:pt x="1493377" y="748066"/>
                      <a:pt x="1493377" y="748066"/>
                      <a:pt x="1495967" y="766293"/>
                    </a:cubicBezTo>
                    <a:cubicBezTo>
                      <a:pt x="1495967" y="766293"/>
                      <a:pt x="1495967" y="766293"/>
                      <a:pt x="1508920" y="797533"/>
                    </a:cubicBezTo>
                    <a:cubicBezTo>
                      <a:pt x="1508920" y="797533"/>
                      <a:pt x="1508920" y="797533"/>
                      <a:pt x="1508920" y="807949"/>
                    </a:cubicBezTo>
                    <a:cubicBezTo>
                      <a:pt x="1508920" y="807949"/>
                      <a:pt x="1508920" y="807949"/>
                      <a:pt x="1508920" y="839189"/>
                    </a:cubicBezTo>
                    <a:cubicBezTo>
                      <a:pt x="1508920" y="839189"/>
                      <a:pt x="1508920" y="839189"/>
                      <a:pt x="1466973" y="841744"/>
                    </a:cubicBezTo>
                    <a:lnTo>
                      <a:pt x="1465673" y="841823"/>
                    </a:lnTo>
                    <a:lnTo>
                      <a:pt x="1465673" y="841985"/>
                    </a:lnTo>
                    <a:lnTo>
                      <a:pt x="1507019" y="839494"/>
                    </a:lnTo>
                    <a:lnTo>
                      <a:pt x="1507019" y="848680"/>
                    </a:lnTo>
                    <a:lnTo>
                      <a:pt x="1513147" y="879320"/>
                    </a:lnTo>
                    <a:lnTo>
                      <a:pt x="1525399" y="891576"/>
                    </a:lnTo>
                    <a:lnTo>
                      <a:pt x="1528462" y="909960"/>
                    </a:lnTo>
                    <a:lnTo>
                      <a:pt x="1534586" y="919152"/>
                    </a:lnTo>
                    <a:lnTo>
                      <a:pt x="1540714" y="934472"/>
                    </a:lnTo>
                    <a:lnTo>
                      <a:pt x="1552967" y="943664"/>
                    </a:lnTo>
                    <a:lnTo>
                      <a:pt x="1549904" y="943664"/>
                    </a:lnTo>
                    <a:lnTo>
                      <a:pt x="1559091" y="1222471"/>
                    </a:lnTo>
                    <a:lnTo>
                      <a:pt x="1556029" y="1231663"/>
                    </a:lnTo>
                    <a:lnTo>
                      <a:pt x="1556029" y="1240855"/>
                    </a:lnTo>
                    <a:lnTo>
                      <a:pt x="1556029" y="1253111"/>
                    </a:lnTo>
                    <a:lnTo>
                      <a:pt x="1559091" y="1265367"/>
                    </a:lnTo>
                    <a:lnTo>
                      <a:pt x="1571344" y="1286815"/>
                    </a:lnTo>
                    <a:lnTo>
                      <a:pt x="1574409" y="1305194"/>
                    </a:lnTo>
                    <a:lnTo>
                      <a:pt x="1574409" y="1317450"/>
                    </a:lnTo>
                    <a:lnTo>
                      <a:pt x="1565219" y="1323578"/>
                    </a:lnTo>
                    <a:lnTo>
                      <a:pt x="1559091" y="1335834"/>
                    </a:lnTo>
                    <a:lnTo>
                      <a:pt x="1556029" y="1351154"/>
                    </a:lnTo>
                    <a:lnTo>
                      <a:pt x="1549904" y="1357282"/>
                    </a:lnTo>
                    <a:lnTo>
                      <a:pt x="1540714" y="1366474"/>
                    </a:lnTo>
                    <a:lnTo>
                      <a:pt x="1537652" y="1384858"/>
                    </a:lnTo>
                    <a:lnTo>
                      <a:pt x="1532902" y="1387233"/>
                    </a:lnTo>
                    <a:lnTo>
                      <a:pt x="1537653" y="1384859"/>
                    </a:lnTo>
                    <a:lnTo>
                      <a:pt x="1540716" y="1366476"/>
                    </a:lnTo>
                    <a:lnTo>
                      <a:pt x="1549906" y="1357284"/>
                    </a:lnTo>
                    <a:lnTo>
                      <a:pt x="1556032" y="1351154"/>
                    </a:lnTo>
                    <a:lnTo>
                      <a:pt x="1559095" y="1335836"/>
                    </a:lnTo>
                    <a:lnTo>
                      <a:pt x="1565221" y="1323579"/>
                    </a:lnTo>
                    <a:lnTo>
                      <a:pt x="1574410" y="1317453"/>
                    </a:lnTo>
                    <a:lnTo>
                      <a:pt x="1574410" y="1305197"/>
                    </a:lnTo>
                    <a:lnTo>
                      <a:pt x="1571347" y="1286814"/>
                    </a:lnTo>
                    <a:lnTo>
                      <a:pt x="1559095" y="1265365"/>
                    </a:lnTo>
                    <a:lnTo>
                      <a:pt x="1556032" y="1253113"/>
                    </a:lnTo>
                    <a:lnTo>
                      <a:pt x="1556032" y="1240856"/>
                    </a:lnTo>
                    <a:lnTo>
                      <a:pt x="1556032" y="1231665"/>
                    </a:lnTo>
                    <a:lnTo>
                      <a:pt x="1559095" y="1222474"/>
                    </a:lnTo>
                    <a:lnTo>
                      <a:pt x="1549906" y="943665"/>
                    </a:lnTo>
                    <a:lnTo>
                      <a:pt x="1565221" y="946726"/>
                    </a:lnTo>
                    <a:lnTo>
                      <a:pt x="1574410" y="943665"/>
                    </a:lnTo>
                    <a:lnTo>
                      <a:pt x="1586662" y="934473"/>
                    </a:lnTo>
                    <a:lnTo>
                      <a:pt x="1608104" y="922217"/>
                    </a:lnTo>
                    <a:lnTo>
                      <a:pt x="1608104" y="919151"/>
                    </a:lnTo>
                    <a:lnTo>
                      <a:pt x="1609356" y="919069"/>
                    </a:lnTo>
                    <a:lnTo>
                      <a:pt x="1620621" y="907780"/>
                    </a:lnTo>
                    <a:cubicBezTo>
                      <a:pt x="1622242" y="906156"/>
                      <a:pt x="1622242" y="906156"/>
                      <a:pt x="1622242" y="906156"/>
                    </a:cubicBezTo>
                    <a:cubicBezTo>
                      <a:pt x="1627427" y="895766"/>
                      <a:pt x="1627427" y="895766"/>
                      <a:pt x="1627427" y="895766"/>
                    </a:cubicBezTo>
                    <a:cubicBezTo>
                      <a:pt x="1637805" y="877570"/>
                      <a:pt x="1637805" y="877570"/>
                      <a:pt x="1637805" y="877570"/>
                    </a:cubicBezTo>
                    <a:cubicBezTo>
                      <a:pt x="1648175" y="854183"/>
                      <a:pt x="1648175" y="854183"/>
                      <a:pt x="1648175" y="854183"/>
                    </a:cubicBezTo>
                    <a:cubicBezTo>
                      <a:pt x="1653361" y="828200"/>
                      <a:pt x="1653361" y="828200"/>
                      <a:pt x="1653361" y="828200"/>
                    </a:cubicBezTo>
                    <a:cubicBezTo>
                      <a:pt x="1650768" y="781425"/>
                      <a:pt x="1650768" y="781425"/>
                      <a:pt x="1650768" y="781425"/>
                    </a:cubicBezTo>
                    <a:cubicBezTo>
                      <a:pt x="1650768" y="760633"/>
                      <a:pt x="1650768" y="760633"/>
                      <a:pt x="1650768" y="760633"/>
                    </a:cubicBezTo>
                    <a:cubicBezTo>
                      <a:pt x="1640397" y="745046"/>
                      <a:pt x="1640397" y="745046"/>
                      <a:pt x="1640397" y="745046"/>
                    </a:cubicBezTo>
                    <a:cubicBezTo>
                      <a:pt x="1630020" y="724254"/>
                      <a:pt x="1630020" y="724254"/>
                      <a:pt x="1630020" y="724254"/>
                    </a:cubicBezTo>
                    <a:cubicBezTo>
                      <a:pt x="1619649" y="713859"/>
                      <a:pt x="1619649" y="713859"/>
                      <a:pt x="1619649" y="713859"/>
                    </a:cubicBezTo>
                    <a:cubicBezTo>
                      <a:pt x="1611865" y="695669"/>
                      <a:pt x="1611865" y="695669"/>
                      <a:pt x="1611865" y="695669"/>
                    </a:cubicBezTo>
                    <a:cubicBezTo>
                      <a:pt x="1617057" y="682677"/>
                      <a:pt x="1617057" y="682677"/>
                      <a:pt x="1617057" y="682677"/>
                    </a:cubicBezTo>
                    <a:cubicBezTo>
                      <a:pt x="1622242" y="677480"/>
                      <a:pt x="1622242" y="677480"/>
                      <a:pt x="1622242" y="677480"/>
                    </a:cubicBezTo>
                    <a:cubicBezTo>
                      <a:pt x="1622242" y="667084"/>
                      <a:pt x="1622242" y="667084"/>
                      <a:pt x="1622242" y="667084"/>
                    </a:cubicBezTo>
                    <a:cubicBezTo>
                      <a:pt x="1617057" y="646298"/>
                      <a:pt x="1617057" y="646298"/>
                      <a:pt x="1617057" y="646298"/>
                    </a:cubicBezTo>
                    <a:cubicBezTo>
                      <a:pt x="1609272" y="638505"/>
                      <a:pt x="1609272" y="638505"/>
                      <a:pt x="1609272" y="638505"/>
                    </a:cubicBezTo>
                    <a:cubicBezTo>
                      <a:pt x="1617057" y="633307"/>
                      <a:pt x="1617057" y="633307"/>
                      <a:pt x="1617057" y="633307"/>
                    </a:cubicBezTo>
                    <a:cubicBezTo>
                      <a:pt x="1619649" y="620309"/>
                      <a:pt x="1619649" y="620309"/>
                      <a:pt x="1619649" y="620309"/>
                    </a:cubicBezTo>
                    <a:cubicBezTo>
                      <a:pt x="1622242" y="607317"/>
                      <a:pt x="1622242" y="607317"/>
                      <a:pt x="1622242" y="607317"/>
                    </a:cubicBezTo>
                    <a:cubicBezTo>
                      <a:pt x="1627427" y="599524"/>
                      <a:pt x="1627427" y="599524"/>
                      <a:pt x="1627427" y="599524"/>
                    </a:cubicBezTo>
                    <a:cubicBezTo>
                      <a:pt x="1627427" y="578732"/>
                      <a:pt x="1627427" y="578732"/>
                      <a:pt x="1627427" y="578732"/>
                    </a:cubicBezTo>
                    <a:cubicBezTo>
                      <a:pt x="1624835" y="568342"/>
                      <a:pt x="1624835" y="568342"/>
                      <a:pt x="1624835" y="568342"/>
                    </a:cubicBezTo>
                    <a:cubicBezTo>
                      <a:pt x="1627427" y="555345"/>
                      <a:pt x="1627427" y="555345"/>
                      <a:pt x="1627427" y="555345"/>
                    </a:cubicBezTo>
                    <a:cubicBezTo>
                      <a:pt x="1635206" y="544955"/>
                      <a:pt x="1635206" y="544955"/>
                      <a:pt x="1635206" y="544955"/>
                    </a:cubicBezTo>
                    <a:cubicBezTo>
                      <a:pt x="1640397" y="534559"/>
                      <a:pt x="1640397" y="534559"/>
                      <a:pt x="1640397" y="534559"/>
                    </a:cubicBezTo>
                    <a:cubicBezTo>
                      <a:pt x="1640397" y="521568"/>
                      <a:pt x="1640397" y="521568"/>
                      <a:pt x="1640397" y="521568"/>
                    </a:cubicBezTo>
                    <a:cubicBezTo>
                      <a:pt x="1650768" y="518966"/>
                      <a:pt x="1650768" y="518966"/>
                      <a:pt x="1650768" y="518966"/>
                    </a:cubicBezTo>
                    <a:cubicBezTo>
                      <a:pt x="1666331" y="518966"/>
                      <a:pt x="1666331" y="518966"/>
                      <a:pt x="1666331" y="518966"/>
                    </a:cubicBezTo>
                    <a:cubicBezTo>
                      <a:pt x="1671516" y="498180"/>
                      <a:pt x="1671516" y="498180"/>
                      <a:pt x="1671516" y="498180"/>
                    </a:cubicBezTo>
                    <a:cubicBezTo>
                      <a:pt x="1674109" y="492982"/>
                      <a:pt x="1674109" y="492982"/>
                      <a:pt x="1674109" y="492982"/>
                    </a:cubicBezTo>
                    <a:cubicBezTo>
                      <a:pt x="1679294" y="490381"/>
                      <a:pt x="1679294" y="490381"/>
                      <a:pt x="1679294" y="490381"/>
                    </a:cubicBezTo>
                    <a:cubicBezTo>
                      <a:pt x="1687079" y="513768"/>
                      <a:pt x="1687079" y="513768"/>
                      <a:pt x="1687079" y="513768"/>
                    </a:cubicBezTo>
                    <a:cubicBezTo>
                      <a:pt x="1676702" y="526760"/>
                      <a:pt x="1676702" y="526760"/>
                      <a:pt x="1676702" y="526760"/>
                    </a:cubicBezTo>
                    <a:cubicBezTo>
                      <a:pt x="1676702" y="531958"/>
                      <a:pt x="1676702" y="531958"/>
                      <a:pt x="1676702" y="531958"/>
                    </a:cubicBezTo>
                    <a:cubicBezTo>
                      <a:pt x="1676702" y="531958"/>
                      <a:pt x="1679294" y="534559"/>
                      <a:pt x="1681893" y="534559"/>
                    </a:cubicBezTo>
                    <a:cubicBezTo>
                      <a:pt x="1684486" y="534559"/>
                      <a:pt x="1684486" y="534559"/>
                      <a:pt x="1684486" y="534559"/>
                    </a:cubicBezTo>
                    <a:cubicBezTo>
                      <a:pt x="1684486" y="534559"/>
                      <a:pt x="1689671" y="531958"/>
                      <a:pt x="1689671" y="531958"/>
                    </a:cubicBezTo>
                    <a:cubicBezTo>
                      <a:pt x="1689671" y="529362"/>
                      <a:pt x="1692264" y="521568"/>
                      <a:pt x="1692264" y="521568"/>
                    </a:cubicBezTo>
                    <a:cubicBezTo>
                      <a:pt x="1694857" y="518966"/>
                      <a:pt x="1694857" y="518966"/>
                      <a:pt x="1694857" y="518966"/>
                    </a:cubicBezTo>
                    <a:cubicBezTo>
                      <a:pt x="1697449" y="505974"/>
                      <a:pt x="1697449" y="505974"/>
                      <a:pt x="1697449" y="505974"/>
                    </a:cubicBezTo>
                    <a:cubicBezTo>
                      <a:pt x="1697449" y="498180"/>
                      <a:pt x="1697449" y="498180"/>
                      <a:pt x="1697449" y="498180"/>
                    </a:cubicBezTo>
                    <a:cubicBezTo>
                      <a:pt x="1697449" y="487785"/>
                      <a:pt x="1697449" y="487785"/>
                      <a:pt x="1697449" y="487785"/>
                    </a:cubicBezTo>
                    <a:cubicBezTo>
                      <a:pt x="1697449" y="477389"/>
                      <a:pt x="1697449" y="477389"/>
                      <a:pt x="1697449" y="477389"/>
                    </a:cubicBezTo>
                    <a:cubicBezTo>
                      <a:pt x="1705234" y="466993"/>
                      <a:pt x="1705234" y="466993"/>
                      <a:pt x="1705234" y="466993"/>
                    </a:cubicBezTo>
                    <a:cubicBezTo>
                      <a:pt x="1710419" y="461795"/>
                      <a:pt x="1710419" y="461795"/>
                      <a:pt x="1710419" y="461795"/>
                    </a:cubicBezTo>
                    <a:cubicBezTo>
                      <a:pt x="1723383" y="459199"/>
                      <a:pt x="1723383" y="459199"/>
                      <a:pt x="1723383" y="459199"/>
                    </a:cubicBezTo>
                    <a:cubicBezTo>
                      <a:pt x="1728575" y="454002"/>
                      <a:pt x="1728575" y="454002"/>
                      <a:pt x="1728575" y="454002"/>
                    </a:cubicBezTo>
                    <a:cubicBezTo>
                      <a:pt x="1718197" y="443606"/>
                      <a:pt x="1718197" y="443606"/>
                      <a:pt x="1718197" y="443606"/>
                    </a:cubicBezTo>
                    <a:cubicBezTo>
                      <a:pt x="1715605" y="435812"/>
                      <a:pt x="1715605" y="435812"/>
                      <a:pt x="1715605" y="435812"/>
                    </a:cubicBezTo>
                    <a:cubicBezTo>
                      <a:pt x="1720790" y="428018"/>
                      <a:pt x="1720790" y="428018"/>
                      <a:pt x="1720790" y="428018"/>
                    </a:cubicBezTo>
                    <a:cubicBezTo>
                      <a:pt x="1725982" y="420219"/>
                      <a:pt x="1725982" y="420219"/>
                      <a:pt x="1725982" y="420219"/>
                    </a:cubicBezTo>
                    <a:cubicBezTo>
                      <a:pt x="1728575" y="417623"/>
                      <a:pt x="1728575" y="417623"/>
                      <a:pt x="1728575" y="417623"/>
                    </a:cubicBezTo>
                    <a:cubicBezTo>
                      <a:pt x="1728575" y="412425"/>
                      <a:pt x="1728575" y="412425"/>
                      <a:pt x="1728575" y="412425"/>
                    </a:cubicBezTo>
                    <a:cubicBezTo>
                      <a:pt x="1731167" y="409823"/>
                      <a:pt x="1731167" y="409823"/>
                      <a:pt x="1731167" y="409823"/>
                    </a:cubicBezTo>
                    <a:cubicBezTo>
                      <a:pt x="1731167" y="409823"/>
                      <a:pt x="1731167" y="409823"/>
                      <a:pt x="1733760" y="409823"/>
                    </a:cubicBezTo>
                    <a:cubicBezTo>
                      <a:pt x="1733760" y="409823"/>
                      <a:pt x="1744131" y="407227"/>
                      <a:pt x="1744131" y="407227"/>
                    </a:cubicBezTo>
                    <a:cubicBezTo>
                      <a:pt x="1749322" y="407227"/>
                      <a:pt x="1749322" y="407227"/>
                      <a:pt x="1749322" y="407227"/>
                    </a:cubicBezTo>
                    <a:cubicBezTo>
                      <a:pt x="1744131" y="399433"/>
                      <a:pt x="1744131" y="399433"/>
                      <a:pt x="1744131" y="399433"/>
                    </a:cubicBezTo>
                    <a:cubicBezTo>
                      <a:pt x="1733760" y="391633"/>
                      <a:pt x="1733760" y="391633"/>
                      <a:pt x="1733760" y="391633"/>
                    </a:cubicBezTo>
                    <a:cubicBezTo>
                      <a:pt x="1728575" y="386435"/>
                      <a:pt x="1728575" y="386435"/>
                      <a:pt x="1728575" y="386435"/>
                    </a:cubicBezTo>
                    <a:cubicBezTo>
                      <a:pt x="1720790" y="381243"/>
                      <a:pt x="1720790" y="381243"/>
                      <a:pt x="1720790" y="381243"/>
                    </a:cubicBezTo>
                    <a:cubicBezTo>
                      <a:pt x="1707827" y="376046"/>
                      <a:pt x="1707827" y="376046"/>
                      <a:pt x="1707827" y="376046"/>
                    </a:cubicBezTo>
                    <a:cubicBezTo>
                      <a:pt x="1684486" y="373444"/>
                      <a:pt x="1684486" y="373444"/>
                      <a:pt x="1684486" y="373444"/>
                    </a:cubicBezTo>
                    <a:close/>
                    <a:moveTo>
                      <a:pt x="830085" y="0"/>
                    </a:moveTo>
                    <a:lnTo>
                      <a:pt x="842339" y="6123"/>
                    </a:lnTo>
                    <a:lnTo>
                      <a:pt x="848466" y="15317"/>
                    </a:lnTo>
                    <a:lnTo>
                      <a:pt x="836212" y="24505"/>
                    </a:lnTo>
                    <a:lnTo>
                      <a:pt x="833149" y="36763"/>
                    </a:lnTo>
                    <a:lnTo>
                      <a:pt x="823958" y="49016"/>
                    </a:lnTo>
                    <a:lnTo>
                      <a:pt x="827022" y="61275"/>
                    </a:lnTo>
                    <a:lnTo>
                      <a:pt x="836212" y="61275"/>
                    </a:lnTo>
                    <a:lnTo>
                      <a:pt x="848466" y="61275"/>
                    </a:lnTo>
                    <a:lnTo>
                      <a:pt x="860715" y="61275"/>
                    </a:lnTo>
                    <a:lnTo>
                      <a:pt x="866842" y="73527"/>
                    </a:lnTo>
                    <a:lnTo>
                      <a:pt x="882159" y="98038"/>
                    </a:lnTo>
                    <a:lnTo>
                      <a:pt x="903598" y="104167"/>
                    </a:lnTo>
                    <a:lnTo>
                      <a:pt x="915852" y="104167"/>
                    </a:lnTo>
                    <a:lnTo>
                      <a:pt x="925042" y="104167"/>
                    </a:lnTo>
                    <a:lnTo>
                      <a:pt x="943418" y="119484"/>
                    </a:lnTo>
                    <a:lnTo>
                      <a:pt x="955671" y="119484"/>
                    </a:lnTo>
                    <a:lnTo>
                      <a:pt x="964862" y="107232"/>
                    </a:lnTo>
                    <a:lnTo>
                      <a:pt x="980174" y="107232"/>
                    </a:lnTo>
                    <a:lnTo>
                      <a:pt x="992428" y="107232"/>
                    </a:lnTo>
                    <a:lnTo>
                      <a:pt x="1007745" y="107232"/>
                    </a:lnTo>
                    <a:lnTo>
                      <a:pt x="1023057" y="107232"/>
                    </a:lnTo>
                    <a:lnTo>
                      <a:pt x="1035311" y="110297"/>
                    </a:lnTo>
                    <a:lnTo>
                      <a:pt x="1026120" y="119484"/>
                    </a:lnTo>
                    <a:lnTo>
                      <a:pt x="1007745" y="110297"/>
                    </a:lnTo>
                    <a:lnTo>
                      <a:pt x="1023057" y="125614"/>
                    </a:lnTo>
                    <a:lnTo>
                      <a:pt x="1050628" y="128678"/>
                    </a:lnTo>
                    <a:lnTo>
                      <a:pt x="1053692" y="131743"/>
                    </a:lnTo>
                    <a:lnTo>
                      <a:pt x="1065940" y="137872"/>
                    </a:lnTo>
                    <a:lnTo>
                      <a:pt x="1075130" y="137872"/>
                    </a:lnTo>
                    <a:lnTo>
                      <a:pt x="1108823" y="147060"/>
                    </a:lnTo>
                    <a:lnTo>
                      <a:pt x="1121077" y="156254"/>
                    </a:lnTo>
                    <a:lnTo>
                      <a:pt x="1130267" y="168507"/>
                    </a:lnTo>
                    <a:lnTo>
                      <a:pt x="1154770" y="168507"/>
                    </a:lnTo>
                    <a:lnTo>
                      <a:pt x="1167024" y="159319"/>
                    </a:lnTo>
                    <a:lnTo>
                      <a:pt x="1176214" y="150125"/>
                    </a:lnTo>
                    <a:lnTo>
                      <a:pt x="1219092" y="159319"/>
                    </a:lnTo>
                    <a:lnTo>
                      <a:pt x="1271165" y="162377"/>
                    </a:lnTo>
                    <a:lnTo>
                      <a:pt x="1295673" y="168507"/>
                    </a:lnTo>
                    <a:lnTo>
                      <a:pt x="1225219" y="211399"/>
                    </a:lnTo>
                    <a:lnTo>
                      <a:pt x="1176214" y="245104"/>
                    </a:lnTo>
                    <a:lnTo>
                      <a:pt x="1151706" y="278803"/>
                    </a:lnTo>
                    <a:lnTo>
                      <a:pt x="1099633" y="327825"/>
                    </a:lnTo>
                    <a:lnTo>
                      <a:pt x="1097582" y="329468"/>
                    </a:lnTo>
                    <a:lnTo>
                      <a:pt x="1097983" y="329871"/>
                    </a:lnTo>
                    <a:lnTo>
                      <a:pt x="1101138" y="333042"/>
                    </a:lnTo>
                    <a:lnTo>
                      <a:pt x="1106042" y="337211"/>
                    </a:lnTo>
                    <a:lnTo>
                      <a:pt x="1106402" y="337355"/>
                    </a:lnTo>
                    <a:cubicBezTo>
                      <a:pt x="1108021" y="338006"/>
                      <a:pt x="1111260" y="339309"/>
                      <a:pt x="1117736" y="341913"/>
                    </a:cubicBezTo>
                    <a:cubicBezTo>
                      <a:pt x="1117736" y="341913"/>
                      <a:pt x="1117736" y="341913"/>
                      <a:pt x="1128098" y="341913"/>
                    </a:cubicBezTo>
                    <a:cubicBezTo>
                      <a:pt x="1128098" y="341913"/>
                      <a:pt x="1128098" y="341913"/>
                      <a:pt x="1133279" y="334098"/>
                    </a:cubicBezTo>
                    <a:cubicBezTo>
                      <a:pt x="1133279" y="334098"/>
                      <a:pt x="1133279" y="334098"/>
                      <a:pt x="1154004" y="323686"/>
                    </a:cubicBezTo>
                    <a:cubicBezTo>
                      <a:pt x="1154004" y="323686"/>
                      <a:pt x="1154004" y="323686"/>
                      <a:pt x="1166957" y="315876"/>
                    </a:cubicBezTo>
                    <a:cubicBezTo>
                      <a:pt x="1166957" y="315876"/>
                      <a:pt x="1166957" y="315876"/>
                      <a:pt x="1179909" y="310668"/>
                    </a:cubicBezTo>
                    <a:cubicBezTo>
                      <a:pt x="1179909" y="310668"/>
                      <a:pt x="1179909" y="310668"/>
                      <a:pt x="1190272" y="308066"/>
                    </a:cubicBezTo>
                    <a:cubicBezTo>
                      <a:pt x="1190272" y="308066"/>
                      <a:pt x="1190272" y="308066"/>
                      <a:pt x="1200634" y="302858"/>
                    </a:cubicBezTo>
                    <a:cubicBezTo>
                      <a:pt x="1200634" y="302858"/>
                      <a:pt x="1200634" y="302858"/>
                      <a:pt x="1205819" y="300256"/>
                    </a:cubicBezTo>
                    <a:cubicBezTo>
                      <a:pt x="1205819" y="300256"/>
                      <a:pt x="1205819" y="300256"/>
                      <a:pt x="1213591" y="305460"/>
                    </a:cubicBezTo>
                    <a:cubicBezTo>
                      <a:pt x="1213591" y="305460"/>
                      <a:pt x="1213591" y="305460"/>
                      <a:pt x="1211001" y="318478"/>
                    </a:cubicBezTo>
                    <a:cubicBezTo>
                      <a:pt x="1211001" y="318478"/>
                      <a:pt x="1211001" y="318478"/>
                      <a:pt x="1208410" y="323686"/>
                    </a:cubicBezTo>
                    <a:cubicBezTo>
                      <a:pt x="1208410" y="323686"/>
                      <a:pt x="1208410" y="323686"/>
                      <a:pt x="1205819" y="339306"/>
                    </a:cubicBezTo>
                    <a:cubicBezTo>
                      <a:pt x="1205819" y="339306"/>
                      <a:pt x="1205819" y="339306"/>
                      <a:pt x="1203225" y="344514"/>
                    </a:cubicBezTo>
                    <a:cubicBezTo>
                      <a:pt x="1203225" y="344514"/>
                      <a:pt x="1203225" y="344514"/>
                      <a:pt x="1205819" y="347116"/>
                    </a:cubicBezTo>
                    <a:cubicBezTo>
                      <a:pt x="1205819" y="347116"/>
                      <a:pt x="1205819" y="347116"/>
                      <a:pt x="1213591" y="344514"/>
                    </a:cubicBezTo>
                    <a:cubicBezTo>
                      <a:pt x="1213591" y="344514"/>
                      <a:pt x="1213591" y="344514"/>
                      <a:pt x="1218772" y="339306"/>
                    </a:cubicBezTo>
                    <a:cubicBezTo>
                      <a:pt x="1218772" y="339306"/>
                      <a:pt x="1218772" y="339306"/>
                      <a:pt x="1226544" y="341913"/>
                    </a:cubicBezTo>
                    <a:cubicBezTo>
                      <a:pt x="1226544" y="341913"/>
                      <a:pt x="1226544" y="341913"/>
                      <a:pt x="1234316" y="347116"/>
                    </a:cubicBezTo>
                    <a:cubicBezTo>
                      <a:pt x="1234316" y="347116"/>
                      <a:pt x="1234316" y="347116"/>
                      <a:pt x="1242087" y="352324"/>
                    </a:cubicBezTo>
                    <a:lnTo>
                      <a:pt x="1243600" y="352324"/>
                    </a:lnTo>
                    <a:lnTo>
                      <a:pt x="1243600" y="350056"/>
                    </a:lnTo>
                    <a:cubicBezTo>
                      <a:pt x="1248785" y="344859"/>
                      <a:pt x="1248785" y="344859"/>
                      <a:pt x="1248785" y="344859"/>
                    </a:cubicBezTo>
                    <a:cubicBezTo>
                      <a:pt x="1259156" y="344859"/>
                      <a:pt x="1259156" y="344859"/>
                      <a:pt x="1259156" y="344859"/>
                    </a:cubicBezTo>
                    <a:cubicBezTo>
                      <a:pt x="1272126" y="337065"/>
                      <a:pt x="1272126" y="337065"/>
                      <a:pt x="1272126" y="337065"/>
                    </a:cubicBezTo>
                    <a:cubicBezTo>
                      <a:pt x="1274719" y="331867"/>
                      <a:pt x="1274719" y="331867"/>
                      <a:pt x="1274719" y="331867"/>
                    </a:cubicBezTo>
                    <a:cubicBezTo>
                      <a:pt x="1279904" y="321471"/>
                      <a:pt x="1279904" y="321471"/>
                      <a:pt x="1279904" y="321471"/>
                    </a:cubicBezTo>
                    <a:cubicBezTo>
                      <a:pt x="1287688" y="313677"/>
                      <a:pt x="1287688" y="313677"/>
                      <a:pt x="1287688" y="313677"/>
                    </a:cubicBezTo>
                    <a:cubicBezTo>
                      <a:pt x="1295467" y="311081"/>
                      <a:pt x="1295467" y="311081"/>
                      <a:pt x="1295467" y="311081"/>
                    </a:cubicBezTo>
                    <a:cubicBezTo>
                      <a:pt x="1303245" y="311081"/>
                      <a:pt x="1303245" y="311081"/>
                      <a:pt x="1303245" y="311081"/>
                    </a:cubicBezTo>
                    <a:cubicBezTo>
                      <a:pt x="1318807" y="311081"/>
                      <a:pt x="1318807" y="311081"/>
                      <a:pt x="1318807" y="311081"/>
                    </a:cubicBezTo>
                    <a:cubicBezTo>
                      <a:pt x="1326585" y="305884"/>
                      <a:pt x="1326585" y="305884"/>
                      <a:pt x="1326585" y="305884"/>
                    </a:cubicBezTo>
                    <a:cubicBezTo>
                      <a:pt x="1352519" y="287694"/>
                      <a:pt x="1352519" y="287694"/>
                      <a:pt x="1352519" y="287694"/>
                    </a:cubicBezTo>
                    <a:cubicBezTo>
                      <a:pt x="1360303" y="285092"/>
                      <a:pt x="1360303" y="285092"/>
                      <a:pt x="1360303" y="285092"/>
                    </a:cubicBezTo>
                    <a:cubicBezTo>
                      <a:pt x="1370674" y="274697"/>
                      <a:pt x="1370674" y="274697"/>
                      <a:pt x="1370674" y="274697"/>
                    </a:cubicBezTo>
                    <a:cubicBezTo>
                      <a:pt x="1378458" y="261705"/>
                      <a:pt x="1378458" y="261705"/>
                      <a:pt x="1378458" y="261705"/>
                    </a:cubicBezTo>
                    <a:cubicBezTo>
                      <a:pt x="1388829" y="253911"/>
                      <a:pt x="1388829" y="253911"/>
                      <a:pt x="1388829" y="253911"/>
                    </a:cubicBezTo>
                    <a:cubicBezTo>
                      <a:pt x="1401799" y="240919"/>
                      <a:pt x="1401799" y="240919"/>
                      <a:pt x="1401799" y="240919"/>
                    </a:cubicBezTo>
                    <a:cubicBezTo>
                      <a:pt x="1412170" y="227922"/>
                      <a:pt x="1412170" y="227922"/>
                      <a:pt x="1412170" y="227922"/>
                    </a:cubicBezTo>
                    <a:cubicBezTo>
                      <a:pt x="1425140" y="220128"/>
                      <a:pt x="1425140" y="220128"/>
                      <a:pt x="1425140" y="220128"/>
                    </a:cubicBezTo>
                    <a:cubicBezTo>
                      <a:pt x="1443295" y="217532"/>
                      <a:pt x="1443295" y="217532"/>
                      <a:pt x="1443295" y="217532"/>
                    </a:cubicBezTo>
                    <a:cubicBezTo>
                      <a:pt x="1451073" y="217532"/>
                      <a:pt x="1451073" y="217532"/>
                      <a:pt x="1451073" y="217532"/>
                    </a:cubicBezTo>
                    <a:cubicBezTo>
                      <a:pt x="1464043" y="222724"/>
                      <a:pt x="1464043" y="222724"/>
                      <a:pt x="1464043" y="222724"/>
                    </a:cubicBezTo>
                    <a:cubicBezTo>
                      <a:pt x="1458851" y="225326"/>
                      <a:pt x="1458851" y="225326"/>
                      <a:pt x="1458851" y="225326"/>
                    </a:cubicBezTo>
                    <a:cubicBezTo>
                      <a:pt x="1448480" y="230524"/>
                      <a:pt x="1448480" y="230524"/>
                      <a:pt x="1448480" y="230524"/>
                    </a:cubicBezTo>
                    <a:cubicBezTo>
                      <a:pt x="1438103" y="233120"/>
                      <a:pt x="1438103" y="233120"/>
                      <a:pt x="1438103" y="233120"/>
                    </a:cubicBezTo>
                    <a:cubicBezTo>
                      <a:pt x="1440702" y="238317"/>
                      <a:pt x="1440702" y="238317"/>
                      <a:pt x="1440702" y="238317"/>
                    </a:cubicBezTo>
                    <a:cubicBezTo>
                      <a:pt x="1425140" y="253911"/>
                      <a:pt x="1425140" y="253911"/>
                      <a:pt x="1425140" y="253911"/>
                    </a:cubicBezTo>
                    <a:cubicBezTo>
                      <a:pt x="1425140" y="253911"/>
                      <a:pt x="1419954" y="253911"/>
                      <a:pt x="1419954" y="256507"/>
                    </a:cubicBezTo>
                    <a:cubicBezTo>
                      <a:pt x="1419954" y="259109"/>
                      <a:pt x="1412170" y="277298"/>
                      <a:pt x="1412170" y="277298"/>
                    </a:cubicBezTo>
                    <a:cubicBezTo>
                      <a:pt x="1412170" y="266903"/>
                      <a:pt x="1412170" y="266903"/>
                      <a:pt x="1412170" y="266903"/>
                    </a:cubicBezTo>
                    <a:cubicBezTo>
                      <a:pt x="1406984" y="261705"/>
                      <a:pt x="1406984" y="261705"/>
                      <a:pt x="1406984" y="261705"/>
                    </a:cubicBezTo>
                    <a:cubicBezTo>
                      <a:pt x="1404392" y="287694"/>
                      <a:pt x="1404392" y="287694"/>
                      <a:pt x="1404392" y="287694"/>
                    </a:cubicBezTo>
                    <a:cubicBezTo>
                      <a:pt x="1404392" y="303282"/>
                      <a:pt x="1404392" y="303282"/>
                      <a:pt x="1404392" y="303282"/>
                    </a:cubicBezTo>
                    <a:cubicBezTo>
                      <a:pt x="1412170" y="298084"/>
                      <a:pt x="1412170" y="298084"/>
                      <a:pt x="1412170" y="298084"/>
                    </a:cubicBezTo>
                    <a:cubicBezTo>
                      <a:pt x="1417355" y="292886"/>
                      <a:pt x="1417355" y="292886"/>
                      <a:pt x="1417355" y="292886"/>
                    </a:cubicBezTo>
                    <a:cubicBezTo>
                      <a:pt x="1419954" y="292886"/>
                      <a:pt x="1419954" y="292886"/>
                      <a:pt x="1419954" y="292886"/>
                    </a:cubicBezTo>
                    <a:cubicBezTo>
                      <a:pt x="1422547" y="298084"/>
                      <a:pt x="1422547" y="298084"/>
                      <a:pt x="1422547" y="298084"/>
                    </a:cubicBezTo>
                    <a:cubicBezTo>
                      <a:pt x="1430325" y="298084"/>
                      <a:pt x="1430325" y="298084"/>
                      <a:pt x="1430325" y="298084"/>
                    </a:cubicBezTo>
                    <a:cubicBezTo>
                      <a:pt x="1435511" y="295488"/>
                      <a:pt x="1435511" y="295488"/>
                      <a:pt x="1435511" y="295488"/>
                    </a:cubicBezTo>
                    <a:cubicBezTo>
                      <a:pt x="1443295" y="290290"/>
                      <a:pt x="1443295" y="290290"/>
                      <a:pt x="1443295" y="290290"/>
                    </a:cubicBezTo>
                    <a:cubicBezTo>
                      <a:pt x="1456258" y="292886"/>
                      <a:pt x="1456258" y="292886"/>
                      <a:pt x="1456258" y="292886"/>
                    </a:cubicBezTo>
                    <a:cubicBezTo>
                      <a:pt x="1482192" y="305884"/>
                      <a:pt x="1482192" y="305884"/>
                      <a:pt x="1482192" y="305884"/>
                    </a:cubicBezTo>
                    <a:cubicBezTo>
                      <a:pt x="1497754" y="324073"/>
                      <a:pt x="1497754" y="324073"/>
                      <a:pt x="1497754" y="324073"/>
                    </a:cubicBezTo>
                    <a:cubicBezTo>
                      <a:pt x="1508131" y="331867"/>
                      <a:pt x="1508131" y="331867"/>
                      <a:pt x="1508131" y="331867"/>
                    </a:cubicBezTo>
                    <a:cubicBezTo>
                      <a:pt x="1531472" y="334469"/>
                      <a:pt x="1531472" y="334469"/>
                      <a:pt x="1531472" y="334469"/>
                    </a:cubicBezTo>
                    <a:cubicBezTo>
                      <a:pt x="1539250" y="331867"/>
                      <a:pt x="1539250" y="331867"/>
                      <a:pt x="1539250" y="331867"/>
                    </a:cubicBezTo>
                    <a:cubicBezTo>
                      <a:pt x="1557405" y="337065"/>
                      <a:pt x="1557405" y="337065"/>
                      <a:pt x="1557405" y="337065"/>
                    </a:cubicBezTo>
                    <a:cubicBezTo>
                      <a:pt x="1572968" y="342263"/>
                      <a:pt x="1572968" y="342263"/>
                      <a:pt x="1572968" y="342263"/>
                    </a:cubicBezTo>
                    <a:cubicBezTo>
                      <a:pt x="1580746" y="331867"/>
                      <a:pt x="1580746" y="331867"/>
                      <a:pt x="1580746" y="331867"/>
                    </a:cubicBezTo>
                    <a:cubicBezTo>
                      <a:pt x="1593710" y="318875"/>
                      <a:pt x="1593710" y="318875"/>
                      <a:pt x="1593710" y="318875"/>
                    </a:cubicBezTo>
                    <a:cubicBezTo>
                      <a:pt x="1604087" y="308480"/>
                      <a:pt x="1604087" y="308480"/>
                      <a:pt x="1604087" y="308480"/>
                    </a:cubicBezTo>
                    <a:cubicBezTo>
                      <a:pt x="1627427" y="303282"/>
                      <a:pt x="1627427" y="303282"/>
                      <a:pt x="1627427" y="303282"/>
                    </a:cubicBezTo>
                    <a:cubicBezTo>
                      <a:pt x="1642990" y="298084"/>
                      <a:pt x="1642990" y="298084"/>
                      <a:pt x="1642990" y="298084"/>
                    </a:cubicBezTo>
                    <a:cubicBezTo>
                      <a:pt x="1658546" y="298084"/>
                      <a:pt x="1658546" y="298084"/>
                      <a:pt x="1658546" y="298084"/>
                    </a:cubicBezTo>
                    <a:cubicBezTo>
                      <a:pt x="1681893" y="290290"/>
                      <a:pt x="1681893" y="290290"/>
                      <a:pt x="1681893" y="290290"/>
                    </a:cubicBezTo>
                    <a:cubicBezTo>
                      <a:pt x="1697449" y="285092"/>
                      <a:pt x="1697449" y="285092"/>
                      <a:pt x="1697449" y="285092"/>
                    </a:cubicBezTo>
                    <a:cubicBezTo>
                      <a:pt x="1705234" y="290290"/>
                      <a:pt x="1705234" y="290290"/>
                      <a:pt x="1705234" y="290290"/>
                    </a:cubicBezTo>
                    <a:cubicBezTo>
                      <a:pt x="1710419" y="311081"/>
                      <a:pt x="1710419" y="311081"/>
                      <a:pt x="1710419" y="311081"/>
                    </a:cubicBezTo>
                    <a:cubicBezTo>
                      <a:pt x="1738945" y="316273"/>
                      <a:pt x="1738945" y="316273"/>
                      <a:pt x="1738945" y="316273"/>
                    </a:cubicBezTo>
                    <a:cubicBezTo>
                      <a:pt x="1757101" y="316273"/>
                      <a:pt x="1757101" y="316273"/>
                      <a:pt x="1757101" y="316273"/>
                    </a:cubicBezTo>
                    <a:cubicBezTo>
                      <a:pt x="1770070" y="318875"/>
                      <a:pt x="1770070" y="318875"/>
                      <a:pt x="1770070" y="318875"/>
                    </a:cubicBezTo>
                    <a:cubicBezTo>
                      <a:pt x="1780441" y="331867"/>
                      <a:pt x="1780441" y="331867"/>
                      <a:pt x="1780441" y="331867"/>
                    </a:cubicBezTo>
                    <a:cubicBezTo>
                      <a:pt x="1796004" y="350056"/>
                      <a:pt x="1796004" y="350056"/>
                      <a:pt x="1796004" y="350056"/>
                    </a:cubicBezTo>
                    <a:cubicBezTo>
                      <a:pt x="1801190" y="355254"/>
                      <a:pt x="1801190" y="355254"/>
                      <a:pt x="1801190" y="355254"/>
                    </a:cubicBezTo>
                    <a:cubicBezTo>
                      <a:pt x="1801190" y="355254"/>
                      <a:pt x="1803782" y="357856"/>
                      <a:pt x="1806375" y="360452"/>
                    </a:cubicBezTo>
                    <a:cubicBezTo>
                      <a:pt x="1808968" y="363048"/>
                      <a:pt x="1811561" y="368246"/>
                      <a:pt x="1811561" y="368246"/>
                    </a:cubicBezTo>
                    <a:cubicBezTo>
                      <a:pt x="1824530" y="370848"/>
                      <a:pt x="1824530" y="370848"/>
                      <a:pt x="1824530" y="370848"/>
                    </a:cubicBezTo>
                    <a:cubicBezTo>
                      <a:pt x="1824530" y="370848"/>
                      <a:pt x="1829716" y="365650"/>
                      <a:pt x="1829716" y="365650"/>
                    </a:cubicBezTo>
                    <a:cubicBezTo>
                      <a:pt x="1829716" y="363048"/>
                      <a:pt x="1840093" y="357856"/>
                      <a:pt x="1840093" y="357856"/>
                    </a:cubicBezTo>
                    <a:cubicBezTo>
                      <a:pt x="1845278" y="363048"/>
                      <a:pt x="1845278" y="363048"/>
                      <a:pt x="1845278" y="363048"/>
                    </a:cubicBezTo>
                    <a:cubicBezTo>
                      <a:pt x="1845278" y="363048"/>
                      <a:pt x="1850464" y="365650"/>
                      <a:pt x="1845278" y="368246"/>
                    </a:cubicBezTo>
                    <a:cubicBezTo>
                      <a:pt x="1842686" y="368246"/>
                      <a:pt x="1840093" y="373444"/>
                      <a:pt x="1837500" y="373444"/>
                    </a:cubicBezTo>
                    <a:cubicBezTo>
                      <a:pt x="1832309" y="373444"/>
                      <a:pt x="1827123" y="373444"/>
                      <a:pt x="1827123" y="373444"/>
                    </a:cubicBezTo>
                    <a:cubicBezTo>
                      <a:pt x="1816752" y="373444"/>
                      <a:pt x="1816752" y="373444"/>
                      <a:pt x="1816752" y="373444"/>
                    </a:cubicBezTo>
                    <a:cubicBezTo>
                      <a:pt x="1811561" y="378642"/>
                      <a:pt x="1811561" y="378642"/>
                      <a:pt x="1811561" y="378642"/>
                    </a:cubicBezTo>
                    <a:cubicBezTo>
                      <a:pt x="1783034" y="378642"/>
                      <a:pt x="1783034" y="378642"/>
                      <a:pt x="1783034" y="378642"/>
                    </a:cubicBezTo>
                    <a:cubicBezTo>
                      <a:pt x="1775256" y="381243"/>
                      <a:pt x="1775256" y="381243"/>
                      <a:pt x="1775256" y="381243"/>
                    </a:cubicBezTo>
                    <a:cubicBezTo>
                      <a:pt x="1764879" y="376046"/>
                      <a:pt x="1764879" y="376046"/>
                      <a:pt x="1764879" y="376046"/>
                    </a:cubicBezTo>
                    <a:cubicBezTo>
                      <a:pt x="1754508" y="370848"/>
                      <a:pt x="1754508" y="370848"/>
                      <a:pt x="1754508" y="370848"/>
                    </a:cubicBezTo>
                    <a:cubicBezTo>
                      <a:pt x="1744131" y="383839"/>
                      <a:pt x="1744131" y="383839"/>
                      <a:pt x="1744131" y="383839"/>
                    </a:cubicBezTo>
                    <a:cubicBezTo>
                      <a:pt x="1746724" y="391633"/>
                      <a:pt x="1746724" y="391633"/>
                      <a:pt x="1746724" y="391633"/>
                    </a:cubicBezTo>
                    <a:cubicBezTo>
                      <a:pt x="1746724" y="396831"/>
                      <a:pt x="1746724" y="396831"/>
                      <a:pt x="1746724" y="396831"/>
                    </a:cubicBezTo>
                    <a:cubicBezTo>
                      <a:pt x="1746724" y="396831"/>
                      <a:pt x="1746724" y="402029"/>
                      <a:pt x="1749322" y="402029"/>
                    </a:cubicBezTo>
                    <a:cubicBezTo>
                      <a:pt x="1749322" y="402029"/>
                      <a:pt x="1751915" y="404631"/>
                      <a:pt x="1751915" y="404631"/>
                    </a:cubicBezTo>
                    <a:cubicBezTo>
                      <a:pt x="1764879" y="409823"/>
                      <a:pt x="1764879" y="409823"/>
                      <a:pt x="1764879" y="409823"/>
                    </a:cubicBezTo>
                    <a:cubicBezTo>
                      <a:pt x="1770070" y="404631"/>
                      <a:pt x="1770070" y="404631"/>
                      <a:pt x="1770070" y="404631"/>
                    </a:cubicBezTo>
                    <a:cubicBezTo>
                      <a:pt x="1770070" y="404631"/>
                      <a:pt x="1762286" y="399433"/>
                      <a:pt x="1764879" y="399433"/>
                    </a:cubicBezTo>
                    <a:cubicBezTo>
                      <a:pt x="1767471" y="399433"/>
                      <a:pt x="1777849" y="404631"/>
                      <a:pt x="1777849" y="404631"/>
                    </a:cubicBezTo>
                    <a:cubicBezTo>
                      <a:pt x="1777849" y="404631"/>
                      <a:pt x="1775256" y="409823"/>
                      <a:pt x="1775256" y="409823"/>
                    </a:cubicBezTo>
                    <a:cubicBezTo>
                      <a:pt x="1772663" y="412425"/>
                      <a:pt x="1772663" y="412425"/>
                      <a:pt x="1772663" y="412425"/>
                    </a:cubicBezTo>
                    <a:cubicBezTo>
                      <a:pt x="1775256" y="415021"/>
                      <a:pt x="1788219" y="417623"/>
                      <a:pt x="1788219" y="417623"/>
                    </a:cubicBezTo>
                    <a:cubicBezTo>
                      <a:pt x="1790812" y="417623"/>
                      <a:pt x="1798597" y="422820"/>
                      <a:pt x="1798597" y="422820"/>
                    </a:cubicBezTo>
                    <a:cubicBezTo>
                      <a:pt x="1811561" y="430614"/>
                      <a:pt x="1811561" y="430614"/>
                      <a:pt x="1811561" y="430614"/>
                    </a:cubicBezTo>
                    <a:cubicBezTo>
                      <a:pt x="1829716" y="438408"/>
                      <a:pt x="1829716" y="438408"/>
                      <a:pt x="1829716" y="438408"/>
                    </a:cubicBezTo>
                    <a:cubicBezTo>
                      <a:pt x="1850464" y="446208"/>
                      <a:pt x="1850464" y="446208"/>
                      <a:pt x="1850464" y="446208"/>
                    </a:cubicBezTo>
                    <a:cubicBezTo>
                      <a:pt x="1871212" y="466993"/>
                      <a:pt x="1871212" y="466993"/>
                      <a:pt x="1871212" y="466993"/>
                    </a:cubicBezTo>
                    <a:cubicBezTo>
                      <a:pt x="1881589" y="479985"/>
                      <a:pt x="1881589" y="479985"/>
                      <a:pt x="1881589" y="479985"/>
                    </a:cubicBezTo>
                    <a:cubicBezTo>
                      <a:pt x="1876397" y="485183"/>
                      <a:pt x="1876397" y="485183"/>
                      <a:pt x="1876397" y="485183"/>
                    </a:cubicBezTo>
                    <a:cubicBezTo>
                      <a:pt x="1876397" y="485183"/>
                      <a:pt x="1873804" y="485183"/>
                      <a:pt x="1873804" y="487785"/>
                    </a:cubicBezTo>
                    <a:cubicBezTo>
                      <a:pt x="1876397" y="490381"/>
                      <a:pt x="1881589" y="500776"/>
                      <a:pt x="1881589" y="500776"/>
                    </a:cubicBezTo>
                    <a:cubicBezTo>
                      <a:pt x="1878996" y="503372"/>
                      <a:pt x="1884181" y="511172"/>
                      <a:pt x="1884181" y="511172"/>
                    </a:cubicBezTo>
                    <a:cubicBezTo>
                      <a:pt x="1889367" y="539757"/>
                      <a:pt x="1889367" y="539757"/>
                      <a:pt x="1889367" y="539757"/>
                    </a:cubicBezTo>
                    <a:cubicBezTo>
                      <a:pt x="1891960" y="555345"/>
                      <a:pt x="1891960" y="555345"/>
                      <a:pt x="1891960" y="555345"/>
                    </a:cubicBezTo>
                    <a:cubicBezTo>
                      <a:pt x="1889367" y="570938"/>
                      <a:pt x="1889367" y="570938"/>
                      <a:pt x="1889367" y="570938"/>
                    </a:cubicBezTo>
                    <a:cubicBezTo>
                      <a:pt x="1878996" y="583930"/>
                      <a:pt x="1878996" y="583930"/>
                      <a:pt x="1878996" y="583930"/>
                    </a:cubicBezTo>
                    <a:cubicBezTo>
                      <a:pt x="1871212" y="599524"/>
                      <a:pt x="1871212" y="599524"/>
                      <a:pt x="1871212" y="599524"/>
                    </a:cubicBezTo>
                    <a:cubicBezTo>
                      <a:pt x="1871212" y="599524"/>
                      <a:pt x="1866026" y="609919"/>
                      <a:pt x="1863434" y="612515"/>
                    </a:cubicBezTo>
                    <a:cubicBezTo>
                      <a:pt x="1863434" y="612515"/>
                      <a:pt x="1853056" y="620309"/>
                      <a:pt x="1853056" y="622911"/>
                    </a:cubicBezTo>
                    <a:cubicBezTo>
                      <a:pt x="1853056" y="622911"/>
                      <a:pt x="1847871" y="633307"/>
                      <a:pt x="1847871" y="633307"/>
                    </a:cubicBezTo>
                    <a:cubicBezTo>
                      <a:pt x="1847871" y="654092"/>
                      <a:pt x="1847871" y="654092"/>
                      <a:pt x="1847871" y="654092"/>
                    </a:cubicBezTo>
                    <a:cubicBezTo>
                      <a:pt x="1853056" y="659290"/>
                      <a:pt x="1853056" y="659290"/>
                      <a:pt x="1853056" y="659290"/>
                    </a:cubicBezTo>
                    <a:cubicBezTo>
                      <a:pt x="1866026" y="664488"/>
                      <a:pt x="1866026" y="664488"/>
                      <a:pt x="1866026" y="664488"/>
                    </a:cubicBezTo>
                    <a:cubicBezTo>
                      <a:pt x="1871212" y="659290"/>
                      <a:pt x="1871212" y="659290"/>
                      <a:pt x="1871212" y="659290"/>
                    </a:cubicBezTo>
                    <a:cubicBezTo>
                      <a:pt x="1871212" y="659290"/>
                      <a:pt x="1876397" y="656694"/>
                      <a:pt x="1876397" y="654092"/>
                    </a:cubicBezTo>
                    <a:cubicBezTo>
                      <a:pt x="1878996" y="654092"/>
                      <a:pt x="1881589" y="648894"/>
                      <a:pt x="1881589" y="648894"/>
                    </a:cubicBezTo>
                    <a:cubicBezTo>
                      <a:pt x="1881589" y="648894"/>
                      <a:pt x="1889367" y="643697"/>
                      <a:pt x="1889367" y="643697"/>
                    </a:cubicBezTo>
                    <a:cubicBezTo>
                      <a:pt x="1889367" y="643697"/>
                      <a:pt x="1889367" y="635903"/>
                      <a:pt x="1889367" y="635903"/>
                    </a:cubicBezTo>
                    <a:cubicBezTo>
                      <a:pt x="1889367" y="635903"/>
                      <a:pt x="1891960" y="625507"/>
                      <a:pt x="1891960" y="625507"/>
                    </a:cubicBezTo>
                    <a:cubicBezTo>
                      <a:pt x="1891960" y="625507"/>
                      <a:pt x="1897145" y="622911"/>
                      <a:pt x="1897145" y="622911"/>
                    </a:cubicBezTo>
                    <a:cubicBezTo>
                      <a:pt x="1897145" y="620309"/>
                      <a:pt x="1904929" y="615117"/>
                      <a:pt x="1904929" y="615117"/>
                    </a:cubicBezTo>
                    <a:cubicBezTo>
                      <a:pt x="1904929" y="615117"/>
                      <a:pt x="1915300" y="607317"/>
                      <a:pt x="1915300" y="607317"/>
                    </a:cubicBezTo>
                    <a:cubicBezTo>
                      <a:pt x="1917893" y="607317"/>
                      <a:pt x="1923085" y="599524"/>
                      <a:pt x="1923085" y="599524"/>
                    </a:cubicBezTo>
                    <a:cubicBezTo>
                      <a:pt x="1930863" y="599524"/>
                      <a:pt x="1930863" y="599524"/>
                      <a:pt x="1930863" y="599524"/>
                    </a:cubicBezTo>
                    <a:cubicBezTo>
                      <a:pt x="1941234" y="602120"/>
                      <a:pt x="1941234" y="602120"/>
                      <a:pt x="1941234" y="602120"/>
                    </a:cubicBezTo>
                    <a:cubicBezTo>
                      <a:pt x="1956796" y="617713"/>
                      <a:pt x="1956796" y="617713"/>
                      <a:pt x="1956796" y="617713"/>
                    </a:cubicBezTo>
                    <a:cubicBezTo>
                      <a:pt x="1967173" y="638505"/>
                      <a:pt x="1967173" y="638505"/>
                      <a:pt x="1967173" y="638505"/>
                    </a:cubicBezTo>
                    <a:cubicBezTo>
                      <a:pt x="1977544" y="695669"/>
                      <a:pt x="1977544" y="695669"/>
                      <a:pt x="1977544" y="695669"/>
                    </a:cubicBezTo>
                    <a:cubicBezTo>
                      <a:pt x="1985322" y="708667"/>
                      <a:pt x="1985322" y="708667"/>
                      <a:pt x="1985322" y="708667"/>
                    </a:cubicBezTo>
                    <a:cubicBezTo>
                      <a:pt x="1985322" y="719056"/>
                      <a:pt x="1985322" y="719056"/>
                      <a:pt x="1985322" y="719056"/>
                    </a:cubicBezTo>
                    <a:cubicBezTo>
                      <a:pt x="1985322" y="719056"/>
                      <a:pt x="1987921" y="726856"/>
                      <a:pt x="1987921" y="729452"/>
                    </a:cubicBezTo>
                    <a:cubicBezTo>
                      <a:pt x="1987921" y="732054"/>
                      <a:pt x="1987921" y="771029"/>
                      <a:pt x="1987921" y="771029"/>
                    </a:cubicBezTo>
                    <a:cubicBezTo>
                      <a:pt x="1969766" y="771029"/>
                      <a:pt x="1969766" y="771029"/>
                      <a:pt x="1969766" y="771029"/>
                    </a:cubicBezTo>
                    <a:cubicBezTo>
                      <a:pt x="1964574" y="771029"/>
                      <a:pt x="1964574" y="771029"/>
                      <a:pt x="1964574" y="771029"/>
                    </a:cubicBezTo>
                    <a:cubicBezTo>
                      <a:pt x="1964574" y="778829"/>
                      <a:pt x="1964574" y="778829"/>
                      <a:pt x="1964574" y="778829"/>
                    </a:cubicBezTo>
                    <a:cubicBezTo>
                      <a:pt x="1956796" y="789219"/>
                      <a:pt x="1956796" y="789219"/>
                      <a:pt x="1956796" y="789219"/>
                    </a:cubicBezTo>
                    <a:cubicBezTo>
                      <a:pt x="1954203" y="802216"/>
                      <a:pt x="1954203" y="802216"/>
                      <a:pt x="1954203" y="802216"/>
                    </a:cubicBezTo>
                    <a:cubicBezTo>
                      <a:pt x="1949018" y="812606"/>
                      <a:pt x="1949018" y="812606"/>
                      <a:pt x="1949018" y="812606"/>
                    </a:cubicBezTo>
                    <a:cubicBezTo>
                      <a:pt x="1941234" y="823002"/>
                      <a:pt x="1941234" y="823002"/>
                      <a:pt x="1941234" y="823002"/>
                    </a:cubicBezTo>
                    <a:cubicBezTo>
                      <a:pt x="1933456" y="848991"/>
                      <a:pt x="1933456" y="848991"/>
                      <a:pt x="1933456" y="848991"/>
                    </a:cubicBezTo>
                    <a:cubicBezTo>
                      <a:pt x="1933456" y="864579"/>
                      <a:pt x="1933456" y="864579"/>
                      <a:pt x="1933456" y="864579"/>
                    </a:cubicBezTo>
                    <a:cubicBezTo>
                      <a:pt x="1923085" y="877570"/>
                      <a:pt x="1923085" y="877570"/>
                      <a:pt x="1923085" y="877570"/>
                    </a:cubicBezTo>
                    <a:cubicBezTo>
                      <a:pt x="1915300" y="890568"/>
                      <a:pt x="1915300" y="890568"/>
                      <a:pt x="1915300" y="890568"/>
                    </a:cubicBezTo>
                    <a:lnTo>
                      <a:pt x="1911350" y="891256"/>
                    </a:lnTo>
                    <a:lnTo>
                      <a:pt x="1911350" y="892048"/>
                    </a:lnTo>
                    <a:lnTo>
                      <a:pt x="1914408" y="891577"/>
                    </a:lnTo>
                    <a:lnTo>
                      <a:pt x="1938913" y="894640"/>
                    </a:lnTo>
                    <a:lnTo>
                      <a:pt x="1951167" y="897703"/>
                    </a:lnTo>
                    <a:lnTo>
                      <a:pt x="1963418" y="906896"/>
                    </a:lnTo>
                    <a:lnTo>
                      <a:pt x="1966479" y="909959"/>
                    </a:lnTo>
                    <a:lnTo>
                      <a:pt x="1978734" y="913022"/>
                    </a:lnTo>
                    <a:lnTo>
                      <a:pt x="1984857" y="909959"/>
                    </a:lnTo>
                    <a:lnTo>
                      <a:pt x="1994046" y="919152"/>
                    </a:lnTo>
                    <a:lnTo>
                      <a:pt x="2003239" y="925278"/>
                    </a:lnTo>
                    <a:lnTo>
                      <a:pt x="2006301" y="925278"/>
                    </a:lnTo>
                    <a:lnTo>
                      <a:pt x="2012428" y="925278"/>
                    </a:lnTo>
                    <a:lnTo>
                      <a:pt x="2021617" y="925278"/>
                    </a:lnTo>
                    <a:lnTo>
                      <a:pt x="2033867" y="913022"/>
                    </a:lnTo>
                    <a:lnTo>
                      <a:pt x="2046118" y="906896"/>
                    </a:lnTo>
                    <a:lnTo>
                      <a:pt x="2055311" y="906896"/>
                    </a:lnTo>
                    <a:lnTo>
                      <a:pt x="2064500" y="906896"/>
                    </a:lnTo>
                    <a:lnTo>
                      <a:pt x="2073689" y="897703"/>
                    </a:lnTo>
                    <a:lnTo>
                      <a:pt x="2079812" y="891577"/>
                    </a:lnTo>
                    <a:lnTo>
                      <a:pt x="2089001" y="888510"/>
                    </a:lnTo>
                    <a:lnTo>
                      <a:pt x="2104317" y="876255"/>
                    </a:lnTo>
                    <a:lnTo>
                      <a:pt x="2125760" y="864003"/>
                    </a:lnTo>
                    <a:lnTo>
                      <a:pt x="2144138" y="848680"/>
                    </a:lnTo>
                    <a:lnTo>
                      <a:pt x="2165578" y="839492"/>
                    </a:lnTo>
                    <a:lnTo>
                      <a:pt x="2180894" y="824173"/>
                    </a:lnTo>
                    <a:lnTo>
                      <a:pt x="2211526" y="992682"/>
                    </a:lnTo>
                    <a:lnTo>
                      <a:pt x="2202334" y="992682"/>
                    </a:lnTo>
                    <a:lnTo>
                      <a:pt x="2199272" y="1001875"/>
                    </a:lnTo>
                    <a:lnTo>
                      <a:pt x="2202334" y="1011067"/>
                    </a:lnTo>
                    <a:lnTo>
                      <a:pt x="2202334" y="1014130"/>
                    </a:lnTo>
                    <a:lnTo>
                      <a:pt x="2202334" y="1038642"/>
                    </a:lnTo>
                    <a:lnTo>
                      <a:pt x="2202334" y="1050897"/>
                    </a:lnTo>
                    <a:lnTo>
                      <a:pt x="2199272" y="1060086"/>
                    </a:lnTo>
                    <a:lnTo>
                      <a:pt x="2199272" y="1078472"/>
                    </a:lnTo>
                    <a:lnTo>
                      <a:pt x="2196210" y="1102983"/>
                    </a:lnTo>
                    <a:lnTo>
                      <a:pt x="2196210" y="1112172"/>
                    </a:lnTo>
                    <a:lnTo>
                      <a:pt x="2190083" y="1127490"/>
                    </a:lnTo>
                    <a:lnTo>
                      <a:pt x="2165578" y="1148939"/>
                    </a:lnTo>
                    <a:lnTo>
                      <a:pt x="2156389" y="1161195"/>
                    </a:lnTo>
                    <a:lnTo>
                      <a:pt x="2141073" y="1161195"/>
                    </a:lnTo>
                    <a:lnTo>
                      <a:pt x="2128822" y="1179576"/>
                    </a:lnTo>
                    <a:lnTo>
                      <a:pt x="2119633" y="1191832"/>
                    </a:lnTo>
                    <a:lnTo>
                      <a:pt x="2116571" y="1222473"/>
                    </a:lnTo>
                    <a:lnTo>
                      <a:pt x="2113506" y="1225536"/>
                    </a:lnTo>
                    <a:lnTo>
                      <a:pt x="2101255" y="1216343"/>
                    </a:lnTo>
                    <a:lnTo>
                      <a:pt x="2092066" y="1225536"/>
                    </a:lnTo>
                    <a:lnTo>
                      <a:pt x="2082877" y="1259236"/>
                    </a:lnTo>
                    <a:lnTo>
                      <a:pt x="2082877" y="1271492"/>
                    </a:lnTo>
                    <a:lnTo>
                      <a:pt x="2076750" y="1280685"/>
                    </a:lnTo>
                    <a:lnTo>
                      <a:pt x="2064500" y="1292940"/>
                    </a:lnTo>
                    <a:lnTo>
                      <a:pt x="2055311" y="1302133"/>
                    </a:lnTo>
                    <a:lnTo>
                      <a:pt x="2058372" y="1299066"/>
                    </a:lnTo>
                    <a:lnTo>
                      <a:pt x="2049183" y="1299066"/>
                    </a:lnTo>
                    <a:lnTo>
                      <a:pt x="2036929" y="1286811"/>
                    </a:lnTo>
                    <a:lnTo>
                      <a:pt x="2024678" y="1271492"/>
                    </a:lnTo>
                    <a:lnTo>
                      <a:pt x="2015490" y="1262303"/>
                    </a:lnTo>
                    <a:lnTo>
                      <a:pt x="2012428" y="1265366"/>
                    </a:lnTo>
                    <a:lnTo>
                      <a:pt x="2006301" y="1268429"/>
                    </a:lnTo>
                    <a:lnTo>
                      <a:pt x="2000173" y="1277622"/>
                    </a:lnTo>
                    <a:lnTo>
                      <a:pt x="1997112" y="1280685"/>
                    </a:lnTo>
                    <a:lnTo>
                      <a:pt x="1978734" y="1283748"/>
                    </a:lnTo>
                    <a:lnTo>
                      <a:pt x="1963418" y="1277622"/>
                    </a:lnTo>
                    <a:lnTo>
                      <a:pt x="1954229" y="1271492"/>
                    </a:lnTo>
                    <a:lnTo>
                      <a:pt x="1951167" y="1274555"/>
                    </a:lnTo>
                    <a:lnTo>
                      <a:pt x="1945040" y="1280685"/>
                    </a:lnTo>
                    <a:lnTo>
                      <a:pt x="1945040" y="1283748"/>
                    </a:lnTo>
                    <a:lnTo>
                      <a:pt x="1935851" y="1286811"/>
                    </a:lnTo>
                    <a:lnTo>
                      <a:pt x="1929724" y="1280685"/>
                    </a:lnTo>
                    <a:lnTo>
                      <a:pt x="1923597" y="1277622"/>
                    </a:lnTo>
                    <a:lnTo>
                      <a:pt x="1914408" y="1274555"/>
                    </a:lnTo>
                    <a:lnTo>
                      <a:pt x="1899095" y="1271492"/>
                    </a:lnTo>
                    <a:lnTo>
                      <a:pt x="1896030" y="1265366"/>
                    </a:lnTo>
                    <a:lnTo>
                      <a:pt x="1889903" y="1253110"/>
                    </a:lnTo>
                    <a:lnTo>
                      <a:pt x="1877652" y="1243918"/>
                    </a:lnTo>
                    <a:lnTo>
                      <a:pt x="1862336" y="1231662"/>
                    </a:lnTo>
                    <a:lnTo>
                      <a:pt x="1859274" y="1234725"/>
                    </a:lnTo>
                    <a:lnTo>
                      <a:pt x="1843958" y="1240855"/>
                    </a:lnTo>
                    <a:lnTo>
                      <a:pt x="1828643" y="1234725"/>
                    </a:lnTo>
                    <a:lnTo>
                      <a:pt x="1828643" y="1234730"/>
                    </a:lnTo>
                    <a:lnTo>
                      <a:pt x="1822517" y="1237791"/>
                    </a:lnTo>
                    <a:lnTo>
                      <a:pt x="1825580" y="1250048"/>
                    </a:lnTo>
                    <a:lnTo>
                      <a:pt x="1831706" y="1253113"/>
                    </a:lnTo>
                    <a:lnTo>
                      <a:pt x="1828643" y="1259239"/>
                    </a:lnTo>
                    <a:lnTo>
                      <a:pt x="1831706" y="1277622"/>
                    </a:lnTo>
                    <a:lnTo>
                      <a:pt x="1825580" y="1283748"/>
                    </a:lnTo>
                    <a:lnTo>
                      <a:pt x="1813328" y="1283748"/>
                    </a:lnTo>
                    <a:lnTo>
                      <a:pt x="1801076" y="1289879"/>
                    </a:lnTo>
                    <a:lnTo>
                      <a:pt x="1776571" y="1292940"/>
                    </a:lnTo>
                    <a:lnTo>
                      <a:pt x="1773508" y="1296005"/>
                    </a:lnTo>
                    <a:lnTo>
                      <a:pt x="1773508" y="1302136"/>
                    </a:lnTo>
                    <a:lnTo>
                      <a:pt x="1770445" y="1308262"/>
                    </a:lnTo>
                    <a:lnTo>
                      <a:pt x="1770445" y="1320519"/>
                    </a:lnTo>
                    <a:lnTo>
                      <a:pt x="1764319" y="1332771"/>
                    </a:lnTo>
                    <a:lnTo>
                      <a:pt x="1758193" y="1345028"/>
                    </a:lnTo>
                    <a:lnTo>
                      <a:pt x="1752067" y="1351154"/>
                    </a:lnTo>
                    <a:lnTo>
                      <a:pt x="1742878" y="1351154"/>
                    </a:lnTo>
                    <a:lnTo>
                      <a:pt x="1733689" y="1366476"/>
                    </a:lnTo>
                    <a:lnTo>
                      <a:pt x="1733689" y="1375667"/>
                    </a:lnTo>
                    <a:lnTo>
                      <a:pt x="1727563" y="1387920"/>
                    </a:lnTo>
                    <a:lnTo>
                      <a:pt x="1709184" y="1390985"/>
                    </a:lnTo>
                    <a:lnTo>
                      <a:pt x="1706121" y="1387920"/>
                    </a:lnTo>
                    <a:lnTo>
                      <a:pt x="1696932" y="1378728"/>
                    </a:lnTo>
                    <a:lnTo>
                      <a:pt x="1693869" y="1366476"/>
                    </a:lnTo>
                    <a:lnTo>
                      <a:pt x="1687743" y="1366476"/>
                    </a:lnTo>
                    <a:lnTo>
                      <a:pt x="1684680" y="1378728"/>
                    </a:lnTo>
                    <a:lnTo>
                      <a:pt x="1675491" y="1387920"/>
                    </a:lnTo>
                    <a:lnTo>
                      <a:pt x="1675491" y="1400176"/>
                    </a:lnTo>
                    <a:lnTo>
                      <a:pt x="1672428" y="1409368"/>
                    </a:lnTo>
                    <a:lnTo>
                      <a:pt x="1660175" y="1406302"/>
                    </a:lnTo>
                    <a:lnTo>
                      <a:pt x="1654049" y="1400176"/>
                    </a:lnTo>
                    <a:lnTo>
                      <a:pt x="1641797" y="1400176"/>
                    </a:lnTo>
                    <a:lnTo>
                      <a:pt x="1635671" y="1403242"/>
                    </a:lnTo>
                    <a:lnTo>
                      <a:pt x="1623419" y="1406302"/>
                    </a:lnTo>
                    <a:lnTo>
                      <a:pt x="1623419" y="1418559"/>
                    </a:lnTo>
                    <a:lnTo>
                      <a:pt x="1620356" y="1421624"/>
                    </a:lnTo>
                    <a:lnTo>
                      <a:pt x="1608104" y="1415494"/>
                    </a:lnTo>
                    <a:lnTo>
                      <a:pt x="1598914" y="1406302"/>
                    </a:lnTo>
                    <a:lnTo>
                      <a:pt x="1583599" y="1406302"/>
                    </a:lnTo>
                    <a:lnTo>
                      <a:pt x="1574410" y="1406302"/>
                    </a:lnTo>
                    <a:lnTo>
                      <a:pt x="1565221" y="1418559"/>
                    </a:lnTo>
                    <a:lnTo>
                      <a:pt x="1540716" y="1418559"/>
                    </a:lnTo>
                    <a:lnTo>
                      <a:pt x="1540716" y="1433881"/>
                    </a:lnTo>
                    <a:lnTo>
                      <a:pt x="1531527" y="1433881"/>
                    </a:lnTo>
                    <a:lnTo>
                      <a:pt x="1531523" y="1433877"/>
                    </a:lnTo>
                    <a:lnTo>
                      <a:pt x="1522337" y="1436940"/>
                    </a:lnTo>
                    <a:lnTo>
                      <a:pt x="1522337" y="1449196"/>
                    </a:lnTo>
                    <a:lnTo>
                      <a:pt x="1522337" y="1452260"/>
                    </a:lnTo>
                    <a:lnTo>
                      <a:pt x="1522337" y="1461452"/>
                    </a:lnTo>
                    <a:lnTo>
                      <a:pt x="1525399" y="1470644"/>
                    </a:lnTo>
                    <a:lnTo>
                      <a:pt x="1519272" y="1473708"/>
                    </a:lnTo>
                    <a:lnTo>
                      <a:pt x="1500895" y="1479836"/>
                    </a:lnTo>
                    <a:lnTo>
                      <a:pt x="1491704" y="1485964"/>
                    </a:lnTo>
                    <a:lnTo>
                      <a:pt x="1491704" y="1501284"/>
                    </a:lnTo>
                    <a:lnTo>
                      <a:pt x="1497832" y="1516604"/>
                    </a:lnTo>
                    <a:lnTo>
                      <a:pt x="1491704" y="1519668"/>
                    </a:lnTo>
                    <a:lnTo>
                      <a:pt x="1482518" y="1519668"/>
                    </a:lnTo>
                    <a:lnTo>
                      <a:pt x="1473327" y="1519668"/>
                    </a:lnTo>
                    <a:lnTo>
                      <a:pt x="1461075" y="1510476"/>
                    </a:lnTo>
                    <a:lnTo>
                      <a:pt x="1448822" y="1504348"/>
                    </a:lnTo>
                    <a:lnTo>
                      <a:pt x="1442698" y="1507412"/>
                    </a:lnTo>
                    <a:lnTo>
                      <a:pt x="1433508" y="1516604"/>
                    </a:lnTo>
                    <a:lnTo>
                      <a:pt x="1425211" y="1519370"/>
                    </a:lnTo>
                    <a:lnTo>
                      <a:pt x="1423136" y="1527678"/>
                    </a:lnTo>
                    <a:cubicBezTo>
                      <a:pt x="1423136" y="1527678"/>
                      <a:pt x="1423136" y="1527678"/>
                      <a:pt x="1423136" y="1535455"/>
                    </a:cubicBezTo>
                    <a:cubicBezTo>
                      <a:pt x="1423136" y="1535455"/>
                      <a:pt x="1423136" y="1535455"/>
                      <a:pt x="1433508" y="1543233"/>
                    </a:cubicBezTo>
                    <a:cubicBezTo>
                      <a:pt x="1433508" y="1543233"/>
                      <a:pt x="1433508" y="1543233"/>
                      <a:pt x="1433508" y="1548418"/>
                    </a:cubicBezTo>
                    <a:cubicBezTo>
                      <a:pt x="1433508" y="1548418"/>
                      <a:pt x="1433508" y="1548418"/>
                      <a:pt x="1433508" y="1558788"/>
                    </a:cubicBezTo>
                    <a:cubicBezTo>
                      <a:pt x="1433508" y="1558788"/>
                      <a:pt x="1433508" y="1558788"/>
                      <a:pt x="1433508" y="1574343"/>
                    </a:cubicBezTo>
                    <a:cubicBezTo>
                      <a:pt x="1433508" y="1574343"/>
                      <a:pt x="1433508" y="1574343"/>
                      <a:pt x="1428322" y="1582121"/>
                    </a:cubicBezTo>
                    <a:cubicBezTo>
                      <a:pt x="1428322" y="1582121"/>
                      <a:pt x="1428322" y="1582121"/>
                      <a:pt x="1420540" y="1584714"/>
                    </a:cubicBezTo>
                    <a:cubicBezTo>
                      <a:pt x="1420540" y="1584714"/>
                      <a:pt x="1420540" y="1584714"/>
                      <a:pt x="1412764" y="1584714"/>
                    </a:cubicBezTo>
                    <a:cubicBezTo>
                      <a:pt x="1412764" y="1584714"/>
                      <a:pt x="1412764" y="1584714"/>
                      <a:pt x="1407578" y="1587306"/>
                    </a:cubicBezTo>
                    <a:cubicBezTo>
                      <a:pt x="1407578" y="1587306"/>
                      <a:pt x="1407578" y="1587306"/>
                      <a:pt x="1404987" y="1589899"/>
                    </a:cubicBezTo>
                    <a:cubicBezTo>
                      <a:pt x="1404987" y="1589899"/>
                      <a:pt x="1404987" y="1589899"/>
                      <a:pt x="1402391" y="1589899"/>
                    </a:cubicBezTo>
                    <a:cubicBezTo>
                      <a:pt x="1402391" y="1589899"/>
                      <a:pt x="1402391" y="1589899"/>
                      <a:pt x="1392019" y="1589899"/>
                    </a:cubicBezTo>
                    <a:cubicBezTo>
                      <a:pt x="1392019" y="1589899"/>
                      <a:pt x="1392019" y="1589899"/>
                      <a:pt x="1392019" y="1592491"/>
                    </a:cubicBezTo>
                    <a:cubicBezTo>
                      <a:pt x="1392019" y="1592491"/>
                      <a:pt x="1392019" y="1592491"/>
                      <a:pt x="1392019" y="1600269"/>
                    </a:cubicBezTo>
                    <a:lnTo>
                      <a:pt x="1392019" y="1602861"/>
                    </a:lnTo>
                    <a:cubicBezTo>
                      <a:pt x="1392019" y="1602861"/>
                      <a:pt x="1392019" y="1602861"/>
                      <a:pt x="1392019" y="1610639"/>
                    </a:cubicBezTo>
                    <a:cubicBezTo>
                      <a:pt x="1392019" y="1610639"/>
                      <a:pt x="1392019" y="1610639"/>
                      <a:pt x="1392019" y="1618417"/>
                    </a:cubicBezTo>
                    <a:cubicBezTo>
                      <a:pt x="1392019" y="1618417"/>
                      <a:pt x="1392019" y="1618417"/>
                      <a:pt x="1389429" y="1626194"/>
                    </a:cubicBezTo>
                    <a:cubicBezTo>
                      <a:pt x="1389429" y="1626194"/>
                      <a:pt x="1389429" y="1626194"/>
                      <a:pt x="1384243" y="1628787"/>
                    </a:cubicBezTo>
                    <a:cubicBezTo>
                      <a:pt x="1384243" y="1628787"/>
                      <a:pt x="1384243" y="1628787"/>
                      <a:pt x="1381653" y="1633972"/>
                    </a:cubicBezTo>
                    <a:cubicBezTo>
                      <a:pt x="1381653" y="1633972"/>
                      <a:pt x="1381653" y="1633972"/>
                      <a:pt x="1384243" y="1636565"/>
                    </a:cubicBezTo>
                    <a:cubicBezTo>
                      <a:pt x="1384243" y="1636565"/>
                      <a:pt x="1389429" y="1644342"/>
                      <a:pt x="1389429" y="1646935"/>
                    </a:cubicBezTo>
                    <a:cubicBezTo>
                      <a:pt x="1392019" y="1649527"/>
                      <a:pt x="1386839" y="1652120"/>
                      <a:pt x="1386839" y="1652120"/>
                    </a:cubicBezTo>
                    <a:cubicBezTo>
                      <a:pt x="1386839" y="1652120"/>
                      <a:pt x="1386839" y="1652120"/>
                      <a:pt x="1381653" y="1659897"/>
                    </a:cubicBezTo>
                    <a:cubicBezTo>
                      <a:pt x="1381653" y="1659897"/>
                      <a:pt x="1381653" y="1659897"/>
                      <a:pt x="1379057" y="1667675"/>
                    </a:cubicBezTo>
                    <a:cubicBezTo>
                      <a:pt x="1379057" y="1667675"/>
                      <a:pt x="1379057" y="1667675"/>
                      <a:pt x="1306462" y="1672860"/>
                    </a:cubicBezTo>
                    <a:cubicBezTo>
                      <a:pt x="1306462" y="1672860"/>
                      <a:pt x="1306462" y="1672860"/>
                      <a:pt x="1334983" y="1626194"/>
                    </a:cubicBezTo>
                    <a:cubicBezTo>
                      <a:pt x="1334983" y="1626194"/>
                      <a:pt x="1334983" y="1626194"/>
                      <a:pt x="1332387" y="1610639"/>
                    </a:cubicBezTo>
                    <a:cubicBezTo>
                      <a:pt x="1332387" y="1610639"/>
                      <a:pt x="1332387" y="1610639"/>
                      <a:pt x="883845" y="1621009"/>
                    </a:cubicBezTo>
                    <a:cubicBezTo>
                      <a:pt x="883845" y="1621009"/>
                      <a:pt x="883845" y="1621009"/>
                      <a:pt x="883845" y="1556196"/>
                    </a:cubicBezTo>
                    <a:cubicBezTo>
                      <a:pt x="883845" y="1556196"/>
                      <a:pt x="883845" y="1556196"/>
                      <a:pt x="883845" y="1551983"/>
                    </a:cubicBezTo>
                    <a:lnTo>
                      <a:pt x="883845" y="1547244"/>
                    </a:lnTo>
                    <a:lnTo>
                      <a:pt x="882156" y="1547244"/>
                    </a:lnTo>
                    <a:lnTo>
                      <a:pt x="882156" y="1556435"/>
                    </a:lnTo>
                    <a:cubicBezTo>
                      <a:pt x="882156" y="1556435"/>
                      <a:pt x="590032" y="1551248"/>
                      <a:pt x="496968" y="1548657"/>
                    </a:cubicBezTo>
                    <a:cubicBezTo>
                      <a:pt x="422002" y="1543470"/>
                      <a:pt x="259136" y="1535695"/>
                      <a:pt x="153151" y="1530508"/>
                    </a:cubicBezTo>
                    <a:cubicBezTo>
                      <a:pt x="153151" y="1530508"/>
                      <a:pt x="153151" y="1530508"/>
                      <a:pt x="179000" y="1152006"/>
                    </a:cubicBezTo>
                    <a:lnTo>
                      <a:pt x="179029" y="1152007"/>
                    </a:lnTo>
                    <a:lnTo>
                      <a:pt x="179096" y="1151220"/>
                    </a:lnTo>
                    <a:cubicBezTo>
                      <a:pt x="179583" y="1145495"/>
                      <a:pt x="181528" y="1122596"/>
                      <a:pt x="189310" y="1031002"/>
                    </a:cubicBezTo>
                    <a:cubicBezTo>
                      <a:pt x="189310" y="1031002"/>
                      <a:pt x="189310" y="1031002"/>
                      <a:pt x="0" y="1012811"/>
                    </a:cubicBezTo>
                    <a:cubicBezTo>
                      <a:pt x="0" y="1012811"/>
                      <a:pt x="0" y="1012811"/>
                      <a:pt x="25927" y="765961"/>
                    </a:cubicBezTo>
                    <a:cubicBezTo>
                      <a:pt x="25927" y="765961"/>
                      <a:pt x="25927" y="765961"/>
                      <a:pt x="26900" y="766022"/>
                    </a:cubicBezTo>
                    <a:lnTo>
                      <a:pt x="30798" y="766266"/>
                    </a:lnTo>
                    <a:lnTo>
                      <a:pt x="30818" y="766079"/>
                    </a:lnTo>
                    <a:lnTo>
                      <a:pt x="24506" y="765686"/>
                    </a:lnTo>
                    <a:cubicBezTo>
                      <a:pt x="24506" y="765686"/>
                      <a:pt x="24506" y="765686"/>
                      <a:pt x="60851" y="398299"/>
                    </a:cubicBezTo>
                    <a:lnTo>
                      <a:pt x="65258" y="398589"/>
                    </a:lnTo>
                    <a:lnTo>
                      <a:pt x="65481" y="396477"/>
                    </a:lnTo>
                    <a:lnTo>
                      <a:pt x="61260" y="396199"/>
                    </a:lnTo>
                    <a:cubicBezTo>
                      <a:pt x="61260" y="396199"/>
                      <a:pt x="61260" y="396199"/>
                      <a:pt x="97649" y="15318"/>
                    </a:cubicBezTo>
                    <a:cubicBezTo>
                      <a:pt x="97649" y="15318"/>
                      <a:pt x="258805" y="30863"/>
                      <a:pt x="313392" y="33455"/>
                    </a:cubicBezTo>
                    <a:cubicBezTo>
                      <a:pt x="399170" y="38635"/>
                      <a:pt x="659104" y="49000"/>
                      <a:pt x="659104" y="49000"/>
                    </a:cubicBezTo>
                    <a:lnTo>
                      <a:pt x="659107" y="49016"/>
                    </a:lnTo>
                    <a:lnTo>
                      <a:pt x="817837" y="49016"/>
                    </a:lnTo>
                    <a:lnTo>
                      <a:pt x="823958" y="36763"/>
                    </a:lnTo>
                    <a:lnTo>
                      <a:pt x="830085" y="30634"/>
                    </a:lnTo>
                    <a:close/>
                  </a:path>
                </a:pathLst>
              </a:cu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3" name="Freeform: Shape 62">
                <a:extLst>
                  <a:ext uri="{FF2B5EF4-FFF2-40B4-BE49-F238E27FC236}">
                    <a16:creationId xmlns:a16="http://schemas.microsoft.com/office/drawing/2014/main" id="{004A8BF6-78F9-1787-7DFE-1F3B1D7CD6BF}"/>
                  </a:ext>
                </a:extLst>
              </p:cNvPr>
              <p:cNvSpPr/>
              <p:nvPr/>
            </p:nvSpPr>
            <p:spPr>
              <a:xfrm rot="365866">
                <a:off x="957129" y="706337"/>
                <a:ext cx="2119476" cy="2346282"/>
              </a:xfrm>
              <a:custGeom>
                <a:avLst/>
                <a:gdLst>
                  <a:gd name="connsiteX0" fmla="*/ 820715 w 2119476"/>
                  <a:gd name="connsiteY0" fmla="*/ 2046981 h 2346282"/>
                  <a:gd name="connsiteX1" fmla="*/ 820068 w 2119476"/>
                  <a:gd name="connsiteY1" fmla="*/ 2047396 h 2346282"/>
                  <a:gd name="connsiteX2" fmla="*/ 814958 w 2119476"/>
                  <a:gd name="connsiteY2" fmla="*/ 2057186 h 2346282"/>
                  <a:gd name="connsiteX3" fmla="*/ 819950 w 2119476"/>
                  <a:gd name="connsiteY3" fmla="*/ 2075139 h 2346282"/>
                  <a:gd name="connsiteX4" fmla="*/ 818212 w 2119476"/>
                  <a:gd name="connsiteY4" fmla="*/ 2087656 h 2346282"/>
                  <a:gd name="connsiteX5" fmla="*/ 835064 w 2119476"/>
                  <a:gd name="connsiteY5" fmla="*/ 2101257 h 2346282"/>
                  <a:gd name="connsiteX6" fmla="*/ 833130 w 2119476"/>
                  <a:gd name="connsiteY6" fmla="*/ 2110102 h 2346282"/>
                  <a:gd name="connsiteX7" fmla="*/ 833464 w 2119476"/>
                  <a:gd name="connsiteY7" fmla="*/ 2109203 h 2346282"/>
                  <a:gd name="connsiteX8" fmla="*/ 837001 w 2119476"/>
                  <a:gd name="connsiteY8" fmla="*/ 2099673 h 2346282"/>
                  <a:gd name="connsiteX9" fmla="*/ 820167 w 2119476"/>
                  <a:gd name="connsiteY9" fmla="*/ 2088394 h 2346282"/>
                  <a:gd name="connsiteX10" fmla="*/ 821365 w 2119476"/>
                  <a:gd name="connsiteY10" fmla="*/ 2075195 h 2346282"/>
                  <a:gd name="connsiteX11" fmla="*/ 816853 w 2119476"/>
                  <a:gd name="connsiteY11" fmla="*/ 2057373 h 2346282"/>
                  <a:gd name="connsiteX12" fmla="*/ 817360 w 2119476"/>
                  <a:gd name="connsiteY12" fmla="*/ 2056011 h 2346282"/>
                  <a:gd name="connsiteX13" fmla="*/ 369911 w 2119476"/>
                  <a:gd name="connsiteY13" fmla="*/ 1262846 h 2346282"/>
                  <a:gd name="connsiteX14" fmla="*/ 369756 w 2119476"/>
                  <a:gd name="connsiteY14" fmla="*/ 1263557 h 2346282"/>
                  <a:gd name="connsiteX15" fmla="*/ 371848 w 2119476"/>
                  <a:gd name="connsiteY15" fmla="*/ 1268142 h 2346282"/>
                  <a:gd name="connsiteX16" fmla="*/ 388910 w 2119476"/>
                  <a:gd name="connsiteY16" fmla="*/ 1246396 h 2346282"/>
                  <a:gd name="connsiteX17" fmla="*/ 386561 w 2119476"/>
                  <a:gd name="connsiteY17" fmla="*/ 1247899 h 2346282"/>
                  <a:gd name="connsiteX18" fmla="*/ 388840 w 2119476"/>
                  <a:gd name="connsiteY18" fmla="*/ 1246857 h 2346282"/>
                  <a:gd name="connsiteX19" fmla="*/ 436845 w 2119476"/>
                  <a:gd name="connsiteY19" fmla="*/ 439075 h 2346282"/>
                  <a:gd name="connsiteX20" fmla="*/ 435641 w 2119476"/>
                  <a:gd name="connsiteY20" fmla="*/ 439205 h 2346282"/>
                  <a:gd name="connsiteX21" fmla="*/ 435809 w 2119476"/>
                  <a:gd name="connsiteY21" fmla="*/ 440776 h 2346282"/>
                  <a:gd name="connsiteX22" fmla="*/ 436810 w 2119476"/>
                  <a:gd name="connsiteY22" fmla="*/ 440995 h 2346282"/>
                  <a:gd name="connsiteX23" fmla="*/ 437056 w 2119476"/>
                  <a:gd name="connsiteY23" fmla="*/ 441049 h 2346282"/>
                  <a:gd name="connsiteX24" fmla="*/ 411271 w 2119476"/>
                  <a:gd name="connsiteY24" fmla="*/ 431038 h 2346282"/>
                  <a:gd name="connsiteX25" fmla="*/ 411474 w 2119476"/>
                  <a:gd name="connsiteY25" fmla="*/ 432940 h 2346282"/>
                  <a:gd name="connsiteX26" fmla="*/ 414609 w 2119476"/>
                  <a:gd name="connsiteY26" fmla="*/ 437826 h 2346282"/>
                  <a:gd name="connsiteX27" fmla="*/ 415574 w 2119476"/>
                  <a:gd name="connsiteY27" fmla="*/ 438036 h 2346282"/>
                  <a:gd name="connsiteX28" fmla="*/ 412869 w 2119476"/>
                  <a:gd name="connsiteY28" fmla="*/ 433803 h 2346282"/>
                  <a:gd name="connsiteX29" fmla="*/ 412594 w 2119476"/>
                  <a:gd name="connsiteY29" fmla="*/ 431223 h 2346282"/>
                  <a:gd name="connsiteX30" fmla="*/ 257547 w 2119476"/>
                  <a:gd name="connsiteY30" fmla="*/ 343348 h 2346282"/>
                  <a:gd name="connsiteX31" fmla="*/ 256819 w 2119476"/>
                  <a:gd name="connsiteY31" fmla="*/ 343426 h 2346282"/>
                  <a:gd name="connsiteX32" fmla="*/ 263039 w 2119476"/>
                  <a:gd name="connsiteY32" fmla="*/ 347698 h 2346282"/>
                  <a:gd name="connsiteX33" fmla="*/ 274439 w 2119476"/>
                  <a:gd name="connsiteY33" fmla="*/ 371918 h 2346282"/>
                  <a:gd name="connsiteX34" fmla="*/ 273680 w 2119476"/>
                  <a:gd name="connsiteY34" fmla="*/ 413742 h 2346282"/>
                  <a:gd name="connsiteX35" fmla="*/ 293406 w 2119476"/>
                  <a:gd name="connsiteY35" fmla="*/ 427292 h 2346282"/>
                  <a:gd name="connsiteX36" fmla="*/ 294250 w 2119476"/>
                  <a:gd name="connsiteY36" fmla="*/ 427428 h 2346282"/>
                  <a:gd name="connsiteX37" fmla="*/ 278015 w 2119476"/>
                  <a:gd name="connsiteY37" fmla="*/ 416226 h 2346282"/>
                  <a:gd name="connsiteX38" fmla="*/ 275558 w 2119476"/>
                  <a:gd name="connsiteY38" fmla="*/ 414531 h 2346282"/>
                  <a:gd name="connsiteX39" fmla="*/ 276289 w 2119476"/>
                  <a:gd name="connsiteY39" fmla="*/ 372678 h 2346282"/>
                  <a:gd name="connsiteX40" fmla="*/ 257547 w 2119476"/>
                  <a:gd name="connsiteY40" fmla="*/ 343348 h 2346282"/>
                  <a:gd name="connsiteX41" fmla="*/ 218719 w 2119476"/>
                  <a:gd name="connsiteY41" fmla="*/ 326607 h 2346282"/>
                  <a:gd name="connsiteX42" fmla="*/ 229421 w 2119476"/>
                  <a:gd name="connsiteY42" fmla="*/ 332375 h 2346282"/>
                  <a:gd name="connsiteX43" fmla="*/ 231860 w 2119476"/>
                  <a:gd name="connsiteY43" fmla="*/ 339939 h 2346282"/>
                  <a:gd name="connsiteX44" fmla="*/ 242739 w 2119476"/>
                  <a:gd name="connsiteY44" fmla="*/ 343998 h 2346282"/>
                  <a:gd name="connsiteX45" fmla="*/ 242758 w 2119476"/>
                  <a:gd name="connsiteY45" fmla="*/ 343996 h 2346282"/>
                  <a:gd name="connsiteX46" fmla="*/ 235208 w 2119476"/>
                  <a:gd name="connsiteY46" fmla="*/ 341163 h 2346282"/>
                  <a:gd name="connsiteX47" fmla="*/ 233851 w 2119476"/>
                  <a:gd name="connsiteY47" fmla="*/ 340654 h 2346282"/>
                  <a:gd name="connsiteX48" fmla="*/ 219337 w 2119476"/>
                  <a:gd name="connsiteY48" fmla="*/ 326541 h 2346282"/>
                  <a:gd name="connsiteX49" fmla="*/ 343119 w 2119476"/>
                  <a:gd name="connsiteY49" fmla="*/ 0 h 2346282"/>
                  <a:gd name="connsiteX50" fmla="*/ 525805 w 2119476"/>
                  <a:gd name="connsiteY50" fmla="*/ 30093 h 2346282"/>
                  <a:gd name="connsiteX51" fmla="*/ 763874 w 2119476"/>
                  <a:gd name="connsiteY51" fmla="*/ 67321 h 2346282"/>
                  <a:gd name="connsiteX52" fmla="*/ 792713 w 2119476"/>
                  <a:gd name="connsiteY52" fmla="*/ 69466 h 2346282"/>
                  <a:gd name="connsiteX53" fmla="*/ 821557 w 2119476"/>
                  <a:gd name="connsiteY53" fmla="*/ 71606 h 2346282"/>
                  <a:gd name="connsiteX54" fmla="*/ 811384 w 2119476"/>
                  <a:gd name="connsiteY54" fmla="*/ 167698 h 2346282"/>
                  <a:gd name="connsiteX55" fmla="*/ 807383 w 2119476"/>
                  <a:gd name="connsiteY55" fmla="*/ 202613 h 2346282"/>
                  <a:gd name="connsiteX56" fmla="*/ 807791 w 2119476"/>
                  <a:gd name="connsiteY56" fmla="*/ 202623 h 2346282"/>
                  <a:gd name="connsiteX57" fmla="*/ 808978 w 2119476"/>
                  <a:gd name="connsiteY57" fmla="*/ 192754 h 2346282"/>
                  <a:gd name="connsiteX58" fmla="*/ 822302 w 2119476"/>
                  <a:gd name="connsiteY58" fmla="*/ 68980 h 2346282"/>
                  <a:gd name="connsiteX59" fmla="*/ 907010 w 2119476"/>
                  <a:gd name="connsiteY59" fmla="*/ 80808 h 2346282"/>
                  <a:gd name="connsiteX60" fmla="*/ 906941 w 2119476"/>
                  <a:gd name="connsiteY60" fmla="*/ 81551 h 2346282"/>
                  <a:gd name="connsiteX61" fmla="*/ 918562 w 2119476"/>
                  <a:gd name="connsiteY61" fmla="*/ 82798 h 2346282"/>
                  <a:gd name="connsiteX62" fmla="*/ 1361921 w 2119476"/>
                  <a:gd name="connsiteY62" fmla="*/ 119251 h 2346282"/>
                  <a:gd name="connsiteX63" fmla="*/ 1903104 w 2119476"/>
                  <a:gd name="connsiteY63" fmla="*/ 132085 h 2346282"/>
                  <a:gd name="connsiteX64" fmla="*/ 1907632 w 2119476"/>
                  <a:gd name="connsiteY64" fmla="*/ 516249 h 2346282"/>
                  <a:gd name="connsiteX65" fmla="*/ 1909054 w 2119476"/>
                  <a:gd name="connsiteY65" fmla="*/ 594981 h 2346282"/>
                  <a:gd name="connsiteX66" fmla="*/ 1909754 w 2119476"/>
                  <a:gd name="connsiteY66" fmla="*/ 633766 h 2346282"/>
                  <a:gd name="connsiteX67" fmla="*/ 1910479 w 2119476"/>
                  <a:gd name="connsiteY67" fmla="*/ 633689 h 2346282"/>
                  <a:gd name="connsiteX68" fmla="*/ 1909757 w 2119476"/>
                  <a:gd name="connsiteY68" fmla="*/ 886433 h 2346282"/>
                  <a:gd name="connsiteX69" fmla="*/ 1911428 w 2119476"/>
                  <a:gd name="connsiteY69" fmla="*/ 1132759 h 2346282"/>
                  <a:gd name="connsiteX70" fmla="*/ 1905372 w 2119476"/>
                  <a:gd name="connsiteY70" fmla="*/ 1132725 h 2346282"/>
                  <a:gd name="connsiteX71" fmla="*/ 1905372 w 2119476"/>
                  <a:gd name="connsiteY71" fmla="*/ 1134972 h 2346282"/>
                  <a:gd name="connsiteX72" fmla="*/ 1912198 w 2119476"/>
                  <a:gd name="connsiteY72" fmla="*/ 1135047 h 2346282"/>
                  <a:gd name="connsiteX73" fmla="*/ 2102444 w 2119476"/>
                  <a:gd name="connsiteY73" fmla="*/ 1132974 h 2346282"/>
                  <a:gd name="connsiteX74" fmla="*/ 2105063 w 2119476"/>
                  <a:gd name="connsiteY74" fmla="*/ 1255231 h 2346282"/>
                  <a:gd name="connsiteX75" fmla="*/ 2119476 w 2119476"/>
                  <a:gd name="connsiteY75" fmla="*/ 1634353 h 2346282"/>
                  <a:gd name="connsiteX76" fmla="*/ 2028281 w 2119476"/>
                  <a:gd name="connsiteY76" fmla="*/ 1639329 h 2346282"/>
                  <a:gd name="connsiteX77" fmla="*/ 2020984 w 2119476"/>
                  <a:gd name="connsiteY77" fmla="*/ 1639665 h 2346282"/>
                  <a:gd name="connsiteX78" fmla="*/ 2024719 w 2119476"/>
                  <a:gd name="connsiteY78" fmla="*/ 1703021 h 2346282"/>
                  <a:gd name="connsiteX79" fmla="*/ 2015582 w 2119476"/>
                  <a:gd name="connsiteY79" fmla="*/ 1703997 h 2346282"/>
                  <a:gd name="connsiteX80" fmla="*/ 2032177 w 2119476"/>
                  <a:gd name="connsiteY80" fmla="*/ 2263015 h 2346282"/>
                  <a:gd name="connsiteX81" fmla="*/ 1666153 w 2119476"/>
                  <a:gd name="connsiteY81" fmla="*/ 2268223 h 2346282"/>
                  <a:gd name="connsiteX82" fmla="*/ 1666038 w 2119476"/>
                  <a:gd name="connsiteY82" fmla="*/ 2295964 h 2346282"/>
                  <a:gd name="connsiteX83" fmla="*/ 1487435 w 2119476"/>
                  <a:gd name="connsiteY83" fmla="*/ 2296555 h 2346282"/>
                  <a:gd name="connsiteX84" fmla="*/ 1483505 w 2119476"/>
                  <a:gd name="connsiteY84" fmla="*/ 2346282 h 2346282"/>
                  <a:gd name="connsiteX85" fmla="*/ 1393891 w 2119476"/>
                  <a:gd name="connsiteY85" fmla="*/ 2343528 h 2346282"/>
                  <a:gd name="connsiteX86" fmla="*/ 1391833 w 2119476"/>
                  <a:gd name="connsiteY86" fmla="*/ 2343747 h 2346282"/>
                  <a:gd name="connsiteX87" fmla="*/ 1297744 w 2119476"/>
                  <a:gd name="connsiteY87" fmla="*/ 2340722 h 2346282"/>
                  <a:gd name="connsiteX88" fmla="*/ 1184793 w 2119476"/>
                  <a:gd name="connsiteY88" fmla="*/ 2331867 h 2346282"/>
                  <a:gd name="connsiteX89" fmla="*/ 803347 w 2119476"/>
                  <a:gd name="connsiteY89" fmla="*/ 2150336 h 2346282"/>
                  <a:gd name="connsiteX90" fmla="*/ 809411 w 2119476"/>
                  <a:gd name="connsiteY90" fmla="*/ 2134002 h 2346282"/>
                  <a:gd name="connsiteX91" fmla="*/ 813458 w 2119476"/>
                  <a:gd name="connsiteY91" fmla="*/ 2123108 h 2346282"/>
                  <a:gd name="connsiteX92" fmla="*/ 821685 w 2119476"/>
                  <a:gd name="connsiteY92" fmla="*/ 2117816 h 2346282"/>
                  <a:gd name="connsiteX93" fmla="*/ 830783 w 2119476"/>
                  <a:gd name="connsiteY93" fmla="*/ 2111965 h 2346282"/>
                  <a:gd name="connsiteX94" fmla="*/ 812655 w 2119476"/>
                  <a:gd name="connsiteY94" fmla="*/ 2122140 h 2346282"/>
                  <a:gd name="connsiteX95" fmla="*/ 809933 w 2119476"/>
                  <a:gd name="connsiteY95" fmla="*/ 2125514 h 2346282"/>
                  <a:gd name="connsiteX96" fmla="*/ 569115 w 2119476"/>
                  <a:gd name="connsiteY96" fmla="*/ 2120425 h 2346282"/>
                  <a:gd name="connsiteX97" fmla="*/ 556604 w 2119476"/>
                  <a:gd name="connsiteY97" fmla="*/ 2118676 h 2346282"/>
                  <a:gd name="connsiteX98" fmla="*/ 545188 w 2119476"/>
                  <a:gd name="connsiteY98" fmla="*/ 2098334 h 2346282"/>
                  <a:gd name="connsiteX99" fmla="*/ 543560 w 2119476"/>
                  <a:gd name="connsiteY99" fmla="*/ 2083094 h 2346282"/>
                  <a:gd name="connsiteX100" fmla="*/ 550095 w 2119476"/>
                  <a:gd name="connsiteY100" fmla="*/ 2057749 h 2346282"/>
                  <a:gd name="connsiteX101" fmla="*/ 538028 w 2119476"/>
                  <a:gd name="connsiteY101" fmla="*/ 2031306 h 2346282"/>
                  <a:gd name="connsiteX102" fmla="*/ 524217 w 2119476"/>
                  <a:gd name="connsiteY102" fmla="*/ 2017379 h 2346282"/>
                  <a:gd name="connsiteX103" fmla="*/ 495947 w 2119476"/>
                  <a:gd name="connsiteY103" fmla="*/ 1983424 h 2346282"/>
                  <a:gd name="connsiteX104" fmla="*/ 472026 w 2119476"/>
                  <a:gd name="connsiteY104" fmla="*/ 1961320 h 2346282"/>
                  <a:gd name="connsiteX105" fmla="*/ 450052 w 2119476"/>
                  <a:gd name="connsiteY105" fmla="*/ 1957509 h 2346282"/>
                  <a:gd name="connsiteX106" fmla="*/ 442657 w 2119476"/>
                  <a:gd name="connsiteY106" fmla="*/ 1945970 h 2346282"/>
                  <a:gd name="connsiteX107" fmla="*/ 436682 w 2119476"/>
                  <a:gd name="connsiteY107" fmla="*/ 1918876 h 2346282"/>
                  <a:gd name="connsiteX108" fmla="*/ 399158 w 2119476"/>
                  <a:gd name="connsiteY108" fmla="*/ 1913641 h 2346282"/>
                  <a:gd name="connsiteX109" fmla="*/ 372517 w 2119476"/>
                  <a:gd name="connsiteY109" fmla="*/ 1894924 h 2346282"/>
                  <a:gd name="connsiteX110" fmla="*/ 350985 w 2119476"/>
                  <a:gd name="connsiteY110" fmla="*/ 1866409 h 2346282"/>
                  <a:gd name="connsiteX111" fmla="*/ 340870 w 2119476"/>
                  <a:gd name="connsiteY111" fmla="*/ 1858245 h 2346282"/>
                  <a:gd name="connsiteX112" fmla="*/ 312485 w 2119476"/>
                  <a:gd name="connsiteY112" fmla="*/ 1852033 h 2346282"/>
                  <a:gd name="connsiteX113" fmla="*/ 292912 w 2119476"/>
                  <a:gd name="connsiteY113" fmla="*/ 1841806 h 2346282"/>
                  <a:gd name="connsiteX114" fmla="*/ 267567 w 2119476"/>
                  <a:gd name="connsiteY114" fmla="*/ 1835271 h 2346282"/>
                  <a:gd name="connsiteX115" fmla="*/ 238530 w 2119476"/>
                  <a:gd name="connsiteY115" fmla="*/ 1822959 h 2346282"/>
                  <a:gd name="connsiteX116" fmla="*/ 239949 w 2119476"/>
                  <a:gd name="connsiteY116" fmla="*/ 1807404 h 2346282"/>
                  <a:gd name="connsiteX117" fmla="*/ 241042 w 2119476"/>
                  <a:gd name="connsiteY117" fmla="*/ 1788799 h 2346282"/>
                  <a:gd name="connsiteX118" fmla="*/ 241159 w 2119476"/>
                  <a:gd name="connsiteY118" fmla="*/ 1761055 h 2346282"/>
                  <a:gd name="connsiteX119" fmla="*/ 239857 w 2119476"/>
                  <a:gd name="connsiteY119" fmla="*/ 1748865 h 2346282"/>
                  <a:gd name="connsiteX120" fmla="*/ 235835 w 2119476"/>
                  <a:gd name="connsiteY120" fmla="*/ 1740051 h 2346282"/>
                  <a:gd name="connsiteX121" fmla="*/ 229092 w 2119476"/>
                  <a:gd name="connsiteY121" fmla="*/ 1734612 h 2346282"/>
                  <a:gd name="connsiteX122" fmla="*/ 228441 w 2119476"/>
                  <a:gd name="connsiteY122" fmla="*/ 1728523 h 2346282"/>
                  <a:gd name="connsiteX123" fmla="*/ 227465 w 2119476"/>
                  <a:gd name="connsiteY123" fmla="*/ 1719383 h 2346282"/>
                  <a:gd name="connsiteX124" fmla="*/ 225836 w 2119476"/>
                  <a:gd name="connsiteY124" fmla="*/ 1704143 h 2346282"/>
                  <a:gd name="connsiteX125" fmla="*/ 219419 w 2119476"/>
                  <a:gd name="connsiteY125" fmla="*/ 1701755 h 2346282"/>
                  <a:gd name="connsiteX126" fmla="*/ 208001 w 2119476"/>
                  <a:gd name="connsiteY126" fmla="*/ 1681401 h 2346282"/>
                  <a:gd name="connsiteX127" fmla="*/ 197236 w 2119476"/>
                  <a:gd name="connsiteY127" fmla="*/ 1667148 h 2346282"/>
                  <a:gd name="connsiteX128" fmla="*/ 188872 w 2119476"/>
                  <a:gd name="connsiteY128" fmla="*/ 1646469 h 2346282"/>
                  <a:gd name="connsiteX129" fmla="*/ 171364 w 2119476"/>
                  <a:gd name="connsiteY129" fmla="*/ 1626777 h 2346282"/>
                  <a:gd name="connsiteX130" fmla="*/ 166365 w 2119476"/>
                  <a:gd name="connsiteY130" fmla="*/ 1608824 h 2346282"/>
                  <a:gd name="connsiteX131" fmla="*/ 148529 w 2119476"/>
                  <a:gd name="connsiteY131" fmla="*/ 1586071 h 2346282"/>
                  <a:gd name="connsiteX132" fmla="*/ 144507 w 2119476"/>
                  <a:gd name="connsiteY132" fmla="*/ 1577257 h 2346282"/>
                  <a:gd name="connsiteX133" fmla="*/ 141253 w 2119476"/>
                  <a:gd name="connsiteY133" fmla="*/ 1546798 h 2346282"/>
                  <a:gd name="connsiteX134" fmla="*/ 150392 w 2119476"/>
                  <a:gd name="connsiteY134" fmla="*/ 1545822 h 2346282"/>
                  <a:gd name="connsiteX135" fmla="*/ 159204 w 2119476"/>
                  <a:gd name="connsiteY135" fmla="*/ 1541797 h 2346282"/>
                  <a:gd name="connsiteX136" fmla="*/ 160948 w 2119476"/>
                  <a:gd name="connsiteY136" fmla="*/ 1529280 h 2346282"/>
                  <a:gd name="connsiteX137" fmla="*/ 159647 w 2119476"/>
                  <a:gd name="connsiteY137" fmla="*/ 1517101 h 2346282"/>
                  <a:gd name="connsiteX138" fmla="*/ 154972 w 2119476"/>
                  <a:gd name="connsiteY138" fmla="*/ 1502187 h 2346282"/>
                  <a:gd name="connsiteX139" fmla="*/ 141812 w 2119476"/>
                  <a:gd name="connsiteY139" fmla="*/ 1494349 h 2346282"/>
                  <a:gd name="connsiteX140" fmla="*/ 128657 w 2119476"/>
                  <a:gd name="connsiteY140" fmla="*/ 1486511 h 2346282"/>
                  <a:gd name="connsiteX141" fmla="*/ 117892 w 2119476"/>
                  <a:gd name="connsiteY141" fmla="*/ 1472257 h 2346282"/>
                  <a:gd name="connsiteX142" fmla="*/ 116265 w 2119476"/>
                  <a:gd name="connsiteY142" fmla="*/ 1457029 h 2346282"/>
                  <a:gd name="connsiteX143" fmla="*/ 113336 w 2119476"/>
                  <a:gd name="connsiteY143" fmla="*/ 1429610 h 2346282"/>
                  <a:gd name="connsiteX144" fmla="*/ 111383 w 2119476"/>
                  <a:gd name="connsiteY144" fmla="*/ 1411329 h 2346282"/>
                  <a:gd name="connsiteX145" fmla="*/ 113776 w 2119476"/>
                  <a:gd name="connsiteY145" fmla="*/ 1404904 h 2346282"/>
                  <a:gd name="connsiteX146" fmla="*/ 115522 w 2119476"/>
                  <a:gd name="connsiteY146" fmla="*/ 1392400 h 2346282"/>
                  <a:gd name="connsiteX147" fmla="*/ 124979 w 2119476"/>
                  <a:gd name="connsiteY147" fmla="*/ 1394463 h 2346282"/>
                  <a:gd name="connsiteX148" fmla="*/ 128351 w 2119476"/>
                  <a:gd name="connsiteY148" fmla="*/ 1397189 h 2346282"/>
                  <a:gd name="connsiteX149" fmla="*/ 128678 w 2119476"/>
                  <a:gd name="connsiteY149" fmla="*/ 1400239 h 2346282"/>
                  <a:gd name="connsiteX150" fmla="*/ 129978 w 2119476"/>
                  <a:gd name="connsiteY150" fmla="*/ 1412417 h 2346282"/>
                  <a:gd name="connsiteX151" fmla="*/ 133676 w 2119476"/>
                  <a:gd name="connsiteY151" fmla="*/ 1418193 h 2346282"/>
                  <a:gd name="connsiteX152" fmla="*/ 143465 w 2119476"/>
                  <a:gd name="connsiteY152" fmla="*/ 1423305 h 2346282"/>
                  <a:gd name="connsiteX153" fmla="*/ 146511 w 2119476"/>
                  <a:gd name="connsiteY153" fmla="*/ 1422980 h 2346282"/>
                  <a:gd name="connsiteX154" fmla="*/ 147279 w 2119476"/>
                  <a:gd name="connsiteY154" fmla="*/ 1401325 h 2346282"/>
                  <a:gd name="connsiteX155" fmla="*/ 140211 w 2119476"/>
                  <a:gd name="connsiteY155" fmla="*/ 1392836 h 2346282"/>
                  <a:gd name="connsiteX156" fmla="*/ 137933 w 2119476"/>
                  <a:gd name="connsiteY156" fmla="*/ 1371518 h 2346282"/>
                  <a:gd name="connsiteX157" fmla="*/ 137282 w 2119476"/>
                  <a:gd name="connsiteY157" fmla="*/ 1365429 h 2346282"/>
                  <a:gd name="connsiteX158" fmla="*/ 143049 w 2119476"/>
                  <a:gd name="connsiteY158" fmla="*/ 1361727 h 2346282"/>
                  <a:gd name="connsiteX159" fmla="*/ 152513 w 2119476"/>
                  <a:gd name="connsiteY159" fmla="*/ 1363802 h 2346282"/>
                  <a:gd name="connsiteX160" fmla="*/ 158929 w 2119476"/>
                  <a:gd name="connsiteY160" fmla="*/ 1366190 h 2346282"/>
                  <a:gd name="connsiteX161" fmla="*/ 171434 w 2119476"/>
                  <a:gd name="connsiteY161" fmla="*/ 1367940 h 2346282"/>
                  <a:gd name="connsiteX162" fmla="*/ 174480 w 2119476"/>
                  <a:gd name="connsiteY162" fmla="*/ 1367614 h 2346282"/>
                  <a:gd name="connsiteX163" fmla="*/ 187316 w 2119476"/>
                  <a:gd name="connsiteY163" fmla="*/ 1372402 h 2346282"/>
                  <a:gd name="connsiteX164" fmla="*/ 193735 w 2119476"/>
                  <a:gd name="connsiteY164" fmla="*/ 1374800 h 2346282"/>
                  <a:gd name="connsiteX165" fmla="*/ 199176 w 2119476"/>
                  <a:gd name="connsiteY165" fmla="*/ 1368060 h 2346282"/>
                  <a:gd name="connsiteX166" fmla="*/ 192758 w 2119476"/>
                  <a:gd name="connsiteY166" fmla="*/ 1365661 h 2346282"/>
                  <a:gd name="connsiteX167" fmla="*/ 183293 w 2119476"/>
                  <a:gd name="connsiteY167" fmla="*/ 1363587 h 2346282"/>
                  <a:gd name="connsiteX168" fmla="*/ 169807 w 2119476"/>
                  <a:gd name="connsiteY168" fmla="*/ 1352710 h 2346282"/>
                  <a:gd name="connsiteX169" fmla="*/ 148491 w 2119476"/>
                  <a:gd name="connsiteY169" fmla="*/ 1354988 h 2346282"/>
                  <a:gd name="connsiteX170" fmla="*/ 138375 w 2119476"/>
                  <a:gd name="connsiteY170" fmla="*/ 1346824 h 2346282"/>
                  <a:gd name="connsiteX171" fmla="*/ 123470 w 2119476"/>
                  <a:gd name="connsiteY171" fmla="*/ 1351490 h 2346282"/>
                  <a:gd name="connsiteX172" fmla="*/ 125098 w 2119476"/>
                  <a:gd name="connsiteY172" fmla="*/ 1366731 h 2346282"/>
                  <a:gd name="connsiteX173" fmla="*/ 120313 w 2119476"/>
                  <a:gd name="connsiteY173" fmla="*/ 1379559 h 2346282"/>
                  <a:gd name="connsiteX174" fmla="*/ 110849 w 2119476"/>
                  <a:gd name="connsiteY174" fmla="*/ 1377496 h 2346282"/>
                  <a:gd name="connsiteX175" fmla="*/ 107151 w 2119476"/>
                  <a:gd name="connsiteY175" fmla="*/ 1371722 h 2346282"/>
                  <a:gd name="connsiteX176" fmla="*/ 96711 w 2119476"/>
                  <a:gd name="connsiteY176" fmla="*/ 1360519 h 2346282"/>
                  <a:gd name="connsiteX177" fmla="*/ 89642 w 2119476"/>
                  <a:gd name="connsiteY177" fmla="*/ 1352030 h 2346282"/>
                  <a:gd name="connsiteX178" fmla="*/ 77458 w 2119476"/>
                  <a:gd name="connsiteY178" fmla="*/ 1353331 h 2346282"/>
                  <a:gd name="connsiteX179" fmla="*/ 76482 w 2119476"/>
                  <a:gd name="connsiteY179" fmla="*/ 1344192 h 2346282"/>
                  <a:gd name="connsiteX180" fmla="*/ 81922 w 2119476"/>
                  <a:gd name="connsiteY180" fmla="*/ 1337441 h 2346282"/>
                  <a:gd name="connsiteX181" fmla="*/ 83992 w 2119476"/>
                  <a:gd name="connsiteY181" fmla="*/ 1327976 h 2346282"/>
                  <a:gd name="connsiteX182" fmla="*/ 82365 w 2119476"/>
                  <a:gd name="connsiteY182" fmla="*/ 1312746 h 2346282"/>
                  <a:gd name="connsiteX183" fmla="*/ 75297 w 2119476"/>
                  <a:gd name="connsiteY183" fmla="*/ 1304258 h 2346282"/>
                  <a:gd name="connsiteX184" fmla="*/ 60515 w 2119476"/>
                  <a:gd name="connsiteY184" fmla="*/ 1281190 h 2346282"/>
                  <a:gd name="connsiteX185" fmla="*/ 44425 w 2119476"/>
                  <a:gd name="connsiteY185" fmla="*/ 1245934 h 2346282"/>
                  <a:gd name="connsiteX186" fmla="*/ 29961 w 2119476"/>
                  <a:gd name="connsiteY186" fmla="*/ 1225905 h 2346282"/>
                  <a:gd name="connsiteX187" fmla="*/ 25612 w 2119476"/>
                  <a:gd name="connsiteY187" fmla="*/ 1214040 h 2346282"/>
                  <a:gd name="connsiteX188" fmla="*/ 31055 w 2119476"/>
                  <a:gd name="connsiteY188" fmla="*/ 1207300 h 2346282"/>
                  <a:gd name="connsiteX189" fmla="*/ 33124 w 2119476"/>
                  <a:gd name="connsiteY189" fmla="*/ 1197836 h 2346282"/>
                  <a:gd name="connsiteX190" fmla="*/ 30846 w 2119476"/>
                  <a:gd name="connsiteY190" fmla="*/ 1176507 h 2346282"/>
                  <a:gd name="connsiteX191" fmla="*/ 31940 w 2119476"/>
                  <a:gd name="connsiteY191" fmla="*/ 1157901 h 2346282"/>
                  <a:gd name="connsiteX192" fmla="*/ 39125 w 2119476"/>
                  <a:gd name="connsiteY192" fmla="*/ 1138646 h 2346282"/>
                  <a:gd name="connsiteX193" fmla="*/ 36522 w 2119476"/>
                  <a:gd name="connsiteY193" fmla="*/ 1114278 h 2346282"/>
                  <a:gd name="connsiteX194" fmla="*/ 31849 w 2119476"/>
                  <a:gd name="connsiteY194" fmla="*/ 1099373 h 2346282"/>
                  <a:gd name="connsiteX195" fmla="*/ 27500 w 2119476"/>
                  <a:gd name="connsiteY195" fmla="*/ 1087509 h 2346282"/>
                  <a:gd name="connsiteX196" fmla="*/ 13362 w 2119476"/>
                  <a:gd name="connsiteY196" fmla="*/ 1070531 h 2346282"/>
                  <a:gd name="connsiteX197" fmla="*/ 5970 w 2119476"/>
                  <a:gd name="connsiteY197" fmla="*/ 1059003 h 2346282"/>
                  <a:gd name="connsiteX198" fmla="*/ 1302 w 2119476"/>
                  <a:gd name="connsiteY198" fmla="*/ 1044087 h 2346282"/>
                  <a:gd name="connsiteX199" fmla="*/ 0 w 2119476"/>
                  <a:gd name="connsiteY199" fmla="*/ 1031909 h 2346282"/>
                  <a:gd name="connsiteX200" fmla="*/ 1412 w 2119476"/>
                  <a:gd name="connsiteY200" fmla="*/ 1016343 h 2346282"/>
                  <a:gd name="connsiteX201" fmla="*/ 3807 w 2119476"/>
                  <a:gd name="connsiteY201" fmla="*/ 1009929 h 2346282"/>
                  <a:gd name="connsiteX202" fmla="*/ 17411 w 2119476"/>
                  <a:gd name="connsiteY202" fmla="*/ 993073 h 2346282"/>
                  <a:gd name="connsiteX203" fmla="*/ 34061 w 2119476"/>
                  <a:gd name="connsiteY203" fmla="*/ 975881 h 2346282"/>
                  <a:gd name="connsiteX204" fmla="*/ 44612 w 2119476"/>
                  <a:gd name="connsiteY204" fmla="*/ 959351 h 2346282"/>
                  <a:gd name="connsiteX205" fmla="*/ 42659 w 2119476"/>
                  <a:gd name="connsiteY205" fmla="*/ 941072 h 2346282"/>
                  <a:gd name="connsiteX206" fmla="*/ 42334 w 2119476"/>
                  <a:gd name="connsiteY206" fmla="*/ 938021 h 2346282"/>
                  <a:gd name="connsiteX207" fmla="*/ 47450 w 2119476"/>
                  <a:gd name="connsiteY207" fmla="*/ 928230 h 2346282"/>
                  <a:gd name="connsiteX208" fmla="*/ 54961 w 2119476"/>
                  <a:gd name="connsiteY208" fmla="*/ 912025 h 2346282"/>
                  <a:gd name="connsiteX209" fmla="*/ 56705 w 2119476"/>
                  <a:gd name="connsiteY209" fmla="*/ 899509 h 2346282"/>
                  <a:gd name="connsiteX210" fmla="*/ 53776 w 2119476"/>
                  <a:gd name="connsiteY210" fmla="*/ 872090 h 2346282"/>
                  <a:gd name="connsiteX211" fmla="*/ 52799 w 2119476"/>
                  <a:gd name="connsiteY211" fmla="*/ 862951 h 2346282"/>
                  <a:gd name="connsiteX212" fmla="*/ 51499 w 2119476"/>
                  <a:gd name="connsiteY212" fmla="*/ 850772 h 2346282"/>
                  <a:gd name="connsiteX213" fmla="*/ 57265 w 2119476"/>
                  <a:gd name="connsiteY213" fmla="*/ 847071 h 2346282"/>
                  <a:gd name="connsiteX214" fmla="*/ 58786 w 2119476"/>
                  <a:gd name="connsiteY214" fmla="*/ 836175 h 2346282"/>
                  <a:gd name="connsiteX215" fmla="*/ 57749 w 2119476"/>
                  <a:gd name="connsiteY215" fmla="*/ 835996 h 2346282"/>
                  <a:gd name="connsiteX216" fmla="*/ 54347 w 2119476"/>
                  <a:gd name="connsiteY216" fmla="*/ 828535 h 2346282"/>
                  <a:gd name="connsiteX217" fmla="*/ 48359 w 2119476"/>
                  <a:gd name="connsiteY217" fmla="*/ 821350 h 2346282"/>
                  <a:gd name="connsiteX218" fmla="*/ 46981 w 2119476"/>
                  <a:gd name="connsiteY218" fmla="*/ 808451 h 2346282"/>
                  <a:gd name="connsiteX219" fmla="*/ 47355 w 2119476"/>
                  <a:gd name="connsiteY219" fmla="*/ 787539 h 2346282"/>
                  <a:gd name="connsiteX220" fmla="*/ 46251 w 2119476"/>
                  <a:gd name="connsiteY220" fmla="*/ 777216 h 2346282"/>
                  <a:gd name="connsiteX221" fmla="*/ 51136 w 2119476"/>
                  <a:gd name="connsiteY221" fmla="*/ 774089 h 2346282"/>
                  <a:gd name="connsiteX222" fmla="*/ 52618 w 2119476"/>
                  <a:gd name="connsiteY222" fmla="*/ 763495 h 2346282"/>
                  <a:gd name="connsiteX223" fmla="*/ 54925 w 2119476"/>
                  <a:gd name="connsiteY223" fmla="*/ 760639 h 2346282"/>
                  <a:gd name="connsiteX224" fmla="*/ 54374 w 2119476"/>
                  <a:gd name="connsiteY224" fmla="*/ 755477 h 2346282"/>
                  <a:gd name="connsiteX225" fmla="*/ 53823 w 2119476"/>
                  <a:gd name="connsiteY225" fmla="*/ 750320 h 2346282"/>
                  <a:gd name="connsiteX226" fmla="*/ 46451 w 2119476"/>
                  <a:gd name="connsiteY226" fmla="*/ 730237 h 2346282"/>
                  <a:gd name="connsiteX227" fmla="*/ 50516 w 2119476"/>
                  <a:gd name="connsiteY227" fmla="*/ 719360 h 2346282"/>
                  <a:gd name="connsiteX228" fmla="*/ 64068 w 2119476"/>
                  <a:gd name="connsiteY228" fmla="*/ 699651 h 2346282"/>
                  <a:gd name="connsiteX229" fmla="*/ 70434 w 2119476"/>
                  <a:gd name="connsiteY229" fmla="*/ 685925 h 2346282"/>
                  <a:gd name="connsiteX230" fmla="*/ 72191 w 2119476"/>
                  <a:gd name="connsiteY230" fmla="*/ 677912 h 2346282"/>
                  <a:gd name="connsiteX231" fmla="*/ 79102 w 2119476"/>
                  <a:gd name="connsiteY231" fmla="*/ 669349 h 2346282"/>
                  <a:gd name="connsiteX232" fmla="*/ 87776 w 2119476"/>
                  <a:gd name="connsiteY232" fmla="*/ 652766 h 2346282"/>
                  <a:gd name="connsiteX233" fmla="*/ 91833 w 2119476"/>
                  <a:gd name="connsiteY233" fmla="*/ 641896 h 2346282"/>
                  <a:gd name="connsiteX234" fmla="*/ 104841 w 2119476"/>
                  <a:gd name="connsiteY234" fmla="*/ 617025 h 2346282"/>
                  <a:gd name="connsiteX235" fmla="*/ 114163 w 2119476"/>
                  <a:gd name="connsiteY235" fmla="*/ 582111 h 2346282"/>
                  <a:gd name="connsiteX236" fmla="*/ 123485 w 2119476"/>
                  <a:gd name="connsiteY236" fmla="*/ 547199 h 2346282"/>
                  <a:gd name="connsiteX237" fmla="*/ 136589 w 2119476"/>
                  <a:gd name="connsiteY237" fmla="*/ 498834 h 2346282"/>
                  <a:gd name="connsiteX238" fmla="*/ 148771 w 2119476"/>
                  <a:gd name="connsiteY238" fmla="*/ 466225 h 2346282"/>
                  <a:gd name="connsiteX239" fmla="*/ 152553 w 2119476"/>
                  <a:gd name="connsiteY239" fmla="*/ 452775 h 2346282"/>
                  <a:gd name="connsiteX240" fmla="*/ 158368 w 2119476"/>
                  <a:gd name="connsiteY240" fmla="*/ 433893 h 2346282"/>
                  <a:gd name="connsiteX241" fmla="*/ 162151 w 2119476"/>
                  <a:gd name="connsiteY241" fmla="*/ 420443 h 2346282"/>
                  <a:gd name="connsiteX242" fmla="*/ 168516 w 2119476"/>
                  <a:gd name="connsiteY242" fmla="*/ 406716 h 2346282"/>
                  <a:gd name="connsiteX243" fmla="*/ 169722 w 2119476"/>
                  <a:gd name="connsiteY243" fmla="*/ 393541 h 2346282"/>
                  <a:gd name="connsiteX244" fmla="*/ 165485 w 2119476"/>
                  <a:gd name="connsiteY244" fmla="*/ 378337 h 2346282"/>
                  <a:gd name="connsiteX245" fmla="*/ 175910 w 2119476"/>
                  <a:gd name="connsiteY245" fmla="*/ 353747 h 2346282"/>
                  <a:gd name="connsiteX246" fmla="*/ 179417 w 2119476"/>
                  <a:gd name="connsiteY246" fmla="*/ 337717 h 2346282"/>
                  <a:gd name="connsiteX247" fmla="*/ 177488 w 2119476"/>
                  <a:gd name="connsiteY247" fmla="*/ 319662 h 2346282"/>
                  <a:gd name="connsiteX248" fmla="*/ 188642 w 2119476"/>
                  <a:gd name="connsiteY248" fmla="*/ 326295 h 2346282"/>
                  <a:gd name="connsiteX249" fmla="*/ 189738 w 2119476"/>
                  <a:gd name="connsiteY249" fmla="*/ 326360 h 2346282"/>
                  <a:gd name="connsiteX250" fmla="*/ 181053 w 2119476"/>
                  <a:gd name="connsiteY250" fmla="*/ 321167 h 2346282"/>
                  <a:gd name="connsiteX251" fmla="*/ 179663 w 2119476"/>
                  <a:gd name="connsiteY251" fmla="*/ 320336 h 2346282"/>
                  <a:gd name="connsiteX252" fmla="*/ 180299 w 2119476"/>
                  <a:gd name="connsiteY252" fmla="*/ 301991 h 2346282"/>
                  <a:gd name="connsiteX253" fmla="*/ 183790 w 2119476"/>
                  <a:gd name="connsiteY253" fmla="*/ 285951 h 2346282"/>
                  <a:gd name="connsiteX254" fmla="*/ 186085 w 2119476"/>
                  <a:gd name="connsiteY254" fmla="*/ 283098 h 2346282"/>
                  <a:gd name="connsiteX255" fmla="*/ 189485 w 2119476"/>
                  <a:gd name="connsiteY255" fmla="*/ 290564 h 2346282"/>
                  <a:gd name="connsiteX256" fmla="*/ 192333 w 2119476"/>
                  <a:gd name="connsiteY256" fmla="*/ 292873 h 2346282"/>
                  <a:gd name="connsiteX257" fmla="*/ 194628 w 2119476"/>
                  <a:gd name="connsiteY257" fmla="*/ 290014 h 2346282"/>
                  <a:gd name="connsiteX258" fmla="*/ 193526 w 2119476"/>
                  <a:gd name="connsiteY258" fmla="*/ 279689 h 2346282"/>
                  <a:gd name="connsiteX259" fmla="*/ 203263 w 2119476"/>
                  <a:gd name="connsiteY259" fmla="*/ 273428 h 2346282"/>
                  <a:gd name="connsiteX260" fmla="*/ 202987 w 2119476"/>
                  <a:gd name="connsiteY260" fmla="*/ 270845 h 2346282"/>
                  <a:gd name="connsiteX261" fmla="*/ 197291 w 2119476"/>
                  <a:gd name="connsiteY261" fmla="*/ 266231 h 2346282"/>
                  <a:gd name="connsiteX262" fmla="*/ 194444 w 2119476"/>
                  <a:gd name="connsiteY262" fmla="*/ 263928 h 2346282"/>
                  <a:gd name="connsiteX263" fmla="*/ 189940 w 2119476"/>
                  <a:gd name="connsiteY263" fmla="*/ 246127 h 2346282"/>
                  <a:gd name="connsiteX264" fmla="*/ 207664 w 2119476"/>
                  <a:gd name="connsiteY264" fmla="*/ 241625 h 2346282"/>
                  <a:gd name="connsiteX265" fmla="*/ 212257 w 2119476"/>
                  <a:gd name="connsiteY265" fmla="*/ 235914 h 2346282"/>
                  <a:gd name="connsiteX266" fmla="*/ 195452 w 2119476"/>
                  <a:gd name="connsiteY266" fmla="*/ 224653 h 2346282"/>
                  <a:gd name="connsiteX267" fmla="*/ 189755 w 2119476"/>
                  <a:gd name="connsiteY267" fmla="*/ 220041 h 2346282"/>
                  <a:gd name="connsiteX268" fmla="*/ 180750 w 2119476"/>
                  <a:gd name="connsiteY268" fmla="*/ 184450 h 2346282"/>
                  <a:gd name="connsiteX269" fmla="*/ 179646 w 2119476"/>
                  <a:gd name="connsiteY269" fmla="*/ 174121 h 2346282"/>
                  <a:gd name="connsiteX270" fmla="*/ 184515 w 2119476"/>
                  <a:gd name="connsiteY270" fmla="*/ 170992 h 2346282"/>
                  <a:gd name="connsiteX271" fmla="*/ 179551 w 2119476"/>
                  <a:gd name="connsiteY271" fmla="*/ 124522 h 2346282"/>
                  <a:gd name="connsiteX272" fmla="*/ 165588 w 2119476"/>
                  <a:gd name="connsiteY272" fmla="*/ 115571 h 2346282"/>
                  <a:gd name="connsiteX273" fmla="*/ 161727 w 2119476"/>
                  <a:gd name="connsiteY273" fmla="*/ 79430 h 2346282"/>
                  <a:gd name="connsiteX274" fmla="*/ 172932 w 2119476"/>
                  <a:gd name="connsiteY274" fmla="*/ 62565 h 2346282"/>
                  <a:gd name="connsiteX275" fmla="*/ 176146 w 2119476"/>
                  <a:gd name="connsiteY275" fmla="*/ 43945 h 2346282"/>
                  <a:gd name="connsiteX276" fmla="*/ 207468 w 2119476"/>
                  <a:gd name="connsiteY276" fmla="*/ 69322 h 2346282"/>
                  <a:gd name="connsiteX277" fmla="*/ 240809 w 2119476"/>
                  <a:gd name="connsiteY277" fmla="*/ 89259 h 2346282"/>
                  <a:gd name="connsiteX278" fmla="*/ 265055 w 2119476"/>
                  <a:gd name="connsiteY278" fmla="*/ 97112 h 2346282"/>
                  <a:gd name="connsiteX279" fmla="*/ 283611 w 2119476"/>
                  <a:gd name="connsiteY279" fmla="*/ 100349 h 2346282"/>
                  <a:gd name="connsiteX280" fmla="*/ 291327 w 2119476"/>
                  <a:gd name="connsiteY280" fmla="*/ 99525 h 2346282"/>
                  <a:gd name="connsiteX281" fmla="*/ 299038 w 2119476"/>
                  <a:gd name="connsiteY281" fmla="*/ 98702 h 2346282"/>
                  <a:gd name="connsiteX282" fmla="*/ 306114 w 2119476"/>
                  <a:gd name="connsiteY282" fmla="*/ 116223 h 2346282"/>
                  <a:gd name="connsiteX283" fmla="*/ 326414 w 2119476"/>
                  <a:gd name="connsiteY283" fmla="*/ 111446 h 2346282"/>
                  <a:gd name="connsiteX284" fmla="*/ 331745 w 2119476"/>
                  <a:gd name="connsiteY284" fmla="*/ 136986 h 2346282"/>
                  <a:gd name="connsiteX285" fmla="*/ 325131 w 2119476"/>
                  <a:gd name="connsiteY285" fmla="*/ 148137 h 2346282"/>
                  <a:gd name="connsiteX286" fmla="*/ 303367 w 2119476"/>
                  <a:gd name="connsiteY286" fmla="*/ 163517 h 2346282"/>
                  <a:gd name="connsiteX287" fmla="*/ 290141 w 2119476"/>
                  <a:gd name="connsiteY287" fmla="*/ 185815 h 2346282"/>
                  <a:gd name="connsiteX288" fmla="*/ 286099 w 2119476"/>
                  <a:gd name="connsiteY288" fmla="*/ 196693 h 2346282"/>
                  <a:gd name="connsiteX289" fmla="*/ 291520 w 2119476"/>
                  <a:gd name="connsiteY289" fmla="*/ 198723 h 2346282"/>
                  <a:gd name="connsiteX290" fmla="*/ 300704 w 2119476"/>
                  <a:gd name="connsiteY290" fmla="*/ 187298 h 2346282"/>
                  <a:gd name="connsiteX291" fmla="*/ 307312 w 2119476"/>
                  <a:gd name="connsiteY291" fmla="*/ 176151 h 2346282"/>
                  <a:gd name="connsiteX292" fmla="*/ 328807 w 2119476"/>
                  <a:gd name="connsiteY292" fmla="*/ 158186 h 2346282"/>
                  <a:gd name="connsiteX293" fmla="*/ 343406 w 2119476"/>
                  <a:gd name="connsiteY293" fmla="*/ 148797 h 2346282"/>
                  <a:gd name="connsiteX294" fmla="*/ 341937 w 2119476"/>
                  <a:gd name="connsiteY294" fmla="*/ 159396 h 2346282"/>
                  <a:gd name="connsiteX295" fmla="*/ 335053 w 2119476"/>
                  <a:gd name="connsiteY295" fmla="*/ 167966 h 2346282"/>
                  <a:gd name="connsiteX296" fmla="*/ 327523 w 2119476"/>
                  <a:gd name="connsiteY296" fmla="*/ 194877 h 2346282"/>
                  <a:gd name="connsiteX297" fmla="*/ 303462 w 2119476"/>
                  <a:gd name="connsiteY297" fmla="*/ 213115 h 2346282"/>
                  <a:gd name="connsiteX298" fmla="*/ 289684 w 2119476"/>
                  <a:gd name="connsiteY298" fmla="*/ 230250 h 2346282"/>
                  <a:gd name="connsiteX299" fmla="*/ 291063 w 2119476"/>
                  <a:gd name="connsiteY299" fmla="*/ 243159 h 2346282"/>
                  <a:gd name="connsiteX300" fmla="*/ 301627 w 2119476"/>
                  <a:gd name="connsiteY300" fmla="*/ 244643 h 2346282"/>
                  <a:gd name="connsiteX301" fmla="*/ 313103 w 2119476"/>
                  <a:gd name="connsiteY301" fmla="*/ 230362 h 2346282"/>
                  <a:gd name="connsiteX302" fmla="*/ 324862 w 2119476"/>
                  <a:gd name="connsiteY302" fmla="*/ 218664 h 2346282"/>
                  <a:gd name="connsiteX303" fmla="*/ 337445 w 2119476"/>
                  <a:gd name="connsiteY303" fmla="*/ 214706 h 2346282"/>
                  <a:gd name="connsiteX304" fmla="*/ 346626 w 2119476"/>
                  <a:gd name="connsiteY304" fmla="*/ 203282 h 2346282"/>
                  <a:gd name="connsiteX305" fmla="*/ 349011 w 2119476"/>
                  <a:gd name="connsiteY305" fmla="*/ 176917 h 2346282"/>
                  <a:gd name="connsiteX306" fmla="*/ 357093 w 2119476"/>
                  <a:gd name="connsiteY306" fmla="*/ 155164 h 2346282"/>
                  <a:gd name="connsiteX307" fmla="*/ 368300 w 2119476"/>
                  <a:gd name="connsiteY307" fmla="*/ 138303 h 2346282"/>
                  <a:gd name="connsiteX308" fmla="*/ 369767 w 2119476"/>
                  <a:gd name="connsiteY308" fmla="*/ 127700 h 2346282"/>
                  <a:gd name="connsiteX309" fmla="*/ 359846 w 2119476"/>
                  <a:gd name="connsiteY309" fmla="*/ 107874 h 2346282"/>
                  <a:gd name="connsiteX310" fmla="*/ 357639 w 2119476"/>
                  <a:gd name="connsiteY310" fmla="*/ 87220 h 2346282"/>
                  <a:gd name="connsiteX311" fmla="*/ 350199 w 2119476"/>
                  <a:gd name="connsiteY311" fmla="*/ 90628 h 2346282"/>
                  <a:gd name="connsiteX312" fmla="*/ 345883 w 2119476"/>
                  <a:gd name="connsiteY312" fmla="*/ 98922 h 2346282"/>
                  <a:gd name="connsiteX313" fmla="*/ 350660 w 2119476"/>
                  <a:gd name="connsiteY313" fmla="*/ 119298 h 2346282"/>
                  <a:gd name="connsiteX314" fmla="*/ 357460 w 2119476"/>
                  <a:gd name="connsiteY314" fmla="*/ 134240 h 2346282"/>
                  <a:gd name="connsiteX315" fmla="*/ 358011 w 2119476"/>
                  <a:gd name="connsiteY315" fmla="*/ 139403 h 2346282"/>
                  <a:gd name="connsiteX316" fmla="*/ 352590 w 2119476"/>
                  <a:gd name="connsiteY316" fmla="*/ 137368 h 2346282"/>
                  <a:gd name="connsiteX317" fmla="*/ 346895 w 2119476"/>
                  <a:gd name="connsiteY317" fmla="*/ 132756 h 2346282"/>
                  <a:gd name="connsiteX318" fmla="*/ 340372 w 2119476"/>
                  <a:gd name="connsiteY318" fmla="*/ 120396 h 2346282"/>
                  <a:gd name="connsiteX319" fmla="*/ 333849 w 2119476"/>
                  <a:gd name="connsiteY319" fmla="*/ 108038 h 2346282"/>
                  <a:gd name="connsiteX320" fmla="*/ 332745 w 2119476"/>
                  <a:gd name="connsiteY320" fmla="*/ 97713 h 2346282"/>
                  <a:gd name="connsiteX321" fmla="*/ 344228 w 2119476"/>
                  <a:gd name="connsiteY321" fmla="*/ 83432 h 2346282"/>
                  <a:gd name="connsiteX322" fmla="*/ 348269 w 2119476"/>
                  <a:gd name="connsiteY322" fmla="*/ 72557 h 2346282"/>
                  <a:gd name="connsiteX323" fmla="*/ 344593 w 2119476"/>
                  <a:gd name="connsiteY323" fmla="*/ 62504 h 2346282"/>
                  <a:gd name="connsiteX324" fmla="*/ 358832 w 2119476"/>
                  <a:gd name="connsiteY324" fmla="*/ 74037 h 2346282"/>
                  <a:gd name="connsiteX325" fmla="*/ 361681 w 2119476"/>
                  <a:gd name="connsiteY325" fmla="*/ 76346 h 2346282"/>
                  <a:gd name="connsiteX326" fmla="*/ 362597 w 2119476"/>
                  <a:gd name="connsiteY326" fmla="*/ 60580 h 2346282"/>
                  <a:gd name="connsiteX327" fmla="*/ 354972 w 2119476"/>
                  <a:gd name="connsiteY327" fmla="*/ 37896 h 2346282"/>
                  <a:gd name="connsiteX328" fmla="*/ 356717 w 2119476"/>
                  <a:gd name="connsiteY328" fmla="*/ 29876 h 2346282"/>
                  <a:gd name="connsiteX329" fmla="*/ 348724 w 2119476"/>
                  <a:gd name="connsiteY329" fmla="*/ 28121 h 2346282"/>
                  <a:gd name="connsiteX330" fmla="*/ 343119 w 2119476"/>
                  <a:gd name="connsiteY330" fmla="*/ 0 h 2346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Lst>
                <a:rect l="l" t="t" r="r" b="b"/>
                <a:pathLst>
                  <a:path w="2119476" h="2346282">
                    <a:moveTo>
                      <a:pt x="820715" y="2046981"/>
                    </a:moveTo>
                    <a:lnTo>
                      <a:pt x="820068" y="2047396"/>
                    </a:lnTo>
                    <a:lnTo>
                      <a:pt x="814958" y="2057186"/>
                    </a:lnTo>
                    <a:lnTo>
                      <a:pt x="819950" y="2075139"/>
                    </a:lnTo>
                    <a:lnTo>
                      <a:pt x="818212" y="2087656"/>
                    </a:lnTo>
                    <a:lnTo>
                      <a:pt x="835064" y="2101257"/>
                    </a:lnTo>
                    <a:lnTo>
                      <a:pt x="833130" y="2110102"/>
                    </a:lnTo>
                    <a:lnTo>
                      <a:pt x="833464" y="2109203"/>
                    </a:lnTo>
                    <a:cubicBezTo>
                      <a:pt x="833969" y="2107842"/>
                      <a:pt x="834980" y="2105118"/>
                      <a:pt x="837001" y="2099673"/>
                    </a:cubicBezTo>
                    <a:cubicBezTo>
                      <a:pt x="837001" y="2099673"/>
                      <a:pt x="837001" y="2099673"/>
                      <a:pt x="820167" y="2088394"/>
                    </a:cubicBezTo>
                    <a:cubicBezTo>
                      <a:pt x="820167" y="2088394"/>
                      <a:pt x="820167" y="2088394"/>
                      <a:pt x="821365" y="2075195"/>
                    </a:cubicBezTo>
                    <a:cubicBezTo>
                      <a:pt x="821365" y="2075195"/>
                      <a:pt x="821365" y="2075195"/>
                      <a:pt x="816853" y="2057373"/>
                    </a:cubicBezTo>
                    <a:cubicBezTo>
                      <a:pt x="816853" y="2057373"/>
                      <a:pt x="816853" y="2057373"/>
                      <a:pt x="817360" y="2056011"/>
                    </a:cubicBezTo>
                    <a:close/>
                    <a:moveTo>
                      <a:pt x="369911" y="1262846"/>
                    </a:moveTo>
                    <a:lnTo>
                      <a:pt x="369756" y="1263557"/>
                    </a:lnTo>
                    <a:lnTo>
                      <a:pt x="371848" y="1268142"/>
                    </a:lnTo>
                    <a:close/>
                    <a:moveTo>
                      <a:pt x="388910" y="1246396"/>
                    </a:moveTo>
                    <a:lnTo>
                      <a:pt x="386561" y="1247899"/>
                    </a:lnTo>
                    <a:lnTo>
                      <a:pt x="388840" y="1246857"/>
                    </a:lnTo>
                    <a:close/>
                    <a:moveTo>
                      <a:pt x="436845" y="439075"/>
                    </a:moveTo>
                    <a:lnTo>
                      <a:pt x="435641" y="439205"/>
                    </a:lnTo>
                    <a:lnTo>
                      <a:pt x="435809" y="440776"/>
                    </a:lnTo>
                    <a:cubicBezTo>
                      <a:pt x="435809" y="440776"/>
                      <a:pt x="435809" y="440776"/>
                      <a:pt x="436810" y="440995"/>
                    </a:cubicBezTo>
                    <a:lnTo>
                      <a:pt x="437056" y="441049"/>
                    </a:lnTo>
                    <a:close/>
                    <a:moveTo>
                      <a:pt x="411271" y="431038"/>
                    </a:moveTo>
                    <a:lnTo>
                      <a:pt x="411474" y="432940"/>
                    </a:lnTo>
                    <a:cubicBezTo>
                      <a:pt x="411474" y="432940"/>
                      <a:pt x="411474" y="432940"/>
                      <a:pt x="414609" y="437826"/>
                    </a:cubicBezTo>
                    <a:lnTo>
                      <a:pt x="415574" y="438036"/>
                    </a:lnTo>
                    <a:lnTo>
                      <a:pt x="412869" y="433803"/>
                    </a:lnTo>
                    <a:cubicBezTo>
                      <a:pt x="412594" y="431223"/>
                      <a:pt x="412594" y="431223"/>
                      <a:pt x="412594" y="431223"/>
                    </a:cubicBezTo>
                    <a:close/>
                    <a:moveTo>
                      <a:pt x="257547" y="343348"/>
                    </a:moveTo>
                    <a:lnTo>
                      <a:pt x="256819" y="343426"/>
                    </a:lnTo>
                    <a:lnTo>
                      <a:pt x="263039" y="347698"/>
                    </a:lnTo>
                    <a:cubicBezTo>
                      <a:pt x="267070" y="351833"/>
                      <a:pt x="271769" y="359158"/>
                      <a:pt x="274439" y="371918"/>
                    </a:cubicBezTo>
                    <a:cubicBezTo>
                      <a:pt x="279496" y="394860"/>
                      <a:pt x="273680" y="413742"/>
                      <a:pt x="273680" y="413742"/>
                    </a:cubicBezTo>
                    <a:cubicBezTo>
                      <a:pt x="273680" y="413742"/>
                      <a:pt x="273680" y="413742"/>
                      <a:pt x="293406" y="427292"/>
                    </a:cubicBezTo>
                    <a:lnTo>
                      <a:pt x="294250" y="427428"/>
                    </a:lnTo>
                    <a:lnTo>
                      <a:pt x="278015" y="416226"/>
                    </a:lnTo>
                    <a:cubicBezTo>
                      <a:pt x="275558" y="414531"/>
                      <a:pt x="275558" y="414531"/>
                      <a:pt x="275558" y="414531"/>
                    </a:cubicBezTo>
                    <a:cubicBezTo>
                      <a:pt x="275558" y="414531"/>
                      <a:pt x="281343" y="395636"/>
                      <a:pt x="276289" y="372678"/>
                    </a:cubicBezTo>
                    <a:cubicBezTo>
                      <a:pt x="270959" y="347137"/>
                      <a:pt x="257547" y="343348"/>
                      <a:pt x="257547" y="343348"/>
                    </a:cubicBezTo>
                    <a:close/>
                    <a:moveTo>
                      <a:pt x="218719" y="326607"/>
                    </a:moveTo>
                    <a:lnTo>
                      <a:pt x="229421" y="332375"/>
                    </a:lnTo>
                    <a:cubicBezTo>
                      <a:pt x="231447" y="336072"/>
                      <a:pt x="231860" y="339939"/>
                      <a:pt x="231860" y="339939"/>
                    </a:cubicBezTo>
                    <a:cubicBezTo>
                      <a:pt x="231860" y="339939"/>
                      <a:pt x="231860" y="339939"/>
                      <a:pt x="242739" y="343998"/>
                    </a:cubicBezTo>
                    <a:lnTo>
                      <a:pt x="242758" y="343996"/>
                    </a:lnTo>
                    <a:lnTo>
                      <a:pt x="235208" y="341163"/>
                    </a:lnTo>
                    <a:cubicBezTo>
                      <a:pt x="233851" y="340654"/>
                      <a:pt x="233851" y="340654"/>
                      <a:pt x="233851" y="340654"/>
                    </a:cubicBezTo>
                    <a:cubicBezTo>
                      <a:pt x="233851" y="340654"/>
                      <a:pt x="232197" y="325167"/>
                      <a:pt x="219337" y="326541"/>
                    </a:cubicBezTo>
                    <a:close/>
                    <a:moveTo>
                      <a:pt x="343119" y="0"/>
                    </a:moveTo>
                    <a:cubicBezTo>
                      <a:pt x="343119" y="0"/>
                      <a:pt x="494118" y="25644"/>
                      <a:pt x="525805" y="30093"/>
                    </a:cubicBezTo>
                    <a:cubicBezTo>
                      <a:pt x="554920" y="34812"/>
                      <a:pt x="750738" y="66116"/>
                      <a:pt x="763874" y="67321"/>
                    </a:cubicBezTo>
                    <a:cubicBezTo>
                      <a:pt x="777286" y="71113"/>
                      <a:pt x="792713" y="69466"/>
                      <a:pt x="792713" y="69466"/>
                    </a:cubicBezTo>
                    <a:lnTo>
                      <a:pt x="821557" y="71606"/>
                    </a:lnTo>
                    <a:cubicBezTo>
                      <a:pt x="821557" y="71606"/>
                      <a:pt x="817298" y="113917"/>
                      <a:pt x="811384" y="167698"/>
                    </a:cubicBezTo>
                    <a:lnTo>
                      <a:pt x="807383" y="202613"/>
                    </a:lnTo>
                    <a:lnTo>
                      <a:pt x="807791" y="202623"/>
                    </a:lnTo>
                    <a:lnTo>
                      <a:pt x="808978" y="192754"/>
                    </a:lnTo>
                    <a:cubicBezTo>
                      <a:pt x="816475" y="126562"/>
                      <a:pt x="822302" y="68980"/>
                      <a:pt x="822302" y="68980"/>
                    </a:cubicBezTo>
                    <a:cubicBezTo>
                      <a:pt x="822302" y="68980"/>
                      <a:pt x="822302" y="68980"/>
                      <a:pt x="907010" y="80808"/>
                    </a:cubicBezTo>
                    <a:lnTo>
                      <a:pt x="906941" y="81551"/>
                    </a:lnTo>
                    <a:lnTo>
                      <a:pt x="918562" y="82798"/>
                    </a:lnTo>
                    <a:cubicBezTo>
                      <a:pt x="972152" y="88484"/>
                      <a:pt x="1196825" y="111703"/>
                      <a:pt x="1361921" y="119251"/>
                    </a:cubicBezTo>
                    <a:cubicBezTo>
                      <a:pt x="1516534" y="126284"/>
                      <a:pt x="1903104" y="132085"/>
                      <a:pt x="1903104" y="132085"/>
                    </a:cubicBezTo>
                    <a:lnTo>
                      <a:pt x="1907632" y="516249"/>
                    </a:lnTo>
                    <a:cubicBezTo>
                      <a:pt x="1907632" y="516249"/>
                      <a:pt x="1907632" y="516249"/>
                      <a:pt x="1909054" y="594981"/>
                    </a:cubicBezTo>
                    <a:lnTo>
                      <a:pt x="1909754" y="633766"/>
                    </a:lnTo>
                    <a:lnTo>
                      <a:pt x="1910479" y="633689"/>
                    </a:lnTo>
                    <a:lnTo>
                      <a:pt x="1909757" y="886433"/>
                    </a:lnTo>
                    <a:lnTo>
                      <a:pt x="1911428" y="1132759"/>
                    </a:lnTo>
                    <a:lnTo>
                      <a:pt x="1905372" y="1132725"/>
                    </a:lnTo>
                    <a:lnTo>
                      <a:pt x="1905372" y="1134972"/>
                    </a:lnTo>
                    <a:lnTo>
                      <a:pt x="1912198" y="1135047"/>
                    </a:lnTo>
                    <a:cubicBezTo>
                      <a:pt x="1912198" y="1135047"/>
                      <a:pt x="1912198" y="1135047"/>
                      <a:pt x="2102444" y="1132974"/>
                    </a:cubicBezTo>
                    <a:cubicBezTo>
                      <a:pt x="2102444" y="1132974"/>
                      <a:pt x="2102444" y="1132974"/>
                      <a:pt x="2105063" y="1255231"/>
                    </a:cubicBezTo>
                    <a:cubicBezTo>
                      <a:pt x="2105063" y="1255231"/>
                      <a:pt x="2105063" y="1255231"/>
                      <a:pt x="2119476" y="1634353"/>
                    </a:cubicBezTo>
                    <a:cubicBezTo>
                      <a:pt x="2076705" y="1636967"/>
                      <a:pt x="2042641" y="1638649"/>
                      <a:pt x="2028281" y="1639329"/>
                    </a:cubicBezTo>
                    <a:lnTo>
                      <a:pt x="2020984" y="1639665"/>
                    </a:lnTo>
                    <a:lnTo>
                      <a:pt x="2024719" y="1703021"/>
                    </a:lnTo>
                    <a:lnTo>
                      <a:pt x="2015582" y="1703997"/>
                    </a:lnTo>
                    <a:lnTo>
                      <a:pt x="2032177" y="2263015"/>
                    </a:lnTo>
                    <a:lnTo>
                      <a:pt x="1666153" y="2268223"/>
                    </a:lnTo>
                    <a:lnTo>
                      <a:pt x="1666038" y="2295964"/>
                    </a:lnTo>
                    <a:lnTo>
                      <a:pt x="1487435" y="2296555"/>
                    </a:lnTo>
                    <a:lnTo>
                      <a:pt x="1483505" y="2346282"/>
                    </a:lnTo>
                    <a:lnTo>
                      <a:pt x="1393891" y="2343528"/>
                    </a:lnTo>
                    <a:lnTo>
                      <a:pt x="1391833" y="2343747"/>
                    </a:lnTo>
                    <a:cubicBezTo>
                      <a:pt x="1391833" y="2343747"/>
                      <a:pt x="1391833" y="2343747"/>
                      <a:pt x="1297744" y="2340722"/>
                    </a:cubicBezTo>
                    <a:cubicBezTo>
                      <a:pt x="1297744" y="2340722"/>
                      <a:pt x="1297744" y="2340722"/>
                      <a:pt x="1184793" y="2331867"/>
                    </a:cubicBezTo>
                    <a:cubicBezTo>
                      <a:pt x="1184793" y="2331867"/>
                      <a:pt x="1184793" y="2331867"/>
                      <a:pt x="803347" y="2150336"/>
                    </a:cubicBezTo>
                    <a:cubicBezTo>
                      <a:pt x="803347" y="2150336"/>
                      <a:pt x="803347" y="2150336"/>
                      <a:pt x="809411" y="2134002"/>
                    </a:cubicBezTo>
                    <a:cubicBezTo>
                      <a:pt x="809411" y="2134002"/>
                      <a:pt x="809411" y="2134002"/>
                      <a:pt x="813458" y="2123108"/>
                    </a:cubicBezTo>
                    <a:cubicBezTo>
                      <a:pt x="813458" y="2123108"/>
                      <a:pt x="813458" y="2123108"/>
                      <a:pt x="821685" y="2117816"/>
                    </a:cubicBezTo>
                    <a:lnTo>
                      <a:pt x="830783" y="2111965"/>
                    </a:lnTo>
                    <a:lnTo>
                      <a:pt x="812655" y="2122140"/>
                    </a:lnTo>
                    <a:lnTo>
                      <a:pt x="809933" y="2125514"/>
                    </a:lnTo>
                    <a:lnTo>
                      <a:pt x="569115" y="2120425"/>
                    </a:lnTo>
                    <a:lnTo>
                      <a:pt x="556604" y="2118676"/>
                    </a:lnTo>
                    <a:lnTo>
                      <a:pt x="545188" y="2098334"/>
                    </a:lnTo>
                    <a:lnTo>
                      <a:pt x="543560" y="2083094"/>
                    </a:lnTo>
                    <a:lnTo>
                      <a:pt x="550095" y="2057749"/>
                    </a:lnTo>
                    <a:lnTo>
                      <a:pt x="538028" y="2031306"/>
                    </a:lnTo>
                    <a:lnTo>
                      <a:pt x="524217" y="2017379"/>
                    </a:lnTo>
                    <a:lnTo>
                      <a:pt x="495947" y="1983424"/>
                    </a:lnTo>
                    <a:lnTo>
                      <a:pt x="472026" y="1961320"/>
                    </a:lnTo>
                    <a:lnTo>
                      <a:pt x="450052" y="1957509"/>
                    </a:lnTo>
                    <a:lnTo>
                      <a:pt x="442657" y="1945970"/>
                    </a:lnTo>
                    <a:lnTo>
                      <a:pt x="436682" y="1918876"/>
                    </a:lnTo>
                    <a:lnTo>
                      <a:pt x="399158" y="1913641"/>
                    </a:lnTo>
                    <a:lnTo>
                      <a:pt x="372517" y="1894924"/>
                    </a:lnTo>
                    <a:lnTo>
                      <a:pt x="350985" y="1866409"/>
                    </a:lnTo>
                    <a:lnTo>
                      <a:pt x="340870" y="1858245"/>
                    </a:lnTo>
                    <a:lnTo>
                      <a:pt x="312485" y="1852033"/>
                    </a:lnTo>
                    <a:lnTo>
                      <a:pt x="292912" y="1841806"/>
                    </a:lnTo>
                    <a:lnTo>
                      <a:pt x="267567" y="1835271"/>
                    </a:lnTo>
                    <a:lnTo>
                      <a:pt x="238530" y="1822959"/>
                    </a:lnTo>
                    <a:lnTo>
                      <a:pt x="239949" y="1807404"/>
                    </a:lnTo>
                    <a:lnTo>
                      <a:pt x="241042" y="1788799"/>
                    </a:lnTo>
                    <a:lnTo>
                      <a:pt x="241159" y="1761055"/>
                    </a:lnTo>
                    <a:lnTo>
                      <a:pt x="239857" y="1748865"/>
                    </a:lnTo>
                    <a:lnTo>
                      <a:pt x="235835" y="1740051"/>
                    </a:lnTo>
                    <a:lnTo>
                      <a:pt x="229092" y="1734612"/>
                    </a:lnTo>
                    <a:lnTo>
                      <a:pt x="228441" y="1728523"/>
                    </a:lnTo>
                    <a:lnTo>
                      <a:pt x="227465" y="1719383"/>
                    </a:lnTo>
                    <a:lnTo>
                      <a:pt x="225836" y="1704143"/>
                    </a:lnTo>
                    <a:lnTo>
                      <a:pt x="219419" y="1701755"/>
                    </a:lnTo>
                    <a:lnTo>
                      <a:pt x="208001" y="1681401"/>
                    </a:lnTo>
                    <a:lnTo>
                      <a:pt x="197236" y="1667148"/>
                    </a:lnTo>
                    <a:lnTo>
                      <a:pt x="188872" y="1646469"/>
                    </a:lnTo>
                    <a:lnTo>
                      <a:pt x="171364" y="1626777"/>
                    </a:lnTo>
                    <a:lnTo>
                      <a:pt x="166365" y="1608824"/>
                    </a:lnTo>
                    <a:lnTo>
                      <a:pt x="148529" y="1586071"/>
                    </a:lnTo>
                    <a:lnTo>
                      <a:pt x="144507" y="1577257"/>
                    </a:lnTo>
                    <a:lnTo>
                      <a:pt x="141253" y="1546798"/>
                    </a:lnTo>
                    <a:lnTo>
                      <a:pt x="150392" y="1545822"/>
                    </a:lnTo>
                    <a:lnTo>
                      <a:pt x="159204" y="1541797"/>
                    </a:lnTo>
                    <a:lnTo>
                      <a:pt x="160948" y="1529280"/>
                    </a:lnTo>
                    <a:lnTo>
                      <a:pt x="159647" y="1517101"/>
                    </a:lnTo>
                    <a:lnTo>
                      <a:pt x="154972" y="1502187"/>
                    </a:lnTo>
                    <a:lnTo>
                      <a:pt x="141812" y="1494349"/>
                    </a:lnTo>
                    <a:lnTo>
                      <a:pt x="128657" y="1486511"/>
                    </a:lnTo>
                    <a:lnTo>
                      <a:pt x="117892" y="1472257"/>
                    </a:lnTo>
                    <a:lnTo>
                      <a:pt x="116265" y="1457029"/>
                    </a:lnTo>
                    <a:lnTo>
                      <a:pt x="113336" y="1429610"/>
                    </a:lnTo>
                    <a:lnTo>
                      <a:pt x="111383" y="1411329"/>
                    </a:lnTo>
                    <a:lnTo>
                      <a:pt x="113776" y="1404904"/>
                    </a:lnTo>
                    <a:lnTo>
                      <a:pt x="115522" y="1392400"/>
                    </a:lnTo>
                    <a:lnTo>
                      <a:pt x="124979" y="1394463"/>
                    </a:lnTo>
                    <a:lnTo>
                      <a:pt x="128351" y="1397189"/>
                    </a:lnTo>
                    <a:lnTo>
                      <a:pt x="128678" y="1400239"/>
                    </a:lnTo>
                    <a:lnTo>
                      <a:pt x="129978" y="1412417"/>
                    </a:lnTo>
                    <a:lnTo>
                      <a:pt x="133676" y="1418193"/>
                    </a:lnTo>
                    <a:lnTo>
                      <a:pt x="143465" y="1423305"/>
                    </a:lnTo>
                    <a:lnTo>
                      <a:pt x="146511" y="1422980"/>
                    </a:lnTo>
                    <a:lnTo>
                      <a:pt x="147279" y="1401325"/>
                    </a:lnTo>
                    <a:lnTo>
                      <a:pt x="140211" y="1392836"/>
                    </a:lnTo>
                    <a:lnTo>
                      <a:pt x="137933" y="1371518"/>
                    </a:lnTo>
                    <a:lnTo>
                      <a:pt x="137282" y="1365429"/>
                    </a:lnTo>
                    <a:lnTo>
                      <a:pt x="143049" y="1361727"/>
                    </a:lnTo>
                    <a:lnTo>
                      <a:pt x="152513" y="1363802"/>
                    </a:lnTo>
                    <a:lnTo>
                      <a:pt x="158929" y="1366190"/>
                    </a:lnTo>
                    <a:lnTo>
                      <a:pt x="171434" y="1367940"/>
                    </a:lnTo>
                    <a:lnTo>
                      <a:pt x="174480" y="1367614"/>
                    </a:lnTo>
                    <a:lnTo>
                      <a:pt x="187316" y="1372402"/>
                    </a:lnTo>
                    <a:lnTo>
                      <a:pt x="193735" y="1374800"/>
                    </a:lnTo>
                    <a:lnTo>
                      <a:pt x="199176" y="1368060"/>
                    </a:lnTo>
                    <a:lnTo>
                      <a:pt x="192758" y="1365661"/>
                    </a:lnTo>
                    <a:lnTo>
                      <a:pt x="183293" y="1363587"/>
                    </a:lnTo>
                    <a:lnTo>
                      <a:pt x="169807" y="1352710"/>
                    </a:lnTo>
                    <a:lnTo>
                      <a:pt x="148491" y="1354988"/>
                    </a:lnTo>
                    <a:lnTo>
                      <a:pt x="138375" y="1346824"/>
                    </a:lnTo>
                    <a:lnTo>
                      <a:pt x="123470" y="1351490"/>
                    </a:lnTo>
                    <a:lnTo>
                      <a:pt x="125098" y="1366731"/>
                    </a:lnTo>
                    <a:lnTo>
                      <a:pt x="120313" y="1379559"/>
                    </a:lnTo>
                    <a:lnTo>
                      <a:pt x="110849" y="1377496"/>
                    </a:lnTo>
                    <a:lnTo>
                      <a:pt x="107151" y="1371722"/>
                    </a:lnTo>
                    <a:lnTo>
                      <a:pt x="96711" y="1360519"/>
                    </a:lnTo>
                    <a:lnTo>
                      <a:pt x="89642" y="1352030"/>
                    </a:lnTo>
                    <a:lnTo>
                      <a:pt x="77458" y="1353331"/>
                    </a:lnTo>
                    <a:lnTo>
                      <a:pt x="76482" y="1344192"/>
                    </a:lnTo>
                    <a:lnTo>
                      <a:pt x="81922" y="1337441"/>
                    </a:lnTo>
                    <a:lnTo>
                      <a:pt x="83992" y="1327976"/>
                    </a:lnTo>
                    <a:lnTo>
                      <a:pt x="82365" y="1312746"/>
                    </a:lnTo>
                    <a:lnTo>
                      <a:pt x="75297" y="1304258"/>
                    </a:lnTo>
                    <a:lnTo>
                      <a:pt x="60515" y="1281190"/>
                    </a:lnTo>
                    <a:lnTo>
                      <a:pt x="44425" y="1245934"/>
                    </a:lnTo>
                    <a:lnTo>
                      <a:pt x="29961" y="1225905"/>
                    </a:lnTo>
                    <a:lnTo>
                      <a:pt x="25612" y="1214040"/>
                    </a:lnTo>
                    <a:lnTo>
                      <a:pt x="31055" y="1207300"/>
                    </a:lnTo>
                    <a:lnTo>
                      <a:pt x="33124" y="1197836"/>
                    </a:lnTo>
                    <a:lnTo>
                      <a:pt x="30846" y="1176507"/>
                    </a:lnTo>
                    <a:lnTo>
                      <a:pt x="31940" y="1157901"/>
                    </a:lnTo>
                    <a:lnTo>
                      <a:pt x="39125" y="1138646"/>
                    </a:lnTo>
                    <a:lnTo>
                      <a:pt x="36522" y="1114278"/>
                    </a:lnTo>
                    <a:lnTo>
                      <a:pt x="31849" y="1099373"/>
                    </a:lnTo>
                    <a:lnTo>
                      <a:pt x="27500" y="1087509"/>
                    </a:lnTo>
                    <a:lnTo>
                      <a:pt x="13362" y="1070531"/>
                    </a:lnTo>
                    <a:lnTo>
                      <a:pt x="5970" y="1059003"/>
                    </a:lnTo>
                    <a:lnTo>
                      <a:pt x="1302" y="1044087"/>
                    </a:lnTo>
                    <a:lnTo>
                      <a:pt x="0" y="1031909"/>
                    </a:lnTo>
                    <a:lnTo>
                      <a:pt x="1412" y="1016343"/>
                    </a:lnTo>
                    <a:lnTo>
                      <a:pt x="3807" y="1009929"/>
                    </a:lnTo>
                    <a:lnTo>
                      <a:pt x="17411" y="993073"/>
                    </a:lnTo>
                    <a:lnTo>
                      <a:pt x="34061" y="975881"/>
                    </a:lnTo>
                    <a:lnTo>
                      <a:pt x="44612" y="959351"/>
                    </a:lnTo>
                    <a:lnTo>
                      <a:pt x="42659" y="941072"/>
                    </a:lnTo>
                    <a:lnTo>
                      <a:pt x="42334" y="938021"/>
                    </a:lnTo>
                    <a:lnTo>
                      <a:pt x="47450" y="928230"/>
                    </a:lnTo>
                    <a:lnTo>
                      <a:pt x="54961" y="912025"/>
                    </a:lnTo>
                    <a:lnTo>
                      <a:pt x="56705" y="899509"/>
                    </a:lnTo>
                    <a:lnTo>
                      <a:pt x="53776" y="872090"/>
                    </a:lnTo>
                    <a:lnTo>
                      <a:pt x="52799" y="862951"/>
                    </a:lnTo>
                    <a:lnTo>
                      <a:pt x="51499" y="850772"/>
                    </a:lnTo>
                    <a:lnTo>
                      <a:pt x="57265" y="847071"/>
                    </a:lnTo>
                    <a:lnTo>
                      <a:pt x="58786" y="836175"/>
                    </a:lnTo>
                    <a:lnTo>
                      <a:pt x="57749" y="835996"/>
                    </a:lnTo>
                    <a:cubicBezTo>
                      <a:pt x="57749" y="835996"/>
                      <a:pt x="57749" y="835996"/>
                      <a:pt x="54347" y="828535"/>
                    </a:cubicBezTo>
                    <a:cubicBezTo>
                      <a:pt x="54347" y="828535"/>
                      <a:pt x="54347" y="828535"/>
                      <a:pt x="48359" y="821350"/>
                    </a:cubicBezTo>
                    <a:cubicBezTo>
                      <a:pt x="48359" y="821350"/>
                      <a:pt x="48359" y="821350"/>
                      <a:pt x="46981" y="808451"/>
                    </a:cubicBezTo>
                    <a:cubicBezTo>
                      <a:pt x="46981" y="808451"/>
                      <a:pt x="46981" y="808451"/>
                      <a:pt x="47355" y="787539"/>
                    </a:cubicBezTo>
                    <a:cubicBezTo>
                      <a:pt x="47355" y="787539"/>
                      <a:pt x="47355" y="787539"/>
                      <a:pt x="46251" y="777216"/>
                    </a:cubicBezTo>
                    <a:cubicBezTo>
                      <a:pt x="46251" y="777216"/>
                      <a:pt x="46251" y="777216"/>
                      <a:pt x="51136" y="774089"/>
                    </a:cubicBezTo>
                    <a:cubicBezTo>
                      <a:pt x="51136" y="774089"/>
                      <a:pt x="51136" y="774089"/>
                      <a:pt x="52618" y="763495"/>
                    </a:cubicBezTo>
                    <a:cubicBezTo>
                      <a:pt x="52618" y="763495"/>
                      <a:pt x="52618" y="763495"/>
                      <a:pt x="54925" y="760639"/>
                    </a:cubicBezTo>
                    <a:cubicBezTo>
                      <a:pt x="54925" y="760639"/>
                      <a:pt x="54925" y="760639"/>
                      <a:pt x="54374" y="755477"/>
                    </a:cubicBezTo>
                    <a:cubicBezTo>
                      <a:pt x="54374" y="755477"/>
                      <a:pt x="54374" y="755477"/>
                      <a:pt x="53823" y="750320"/>
                    </a:cubicBezTo>
                    <a:cubicBezTo>
                      <a:pt x="53823" y="750320"/>
                      <a:pt x="53823" y="750320"/>
                      <a:pt x="46451" y="730237"/>
                    </a:cubicBezTo>
                    <a:cubicBezTo>
                      <a:pt x="46451" y="730237"/>
                      <a:pt x="46451" y="730237"/>
                      <a:pt x="50516" y="719360"/>
                    </a:cubicBezTo>
                    <a:cubicBezTo>
                      <a:pt x="50516" y="719360"/>
                      <a:pt x="50516" y="719360"/>
                      <a:pt x="64068" y="699651"/>
                    </a:cubicBezTo>
                    <a:cubicBezTo>
                      <a:pt x="64068" y="699651"/>
                      <a:pt x="64068" y="699651"/>
                      <a:pt x="70434" y="685925"/>
                    </a:cubicBezTo>
                    <a:cubicBezTo>
                      <a:pt x="70434" y="685925"/>
                      <a:pt x="70434" y="685925"/>
                      <a:pt x="72191" y="677912"/>
                    </a:cubicBezTo>
                    <a:cubicBezTo>
                      <a:pt x="72191" y="677912"/>
                      <a:pt x="72191" y="677912"/>
                      <a:pt x="79102" y="669349"/>
                    </a:cubicBezTo>
                    <a:cubicBezTo>
                      <a:pt x="79102" y="669349"/>
                      <a:pt x="79102" y="669349"/>
                      <a:pt x="87776" y="652766"/>
                    </a:cubicBezTo>
                    <a:cubicBezTo>
                      <a:pt x="87776" y="652766"/>
                      <a:pt x="87776" y="652766"/>
                      <a:pt x="91833" y="641896"/>
                    </a:cubicBezTo>
                    <a:cubicBezTo>
                      <a:pt x="91833" y="641896"/>
                      <a:pt x="91833" y="641896"/>
                      <a:pt x="104841" y="617025"/>
                    </a:cubicBezTo>
                    <a:cubicBezTo>
                      <a:pt x="104841" y="617025"/>
                      <a:pt x="104841" y="617025"/>
                      <a:pt x="114163" y="582111"/>
                    </a:cubicBezTo>
                    <a:cubicBezTo>
                      <a:pt x="114163" y="582111"/>
                      <a:pt x="114163" y="582111"/>
                      <a:pt x="123485" y="547199"/>
                    </a:cubicBezTo>
                    <a:cubicBezTo>
                      <a:pt x="123485" y="547199"/>
                      <a:pt x="123485" y="547199"/>
                      <a:pt x="136589" y="498834"/>
                    </a:cubicBezTo>
                    <a:cubicBezTo>
                      <a:pt x="136589" y="498834"/>
                      <a:pt x="136589" y="498834"/>
                      <a:pt x="148771" y="466225"/>
                    </a:cubicBezTo>
                    <a:cubicBezTo>
                      <a:pt x="148771" y="466225"/>
                      <a:pt x="148771" y="466225"/>
                      <a:pt x="152553" y="452775"/>
                    </a:cubicBezTo>
                    <a:cubicBezTo>
                      <a:pt x="152553" y="452775"/>
                      <a:pt x="152553" y="452775"/>
                      <a:pt x="158368" y="433893"/>
                    </a:cubicBezTo>
                    <a:cubicBezTo>
                      <a:pt x="158368" y="433893"/>
                      <a:pt x="158368" y="433893"/>
                      <a:pt x="162151" y="420443"/>
                    </a:cubicBezTo>
                    <a:cubicBezTo>
                      <a:pt x="162151" y="420443"/>
                      <a:pt x="162151" y="420443"/>
                      <a:pt x="168516" y="406716"/>
                    </a:cubicBezTo>
                    <a:cubicBezTo>
                      <a:pt x="168516" y="406716"/>
                      <a:pt x="168516" y="406716"/>
                      <a:pt x="169722" y="393541"/>
                    </a:cubicBezTo>
                    <a:cubicBezTo>
                      <a:pt x="169722" y="393541"/>
                      <a:pt x="169722" y="393541"/>
                      <a:pt x="165485" y="378337"/>
                    </a:cubicBezTo>
                    <a:cubicBezTo>
                      <a:pt x="165485" y="378337"/>
                      <a:pt x="165485" y="378337"/>
                      <a:pt x="175910" y="353747"/>
                    </a:cubicBezTo>
                    <a:cubicBezTo>
                      <a:pt x="175910" y="353747"/>
                      <a:pt x="175910" y="353747"/>
                      <a:pt x="179417" y="337717"/>
                    </a:cubicBezTo>
                    <a:cubicBezTo>
                      <a:pt x="179417" y="337717"/>
                      <a:pt x="179417" y="337717"/>
                      <a:pt x="177488" y="319662"/>
                    </a:cubicBezTo>
                    <a:cubicBezTo>
                      <a:pt x="177488" y="319662"/>
                      <a:pt x="177488" y="319662"/>
                      <a:pt x="188642" y="326295"/>
                    </a:cubicBezTo>
                    <a:lnTo>
                      <a:pt x="189738" y="326360"/>
                    </a:lnTo>
                    <a:lnTo>
                      <a:pt x="181053" y="321167"/>
                    </a:lnTo>
                    <a:cubicBezTo>
                      <a:pt x="179663" y="320336"/>
                      <a:pt x="179663" y="320336"/>
                      <a:pt x="179663" y="320336"/>
                    </a:cubicBezTo>
                    <a:cubicBezTo>
                      <a:pt x="180299" y="301991"/>
                      <a:pt x="180299" y="301991"/>
                      <a:pt x="180299" y="301991"/>
                    </a:cubicBezTo>
                    <a:cubicBezTo>
                      <a:pt x="183790" y="285951"/>
                      <a:pt x="183790" y="285951"/>
                      <a:pt x="183790" y="285951"/>
                    </a:cubicBezTo>
                    <a:cubicBezTo>
                      <a:pt x="186085" y="283098"/>
                      <a:pt x="186085" y="283098"/>
                      <a:pt x="186085" y="283098"/>
                    </a:cubicBezTo>
                    <a:cubicBezTo>
                      <a:pt x="189485" y="290564"/>
                      <a:pt x="189485" y="290564"/>
                      <a:pt x="189485" y="290564"/>
                    </a:cubicBezTo>
                    <a:cubicBezTo>
                      <a:pt x="192333" y="292873"/>
                      <a:pt x="192333" y="292873"/>
                      <a:pt x="192333" y="292873"/>
                    </a:cubicBezTo>
                    <a:cubicBezTo>
                      <a:pt x="194628" y="290014"/>
                      <a:pt x="194628" y="290014"/>
                      <a:pt x="194628" y="290014"/>
                    </a:cubicBezTo>
                    <a:cubicBezTo>
                      <a:pt x="193526" y="279689"/>
                      <a:pt x="193526" y="279689"/>
                      <a:pt x="193526" y="279689"/>
                    </a:cubicBezTo>
                    <a:cubicBezTo>
                      <a:pt x="203263" y="273428"/>
                      <a:pt x="203263" y="273428"/>
                      <a:pt x="203263" y="273428"/>
                    </a:cubicBezTo>
                    <a:cubicBezTo>
                      <a:pt x="202987" y="270845"/>
                      <a:pt x="202987" y="270845"/>
                      <a:pt x="202987" y="270845"/>
                    </a:cubicBezTo>
                    <a:cubicBezTo>
                      <a:pt x="197291" y="266231"/>
                      <a:pt x="197291" y="266231"/>
                      <a:pt x="197291" y="266231"/>
                    </a:cubicBezTo>
                    <a:cubicBezTo>
                      <a:pt x="194444" y="263928"/>
                      <a:pt x="194444" y="263928"/>
                      <a:pt x="194444" y="263928"/>
                    </a:cubicBezTo>
                    <a:cubicBezTo>
                      <a:pt x="189940" y="246127"/>
                      <a:pt x="189940" y="246127"/>
                      <a:pt x="189940" y="246127"/>
                    </a:cubicBezTo>
                    <a:cubicBezTo>
                      <a:pt x="207664" y="241625"/>
                      <a:pt x="207664" y="241625"/>
                      <a:pt x="207664" y="241625"/>
                    </a:cubicBezTo>
                    <a:cubicBezTo>
                      <a:pt x="212257" y="235914"/>
                      <a:pt x="212257" y="235914"/>
                      <a:pt x="212257" y="235914"/>
                    </a:cubicBezTo>
                    <a:cubicBezTo>
                      <a:pt x="195452" y="224653"/>
                      <a:pt x="195452" y="224653"/>
                      <a:pt x="195452" y="224653"/>
                    </a:cubicBezTo>
                    <a:cubicBezTo>
                      <a:pt x="189755" y="220041"/>
                      <a:pt x="189755" y="220041"/>
                      <a:pt x="189755" y="220041"/>
                    </a:cubicBezTo>
                    <a:cubicBezTo>
                      <a:pt x="180750" y="184450"/>
                      <a:pt x="180750" y="184450"/>
                      <a:pt x="180750" y="184450"/>
                    </a:cubicBezTo>
                    <a:cubicBezTo>
                      <a:pt x="179646" y="174121"/>
                      <a:pt x="179646" y="174121"/>
                      <a:pt x="179646" y="174121"/>
                    </a:cubicBezTo>
                    <a:cubicBezTo>
                      <a:pt x="184515" y="170992"/>
                      <a:pt x="184515" y="170992"/>
                      <a:pt x="184515" y="170992"/>
                    </a:cubicBezTo>
                    <a:cubicBezTo>
                      <a:pt x="179551" y="124522"/>
                      <a:pt x="179551" y="124522"/>
                      <a:pt x="179551" y="124522"/>
                    </a:cubicBezTo>
                    <a:cubicBezTo>
                      <a:pt x="165588" y="115571"/>
                      <a:pt x="165588" y="115571"/>
                      <a:pt x="165588" y="115571"/>
                    </a:cubicBezTo>
                    <a:cubicBezTo>
                      <a:pt x="161727" y="79430"/>
                      <a:pt x="161727" y="79430"/>
                      <a:pt x="161727" y="79430"/>
                    </a:cubicBezTo>
                    <a:cubicBezTo>
                      <a:pt x="172932" y="62565"/>
                      <a:pt x="172932" y="62565"/>
                      <a:pt x="172932" y="62565"/>
                    </a:cubicBezTo>
                    <a:cubicBezTo>
                      <a:pt x="176146" y="43945"/>
                      <a:pt x="176146" y="43945"/>
                      <a:pt x="176146" y="43945"/>
                    </a:cubicBezTo>
                    <a:cubicBezTo>
                      <a:pt x="207468" y="69322"/>
                      <a:pt x="207468" y="69322"/>
                      <a:pt x="207468" y="69322"/>
                    </a:cubicBezTo>
                    <a:cubicBezTo>
                      <a:pt x="240809" y="89259"/>
                      <a:pt x="240809" y="89259"/>
                      <a:pt x="240809" y="89259"/>
                    </a:cubicBezTo>
                    <a:cubicBezTo>
                      <a:pt x="265055" y="97112"/>
                      <a:pt x="265055" y="97112"/>
                      <a:pt x="265055" y="97112"/>
                    </a:cubicBezTo>
                    <a:cubicBezTo>
                      <a:pt x="283611" y="100349"/>
                      <a:pt x="283611" y="100349"/>
                      <a:pt x="283611" y="100349"/>
                    </a:cubicBezTo>
                    <a:cubicBezTo>
                      <a:pt x="291327" y="99525"/>
                      <a:pt x="291327" y="99525"/>
                      <a:pt x="291327" y="99525"/>
                    </a:cubicBezTo>
                    <a:cubicBezTo>
                      <a:pt x="299038" y="98702"/>
                      <a:pt x="299038" y="98702"/>
                      <a:pt x="299038" y="98702"/>
                    </a:cubicBezTo>
                    <a:cubicBezTo>
                      <a:pt x="306114" y="116223"/>
                      <a:pt x="306114" y="116223"/>
                      <a:pt x="306114" y="116223"/>
                    </a:cubicBezTo>
                    <a:cubicBezTo>
                      <a:pt x="326414" y="111446"/>
                      <a:pt x="326414" y="111446"/>
                      <a:pt x="326414" y="111446"/>
                    </a:cubicBezTo>
                    <a:cubicBezTo>
                      <a:pt x="331745" y="136986"/>
                      <a:pt x="331745" y="136986"/>
                      <a:pt x="331745" y="136986"/>
                    </a:cubicBezTo>
                    <a:cubicBezTo>
                      <a:pt x="325131" y="148137"/>
                      <a:pt x="325131" y="148137"/>
                      <a:pt x="325131" y="148137"/>
                    </a:cubicBezTo>
                    <a:cubicBezTo>
                      <a:pt x="303367" y="163517"/>
                      <a:pt x="303367" y="163517"/>
                      <a:pt x="303367" y="163517"/>
                    </a:cubicBezTo>
                    <a:cubicBezTo>
                      <a:pt x="290141" y="185815"/>
                      <a:pt x="290141" y="185815"/>
                      <a:pt x="290141" y="185815"/>
                    </a:cubicBezTo>
                    <a:cubicBezTo>
                      <a:pt x="286099" y="196693"/>
                      <a:pt x="286099" y="196693"/>
                      <a:pt x="286099" y="196693"/>
                    </a:cubicBezTo>
                    <a:cubicBezTo>
                      <a:pt x="291520" y="198723"/>
                      <a:pt x="291520" y="198723"/>
                      <a:pt x="291520" y="198723"/>
                    </a:cubicBezTo>
                    <a:cubicBezTo>
                      <a:pt x="300704" y="187298"/>
                      <a:pt x="300704" y="187298"/>
                      <a:pt x="300704" y="187298"/>
                    </a:cubicBezTo>
                    <a:cubicBezTo>
                      <a:pt x="307312" y="176151"/>
                      <a:pt x="307312" y="176151"/>
                      <a:pt x="307312" y="176151"/>
                    </a:cubicBezTo>
                    <a:cubicBezTo>
                      <a:pt x="328807" y="158186"/>
                      <a:pt x="328807" y="158186"/>
                      <a:pt x="328807" y="158186"/>
                    </a:cubicBezTo>
                    <a:cubicBezTo>
                      <a:pt x="343406" y="148797"/>
                      <a:pt x="343406" y="148797"/>
                      <a:pt x="343406" y="148797"/>
                    </a:cubicBezTo>
                    <a:cubicBezTo>
                      <a:pt x="341937" y="159396"/>
                      <a:pt x="341937" y="159396"/>
                      <a:pt x="341937" y="159396"/>
                    </a:cubicBezTo>
                    <a:cubicBezTo>
                      <a:pt x="335053" y="167966"/>
                      <a:pt x="335053" y="167966"/>
                      <a:pt x="335053" y="167966"/>
                    </a:cubicBezTo>
                    <a:cubicBezTo>
                      <a:pt x="327523" y="194877"/>
                      <a:pt x="327523" y="194877"/>
                      <a:pt x="327523" y="194877"/>
                    </a:cubicBezTo>
                    <a:cubicBezTo>
                      <a:pt x="303462" y="213115"/>
                      <a:pt x="303462" y="213115"/>
                      <a:pt x="303462" y="213115"/>
                    </a:cubicBezTo>
                    <a:cubicBezTo>
                      <a:pt x="289684" y="230250"/>
                      <a:pt x="289684" y="230250"/>
                      <a:pt x="289684" y="230250"/>
                    </a:cubicBezTo>
                    <a:cubicBezTo>
                      <a:pt x="291063" y="243159"/>
                      <a:pt x="291063" y="243159"/>
                      <a:pt x="291063" y="243159"/>
                    </a:cubicBezTo>
                    <a:cubicBezTo>
                      <a:pt x="301627" y="244643"/>
                      <a:pt x="301627" y="244643"/>
                      <a:pt x="301627" y="244643"/>
                    </a:cubicBezTo>
                    <a:cubicBezTo>
                      <a:pt x="313103" y="230362"/>
                      <a:pt x="313103" y="230362"/>
                      <a:pt x="313103" y="230362"/>
                    </a:cubicBezTo>
                    <a:cubicBezTo>
                      <a:pt x="324862" y="218664"/>
                      <a:pt x="324862" y="218664"/>
                      <a:pt x="324862" y="218664"/>
                    </a:cubicBezTo>
                    <a:cubicBezTo>
                      <a:pt x="337445" y="214706"/>
                      <a:pt x="337445" y="214706"/>
                      <a:pt x="337445" y="214706"/>
                    </a:cubicBezTo>
                    <a:cubicBezTo>
                      <a:pt x="346626" y="203282"/>
                      <a:pt x="346626" y="203282"/>
                      <a:pt x="346626" y="203282"/>
                    </a:cubicBezTo>
                    <a:cubicBezTo>
                      <a:pt x="349011" y="176917"/>
                      <a:pt x="349011" y="176917"/>
                      <a:pt x="349011" y="176917"/>
                    </a:cubicBezTo>
                    <a:cubicBezTo>
                      <a:pt x="357093" y="155164"/>
                      <a:pt x="357093" y="155164"/>
                      <a:pt x="357093" y="155164"/>
                    </a:cubicBezTo>
                    <a:cubicBezTo>
                      <a:pt x="368300" y="138303"/>
                      <a:pt x="368300" y="138303"/>
                      <a:pt x="368300" y="138303"/>
                    </a:cubicBezTo>
                    <a:cubicBezTo>
                      <a:pt x="369767" y="127700"/>
                      <a:pt x="369767" y="127700"/>
                      <a:pt x="369767" y="127700"/>
                    </a:cubicBezTo>
                    <a:cubicBezTo>
                      <a:pt x="359846" y="107874"/>
                      <a:pt x="359846" y="107874"/>
                      <a:pt x="359846" y="107874"/>
                    </a:cubicBezTo>
                    <a:cubicBezTo>
                      <a:pt x="357639" y="87220"/>
                      <a:pt x="357639" y="87220"/>
                      <a:pt x="357639" y="87220"/>
                    </a:cubicBezTo>
                    <a:cubicBezTo>
                      <a:pt x="350199" y="90628"/>
                      <a:pt x="350199" y="90628"/>
                      <a:pt x="350199" y="90628"/>
                    </a:cubicBezTo>
                    <a:cubicBezTo>
                      <a:pt x="345883" y="98922"/>
                      <a:pt x="345883" y="98922"/>
                      <a:pt x="345883" y="98922"/>
                    </a:cubicBezTo>
                    <a:cubicBezTo>
                      <a:pt x="350660" y="119298"/>
                      <a:pt x="350660" y="119298"/>
                      <a:pt x="350660" y="119298"/>
                    </a:cubicBezTo>
                    <a:cubicBezTo>
                      <a:pt x="357460" y="134240"/>
                      <a:pt x="357460" y="134240"/>
                      <a:pt x="357460" y="134240"/>
                    </a:cubicBezTo>
                    <a:cubicBezTo>
                      <a:pt x="358011" y="139403"/>
                      <a:pt x="358011" y="139403"/>
                      <a:pt x="358011" y="139403"/>
                    </a:cubicBezTo>
                    <a:cubicBezTo>
                      <a:pt x="352590" y="137368"/>
                      <a:pt x="352590" y="137368"/>
                      <a:pt x="352590" y="137368"/>
                    </a:cubicBezTo>
                    <a:cubicBezTo>
                      <a:pt x="346895" y="132756"/>
                      <a:pt x="346895" y="132756"/>
                      <a:pt x="346895" y="132756"/>
                    </a:cubicBezTo>
                    <a:cubicBezTo>
                      <a:pt x="340372" y="120396"/>
                      <a:pt x="340372" y="120396"/>
                      <a:pt x="340372" y="120396"/>
                    </a:cubicBezTo>
                    <a:cubicBezTo>
                      <a:pt x="333849" y="108038"/>
                      <a:pt x="333849" y="108038"/>
                      <a:pt x="333849" y="108038"/>
                    </a:cubicBezTo>
                    <a:cubicBezTo>
                      <a:pt x="332745" y="97713"/>
                      <a:pt x="332745" y="97713"/>
                      <a:pt x="332745" y="97713"/>
                    </a:cubicBezTo>
                    <a:cubicBezTo>
                      <a:pt x="344228" y="83432"/>
                      <a:pt x="344228" y="83432"/>
                      <a:pt x="344228" y="83432"/>
                    </a:cubicBezTo>
                    <a:cubicBezTo>
                      <a:pt x="348269" y="72557"/>
                      <a:pt x="348269" y="72557"/>
                      <a:pt x="348269" y="72557"/>
                    </a:cubicBezTo>
                    <a:cubicBezTo>
                      <a:pt x="344593" y="62504"/>
                      <a:pt x="344593" y="62504"/>
                      <a:pt x="344593" y="62504"/>
                    </a:cubicBezTo>
                    <a:cubicBezTo>
                      <a:pt x="358832" y="74037"/>
                      <a:pt x="358832" y="74037"/>
                      <a:pt x="358832" y="74037"/>
                    </a:cubicBezTo>
                    <a:cubicBezTo>
                      <a:pt x="361681" y="76346"/>
                      <a:pt x="361681" y="76346"/>
                      <a:pt x="361681" y="76346"/>
                    </a:cubicBezTo>
                    <a:cubicBezTo>
                      <a:pt x="362597" y="60580"/>
                      <a:pt x="362597" y="60580"/>
                      <a:pt x="362597" y="60580"/>
                    </a:cubicBezTo>
                    <a:cubicBezTo>
                      <a:pt x="354972" y="37896"/>
                      <a:pt x="354972" y="37896"/>
                      <a:pt x="354972" y="37896"/>
                    </a:cubicBezTo>
                    <a:cubicBezTo>
                      <a:pt x="356717" y="29876"/>
                      <a:pt x="356717" y="29876"/>
                      <a:pt x="356717" y="29876"/>
                    </a:cubicBezTo>
                    <a:cubicBezTo>
                      <a:pt x="348724" y="28121"/>
                      <a:pt x="348724" y="28121"/>
                      <a:pt x="348724" y="28121"/>
                    </a:cubicBezTo>
                    <a:cubicBezTo>
                      <a:pt x="343119" y="0"/>
                      <a:pt x="343119" y="0"/>
                      <a:pt x="343119"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4" name="Freeform: Shape 63">
                <a:extLst>
                  <a:ext uri="{FF2B5EF4-FFF2-40B4-BE49-F238E27FC236}">
                    <a16:creationId xmlns:a16="http://schemas.microsoft.com/office/drawing/2014/main" id="{AFD476A9-F956-B75D-5EDA-D8004590E35A}"/>
                  </a:ext>
                </a:extLst>
              </p:cNvPr>
              <p:cNvSpPr/>
              <p:nvPr/>
            </p:nvSpPr>
            <p:spPr>
              <a:xfrm rot="20452966">
                <a:off x="2599025" y="2045743"/>
                <a:ext cx="3304166" cy="2129878"/>
              </a:xfrm>
              <a:custGeom>
                <a:avLst/>
                <a:gdLst>
                  <a:gd name="connsiteX0" fmla="*/ 1247939 w 3304166"/>
                  <a:gd name="connsiteY0" fmla="*/ 1066145 h 2129878"/>
                  <a:gd name="connsiteX1" fmla="*/ 1231346 w 3304166"/>
                  <a:gd name="connsiteY1" fmla="*/ 1076613 h 2129878"/>
                  <a:gd name="connsiteX2" fmla="*/ 1217532 w 3304166"/>
                  <a:gd name="connsiteY2" fmla="*/ 1097759 h 2129878"/>
                  <a:gd name="connsiteX3" fmla="*/ 1217530 w 3304166"/>
                  <a:gd name="connsiteY3" fmla="*/ 1097766 h 2129878"/>
                  <a:gd name="connsiteX4" fmla="*/ 1231347 w 3304166"/>
                  <a:gd name="connsiteY4" fmla="*/ 1076617 h 2129878"/>
                  <a:gd name="connsiteX5" fmla="*/ 1247938 w 3304166"/>
                  <a:gd name="connsiteY5" fmla="*/ 1066153 h 2129878"/>
                  <a:gd name="connsiteX6" fmla="*/ 1872185 w 3304166"/>
                  <a:gd name="connsiteY6" fmla="*/ 1276040 h 2129878"/>
                  <a:gd name="connsiteX7" fmla="*/ 1871771 w 3304166"/>
                  <a:gd name="connsiteY7" fmla="*/ 1279056 h 2129878"/>
                  <a:gd name="connsiteX8" fmla="*/ 1872185 w 3304166"/>
                  <a:gd name="connsiteY8" fmla="*/ 1276041 h 2129878"/>
                  <a:gd name="connsiteX9" fmla="*/ 2434276 w 3304166"/>
                  <a:gd name="connsiteY9" fmla="*/ 1437299 h 2129878"/>
                  <a:gd name="connsiteX10" fmla="*/ 2432802 w 3304166"/>
                  <a:gd name="connsiteY10" fmla="*/ 1444421 h 2129878"/>
                  <a:gd name="connsiteX11" fmla="*/ 2432989 w 3304166"/>
                  <a:gd name="connsiteY11" fmla="*/ 1444487 h 2129878"/>
                  <a:gd name="connsiteX12" fmla="*/ 1878749 w 3304166"/>
                  <a:gd name="connsiteY12" fmla="*/ 1241423 h 2129878"/>
                  <a:gd name="connsiteX13" fmla="*/ 1878741 w 3304166"/>
                  <a:gd name="connsiteY13" fmla="*/ 1241420 h 2129878"/>
                  <a:gd name="connsiteX14" fmla="*/ 1874540 w 3304166"/>
                  <a:gd name="connsiteY14" fmla="*/ 1241188 h 2129878"/>
                  <a:gd name="connsiteX15" fmla="*/ 1864854 w 3304166"/>
                  <a:gd name="connsiteY15" fmla="*/ 1241073 h 2129878"/>
                  <a:gd name="connsiteX16" fmla="*/ 1861845 w 3304166"/>
                  <a:gd name="connsiteY16" fmla="*/ 1249756 h 2129878"/>
                  <a:gd name="connsiteX17" fmla="*/ 1861846 w 3304166"/>
                  <a:gd name="connsiteY17" fmla="*/ 1249759 h 2129878"/>
                  <a:gd name="connsiteX18" fmla="*/ 1864856 w 3304166"/>
                  <a:gd name="connsiteY18" fmla="*/ 1241074 h 2129878"/>
                  <a:gd name="connsiteX19" fmla="*/ 1874541 w 3304166"/>
                  <a:gd name="connsiteY19" fmla="*/ 1241190 h 2129878"/>
                  <a:gd name="connsiteX20" fmla="*/ 2418423 w 3304166"/>
                  <a:gd name="connsiteY20" fmla="*/ 1414713 h 2129878"/>
                  <a:gd name="connsiteX21" fmla="*/ 2417613 w 3304166"/>
                  <a:gd name="connsiteY21" fmla="*/ 1414483 h 2129878"/>
                  <a:gd name="connsiteX22" fmla="*/ 2412728 w 3304166"/>
                  <a:gd name="connsiteY22" fmla="*/ 1437464 h 2129878"/>
                  <a:gd name="connsiteX23" fmla="*/ 2413219 w 3304166"/>
                  <a:gd name="connsiteY23" fmla="*/ 1437634 h 2129878"/>
                  <a:gd name="connsiteX24" fmla="*/ 2413869 w 3304166"/>
                  <a:gd name="connsiteY24" fmla="*/ 1434771 h 2129878"/>
                  <a:gd name="connsiteX25" fmla="*/ 2418423 w 3304166"/>
                  <a:gd name="connsiteY25" fmla="*/ 1414713 h 2129878"/>
                  <a:gd name="connsiteX26" fmla="*/ 2445010 w 3304166"/>
                  <a:gd name="connsiteY26" fmla="*/ 1385467 h 2129878"/>
                  <a:gd name="connsiteX27" fmla="*/ 2444819 w 3304166"/>
                  <a:gd name="connsiteY27" fmla="*/ 1386388 h 2129878"/>
                  <a:gd name="connsiteX28" fmla="*/ 2444706 w 3304166"/>
                  <a:gd name="connsiteY28" fmla="*/ 1386938 h 2129878"/>
                  <a:gd name="connsiteX29" fmla="*/ 2454364 w 3304166"/>
                  <a:gd name="connsiteY29" fmla="*/ 1390286 h 2129878"/>
                  <a:gd name="connsiteX30" fmla="*/ 1341977 w 3304166"/>
                  <a:gd name="connsiteY30" fmla="*/ 495508 h 2129878"/>
                  <a:gd name="connsiteX31" fmla="*/ 1341070 w 3304166"/>
                  <a:gd name="connsiteY31" fmla="*/ 498034 h 2129878"/>
                  <a:gd name="connsiteX32" fmla="*/ 1340763 w 3304166"/>
                  <a:gd name="connsiteY32" fmla="*/ 498890 h 2129878"/>
                  <a:gd name="connsiteX33" fmla="*/ 1340773 w 3304166"/>
                  <a:gd name="connsiteY33" fmla="*/ 498893 h 2129878"/>
                  <a:gd name="connsiteX34" fmla="*/ 1341961 w 3304166"/>
                  <a:gd name="connsiteY34" fmla="*/ 495606 h 2129878"/>
                  <a:gd name="connsiteX35" fmla="*/ 1767230 w 3304166"/>
                  <a:gd name="connsiteY35" fmla="*/ 622484 h 2129878"/>
                  <a:gd name="connsiteX36" fmla="*/ 1763778 w 3304166"/>
                  <a:gd name="connsiteY36" fmla="*/ 624815 h 2129878"/>
                  <a:gd name="connsiteX37" fmla="*/ 1764258 w 3304166"/>
                  <a:gd name="connsiteY37" fmla="*/ 624958 h 2129878"/>
                  <a:gd name="connsiteX38" fmla="*/ 1794166 w 3304166"/>
                  <a:gd name="connsiteY38" fmla="*/ 593970 h 2129878"/>
                  <a:gd name="connsiteX39" fmla="*/ 1794138 w 3304166"/>
                  <a:gd name="connsiteY39" fmla="*/ 593969 h 2129878"/>
                  <a:gd name="connsiteX40" fmla="*/ 1790125 w 3304166"/>
                  <a:gd name="connsiteY40" fmla="*/ 605547 h 2129878"/>
                  <a:gd name="connsiteX41" fmla="*/ 1785224 w 3304166"/>
                  <a:gd name="connsiteY41" fmla="*/ 610335 h 2129878"/>
                  <a:gd name="connsiteX42" fmla="*/ 1783650 w 3304166"/>
                  <a:gd name="connsiteY42" fmla="*/ 614878 h 2129878"/>
                  <a:gd name="connsiteX43" fmla="*/ 1784239 w 3304166"/>
                  <a:gd name="connsiteY43" fmla="*/ 614691 h 2129878"/>
                  <a:gd name="connsiteX44" fmla="*/ 1785927 w 3304166"/>
                  <a:gd name="connsiteY44" fmla="*/ 609821 h 2129878"/>
                  <a:gd name="connsiteX45" fmla="*/ 1790064 w 3304166"/>
                  <a:gd name="connsiteY45" fmla="*/ 605801 h 2129878"/>
                  <a:gd name="connsiteX46" fmla="*/ 1790592 w 3304166"/>
                  <a:gd name="connsiteY46" fmla="*/ 604279 h 2129878"/>
                  <a:gd name="connsiteX47" fmla="*/ 1818197 w 3304166"/>
                  <a:gd name="connsiteY47" fmla="*/ 580052 h 2129878"/>
                  <a:gd name="connsiteX48" fmla="*/ 1813626 w 3304166"/>
                  <a:gd name="connsiteY48" fmla="*/ 584509 h 2129878"/>
                  <a:gd name="connsiteX49" fmla="*/ 1812283 w 3304166"/>
                  <a:gd name="connsiteY49" fmla="*/ 585822 h 2129878"/>
                  <a:gd name="connsiteX50" fmla="*/ 1814046 w 3304166"/>
                  <a:gd name="connsiteY50" fmla="*/ 584109 h 2129878"/>
                  <a:gd name="connsiteX51" fmla="*/ 1818184 w 3304166"/>
                  <a:gd name="connsiteY51" fmla="*/ 580089 h 2129878"/>
                  <a:gd name="connsiteX52" fmla="*/ 1966241 w 3304166"/>
                  <a:gd name="connsiteY52" fmla="*/ 547448 h 2129878"/>
                  <a:gd name="connsiteX53" fmla="*/ 1934779 w 3304166"/>
                  <a:gd name="connsiteY53" fmla="*/ 537244 h 2129878"/>
                  <a:gd name="connsiteX54" fmla="*/ 1955620 w 3304166"/>
                  <a:gd name="connsiteY54" fmla="*/ 544076 h 2129878"/>
                  <a:gd name="connsiteX55" fmla="*/ 1966206 w 3304166"/>
                  <a:gd name="connsiteY55" fmla="*/ 547547 h 2129878"/>
                  <a:gd name="connsiteX56" fmla="*/ 3054060 w 3304166"/>
                  <a:gd name="connsiteY56" fmla="*/ 766350 h 2129878"/>
                  <a:gd name="connsiteX57" fmla="*/ 2939226 w 3304166"/>
                  <a:gd name="connsiteY57" fmla="*/ 750915 h 2129878"/>
                  <a:gd name="connsiteX58" fmla="*/ 2925941 w 3304166"/>
                  <a:gd name="connsiteY58" fmla="*/ 748698 h 2129878"/>
                  <a:gd name="connsiteX59" fmla="*/ 2925941 w 3304166"/>
                  <a:gd name="connsiteY59" fmla="*/ 749110 h 2129878"/>
                  <a:gd name="connsiteX60" fmla="*/ 2937712 w 3304166"/>
                  <a:gd name="connsiteY60" fmla="*/ 751204 h 2129878"/>
                  <a:gd name="connsiteX61" fmla="*/ 3034098 w 3304166"/>
                  <a:gd name="connsiteY61" fmla="*/ 763752 h 2129878"/>
                  <a:gd name="connsiteX62" fmla="*/ 2613001 w 3304166"/>
                  <a:gd name="connsiteY62" fmla="*/ 569744 h 2129878"/>
                  <a:gd name="connsiteX63" fmla="*/ 2604320 w 3304166"/>
                  <a:gd name="connsiteY63" fmla="*/ 566736 h 2129878"/>
                  <a:gd name="connsiteX64" fmla="*/ 2602546 w 3304166"/>
                  <a:gd name="connsiteY64" fmla="*/ 568467 h 2129878"/>
                  <a:gd name="connsiteX65" fmla="*/ 2604319 w 3304166"/>
                  <a:gd name="connsiteY65" fmla="*/ 566736 h 2129878"/>
                  <a:gd name="connsiteX66" fmla="*/ 2612998 w 3304166"/>
                  <a:gd name="connsiteY66" fmla="*/ 569745 h 2129878"/>
                  <a:gd name="connsiteX67" fmla="*/ 2612998 w 3304166"/>
                  <a:gd name="connsiteY67" fmla="*/ 569774 h 2129878"/>
                  <a:gd name="connsiteX68" fmla="*/ 2613001 w 3304166"/>
                  <a:gd name="connsiteY68" fmla="*/ 569774 h 2129878"/>
                  <a:gd name="connsiteX69" fmla="*/ 2863097 w 3304166"/>
                  <a:gd name="connsiteY69" fmla="*/ 474845 h 2129878"/>
                  <a:gd name="connsiteX70" fmla="*/ 2853179 w 3304166"/>
                  <a:gd name="connsiteY70" fmla="*/ 494104 h 2129878"/>
                  <a:gd name="connsiteX71" fmla="*/ 2839754 w 3304166"/>
                  <a:gd name="connsiteY71" fmla="*/ 514660 h 2129878"/>
                  <a:gd name="connsiteX72" fmla="*/ 2853183 w 3304166"/>
                  <a:gd name="connsiteY72" fmla="*/ 494103 h 2129878"/>
                  <a:gd name="connsiteX73" fmla="*/ 2863099 w 3304166"/>
                  <a:gd name="connsiteY73" fmla="*/ 474847 h 2129878"/>
                  <a:gd name="connsiteX74" fmla="*/ 2915157 w 3304166"/>
                  <a:gd name="connsiteY74" fmla="*/ 471872 h 2129878"/>
                  <a:gd name="connsiteX75" fmla="*/ 2911526 w 3304166"/>
                  <a:gd name="connsiteY75" fmla="*/ 475416 h 2129878"/>
                  <a:gd name="connsiteX76" fmla="*/ 2902524 w 3304166"/>
                  <a:gd name="connsiteY76" fmla="*/ 486273 h 2129878"/>
                  <a:gd name="connsiteX77" fmla="*/ 2911529 w 3304166"/>
                  <a:gd name="connsiteY77" fmla="*/ 475418 h 2129878"/>
                  <a:gd name="connsiteX78" fmla="*/ 3081431 w 3304166"/>
                  <a:gd name="connsiteY78" fmla="*/ 518341 h 2129878"/>
                  <a:gd name="connsiteX79" fmla="*/ 3076490 w 3304166"/>
                  <a:gd name="connsiteY79" fmla="*/ 532597 h 2129878"/>
                  <a:gd name="connsiteX80" fmla="*/ 3080274 w 3304166"/>
                  <a:gd name="connsiteY80" fmla="*/ 540390 h 2129878"/>
                  <a:gd name="connsiteX81" fmla="*/ 3089961 w 3304166"/>
                  <a:gd name="connsiteY81" fmla="*/ 540507 h 2129878"/>
                  <a:gd name="connsiteX82" fmla="*/ 3092072 w 3304166"/>
                  <a:gd name="connsiteY82" fmla="*/ 540231 h 2129878"/>
                  <a:gd name="connsiteX83" fmla="*/ 3088844 w 3304166"/>
                  <a:gd name="connsiteY83" fmla="*/ 540198 h 2129878"/>
                  <a:gd name="connsiteX84" fmla="*/ 3080635 w 3304166"/>
                  <a:gd name="connsiteY84" fmla="*/ 540123 h 2129878"/>
                  <a:gd name="connsiteX85" fmla="*/ 3077445 w 3304166"/>
                  <a:gd name="connsiteY85" fmla="*/ 533482 h 2129878"/>
                  <a:gd name="connsiteX86" fmla="*/ 3081108 w 3304166"/>
                  <a:gd name="connsiteY86" fmla="*/ 519570 h 2129878"/>
                  <a:gd name="connsiteX87" fmla="*/ 3097882 w 3304166"/>
                  <a:gd name="connsiteY87" fmla="*/ 500362 h 2129878"/>
                  <a:gd name="connsiteX88" fmla="*/ 3097216 w 3304166"/>
                  <a:gd name="connsiteY88" fmla="*/ 500867 h 2129878"/>
                  <a:gd name="connsiteX89" fmla="*/ 3089178 w 3304166"/>
                  <a:gd name="connsiteY89" fmla="*/ 500771 h 2129878"/>
                  <a:gd name="connsiteX90" fmla="*/ 3096793 w 3304166"/>
                  <a:gd name="connsiteY90" fmla="*/ 501433 h 2129878"/>
                  <a:gd name="connsiteX91" fmla="*/ 3097833 w 3304166"/>
                  <a:gd name="connsiteY91" fmla="*/ 500409 h 2129878"/>
                  <a:gd name="connsiteX92" fmla="*/ 2977768 w 3304166"/>
                  <a:gd name="connsiteY92" fmla="*/ 437938 h 2129878"/>
                  <a:gd name="connsiteX93" fmla="*/ 2975892 w 3304166"/>
                  <a:gd name="connsiteY93" fmla="*/ 439361 h 2129878"/>
                  <a:gd name="connsiteX94" fmla="*/ 2975232 w 3304166"/>
                  <a:gd name="connsiteY94" fmla="*/ 439682 h 2129878"/>
                  <a:gd name="connsiteX95" fmla="*/ 2975897 w 3304166"/>
                  <a:gd name="connsiteY95" fmla="*/ 439359 h 2129878"/>
                  <a:gd name="connsiteX96" fmla="*/ 3102297 w 3304166"/>
                  <a:gd name="connsiteY96" fmla="*/ 474437 h 2129878"/>
                  <a:gd name="connsiteX97" fmla="*/ 3106805 w 3304166"/>
                  <a:gd name="connsiteY97" fmla="*/ 481116 h 2129878"/>
                  <a:gd name="connsiteX98" fmla="*/ 3106953 w 3304166"/>
                  <a:gd name="connsiteY98" fmla="*/ 480043 h 2129878"/>
                  <a:gd name="connsiteX99" fmla="*/ 3105742 w 3304166"/>
                  <a:gd name="connsiteY99" fmla="*/ 478585 h 2129878"/>
                  <a:gd name="connsiteX100" fmla="*/ 2933606 w 3304166"/>
                  <a:gd name="connsiteY100" fmla="*/ 370130 h 2129878"/>
                  <a:gd name="connsiteX101" fmla="*/ 2902121 w 3304166"/>
                  <a:gd name="connsiteY101" fmla="*/ 389664 h 2129878"/>
                  <a:gd name="connsiteX102" fmla="*/ 2900894 w 3304166"/>
                  <a:gd name="connsiteY102" fmla="*/ 389240 h 2129878"/>
                  <a:gd name="connsiteX103" fmla="*/ 2893416 w 3304166"/>
                  <a:gd name="connsiteY103" fmla="*/ 386647 h 2129878"/>
                  <a:gd name="connsiteX104" fmla="*/ 2893200 w 3304166"/>
                  <a:gd name="connsiteY104" fmla="*/ 387997 h 2129878"/>
                  <a:gd name="connsiteX105" fmla="*/ 2901884 w 3304166"/>
                  <a:gd name="connsiteY105" fmla="*/ 391008 h 2129878"/>
                  <a:gd name="connsiteX106" fmla="*/ 2934502 w 3304166"/>
                  <a:gd name="connsiteY106" fmla="*/ 370441 h 2129878"/>
                  <a:gd name="connsiteX107" fmla="*/ 3005534 w 3304166"/>
                  <a:gd name="connsiteY107" fmla="*/ 391265 h 2129878"/>
                  <a:gd name="connsiteX108" fmla="*/ 3005533 w 3304166"/>
                  <a:gd name="connsiteY108" fmla="*/ 391268 h 2129878"/>
                  <a:gd name="connsiteX109" fmla="*/ 3017556 w 3304166"/>
                  <a:gd name="connsiteY109" fmla="*/ 404701 h 2129878"/>
                  <a:gd name="connsiteX110" fmla="*/ 3063101 w 3304166"/>
                  <a:gd name="connsiteY110" fmla="*/ 409395 h 2129878"/>
                  <a:gd name="connsiteX111" fmla="*/ 3062297 w 3304166"/>
                  <a:gd name="connsiteY111" fmla="*/ 423912 h 2129878"/>
                  <a:gd name="connsiteX112" fmla="*/ 3065186 w 3304166"/>
                  <a:gd name="connsiteY112" fmla="*/ 424913 h 2129878"/>
                  <a:gd name="connsiteX113" fmla="*/ 3065188 w 3304166"/>
                  <a:gd name="connsiteY113" fmla="*/ 424912 h 2129878"/>
                  <a:gd name="connsiteX114" fmla="*/ 3065189 w 3304166"/>
                  <a:gd name="connsiteY114" fmla="*/ 424914 h 2129878"/>
                  <a:gd name="connsiteX115" fmla="*/ 3065192 w 3304166"/>
                  <a:gd name="connsiteY115" fmla="*/ 424914 h 2129878"/>
                  <a:gd name="connsiteX116" fmla="*/ 3065191 w 3304166"/>
                  <a:gd name="connsiteY116" fmla="*/ 424915 h 2129878"/>
                  <a:gd name="connsiteX117" fmla="*/ 3088110 w 3304166"/>
                  <a:gd name="connsiteY117" fmla="*/ 452314 h 2129878"/>
                  <a:gd name="connsiteX118" fmla="*/ 3094161 w 3304166"/>
                  <a:gd name="connsiteY118" fmla="*/ 461918 h 2129878"/>
                  <a:gd name="connsiteX119" fmla="*/ 3089290 w 3304166"/>
                  <a:gd name="connsiteY119" fmla="*/ 451774 h 2129878"/>
                  <a:gd name="connsiteX120" fmla="*/ 3065868 w 3304166"/>
                  <a:gd name="connsiteY120" fmla="*/ 424277 h 2129878"/>
                  <a:gd name="connsiteX121" fmla="*/ 3063416 w 3304166"/>
                  <a:gd name="connsiteY121" fmla="*/ 423427 h 2129878"/>
                  <a:gd name="connsiteX122" fmla="*/ 3063205 w 3304166"/>
                  <a:gd name="connsiteY122" fmla="*/ 414012 h 2129878"/>
                  <a:gd name="connsiteX123" fmla="*/ 2969875 w 3304166"/>
                  <a:gd name="connsiteY123" fmla="*/ 360556 h 2129878"/>
                  <a:gd name="connsiteX124" fmla="*/ 2960779 w 3304166"/>
                  <a:gd name="connsiteY124" fmla="*/ 366747 h 2129878"/>
                  <a:gd name="connsiteX125" fmla="*/ 2948853 w 3304166"/>
                  <a:gd name="connsiteY125" fmla="*/ 374861 h 2129878"/>
                  <a:gd name="connsiteX126" fmla="*/ 2949541 w 3304166"/>
                  <a:gd name="connsiteY126" fmla="*/ 375099 h 2129878"/>
                  <a:gd name="connsiteX127" fmla="*/ 2970030 w 3304166"/>
                  <a:gd name="connsiteY127" fmla="*/ 362748 h 2129878"/>
                  <a:gd name="connsiteX128" fmla="*/ 2972925 w 3304166"/>
                  <a:gd name="connsiteY128" fmla="*/ 363752 h 2129878"/>
                  <a:gd name="connsiteX129" fmla="*/ 2974817 w 3304166"/>
                  <a:gd name="connsiteY129" fmla="*/ 367649 h 2129878"/>
                  <a:gd name="connsiteX130" fmla="*/ 2975446 w 3304166"/>
                  <a:gd name="connsiteY130" fmla="*/ 367486 h 2129878"/>
                  <a:gd name="connsiteX131" fmla="*/ 2975425 w 3304166"/>
                  <a:gd name="connsiteY131" fmla="*/ 367324 h 2129878"/>
                  <a:gd name="connsiteX132" fmla="*/ 2974778 w 3304166"/>
                  <a:gd name="connsiteY132" fmla="*/ 362255 h 2129878"/>
                  <a:gd name="connsiteX133" fmla="*/ 2969875 w 3304166"/>
                  <a:gd name="connsiteY133" fmla="*/ 360556 h 2129878"/>
                  <a:gd name="connsiteX134" fmla="*/ 3027354 w 3304166"/>
                  <a:gd name="connsiteY134" fmla="*/ 361100 h 2129878"/>
                  <a:gd name="connsiteX135" fmla="*/ 3004316 w 3304166"/>
                  <a:gd name="connsiteY135" fmla="*/ 364190 h 2129878"/>
                  <a:gd name="connsiteX136" fmla="*/ 2996961 w 3304166"/>
                  <a:gd name="connsiteY136" fmla="*/ 361640 h 2129878"/>
                  <a:gd name="connsiteX137" fmla="*/ 2994281 w 3304166"/>
                  <a:gd name="connsiteY137" fmla="*/ 362441 h 2129878"/>
                  <a:gd name="connsiteX138" fmla="*/ 2990520 w 3304166"/>
                  <a:gd name="connsiteY138" fmla="*/ 363565 h 2129878"/>
                  <a:gd name="connsiteX139" fmla="*/ 2996195 w 3304166"/>
                  <a:gd name="connsiteY139" fmla="*/ 362088 h 2129878"/>
                  <a:gd name="connsiteX140" fmla="*/ 3004876 w 3304166"/>
                  <a:gd name="connsiteY140" fmla="*/ 365096 h 2129878"/>
                  <a:gd name="connsiteX141" fmla="*/ 3028148 w 3304166"/>
                  <a:gd name="connsiteY141" fmla="*/ 363434 h 2129878"/>
                  <a:gd name="connsiteX142" fmla="*/ 3056973 w 3304166"/>
                  <a:gd name="connsiteY142" fmla="*/ 383154 h 2129878"/>
                  <a:gd name="connsiteX143" fmla="*/ 3061807 w 3304166"/>
                  <a:gd name="connsiteY143" fmla="*/ 396783 h 2129878"/>
                  <a:gd name="connsiteX144" fmla="*/ 3058247 w 3304166"/>
                  <a:gd name="connsiteY144" fmla="*/ 382883 h 2129878"/>
                  <a:gd name="connsiteX145" fmla="*/ 3027354 w 3304166"/>
                  <a:gd name="connsiteY145" fmla="*/ 361100 h 2129878"/>
                  <a:gd name="connsiteX146" fmla="*/ 2827606 w 3304166"/>
                  <a:gd name="connsiteY146" fmla="*/ 203130 h 2129878"/>
                  <a:gd name="connsiteX147" fmla="*/ 2805839 w 3304166"/>
                  <a:gd name="connsiteY147" fmla="*/ 322047 h 2129878"/>
                  <a:gd name="connsiteX148" fmla="*/ 2901576 w 3304166"/>
                  <a:gd name="connsiteY148" fmla="*/ 335777 h 2129878"/>
                  <a:gd name="connsiteX149" fmla="*/ 2900210 w 3304166"/>
                  <a:gd name="connsiteY149" fmla="*/ 344294 h 2129878"/>
                  <a:gd name="connsiteX150" fmla="*/ 2902092 w 3304166"/>
                  <a:gd name="connsiteY150" fmla="*/ 334293 h 2129878"/>
                  <a:gd name="connsiteX151" fmla="*/ 3135932 w 3304166"/>
                  <a:gd name="connsiteY151" fmla="*/ 370840 h 2129878"/>
                  <a:gd name="connsiteX152" fmla="*/ 3249660 w 3304166"/>
                  <a:gd name="connsiteY152" fmla="*/ 388615 h 2129878"/>
                  <a:gd name="connsiteX153" fmla="*/ 3249685 w 3304166"/>
                  <a:gd name="connsiteY153" fmla="*/ 388341 h 2129878"/>
                  <a:gd name="connsiteX154" fmla="*/ 3258485 w 3304166"/>
                  <a:gd name="connsiteY154" fmla="*/ 381662 h 2129878"/>
                  <a:gd name="connsiteX155" fmla="*/ 3269172 w 3304166"/>
                  <a:gd name="connsiteY155" fmla="*/ 378882 h 2129878"/>
                  <a:gd name="connsiteX156" fmla="*/ 3272067 w 3304166"/>
                  <a:gd name="connsiteY156" fmla="*/ 379885 h 2129878"/>
                  <a:gd name="connsiteX157" fmla="*/ 3280749 w 3304166"/>
                  <a:gd name="connsiteY157" fmla="*/ 382895 h 2129878"/>
                  <a:gd name="connsiteX158" fmla="*/ 3285534 w 3304166"/>
                  <a:gd name="connsiteY158" fmla="*/ 387797 h 2129878"/>
                  <a:gd name="connsiteX159" fmla="*/ 3281636 w 3304166"/>
                  <a:gd name="connsiteY159" fmla="*/ 389687 h 2129878"/>
                  <a:gd name="connsiteX160" fmla="*/ 3270831 w 3304166"/>
                  <a:gd name="connsiteY160" fmla="*/ 402154 h 2129878"/>
                  <a:gd name="connsiteX161" fmla="*/ 3270715 w 3304166"/>
                  <a:gd name="connsiteY161" fmla="*/ 411843 h 2129878"/>
                  <a:gd name="connsiteX162" fmla="*/ 3272489 w 3304166"/>
                  <a:gd name="connsiteY162" fmla="*/ 425429 h 2129878"/>
                  <a:gd name="connsiteX163" fmla="*/ 3283949 w 3304166"/>
                  <a:gd name="connsiteY163" fmla="*/ 439128 h 2129878"/>
                  <a:gd name="connsiteX164" fmla="*/ 3275152 w 3304166"/>
                  <a:gd name="connsiteY164" fmla="*/ 445808 h 2129878"/>
                  <a:gd name="connsiteX165" fmla="*/ 3276926 w 3304166"/>
                  <a:gd name="connsiteY165" fmla="*/ 459392 h 2129878"/>
                  <a:gd name="connsiteX166" fmla="*/ 3278700 w 3304166"/>
                  <a:gd name="connsiteY166" fmla="*/ 472978 h 2129878"/>
                  <a:gd name="connsiteX167" fmla="*/ 3280474 w 3304166"/>
                  <a:gd name="connsiteY167" fmla="*/ 486564 h 2129878"/>
                  <a:gd name="connsiteX168" fmla="*/ 3287150 w 3304166"/>
                  <a:gd name="connsiteY168" fmla="*/ 495363 h 2129878"/>
                  <a:gd name="connsiteX169" fmla="*/ 3292822 w 3304166"/>
                  <a:gd name="connsiteY169" fmla="*/ 507057 h 2129878"/>
                  <a:gd name="connsiteX170" fmla="*/ 3297607 w 3304166"/>
                  <a:gd name="connsiteY170" fmla="*/ 511958 h 2129878"/>
                  <a:gd name="connsiteX171" fmla="*/ 3298494 w 3304166"/>
                  <a:gd name="connsiteY171" fmla="*/ 518749 h 2129878"/>
                  <a:gd name="connsiteX172" fmla="*/ 3304166 w 3304166"/>
                  <a:gd name="connsiteY172" fmla="*/ 530445 h 2129878"/>
                  <a:gd name="connsiteX173" fmla="*/ 3299033 w 3304166"/>
                  <a:gd name="connsiteY173" fmla="*/ 554606 h 2129878"/>
                  <a:gd name="connsiteX174" fmla="*/ 3290453 w 3304166"/>
                  <a:gd name="connsiteY174" fmla="*/ 552942 h 2129878"/>
                  <a:gd name="connsiteX175" fmla="*/ 3289505 w 3304166"/>
                  <a:gd name="connsiteY175" fmla="*/ 556465 h 2129878"/>
                  <a:gd name="connsiteX176" fmla="*/ 3281157 w 3304166"/>
                  <a:gd name="connsiteY176" fmla="*/ 587483 h 2129878"/>
                  <a:gd name="connsiteX177" fmla="*/ 3273448 w 3304166"/>
                  <a:gd name="connsiteY177" fmla="*/ 609723 h 2129878"/>
                  <a:gd name="connsiteX178" fmla="*/ 3264260 w 3304166"/>
                  <a:gd name="connsiteY178" fmla="*/ 620381 h 2129878"/>
                  <a:gd name="connsiteX179" fmla="*/ 3258619 w 3304166"/>
                  <a:gd name="connsiteY179" fmla="*/ 612887 h 2129878"/>
                  <a:gd name="connsiteX180" fmla="*/ 3266092 w 3304166"/>
                  <a:gd name="connsiteY180" fmla="*/ 607173 h 2129878"/>
                  <a:gd name="connsiteX181" fmla="*/ 3271113 w 3304166"/>
                  <a:gd name="connsiteY181" fmla="*/ 600611 h 2129878"/>
                  <a:gd name="connsiteX182" fmla="*/ 3271232 w 3304166"/>
                  <a:gd name="connsiteY182" fmla="*/ 592347 h 2129878"/>
                  <a:gd name="connsiteX183" fmla="*/ 3257997 w 3304166"/>
                  <a:gd name="connsiteY183" fmla="*/ 598831 h 2129878"/>
                  <a:gd name="connsiteX184" fmla="*/ 3254572 w 3304166"/>
                  <a:gd name="connsiteY184" fmla="*/ 608717 h 2129878"/>
                  <a:gd name="connsiteX185" fmla="*/ 3252001 w 3304166"/>
                  <a:gd name="connsiteY185" fmla="*/ 616132 h 2129878"/>
                  <a:gd name="connsiteX186" fmla="*/ 3244292 w 3304166"/>
                  <a:gd name="connsiteY186" fmla="*/ 638372 h 2129878"/>
                  <a:gd name="connsiteX187" fmla="*/ 3233515 w 3304166"/>
                  <a:gd name="connsiteY187" fmla="*/ 645707 h 2129878"/>
                  <a:gd name="connsiteX188" fmla="*/ 3224446 w 3304166"/>
                  <a:gd name="connsiteY188" fmla="*/ 648102 h 2129878"/>
                  <a:gd name="connsiteX189" fmla="*/ 3222732 w 3304166"/>
                  <a:gd name="connsiteY189" fmla="*/ 653044 h 2129878"/>
                  <a:gd name="connsiteX190" fmla="*/ 3220162 w 3304166"/>
                  <a:gd name="connsiteY190" fmla="*/ 660459 h 2129878"/>
                  <a:gd name="connsiteX191" fmla="*/ 3210237 w 3304166"/>
                  <a:gd name="connsiteY191" fmla="*/ 665323 h 2129878"/>
                  <a:gd name="connsiteX192" fmla="*/ 3198366 w 3304166"/>
                  <a:gd name="connsiteY192" fmla="*/ 691655 h 2129878"/>
                  <a:gd name="connsiteX193" fmla="*/ 3187466 w 3304166"/>
                  <a:gd name="connsiteY193" fmla="*/ 707257 h 2129878"/>
                  <a:gd name="connsiteX194" fmla="*/ 3185131 w 3304166"/>
                  <a:gd name="connsiteY194" fmla="*/ 698142 h 2129878"/>
                  <a:gd name="connsiteX195" fmla="*/ 3187819 w 3304166"/>
                  <a:gd name="connsiteY195" fmla="*/ 682464 h 2129878"/>
                  <a:gd name="connsiteX196" fmla="*/ 3196385 w 3304166"/>
                  <a:gd name="connsiteY196" fmla="*/ 657752 h 2129878"/>
                  <a:gd name="connsiteX197" fmla="*/ 3203977 w 3304166"/>
                  <a:gd name="connsiteY197" fmla="*/ 643774 h 2129878"/>
                  <a:gd name="connsiteX198" fmla="*/ 3219042 w 3304166"/>
                  <a:gd name="connsiteY198" fmla="*/ 624084 h 2129878"/>
                  <a:gd name="connsiteX199" fmla="*/ 3218420 w 3304166"/>
                  <a:gd name="connsiteY199" fmla="*/ 610027 h 2129878"/>
                  <a:gd name="connsiteX200" fmla="*/ 3213635 w 3304166"/>
                  <a:gd name="connsiteY200" fmla="*/ 600064 h 2129878"/>
                  <a:gd name="connsiteX201" fmla="*/ 3216943 w 3304166"/>
                  <a:gd name="connsiteY201" fmla="*/ 598441 h 2129878"/>
                  <a:gd name="connsiteX202" fmla="*/ 3216323 w 3304166"/>
                  <a:gd name="connsiteY202" fmla="*/ 584385 h 2129878"/>
                  <a:gd name="connsiteX203" fmla="*/ 3214110 w 3304166"/>
                  <a:gd name="connsiteY203" fmla="*/ 567012 h 2129878"/>
                  <a:gd name="connsiteX204" fmla="*/ 3206873 w 3304166"/>
                  <a:gd name="connsiteY204" fmla="*/ 556197 h 2129878"/>
                  <a:gd name="connsiteX205" fmla="*/ 3192163 w 3304166"/>
                  <a:gd name="connsiteY205" fmla="*/ 551099 h 2129878"/>
                  <a:gd name="connsiteX206" fmla="*/ 3183213 w 3304166"/>
                  <a:gd name="connsiteY206" fmla="*/ 545228 h 2129878"/>
                  <a:gd name="connsiteX207" fmla="*/ 3180026 w 3304166"/>
                  <a:gd name="connsiteY207" fmla="*/ 538588 h 2129878"/>
                  <a:gd name="connsiteX208" fmla="*/ 3184187 w 3304166"/>
                  <a:gd name="connsiteY208" fmla="*/ 534494 h 2129878"/>
                  <a:gd name="connsiteX209" fmla="*/ 3185165 w 3304166"/>
                  <a:gd name="connsiteY209" fmla="*/ 523759 h 2129878"/>
                  <a:gd name="connsiteX210" fmla="*/ 3192518 w 3304166"/>
                  <a:gd name="connsiteY210" fmla="*/ 526308 h 2129878"/>
                  <a:gd name="connsiteX211" fmla="*/ 3205751 w 3304166"/>
                  <a:gd name="connsiteY211" fmla="*/ 519823 h 2129878"/>
                  <a:gd name="connsiteX212" fmla="*/ 3207464 w 3304166"/>
                  <a:gd name="connsiteY212" fmla="*/ 514881 h 2129878"/>
                  <a:gd name="connsiteX213" fmla="*/ 3201084 w 3304166"/>
                  <a:gd name="connsiteY213" fmla="*/ 501595 h 2129878"/>
                  <a:gd name="connsiteX214" fmla="*/ 3204391 w 3304166"/>
                  <a:gd name="connsiteY214" fmla="*/ 499975 h 2129878"/>
                  <a:gd name="connsiteX215" fmla="*/ 3200462 w 3304166"/>
                  <a:gd name="connsiteY215" fmla="*/ 487539 h 2129878"/>
                  <a:gd name="connsiteX216" fmla="*/ 3196418 w 3304166"/>
                  <a:gd name="connsiteY216" fmla="*/ 483371 h 2129878"/>
                  <a:gd name="connsiteX217" fmla="*/ 3183420 w 3304166"/>
                  <a:gd name="connsiteY217" fmla="*/ 473327 h 2129878"/>
                  <a:gd name="connsiteX218" fmla="*/ 3190894 w 3304166"/>
                  <a:gd name="connsiteY218" fmla="*/ 467613 h 2129878"/>
                  <a:gd name="connsiteX219" fmla="*/ 3207437 w 3304166"/>
                  <a:gd name="connsiteY219" fmla="*/ 459507 h 2129878"/>
                  <a:gd name="connsiteX220" fmla="*/ 3197629 w 3304166"/>
                  <a:gd name="connsiteY220" fmla="*/ 456108 h 2129878"/>
                  <a:gd name="connsiteX221" fmla="*/ 3201055 w 3304166"/>
                  <a:gd name="connsiteY221" fmla="*/ 446223 h 2129878"/>
                  <a:gd name="connsiteX222" fmla="*/ 3211099 w 3304166"/>
                  <a:gd name="connsiteY222" fmla="*/ 433094 h 2129878"/>
                  <a:gd name="connsiteX223" fmla="*/ 3219306 w 3304166"/>
                  <a:gd name="connsiteY223" fmla="*/ 433173 h 2129878"/>
                  <a:gd name="connsiteX224" fmla="*/ 3227755 w 3304166"/>
                  <a:gd name="connsiteY224" fmla="*/ 416723 h 2129878"/>
                  <a:gd name="connsiteX225" fmla="*/ 3223711 w 3304166"/>
                  <a:gd name="connsiteY225" fmla="*/ 412555 h 2129878"/>
                  <a:gd name="connsiteX226" fmla="*/ 3211217 w 3304166"/>
                  <a:gd name="connsiteY226" fmla="*/ 424830 h 2129878"/>
                  <a:gd name="connsiteX227" fmla="*/ 3193081 w 3304166"/>
                  <a:gd name="connsiteY227" fmla="*/ 429619 h 2129878"/>
                  <a:gd name="connsiteX228" fmla="*/ 3180586 w 3304166"/>
                  <a:gd name="connsiteY228" fmla="*/ 441897 h 2129878"/>
                  <a:gd name="connsiteX229" fmla="*/ 3170778 w 3304166"/>
                  <a:gd name="connsiteY229" fmla="*/ 438498 h 2129878"/>
                  <a:gd name="connsiteX230" fmla="*/ 3173113 w 3304166"/>
                  <a:gd name="connsiteY230" fmla="*/ 447610 h 2129878"/>
                  <a:gd name="connsiteX231" fmla="*/ 3176185 w 3304166"/>
                  <a:gd name="connsiteY231" fmla="*/ 462515 h 2129878"/>
                  <a:gd name="connsiteX232" fmla="*/ 3167738 w 3304166"/>
                  <a:gd name="connsiteY232" fmla="*/ 478965 h 2129878"/>
                  <a:gd name="connsiteX233" fmla="*/ 3164194 w 3304166"/>
                  <a:gd name="connsiteY233" fmla="*/ 497114 h 2129878"/>
                  <a:gd name="connsiteX234" fmla="*/ 3158197 w 3304166"/>
                  <a:gd name="connsiteY234" fmla="*/ 514412 h 2129878"/>
                  <a:gd name="connsiteX235" fmla="*/ 3160532 w 3304166"/>
                  <a:gd name="connsiteY235" fmla="*/ 523526 h 2129878"/>
                  <a:gd name="connsiteX236" fmla="*/ 3168387 w 3304166"/>
                  <a:gd name="connsiteY236" fmla="*/ 548395 h 2129878"/>
                  <a:gd name="connsiteX237" fmla="*/ 3167530 w 3304166"/>
                  <a:gd name="connsiteY237" fmla="*/ 550866 h 2129878"/>
                  <a:gd name="connsiteX238" fmla="*/ 3164962 w 3304166"/>
                  <a:gd name="connsiteY238" fmla="*/ 558278 h 2129878"/>
                  <a:gd name="connsiteX239" fmla="*/ 3169747 w 3304166"/>
                  <a:gd name="connsiteY239" fmla="*/ 568241 h 2129878"/>
                  <a:gd name="connsiteX240" fmla="*/ 3171220 w 3304166"/>
                  <a:gd name="connsiteY240" fmla="*/ 579826 h 2129878"/>
                  <a:gd name="connsiteX241" fmla="*/ 3163012 w 3304166"/>
                  <a:gd name="connsiteY241" fmla="*/ 579748 h 2129878"/>
                  <a:gd name="connsiteX242" fmla="*/ 3154918 w 3304166"/>
                  <a:gd name="connsiteY242" fmla="*/ 571406 h 2129878"/>
                  <a:gd name="connsiteX243" fmla="*/ 3149278 w 3304166"/>
                  <a:gd name="connsiteY243" fmla="*/ 563916 h 2129878"/>
                  <a:gd name="connsiteX244" fmla="*/ 3118265 w 3304166"/>
                  <a:gd name="connsiteY244" fmla="*/ 550396 h 2129878"/>
                  <a:gd name="connsiteX245" fmla="*/ 3116931 w 3304166"/>
                  <a:gd name="connsiteY245" fmla="*/ 550280 h 2129878"/>
                  <a:gd name="connsiteX246" fmla="*/ 3110439 w 3304166"/>
                  <a:gd name="connsiteY246" fmla="*/ 549717 h 2129878"/>
                  <a:gd name="connsiteX247" fmla="*/ 3116892 w 3304166"/>
                  <a:gd name="connsiteY247" fmla="*/ 556328 h 2129878"/>
                  <a:gd name="connsiteX248" fmla="*/ 3124458 w 3304166"/>
                  <a:gd name="connsiteY248" fmla="*/ 571921 h 2129878"/>
                  <a:gd name="connsiteX249" fmla="*/ 3133136 w 3304166"/>
                  <a:gd name="connsiteY249" fmla="*/ 574929 h 2129878"/>
                  <a:gd name="connsiteX250" fmla="*/ 3138038 w 3304166"/>
                  <a:gd name="connsiteY250" fmla="*/ 570142 h 2129878"/>
                  <a:gd name="connsiteX251" fmla="*/ 3140933 w 3304166"/>
                  <a:gd name="connsiteY251" fmla="*/ 571144 h 2129878"/>
                  <a:gd name="connsiteX252" fmla="*/ 3145605 w 3304166"/>
                  <a:gd name="connsiteY252" fmla="*/ 585734 h 2129878"/>
                  <a:gd name="connsiteX253" fmla="*/ 3158954 w 3304166"/>
                  <a:gd name="connsiteY253" fmla="*/ 603335 h 2129878"/>
                  <a:gd name="connsiteX254" fmla="*/ 3171532 w 3304166"/>
                  <a:gd name="connsiteY254" fmla="*/ 604449 h 2129878"/>
                  <a:gd name="connsiteX255" fmla="*/ 3168521 w 3304166"/>
                  <a:gd name="connsiteY255" fmla="*/ 613134 h 2129878"/>
                  <a:gd name="connsiteX256" fmla="*/ 3163504 w 3304166"/>
                  <a:gd name="connsiteY256" fmla="*/ 627610 h 2129878"/>
                  <a:gd name="connsiteX257" fmla="*/ 3165280 w 3304166"/>
                  <a:gd name="connsiteY257" fmla="*/ 641194 h 2129878"/>
                  <a:gd name="connsiteX258" fmla="*/ 3148920 w 3304166"/>
                  <a:gd name="connsiteY258" fmla="*/ 632283 h 2129878"/>
                  <a:gd name="connsiteX259" fmla="*/ 3149036 w 3304166"/>
                  <a:gd name="connsiteY259" fmla="*/ 622594 h 2129878"/>
                  <a:gd name="connsiteX260" fmla="*/ 3135570 w 3304166"/>
                  <a:gd name="connsiteY260" fmla="*/ 614686 h 2129878"/>
                  <a:gd name="connsiteX261" fmla="*/ 3125997 w 3304166"/>
                  <a:gd name="connsiteY261" fmla="*/ 604881 h 2129878"/>
                  <a:gd name="connsiteX262" fmla="*/ 3124994 w 3304166"/>
                  <a:gd name="connsiteY262" fmla="*/ 607775 h 2129878"/>
                  <a:gd name="connsiteX263" fmla="*/ 3130554 w 3304166"/>
                  <a:gd name="connsiteY263" fmla="*/ 629158 h 2129878"/>
                  <a:gd name="connsiteX264" fmla="*/ 3153591 w 3304166"/>
                  <a:gd name="connsiteY264" fmla="*/ 646871 h 2129878"/>
                  <a:gd name="connsiteX265" fmla="*/ 3158371 w 3304166"/>
                  <a:gd name="connsiteY265" fmla="*/ 651770 h 2129878"/>
                  <a:gd name="connsiteX266" fmla="*/ 3161150 w 3304166"/>
                  <a:gd name="connsiteY266" fmla="*/ 662462 h 2129878"/>
                  <a:gd name="connsiteX267" fmla="*/ 3163931 w 3304166"/>
                  <a:gd name="connsiteY267" fmla="*/ 673153 h 2129878"/>
                  <a:gd name="connsiteX268" fmla="*/ 3154357 w 3304166"/>
                  <a:gd name="connsiteY268" fmla="*/ 663352 h 2129878"/>
                  <a:gd name="connsiteX269" fmla="*/ 3146568 w 3304166"/>
                  <a:gd name="connsiteY269" fmla="*/ 667135 h 2129878"/>
                  <a:gd name="connsiteX270" fmla="*/ 3144559 w 3304166"/>
                  <a:gd name="connsiteY270" fmla="*/ 672926 h 2129878"/>
                  <a:gd name="connsiteX271" fmla="*/ 3148338 w 3304166"/>
                  <a:gd name="connsiteY271" fmla="*/ 680718 h 2129878"/>
                  <a:gd name="connsiteX272" fmla="*/ 3150113 w 3304166"/>
                  <a:gd name="connsiteY272" fmla="*/ 694307 h 2129878"/>
                  <a:gd name="connsiteX273" fmla="*/ 3156791 w 3304166"/>
                  <a:gd name="connsiteY273" fmla="*/ 703106 h 2129878"/>
                  <a:gd name="connsiteX274" fmla="*/ 3156677 w 3304166"/>
                  <a:gd name="connsiteY274" fmla="*/ 712794 h 2129878"/>
                  <a:gd name="connsiteX275" fmla="*/ 3168134 w 3304166"/>
                  <a:gd name="connsiteY275" fmla="*/ 726493 h 2129878"/>
                  <a:gd name="connsiteX276" fmla="*/ 3173924 w 3304166"/>
                  <a:gd name="connsiteY276" fmla="*/ 728500 h 2129878"/>
                  <a:gd name="connsiteX277" fmla="*/ 3182487 w 3304166"/>
                  <a:gd name="connsiteY277" fmla="*/ 741197 h 2129878"/>
                  <a:gd name="connsiteX278" fmla="*/ 3187158 w 3304166"/>
                  <a:gd name="connsiteY278" fmla="*/ 755785 h 2129878"/>
                  <a:gd name="connsiteX279" fmla="*/ 3187930 w 3304166"/>
                  <a:gd name="connsiteY279" fmla="*/ 772269 h 2129878"/>
                  <a:gd name="connsiteX280" fmla="*/ 3184921 w 3304166"/>
                  <a:gd name="connsiteY280" fmla="*/ 780953 h 2129878"/>
                  <a:gd name="connsiteX281" fmla="*/ 3168440 w 3304166"/>
                  <a:gd name="connsiteY281" fmla="*/ 781724 h 2129878"/>
                  <a:gd name="connsiteX282" fmla="*/ 3166340 w 3304166"/>
                  <a:gd name="connsiteY282" fmla="*/ 781442 h 2129878"/>
                  <a:gd name="connsiteX283" fmla="*/ 3166674 w 3304166"/>
                  <a:gd name="connsiteY283" fmla="*/ 782491 h 2129878"/>
                  <a:gd name="connsiteX284" fmla="*/ 3170136 w 3304166"/>
                  <a:gd name="connsiteY284" fmla="*/ 793305 h 2129878"/>
                  <a:gd name="connsiteX285" fmla="*/ 3170035 w 3304166"/>
                  <a:gd name="connsiteY285" fmla="*/ 801512 h 2129878"/>
                  <a:gd name="connsiteX286" fmla="*/ 3173983 w 3304166"/>
                  <a:gd name="connsiteY286" fmla="*/ 813867 h 2129878"/>
                  <a:gd name="connsiteX287" fmla="*/ 3171433 w 3304166"/>
                  <a:gd name="connsiteY287" fmla="*/ 821226 h 2129878"/>
                  <a:gd name="connsiteX288" fmla="*/ 3164085 w 3304166"/>
                  <a:gd name="connsiteY288" fmla="*/ 818678 h 2129878"/>
                  <a:gd name="connsiteX289" fmla="*/ 3153530 w 3304166"/>
                  <a:gd name="connsiteY289" fmla="*/ 809528 h 2129878"/>
                  <a:gd name="connsiteX290" fmla="*/ 3151080 w 3304166"/>
                  <a:gd name="connsiteY290" fmla="*/ 808678 h 2129878"/>
                  <a:gd name="connsiteX291" fmla="*/ 3150230 w 3304166"/>
                  <a:gd name="connsiteY291" fmla="*/ 811131 h 2129878"/>
                  <a:gd name="connsiteX292" fmla="*/ 3152579 w 3304166"/>
                  <a:gd name="connsiteY292" fmla="*/ 820186 h 2129878"/>
                  <a:gd name="connsiteX293" fmla="*/ 3155035 w 3304166"/>
                  <a:gd name="connsiteY293" fmla="*/ 821037 h 2129878"/>
                  <a:gd name="connsiteX294" fmla="*/ 3155785 w 3304166"/>
                  <a:gd name="connsiteY294" fmla="*/ 826792 h 2129878"/>
                  <a:gd name="connsiteX295" fmla="*/ 3152485 w 3304166"/>
                  <a:gd name="connsiteY295" fmla="*/ 828395 h 2129878"/>
                  <a:gd name="connsiteX296" fmla="*/ 3147478 w 3304166"/>
                  <a:gd name="connsiteY296" fmla="*/ 834902 h 2129878"/>
                  <a:gd name="connsiteX297" fmla="*/ 3135231 w 3304166"/>
                  <a:gd name="connsiteY297" fmla="*/ 830656 h 2129878"/>
                  <a:gd name="connsiteX298" fmla="*/ 3131080 w 3304166"/>
                  <a:gd name="connsiteY298" fmla="*/ 834713 h 2129878"/>
                  <a:gd name="connsiteX299" fmla="*/ 3119576 w 3304166"/>
                  <a:gd name="connsiteY299" fmla="*/ 836218 h 2129878"/>
                  <a:gd name="connsiteX300" fmla="*/ 3117127 w 3304166"/>
                  <a:gd name="connsiteY300" fmla="*/ 835368 h 2129878"/>
                  <a:gd name="connsiteX301" fmla="*/ 3108076 w 3304166"/>
                  <a:gd name="connsiteY301" fmla="*/ 837728 h 2129878"/>
                  <a:gd name="connsiteX302" fmla="*/ 3104778 w 3304166"/>
                  <a:gd name="connsiteY302" fmla="*/ 839331 h 2129878"/>
                  <a:gd name="connsiteX303" fmla="*/ 3095728 w 3304166"/>
                  <a:gd name="connsiteY303" fmla="*/ 841689 h 2129878"/>
                  <a:gd name="connsiteX304" fmla="*/ 3095074 w 3304166"/>
                  <a:gd name="connsiteY304" fmla="*/ 827725 h 2129878"/>
                  <a:gd name="connsiteX305" fmla="*/ 3097724 w 3304166"/>
                  <a:gd name="connsiteY305" fmla="*/ 812160 h 2129878"/>
                  <a:gd name="connsiteX306" fmla="*/ 3098675 w 3304166"/>
                  <a:gd name="connsiteY306" fmla="*/ 801502 h 2129878"/>
                  <a:gd name="connsiteX307" fmla="*/ 3092076 w 3304166"/>
                  <a:gd name="connsiteY307" fmla="*/ 804710 h 2129878"/>
                  <a:gd name="connsiteX308" fmla="*/ 3090376 w 3304166"/>
                  <a:gd name="connsiteY308" fmla="*/ 809614 h 2129878"/>
                  <a:gd name="connsiteX309" fmla="*/ 3087826 w 3304166"/>
                  <a:gd name="connsiteY309" fmla="*/ 816971 h 2129878"/>
                  <a:gd name="connsiteX310" fmla="*/ 3088574 w 3304166"/>
                  <a:gd name="connsiteY310" fmla="*/ 822727 h 2129878"/>
                  <a:gd name="connsiteX311" fmla="*/ 3089324 w 3304166"/>
                  <a:gd name="connsiteY311" fmla="*/ 828482 h 2129878"/>
                  <a:gd name="connsiteX312" fmla="*/ 3091673 w 3304166"/>
                  <a:gd name="connsiteY312" fmla="*/ 837537 h 2129878"/>
                  <a:gd name="connsiteX313" fmla="*/ 3089973 w 3304166"/>
                  <a:gd name="connsiteY313" fmla="*/ 842441 h 2129878"/>
                  <a:gd name="connsiteX314" fmla="*/ 3085721 w 3304166"/>
                  <a:gd name="connsiteY314" fmla="*/ 854705 h 2129878"/>
                  <a:gd name="connsiteX315" fmla="*/ 3086478 w 3304166"/>
                  <a:gd name="connsiteY315" fmla="*/ 860462 h 2129878"/>
                  <a:gd name="connsiteX316" fmla="*/ 3097227 w 3304166"/>
                  <a:gd name="connsiteY316" fmla="*/ 853197 h 2129878"/>
                  <a:gd name="connsiteX317" fmla="*/ 3107127 w 3304166"/>
                  <a:gd name="connsiteY317" fmla="*/ 848386 h 2129878"/>
                  <a:gd name="connsiteX318" fmla="*/ 3123529 w 3304166"/>
                  <a:gd name="connsiteY318" fmla="*/ 848579 h 2129878"/>
                  <a:gd name="connsiteX319" fmla="*/ 3128429 w 3304166"/>
                  <a:gd name="connsiteY319" fmla="*/ 850278 h 2129878"/>
                  <a:gd name="connsiteX320" fmla="*/ 3145684 w 3304166"/>
                  <a:gd name="connsiteY320" fmla="*/ 848017 h 2129878"/>
                  <a:gd name="connsiteX321" fmla="*/ 3152183 w 3304166"/>
                  <a:gd name="connsiteY321" fmla="*/ 853016 h 2129878"/>
                  <a:gd name="connsiteX322" fmla="*/ 3153682 w 3304166"/>
                  <a:gd name="connsiteY322" fmla="*/ 864524 h 2129878"/>
                  <a:gd name="connsiteX323" fmla="*/ 3151031 w 3304166"/>
                  <a:gd name="connsiteY323" fmla="*/ 880087 h 2129878"/>
                  <a:gd name="connsiteX324" fmla="*/ 3156679 w 3304166"/>
                  <a:gd name="connsiteY324" fmla="*/ 887542 h 2129878"/>
                  <a:gd name="connsiteX325" fmla="*/ 3158380 w 3304166"/>
                  <a:gd name="connsiteY325" fmla="*/ 882635 h 2129878"/>
                  <a:gd name="connsiteX326" fmla="*/ 3168488 w 3304166"/>
                  <a:gd name="connsiteY326" fmla="*/ 861414 h 2129878"/>
                  <a:gd name="connsiteX327" fmla="*/ 3171786 w 3304166"/>
                  <a:gd name="connsiteY327" fmla="*/ 859811 h 2129878"/>
                  <a:gd name="connsiteX328" fmla="*/ 3179135 w 3304166"/>
                  <a:gd name="connsiteY328" fmla="*/ 862358 h 2129878"/>
                  <a:gd name="connsiteX329" fmla="*/ 3181484 w 3304166"/>
                  <a:gd name="connsiteY329" fmla="*/ 871413 h 2129878"/>
                  <a:gd name="connsiteX330" fmla="*/ 3183833 w 3304166"/>
                  <a:gd name="connsiteY330" fmla="*/ 880469 h 2129878"/>
                  <a:gd name="connsiteX331" fmla="*/ 3186188 w 3304166"/>
                  <a:gd name="connsiteY331" fmla="*/ 889528 h 2129878"/>
                  <a:gd name="connsiteX332" fmla="*/ 3182031 w 3304166"/>
                  <a:gd name="connsiteY332" fmla="*/ 893583 h 2129878"/>
                  <a:gd name="connsiteX333" fmla="*/ 3179481 w 3304166"/>
                  <a:gd name="connsiteY333" fmla="*/ 900940 h 2129878"/>
                  <a:gd name="connsiteX334" fmla="*/ 3172881 w 3304166"/>
                  <a:gd name="connsiteY334" fmla="*/ 904145 h 2129878"/>
                  <a:gd name="connsiteX335" fmla="*/ 3172132 w 3304166"/>
                  <a:gd name="connsiteY335" fmla="*/ 898393 h 2129878"/>
                  <a:gd name="connsiteX336" fmla="*/ 3167233 w 3304166"/>
                  <a:gd name="connsiteY336" fmla="*/ 896695 h 2129878"/>
                  <a:gd name="connsiteX337" fmla="*/ 3161384 w 3304166"/>
                  <a:gd name="connsiteY337" fmla="*/ 905655 h 2129878"/>
                  <a:gd name="connsiteX338" fmla="*/ 3159682 w 3304166"/>
                  <a:gd name="connsiteY338" fmla="*/ 910561 h 2129878"/>
                  <a:gd name="connsiteX339" fmla="*/ 3154683 w 3304166"/>
                  <a:gd name="connsiteY339" fmla="*/ 917071 h 2129878"/>
                  <a:gd name="connsiteX340" fmla="*/ 3150533 w 3304166"/>
                  <a:gd name="connsiteY340" fmla="*/ 921125 h 2129878"/>
                  <a:gd name="connsiteX341" fmla="*/ 3147132 w 3304166"/>
                  <a:gd name="connsiteY341" fmla="*/ 930938 h 2129878"/>
                  <a:gd name="connsiteX342" fmla="*/ 3143834 w 3304166"/>
                  <a:gd name="connsiteY342" fmla="*/ 932539 h 2129878"/>
                  <a:gd name="connsiteX343" fmla="*/ 3129129 w 3304166"/>
                  <a:gd name="connsiteY343" fmla="*/ 927443 h 2129878"/>
                  <a:gd name="connsiteX344" fmla="*/ 3119331 w 3304166"/>
                  <a:gd name="connsiteY344" fmla="*/ 924046 h 2129878"/>
                  <a:gd name="connsiteX345" fmla="*/ 3115274 w 3304166"/>
                  <a:gd name="connsiteY345" fmla="*/ 919895 h 2129878"/>
                  <a:gd name="connsiteX346" fmla="*/ 3111975 w 3304166"/>
                  <a:gd name="connsiteY346" fmla="*/ 921497 h 2129878"/>
                  <a:gd name="connsiteX347" fmla="*/ 3104627 w 3304166"/>
                  <a:gd name="connsiteY347" fmla="*/ 918949 h 2129878"/>
                  <a:gd name="connsiteX348" fmla="*/ 3101428 w 3304166"/>
                  <a:gd name="connsiteY348" fmla="*/ 912346 h 2129878"/>
                  <a:gd name="connsiteX349" fmla="*/ 3103228 w 3304166"/>
                  <a:gd name="connsiteY349" fmla="*/ 899235 h 2129878"/>
                  <a:gd name="connsiteX350" fmla="*/ 3095873 w 3304166"/>
                  <a:gd name="connsiteY350" fmla="*/ 896686 h 2129878"/>
                  <a:gd name="connsiteX351" fmla="*/ 3090124 w 3304166"/>
                  <a:gd name="connsiteY351" fmla="*/ 897439 h 2129878"/>
                  <a:gd name="connsiteX352" fmla="*/ 3090873 w 3304166"/>
                  <a:gd name="connsiteY352" fmla="*/ 903194 h 2129878"/>
                  <a:gd name="connsiteX353" fmla="*/ 3092473 w 3304166"/>
                  <a:gd name="connsiteY353" fmla="*/ 906495 h 2129878"/>
                  <a:gd name="connsiteX354" fmla="*/ 3093222 w 3304166"/>
                  <a:gd name="connsiteY354" fmla="*/ 912251 h 2129878"/>
                  <a:gd name="connsiteX355" fmla="*/ 3089073 w 3304166"/>
                  <a:gd name="connsiteY355" fmla="*/ 916304 h 2129878"/>
                  <a:gd name="connsiteX356" fmla="*/ 3080974 w 3304166"/>
                  <a:gd name="connsiteY356" fmla="*/ 908006 h 2129878"/>
                  <a:gd name="connsiteX357" fmla="*/ 3066269 w 3304166"/>
                  <a:gd name="connsiteY357" fmla="*/ 902908 h 2129878"/>
                  <a:gd name="connsiteX358" fmla="*/ 3056471 w 3304166"/>
                  <a:gd name="connsiteY358" fmla="*/ 899513 h 2129878"/>
                  <a:gd name="connsiteX359" fmla="*/ 3055622 w 3304166"/>
                  <a:gd name="connsiteY359" fmla="*/ 901963 h 2129878"/>
                  <a:gd name="connsiteX360" fmla="*/ 3061270 w 3304166"/>
                  <a:gd name="connsiteY360" fmla="*/ 909418 h 2129878"/>
                  <a:gd name="connsiteX361" fmla="*/ 3077574 w 3304166"/>
                  <a:gd name="connsiteY361" fmla="*/ 917815 h 2129878"/>
                  <a:gd name="connsiteX362" fmla="*/ 3089728 w 3304166"/>
                  <a:gd name="connsiteY362" fmla="*/ 930270 h 2129878"/>
                  <a:gd name="connsiteX363" fmla="*/ 3097076 w 3304166"/>
                  <a:gd name="connsiteY363" fmla="*/ 932816 h 2129878"/>
                  <a:gd name="connsiteX364" fmla="*/ 3095376 w 3304166"/>
                  <a:gd name="connsiteY364" fmla="*/ 937723 h 2129878"/>
                  <a:gd name="connsiteX365" fmla="*/ 3088777 w 3304166"/>
                  <a:gd name="connsiteY365" fmla="*/ 940928 h 2129878"/>
                  <a:gd name="connsiteX366" fmla="*/ 3086328 w 3304166"/>
                  <a:gd name="connsiteY366" fmla="*/ 940078 h 2129878"/>
                  <a:gd name="connsiteX367" fmla="*/ 3081321 w 3304166"/>
                  <a:gd name="connsiteY367" fmla="*/ 946586 h 2129878"/>
                  <a:gd name="connsiteX368" fmla="*/ 3082075 w 3304166"/>
                  <a:gd name="connsiteY368" fmla="*/ 952343 h 2129878"/>
                  <a:gd name="connsiteX369" fmla="*/ 3080375 w 3304166"/>
                  <a:gd name="connsiteY369" fmla="*/ 957249 h 2129878"/>
                  <a:gd name="connsiteX370" fmla="*/ 3071320 w 3304166"/>
                  <a:gd name="connsiteY370" fmla="*/ 959602 h 2129878"/>
                  <a:gd name="connsiteX371" fmla="*/ 3059074 w 3304166"/>
                  <a:gd name="connsiteY371" fmla="*/ 955358 h 2129878"/>
                  <a:gd name="connsiteX372" fmla="*/ 3055024 w 3304166"/>
                  <a:gd name="connsiteY372" fmla="*/ 951208 h 2129878"/>
                  <a:gd name="connsiteX373" fmla="*/ 3050117 w 3304166"/>
                  <a:gd name="connsiteY373" fmla="*/ 949507 h 2129878"/>
                  <a:gd name="connsiteX374" fmla="*/ 3046818 w 3304166"/>
                  <a:gd name="connsiteY374" fmla="*/ 951109 h 2129878"/>
                  <a:gd name="connsiteX375" fmla="*/ 3045118 w 3304166"/>
                  <a:gd name="connsiteY375" fmla="*/ 956015 h 2129878"/>
                  <a:gd name="connsiteX376" fmla="*/ 3043417 w 3304166"/>
                  <a:gd name="connsiteY376" fmla="*/ 960922 h 2129878"/>
                  <a:gd name="connsiteX377" fmla="*/ 3061321 w 3304166"/>
                  <a:gd name="connsiteY377" fmla="*/ 972619 h 2129878"/>
                  <a:gd name="connsiteX378" fmla="*/ 3068670 w 3304166"/>
                  <a:gd name="connsiteY378" fmla="*/ 975167 h 2129878"/>
                  <a:gd name="connsiteX379" fmla="*/ 3083475 w 3304166"/>
                  <a:gd name="connsiteY379" fmla="*/ 972057 h 2129878"/>
                  <a:gd name="connsiteX380" fmla="*/ 3090073 w 3304166"/>
                  <a:gd name="connsiteY380" fmla="*/ 968852 h 2129878"/>
                  <a:gd name="connsiteX381" fmla="*/ 3094972 w 3304166"/>
                  <a:gd name="connsiteY381" fmla="*/ 970550 h 2129878"/>
                  <a:gd name="connsiteX382" fmla="*/ 3099123 w 3304166"/>
                  <a:gd name="connsiteY382" fmla="*/ 966493 h 2129878"/>
                  <a:gd name="connsiteX383" fmla="*/ 3109778 w 3304166"/>
                  <a:gd name="connsiteY383" fmla="*/ 967439 h 2129878"/>
                  <a:gd name="connsiteX384" fmla="*/ 3112977 w 3304166"/>
                  <a:gd name="connsiteY384" fmla="*/ 974041 h 2129878"/>
                  <a:gd name="connsiteX385" fmla="*/ 3108827 w 3304166"/>
                  <a:gd name="connsiteY385" fmla="*/ 978098 h 2129878"/>
                  <a:gd name="connsiteX386" fmla="*/ 3104677 w 3304166"/>
                  <a:gd name="connsiteY386" fmla="*/ 982156 h 2129878"/>
                  <a:gd name="connsiteX387" fmla="*/ 3097976 w 3304166"/>
                  <a:gd name="connsiteY387" fmla="*/ 993568 h 2129878"/>
                  <a:gd name="connsiteX388" fmla="*/ 3089670 w 3304166"/>
                  <a:gd name="connsiteY388" fmla="*/ 1001679 h 2129878"/>
                  <a:gd name="connsiteX389" fmla="*/ 3082423 w 3304166"/>
                  <a:gd name="connsiteY389" fmla="*/ 990925 h 2129878"/>
                  <a:gd name="connsiteX390" fmla="*/ 3081572 w 3304166"/>
                  <a:gd name="connsiteY390" fmla="*/ 993377 h 2129878"/>
                  <a:gd name="connsiteX391" fmla="*/ 3075823 w 3304166"/>
                  <a:gd name="connsiteY391" fmla="*/ 994130 h 2129878"/>
                  <a:gd name="connsiteX392" fmla="*/ 3066774 w 3304166"/>
                  <a:gd name="connsiteY392" fmla="*/ 996489 h 2129878"/>
                  <a:gd name="connsiteX393" fmla="*/ 3061868 w 3304166"/>
                  <a:gd name="connsiteY393" fmla="*/ 994789 h 2129878"/>
                  <a:gd name="connsiteX394" fmla="*/ 3050370 w 3304166"/>
                  <a:gd name="connsiteY394" fmla="*/ 996299 h 2129878"/>
                  <a:gd name="connsiteX395" fmla="*/ 3036416 w 3304166"/>
                  <a:gd name="connsiteY395" fmla="*/ 996954 h 2129878"/>
                  <a:gd name="connsiteX396" fmla="*/ 3033216 w 3304166"/>
                  <a:gd name="connsiteY396" fmla="*/ 990353 h 2129878"/>
                  <a:gd name="connsiteX397" fmla="*/ 3032366 w 3304166"/>
                  <a:gd name="connsiteY397" fmla="*/ 992805 h 2129878"/>
                  <a:gd name="connsiteX398" fmla="*/ 3026617 w 3304166"/>
                  <a:gd name="connsiteY398" fmla="*/ 993558 h 2129878"/>
                  <a:gd name="connsiteX399" fmla="*/ 3024917 w 3304166"/>
                  <a:gd name="connsiteY399" fmla="*/ 998465 h 2129878"/>
                  <a:gd name="connsiteX400" fmla="*/ 3023216 w 3304166"/>
                  <a:gd name="connsiteY400" fmla="*/ 1003370 h 2129878"/>
                  <a:gd name="connsiteX401" fmla="*/ 3015018 w 3304166"/>
                  <a:gd name="connsiteY401" fmla="*/ 1003275 h 2129878"/>
                  <a:gd name="connsiteX402" fmla="*/ 3003513 w 3304166"/>
                  <a:gd name="connsiteY402" fmla="*/ 1004783 h 2129878"/>
                  <a:gd name="connsiteX403" fmla="*/ 3004463 w 3304166"/>
                  <a:gd name="connsiteY403" fmla="*/ 994122 h 2129878"/>
                  <a:gd name="connsiteX404" fmla="*/ 3002864 w 3304166"/>
                  <a:gd name="connsiteY404" fmla="*/ 990820 h 2129878"/>
                  <a:gd name="connsiteX405" fmla="*/ 3000414 w 3304166"/>
                  <a:gd name="connsiteY405" fmla="*/ 989971 h 2129878"/>
                  <a:gd name="connsiteX406" fmla="*/ 2997114 w 3304166"/>
                  <a:gd name="connsiteY406" fmla="*/ 991574 h 2129878"/>
                  <a:gd name="connsiteX407" fmla="*/ 2995414 w 3304166"/>
                  <a:gd name="connsiteY407" fmla="*/ 996480 h 2129878"/>
                  <a:gd name="connsiteX408" fmla="*/ 2992114 w 3304166"/>
                  <a:gd name="connsiteY408" fmla="*/ 998082 h 2129878"/>
                  <a:gd name="connsiteX409" fmla="*/ 2992864 w 3304166"/>
                  <a:gd name="connsiteY409" fmla="*/ 1003837 h 2129878"/>
                  <a:gd name="connsiteX410" fmla="*/ 2992763 w 3304166"/>
                  <a:gd name="connsiteY410" fmla="*/ 1012045 h 2129878"/>
                  <a:gd name="connsiteX411" fmla="*/ 2991063 w 3304166"/>
                  <a:gd name="connsiteY411" fmla="*/ 1016951 h 2129878"/>
                  <a:gd name="connsiteX412" fmla="*/ 2978714 w 3304166"/>
                  <a:gd name="connsiteY412" fmla="*/ 1020912 h 2129878"/>
                  <a:gd name="connsiteX413" fmla="*/ 2963808 w 3304166"/>
                  <a:gd name="connsiteY413" fmla="*/ 1032229 h 2129878"/>
                  <a:gd name="connsiteX414" fmla="*/ 2950510 w 3304166"/>
                  <a:gd name="connsiteY414" fmla="*/ 1046849 h 2129878"/>
                  <a:gd name="connsiteX415" fmla="*/ 2940408 w 3304166"/>
                  <a:gd name="connsiteY415" fmla="*/ 1068074 h 2129878"/>
                  <a:gd name="connsiteX416" fmla="*/ 2930509 w 3304166"/>
                  <a:gd name="connsiteY416" fmla="*/ 1072884 h 2129878"/>
                  <a:gd name="connsiteX417" fmla="*/ 2923053 w 3304166"/>
                  <a:gd name="connsiteY417" fmla="*/ 1078542 h 2129878"/>
                  <a:gd name="connsiteX418" fmla="*/ 2900157 w 3304166"/>
                  <a:gd name="connsiteY418" fmla="*/ 1073352 h 2129878"/>
                  <a:gd name="connsiteX419" fmla="*/ 2895251 w 3304166"/>
                  <a:gd name="connsiteY419" fmla="*/ 1071651 h 2129878"/>
                  <a:gd name="connsiteX420" fmla="*/ 2869797 w 3304166"/>
                  <a:gd name="connsiteY420" fmla="*/ 1073819 h 2129878"/>
                  <a:gd name="connsiteX421" fmla="*/ 2857909 w 3304166"/>
                  <a:gd name="connsiteY421" fmla="*/ 1056649 h 2129878"/>
                  <a:gd name="connsiteX422" fmla="*/ 2831828 w 3304166"/>
                  <a:gd name="connsiteY422" fmla="*/ 1018981 h 2129878"/>
                  <a:gd name="connsiteX423" fmla="*/ 2838739 w 3304166"/>
                  <a:gd name="connsiteY423" fmla="*/ 1029119 h 2129878"/>
                  <a:gd name="connsiteX424" fmla="*/ 2869367 w 3304166"/>
                  <a:gd name="connsiteY424" fmla="*/ 1074044 h 2129878"/>
                  <a:gd name="connsiteX425" fmla="*/ 2862773 w 3304166"/>
                  <a:gd name="connsiteY425" fmla="*/ 1077230 h 2129878"/>
                  <a:gd name="connsiteX426" fmla="*/ 2840544 w 3304166"/>
                  <a:gd name="connsiteY426" fmla="*/ 1085934 h 2129878"/>
                  <a:gd name="connsiteX427" fmla="*/ 2833950 w 3304166"/>
                  <a:gd name="connsiteY427" fmla="*/ 1089120 h 2129878"/>
                  <a:gd name="connsiteX428" fmla="*/ 2829806 w 3304166"/>
                  <a:gd name="connsiteY428" fmla="*/ 1093157 h 2129878"/>
                  <a:gd name="connsiteX429" fmla="*/ 2821523 w 3304166"/>
                  <a:gd name="connsiteY429" fmla="*/ 1101225 h 2129878"/>
                  <a:gd name="connsiteX430" fmla="*/ 2811544 w 3304166"/>
                  <a:gd name="connsiteY430" fmla="*/ 1114178 h 2129878"/>
                  <a:gd name="connsiteX431" fmla="*/ 2800808 w 3304166"/>
                  <a:gd name="connsiteY431" fmla="*/ 1121397 h 2129878"/>
                  <a:gd name="connsiteX432" fmla="*/ 2796664 w 3304166"/>
                  <a:gd name="connsiteY432" fmla="*/ 1125433 h 2129878"/>
                  <a:gd name="connsiteX433" fmla="*/ 2794126 w 3304166"/>
                  <a:gd name="connsiteY433" fmla="*/ 1132759 h 2129878"/>
                  <a:gd name="connsiteX434" fmla="*/ 2789224 w 3304166"/>
                  <a:gd name="connsiteY434" fmla="*/ 1131061 h 2129878"/>
                  <a:gd name="connsiteX435" fmla="*/ 2784323 w 3304166"/>
                  <a:gd name="connsiteY435" fmla="*/ 1129362 h 2129878"/>
                  <a:gd name="connsiteX436" fmla="*/ 2785839 w 3304166"/>
                  <a:gd name="connsiteY436" fmla="*/ 1140827 h 2129878"/>
                  <a:gd name="connsiteX437" fmla="*/ 2789046 w 3304166"/>
                  <a:gd name="connsiteY437" fmla="*/ 1147411 h 2129878"/>
                  <a:gd name="connsiteX438" fmla="*/ 2781606 w 3304166"/>
                  <a:gd name="connsiteY438" fmla="*/ 1153038 h 2129878"/>
                  <a:gd name="connsiteX439" fmla="*/ 2770023 w 3304166"/>
                  <a:gd name="connsiteY439" fmla="*/ 1162701 h 2129878"/>
                  <a:gd name="connsiteX440" fmla="*/ 2756929 w 3304166"/>
                  <a:gd name="connsiteY440" fmla="*/ 1160896 h 2129878"/>
                  <a:gd name="connsiteX441" fmla="*/ 2744588 w 3304166"/>
                  <a:gd name="connsiteY441" fmla="*/ 1164825 h 2129878"/>
                  <a:gd name="connsiteX442" fmla="*/ 2728866 w 3304166"/>
                  <a:gd name="connsiteY442" fmla="*/ 1178522 h 2129878"/>
                  <a:gd name="connsiteX443" fmla="*/ 2721426 w 3304166"/>
                  <a:gd name="connsiteY443" fmla="*/ 1184148 h 2129878"/>
                  <a:gd name="connsiteX444" fmla="*/ 2714832 w 3304166"/>
                  <a:gd name="connsiteY444" fmla="*/ 1187335 h 2129878"/>
                  <a:gd name="connsiteX445" fmla="*/ 2706724 w 3304166"/>
                  <a:gd name="connsiteY445" fmla="*/ 1179052 h 2129878"/>
                  <a:gd name="connsiteX446" fmla="*/ 2700977 w 3304166"/>
                  <a:gd name="connsiteY446" fmla="*/ 1179795 h 2129878"/>
                  <a:gd name="connsiteX447" fmla="*/ 2700129 w 3304166"/>
                  <a:gd name="connsiteY447" fmla="*/ 1182239 h 2129878"/>
                  <a:gd name="connsiteX448" fmla="*/ 2705789 w 3304166"/>
                  <a:gd name="connsiteY448" fmla="*/ 1189668 h 2129878"/>
                  <a:gd name="connsiteX449" fmla="*/ 2705698 w 3304166"/>
                  <a:gd name="connsiteY449" fmla="*/ 1197844 h 2129878"/>
                  <a:gd name="connsiteX450" fmla="*/ 2694962 w 3304166"/>
                  <a:gd name="connsiteY450" fmla="*/ 1205066 h 2129878"/>
                  <a:gd name="connsiteX451" fmla="*/ 2682625 w 3304166"/>
                  <a:gd name="connsiteY451" fmla="*/ 1208995 h 2129878"/>
                  <a:gd name="connsiteX452" fmla="*/ 2677725 w 3304166"/>
                  <a:gd name="connsiteY452" fmla="*/ 1207297 h 2129878"/>
                  <a:gd name="connsiteX453" fmla="*/ 2672067 w 3304166"/>
                  <a:gd name="connsiteY453" fmla="*/ 1199863 h 2129878"/>
                  <a:gd name="connsiteX454" fmla="*/ 2670462 w 3304166"/>
                  <a:gd name="connsiteY454" fmla="*/ 1196574 h 2129878"/>
                  <a:gd name="connsiteX455" fmla="*/ 2662264 w 3304166"/>
                  <a:gd name="connsiteY455" fmla="*/ 1196465 h 2129878"/>
                  <a:gd name="connsiteX456" fmla="*/ 2660571 w 3304166"/>
                  <a:gd name="connsiteY456" fmla="*/ 1201350 h 2129878"/>
                  <a:gd name="connsiteX457" fmla="*/ 2664627 w 3304166"/>
                  <a:gd name="connsiteY457" fmla="*/ 1205492 h 2129878"/>
                  <a:gd name="connsiteX458" fmla="*/ 2669528 w 3304166"/>
                  <a:gd name="connsiteY458" fmla="*/ 1207190 h 2129878"/>
                  <a:gd name="connsiteX459" fmla="*/ 2673582 w 3304166"/>
                  <a:gd name="connsiteY459" fmla="*/ 1211329 h 2129878"/>
                  <a:gd name="connsiteX460" fmla="*/ 2672735 w 3304166"/>
                  <a:gd name="connsiteY460" fmla="*/ 1213773 h 2129878"/>
                  <a:gd name="connsiteX461" fmla="*/ 2657944 w 3304166"/>
                  <a:gd name="connsiteY461" fmla="*/ 1216852 h 2129878"/>
                  <a:gd name="connsiteX462" fmla="*/ 2648146 w 3304166"/>
                  <a:gd name="connsiteY462" fmla="*/ 1213456 h 2129878"/>
                  <a:gd name="connsiteX463" fmla="*/ 2640794 w 3304166"/>
                  <a:gd name="connsiteY463" fmla="*/ 1210908 h 2129878"/>
                  <a:gd name="connsiteX464" fmla="*/ 2639860 w 3304166"/>
                  <a:gd name="connsiteY464" fmla="*/ 1221525 h 2129878"/>
                  <a:gd name="connsiteX465" fmla="*/ 2639013 w 3304166"/>
                  <a:gd name="connsiteY465" fmla="*/ 1223966 h 2129878"/>
                  <a:gd name="connsiteX466" fmla="*/ 2631485 w 3304166"/>
                  <a:gd name="connsiteY466" fmla="*/ 1237768 h 2129878"/>
                  <a:gd name="connsiteX467" fmla="*/ 2620837 w 3304166"/>
                  <a:gd name="connsiteY467" fmla="*/ 1236815 h 2129878"/>
                  <a:gd name="connsiteX468" fmla="*/ 2615178 w 3304166"/>
                  <a:gd name="connsiteY468" fmla="*/ 1229381 h 2129878"/>
                  <a:gd name="connsiteX469" fmla="*/ 2613574 w 3304166"/>
                  <a:gd name="connsiteY469" fmla="*/ 1226092 h 2129878"/>
                  <a:gd name="connsiteX470" fmla="*/ 2606316 w 3304166"/>
                  <a:gd name="connsiteY470" fmla="*/ 1215370 h 2129878"/>
                  <a:gd name="connsiteX471" fmla="*/ 2600480 w 3304166"/>
                  <a:gd name="connsiteY471" fmla="*/ 1224287 h 2129878"/>
                  <a:gd name="connsiteX472" fmla="*/ 2599634 w 3304166"/>
                  <a:gd name="connsiteY472" fmla="*/ 1226728 h 2129878"/>
                  <a:gd name="connsiteX473" fmla="*/ 2602842 w 3304166"/>
                  <a:gd name="connsiteY473" fmla="*/ 1233312 h 2129878"/>
                  <a:gd name="connsiteX474" fmla="*/ 2611793 w 3304166"/>
                  <a:gd name="connsiteY474" fmla="*/ 1239148 h 2129878"/>
                  <a:gd name="connsiteX475" fmla="*/ 2614243 w 3304166"/>
                  <a:gd name="connsiteY475" fmla="*/ 1239998 h 2129878"/>
                  <a:gd name="connsiteX476" fmla="*/ 2615001 w 3304166"/>
                  <a:gd name="connsiteY476" fmla="*/ 1245732 h 2129878"/>
                  <a:gd name="connsiteX477" fmla="*/ 2609253 w 3304166"/>
                  <a:gd name="connsiteY477" fmla="*/ 1246474 h 2129878"/>
                  <a:gd name="connsiteX478" fmla="*/ 2606803 w 3304166"/>
                  <a:gd name="connsiteY478" fmla="*/ 1245625 h 2129878"/>
                  <a:gd name="connsiteX479" fmla="*/ 2594556 w 3304166"/>
                  <a:gd name="connsiteY479" fmla="*/ 1241380 h 2129878"/>
                  <a:gd name="connsiteX480" fmla="*/ 2588807 w 3304166"/>
                  <a:gd name="connsiteY480" fmla="*/ 1242124 h 2129878"/>
                  <a:gd name="connsiteX481" fmla="*/ 2583729 w 3304166"/>
                  <a:gd name="connsiteY481" fmla="*/ 1256776 h 2129878"/>
                  <a:gd name="connsiteX482" fmla="*/ 2579676 w 3304166"/>
                  <a:gd name="connsiteY482" fmla="*/ 1252635 h 2129878"/>
                  <a:gd name="connsiteX483" fmla="*/ 2575621 w 3304166"/>
                  <a:gd name="connsiteY483" fmla="*/ 1248495 h 2129878"/>
                  <a:gd name="connsiteX484" fmla="*/ 2575709 w 3304166"/>
                  <a:gd name="connsiteY484" fmla="*/ 1240319 h 2129878"/>
                  <a:gd name="connsiteX485" fmla="*/ 2579094 w 3304166"/>
                  <a:gd name="connsiteY485" fmla="*/ 1230552 h 2129878"/>
                  <a:gd name="connsiteX486" fmla="*/ 2579942 w 3304166"/>
                  <a:gd name="connsiteY486" fmla="*/ 1228108 h 2129878"/>
                  <a:gd name="connsiteX487" fmla="*/ 2573530 w 3304166"/>
                  <a:gd name="connsiteY487" fmla="*/ 1214945 h 2129878"/>
                  <a:gd name="connsiteX488" fmla="*/ 2573541 w 3304166"/>
                  <a:gd name="connsiteY488" fmla="*/ 1213924 h 2129878"/>
                  <a:gd name="connsiteX489" fmla="*/ 2573578 w 3304166"/>
                  <a:gd name="connsiteY489" fmla="*/ 1210468 h 2129878"/>
                  <a:gd name="connsiteX490" fmla="*/ 2572537 w 3304166"/>
                  <a:gd name="connsiteY490" fmla="*/ 1213474 h 2129878"/>
                  <a:gd name="connsiteX491" fmla="*/ 2572513 w 3304166"/>
                  <a:gd name="connsiteY491" fmla="*/ 1215371 h 2129878"/>
                  <a:gd name="connsiteX492" fmla="*/ 2578902 w 3304166"/>
                  <a:gd name="connsiteY492" fmla="*/ 1228578 h 2129878"/>
                  <a:gd name="connsiteX493" fmla="*/ 2578052 w 3304166"/>
                  <a:gd name="connsiteY493" fmla="*/ 1231028 h 2129878"/>
                  <a:gd name="connsiteX494" fmla="*/ 2574652 w 3304166"/>
                  <a:gd name="connsiteY494" fmla="*/ 1240838 h 2129878"/>
                  <a:gd name="connsiteX495" fmla="*/ 2574549 w 3304166"/>
                  <a:gd name="connsiteY495" fmla="*/ 1249046 h 2129878"/>
                  <a:gd name="connsiteX496" fmla="*/ 2578594 w 3304166"/>
                  <a:gd name="connsiteY496" fmla="*/ 1253197 h 2129878"/>
                  <a:gd name="connsiteX497" fmla="*/ 2582640 w 3304166"/>
                  <a:gd name="connsiteY497" fmla="*/ 1257344 h 2129878"/>
                  <a:gd name="connsiteX498" fmla="*/ 2584241 w 3304166"/>
                  <a:gd name="connsiteY498" fmla="*/ 1260648 h 2129878"/>
                  <a:gd name="connsiteX499" fmla="*/ 2577642 w 3304166"/>
                  <a:gd name="connsiteY499" fmla="*/ 1263856 h 2129878"/>
                  <a:gd name="connsiteX500" fmla="*/ 2575942 w 3304166"/>
                  <a:gd name="connsiteY500" fmla="*/ 1268760 h 2129878"/>
                  <a:gd name="connsiteX501" fmla="*/ 2573390 w 3304166"/>
                  <a:gd name="connsiteY501" fmla="*/ 1276120 h 2129878"/>
                  <a:gd name="connsiteX502" fmla="*/ 2567647 w 3304166"/>
                  <a:gd name="connsiteY502" fmla="*/ 1276873 h 2129878"/>
                  <a:gd name="connsiteX503" fmla="*/ 2557855 w 3304166"/>
                  <a:gd name="connsiteY503" fmla="*/ 1273478 h 2129878"/>
                  <a:gd name="connsiteX504" fmla="*/ 2556257 w 3304166"/>
                  <a:gd name="connsiteY504" fmla="*/ 1270180 h 2129878"/>
                  <a:gd name="connsiteX505" fmla="*/ 2552109 w 3304166"/>
                  <a:gd name="connsiteY505" fmla="*/ 1274236 h 2129878"/>
                  <a:gd name="connsiteX506" fmla="*/ 2555304 w 3304166"/>
                  <a:gd name="connsiteY506" fmla="*/ 1280838 h 2129878"/>
                  <a:gd name="connsiteX507" fmla="*/ 2565095 w 3304166"/>
                  <a:gd name="connsiteY507" fmla="*/ 1284232 h 2129878"/>
                  <a:gd name="connsiteX508" fmla="*/ 2560096 w 3304166"/>
                  <a:gd name="connsiteY508" fmla="*/ 1290743 h 2129878"/>
                  <a:gd name="connsiteX509" fmla="*/ 2547858 w 3304166"/>
                  <a:gd name="connsiteY509" fmla="*/ 1286500 h 2129878"/>
                  <a:gd name="connsiteX510" fmla="*/ 2542963 w 3304166"/>
                  <a:gd name="connsiteY510" fmla="*/ 1284803 h 2129878"/>
                  <a:gd name="connsiteX511" fmla="*/ 2542861 w 3304166"/>
                  <a:gd name="connsiteY511" fmla="*/ 1293007 h 2129878"/>
                  <a:gd name="connsiteX512" fmla="*/ 2548504 w 3304166"/>
                  <a:gd name="connsiteY512" fmla="*/ 1300457 h 2129878"/>
                  <a:gd name="connsiteX513" fmla="*/ 2552548 w 3304166"/>
                  <a:gd name="connsiteY513" fmla="*/ 1304607 h 2129878"/>
                  <a:gd name="connsiteX514" fmla="*/ 2548402 w 3304166"/>
                  <a:gd name="connsiteY514" fmla="*/ 1308665 h 2129878"/>
                  <a:gd name="connsiteX515" fmla="*/ 2544356 w 3304166"/>
                  <a:gd name="connsiteY515" fmla="*/ 1304514 h 2129878"/>
                  <a:gd name="connsiteX516" fmla="*/ 2537014 w 3304166"/>
                  <a:gd name="connsiteY516" fmla="*/ 1301968 h 2129878"/>
                  <a:gd name="connsiteX517" fmla="*/ 2534463 w 3304166"/>
                  <a:gd name="connsiteY517" fmla="*/ 1309326 h 2129878"/>
                  <a:gd name="connsiteX518" fmla="*/ 2528511 w 3304166"/>
                  <a:gd name="connsiteY518" fmla="*/ 1326496 h 2129878"/>
                  <a:gd name="connsiteX519" fmla="*/ 2525960 w 3304166"/>
                  <a:gd name="connsiteY519" fmla="*/ 1333855 h 2129878"/>
                  <a:gd name="connsiteX520" fmla="*/ 2522664 w 3304166"/>
                  <a:gd name="connsiteY520" fmla="*/ 1335457 h 2129878"/>
                  <a:gd name="connsiteX521" fmla="*/ 2518516 w 3304166"/>
                  <a:gd name="connsiteY521" fmla="*/ 1339513 h 2129878"/>
                  <a:gd name="connsiteX522" fmla="*/ 2517665 w 3304166"/>
                  <a:gd name="connsiteY522" fmla="*/ 1341967 h 2129878"/>
                  <a:gd name="connsiteX523" fmla="*/ 2524160 w 3304166"/>
                  <a:gd name="connsiteY523" fmla="*/ 1346963 h 2129878"/>
                  <a:gd name="connsiteX524" fmla="*/ 2515013 w 3304166"/>
                  <a:gd name="connsiteY524" fmla="*/ 1357531 h 2129878"/>
                  <a:gd name="connsiteX525" fmla="*/ 2508417 w 3304166"/>
                  <a:gd name="connsiteY525" fmla="*/ 1360738 h 2129878"/>
                  <a:gd name="connsiteX526" fmla="*/ 2500223 w 3304166"/>
                  <a:gd name="connsiteY526" fmla="*/ 1360648 h 2129878"/>
                  <a:gd name="connsiteX527" fmla="*/ 2500971 w 3304166"/>
                  <a:gd name="connsiteY527" fmla="*/ 1366401 h 2129878"/>
                  <a:gd name="connsiteX528" fmla="*/ 2500019 w 3304166"/>
                  <a:gd name="connsiteY528" fmla="*/ 1377058 h 2129878"/>
                  <a:gd name="connsiteX529" fmla="*/ 2492676 w 3304166"/>
                  <a:gd name="connsiteY529" fmla="*/ 1374513 h 2129878"/>
                  <a:gd name="connsiteX530" fmla="*/ 2487780 w 3304166"/>
                  <a:gd name="connsiteY530" fmla="*/ 1372816 h 2129878"/>
                  <a:gd name="connsiteX531" fmla="*/ 2486929 w 3304166"/>
                  <a:gd name="connsiteY531" fmla="*/ 1375271 h 2129878"/>
                  <a:gd name="connsiteX532" fmla="*/ 2489275 w 3304166"/>
                  <a:gd name="connsiteY532" fmla="*/ 1384323 h 2129878"/>
                  <a:gd name="connsiteX533" fmla="*/ 2493319 w 3304166"/>
                  <a:gd name="connsiteY533" fmla="*/ 1388474 h 2129878"/>
                  <a:gd name="connsiteX534" fmla="*/ 2494917 w 3304166"/>
                  <a:gd name="connsiteY534" fmla="*/ 1391777 h 2129878"/>
                  <a:gd name="connsiteX535" fmla="*/ 2489068 w 3304166"/>
                  <a:gd name="connsiteY535" fmla="*/ 1400738 h 2129878"/>
                  <a:gd name="connsiteX536" fmla="*/ 2488444 w 3304166"/>
                  <a:gd name="connsiteY536" fmla="*/ 1401552 h 2129878"/>
                  <a:gd name="connsiteX537" fmla="*/ 2484265 w 3304166"/>
                  <a:gd name="connsiteY537" fmla="*/ 1406993 h 2129878"/>
                  <a:gd name="connsiteX538" fmla="*/ 2484775 w 3304166"/>
                  <a:gd name="connsiteY538" fmla="*/ 1407307 h 2129878"/>
                  <a:gd name="connsiteX539" fmla="*/ 2482649 w 3304166"/>
                  <a:gd name="connsiteY539" fmla="*/ 1422787 h 2129878"/>
                  <a:gd name="connsiteX540" fmla="*/ 2482536 w 3304166"/>
                  <a:gd name="connsiteY540" fmla="*/ 1432477 h 2129878"/>
                  <a:gd name="connsiteX541" fmla="*/ 2492104 w 3304166"/>
                  <a:gd name="connsiteY541" fmla="*/ 1442274 h 2129878"/>
                  <a:gd name="connsiteX542" fmla="*/ 2495768 w 3304166"/>
                  <a:gd name="connsiteY542" fmla="*/ 1459759 h 2129878"/>
                  <a:gd name="connsiteX543" fmla="*/ 2497195 w 3304166"/>
                  <a:gd name="connsiteY543" fmla="*/ 1502409 h 2129878"/>
                  <a:gd name="connsiteX544" fmla="*/ 2504524 w 3304166"/>
                  <a:gd name="connsiteY544" fmla="*/ 1537374 h 2129878"/>
                  <a:gd name="connsiteX545" fmla="*/ 2512625 w 3304166"/>
                  <a:gd name="connsiteY545" fmla="*/ 1588825 h 2129878"/>
                  <a:gd name="connsiteX546" fmla="*/ 2517182 w 3304166"/>
                  <a:gd name="connsiteY546" fmla="*/ 1613102 h 2129878"/>
                  <a:gd name="connsiteX547" fmla="*/ 2531073 w 3304166"/>
                  <a:gd name="connsiteY547" fmla="*/ 1666558 h 2129878"/>
                  <a:gd name="connsiteX548" fmla="*/ 2541532 w 3304166"/>
                  <a:gd name="connsiteY548" fmla="*/ 1683153 h 2129878"/>
                  <a:gd name="connsiteX549" fmla="*/ 2547203 w 3304166"/>
                  <a:gd name="connsiteY549" fmla="*/ 1694847 h 2129878"/>
                  <a:gd name="connsiteX550" fmla="*/ 2544194 w 3304166"/>
                  <a:gd name="connsiteY550" fmla="*/ 1703532 h 2129878"/>
                  <a:gd name="connsiteX551" fmla="*/ 2535162 w 3304166"/>
                  <a:gd name="connsiteY551" fmla="*/ 1729587 h 2129878"/>
                  <a:gd name="connsiteX552" fmla="*/ 2536514 w 3304166"/>
                  <a:gd name="connsiteY552" fmla="*/ 1697629 h 2129878"/>
                  <a:gd name="connsiteX553" fmla="*/ 2523582 w 3304166"/>
                  <a:gd name="connsiteY553" fmla="*/ 1725573 h 2129878"/>
                  <a:gd name="connsiteX554" fmla="*/ 2530910 w 3304166"/>
                  <a:gd name="connsiteY554" fmla="*/ 1760539 h 2129878"/>
                  <a:gd name="connsiteX555" fmla="*/ 2541139 w 3304166"/>
                  <a:gd name="connsiteY555" fmla="*/ 1796510 h 2129878"/>
                  <a:gd name="connsiteX556" fmla="*/ 2548356 w 3304166"/>
                  <a:gd name="connsiteY556" fmla="*/ 1841167 h 2129878"/>
                  <a:gd name="connsiteX557" fmla="*/ 2554793 w 3304166"/>
                  <a:gd name="connsiteY557" fmla="*/ 1869341 h 2129878"/>
                  <a:gd name="connsiteX558" fmla="*/ 2565139 w 3304166"/>
                  <a:gd name="connsiteY558" fmla="*/ 1895625 h 2129878"/>
                  <a:gd name="connsiteX559" fmla="*/ 2564789 w 3304166"/>
                  <a:gd name="connsiteY559" fmla="*/ 1924689 h 2129878"/>
                  <a:gd name="connsiteX560" fmla="*/ 2555528 w 3304166"/>
                  <a:gd name="connsiteY560" fmla="*/ 1970121 h 2129878"/>
                  <a:gd name="connsiteX561" fmla="*/ 2547502 w 3304166"/>
                  <a:gd name="connsiteY561" fmla="*/ 1993278 h 2129878"/>
                  <a:gd name="connsiteX562" fmla="*/ 2538471 w 3304166"/>
                  <a:gd name="connsiteY562" fmla="*/ 2019332 h 2129878"/>
                  <a:gd name="connsiteX563" fmla="*/ 2530444 w 3304166"/>
                  <a:gd name="connsiteY563" fmla="*/ 2042489 h 2129878"/>
                  <a:gd name="connsiteX564" fmla="*/ 2518744 w 3304166"/>
                  <a:gd name="connsiteY564" fmla="*/ 2048161 h 2129878"/>
                  <a:gd name="connsiteX565" fmla="*/ 2508947 w 3304166"/>
                  <a:gd name="connsiteY565" fmla="*/ 2057740 h 2129878"/>
                  <a:gd name="connsiteX566" fmla="*/ 2503932 w 3304166"/>
                  <a:gd name="connsiteY566" fmla="*/ 2072212 h 2129878"/>
                  <a:gd name="connsiteX567" fmla="*/ 2500802 w 3304166"/>
                  <a:gd name="connsiteY567" fmla="*/ 2090583 h 2129878"/>
                  <a:gd name="connsiteX568" fmla="*/ 2490887 w 3304166"/>
                  <a:gd name="connsiteY568" fmla="*/ 2109845 h 2129878"/>
                  <a:gd name="connsiteX569" fmla="*/ 2475180 w 3304166"/>
                  <a:gd name="connsiteY569" fmla="*/ 2127104 h 2129878"/>
                  <a:gd name="connsiteX570" fmla="*/ 2464486 w 3304166"/>
                  <a:gd name="connsiteY570" fmla="*/ 2129878 h 2129878"/>
                  <a:gd name="connsiteX571" fmla="*/ 2454802 w 3304166"/>
                  <a:gd name="connsiteY571" fmla="*/ 2129763 h 2129878"/>
                  <a:gd name="connsiteX572" fmla="*/ 2464605 w 3304166"/>
                  <a:gd name="connsiteY572" fmla="*/ 2120191 h 2129878"/>
                  <a:gd name="connsiteX573" fmla="*/ 2472400 w 3304166"/>
                  <a:gd name="connsiteY573" fmla="*/ 2116412 h 2129878"/>
                  <a:gd name="connsiteX574" fmla="*/ 2477418 w 3304166"/>
                  <a:gd name="connsiteY574" fmla="*/ 2101936 h 2129878"/>
                  <a:gd name="connsiteX575" fmla="*/ 2474520 w 3304166"/>
                  <a:gd name="connsiteY575" fmla="*/ 2100931 h 2129878"/>
                  <a:gd name="connsiteX576" fmla="*/ 2453143 w 3304166"/>
                  <a:gd name="connsiteY576" fmla="*/ 2106491 h 2129878"/>
                  <a:gd name="connsiteX577" fmla="*/ 2440565 w 3304166"/>
                  <a:gd name="connsiteY577" fmla="*/ 2105377 h 2129878"/>
                  <a:gd name="connsiteX578" fmla="*/ 2432887 w 3304166"/>
                  <a:gd name="connsiteY578" fmla="*/ 2099470 h 2129878"/>
                  <a:gd name="connsiteX579" fmla="*/ 2423196 w 3304166"/>
                  <a:gd name="connsiteY579" fmla="*/ 2099356 h 2129878"/>
                  <a:gd name="connsiteX580" fmla="*/ 2412508 w 3304166"/>
                  <a:gd name="connsiteY580" fmla="*/ 2102133 h 2129878"/>
                  <a:gd name="connsiteX581" fmla="*/ 2407728 w 3304166"/>
                  <a:gd name="connsiteY581" fmla="*/ 2097236 h 2129878"/>
                  <a:gd name="connsiteX582" fmla="*/ 2397151 w 3304166"/>
                  <a:gd name="connsiteY582" fmla="*/ 2090329 h 2129878"/>
                  <a:gd name="connsiteX583" fmla="*/ 2394371 w 3304166"/>
                  <a:gd name="connsiteY583" fmla="*/ 2079638 h 2129878"/>
                  <a:gd name="connsiteX584" fmla="*/ 2399278 w 3304166"/>
                  <a:gd name="connsiteY584" fmla="*/ 2074851 h 2129878"/>
                  <a:gd name="connsiteX585" fmla="*/ 2402169 w 3304166"/>
                  <a:gd name="connsiteY585" fmla="*/ 2075853 h 2129878"/>
                  <a:gd name="connsiteX586" fmla="*/ 2421428 w 3304166"/>
                  <a:gd name="connsiteY586" fmla="*/ 2085769 h 2129878"/>
                  <a:gd name="connsiteX587" fmla="*/ 2428213 w 3304166"/>
                  <a:gd name="connsiteY587" fmla="*/ 2084880 h 2129878"/>
                  <a:gd name="connsiteX588" fmla="*/ 2426324 w 3304166"/>
                  <a:gd name="connsiteY588" fmla="*/ 2080985 h 2129878"/>
                  <a:gd name="connsiteX589" fmla="*/ 2419651 w 3304166"/>
                  <a:gd name="connsiteY589" fmla="*/ 2072184 h 2129878"/>
                  <a:gd name="connsiteX590" fmla="*/ 2407075 w 3304166"/>
                  <a:gd name="connsiteY590" fmla="*/ 2071066 h 2129878"/>
                  <a:gd name="connsiteX591" fmla="*/ 2401397 w 3304166"/>
                  <a:gd name="connsiteY591" fmla="*/ 2059369 h 2129878"/>
                  <a:gd name="connsiteX592" fmla="*/ 2397731 w 3304166"/>
                  <a:gd name="connsiteY592" fmla="*/ 2041888 h 2129878"/>
                  <a:gd name="connsiteX593" fmla="*/ 2390171 w 3304166"/>
                  <a:gd name="connsiteY593" fmla="*/ 2026298 h 2129878"/>
                  <a:gd name="connsiteX594" fmla="*/ 2390283 w 3304166"/>
                  <a:gd name="connsiteY594" fmla="*/ 2016609 h 2129878"/>
                  <a:gd name="connsiteX595" fmla="*/ 2385616 w 3304166"/>
                  <a:gd name="connsiteY595" fmla="*/ 2002016 h 2129878"/>
                  <a:gd name="connsiteX596" fmla="*/ 2372148 w 3304166"/>
                  <a:gd name="connsiteY596" fmla="*/ 1994108 h 2129878"/>
                  <a:gd name="connsiteX597" fmla="*/ 2362582 w 3304166"/>
                  <a:gd name="connsiteY597" fmla="*/ 1984304 h 2129878"/>
                  <a:gd name="connsiteX598" fmla="*/ 2352004 w 3304166"/>
                  <a:gd name="connsiteY598" fmla="*/ 1977397 h 2129878"/>
                  <a:gd name="connsiteX599" fmla="*/ 2351468 w 3304166"/>
                  <a:gd name="connsiteY599" fmla="*/ 1941544 h 2129878"/>
                  <a:gd name="connsiteX600" fmla="*/ 2349694 w 3304166"/>
                  <a:gd name="connsiteY600" fmla="*/ 1927955 h 2129878"/>
                  <a:gd name="connsiteX601" fmla="*/ 2344022 w 3304166"/>
                  <a:gd name="connsiteY601" fmla="*/ 1916260 h 2129878"/>
                  <a:gd name="connsiteX602" fmla="*/ 2343136 w 3304166"/>
                  <a:gd name="connsiteY602" fmla="*/ 1909471 h 2129878"/>
                  <a:gd name="connsiteX603" fmla="*/ 2337466 w 3304166"/>
                  <a:gd name="connsiteY603" fmla="*/ 1897778 h 2129878"/>
                  <a:gd name="connsiteX604" fmla="*/ 2330790 w 3304166"/>
                  <a:gd name="connsiteY604" fmla="*/ 1888976 h 2129878"/>
                  <a:gd name="connsiteX605" fmla="*/ 2337696 w 3304166"/>
                  <a:gd name="connsiteY605" fmla="*/ 1878400 h 2129878"/>
                  <a:gd name="connsiteX606" fmla="*/ 2342595 w 3304166"/>
                  <a:gd name="connsiteY606" fmla="*/ 1873611 h 2129878"/>
                  <a:gd name="connsiteX607" fmla="*/ 2339934 w 3304166"/>
                  <a:gd name="connsiteY607" fmla="*/ 1853233 h 2129878"/>
                  <a:gd name="connsiteX608" fmla="*/ 2330247 w 3304166"/>
                  <a:gd name="connsiteY608" fmla="*/ 1853121 h 2129878"/>
                  <a:gd name="connsiteX609" fmla="*/ 2328242 w 3304166"/>
                  <a:gd name="connsiteY609" fmla="*/ 1858907 h 2129878"/>
                  <a:gd name="connsiteX610" fmla="*/ 2323224 w 3304166"/>
                  <a:gd name="connsiteY610" fmla="*/ 1873385 h 2129878"/>
                  <a:gd name="connsiteX611" fmla="*/ 2317434 w 3304166"/>
                  <a:gd name="connsiteY611" fmla="*/ 1871377 h 2129878"/>
                  <a:gd name="connsiteX612" fmla="*/ 2313659 w 3304166"/>
                  <a:gd name="connsiteY612" fmla="*/ 1863581 h 2129878"/>
                  <a:gd name="connsiteX613" fmla="*/ 2307981 w 3304166"/>
                  <a:gd name="connsiteY613" fmla="*/ 1851884 h 2129878"/>
                  <a:gd name="connsiteX614" fmla="*/ 2301542 w 3304166"/>
                  <a:gd name="connsiteY614" fmla="*/ 1823715 h 2129878"/>
                  <a:gd name="connsiteX615" fmla="*/ 2295871 w 3304166"/>
                  <a:gd name="connsiteY615" fmla="*/ 1812021 h 2129878"/>
                  <a:gd name="connsiteX616" fmla="*/ 2293975 w 3304166"/>
                  <a:gd name="connsiteY616" fmla="*/ 1808123 h 2129878"/>
                  <a:gd name="connsiteX617" fmla="*/ 2298881 w 3304166"/>
                  <a:gd name="connsiteY617" fmla="*/ 1803336 h 2129878"/>
                  <a:gd name="connsiteX618" fmla="*/ 2297105 w 3304166"/>
                  <a:gd name="connsiteY618" fmla="*/ 1789750 h 2129878"/>
                  <a:gd name="connsiteX619" fmla="*/ 2289428 w 3304166"/>
                  <a:gd name="connsiteY619" fmla="*/ 1783842 h 2129878"/>
                  <a:gd name="connsiteX620" fmla="*/ 2304129 w 3304166"/>
                  <a:gd name="connsiteY620" fmla="*/ 1769487 h 2129878"/>
                  <a:gd name="connsiteX621" fmla="*/ 2312928 w 3304166"/>
                  <a:gd name="connsiteY621" fmla="*/ 1762809 h 2129878"/>
                  <a:gd name="connsiteX622" fmla="*/ 2318830 w 3304166"/>
                  <a:gd name="connsiteY622" fmla="*/ 1755127 h 2129878"/>
                  <a:gd name="connsiteX623" fmla="*/ 2324732 w 3304166"/>
                  <a:gd name="connsiteY623" fmla="*/ 1747444 h 2129878"/>
                  <a:gd name="connsiteX624" fmla="*/ 2321959 w 3304166"/>
                  <a:gd name="connsiteY624" fmla="*/ 1736755 h 2129878"/>
                  <a:gd name="connsiteX625" fmla="*/ 2315047 w 3304166"/>
                  <a:gd name="connsiteY625" fmla="*/ 1747328 h 2129878"/>
                  <a:gd name="connsiteX626" fmla="*/ 2310260 w 3304166"/>
                  <a:gd name="connsiteY626" fmla="*/ 1742429 h 2129878"/>
                  <a:gd name="connsiteX627" fmla="*/ 2312268 w 3304166"/>
                  <a:gd name="connsiteY627" fmla="*/ 1736637 h 2129878"/>
                  <a:gd name="connsiteX628" fmla="*/ 2307599 w 3304166"/>
                  <a:gd name="connsiteY628" fmla="*/ 1722048 h 2129878"/>
                  <a:gd name="connsiteX629" fmla="*/ 2304708 w 3304166"/>
                  <a:gd name="connsiteY629" fmla="*/ 1721047 h 2129878"/>
                  <a:gd name="connsiteX630" fmla="*/ 2303706 w 3304166"/>
                  <a:gd name="connsiteY630" fmla="*/ 1723940 h 2129878"/>
                  <a:gd name="connsiteX631" fmla="*/ 2304589 w 3304166"/>
                  <a:gd name="connsiteY631" fmla="*/ 1730734 h 2129878"/>
                  <a:gd name="connsiteX632" fmla="*/ 2304478 w 3304166"/>
                  <a:gd name="connsiteY632" fmla="*/ 1740424 h 2129878"/>
                  <a:gd name="connsiteX633" fmla="*/ 2301467 w 3304166"/>
                  <a:gd name="connsiteY633" fmla="*/ 1749109 h 2129878"/>
                  <a:gd name="connsiteX634" fmla="*/ 2300465 w 3304166"/>
                  <a:gd name="connsiteY634" fmla="*/ 1752002 h 2129878"/>
                  <a:gd name="connsiteX635" fmla="*/ 2292667 w 3304166"/>
                  <a:gd name="connsiteY635" fmla="*/ 1755786 h 2129878"/>
                  <a:gd name="connsiteX636" fmla="*/ 2290779 w 3304166"/>
                  <a:gd name="connsiteY636" fmla="*/ 1751886 h 2129878"/>
                  <a:gd name="connsiteX637" fmla="*/ 2286994 w 3304166"/>
                  <a:gd name="connsiteY637" fmla="*/ 1744093 h 2129878"/>
                  <a:gd name="connsiteX638" fmla="*/ 2283331 w 3304166"/>
                  <a:gd name="connsiteY638" fmla="*/ 1726607 h 2129878"/>
                  <a:gd name="connsiteX639" fmla="*/ 2282440 w 3304166"/>
                  <a:gd name="connsiteY639" fmla="*/ 1719810 h 2129878"/>
                  <a:gd name="connsiteX640" fmla="*/ 2286454 w 3304166"/>
                  <a:gd name="connsiteY640" fmla="*/ 1708232 h 2129878"/>
                  <a:gd name="connsiteX641" fmla="*/ 2292475 w 3304166"/>
                  <a:gd name="connsiteY641" fmla="*/ 1690862 h 2129878"/>
                  <a:gd name="connsiteX642" fmla="*/ 2302278 w 3304166"/>
                  <a:gd name="connsiteY642" fmla="*/ 1681291 h 2129878"/>
                  <a:gd name="connsiteX643" fmla="*/ 2313198 w 3304166"/>
                  <a:gd name="connsiteY643" fmla="*/ 1659132 h 2129878"/>
                  <a:gd name="connsiteX644" fmla="*/ 2318214 w 3304166"/>
                  <a:gd name="connsiteY644" fmla="*/ 1644661 h 2129878"/>
                  <a:gd name="connsiteX645" fmla="*/ 2322346 w 3304166"/>
                  <a:gd name="connsiteY645" fmla="*/ 1623394 h 2129878"/>
                  <a:gd name="connsiteX646" fmla="*/ 2323581 w 3304166"/>
                  <a:gd name="connsiteY646" fmla="*/ 1601120 h 2129878"/>
                  <a:gd name="connsiteX647" fmla="*/ 2316905 w 3304166"/>
                  <a:gd name="connsiteY647" fmla="*/ 1592324 h 2129878"/>
                  <a:gd name="connsiteX648" fmla="*/ 2313241 w 3304166"/>
                  <a:gd name="connsiteY648" fmla="*/ 1574838 h 2129878"/>
                  <a:gd name="connsiteX649" fmla="*/ 2296882 w 3304166"/>
                  <a:gd name="connsiteY649" fmla="*/ 1565926 h 2129878"/>
                  <a:gd name="connsiteX650" fmla="*/ 2288200 w 3304166"/>
                  <a:gd name="connsiteY650" fmla="*/ 1562917 h 2129878"/>
                  <a:gd name="connsiteX651" fmla="*/ 2286423 w 3304166"/>
                  <a:gd name="connsiteY651" fmla="*/ 1549333 h 2129878"/>
                  <a:gd name="connsiteX652" fmla="*/ 2278747 w 3304166"/>
                  <a:gd name="connsiteY652" fmla="*/ 1543425 h 2129878"/>
                  <a:gd name="connsiteX653" fmla="*/ 2272182 w 3304166"/>
                  <a:gd name="connsiteY653" fmla="*/ 1524941 h 2129878"/>
                  <a:gd name="connsiteX654" fmla="*/ 2261613 w 3304166"/>
                  <a:gd name="connsiteY654" fmla="*/ 1518030 h 2129878"/>
                  <a:gd name="connsiteX655" fmla="*/ 2263738 w 3304166"/>
                  <a:gd name="connsiteY655" fmla="*/ 1502556 h 2129878"/>
                  <a:gd name="connsiteX656" fmla="*/ 2259955 w 3304166"/>
                  <a:gd name="connsiteY656" fmla="*/ 1494758 h 2129878"/>
                  <a:gd name="connsiteX657" fmla="*/ 2247609 w 3304166"/>
                  <a:gd name="connsiteY657" fmla="*/ 1474267 h 2129878"/>
                  <a:gd name="connsiteX658" fmla="*/ 2237152 w 3304166"/>
                  <a:gd name="connsiteY658" fmla="*/ 1457668 h 2129878"/>
                  <a:gd name="connsiteX659" fmla="*/ 2227577 w 3304166"/>
                  <a:gd name="connsiteY659" fmla="*/ 1447868 h 2129878"/>
                  <a:gd name="connsiteX660" fmla="*/ 2219015 w 3304166"/>
                  <a:gd name="connsiteY660" fmla="*/ 1435171 h 2129878"/>
                  <a:gd name="connsiteX661" fmla="*/ 2211335 w 3304166"/>
                  <a:gd name="connsiteY661" fmla="*/ 1429269 h 2129878"/>
                  <a:gd name="connsiteX662" fmla="*/ 2196864 w 3304166"/>
                  <a:gd name="connsiteY662" fmla="*/ 1424253 h 2129878"/>
                  <a:gd name="connsiteX663" fmla="*/ 2181389 w 3304166"/>
                  <a:gd name="connsiteY663" fmla="*/ 1422129 h 2129878"/>
                  <a:gd name="connsiteX664" fmla="*/ 2175488 w 3304166"/>
                  <a:gd name="connsiteY664" fmla="*/ 1429813 h 2129878"/>
                  <a:gd name="connsiteX665" fmla="*/ 2175369 w 3304166"/>
                  <a:gd name="connsiteY665" fmla="*/ 1439499 h 2129878"/>
                  <a:gd name="connsiteX666" fmla="*/ 2170472 w 3304166"/>
                  <a:gd name="connsiteY666" fmla="*/ 1444284 h 2129878"/>
                  <a:gd name="connsiteX667" fmla="*/ 2164682 w 3304166"/>
                  <a:gd name="connsiteY667" fmla="*/ 1442277 h 2129878"/>
                  <a:gd name="connsiteX668" fmla="*/ 2160897 w 3304166"/>
                  <a:gd name="connsiteY668" fmla="*/ 1434483 h 2129878"/>
                  <a:gd name="connsiteX669" fmla="*/ 2142413 w 3304166"/>
                  <a:gd name="connsiteY669" fmla="*/ 1441046 h 2129878"/>
                  <a:gd name="connsiteX670" fmla="*/ 2120031 w 3304166"/>
                  <a:gd name="connsiteY670" fmla="*/ 1449504 h 2129878"/>
                  <a:gd name="connsiteX671" fmla="*/ 2097764 w 3304166"/>
                  <a:gd name="connsiteY671" fmla="*/ 1448268 h 2129878"/>
                  <a:gd name="connsiteX672" fmla="*/ 2062919 w 3304166"/>
                  <a:gd name="connsiteY672" fmla="*/ 1445918 h 2129878"/>
                  <a:gd name="connsiteX673" fmla="*/ 2068939 w 3304166"/>
                  <a:gd name="connsiteY673" fmla="*/ 1428548 h 2129878"/>
                  <a:gd name="connsiteX674" fmla="*/ 2063269 w 3304166"/>
                  <a:gd name="connsiteY674" fmla="*/ 1416854 h 2129878"/>
                  <a:gd name="connsiteX675" fmla="*/ 2055590 w 3304166"/>
                  <a:gd name="connsiteY675" fmla="*/ 1410952 h 2129878"/>
                  <a:gd name="connsiteX676" fmla="*/ 2044129 w 3304166"/>
                  <a:gd name="connsiteY676" fmla="*/ 1397250 h 2129878"/>
                  <a:gd name="connsiteX677" fmla="*/ 2057717 w 3304166"/>
                  <a:gd name="connsiteY677" fmla="*/ 1395472 h 2129878"/>
                  <a:gd name="connsiteX678" fmla="*/ 2061610 w 3304166"/>
                  <a:gd name="connsiteY678" fmla="*/ 1393581 h 2129878"/>
                  <a:gd name="connsiteX679" fmla="*/ 2042352 w 3304166"/>
                  <a:gd name="connsiteY679" fmla="*/ 1383665 h 2129878"/>
                  <a:gd name="connsiteX680" fmla="*/ 2045362 w 3304166"/>
                  <a:gd name="connsiteY680" fmla="*/ 1374980 h 2129878"/>
                  <a:gd name="connsiteX681" fmla="*/ 2051152 w 3304166"/>
                  <a:gd name="connsiteY681" fmla="*/ 1376987 h 2129878"/>
                  <a:gd name="connsiteX682" fmla="*/ 2056059 w 3304166"/>
                  <a:gd name="connsiteY682" fmla="*/ 1372201 h 2129878"/>
                  <a:gd name="connsiteX683" fmla="*/ 2058064 w 3304166"/>
                  <a:gd name="connsiteY683" fmla="*/ 1366415 h 2129878"/>
                  <a:gd name="connsiteX684" fmla="*/ 2055165 w 3304166"/>
                  <a:gd name="connsiteY684" fmla="*/ 1365410 h 2129878"/>
                  <a:gd name="connsiteX685" fmla="*/ 2048373 w 3304166"/>
                  <a:gd name="connsiteY685" fmla="*/ 1366297 h 2129878"/>
                  <a:gd name="connsiteX686" fmla="*/ 2047369 w 3304166"/>
                  <a:gd name="connsiteY686" fmla="*/ 1369190 h 2129878"/>
                  <a:gd name="connsiteX687" fmla="*/ 2043474 w 3304166"/>
                  <a:gd name="connsiteY687" fmla="*/ 1371085 h 2129878"/>
                  <a:gd name="connsiteX688" fmla="*/ 2039692 w 3304166"/>
                  <a:gd name="connsiteY688" fmla="*/ 1363287 h 2129878"/>
                  <a:gd name="connsiteX689" fmla="*/ 2025227 w 3304166"/>
                  <a:gd name="connsiteY689" fmla="*/ 1358273 h 2129878"/>
                  <a:gd name="connsiteX690" fmla="*/ 2028000 w 3304166"/>
                  <a:gd name="connsiteY690" fmla="*/ 1368962 h 2129878"/>
                  <a:gd name="connsiteX691" fmla="*/ 2030897 w 3304166"/>
                  <a:gd name="connsiteY691" fmla="*/ 1369966 h 2129878"/>
                  <a:gd name="connsiteX692" fmla="*/ 2029776 w 3304166"/>
                  <a:gd name="connsiteY692" fmla="*/ 1382547 h 2129878"/>
                  <a:gd name="connsiteX693" fmla="*/ 2026884 w 3304166"/>
                  <a:gd name="connsiteY693" fmla="*/ 1381545 h 2129878"/>
                  <a:gd name="connsiteX694" fmla="*/ 2017312 w 3304166"/>
                  <a:gd name="connsiteY694" fmla="*/ 1371739 h 2129878"/>
                  <a:gd name="connsiteX695" fmla="*/ 2008748 w 3304166"/>
                  <a:gd name="connsiteY695" fmla="*/ 1359048 h 2129878"/>
                  <a:gd name="connsiteX696" fmla="*/ 1998172 w 3304166"/>
                  <a:gd name="connsiteY696" fmla="*/ 1352136 h 2129878"/>
                  <a:gd name="connsiteX697" fmla="*/ 1972127 w 3304166"/>
                  <a:gd name="connsiteY697" fmla="*/ 1343109 h 2129878"/>
                  <a:gd name="connsiteX698" fmla="*/ 1965451 w 3304166"/>
                  <a:gd name="connsiteY698" fmla="*/ 1334313 h 2129878"/>
                  <a:gd name="connsiteX699" fmla="*/ 1961668 w 3304166"/>
                  <a:gd name="connsiteY699" fmla="*/ 1326514 h 2129878"/>
                  <a:gd name="connsiteX700" fmla="*/ 1952987 w 3304166"/>
                  <a:gd name="connsiteY700" fmla="*/ 1323505 h 2129878"/>
                  <a:gd name="connsiteX701" fmla="*/ 1922037 w 3304166"/>
                  <a:gd name="connsiteY701" fmla="*/ 1319265 h 2129878"/>
                  <a:gd name="connsiteX702" fmla="*/ 1901782 w 3304166"/>
                  <a:gd name="connsiteY702" fmla="*/ 1312244 h 2129878"/>
                  <a:gd name="connsiteX703" fmla="*/ 1884299 w 3304166"/>
                  <a:gd name="connsiteY703" fmla="*/ 1315912 h 2129878"/>
                  <a:gd name="connsiteX704" fmla="*/ 1874616 w 3304166"/>
                  <a:gd name="connsiteY704" fmla="*/ 1315796 h 2129878"/>
                  <a:gd name="connsiteX705" fmla="*/ 1873980 w 3304166"/>
                  <a:gd name="connsiteY705" fmla="*/ 1312414 h 2129878"/>
                  <a:gd name="connsiteX706" fmla="*/ 1874615 w 3304166"/>
                  <a:gd name="connsiteY706" fmla="*/ 1315792 h 2129878"/>
                  <a:gd name="connsiteX707" fmla="*/ 1870718 w 3304166"/>
                  <a:gd name="connsiteY707" fmla="*/ 1317685 h 2129878"/>
                  <a:gd name="connsiteX708" fmla="*/ 1858136 w 3304166"/>
                  <a:gd name="connsiteY708" fmla="*/ 1316566 h 2129878"/>
                  <a:gd name="connsiteX709" fmla="*/ 1855244 w 3304166"/>
                  <a:gd name="connsiteY709" fmla="*/ 1315563 h 2129878"/>
                  <a:gd name="connsiteX710" fmla="*/ 1847449 w 3304166"/>
                  <a:gd name="connsiteY710" fmla="*/ 1319345 h 2129878"/>
                  <a:gd name="connsiteX711" fmla="*/ 1831974 w 3304166"/>
                  <a:gd name="connsiteY711" fmla="*/ 1317225 h 2129878"/>
                  <a:gd name="connsiteX712" fmla="*/ 1819397 w 3304166"/>
                  <a:gd name="connsiteY712" fmla="*/ 1316107 h 2129878"/>
                  <a:gd name="connsiteX713" fmla="*/ 1812603 w 3304166"/>
                  <a:gd name="connsiteY713" fmla="*/ 1317000 h 2129878"/>
                  <a:gd name="connsiteX714" fmla="*/ 1820399 w 3304166"/>
                  <a:gd name="connsiteY714" fmla="*/ 1313213 h 2129878"/>
                  <a:gd name="connsiteX715" fmla="*/ 1821403 w 3304166"/>
                  <a:gd name="connsiteY715" fmla="*/ 1310318 h 2129878"/>
                  <a:gd name="connsiteX716" fmla="*/ 1823410 w 3304166"/>
                  <a:gd name="connsiteY716" fmla="*/ 1304529 h 2129878"/>
                  <a:gd name="connsiteX717" fmla="*/ 1819627 w 3304166"/>
                  <a:gd name="connsiteY717" fmla="*/ 1296733 h 2129878"/>
                  <a:gd name="connsiteX718" fmla="*/ 1814841 w 3304166"/>
                  <a:gd name="connsiteY718" fmla="*/ 1291832 h 2129878"/>
                  <a:gd name="connsiteX719" fmla="*/ 1812952 w 3304166"/>
                  <a:gd name="connsiteY719" fmla="*/ 1287934 h 2129878"/>
                  <a:gd name="connsiteX720" fmla="*/ 1812065 w 3304166"/>
                  <a:gd name="connsiteY720" fmla="*/ 1281143 h 2129878"/>
                  <a:gd name="connsiteX721" fmla="*/ 1816965 w 3304166"/>
                  <a:gd name="connsiteY721" fmla="*/ 1276356 h 2129878"/>
                  <a:gd name="connsiteX722" fmla="*/ 1819974 w 3304166"/>
                  <a:gd name="connsiteY722" fmla="*/ 1267673 h 2129878"/>
                  <a:gd name="connsiteX723" fmla="*/ 1819090 w 3304166"/>
                  <a:gd name="connsiteY723" fmla="*/ 1260876 h 2129878"/>
                  <a:gd name="connsiteX724" fmla="*/ 1809401 w 3304166"/>
                  <a:gd name="connsiteY724" fmla="*/ 1260760 h 2129878"/>
                  <a:gd name="connsiteX725" fmla="*/ 1801608 w 3304166"/>
                  <a:gd name="connsiteY725" fmla="*/ 1264549 h 2129878"/>
                  <a:gd name="connsiteX726" fmla="*/ 1794699 w 3304166"/>
                  <a:gd name="connsiteY726" fmla="*/ 1275123 h 2129878"/>
                  <a:gd name="connsiteX727" fmla="*/ 1793581 w 3304166"/>
                  <a:gd name="connsiteY727" fmla="*/ 1287705 h 2129878"/>
                  <a:gd name="connsiteX728" fmla="*/ 1787675 w 3304166"/>
                  <a:gd name="connsiteY728" fmla="*/ 1295385 h 2129878"/>
                  <a:gd name="connsiteX729" fmla="*/ 1777104 w 3304166"/>
                  <a:gd name="connsiteY729" fmla="*/ 1288478 h 2129878"/>
                  <a:gd name="connsiteX730" fmla="*/ 1769424 w 3304166"/>
                  <a:gd name="connsiteY730" fmla="*/ 1282575 h 2129878"/>
                  <a:gd name="connsiteX731" fmla="*/ 1763635 w 3304166"/>
                  <a:gd name="connsiteY731" fmla="*/ 1280569 h 2129878"/>
                  <a:gd name="connsiteX732" fmla="*/ 1776880 w 3304166"/>
                  <a:gd name="connsiteY732" fmla="*/ 1211098 h 2129878"/>
                  <a:gd name="connsiteX733" fmla="*/ 1763634 w 3304166"/>
                  <a:gd name="connsiteY733" fmla="*/ 1280569 h 2129878"/>
                  <a:gd name="connsiteX734" fmla="*/ 1759737 w 3304166"/>
                  <a:gd name="connsiteY734" fmla="*/ 1282461 h 2129878"/>
                  <a:gd name="connsiteX735" fmla="*/ 1751941 w 3304166"/>
                  <a:gd name="connsiteY735" fmla="*/ 1286242 h 2129878"/>
                  <a:gd name="connsiteX736" fmla="*/ 1742371 w 3304166"/>
                  <a:gd name="connsiteY736" fmla="*/ 1276441 h 2129878"/>
                  <a:gd name="connsiteX737" fmla="*/ 1736583 w 3304166"/>
                  <a:gd name="connsiteY737" fmla="*/ 1274436 h 2129878"/>
                  <a:gd name="connsiteX738" fmla="*/ 1727902 w 3304166"/>
                  <a:gd name="connsiteY738" fmla="*/ 1271426 h 2129878"/>
                  <a:gd name="connsiteX739" fmla="*/ 1722114 w 3304166"/>
                  <a:gd name="connsiteY739" fmla="*/ 1269420 h 2129878"/>
                  <a:gd name="connsiteX740" fmla="*/ 1710537 w 3304166"/>
                  <a:gd name="connsiteY740" fmla="*/ 1265407 h 2129878"/>
                  <a:gd name="connsiteX741" fmla="*/ 1694057 w 3304166"/>
                  <a:gd name="connsiteY741" fmla="*/ 1266178 h 2129878"/>
                  <a:gd name="connsiteX742" fmla="*/ 1681479 w 3304166"/>
                  <a:gd name="connsiteY742" fmla="*/ 1265060 h 2129878"/>
                  <a:gd name="connsiteX743" fmla="*/ 1672797 w 3304166"/>
                  <a:gd name="connsiteY743" fmla="*/ 1262051 h 2129878"/>
                  <a:gd name="connsiteX744" fmla="*/ 1661220 w 3304166"/>
                  <a:gd name="connsiteY744" fmla="*/ 1258038 h 2129878"/>
                  <a:gd name="connsiteX745" fmla="*/ 1657206 w 3304166"/>
                  <a:gd name="connsiteY745" fmla="*/ 1269620 h 2129878"/>
                  <a:gd name="connsiteX746" fmla="*/ 1646518 w 3304166"/>
                  <a:gd name="connsiteY746" fmla="*/ 1272399 h 2129878"/>
                  <a:gd name="connsiteX747" fmla="*/ 1639725 w 3304166"/>
                  <a:gd name="connsiteY747" fmla="*/ 1273288 h 2129878"/>
                  <a:gd name="connsiteX748" fmla="*/ 1622242 w 3304166"/>
                  <a:gd name="connsiteY748" fmla="*/ 1276959 h 2129878"/>
                  <a:gd name="connsiteX749" fmla="*/ 1619351 w 3304166"/>
                  <a:gd name="connsiteY749" fmla="*/ 1275956 h 2129878"/>
                  <a:gd name="connsiteX750" fmla="*/ 1617344 w 3304166"/>
                  <a:gd name="connsiteY750" fmla="*/ 1281747 h 2129878"/>
                  <a:gd name="connsiteX751" fmla="*/ 1606654 w 3304166"/>
                  <a:gd name="connsiteY751" fmla="*/ 1284529 h 2129878"/>
                  <a:gd name="connsiteX752" fmla="*/ 1596969 w 3304166"/>
                  <a:gd name="connsiteY752" fmla="*/ 1284413 h 2129878"/>
                  <a:gd name="connsiteX753" fmla="*/ 1586280 w 3304166"/>
                  <a:gd name="connsiteY753" fmla="*/ 1287195 h 2129878"/>
                  <a:gd name="connsiteX754" fmla="*/ 1585277 w 3304166"/>
                  <a:gd name="connsiteY754" fmla="*/ 1290089 h 2129878"/>
                  <a:gd name="connsiteX755" fmla="*/ 1593959 w 3304166"/>
                  <a:gd name="connsiteY755" fmla="*/ 1293098 h 2129878"/>
                  <a:gd name="connsiteX756" fmla="*/ 1603645 w 3304166"/>
                  <a:gd name="connsiteY756" fmla="*/ 1293213 h 2129878"/>
                  <a:gd name="connsiteX757" fmla="*/ 1635595 w 3304166"/>
                  <a:gd name="connsiteY757" fmla="*/ 1294560 h 2129878"/>
                  <a:gd name="connsiteX758" fmla="*/ 1638492 w 3304166"/>
                  <a:gd name="connsiteY758" fmla="*/ 1295564 h 2129878"/>
                  <a:gd name="connsiteX759" fmla="*/ 1644163 w 3304166"/>
                  <a:gd name="connsiteY759" fmla="*/ 1307257 h 2129878"/>
                  <a:gd name="connsiteX760" fmla="*/ 1647828 w 3304166"/>
                  <a:gd name="connsiteY760" fmla="*/ 1324743 h 2129878"/>
                  <a:gd name="connsiteX761" fmla="*/ 1640033 w 3304166"/>
                  <a:gd name="connsiteY761" fmla="*/ 1328524 h 2129878"/>
                  <a:gd name="connsiteX762" fmla="*/ 1625561 w 3304166"/>
                  <a:gd name="connsiteY762" fmla="*/ 1323507 h 2129878"/>
                  <a:gd name="connsiteX763" fmla="*/ 1620661 w 3304166"/>
                  <a:gd name="connsiteY763" fmla="*/ 1328297 h 2129878"/>
                  <a:gd name="connsiteX764" fmla="*/ 1606189 w 3304166"/>
                  <a:gd name="connsiteY764" fmla="*/ 1323280 h 2129878"/>
                  <a:gd name="connsiteX765" fmla="*/ 1598396 w 3304166"/>
                  <a:gd name="connsiteY765" fmla="*/ 1327065 h 2129878"/>
                  <a:gd name="connsiteX766" fmla="*/ 1589714 w 3304166"/>
                  <a:gd name="connsiteY766" fmla="*/ 1324056 h 2129878"/>
                  <a:gd name="connsiteX767" fmla="*/ 1593494 w 3304166"/>
                  <a:gd name="connsiteY767" fmla="*/ 1331849 h 2129878"/>
                  <a:gd name="connsiteX768" fmla="*/ 1600168 w 3304166"/>
                  <a:gd name="connsiteY768" fmla="*/ 1340649 h 2129878"/>
                  <a:gd name="connsiteX769" fmla="*/ 1607848 w 3304166"/>
                  <a:gd name="connsiteY769" fmla="*/ 1346551 h 2129878"/>
                  <a:gd name="connsiteX770" fmla="*/ 1611631 w 3304166"/>
                  <a:gd name="connsiteY770" fmla="*/ 1354349 h 2129878"/>
                  <a:gd name="connsiteX771" fmla="*/ 1622089 w 3304166"/>
                  <a:gd name="connsiteY771" fmla="*/ 1370943 h 2129878"/>
                  <a:gd name="connsiteX772" fmla="*/ 1624982 w 3304166"/>
                  <a:gd name="connsiteY772" fmla="*/ 1371947 h 2129878"/>
                  <a:gd name="connsiteX773" fmla="*/ 1636443 w 3304166"/>
                  <a:gd name="connsiteY773" fmla="*/ 1385647 h 2129878"/>
                  <a:gd name="connsiteX774" fmla="*/ 1641224 w 3304166"/>
                  <a:gd name="connsiteY774" fmla="*/ 1390550 h 2129878"/>
                  <a:gd name="connsiteX775" fmla="*/ 1647014 w 3304166"/>
                  <a:gd name="connsiteY775" fmla="*/ 1392556 h 2129878"/>
                  <a:gd name="connsiteX776" fmla="*/ 1649906 w 3304166"/>
                  <a:gd name="connsiteY776" fmla="*/ 1393559 h 2129878"/>
                  <a:gd name="connsiteX777" fmla="*/ 1656583 w 3304166"/>
                  <a:gd name="connsiteY777" fmla="*/ 1402356 h 2129878"/>
                  <a:gd name="connsiteX778" fmla="*/ 1662373 w 3304166"/>
                  <a:gd name="connsiteY778" fmla="*/ 1404363 h 2129878"/>
                  <a:gd name="connsiteX779" fmla="*/ 1661255 w 3304166"/>
                  <a:gd name="connsiteY779" fmla="*/ 1416949 h 2129878"/>
                  <a:gd name="connsiteX780" fmla="*/ 1657355 w 3304166"/>
                  <a:gd name="connsiteY780" fmla="*/ 1418839 h 2129878"/>
                  <a:gd name="connsiteX781" fmla="*/ 1645663 w 3304166"/>
                  <a:gd name="connsiteY781" fmla="*/ 1424513 h 2129878"/>
                  <a:gd name="connsiteX782" fmla="*/ 1636862 w 3304166"/>
                  <a:gd name="connsiteY782" fmla="*/ 1431192 h 2129878"/>
                  <a:gd name="connsiteX783" fmla="*/ 1638869 w 3304166"/>
                  <a:gd name="connsiteY783" fmla="*/ 1425401 h 2129878"/>
                  <a:gd name="connsiteX784" fmla="*/ 1632193 w 3304166"/>
                  <a:gd name="connsiteY784" fmla="*/ 1416604 h 2129878"/>
                  <a:gd name="connsiteX785" fmla="*/ 1624402 w 3304166"/>
                  <a:gd name="connsiteY785" fmla="*/ 1420385 h 2129878"/>
                  <a:gd name="connsiteX786" fmla="*/ 1615601 w 3304166"/>
                  <a:gd name="connsiteY786" fmla="*/ 1427067 h 2129878"/>
                  <a:gd name="connsiteX787" fmla="*/ 1604027 w 3304166"/>
                  <a:gd name="connsiteY787" fmla="*/ 1423055 h 2129878"/>
                  <a:gd name="connsiteX788" fmla="*/ 1610934 w 3304166"/>
                  <a:gd name="connsiteY788" fmla="*/ 1412476 h 2129878"/>
                  <a:gd name="connsiteX789" fmla="*/ 1619733 w 3304166"/>
                  <a:gd name="connsiteY789" fmla="*/ 1405798 h 2129878"/>
                  <a:gd name="connsiteX790" fmla="*/ 1614061 w 3304166"/>
                  <a:gd name="connsiteY790" fmla="*/ 1394104 h 2129878"/>
                  <a:gd name="connsiteX791" fmla="*/ 1596810 w 3304166"/>
                  <a:gd name="connsiteY791" fmla="*/ 1378397 h 2129878"/>
                  <a:gd name="connsiteX792" fmla="*/ 1574664 w 3304166"/>
                  <a:gd name="connsiteY792" fmla="*/ 1367478 h 2129878"/>
                  <a:gd name="connsiteX793" fmla="*/ 1578678 w 3304166"/>
                  <a:gd name="connsiteY793" fmla="*/ 1355896 h 2129878"/>
                  <a:gd name="connsiteX794" fmla="*/ 1569104 w 3304166"/>
                  <a:gd name="connsiteY794" fmla="*/ 1346095 h 2129878"/>
                  <a:gd name="connsiteX795" fmla="*/ 1557529 w 3304166"/>
                  <a:gd name="connsiteY795" fmla="*/ 1342083 h 2129878"/>
                  <a:gd name="connsiteX796" fmla="*/ 1549733 w 3304166"/>
                  <a:gd name="connsiteY796" fmla="*/ 1345864 h 2129878"/>
                  <a:gd name="connsiteX797" fmla="*/ 1547726 w 3304166"/>
                  <a:gd name="connsiteY797" fmla="*/ 1351655 h 2129878"/>
                  <a:gd name="connsiteX798" fmla="*/ 1545488 w 3304166"/>
                  <a:gd name="connsiteY798" fmla="*/ 1376822 h 2129878"/>
                  <a:gd name="connsiteX799" fmla="*/ 1537692 w 3304166"/>
                  <a:gd name="connsiteY799" fmla="*/ 1380603 h 2129878"/>
                  <a:gd name="connsiteX800" fmla="*/ 1526118 w 3304166"/>
                  <a:gd name="connsiteY800" fmla="*/ 1376591 h 2129878"/>
                  <a:gd name="connsiteX801" fmla="*/ 1519554 w 3304166"/>
                  <a:gd name="connsiteY801" fmla="*/ 1358106 h 2129878"/>
                  <a:gd name="connsiteX802" fmla="*/ 1508984 w 3304166"/>
                  <a:gd name="connsiteY802" fmla="*/ 1351196 h 2129878"/>
                  <a:gd name="connsiteX803" fmla="*/ 1499296 w 3304166"/>
                  <a:gd name="connsiteY803" fmla="*/ 1351084 h 2129878"/>
                  <a:gd name="connsiteX804" fmla="*/ 1483708 w 3304166"/>
                  <a:gd name="connsiteY804" fmla="*/ 1358650 h 2129878"/>
                  <a:gd name="connsiteX805" fmla="*/ 1473906 w 3304166"/>
                  <a:gd name="connsiteY805" fmla="*/ 1368221 h 2129878"/>
                  <a:gd name="connsiteX806" fmla="*/ 1462331 w 3304166"/>
                  <a:gd name="connsiteY806" fmla="*/ 1364209 h 2129878"/>
                  <a:gd name="connsiteX807" fmla="*/ 1453762 w 3304166"/>
                  <a:gd name="connsiteY807" fmla="*/ 1351510 h 2129878"/>
                  <a:gd name="connsiteX808" fmla="*/ 1439295 w 3304166"/>
                  <a:gd name="connsiteY808" fmla="*/ 1346496 h 2129878"/>
                  <a:gd name="connsiteX809" fmla="*/ 1423936 w 3304166"/>
                  <a:gd name="connsiteY809" fmla="*/ 1334689 h 2129878"/>
                  <a:gd name="connsiteX810" fmla="*/ 1421156 w 3304166"/>
                  <a:gd name="connsiteY810" fmla="*/ 1323999 h 2129878"/>
                  <a:gd name="connsiteX811" fmla="*/ 1432966 w 3304166"/>
                  <a:gd name="connsiteY811" fmla="*/ 1308636 h 2129878"/>
                  <a:gd name="connsiteX812" fmla="*/ 1439873 w 3304166"/>
                  <a:gd name="connsiteY812" fmla="*/ 1298057 h 2129878"/>
                  <a:gd name="connsiteX813" fmla="*/ 1426292 w 3304166"/>
                  <a:gd name="connsiteY813" fmla="*/ 1299836 h 2129878"/>
                  <a:gd name="connsiteX814" fmla="*/ 1409931 w 3304166"/>
                  <a:gd name="connsiteY814" fmla="*/ 1290923 h 2129878"/>
                  <a:gd name="connsiteX815" fmla="*/ 1395688 w 3304166"/>
                  <a:gd name="connsiteY815" fmla="*/ 1266531 h 2129878"/>
                  <a:gd name="connsiteX816" fmla="*/ 1378442 w 3304166"/>
                  <a:gd name="connsiteY816" fmla="*/ 1250826 h 2129878"/>
                  <a:gd name="connsiteX817" fmla="*/ 1363970 w 3304166"/>
                  <a:gd name="connsiteY817" fmla="*/ 1245809 h 2129878"/>
                  <a:gd name="connsiteX818" fmla="*/ 1359071 w 3304166"/>
                  <a:gd name="connsiteY818" fmla="*/ 1250593 h 2129878"/>
                  <a:gd name="connsiteX819" fmla="*/ 1353163 w 3304166"/>
                  <a:gd name="connsiteY819" fmla="*/ 1258273 h 2129878"/>
                  <a:gd name="connsiteX820" fmla="*/ 1357949 w 3304166"/>
                  <a:gd name="connsiteY820" fmla="*/ 1263178 h 2129878"/>
                  <a:gd name="connsiteX821" fmla="*/ 1360842 w 3304166"/>
                  <a:gd name="connsiteY821" fmla="*/ 1264180 h 2129878"/>
                  <a:gd name="connsiteX822" fmla="*/ 1375314 w 3304166"/>
                  <a:gd name="connsiteY822" fmla="*/ 1269197 h 2129878"/>
                  <a:gd name="connsiteX823" fmla="*/ 1378094 w 3304166"/>
                  <a:gd name="connsiteY823" fmla="*/ 1279888 h 2129878"/>
                  <a:gd name="connsiteX824" fmla="*/ 1374193 w 3304166"/>
                  <a:gd name="connsiteY824" fmla="*/ 1281778 h 2129878"/>
                  <a:gd name="connsiteX825" fmla="*/ 1353936 w 3304166"/>
                  <a:gd name="connsiteY825" fmla="*/ 1274756 h 2129878"/>
                  <a:gd name="connsiteX826" fmla="*/ 1330781 w 3304166"/>
                  <a:gd name="connsiteY826" fmla="*/ 1266731 h 2129878"/>
                  <a:gd name="connsiteX827" fmla="*/ 1293159 w 3304166"/>
                  <a:gd name="connsiteY827" fmla="*/ 1253690 h 2129878"/>
                  <a:gd name="connsiteX828" fmla="*/ 1275909 w 3304166"/>
                  <a:gd name="connsiteY828" fmla="*/ 1237982 h 2129878"/>
                  <a:gd name="connsiteX829" fmla="*/ 1263448 w 3304166"/>
                  <a:gd name="connsiteY829" fmla="*/ 1227177 h 2129878"/>
                  <a:gd name="connsiteX830" fmla="*/ 1249978 w 3304166"/>
                  <a:gd name="connsiteY830" fmla="*/ 1219267 h 2129878"/>
                  <a:gd name="connsiteX831" fmla="*/ 1225939 w 3304166"/>
                  <a:gd name="connsiteY831" fmla="*/ 1204447 h 2129878"/>
                  <a:gd name="connsiteX832" fmla="*/ 1217257 w 3304166"/>
                  <a:gd name="connsiteY832" fmla="*/ 1201438 h 2129878"/>
                  <a:gd name="connsiteX833" fmla="*/ 1205683 w 3304166"/>
                  <a:gd name="connsiteY833" fmla="*/ 1197426 h 2129878"/>
                  <a:gd name="connsiteX834" fmla="*/ 1194993 w 3304166"/>
                  <a:gd name="connsiteY834" fmla="*/ 1200208 h 2129878"/>
                  <a:gd name="connsiteX835" fmla="*/ 1180521 w 3304166"/>
                  <a:gd name="connsiteY835" fmla="*/ 1195191 h 2129878"/>
                  <a:gd name="connsiteX836" fmla="*/ 1168945 w 3304166"/>
                  <a:gd name="connsiteY836" fmla="*/ 1191179 h 2129878"/>
                  <a:gd name="connsiteX837" fmla="*/ 1182645 w 3304166"/>
                  <a:gd name="connsiteY837" fmla="*/ 1179713 h 2129878"/>
                  <a:gd name="connsiteX838" fmla="*/ 1201361 w 3304166"/>
                  <a:gd name="connsiteY838" fmla="*/ 1153775 h 2129878"/>
                  <a:gd name="connsiteX839" fmla="*/ 1205376 w 3304166"/>
                  <a:gd name="connsiteY839" fmla="*/ 1142193 h 2129878"/>
                  <a:gd name="connsiteX840" fmla="*/ 1203716 w 3304166"/>
                  <a:gd name="connsiteY840" fmla="*/ 1118921 h 2129878"/>
                  <a:gd name="connsiteX841" fmla="*/ 1214519 w 3304166"/>
                  <a:gd name="connsiteY841" fmla="*/ 1106451 h 2129878"/>
                  <a:gd name="connsiteX842" fmla="*/ 1214523 w 3304166"/>
                  <a:gd name="connsiteY842" fmla="*/ 1106442 h 2129878"/>
                  <a:gd name="connsiteX843" fmla="*/ 1203714 w 3304166"/>
                  <a:gd name="connsiteY843" fmla="*/ 1118918 h 2129878"/>
                  <a:gd name="connsiteX844" fmla="*/ 1205369 w 3304166"/>
                  <a:gd name="connsiteY844" fmla="*/ 1142184 h 2129878"/>
                  <a:gd name="connsiteX845" fmla="*/ 1201356 w 3304166"/>
                  <a:gd name="connsiteY845" fmla="*/ 1153762 h 2129878"/>
                  <a:gd name="connsiteX846" fmla="*/ 1182644 w 3304166"/>
                  <a:gd name="connsiteY846" fmla="*/ 1179707 h 2129878"/>
                  <a:gd name="connsiteX847" fmla="*/ 1168939 w 3304166"/>
                  <a:gd name="connsiteY847" fmla="*/ 1191168 h 2129878"/>
                  <a:gd name="connsiteX848" fmla="*/ 1162148 w 3304166"/>
                  <a:gd name="connsiteY848" fmla="*/ 1192055 h 2129878"/>
                  <a:gd name="connsiteX849" fmla="*/ 1112715 w 3304166"/>
                  <a:gd name="connsiteY849" fmla="*/ 1194385 h 2129878"/>
                  <a:gd name="connsiteX850" fmla="*/ 1097236 w 3304166"/>
                  <a:gd name="connsiteY850" fmla="*/ 1192261 h 2129878"/>
                  <a:gd name="connsiteX851" fmla="*/ 1074865 w 3304166"/>
                  <a:gd name="connsiteY851" fmla="*/ 1200717 h 2129878"/>
                  <a:gd name="connsiteX852" fmla="*/ 1072969 w 3304166"/>
                  <a:gd name="connsiteY852" fmla="*/ 1196818 h 2129878"/>
                  <a:gd name="connsiteX853" fmla="*/ 1078988 w 3304166"/>
                  <a:gd name="connsiteY853" fmla="*/ 1179454 h 2129878"/>
                  <a:gd name="connsiteX854" fmla="*/ 1083004 w 3304166"/>
                  <a:gd name="connsiteY854" fmla="*/ 1167865 h 2129878"/>
                  <a:gd name="connsiteX855" fmla="*/ 1086014 w 3304166"/>
                  <a:gd name="connsiteY855" fmla="*/ 1159183 h 2129878"/>
                  <a:gd name="connsiteX856" fmla="*/ 1080225 w 3304166"/>
                  <a:gd name="connsiteY856" fmla="*/ 1157176 h 2129878"/>
                  <a:gd name="connsiteX857" fmla="*/ 1069542 w 3304166"/>
                  <a:gd name="connsiteY857" fmla="*/ 1159956 h 2129878"/>
                  <a:gd name="connsiteX858" fmla="*/ 1054955 w 3304166"/>
                  <a:gd name="connsiteY858" fmla="*/ 1164626 h 2129878"/>
                  <a:gd name="connsiteX859" fmla="*/ 1049042 w 3304166"/>
                  <a:gd name="connsiteY859" fmla="*/ 1172315 h 2129878"/>
                  <a:gd name="connsiteX860" fmla="*/ 1049935 w 3304166"/>
                  <a:gd name="connsiteY860" fmla="*/ 1179108 h 2129878"/>
                  <a:gd name="connsiteX861" fmla="*/ 1051820 w 3304166"/>
                  <a:gd name="connsiteY861" fmla="*/ 1183004 h 2129878"/>
                  <a:gd name="connsiteX862" fmla="*/ 1051710 w 3304166"/>
                  <a:gd name="connsiteY862" fmla="*/ 1192693 h 2129878"/>
                  <a:gd name="connsiteX863" fmla="*/ 1051591 w 3304166"/>
                  <a:gd name="connsiteY863" fmla="*/ 1202376 h 2129878"/>
                  <a:gd name="connsiteX864" fmla="*/ 1040906 w 3304166"/>
                  <a:gd name="connsiteY864" fmla="*/ 1205157 h 2129878"/>
                  <a:gd name="connsiteX865" fmla="*/ 1037003 w 3304166"/>
                  <a:gd name="connsiteY865" fmla="*/ 1207046 h 2129878"/>
                  <a:gd name="connsiteX866" fmla="*/ 1027323 w 3304166"/>
                  <a:gd name="connsiteY866" fmla="*/ 1206932 h 2129878"/>
                  <a:gd name="connsiteX867" fmla="*/ 1016625 w 3304166"/>
                  <a:gd name="connsiteY867" fmla="*/ 1209721 h 2129878"/>
                  <a:gd name="connsiteX868" fmla="*/ 1008719 w 3304166"/>
                  <a:gd name="connsiteY868" fmla="*/ 1223190 h 2129878"/>
                  <a:gd name="connsiteX869" fmla="*/ 994013 w 3304166"/>
                  <a:gd name="connsiteY869" fmla="*/ 1237544 h 2129878"/>
                  <a:gd name="connsiteX870" fmla="*/ 956158 w 3304166"/>
                  <a:gd name="connsiteY870" fmla="*/ 1243886 h 2129878"/>
                  <a:gd name="connsiteX871" fmla="*/ 934899 w 3304166"/>
                  <a:gd name="connsiteY871" fmla="*/ 1239761 h 2129878"/>
                  <a:gd name="connsiteX872" fmla="*/ 912628 w 3304166"/>
                  <a:gd name="connsiteY872" fmla="*/ 1238525 h 2129878"/>
                  <a:gd name="connsiteX873" fmla="*/ 901944 w 3304166"/>
                  <a:gd name="connsiteY873" fmla="*/ 1241305 h 2129878"/>
                  <a:gd name="connsiteX874" fmla="*/ 891250 w 3304166"/>
                  <a:gd name="connsiteY874" fmla="*/ 1244083 h 2129878"/>
                  <a:gd name="connsiteX875" fmla="*/ 884578 w 3304166"/>
                  <a:gd name="connsiteY875" fmla="*/ 1235286 h 2129878"/>
                  <a:gd name="connsiteX876" fmla="*/ 883685 w 3304166"/>
                  <a:gd name="connsiteY876" fmla="*/ 1228493 h 2129878"/>
                  <a:gd name="connsiteX877" fmla="*/ 873001 w 3304166"/>
                  <a:gd name="connsiteY877" fmla="*/ 1231273 h 2129878"/>
                  <a:gd name="connsiteX878" fmla="*/ 869220 w 3304166"/>
                  <a:gd name="connsiteY878" fmla="*/ 1223478 h 2129878"/>
                  <a:gd name="connsiteX879" fmla="*/ 858524 w 3304166"/>
                  <a:gd name="connsiteY879" fmla="*/ 1226255 h 2129878"/>
                  <a:gd name="connsiteX880" fmla="*/ 849847 w 3304166"/>
                  <a:gd name="connsiteY880" fmla="*/ 1223248 h 2129878"/>
                  <a:gd name="connsiteX881" fmla="*/ 845945 w 3304166"/>
                  <a:gd name="connsiteY881" fmla="*/ 1225138 h 2129878"/>
                  <a:gd name="connsiteX882" fmla="*/ 850620 w 3304166"/>
                  <a:gd name="connsiteY882" fmla="*/ 1239725 h 2129878"/>
                  <a:gd name="connsiteX883" fmla="*/ 849496 w 3304166"/>
                  <a:gd name="connsiteY883" fmla="*/ 1252304 h 2129878"/>
                  <a:gd name="connsiteX884" fmla="*/ 841701 w 3304166"/>
                  <a:gd name="connsiteY884" fmla="*/ 1256085 h 2129878"/>
                  <a:gd name="connsiteX885" fmla="*/ 827235 w 3304166"/>
                  <a:gd name="connsiteY885" fmla="*/ 1251072 h 2129878"/>
                  <a:gd name="connsiteX886" fmla="*/ 822449 w 3304166"/>
                  <a:gd name="connsiteY886" fmla="*/ 1246171 h 2129878"/>
                  <a:gd name="connsiteX887" fmla="*/ 818668 w 3304166"/>
                  <a:gd name="connsiteY887" fmla="*/ 1238377 h 2129878"/>
                  <a:gd name="connsiteX888" fmla="*/ 806857 w 3304166"/>
                  <a:gd name="connsiteY888" fmla="*/ 1253746 h 2129878"/>
                  <a:gd name="connsiteX889" fmla="*/ 805743 w 3304166"/>
                  <a:gd name="connsiteY889" fmla="*/ 1266328 h 2129878"/>
                  <a:gd name="connsiteX890" fmla="*/ 820319 w 3304166"/>
                  <a:gd name="connsiteY890" fmla="*/ 1261654 h 2129878"/>
                  <a:gd name="connsiteX891" fmla="*/ 826108 w 3304166"/>
                  <a:gd name="connsiteY891" fmla="*/ 1263660 h 2129878"/>
                  <a:gd name="connsiteX892" fmla="*/ 807629 w 3304166"/>
                  <a:gd name="connsiteY892" fmla="*/ 1270224 h 2129878"/>
                  <a:gd name="connsiteX893" fmla="*/ 797948 w 3304166"/>
                  <a:gd name="connsiteY893" fmla="*/ 1270110 h 2129878"/>
                  <a:gd name="connsiteX894" fmla="*/ 793163 w 3304166"/>
                  <a:gd name="connsiteY894" fmla="*/ 1265209 h 2129878"/>
                  <a:gd name="connsiteX895" fmla="*/ 778686 w 3304166"/>
                  <a:gd name="connsiteY895" fmla="*/ 1260191 h 2129878"/>
                  <a:gd name="connsiteX896" fmla="*/ 767109 w 3304166"/>
                  <a:gd name="connsiteY896" fmla="*/ 1256178 h 2129878"/>
                  <a:gd name="connsiteX897" fmla="*/ 760317 w 3304166"/>
                  <a:gd name="connsiteY897" fmla="*/ 1257067 h 2129878"/>
                  <a:gd name="connsiteX898" fmla="*/ 758311 w 3304166"/>
                  <a:gd name="connsiteY898" fmla="*/ 1262856 h 2129878"/>
                  <a:gd name="connsiteX899" fmla="*/ 759204 w 3304166"/>
                  <a:gd name="connsiteY899" fmla="*/ 1269649 h 2129878"/>
                  <a:gd name="connsiteX900" fmla="*/ 767881 w 3304166"/>
                  <a:gd name="connsiteY900" fmla="*/ 1272656 h 2129878"/>
                  <a:gd name="connsiteX901" fmla="*/ 753181 w 3304166"/>
                  <a:gd name="connsiteY901" fmla="*/ 1287026 h 2129878"/>
                  <a:gd name="connsiteX902" fmla="*/ 750281 w 3304166"/>
                  <a:gd name="connsiteY902" fmla="*/ 1286021 h 2129878"/>
                  <a:gd name="connsiteX903" fmla="*/ 723235 w 3304166"/>
                  <a:gd name="connsiteY903" fmla="*/ 1279887 h 2129878"/>
                  <a:gd name="connsiteX904" fmla="*/ 718449 w 3304166"/>
                  <a:gd name="connsiteY904" fmla="*/ 1274987 h 2129878"/>
                  <a:gd name="connsiteX905" fmla="*/ 716443 w 3304166"/>
                  <a:gd name="connsiteY905" fmla="*/ 1280775 h 2129878"/>
                  <a:gd name="connsiteX906" fmla="*/ 722111 w 3304166"/>
                  <a:gd name="connsiteY906" fmla="*/ 1292466 h 2129878"/>
                  <a:gd name="connsiteX907" fmla="*/ 728792 w 3304166"/>
                  <a:gd name="connsiteY907" fmla="*/ 1301265 h 2129878"/>
                  <a:gd name="connsiteX908" fmla="*/ 729676 w 3304166"/>
                  <a:gd name="connsiteY908" fmla="*/ 1308055 h 2129878"/>
                  <a:gd name="connsiteX909" fmla="*/ 708063 w 3304166"/>
                  <a:gd name="connsiteY909" fmla="*/ 1332997 h 2129878"/>
                  <a:gd name="connsiteX910" fmla="*/ 690356 w 3304166"/>
                  <a:gd name="connsiteY910" fmla="*/ 1356036 h 2129878"/>
                  <a:gd name="connsiteX911" fmla="*/ 672636 w 3304166"/>
                  <a:gd name="connsiteY911" fmla="*/ 1379084 h 2129878"/>
                  <a:gd name="connsiteX912" fmla="*/ 666617 w 3304166"/>
                  <a:gd name="connsiteY912" fmla="*/ 1396449 h 2129878"/>
                  <a:gd name="connsiteX913" fmla="*/ 668282 w 3304166"/>
                  <a:gd name="connsiteY913" fmla="*/ 1419721 h 2129878"/>
                  <a:gd name="connsiteX914" fmla="*/ 665149 w 3304166"/>
                  <a:gd name="connsiteY914" fmla="*/ 1438099 h 2129878"/>
                  <a:gd name="connsiteX915" fmla="*/ 664918 w 3304166"/>
                  <a:gd name="connsiteY915" fmla="*/ 1457470 h 2129878"/>
                  <a:gd name="connsiteX916" fmla="*/ 671599 w 3304166"/>
                  <a:gd name="connsiteY916" fmla="*/ 1466271 h 2129878"/>
                  <a:gd name="connsiteX917" fmla="*/ 670472 w 3304166"/>
                  <a:gd name="connsiteY917" fmla="*/ 1478860 h 2129878"/>
                  <a:gd name="connsiteX918" fmla="*/ 669359 w 3304166"/>
                  <a:gd name="connsiteY918" fmla="*/ 1491441 h 2129878"/>
                  <a:gd name="connsiteX919" fmla="*/ 666349 w 3304166"/>
                  <a:gd name="connsiteY919" fmla="*/ 1500124 h 2129878"/>
                  <a:gd name="connsiteX920" fmla="*/ 667122 w 3304166"/>
                  <a:gd name="connsiteY920" fmla="*/ 1516601 h 2129878"/>
                  <a:gd name="connsiteX921" fmla="*/ 645853 w 3304166"/>
                  <a:gd name="connsiteY921" fmla="*/ 1512471 h 2129878"/>
                  <a:gd name="connsiteX922" fmla="*/ 640958 w 3304166"/>
                  <a:gd name="connsiteY922" fmla="*/ 1517258 h 2129878"/>
                  <a:gd name="connsiteX923" fmla="*/ 630263 w 3304166"/>
                  <a:gd name="connsiteY923" fmla="*/ 1520036 h 2129878"/>
                  <a:gd name="connsiteX924" fmla="*/ 619811 w 3304166"/>
                  <a:gd name="connsiteY924" fmla="*/ 1503444 h 2129878"/>
                  <a:gd name="connsiteX925" fmla="*/ 614131 w 3304166"/>
                  <a:gd name="connsiteY925" fmla="*/ 1491751 h 2129878"/>
                  <a:gd name="connsiteX926" fmla="*/ 615135 w 3304166"/>
                  <a:gd name="connsiteY926" fmla="*/ 1488856 h 2129878"/>
                  <a:gd name="connsiteX927" fmla="*/ 588209 w 3304166"/>
                  <a:gd name="connsiteY927" fmla="*/ 1473039 h 2129878"/>
                  <a:gd name="connsiteX928" fmla="*/ 583304 w 3304166"/>
                  <a:gd name="connsiteY928" fmla="*/ 1477822 h 2129878"/>
                  <a:gd name="connsiteX929" fmla="*/ 569840 w 3304166"/>
                  <a:gd name="connsiteY929" fmla="*/ 1469914 h 2129878"/>
                  <a:gd name="connsiteX930" fmla="*/ 567062 w 3304166"/>
                  <a:gd name="connsiteY930" fmla="*/ 1459225 h 2129878"/>
                  <a:gd name="connsiteX931" fmla="*/ 555484 w 3304166"/>
                  <a:gd name="connsiteY931" fmla="*/ 1455212 h 2129878"/>
                  <a:gd name="connsiteX932" fmla="*/ 542245 w 3304166"/>
                  <a:gd name="connsiteY932" fmla="*/ 1427917 h 2129878"/>
                  <a:gd name="connsiteX933" fmla="*/ 516202 w 3304166"/>
                  <a:gd name="connsiteY933" fmla="*/ 1418890 h 2129878"/>
                  <a:gd name="connsiteX934" fmla="*/ 506752 w 3304166"/>
                  <a:gd name="connsiteY934" fmla="*/ 1399405 h 2129878"/>
                  <a:gd name="connsiteX935" fmla="*/ 484601 w 3304166"/>
                  <a:gd name="connsiteY935" fmla="*/ 1388485 h 2129878"/>
                  <a:gd name="connsiteX936" fmla="*/ 483829 w 3304166"/>
                  <a:gd name="connsiteY936" fmla="*/ 1372008 h 2129878"/>
                  <a:gd name="connsiteX937" fmla="*/ 480160 w 3304166"/>
                  <a:gd name="connsiteY937" fmla="*/ 1354514 h 2129878"/>
                  <a:gd name="connsiteX938" fmla="*/ 477502 w 3304166"/>
                  <a:gd name="connsiteY938" fmla="*/ 1334140 h 2129878"/>
                  <a:gd name="connsiteX939" fmla="*/ 471175 w 3304166"/>
                  <a:gd name="connsiteY939" fmla="*/ 1296274 h 2129878"/>
                  <a:gd name="connsiteX940" fmla="*/ 477194 w 3304166"/>
                  <a:gd name="connsiteY940" fmla="*/ 1278909 h 2129878"/>
                  <a:gd name="connsiteX941" fmla="*/ 471516 w 3304166"/>
                  <a:gd name="connsiteY941" fmla="*/ 1267214 h 2129878"/>
                  <a:gd name="connsiteX942" fmla="*/ 467733 w 3304166"/>
                  <a:gd name="connsiteY942" fmla="*/ 1259419 h 2129878"/>
                  <a:gd name="connsiteX943" fmla="*/ 475529 w 3304166"/>
                  <a:gd name="connsiteY943" fmla="*/ 1255638 h 2129878"/>
                  <a:gd name="connsiteX944" fmla="*/ 487461 w 3304166"/>
                  <a:gd name="connsiteY944" fmla="*/ 1230584 h 2129878"/>
                  <a:gd name="connsiteX945" fmla="*/ 474991 w 3304166"/>
                  <a:gd name="connsiteY945" fmla="*/ 1219777 h 2129878"/>
                  <a:gd name="connsiteX946" fmla="*/ 458100 w 3304166"/>
                  <a:gd name="connsiteY946" fmla="*/ 1175007 h 2129878"/>
                  <a:gd name="connsiteX947" fmla="*/ 460337 w 3304166"/>
                  <a:gd name="connsiteY947" fmla="*/ 1149846 h 2129878"/>
                  <a:gd name="connsiteX948" fmla="*/ 444209 w 3304166"/>
                  <a:gd name="connsiteY948" fmla="*/ 1121551 h 2129878"/>
                  <a:gd name="connsiteX949" fmla="*/ 443547 w 3304166"/>
                  <a:gd name="connsiteY949" fmla="*/ 1095384 h 2129878"/>
                  <a:gd name="connsiteX950" fmla="*/ 446557 w 3304166"/>
                  <a:gd name="connsiteY950" fmla="*/ 1086702 h 2129878"/>
                  <a:gd name="connsiteX951" fmla="*/ 443008 w 3304166"/>
                  <a:gd name="connsiteY951" fmla="*/ 1059524 h 2129878"/>
                  <a:gd name="connsiteX952" fmla="*/ 438343 w 3304166"/>
                  <a:gd name="connsiteY952" fmla="*/ 1044940 h 2129878"/>
                  <a:gd name="connsiteX953" fmla="*/ 438809 w 3304166"/>
                  <a:gd name="connsiteY953" fmla="*/ 1006185 h 2129878"/>
                  <a:gd name="connsiteX954" fmla="*/ 429469 w 3304166"/>
                  <a:gd name="connsiteY954" fmla="*/ 977012 h 2129878"/>
                  <a:gd name="connsiteX955" fmla="*/ 426810 w 3304166"/>
                  <a:gd name="connsiteY955" fmla="*/ 956638 h 2129878"/>
                  <a:gd name="connsiteX956" fmla="*/ 417240 w 3304166"/>
                  <a:gd name="connsiteY956" fmla="*/ 946836 h 2129878"/>
                  <a:gd name="connsiteX957" fmla="*/ 407783 w 3304166"/>
                  <a:gd name="connsiteY957" fmla="*/ 927338 h 2129878"/>
                  <a:gd name="connsiteX958" fmla="*/ 401994 w 3304166"/>
                  <a:gd name="connsiteY958" fmla="*/ 925331 h 2129878"/>
                  <a:gd name="connsiteX959" fmla="*/ 399336 w 3304166"/>
                  <a:gd name="connsiteY959" fmla="*/ 904957 h 2129878"/>
                  <a:gd name="connsiteX960" fmla="*/ 392654 w 3304166"/>
                  <a:gd name="connsiteY960" fmla="*/ 896158 h 2129878"/>
                  <a:gd name="connsiteX961" fmla="*/ 370503 w 3304166"/>
                  <a:gd name="connsiteY961" fmla="*/ 885237 h 2129878"/>
                  <a:gd name="connsiteX962" fmla="*/ 361826 w 3304166"/>
                  <a:gd name="connsiteY962" fmla="*/ 882230 h 2129878"/>
                  <a:gd name="connsiteX963" fmla="*/ 345464 w 3304166"/>
                  <a:gd name="connsiteY963" fmla="*/ 873316 h 2129878"/>
                  <a:gd name="connsiteX964" fmla="*/ 333004 w 3304166"/>
                  <a:gd name="connsiteY964" fmla="*/ 862514 h 2129878"/>
                  <a:gd name="connsiteX965" fmla="*/ 318527 w 3304166"/>
                  <a:gd name="connsiteY965" fmla="*/ 857496 h 2129878"/>
                  <a:gd name="connsiteX966" fmla="*/ 305947 w 3304166"/>
                  <a:gd name="connsiteY966" fmla="*/ 856377 h 2129878"/>
                  <a:gd name="connsiteX967" fmla="*/ 284690 w 3304166"/>
                  <a:gd name="connsiteY967" fmla="*/ 852251 h 2129878"/>
                  <a:gd name="connsiteX968" fmla="*/ 264193 w 3304166"/>
                  <a:gd name="connsiteY968" fmla="*/ 864598 h 2129878"/>
                  <a:gd name="connsiteX969" fmla="*/ 253389 w 3304166"/>
                  <a:gd name="connsiteY969" fmla="*/ 877063 h 2129878"/>
                  <a:gd name="connsiteX970" fmla="*/ 243584 w 3304166"/>
                  <a:gd name="connsiteY970" fmla="*/ 886644 h 2129878"/>
                  <a:gd name="connsiteX971" fmla="*/ 238568 w 3304166"/>
                  <a:gd name="connsiteY971" fmla="*/ 901116 h 2129878"/>
                  <a:gd name="connsiteX972" fmla="*/ 228887 w 3304166"/>
                  <a:gd name="connsiteY972" fmla="*/ 901002 h 2129878"/>
                  <a:gd name="connsiteX973" fmla="*/ 221092 w 3304166"/>
                  <a:gd name="connsiteY973" fmla="*/ 904784 h 2129878"/>
                  <a:gd name="connsiteX974" fmla="*/ 209394 w 3304166"/>
                  <a:gd name="connsiteY974" fmla="*/ 910455 h 2129878"/>
                  <a:gd name="connsiteX975" fmla="*/ 199603 w 3304166"/>
                  <a:gd name="connsiteY975" fmla="*/ 920030 h 2129878"/>
                  <a:gd name="connsiteX976" fmla="*/ 188027 w 3304166"/>
                  <a:gd name="connsiteY976" fmla="*/ 916017 h 2129878"/>
                  <a:gd name="connsiteX977" fmla="*/ 175557 w 3304166"/>
                  <a:gd name="connsiteY977" fmla="*/ 905211 h 2129878"/>
                  <a:gd name="connsiteX978" fmla="*/ 167883 w 3304166"/>
                  <a:gd name="connsiteY978" fmla="*/ 899310 h 2129878"/>
                  <a:gd name="connsiteX979" fmla="*/ 152633 w 3304166"/>
                  <a:gd name="connsiteY979" fmla="*/ 877814 h 2129878"/>
                  <a:gd name="connsiteX980" fmla="*/ 138277 w 3304166"/>
                  <a:gd name="connsiteY980" fmla="*/ 863111 h 2129878"/>
                  <a:gd name="connsiteX981" fmla="*/ 129710 w 3304166"/>
                  <a:gd name="connsiteY981" fmla="*/ 850416 h 2129878"/>
                  <a:gd name="connsiteX982" fmla="*/ 122036 w 3304166"/>
                  <a:gd name="connsiteY982" fmla="*/ 844513 h 2129878"/>
                  <a:gd name="connsiteX983" fmla="*/ 116359 w 3304166"/>
                  <a:gd name="connsiteY983" fmla="*/ 832808 h 2129878"/>
                  <a:gd name="connsiteX984" fmla="*/ 107804 w 3304166"/>
                  <a:gd name="connsiteY984" fmla="*/ 820117 h 2129878"/>
                  <a:gd name="connsiteX985" fmla="*/ 102125 w 3304166"/>
                  <a:gd name="connsiteY985" fmla="*/ 808423 h 2129878"/>
                  <a:gd name="connsiteX986" fmla="*/ 98342 w 3304166"/>
                  <a:gd name="connsiteY986" fmla="*/ 800627 h 2129878"/>
                  <a:gd name="connsiteX987" fmla="*/ 94561 w 3304166"/>
                  <a:gd name="connsiteY987" fmla="*/ 792833 h 2129878"/>
                  <a:gd name="connsiteX988" fmla="*/ 92675 w 3304166"/>
                  <a:gd name="connsiteY988" fmla="*/ 788937 h 2129878"/>
                  <a:gd name="connsiteX989" fmla="*/ 92784 w 3304166"/>
                  <a:gd name="connsiteY989" fmla="*/ 779250 h 2129878"/>
                  <a:gd name="connsiteX990" fmla="*/ 83338 w 3304166"/>
                  <a:gd name="connsiteY990" fmla="*/ 759753 h 2129878"/>
                  <a:gd name="connsiteX991" fmla="*/ 86459 w 3304166"/>
                  <a:gd name="connsiteY991" fmla="*/ 741382 h 2129878"/>
                  <a:gd name="connsiteX992" fmla="*/ 91474 w 3304166"/>
                  <a:gd name="connsiteY992" fmla="*/ 726912 h 2129878"/>
                  <a:gd name="connsiteX993" fmla="*/ 98391 w 3304166"/>
                  <a:gd name="connsiteY993" fmla="*/ 716328 h 2129878"/>
                  <a:gd name="connsiteX994" fmla="*/ 99504 w 3304166"/>
                  <a:gd name="connsiteY994" fmla="*/ 703747 h 2129878"/>
                  <a:gd name="connsiteX995" fmla="*/ 93945 w 3304166"/>
                  <a:gd name="connsiteY995" fmla="*/ 682368 h 2129878"/>
                  <a:gd name="connsiteX996" fmla="*/ 100971 w 3304166"/>
                  <a:gd name="connsiteY996" fmla="*/ 662098 h 2129878"/>
                  <a:gd name="connsiteX997" fmla="*/ 99196 w 3304166"/>
                  <a:gd name="connsiteY997" fmla="*/ 648514 h 2129878"/>
                  <a:gd name="connsiteX998" fmla="*/ 88743 w 3304166"/>
                  <a:gd name="connsiteY998" fmla="*/ 631923 h 2129878"/>
                  <a:gd name="connsiteX999" fmla="*/ 80175 w 3304166"/>
                  <a:gd name="connsiteY999" fmla="*/ 619228 h 2129878"/>
                  <a:gd name="connsiteX1000" fmla="*/ 74496 w 3304166"/>
                  <a:gd name="connsiteY1000" fmla="*/ 607533 h 2129878"/>
                  <a:gd name="connsiteX1001" fmla="*/ 65819 w 3304166"/>
                  <a:gd name="connsiteY1001" fmla="*/ 604525 h 2129878"/>
                  <a:gd name="connsiteX1002" fmla="*/ 53704 w 3304166"/>
                  <a:gd name="connsiteY1002" fmla="*/ 564652 h 2129878"/>
                  <a:gd name="connsiteX1003" fmla="*/ 45136 w 3304166"/>
                  <a:gd name="connsiteY1003" fmla="*/ 551957 h 2129878"/>
                  <a:gd name="connsiteX1004" fmla="*/ 38579 w 3304166"/>
                  <a:gd name="connsiteY1004" fmla="*/ 533462 h 2129878"/>
                  <a:gd name="connsiteX1005" fmla="*/ 38700 w 3304166"/>
                  <a:gd name="connsiteY1005" fmla="*/ 523778 h 2129878"/>
                  <a:gd name="connsiteX1006" fmla="*/ 32017 w 3304166"/>
                  <a:gd name="connsiteY1006" fmla="*/ 514978 h 2129878"/>
                  <a:gd name="connsiteX1007" fmla="*/ 25347 w 3304166"/>
                  <a:gd name="connsiteY1007" fmla="*/ 506182 h 2129878"/>
                  <a:gd name="connsiteX1008" fmla="*/ 20562 w 3304166"/>
                  <a:gd name="connsiteY1008" fmla="*/ 501281 h 2129878"/>
                  <a:gd name="connsiteX1009" fmla="*/ 18787 w 3304166"/>
                  <a:gd name="connsiteY1009" fmla="*/ 487698 h 2129878"/>
                  <a:gd name="connsiteX1010" fmla="*/ 18896 w 3304166"/>
                  <a:gd name="connsiteY1010" fmla="*/ 478010 h 2129878"/>
                  <a:gd name="connsiteX1011" fmla="*/ 14235 w 3304166"/>
                  <a:gd name="connsiteY1011" fmla="*/ 463414 h 2129878"/>
                  <a:gd name="connsiteX1012" fmla="*/ 2768 w 3304166"/>
                  <a:gd name="connsiteY1012" fmla="*/ 449714 h 2129878"/>
                  <a:gd name="connsiteX1013" fmla="*/ 0 w 3304166"/>
                  <a:gd name="connsiteY1013" fmla="*/ 439028 h 2129878"/>
                  <a:gd name="connsiteX1014" fmla="*/ 14466 w 3304166"/>
                  <a:gd name="connsiteY1014" fmla="*/ 444042 h 2129878"/>
                  <a:gd name="connsiteX1015" fmla="*/ 26387 w 3304166"/>
                  <a:gd name="connsiteY1015" fmla="*/ 418985 h 2129878"/>
                  <a:gd name="connsiteX1016" fmla="*/ 359750 w 3304166"/>
                  <a:gd name="connsiteY1016" fmla="*/ 570207 h 2129878"/>
                  <a:gd name="connsiteX1017" fmla="*/ 582889 w 3304166"/>
                  <a:gd name="connsiteY1017" fmla="*/ 57392 h 2129878"/>
                  <a:gd name="connsiteX1018" fmla="*/ 590098 w 3304166"/>
                  <a:gd name="connsiteY1018" fmla="*/ 60385 h 2129878"/>
                  <a:gd name="connsiteX1019" fmla="*/ 590407 w 3304166"/>
                  <a:gd name="connsiteY1019" fmla="*/ 59597 h 2129878"/>
                  <a:gd name="connsiteX1020" fmla="*/ 613762 w 3304166"/>
                  <a:gd name="connsiteY1020" fmla="*/ 0 h 2129878"/>
                  <a:gd name="connsiteX1021" fmla="*/ 1024980 w 3304166"/>
                  <a:gd name="connsiteY1021" fmla="*/ 167290 h 2129878"/>
                  <a:gd name="connsiteX1022" fmla="*/ 1387406 w 3304166"/>
                  <a:gd name="connsiteY1022" fmla="*/ 301165 h 2129878"/>
                  <a:gd name="connsiteX1023" fmla="*/ 1366126 w 3304166"/>
                  <a:gd name="connsiteY1023" fmla="*/ 362559 h 2129878"/>
                  <a:gd name="connsiteX1024" fmla="*/ 1365792 w 3304166"/>
                  <a:gd name="connsiteY1024" fmla="*/ 364402 h 2129878"/>
                  <a:gd name="connsiteX1025" fmla="*/ 1794296 w 3304166"/>
                  <a:gd name="connsiteY1025" fmla="*/ 499988 h 2129878"/>
                  <a:gd name="connsiteX1026" fmla="*/ 1792176 w 3304166"/>
                  <a:gd name="connsiteY1026" fmla="*/ 515464 h 2129878"/>
                  <a:gd name="connsiteX1027" fmla="*/ 1748184 w 3304166"/>
                  <a:gd name="connsiteY1027" fmla="*/ 548857 h 2129878"/>
                  <a:gd name="connsiteX1028" fmla="*/ 1821341 w 3304166"/>
                  <a:gd name="connsiteY1028" fmla="*/ 570982 h 2129878"/>
                  <a:gd name="connsiteX1029" fmla="*/ 1821560 w 3304166"/>
                  <a:gd name="connsiteY1029" fmla="*/ 570349 h 2129878"/>
                  <a:gd name="connsiteX1030" fmla="*/ 1819110 w 3304166"/>
                  <a:gd name="connsiteY1030" fmla="*/ 569500 h 2129878"/>
                  <a:gd name="connsiteX1031" fmla="*/ 1824091 w 3304166"/>
                  <a:gd name="connsiteY1031" fmla="*/ 563046 h 2129878"/>
                  <a:gd name="connsiteX1032" fmla="*/ 1831530 w 3304166"/>
                  <a:gd name="connsiteY1032" fmla="*/ 557440 h 2129878"/>
                  <a:gd name="connsiteX1033" fmla="*/ 1835667 w 3304166"/>
                  <a:gd name="connsiteY1033" fmla="*/ 553419 h 2129878"/>
                  <a:gd name="connsiteX1034" fmla="*/ 1834143 w 3304166"/>
                  <a:gd name="connsiteY1034" fmla="*/ 541981 h 2129878"/>
                  <a:gd name="connsiteX1035" fmla="*/ 1832532 w 3304166"/>
                  <a:gd name="connsiteY1035" fmla="*/ 538696 h 2129878"/>
                  <a:gd name="connsiteX1036" fmla="*/ 1836675 w 3304166"/>
                  <a:gd name="connsiteY1036" fmla="*/ 534677 h 2129878"/>
                  <a:gd name="connsiteX1037" fmla="*/ 1842418 w 3304166"/>
                  <a:gd name="connsiteY1037" fmla="*/ 533940 h 2129878"/>
                  <a:gd name="connsiteX1038" fmla="*/ 1847400 w 3304166"/>
                  <a:gd name="connsiteY1038" fmla="*/ 527485 h 2129878"/>
                  <a:gd name="connsiteX1039" fmla="*/ 1849933 w 3304166"/>
                  <a:gd name="connsiteY1039" fmla="*/ 520180 h 2129878"/>
                  <a:gd name="connsiteX1040" fmla="*/ 1850249 w 3304166"/>
                  <a:gd name="connsiteY1040" fmla="*/ 519266 h 2129878"/>
                  <a:gd name="connsiteX1041" fmla="*/ 1852381 w 3304166"/>
                  <a:gd name="connsiteY1041" fmla="*/ 513116 h 2129878"/>
                  <a:gd name="connsiteX1042" fmla="*/ 1851298 w 3304166"/>
                  <a:gd name="connsiteY1042" fmla="*/ 513257 h 2129878"/>
                  <a:gd name="connsiteX1043" fmla="*/ 1852301 w 3304166"/>
                  <a:gd name="connsiteY1043" fmla="*/ 510361 h 2129878"/>
                  <a:gd name="connsiteX1044" fmla="*/ 1855311 w 3304166"/>
                  <a:gd name="connsiteY1044" fmla="*/ 501676 h 2129878"/>
                  <a:gd name="connsiteX1045" fmla="*/ 1856316 w 3304166"/>
                  <a:gd name="connsiteY1045" fmla="*/ 498780 h 2129878"/>
                  <a:gd name="connsiteX1046" fmla="*/ 1867887 w 3304166"/>
                  <a:gd name="connsiteY1046" fmla="*/ 502792 h 2129878"/>
                  <a:gd name="connsiteX1047" fmla="*/ 1870784 w 3304166"/>
                  <a:gd name="connsiteY1047" fmla="*/ 503796 h 2129878"/>
                  <a:gd name="connsiteX1048" fmla="*/ 1877576 w 3304166"/>
                  <a:gd name="connsiteY1048" fmla="*/ 502910 h 2129878"/>
                  <a:gd name="connsiteX1049" fmla="*/ 1886255 w 3304166"/>
                  <a:gd name="connsiteY1049" fmla="*/ 505918 h 2129878"/>
                  <a:gd name="connsiteX1050" fmla="*/ 1893049 w 3304166"/>
                  <a:gd name="connsiteY1050" fmla="*/ 505028 h 2129878"/>
                  <a:gd name="connsiteX1051" fmla="*/ 1901847 w 3304166"/>
                  <a:gd name="connsiteY1051" fmla="*/ 498350 h 2129878"/>
                  <a:gd name="connsiteX1052" fmla="*/ 1906864 w 3304166"/>
                  <a:gd name="connsiteY1052" fmla="*/ 483876 h 2129878"/>
                  <a:gd name="connsiteX1053" fmla="*/ 1909873 w 3304166"/>
                  <a:gd name="connsiteY1053" fmla="*/ 475194 h 2129878"/>
                  <a:gd name="connsiteX1054" fmla="*/ 1911881 w 3304166"/>
                  <a:gd name="connsiteY1054" fmla="*/ 469401 h 2129878"/>
                  <a:gd name="connsiteX1055" fmla="*/ 1902310 w 3304166"/>
                  <a:gd name="connsiteY1055" fmla="*/ 459599 h 2129878"/>
                  <a:gd name="connsiteX1056" fmla="*/ 1905321 w 3304166"/>
                  <a:gd name="connsiteY1056" fmla="*/ 450914 h 2129878"/>
                  <a:gd name="connsiteX1057" fmla="*/ 1911227 w 3304166"/>
                  <a:gd name="connsiteY1057" fmla="*/ 443236 h 2129878"/>
                  <a:gd name="connsiteX1058" fmla="*/ 1920912 w 3304166"/>
                  <a:gd name="connsiteY1058" fmla="*/ 443348 h 2129878"/>
                  <a:gd name="connsiteX1059" fmla="*/ 1932608 w 3304166"/>
                  <a:gd name="connsiteY1059" fmla="*/ 437673 h 2129878"/>
                  <a:gd name="connsiteX1060" fmla="*/ 1939400 w 3304166"/>
                  <a:gd name="connsiteY1060" fmla="*/ 436784 h 2129878"/>
                  <a:gd name="connsiteX1061" fmla="*/ 1948964 w 3304166"/>
                  <a:gd name="connsiteY1061" fmla="*/ 446586 h 2129878"/>
                  <a:gd name="connsiteX1062" fmla="*/ 1957530 w 3304166"/>
                  <a:gd name="connsiteY1062" fmla="*/ 459284 h 2129878"/>
                  <a:gd name="connsiteX1063" fmla="*/ 1966216 w 3304166"/>
                  <a:gd name="connsiteY1063" fmla="*/ 462296 h 2129878"/>
                  <a:gd name="connsiteX1064" fmla="*/ 1974896 w 3304166"/>
                  <a:gd name="connsiteY1064" fmla="*/ 465304 h 2129878"/>
                  <a:gd name="connsiteX1065" fmla="*/ 1981687 w 3304166"/>
                  <a:gd name="connsiteY1065" fmla="*/ 464414 h 2129878"/>
                  <a:gd name="connsiteX1066" fmla="*/ 1980917 w 3304166"/>
                  <a:gd name="connsiteY1066" fmla="*/ 447934 h 2129878"/>
                  <a:gd name="connsiteX1067" fmla="*/ 1985934 w 3304166"/>
                  <a:gd name="connsiteY1067" fmla="*/ 433460 h 2129878"/>
                  <a:gd name="connsiteX1068" fmla="*/ 1996626 w 3304166"/>
                  <a:gd name="connsiteY1068" fmla="*/ 430681 h 2129878"/>
                  <a:gd name="connsiteX1069" fmla="*/ 2015993 w 3304166"/>
                  <a:gd name="connsiteY1069" fmla="*/ 430906 h 2129878"/>
                  <a:gd name="connsiteX1070" fmla="*/ 2022784 w 3304166"/>
                  <a:gd name="connsiteY1070" fmla="*/ 430020 h 2129878"/>
                  <a:gd name="connsiteX1071" fmla="*/ 2022904 w 3304166"/>
                  <a:gd name="connsiteY1071" fmla="*/ 420332 h 2129878"/>
                  <a:gd name="connsiteX1072" fmla="*/ 2025915 w 3304166"/>
                  <a:gd name="connsiteY1072" fmla="*/ 411647 h 2129878"/>
                  <a:gd name="connsiteX1073" fmla="*/ 2026917 w 3304166"/>
                  <a:gd name="connsiteY1073" fmla="*/ 408754 h 2129878"/>
                  <a:gd name="connsiteX1074" fmla="*/ 2030931 w 3304166"/>
                  <a:gd name="connsiteY1074" fmla="*/ 397173 h 2129878"/>
                  <a:gd name="connsiteX1075" fmla="*/ 2040613 w 3304166"/>
                  <a:gd name="connsiteY1075" fmla="*/ 397289 h 2129878"/>
                  <a:gd name="connsiteX1076" fmla="*/ 2049299 w 3304166"/>
                  <a:gd name="connsiteY1076" fmla="*/ 400299 h 2129878"/>
                  <a:gd name="connsiteX1077" fmla="*/ 2054317 w 3304166"/>
                  <a:gd name="connsiteY1077" fmla="*/ 385825 h 2129878"/>
                  <a:gd name="connsiteX1078" fmla="*/ 2077470 w 3304166"/>
                  <a:gd name="connsiteY1078" fmla="*/ 393851 h 2129878"/>
                  <a:gd name="connsiteX1079" fmla="*/ 2090164 w 3304166"/>
                  <a:gd name="connsiteY1079" fmla="*/ 385278 h 2129878"/>
                  <a:gd name="connsiteX1080" fmla="*/ 2098845 w 3304166"/>
                  <a:gd name="connsiteY1080" fmla="*/ 388287 h 2129878"/>
                  <a:gd name="connsiteX1081" fmla="*/ 2113318 w 3304166"/>
                  <a:gd name="connsiteY1081" fmla="*/ 393304 h 2129878"/>
                  <a:gd name="connsiteX1082" fmla="*/ 2118987 w 3304166"/>
                  <a:gd name="connsiteY1082" fmla="*/ 404997 h 2129878"/>
                  <a:gd name="connsiteX1083" fmla="*/ 2128559 w 3304166"/>
                  <a:gd name="connsiteY1083" fmla="*/ 414800 h 2129878"/>
                  <a:gd name="connsiteX1084" fmla="*/ 2132459 w 3304166"/>
                  <a:gd name="connsiteY1084" fmla="*/ 412911 h 2129878"/>
                  <a:gd name="connsiteX1085" fmla="*/ 2136473 w 3304166"/>
                  <a:gd name="connsiteY1085" fmla="*/ 401330 h 2129878"/>
                  <a:gd name="connsiteX1086" fmla="*/ 2149048 w 3304166"/>
                  <a:gd name="connsiteY1086" fmla="*/ 402445 h 2129878"/>
                  <a:gd name="connsiteX1087" fmla="*/ 2155839 w 3304166"/>
                  <a:gd name="connsiteY1087" fmla="*/ 401558 h 2129878"/>
                  <a:gd name="connsiteX1088" fmla="*/ 2167416 w 3304166"/>
                  <a:gd name="connsiteY1088" fmla="*/ 405570 h 2129878"/>
                  <a:gd name="connsiteX1089" fmla="*/ 2171198 w 3304166"/>
                  <a:gd name="connsiteY1089" fmla="*/ 413366 h 2129878"/>
                  <a:gd name="connsiteX1090" fmla="*/ 2181772 w 3304166"/>
                  <a:gd name="connsiteY1090" fmla="*/ 420274 h 2129878"/>
                  <a:gd name="connsiteX1091" fmla="*/ 2187679 w 3304166"/>
                  <a:gd name="connsiteY1091" fmla="*/ 412593 h 2129878"/>
                  <a:gd name="connsiteX1092" fmla="*/ 2191693 w 3304166"/>
                  <a:gd name="connsiteY1092" fmla="*/ 401012 h 2129878"/>
                  <a:gd name="connsiteX1093" fmla="*/ 2203382 w 3304166"/>
                  <a:gd name="connsiteY1093" fmla="*/ 395340 h 2129878"/>
                  <a:gd name="connsiteX1094" fmla="*/ 2210294 w 3304166"/>
                  <a:gd name="connsiteY1094" fmla="*/ 384762 h 2129878"/>
                  <a:gd name="connsiteX1095" fmla="*/ 2216077 w 3304166"/>
                  <a:gd name="connsiteY1095" fmla="*/ 386767 h 2129878"/>
                  <a:gd name="connsiteX1096" fmla="*/ 2214959 w 3304166"/>
                  <a:gd name="connsiteY1096" fmla="*/ 399352 h 2129878"/>
                  <a:gd name="connsiteX1097" fmla="*/ 2220629 w 3304166"/>
                  <a:gd name="connsiteY1097" fmla="*/ 411043 h 2129878"/>
                  <a:gd name="connsiteX1098" fmla="*/ 2222522 w 3304166"/>
                  <a:gd name="connsiteY1098" fmla="*/ 414942 h 2129878"/>
                  <a:gd name="connsiteX1099" fmla="*/ 2240893 w 3304166"/>
                  <a:gd name="connsiteY1099" fmla="*/ 418066 h 2129878"/>
                  <a:gd name="connsiteX1100" fmla="*/ 2250694 w 3304166"/>
                  <a:gd name="connsiteY1100" fmla="*/ 408494 h 2129878"/>
                  <a:gd name="connsiteX1101" fmla="*/ 2253704 w 3304166"/>
                  <a:gd name="connsiteY1101" fmla="*/ 399809 h 2129878"/>
                  <a:gd name="connsiteX1102" fmla="*/ 2267402 w 3304166"/>
                  <a:gd name="connsiteY1102" fmla="*/ 388344 h 2129878"/>
                  <a:gd name="connsiteX1103" fmla="*/ 2276087 w 3304166"/>
                  <a:gd name="connsiteY1103" fmla="*/ 391353 h 2129878"/>
                  <a:gd name="connsiteX1104" fmla="*/ 2283878 w 3304166"/>
                  <a:gd name="connsiteY1104" fmla="*/ 387569 h 2129878"/>
                  <a:gd name="connsiteX1105" fmla="*/ 2293679 w 3304166"/>
                  <a:gd name="connsiteY1105" fmla="*/ 377998 h 2129878"/>
                  <a:gd name="connsiteX1106" fmla="*/ 2303481 w 3304166"/>
                  <a:gd name="connsiteY1106" fmla="*/ 368422 h 2129878"/>
                  <a:gd name="connsiteX1107" fmla="*/ 2307494 w 3304166"/>
                  <a:gd name="connsiteY1107" fmla="*/ 356844 h 2129878"/>
                  <a:gd name="connsiteX1108" fmla="*/ 2312400 w 3304166"/>
                  <a:gd name="connsiteY1108" fmla="*/ 352057 h 2129878"/>
                  <a:gd name="connsiteX1109" fmla="*/ 2314406 w 3304166"/>
                  <a:gd name="connsiteY1109" fmla="*/ 346267 h 2129878"/>
                  <a:gd name="connsiteX1110" fmla="*/ 2318301 w 3304166"/>
                  <a:gd name="connsiteY1110" fmla="*/ 344377 h 2129878"/>
                  <a:gd name="connsiteX1111" fmla="*/ 2342457 w 3304166"/>
                  <a:gd name="connsiteY1111" fmla="*/ 349506 h 2129878"/>
                  <a:gd name="connsiteX1112" fmla="*/ 2356041 w 3304166"/>
                  <a:gd name="connsiteY1112" fmla="*/ 347730 h 2129878"/>
                  <a:gd name="connsiteX1113" fmla="*/ 2367619 w 3304166"/>
                  <a:gd name="connsiteY1113" fmla="*/ 351743 h 2129878"/>
                  <a:gd name="connsiteX1114" fmla="*/ 2375413 w 3304166"/>
                  <a:gd name="connsiteY1114" fmla="*/ 347960 h 2129878"/>
                  <a:gd name="connsiteX1115" fmla="*/ 2378538 w 3304166"/>
                  <a:gd name="connsiteY1115" fmla="*/ 329585 h 2129878"/>
                  <a:gd name="connsiteX1116" fmla="*/ 2383442 w 3304166"/>
                  <a:gd name="connsiteY1116" fmla="*/ 324801 h 2129878"/>
                  <a:gd name="connsiteX1117" fmla="*/ 2378656 w 3304166"/>
                  <a:gd name="connsiteY1117" fmla="*/ 319899 h 2129878"/>
                  <a:gd name="connsiteX1118" fmla="*/ 2379772 w 3304166"/>
                  <a:gd name="connsiteY1118" fmla="*/ 307316 h 2129878"/>
                  <a:gd name="connsiteX1119" fmla="*/ 2386565 w 3304166"/>
                  <a:gd name="connsiteY1119" fmla="*/ 306426 h 2129878"/>
                  <a:gd name="connsiteX1120" fmla="*/ 2399033 w 3304166"/>
                  <a:gd name="connsiteY1120" fmla="*/ 317232 h 2129878"/>
                  <a:gd name="connsiteX1121" fmla="*/ 2415507 w 3304166"/>
                  <a:gd name="connsiteY1121" fmla="*/ 316459 h 2129878"/>
                  <a:gd name="connsiteX1122" fmla="*/ 2419408 w 3304166"/>
                  <a:gd name="connsiteY1122" fmla="*/ 314570 h 2129878"/>
                  <a:gd name="connsiteX1123" fmla="*/ 2429863 w 3304166"/>
                  <a:gd name="connsiteY1123" fmla="*/ 331163 h 2129878"/>
                  <a:gd name="connsiteX1124" fmla="*/ 2438429 w 3304166"/>
                  <a:gd name="connsiteY1124" fmla="*/ 343860 h 2129878"/>
                  <a:gd name="connsiteX1125" fmla="*/ 2440204 w 3304166"/>
                  <a:gd name="connsiteY1125" fmla="*/ 357445 h 2129878"/>
                  <a:gd name="connsiteX1126" fmla="*/ 2441090 w 3304166"/>
                  <a:gd name="connsiteY1126" fmla="*/ 364236 h 2129878"/>
                  <a:gd name="connsiteX1127" fmla="*/ 2454560 w 3304166"/>
                  <a:gd name="connsiteY1127" fmla="*/ 372150 h 2129878"/>
                  <a:gd name="connsiteX1128" fmla="*/ 2462236 w 3304166"/>
                  <a:gd name="connsiteY1128" fmla="*/ 378054 h 2129878"/>
                  <a:gd name="connsiteX1129" fmla="*/ 2467022 w 3304166"/>
                  <a:gd name="connsiteY1129" fmla="*/ 382954 h 2129878"/>
                  <a:gd name="connsiteX1130" fmla="*/ 2470804 w 3304166"/>
                  <a:gd name="connsiteY1130" fmla="*/ 390749 h 2129878"/>
                  <a:gd name="connsiteX1131" fmla="*/ 2480486 w 3304166"/>
                  <a:gd name="connsiteY1131" fmla="*/ 390864 h 2129878"/>
                  <a:gd name="connsiteX1132" fmla="*/ 2481489 w 3304166"/>
                  <a:gd name="connsiteY1132" fmla="*/ 387968 h 2129878"/>
                  <a:gd name="connsiteX1133" fmla="*/ 2489285 w 3304166"/>
                  <a:gd name="connsiteY1133" fmla="*/ 384186 h 2129878"/>
                  <a:gd name="connsiteX1134" fmla="*/ 2493187 w 3304166"/>
                  <a:gd name="connsiteY1134" fmla="*/ 382295 h 2129878"/>
                  <a:gd name="connsiteX1135" fmla="*/ 2499859 w 3304166"/>
                  <a:gd name="connsiteY1135" fmla="*/ 391095 h 2129878"/>
                  <a:gd name="connsiteX1136" fmla="*/ 2512326 w 3304166"/>
                  <a:gd name="connsiteY1136" fmla="*/ 401900 h 2129878"/>
                  <a:gd name="connsiteX1137" fmla="*/ 2530690 w 3304166"/>
                  <a:gd name="connsiteY1137" fmla="*/ 405022 h 2129878"/>
                  <a:gd name="connsiteX1138" fmla="*/ 2534590 w 3304166"/>
                  <a:gd name="connsiteY1138" fmla="*/ 403134 h 2129878"/>
                  <a:gd name="connsiteX1139" fmla="*/ 2543388 w 3304166"/>
                  <a:gd name="connsiteY1139" fmla="*/ 396454 h 2129878"/>
                  <a:gd name="connsiteX1140" fmla="*/ 2550181 w 3304166"/>
                  <a:gd name="connsiteY1140" fmla="*/ 395566 h 2129878"/>
                  <a:gd name="connsiteX1141" fmla="*/ 2554076 w 3304166"/>
                  <a:gd name="connsiteY1141" fmla="*/ 393674 h 2129878"/>
                  <a:gd name="connsiteX1142" fmla="*/ 2559752 w 3304166"/>
                  <a:gd name="connsiteY1142" fmla="*/ 405368 h 2129878"/>
                  <a:gd name="connsiteX1143" fmla="*/ 2566312 w 3304166"/>
                  <a:gd name="connsiteY1143" fmla="*/ 423853 h 2129878"/>
                  <a:gd name="connsiteX1144" fmla="*/ 2573874 w 3304166"/>
                  <a:gd name="connsiteY1144" fmla="*/ 439447 h 2129878"/>
                  <a:gd name="connsiteX1145" fmla="*/ 2582554 w 3304166"/>
                  <a:gd name="connsiteY1145" fmla="*/ 442456 h 2129878"/>
                  <a:gd name="connsiteX1146" fmla="*/ 2578654 w 3304166"/>
                  <a:gd name="connsiteY1146" fmla="*/ 444346 h 2129878"/>
                  <a:gd name="connsiteX1147" fmla="*/ 2574296 w 3304166"/>
                  <a:gd name="connsiteY1147" fmla="*/ 484990 h 2129878"/>
                  <a:gd name="connsiteX1148" fmla="*/ 2574063 w 3304166"/>
                  <a:gd name="connsiteY1148" fmla="*/ 504366 h 2129878"/>
                  <a:gd name="connsiteX1149" fmla="*/ 2581508 w 3304166"/>
                  <a:gd name="connsiteY1149" fmla="*/ 529645 h 2129878"/>
                  <a:gd name="connsiteX1150" fmla="*/ 2590965 w 3304166"/>
                  <a:gd name="connsiteY1150" fmla="*/ 549136 h 2129878"/>
                  <a:gd name="connsiteX1151" fmla="*/ 2596328 w 3304166"/>
                  <a:gd name="connsiteY1151" fmla="*/ 569774 h 2129878"/>
                  <a:gd name="connsiteX1152" fmla="*/ 2596329 w 3304166"/>
                  <a:gd name="connsiteY1152" fmla="*/ 569774 h 2129878"/>
                  <a:gd name="connsiteX1153" fmla="*/ 2590968 w 3304166"/>
                  <a:gd name="connsiteY1153" fmla="*/ 549141 h 2129878"/>
                  <a:gd name="connsiteX1154" fmla="*/ 2581514 w 3304166"/>
                  <a:gd name="connsiteY1154" fmla="*/ 529648 h 2129878"/>
                  <a:gd name="connsiteX1155" fmla="*/ 2574067 w 3304166"/>
                  <a:gd name="connsiteY1155" fmla="*/ 504369 h 2129878"/>
                  <a:gd name="connsiteX1156" fmla="*/ 2574299 w 3304166"/>
                  <a:gd name="connsiteY1156" fmla="*/ 484993 h 2129878"/>
                  <a:gd name="connsiteX1157" fmla="*/ 2578662 w 3304166"/>
                  <a:gd name="connsiteY1157" fmla="*/ 444349 h 2129878"/>
                  <a:gd name="connsiteX1158" fmla="*/ 2590354 w 3304166"/>
                  <a:gd name="connsiteY1158" fmla="*/ 438673 h 2129878"/>
                  <a:gd name="connsiteX1159" fmla="*/ 2605942 w 3304166"/>
                  <a:gd name="connsiteY1159" fmla="*/ 431108 h 2129878"/>
                  <a:gd name="connsiteX1160" fmla="*/ 2614742 w 3304166"/>
                  <a:gd name="connsiteY1160" fmla="*/ 424430 h 2129878"/>
                  <a:gd name="connsiteX1161" fmla="*/ 2618756 w 3304166"/>
                  <a:gd name="connsiteY1161" fmla="*/ 412849 h 2129878"/>
                  <a:gd name="connsiteX1162" fmla="*/ 2638475 w 3304166"/>
                  <a:gd name="connsiteY1162" fmla="*/ 384014 h 2129878"/>
                  <a:gd name="connsiteX1163" fmla="*/ 2650170 w 3304166"/>
                  <a:gd name="connsiteY1163" fmla="*/ 378339 h 2129878"/>
                  <a:gd name="connsiteX1164" fmla="*/ 2658735 w 3304166"/>
                  <a:gd name="connsiteY1164" fmla="*/ 391037 h 2129878"/>
                  <a:gd name="connsiteX1165" fmla="*/ 2662634 w 3304166"/>
                  <a:gd name="connsiteY1165" fmla="*/ 389146 h 2129878"/>
                  <a:gd name="connsiteX1166" fmla="*/ 2675561 w 3304166"/>
                  <a:gd name="connsiteY1166" fmla="*/ 361200 h 2129878"/>
                  <a:gd name="connsiteX1167" fmla="*/ 2688257 w 3304166"/>
                  <a:gd name="connsiteY1167" fmla="*/ 352629 h 2129878"/>
                  <a:gd name="connsiteX1168" fmla="*/ 2705852 w 3304166"/>
                  <a:gd name="connsiteY1168" fmla="*/ 339273 h 2129878"/>
                  <a:gd name="connsiteX1169" fmla="*/ 2720323 w 3304166"/>
                  <a:gd name="connsiteY1169" fmla="*/ 344289 h 2129878"/>
                  <a:gd name="connsiteX1170" fmla="*/ 2733021 w 3304166"/>
                  <a:gd name="connsiteY1170" fmla="*/ 335719 h 2129878"/>
                  <a:gd name="connsiteX1171" fmla="*/ 2763195 w 3304166"/>
                  <a:gd name="connsiteY1171" fmla="*/ 323482 h 2129878"/>
                  <a:gd name="connsiteX1172" fmla="*/ 2774003 w 3304166"/>
                  <a:gd name="connsiteY1172" fmla="*/ 311012 h 2129878"/>
                  <a:gd name="connsiteX1173" fmla="*/ 2777013 w 3304166"/>
                  <a:gd name="connsiteY1173" fmla="*/ 302330 h 2129878"/>
                  <a:gd name="connsiteX1174" fmla="*/ 2787935 w 3304166"/>
                  <a:gd name="connsiteY1174" fmla="*/ 280172 h 2129878"/>
                  <a:gd name="connsiteX1175" fmla="*/ 2793955 w 3304166"/>
                  <a:gd name="connsiteY1175" fmla="*/ 262805 h 2129878"/>
                  <a:gd name="connsiteX1176" fmla="*/ 2799857 w 3304166"/>
                  <a:gd name="connsiteY1176" fmla="*/ 255121 h 2129878"/>
                  <a:gd name="connsiteX1177" fmla="*/ 2803871 w 3304166"/>
                  <a:gd name="connsiteY1177" fmla="*/ 243541 h 2129878"/>
                  <a:gd name="connsiteX1178" fmla="*/ 2811899 w 3304166"/>
                  <a:gd name="connsiteY1178" fmla="*/ 220383 h 2129878"/>
                  <a:gd name="connsiteX1179" fmla="*/ 2812901 w 3304166"/>
                  <a:gd name="connsiteY1179" fmla="*/ 217488 h 2129878"/>
                  <a:gd name="connsiteX1180" fmla="*/ 2813022 w 3304166"/>
                  <a:gd name="connsiteY1180" fmla="*/ 207800 h 2129878"/>
                  <a:gd name="connsiteX1181" fmla="*/ 2818922 w 3304166"/>
                  <a:gd name="connsiteY1181" fmla="*/ 200120 h 212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3304166" h="2129878">
                    <a:moveTo>
                      <a:pt x="1247939" y="1066145"/>
                    </a:moveTo>
                    <a:lnTo>
                      <a:pt x="1231346" y="1076613"/>
                    </a:lnTo>
                    <a:lnTo>
                      <a:pt x="1217532" y="1097759"/>
                    </a:lnTo>
                    <a:lnTo>
                      <a:pt x="1217530" y="1097766"/>
                    </a:lnTo>
                    <a:lnTo>
                      <a:pt x="1231347" y="1076617"/>
                    </a:lnTo>
                    <a:lnTo>
                      <a:pt x="1247938" y="1066153"/>
                    </a:lnTo>
                    <a:close/>
                    <a:moveTo>
                      <a:pt x="1872185" y="1276040"/>
                    </a:moveTo>
                    <a:lnTo>
                      <a:pt x="1871771" y="1279056"/>
                    </a:lnTo>
                    <a:lnTo>
                      <a:pt x="1872185" y="1276041"/>
                    </a:lnTo>
                    <a:close/>
                    <a:moveTo>
                      <a:pt x="2434276" y="1437299"/>
                    </a:moveTo>
                    <a:lnTo>
                      <a:pt x="2432802" y="1444421"/>
                    </a:lnTo>
                    <a:lnTo>
                      <a:pt x="2432989" y="1444487"/>
                    </a:lnTo>
                    <a:close/>
                    <a:moveTo>
                      <a:pt x="1878749" y="1241423"/>
                    </a:moveTo>
                    <a:lnTo>
                      <a:pt x="1878741" y="1241420"/>
                    </a:lnTo>
                    <a:lnTo>
                      <a:pt x="1874540" y="1241188"/>
                    </a:lnTo>
                    <a:lnTo>
                      <a:pt x="1864854" y="1241073"/>
                    </a:lnTo>
                    <a:lnTo>
                      <a:pt x="1861845" y="1249756"/>
                    </a:lnTo>
                    <a:lnTo>
                      <a:pt x="1861846" y="1249759"/>
                    </a:lnTo>
                    <a:lnTo>
                      <a:pt x="1864856" y="1241074"/>
                    </a:lnTo>
                    <a:lnTo>
                      <a:pt x="1874541" y="1241190"/>
                    </a:lnTo>
                    <a:close/>
                    <a:moveTo>
                      <a:pt x="2418423" y="1414713"/>
                    </a:moveTo>
                    <a:lnTo>
                      <a:pt x="2417613" y="1414483"/>
                    </a:lnTo>
                    <a:lnTo>
                      <a:pt x="2412728" y="1437464"/>
                    </a:lnTo>
                    <a:lnTo>
                      <a:pt x="2413219" y="1437634"/>
                    </a:lnTo>
                    <a:lnTo>
                      <a:pt x="2413869" y="1434771"/>
                    </a:lnTo>
                    <a:cubicBezTo>
                      <a:pt x="2414519" y="1431905"/>
                      <a:pt x="2415821" y="1426174"/>
                      <a:pt x="2418423" y="1414713"/>
                    </a:cubicBezTo>
                    <a:close/>
                    <a:moveTo>
                      <a:pt x="2445010" y="1385467"/>
                    </a:moveTo>
                    <a:cubicBezTo>
                      <a:pt x="2445010" y="1385467"/>
                      <a:pt x="2445010" y="1385467"/>
                      <a:pt x="2444819" y="1386388"/>
                    </a:cubicBezTo>
                    <a:lnTo>
                      <a:pt x="2444706" y="1386938"/>
                    </a:lnTo>
                    <a:lnTo>
                      <a:pt x="2454364" y="1390286"/>
                    </a:lnTo>
                    <a:close/>
                    <a:moveTo>
                      <a:pt x="1341977" y="495508"/>
                    </a:moveTo>
                    <a:lnTo>
                      <a:pt x="1341070" y="498034"/>
                    </a:lnTo>
                    <a:lnTo>
                      <a:pt x="1340763" y="498890"/>
                    </a:lnTo>
                    <a:lnTo>
                      <a:pt x="1340773" y="498893"/>
                    </a:lnTo>
                    <a:lnTo>
                      <a:pt x="1341961" y="495606"/>
                    </a:lnTo>
                    <a:close/>
                    <a:moveTo>
                      <a:pt x="1767230" y="622484"/>
                    </a:moveTo>
                    <a:lnTo>
                      <a:pt x="1763778" y="624815"/>
                    </a:lnTo>
                    <a:lnTo>
                      <a:pt x="1764258" y="624958"/>
                    </a:lnTo>
                    <a:close/>
                    <a:moveTo>
                      <a:pt x="1794166" y="593970"/>
                    </a:moveTo>
                    <a:lnTo>
                      <a:pt x="1794138" y="593969"/>
                    </a:lnTo>
                    <a:lnTo>
                      <a:pt x="1790125" y="605547"/>
                    </a:lnTo>
                    <a:lnTo>
                      <a:pt x="1785224" y="610335"/>
                    </a:lnTo>
                    <a:lnTo>
                      <a:pt x="1783650" y="614878"/>
                    </a:lnTo>
                    <a:lnTo>
                      <a:pt x="1784239" y="614691"/>
                    </a:lnTo>
                    <a:cubicBezTo>
                      <a:pt x="1784239" y="614691"/>
                      <a:pt x="1784239" y="614691"/>
                      <a:pt x="1785927" y="609821"/>
                    </a:cubicBezTo>
                    <a:cubicBezTo>
                      <a:pt x="1785927" y="609821"/>
                      <a:pt x="1785927" y="609821"/>
                      <a:pt x="1790064" y="605801"/>
                    </a:cubicBezTo>
                    <a:cubicBezTo>
                      <a:pt x="1790064" y="605801"/>
                      <a:pt x="1790064" y="605801"/>
                      <a:pt x="1790592" y="604279"/>
                    </a:cubicBezTo>
                    <a:close/>
                    <a:moveTo>
                      <a:pt x="1818197" y="580052"/>
                    </a:moveTo>
                    <a:lnTo>
                      <a:pt x="1813626" y="584509"/>
                    </a:lnTo>
                    <a:lnTo>
                      <a:pt x="1812283" y="585822"/>
                    </a:lnTo>
                    <a:lnTo>
                      <a:pt x="1814046" y="584109"/>
                    </a:lnTo>
                    <a:cubicBezTo>
                      <a:pt x="1814046" y="584109"/>
                      <a:pt x="1814046" y="584109"/>
                      <a:pt x="1818184" y="580089"/>
                    </a:cubicBezTo>
                    <a:close/>
                    <a:moveTo>
                      <a:pt x="1966241" y="547448"/>
                    </a:moveTo>
                    <a:lnTo>
                      <a:pt x="1934779" y="537244"/>
                    </a:lnTo>
                    <a:lnTo>
                      <a:pt x="1955620" y="544076"/>
                    </a:lnTo>
                    <a:lnTo>
                      <a:pt x="1966206" y="547547"/>
                    </a:lnTo>
                    <a:close/>
                    <a:moveTo>
                      <a:pt x="3054060" y="766350"/>
                    </a:moveTo>
                    <a:lnTo>
                      <a:pt x="2939226" y="750915"/>
                    </a:lnTo>
                    <a:lnTo>
                      <a:pt x="2925941" y="748698"/>
                    </a:lnTo>
                    <a:lnTo>
                      <a:pt x="2925941" y="749110"/>
                    </a:lnTo>
                    <a:lnTo>
                      <a:pt x="2937712" y="751204"/>
                    </a:lnTo>
                    <a:cubicBezTo>
                      <a:pt x="2937712" y="751204"/>
                      <a:pt x="2937712" y="751204"/>
                      <a:pt x="3034098" y="763752"/>
                    </a:cubicBezTo>
                    <a:close/>
                    <a:moveTo>
                      <a:pt x="2613001" y="569744"/>
                    </a:moveTo>
                    <a:lnTo>
                      <a:pt x="2604320" y="566736"/>
                    </a:lnTo>
                    <a:lnTo>
                      <a:pt x="2602546" y="568467"/>
                    </a:lnTo>
                    <a:lnTo>
                      <a:pt x="2604319" y="566736"/>
                    </a:lnTo>
                    <a:lnTo>
                      <a:pt x="2612998" y="569745"/>
                    </a:lnTo>
                    <a:lnTo>
                      <a:pt x="2612998" y="569774"/>
                    </a:lnTo>
                    <a:lnTo>
                      <a:pt x="2613001" y="569774"/>
                    </a:lnTo>
                    <a:close/>
                    <a:moveTo>
                      <a:pt x="2863097" y="474845"/>
                    </a:moveTo>
                    <a:lnTo>
                      <a:pt x="2853179" y="494104"/>
                    </a:lnTo>
                    <a:lnTo>
                      <a:pt x="2839754" y="514660"/>
                    </a:lnTo>
                    <a:lnTo>
                      <a:pt x="2853183" y="494103"/>
                    </a:lnTo>
                    <a:lnTo>
                      <a:pt x="2863099" y="474847"/>
                    </a:lnTo>
                    <a:close/>
                    <a:moveTo>
                      <a:pt x="2915157" y="471872"/>
                    </a:moveTo>
                    <a:lnTo>
                      <a:pt x="2911526" y="475416"/>
                    </a:lnTo>
                    <a:lnTo>
                      <a:pt x="2902524" y="486273"/>
                    </a:lnTo>
                    <a:lnTo>
                      <a:pt x="2911529" y="475418"/>
                    </a:lnTo>
                    <a:close/>
                    <a:moveTo>
                      <a:pt x="3081431" y="518341"/>
                    </a:moveTo>
                    <a:lnTo>
                      <a:pt x="3076490" y="532597"/>
                    </a:lnTo>
                    <a:lnTo>
                      <a:pt x="3080274" y="540390"/>
                    </a:lnTo>
                    <a:lnTo>
                      <a:pt x="3089961" y="540507"/>
                    </a:lnTo>
                    <a:lnTo>
                      <a:pt x="3092072" y="540231"/>
                    </a:lnTo>
                    <a:lnTo>
                      <a:pt x="3088844" y="540198"/>
                    </a:lnTo>
                    <a:cubicBezTo>
                      <a:pt x="3088844" y="540198"/>
                      <a:pt x="3088844" y="540198"/>
                      <a:pt x="3080635" y="540123"/>
                    </a:cubicBezTo>
                    <a:cubicBezTo>
                      <a:pt x="3080635" y="540123"/>
                      <a:pt x="3080635" y="540123"/>
                      <a:pt x="3077445" y="533482"/>
                    </a:cubicBezTo>
                    <a:cubicBezTo>
                      <a:pt x="3077445" y="533482"/>
                      <a:pt x="3077445" y="533482"/>
                      <a:pt x="3081108" y="519570"/>
                    </a:cubicBezTo>
                    <a:close/>
                    <a:moveTo>
                      <a:pt x="3097882" y="500362"/>
                    </a:moveTo>
                    <a:lnTo>
                      <a:pt x="3097216" y="500867"/>
                    </a:lnTo>
                    <a:lnTo>
                      <a:pt x="3089178" y="500771"/>
                    </a:lnTo>
                    <a:lnTo>
                      <a:pt x="3096793" y="501433"/>
                    </a:lnTo>
                    <a:cubicBezTo>
                      <a:pt x="3096793" y="501433"/>
                      <a:pt x="3096793" y="501433"/>
                      <a:pt x="3097833" y="500409"/>
                    </a:cubicBezTo>
                    <a:close/>
                    <a:moveTo>
                      <a:pt x="2977768" y="437938"/>
                    </a:moveTo>
                    <a:lnTo>
                      <a:pt x="2975892" y="439361"/>
                    </a:lnTo>
                    <a:lnTo>
                      <a:pt x="2975232" y="439682"/>
                    </a:lnTo>
                    <a:lnTo>
                      <a:pt x="2975897" y="439359"/>
                    </a:lnTo>
                    <a:close/>
                    <a:moveTo>
                      <a:pt x="3102297" y="474437"/>
                    </a:moveTo>
                    <a:lnTo>
                      <a:pt x="3106805" y="481116"/>
                    </a:lnTo>
                    <a:lnTo>
                      <a:pt x="3106953" y="480043"/>
                    </a:lnTo>
                    <a:cubicBezTo>
                      <a:pt x="3106953" y="480043"/>
                      <a:pt x="3106953" y="480043"/>
                      <a:pt x="3105742" y="478585"/>
                    </a:cubicBezTo>
                    <a:close/>
                    <a:moveTo>
                      <a:pt x="2933606" y="370130"/>
                    </a:moveTo>
                    <a:cubicBezTo>
                      <a:pt x="2933606" y="370130"/>
                      <a:pt x="2933606" y="370130"/>
                      <a:pt x="2902121" y="389664"/>
                    </a:cubicBezTo>
                    <a:cubicBezTo>
                      <a:pt x="2902121" y="389664"/>
                      <a:pt x="2902121" y="389664"/>
                      <a:pt x="2900894" y="389240"/>
                    </a:cubicBezTo>
                    <a:lnTo>
                      <a:pt x="2893416" y="386647"/>
                    </a:lnTo>
                    <a:lnTo>
                      <a:pt x="2893200" y="387997"/>
                    </a:lnTo>
                    <a:lnTo>
                      <a:pt x="2901884" y="391008"/>
                    </a:lnTo>
                    <a:lnTo>
                      <a:pt x="2934502" y="370441"/>
                    </a:lnTo>
                    <a:close/>
                    <a:moveTo>
                      <a:pt x="3005534" y="391265"/>
                    </a:moveTo>
                    <a:lnTo>
                      <a:pt x="3005533" y="391268"/>
                    </a:lnTo>
                    <a:lnTo>
                      <a:pt x="3017556" y="404701"/>
                    </a:lnTo>
                    <a:close/>
                    <a:moveTo>
                      <a:pt x="3063101" y="409395"/>
                    </a:moveTo>
                    <a:lnTo>
                      <a:pt x="3062297" y="423912"/>
                    </a:lnTo>
                    <a:lnTo>
                      <a:pt x="3065186" y="424913"/>
                    </a:lnTo>
                    <a:lnTo>
                      <a:pt x="3065188" y="424912"/>
                    </a:lnTo>
                    <a:lnTo>
                      <a:pt x="3065189" y="424914"/>
                    </a:lnTo>
                    <a:lnTo>
                      <a:pt x="3065192" y="424914"/>
                    </a:lnTo>
                    <a:lnTo>
                      <a:pt x="3065191" y="424915"/>
                    </a:lnTo>
                    <a:lnTo>
                      <a:pt x="3088110" y="452314"/>
                    </a:lnTo>
                    <a:lnTo>
                      <a:pt x="3094161" y="461918"/>
                    </a:lnTo>
                    <a:lnTo>
                      <a:pt x="3089290" y="451774"/>
                    </a:lnTo>
                    <a:cubicBezTo>
                      <a:pt x="3089290" y="451774"/>
                      <a:pt x="3089290" y="451774"/>
                      <a:pt x="3065868" y="424277"/>
                    </a:cubicBezTo>
                    <a:cubicBezTo>
                      <a:pt x="3065868" y="424277"/>
                      <a:pt x="3065868" y="424277"/>
                      <a:pt x="3063416" y="423427"/>
                    </a:cubicBezTo>
                    <a:cubicBezTo>
                      <a:pt x="3063416" y="423427"/>
                      <a:pt x="3063416" y="423427"/>
                      <a:pt x="3063205" y="414012"/>
                    </a:cubicBezTo>
                    <a:close/>
                    <a:moveTo>
                      <a:pt x="2969875" y="360556"/>
                    </a:moveTo>
                    <a:cubicBezTo>
                      <a:pt x="2969875" y="360556"/>
                      <a:pt x="2969875" y="360556"/>
                      <a:pt x="2960779" y="366747"/>
                    </a:cubicBezTo>
                    <a:lnTo>
                      <a:pt x="2948853" y="374861"/>
                    </a:lnTo>
                    <a:lnTo>
                      <a:pt x="2949541" y="375099"/>
                    </a:lnTo>
                    <a:lnTo>
                      <a:pt x="2970030" y="362748"/>
                    </a:lnTo>
                    <a:lnTo>
                      <a:pt x="2972925" y="363752"/>
                    </a:lnTo>
                    <a:lnTo>
                      <a:pt x="2974817" y="367649"/>
                    </a:lnTo>
                    <a:lnTo>
                      <a:pt x="2975446" y="367486"/>
                    </a:lnTo>
                    <a:lnTo>
                      <a:pt x="2975425" y="367324"/>
                    </a:lnTo>
                    <a:cubicBezTo>
                      <a:pt x="2975333" y="366600"/>
                      <a:pt x="2975148" y="365152"/>
                      <a:pt x="2974778" y="362255"/>
                    </a:cubicBezTo>
                    <a:cubicBezTo>
                      <a:pt x="2974778" y="362255"/>
                      <a:pt x="2974778" y="362255"/>
                      <a:pt x="2969875" y="360556"/>
                    </a:cubicBezTo>
                    <a:close/>
                    <a:moveTo>
                      <a:pt x="3027354" y="361100"/>
                    </a:moveTo>
                    <a:cubicBezTo>
                      <a:pt x="3027354" y="361100"/>
                      <a:pt x="3027354" y="361100"/>
                      <a:pt x="3004316" y="364190"/>
                    </a:cubicBezTo>
                    <a:cubicBezTo>
                      <a:pt x="3004316" y="364190"/>
                      <a:pt x="3004316" y="364190"/>
                      <a:pt x="2996961" y="361640"/>
                    </a:cubicBezTo>
                    <a:cubicBezTo>
                      <a:pt x="2996961" y="361640"/>
                      <a:pt x="2996961" y="361640"/>
                      <a:pt x="2994281" y="362441"/>
                    </a:cubicBezTo>
                    <a:lnTo>
                      <a:pt x="2990520" y="363565"/>
                    </a:lnTo>
                    <a:lnTo>
                      <a:pt x="2996195" y="362088"/>
                    </a:lnTo>
                    <a:lnTo>
                      <a:pt x="3004876" y="365096"/>
                    </a:lnTo>
                    <a:lnTo>
                      <a:pt x="3028148" y="363434"/>
                    </a:lnTo>
                    <a:lnTo>
                      <a:pt x="3056973" y="383154"/>
                    </a:lnTo>
                    <a:lnTo>
                      <a:pt x="3061807" y="396783"/>
                    </a:lnTo>
                    <a:lnTo>
                      <a:pt x="3058247" y="382883"/>
                    </a:lnTo>
                    <a:cubicBezTo>
                      <a:pt x="3058247" y="382883"/>
                      <a:pt x="3058247" y="382883"/>
                      <a:pt x="3027354" y="361100"/>
                    </a:cubicBezTo>
                    <a:close/>
                    <a:moveTo>
                      <a:pt x="2827606" y="203130"/>
                    </a:moveTo>
                    <a:lnTo>
                      <a:pt x="2805839" y="322047"/>
                    </a:lnTo>
                    <a:lnTo>
                      <a:pt x="2901576" y="335777"/>
                    </a:lnTo>
                    <a:lnTo>
                      <a:pt x="2900210" y="344294"/>
                    </a:lnTo>
                    <a:lnTo>
                      <a:pt x="2902092" y="334293"/>
                    </a:lnTo>
                    <a:cubicBezTo>
                      <a:pt x="2902092" y="334293"/>
                      <a:pt x="2902092" y="334293"/>
                      <a:pt x="3135932" y="370840"/>
                    </a:cubicBezTo>
                    <a:lnTo>
                      <a:pt x="3249660" y="388615"/>
                    </a:lnTo>
                    <a:lnTo>
                      <a:pt x="3249685" y="388341"/>
                    </a:lnTo>
                    <a:lnTo>
                      <a:pt x="3258485" y="381662"/>
                    </a:lnTo>
                    <a:lnTo>
                      <a:pt x="3269172" y="378882"/>
                    </a:lnTo>
                    <a:lnTo>
                      <a:pt x="3272067" y="379885"/>
                    </a:lnTo>
                    <a:lnTo>
                      <a:pt x="3280749" y="382895"/>
                    </a:lnTo>
                    <a:lnTo>
                      <a:pt x="3285534" y="387797"/>
                    </a:lnTo>
                    <a:lnTo>
                      <a:pt x="3281636" y="389687"/>
                    </a:lnTo>
                    <a:lnTo>
                      <a:pt x="3270831" y="402154"/>
                    </a:lnTo>
                    <a:lnTo>
                      <a:pt x="3270715" y="411843"/>
                    </a:lnTo>
                    <a:lnTo>
                      <a:pt x="3272489" y="425429"/>
                    </a:lnTo>
                    <a:lnTo>
                      <a:pt x="3283949" y="439128"/>
                    </a:lnTo>
                    <a:lnTo>
                      <a:pt x="3275152" y="445808"/>
                    </a:lnTo>
                    <a:lnTo>
                      <a:pt x="3276926" y="459392"/>
                    </a:lnTo>
                    <a:lnTo>
                      <a:pt x="3278700" y="472978"/>
                    </a:lnTo>
                    <a:lnTo>
                      <a:pt x="3280474" y="486564"/>
                    </a:lnTo>
                    <a:lnTo>
                      <a:pt x="3287150" y="495363"/>
                    </a:lnTo>
                    <a:lnTo>
                      <a:pt x="3292822" y="507057"/>
                    </a:lnTo>
                    <a:lnTo>
                      <a:pt x="3297607" y="511958"/>
                    </a:lnTo>
                    <a:lnTo>
                      <a:pt x="3298494" y="518749"/>
                    </a:lnTo>
                    <a:lnTo>
                      <a:pt x="3304166" y="530445"/>
                    </a:lnTo>
                    <a:lnTo>
                      <a:pt x="3299033" y="554606"/>
                    </a:lnTo>
                    <a:lnTo>
                      <a:pt x="3290453" y="552942"/>
                    </a:lnTo>
                    <a:lnTo>
                      <a:pt x="3289505" y="556465"/>
                    </a:lnTo>
                    <a:cubicBezTo>
                      <a:pt x="3288313" y="560896"/>
                      <a:pt x="3285927" y="569758"/>
                      <a:pt x="3281157" y="587483"/>
                    </a:cubicBezTo>
                    <a:cubicBezTo>
                      <a:pt x="3281157" y="587483"/>
                      <a:pt x="3281157" y="587483"/>
                      <a:pt x="3273448" y="609723"/>
                    </a:cubicBezTo>
                    <a:cubicBezTo>
                      <a:pt x="3273448" y="609723"/>
                      <a:pt x="3273448" y="609723"/>
                      <a:pt x="3264260" y="620381"/>
                    </a:cubicBezTo>
                    <a:cubicBezTo>
                      <a:pt x="3264260" y="620381"/>
                      <a:pt x="3260214" y="616208"/>
                      <a:pt x="3258619" y="612887"/>
                    </a:cubicBezTo>
                    <a:cubicBezTo>
                      <a:pt x="3258619" y="612887"/>
                      <a:pt x="3266092" y="607173"/>
                      <a:pt x="3266092" y="607173"/>
                    </a:cubicBezTo>
                    <a:cubicBezTo>
                      <a:pt x="3266092" y="607173"/>
                      <a:pt x="3266092" y="607173"/>
                      <a:pt x="3271113" y="600611"/>
                    </a:cubicBezTo>
                    <a:cubicBezTo>
                      <a:pt x="3271113" y="600611"/>
                      <a:pt x="3271113" y="600611"/>
                      <a:pt x="3271232" y="592347"/>
                    </a:cubicBezTo>
                    <a:cubicBezTo>
                      <a:pt x="3271232" y="592347"/>
                      <a:pt x="3271232" y="592347"/>
                      <a:pt x="3257997" y="598831"/>
                    </a:cubicBezTo>
                    <a:cubicBezTo>
                      <a:pt x="3257997" y="598831"/>
                      <a:pt x="3257997" y="598831"/>
                      <a:pt x="3254572" y="608717"/>
                    </a:cubicBezTo>
                    <a:cubicBezTo>
                      <a:pt x="3254572" y="608717"/>
                      <a:pt x="3254572" y="608717"/>
                      <a:pt x="3252001" y="616132"/>
                    </a:cubicBezTo>
                    <a:cubicBezTo>
                      <a:pt x="3252001" y="616132"/>
                      <a:pt x="3252001" y="616132"/>
                      <a:pt x="3244292" y="638372"/>
                    </a:cubicBezTo>
                    <a:cubicBezTo>
                      <a:pt x="3244292" y="638372"/>
                      <a:pt x="3244292" y="638372"/>
                      <a:pt x="3233515" y="645707"/>
                    </a:cubicBezTo>
                    <a:cubicBezTo>
                      <a:pt x="3233515" y="645707"/>
                      <a:pt x="3233515" y="645707"/>
                      <a:pt x="3224446" y="648102"/>
                    </a:cubicBezTo>
                    <a:cubicBezTo>
                      <a:pt x="3224446" y="648102"/>
                      <a:pt x="3224446" y="648102"/>
                      <a:pt x="3222732" y="653044"/>
                    </a:cubicBezTo>
                    <a:cubicBezTo>
                      <a:pt x="3222732" y="653044"/>
                      <a:pt x="3222732" y="653044"/>
                      <a:pt x="3220162" y="660459"/>
                    </a:cubicBezTo>
                    <a:cubicBezTo>
                      <a:pt x="3220162" y="660459"/>
                      <a:pt x="3220162" y="660459"/>
                      <a:pt x="3210237" y="665323"/>
                    </a:cubicBezTo>
                    <a:cubicBezTo>
                      <a:pt x="3210237" y="665323"/>
                      <a:pt x="3210237" y="665323"/>
                      <a:pt x="3198366" y="691655"/>
                    </a:cubicBezTo>
                    <a:cubicBezTo>
                      <a:pt x="3198366" y="691655"/>
                      <a:pt x="3198366" y="691655"/>
                      <a:pt x="3187466" y="707257"/>
                    </a:cubicBezTo>
                    <a:cubicBezTo>
                      <a:pt x="3187466" y="707257"/>
                      <a:pt x="3187466" y="707257"/>
                      <a:pt x="3185131" y="698142"/>
                    </a:cubicBezTo>
                    <a:cubicBezTo>
                      <a:pt x="3185131" y="698142"/>
                      <a:pt x="3185131" y="698142"/>
                      <a:pt x="3187819" y="682464"/>
                    </a:cubicBezTo>
                    <a:cubicBezTo>
                      <a:pt x="3187819" y="682464"/>
                      <a:pt x="3187819" y="682464"/>
                      <a:pt x="3196385" y="657752"/>
                    </a:cubicBezTo>
                    <a:cubicBezTo>
                      <a:pt x="3196385" y="657752"/>
                      <a:pt x="3196385" y="657752"/>
                      <a:pt x="3203977" y="643774"/>
                    </a:cubicBezTo>
                    <a:cubicBezTo>
                      <a:pt x="3203977" y="643774"/>
                      <a:pt x="3203977" y="643774"/>
                      <a:pt x="3219042" y="624084"/>
                    </a:cubicBezTo>
                    <a:cubicBezTo>
                      <a:pt x="3219042" y="624084"/>
                      <a:pt x="3219042" y="624084"/>
                      <a:pt x="3218420" y="610027"/>
                    </a:cubicBezTo>
                    <a:cubicBezTo>
                      <a:pt x="3218420" y="610027"/>
                      <a:pt x="3218420" y="610027"/>
                      <a:pt x="3213635" y="600064"/>
                    </a:cubicBezTo>
                    <a:cubicBezTo>
                      <a:pt x="3213635" y="600064"/>
                      <a:pt x="3213635" y="600064"/>
                      <a:pt x="3216943" y="598441"/>
                    </a:cubicBezTo>
                    <a:cubicBezTo>
                      <a:pt x="3216943" y="598441"/>
                      <a:pt x="3216943" y="598441"/>
                      <a:pt x="3216323" y="584385"/>
                    </a:cubicBezTo>
                    <a:cubicBezTo>
                      <a:pt x="3216323" y="584385"/>
                      <a:pt x="3216323" y="584385"/>
                      <a:pt x="3214110" y="567012"/>
                    </a:cubicBezTo>
                    <a:cubicBezTo>
                      <a:pt x="3214110" y="567012"/>
                      <a:pt x="3214110" y="567012"/>
                      <a:pt x="3206873" y="556197"/>
                    </a:cubicBezTo>
                    <a:cubicBezTo>
                      <a:pt x="3206873" y="556197"/>
                      <a:pt x="3206873" y="556197"/>
                      <a:pt x="3192163" y="551099"/>
                    </a:cubicBezTo>
                    <a:cubicBezTo>
                      <a:pt x="3192163" y="551099"/>
                      <a:pt x="3192163" y="551099"/>
                      <a:pt x="3183213" y="545228"/>
                    </a:cubicBezTo>
                    <a:cubicBezTo>
                      <a:pt x="3183213" y="545228"/>
                      <a:pt x="3183213" y="545228"/>
                      <a:pt x="3180026" y="538588"/>
                    </a:cubicBezTo>
                    <a:cubicBezTo>
                      <a:pt x="3180026" y="538588"/>
                      <a:pt x="3180026" y="538588"/>
                      <a:pt x="3184187" y="534494"/>
                    </a:cubicBezTo>
                    <a:cubicBezTo>
                      <a:pt x="3184187" y="534494"/>
                      <a:pt x="3184187" y="534494"/>
                      <a:pt x="3185165" y="523759"/>
                    </a:cubicBezTo>
                    <a:cubicBezTo>
                      <a:pt x="3185165" y="523759"/>
                      <a:pt x="3185165" y="523759"/>
                      <a:pt x="3192518" y="526308"/>
                    </a:cubicBezTo>
                    <a:cubicBezTo>
                      <a:pt x="3192518" y="526308"/>
                      <a:pt x="3192518" y="526308"/>
                      <a:pt x="3205751" y="519823"/>
                    </a:cubicBezTo>
                    <a:cubicBezTo>
                      <a:pt x="3205751" y="519823"/>
                      <a:pt x="3205751" y="519823"/>
                      <a:pt x="3207464" y="514881"/>
                    </a:cubicBezTo>
                    <a:cubicBezTo>
                      <a:pt x="3207464" y="514881"/>
                      <a:pt x="3207464" y="514881"/>
                      <a:pt x="3201084" y="501595"/>
                    </a:cubicBezTo>
                    <a:cubicBezTo>
                      <a:pt x="3201084" y="501595"/>
                      <a:pt x="3201084" y="501595"/>
                      <a:pt x="3204391" y="499975"/>
                    </a:cubicBezTo>
                    <a:cubicBezTo>
                      <a:pt x="3204391" y="499975"/>
                      <a:pt x="3204391" y="499975"/>
                      <a:pt x="3200462" y="487539"/>
                    </a:cubicBezTo>
                    <a:cubicBezTo>
                      <a:pt x="3200462" y="487539"/>
                      <a:pt x="3200462" y="487539"/>
                      <a:pt x="3196418" y="483371"/>
                    </a:cubicBezTo>
                    <a:cubicBezTo>
                      <a:pt x="3196418" y="483371"/>
                      <a:pt x="3196418" y="483371"/>
                      <a:pt x="3183420" y="473327"/>
                    </a:cubicBezTo>
                    <a:cubicBezTo>
                      <a:pt x="3183420" y="473327"/>
                      <a:pt x="3183420" y="473327"/>
                      <a:pt x="3190894" y="467613"/>
                    </a:cubicBezTo>
                    <a:cubicBezTo>
                      <a:pt x="3190894" y="467613"/>
                      <a:pt x="3190894" y="467613"/>
                      <a:pt x="3207437" y="459507"/>
                    </a:cubicBezTo>
                    <a:cubicBezTo>
                      <a:pt x="3207437" y="459507"/>
                      <a:pt x="3207437" y="459507"/>
                      <a:pt x="3197629" y="456108"/>
                    </a:cubicBezTo>
                    <a:cubicBezTo>
                      <a:pt x="3197629" y="456108"/>
                      <a:pt x="3197629" y="456108"/>
                      <a:pt x="3201055" y="446223"/>
                    </a:cubicBezTo>
                    <a:cubicBezTo>
                      <a:pt x="3201055" y="446223"/>
                      <a:pt x="3201055" y="446223"/>
                      <a:pt x="3211099" y="433094"/>
                    </a:cubicBezTo>
                    <a:cubicBezTo>
                      <a:pt x="3211099" y="433094"/>
                      <a:pt x="3211099" y="433094"/>
                      <a:pt x="3219306" y="433173"/>
                    </a:cubicBezTo>
                    <a:cubicBezTo>
                      <a:pt x="3219306" y="433173"/>
                      <a:pt x="3219306" y="433173"/>
                      <a:pt x="3227755" y="416723"/>
                    </a:cubicBezTo>
                    <a:cubicBezTo>
                      <a:pt x="3227755" y="416723"/>
                      <a:pt x="3227755" y="416723"/>
                      <a:pt x="3223711" y="412555"/>
                    </a:cubicBezTo>
                    <a:cubicBezTo>
                      <a:pt x="3223711" y="412555"/>
                      <a:pt x="3223711" y="412555"/>
                      <a:pt x="3211217" y="424830"/>
                    </a:cubicBezTo>
                    <a:cubicBezTo>
                      <a:pt x="3211217" y="424830"/>
                      <a:pt x="3211217" y="424830"/>
                      <a:pt x="3193081" y="429619"/>
                    </a:cubicBezTo>
                    <a:cubicBezTo>
                      <a:pt x="3193081" y="429619"/>
                      <a:pt x="3193081" y="429619"/>
                      <a:pt x="3180586" y="441897"/>
                    </a:cubicBezTo>
                    <a:cubicBezTo>
                      <a:pt x="3180586" y="441897"/>
                      <a:pt x="3180586" y="441897"/>
                      <a:pt x="3170778" y="438498"/>
                    </a:cubicBezTo>
                    <a:cubicBezTo>
                      <a:pt x="3170778" y="438498"/>
                      <a:pt x="3170778" y="438498"/>
                      <a:pt x="3173113" y="447610"/>
                    </a:cubicBezTo>
                    <a:cubicBezTo>
                      <a:pt x="3173113" y="447610"/>
                      <a:pt x="3173113" y="447610"/>
                      <a:pt x="3176185" y="462515"/>
                    </a:cubicBezTo>
                    <a:cubicBezTo>
                      <a:pt x="3176185" y="462515"/>
                      <a:pt x="3176185" y="462515"/>
                      <a:pt x="3167738" y="478965"/>
                    </a:cubicBezTo>
                    <a:cubicBezTo>
                      <a:pt x="3167738" y="478965"/>
                      <a:pt x="3167738" y="478965"/>
                      <a:pt x="3164194" y="497114"/>
                    </a:cubicBezTo>
                    <a:cubicBezTo>
                      <a:pt x="3164194" y="497114"/>
                      <a:pt x="3164194" y="497114"/>
                      <a:pt x="3158197" y="514412"/>
                    </a:cubicBezTo>
                    <a:cubicBezTo>
                      <a:pt x="3158197" y="514412"/>
                      <a:pt x="3158197" y="514412"/>
                      <a:pt x="3160532" y="523526"/>
                    </a:cubicBezTo>
                    <a:cubicBezTo>
                      <a:pt x="3160532" y="523526"/>
                      <a:pt x="3160532" y="523526"/>
                      <a:pt x="3168387" y="548395"/>
                    </a:cubicBezTo>
                    <a:cubicBezTo>
                      <a:pt x="3168387" y="548395"/>
                      <a:pt x="3168387" y="548395"/>
                      <a:pt x="3167530" y="550866"/>
                    </a:cubicBezTo>
                    <a:cubicBezTo>
                      <a:pt x="3167530" y="550866"/>
                      <a:pt x="3167530" y="550866"/>
                      <a:pt x="3164962" y="558278"/>
                    </a:cubicBezTo>
                    <a:cubicBezTo>
                      <a:pt x="3164962" y="558278"/>
                      <a:pt x="3164962" y="558278"/>
                      <a:pt x="3169747" y="568241"/>
                    </a:cubicBezTo>
                    <a:cubicBezTo>
                      <a:pt x="3169747" y="568241"/>
                      <a:pt x="3169747" y="568241"/>
                      <a:pt x="3171220" y="579826"/>
                    </a:cubicBezTo>
                    <a:cubicBezTo>
                      <a:pt x="3171220" y="579826"/>
                      <a:pt x="3171220" y="579826"/>
                      <a:pt x="3163012" y="579748"/>
                    </a:cubicBezTo>
                    <a:cubicBezTo>
                      <a:pt x="3163012" y="579748"/>
                      <a:pt x="3163012" y="579748"/>
                      <a:pt x="3154918" y="571406"/>
                    </a:cubicBezTo>
                    <a:cubicBezTo>
                      <a:pt x="3154918" y="571406"/>
                      <a:pt x="3154918" y="571406"/>
                      <a:pt x="3149278" y="563916"/>
                    </a:cubicBezTo>
                    <a:cubicBezTo>
                      <a:pt x="3149278" y="563916"/>
                      <a:pt x="3149278" y="563916"/>
                      <a:pt x="3118265" y="550396"/>
                    </a:cubicBezTo>
                    <a:cubicBezTo>
                      <a:pt x="3118265" y="550396"/>
                      <a:pt x="3118265" y="550396"/>
                      <a:pt x="3116931" y="550280"/>
                    </a:cubicBezTo>
                    <a:lnTo>
                      <a:pt x="3110439" y="549717"/>
                    </a:lnTo>
                    <a:lnTo>
                      <a:pt x="3116892" y="556328"/>
                    </a:lnTo>
                    <a:lnTo>
                      <a:pt x="3124458" y="571921"/>
                    </a:lnTo>
                    <a:lnTo>
                      <a:pt x="3133136" y="574929"/>
                    </a:lnTo>
                    <a:lnTo>
                      <a:pt x="3138038" y="570142"/>
                    </a:lnTo>
                    <a:lnTo>
                      <a:pt x="3140933" y="571144"/>
                    </a:lnTo>
                    <a:lnTo>
                      <a:pt x="3145605" y="585734"/>
                    </a:lnTo>
                    <a:lnTo>
                      <a:pt x="3158954" y="603335"/>
                    </a:lnTo>
                    <a:lnTo>
                      <a:pt x="3171532" y="604449"/>
                    </a:lnTo>
                    <a:lnTo>
                      <a:pt x="3168521" y="613134"/>
                    </a:lnTo>
                    <a:lnTo>
                      <a:pt x="3163504" y="627610"/>
                    </a:lnTo>
                    <a:lnTo>
                      <a:pt x="3165280" y="641194"/>
                    </a:lnTo>
                    <a:lnTo>
                      <a:pt x="3148920" y="632283"/>
                    </a:lnTo>
                    <a:lnTo>
                      <a:pt x="3149036" y="622594"/>
                    </a:lnTo>
                    <a:lnTo>
                      <a:pt x="3135570" y="614686"/>
                    </a:lnTo>
                    <a:lnTo>
                      <a:pt x="3125997" y="604881"/>
                    </a:lnTo>
                    <a:lnTo>
                      <a:pt x="3124994" y="607775"/>
                    </a:lnTo>
                    <a:lnTo>
                      <a:pt x="3130554" y="629158"/>
                    </a:lnTo>
                    <a:lnTo>
                      <a:pt x="3153591" y="646871"/>
                    </a:lnTo>
                    <a:lnTo>
                      <a:pt x="3158371" y="651770"/>
                    </a:lnTo>
                    <a:lnTo>
                      <a:pt x="3161150" y="662462"/>
                    </a:lnTo>
                    <a:lnTo>
                      <a:pt x="3163931" y="673153"/>
                    </a:lnTo>
                    <a:lnTo>
                      <a:pt x="3154357" y="663352"/>
                    </a:lnTo>
                    <a:lnTo>
                      <a:pt x="3146568" y="667135"/>
                    </a:lnTo>
                    <a:lnTo>
                      <a:pt x="3144559" y="672926"/>
                    </a:lnTo>
                    <a:lnTo>
                      <a:pt x="3148338" y="680718"/>
                    </a:lnTo>
                    <a:lnTo>
                      <a:pt x="3150113" y="694307"/>
                    </a:lnTo>
                    <a:lnTo>
                      <a:pt x="3156791" y="703106"/>
                    </a:lnTo>
                    <a:lnTo>
                      <a:pt x="3156677" y="712794"/>
                    </a:lnTo>
                    <a:lnTo>
                      <a:pt x="3168134" y="726493"/>
                    </a:lnTo>
                    <a:lnTo>
                      <a:pt x="3173924" y="728500"/>
                    </a:lnTo>
                    <a:lnTo>
                      <a:pt x="3182487" y="741197"/>
                    </a:lnTo>
                    <a:lnTo>
                      <a:pt x="3187158" y="755785"/>
                    </a:lnTo>
                    <a:lnTo>
                      <a:pt x="3187930" y="772269"/>
                    </a:lnTo>
                    <a:lnTo>
                      <a:pt x="3184921" y="780953"/>
                    </a:lnTo>
                    <a:lnTo>
                      <a:pt x="3168440" y="781724"/>
                    </a:lnTo>
                    <a:lnTo>
                      <a:pt x="3166340" y="781442"/>
                    </a:lnTo>
                    <a:lnTo>
                      <a:pt x="3166674" y="782491"/>
                    </a:lnTo>
                    <a:cubicBezTo>
                      <a:pt x="3167169" y="784034"/>
                      <a:pt x="3168159" y="787125"/>
                      <a:pt x="3170136" y="793305"/>
                    </a:cubicBezTo>
                    <a:cubicBezTo>
                      <a:pt x="3170136" y="793305"/>
                      <a:pt x="3170136" y="793305"/>
                      <a:pt x="3170035" y="801512"/>
                    </a:cubicBezTo>
                    <a:cubicBezTo>
                      <a:pt x="3170035" y="801512"/>
                      <a:pt x="3170035" y="801512"/>
                      <a:pt x="3173983" y="813867"/>
                    </a:cubicBezTo>
                    <a:cubicBezTo>
                      <a:pt x="3173983" y="813867"/>
                      <a:pt x="3173983" y="813867"/>
                      <a:pt x="3171433" y="821226"/>
                    </a:cubicBezTo>
                    <a:cubicBezTo>
                      <a:pt x="3171433" y="821226"/>
                      <a:pt x="3171433" y="821226"/>
                      <a:pt x="3164085" y="818678"/>
                    </a:cubicBezTo>
                    <a:cubicBezTo>
                      <a:pt x="3164085" y="818678"/>
                      <a:pt x="3164085" y="818678"/>
                      <a:pt x="3153530" y="809528"/>
                    </a:cubicBezTo>
                    <a:cubicBezTo>
                      <a:pt x="3153530" y="809528"/>
                      <a:pt x="3153530" y="809528"/>
                      <a:pt x="3151080" y="808678"/>
                    </a:cubicBezTo>
                    <a:cubicBezTo>
                      <a:pt x="3151080" y="808678"/>
                      <a:pt x="3151080" y="808678"/>
                      <a:pt x="3150230" y="811131"/>
                    </a:cubicBezTo>
                    <a:cubicBezTo>
                      <a:pt x="3150230" y="811131"/>
                      <a:pt x="3150230" y="811131"/>
                      <a:pt x="3152579" y="820186"/>
                    </a:cubicBezTo>
                    <a:cubicBezTo>
                      <a:pt x="3152579" y="820186"/>
                      <a:pt x="3152579" y="820186"/>
                      <a:pt x="3155035" y="821037"/>
                    </a:cubicBezTo>
                    <a:cubicBezTo>
                      <a:pt x="3154185" y="823490"/>
                      <a:pt x="3155785" y="826792"/>
                      <a:pt x="3155785" y="826792"/>
                    </a:cubicBezTo>
                    <a:cubicBezTo>
                      <a:pt x="3155785" y="826792"/>
                      <a:pt x="3155785" y="826792"/>
                      <a:pt x="3152485" y="828395"/>
                    </a:cubicBezTo>
                    <a:cubicBezTo>
                      <a:pt x="3152485" y="828395"/>
                      <a:pt x="3152485" y="828395"/>
                      <a:pt x="3147478" y="834902"/>
                    </a:cubicBezTo>
                    <a:cubicBezTo>
                      <a:pt x="3147478" y="834902"/>
                      <a:pt x="3147478" y="834902"/>
                      <a:pt x="3135231" y="830656"/>
                    </a:cubicBezTo>
                    <a:cubicBezTo>
                      <a:pt x="3135231" y="830656"/>
                      <a:pt x="3135231" y="830656"/>
                      <a:pt x="3131080" y="834713"/>
                    </a:cubicBezTo>
                    <a:cubicBezTo>
                      <a:pt x="3131080" y="834713"/>
                      <a:pt x="3131080" y="834713"/>
                      <a:pt x="3119576" y="836218"/>
                    </a:cubicBezTo>
                    <a:cubicBezTo>
                      <a:pt x="3119576" y="836218"/>
                      <a:pt x="3119576" y="836218"/>
                      <a:pt x="3117127" y="835368"/>
                    </a:cubicBezTo>
                    <a:cubicBezTo>
                      <a:pt x="3117127" y="835368"/>
                      <a:pt x="3117127" y="835368"/>
                      <a:pt x="3108076" y="837728"/>
                    </a:cubicBezTo>
                    <a:cubicBezTo>
                      <a:pt x="3108076" y="837728"/>
                      <a:pt x="3108076" y="837728"/>
                      <a:pt x="3104778" y="839331"/>
                    </a:cubicBezTo>
                    <a:cubicBezTo>
                      <a:pt x="3104778" y="839331"/>
                      <a:pt x="3104778" y="839331"/>
                      <a:pt x="3095728" y="841689"/>
                    </a:cubicBezTo>
                    <a:cubicBezTo>
                      <a:pt x="3095728" y="841689"/>
                      <a:pt x="3095728" y="841689"/>
                      <a:pt x="3095074" y="827725"/>
                    </a:cubicBezTo>
                    <a:cubicBezTo>
                      <a:pt x="3095074" y="827725"/>
                      <a:pt x="3095074" y="827725"/>
                      <a:pt x="3097724" y="812160"/>
                    </a:cubicBezTo>
                    <a:cubicBezTo>
                      <a:pt x="3097724" y="812160"/>
                      <a:pt x="3097724" y="812160"/>
                      <a:pt x="3098675" y="801502"/>
                    </a:cubicBezTo>
                    <a:cubicBezTo>
                      <a:pt x="3098675" y="801502"/>
                      <a:pt x="3098675" y="801502"/>
                      <a:pt x="3092076" y="804710"/>
                    </a:cubicBezTo>
                    <a:cubicBezTo>
                      <a:pt x="3092076" y="804710"/>
                      <a:pt x="3092076" y="804710"/>
                      <a:pt x="3090376" y="809614"/>
                    </a:cubicBezTo>
                    <a:cubicBezTo>
                      <a:pt x="3090376" y="809614"/>
                      <a:pt x="3090376" y="809614"/>
                      <a:pt x="3087826" y="816971"/>
                    </a:cubicBezTo>
                    <a:cubicBezTo>
                      <a:pt x="3087826" y="816971"/>
                      <a:pt x="3087826" y="816971"/>
                      <a:pt x="3088574" y="822727"/>
                    </a:cubicBezTo>
                    <a:cubicBezTo>
                      <a:pt x="3088574" y="822727"/>
                      <a:pt x="3088574" y="822727"/>
                      <a:pt x="3089324" y="828482"/>
                    </a:cubicBezTo>
                    <a:cubicBezTo>
                      <a:pt x="3089324" y="828482"/>
                      <a:pt x="3089324" y="828482"/>
                      <a:pt x="3091673" y="837537"/>
                    </a:cubicBezTo>
                    <a:cubicBezTo>
                      <a:pt x="3091673" y="837537"/>
                      <a:pt x="3091673" y="837537"/>
                      <a:pt x="3089973" y="842441"/>
                    </a:cubicBezTo>
                    <a:cubicBezTo>
                      <a:pt x="3089973" y="842441"/>
                      <a:pt x="3089973" y="842441"/>
                      <a:pt x="3085721" y="854705"/>
                    </a:cubicBezTo>
                    <a:cubicBezTo>
                      <a:pt x="3085721" y="854705"/>
                      <a:pt x="3085721" y="854705"/>
                      <a:pt x="3086478" y="860462"/>
                    </a:cubicBezTo>
                    <a:cubicBezTo>
                      <a:pt x="3086478" y="860462"/>
                      <a:pt x="3086478" y="860462"/>
                      <a:pt x="3097227" y="853197"/>
                    </a:cubicBezTo>
                    <a:cubicBezTo>
                      <a:pt x="3097227" y="853197"/>
                      <a:pt x="3097227" y="853197"/>
                      <a:pt x="3107127" y="848386"/>
                    </a:cubicBezTo>
                    <a:cubicBezTo>
                      <a:pt x="3107127" y="848386"/>
                      <a:pt x="3107127" y="848386"/>
                      <a:pt x="3123529" y="848579"/>
                    </a:cubicBezTo>
                    <a:cubicBezTo>
                      <a:pt x="3123529" y="848579"/>
                      <a:pt x="3123529" y="848579"/>
                      <a:pt x="3128429" y="850278"/>
                    </a:cubicBezTo>
                    <a:cubicBezTo>
                      <a:pt x="3128429" y="850278"/>
                      <a:pt x="3128429" y="850278"/>
                      <a:pt x="3145684" y="848017"/>
                    </a:cubicBezTo>
                    <a:cubicBezTo>
                      <a:pt x="3145684" y="848017"/>
                      <a:pt x="3145684" y="848017"/>
                      <a:pt x="3152183" y="853016"/>
                    </a:cubicBezTo>
                    <a:cubicBezTo>
                      <a:pt x="3152183" y="853016"/>
                      <a:pt x="3152183" y="853016"/>
                      <a:pt x="3153682" y="864524"/>
                    </a:cubicBezTo>
                    <a:cubicBezTo>
                      <a:pt x="3153682" y="864524"/>
                      <a:pt x="3153682" y="864524"/>
                      <a:pt x="3151031" y="880087"/>
                    </a:cubicBezTo>
                    <a:cubicBezTo>
                      <a:pt x="3151031" y="880087"/>
                      <a:pt x="3151031" y="880087"/>
                      <a:pt x="3156679" y="887542"/>
                    </a:cubicBezTo>
                    <a:cubicBezTo>
                      <a:pt x="3156679" y="887542"/>
                      <a:pt x="3156679" y="887542"/>
                      <a:pt x="3158380" y="882635"/>
                    </a:cubicBezTo>
                    <a:cubicBezTo>
                      <a:pt x="3158380" y="882635"/>
                      <a:pt x="3158380" y="882635"/>
                      <a:pt x="3168488" y="861414"/>
                    </a:cubicBezTo>
                    <a:cubicBezTo>
                      <a:pt x="3168488" y="861414"/>
                      <a:pt x="3168488" y="861414"/>
                      <a:pt x="3171786" y="859811"/>
                    </a:cubicBezTo>
                    <a:cubicBezTo>
                      <a:pt x="3171786" y="859811"/>
                      <a:pt x="3171786" y="859811"/>
                      <a:pt x="3179135" y="862358"/>
                    </a:cubicBezTo>
                    <a:cubicBezTo>
                      <a:pt x="3179135" y="862358"/>
                      <a:pt x="3179135" y="862358"/>
                      <a:pt x="3181484" y="871413"/>
                    </a:cubicBezTo>
                    <a:cubicBezTo>
                      <a:pt x="3181484" y="871413"/>
                      <a:pt x="3181484" y="871413"/>
                      <a:pt x="3183833" y="880469"/>
                    </a:cubicBezTo>
                    <a:lnTo>
                      <a:pt x="3186188" y="889528"/>
                    </a:lnTo>
                    <a:cubicBezTo>
                      <a:pt x="3186188" y="889528"/>
                      <a:pt x="3186188" y="889528"/>
                      <a:pt x="3182031" y="893583"/>
                    </a:cubicBezTo>
                    <a:cubicBezTo>
                      <a:pt x="3182031" y="893583"/>
                      <a:pt x="3182031" y="893583"/>
                      <a:pt x="3179481" y="900940"/>
                    </a:cubicBezTo>
                    <a:cubicBezTo>
                      <a:pt x="3179481" y="900940"/>
                      <a:pt x="3179481" y="900940"/>
                      <a:pt x="3172881" y="904145"/>
                    </a:cubicBezTo>
                    <a:cubicBezTo>
                      <a:pt x="3172881" y="904145"/>
                      <a:pt x="3172881" y="904145"/>
                      <a:pt x="3172132" y="898393"/>
                    </a:cubicBezTo>
                    <a:cubicBezTo>
                      <a:pt x="3172132" y="898393"/>
                      <a:pt x="3172132" y="898393"/>
                      <a:pt x="3167233" y="896695"/>
                    </a:cubicBezTo>
                    <a:cubicBezTo>
                      <a:pt x="3167233" y="896695"/>
                      <a:pt x="3167233" y="896695"/>
                      <a:pt x="3161384" y="905655"/>
                    </a:cubicBezTo>
                    <a:cubicBezTo>
                      <a:pt x="3161384" y="905655"/>
                      <a:pt x="3161384" y="905655"/>
                      <a:pt x="3159682" y="910561"/>
                    </a:cubicBezTo>
                    <a:cubicBezTo>
                      <a:pt x="3159682" y="910561"/>
                      <a:pt x="3159682" y="910561"/>
                      <a:pt x="3154683" y="917071"/>
                    </a:cubicBezTo>
                    <a:cubicBezTo>
                      <a:pt x="3154683" y="917071"/>
                      <a:pt x="3154683" y="917071"/>
                      <a:pt x="3150533" y="921125"/>
                    </a:cubicBezTo>
                    <a:cubicBezTo>
                      <a:pt x="3150533" y="921125"/>
                      <a:pt x="3150533" y="921125"/>
                      <a:pt x="3147132" y="930938"/>
                    </a:cubicBezTo>
                    <a:cubicBezTo>
                      <a:pt x="3147132" y="930938"/>
                      <a:pt x="3147132" y="930938"/>
                      <a:pt x="3143834" y="932539"/>
                    </a:cubicBezTo>
                    <a:cubicBezTo>
                      <a:pt x="3143834" y="932539"/>
                      <a:pt x="3143834" y="932539"/>
                      <a:pt x="3129129" y="927443"/>
                    </a:cubicBezTo>
                    <a:cubicBezTo>
                      <a:pt x="3129129" y="927443"/>
                      <a:pt x="3129129" y="927443"/>
                      <a:pt x="3119331" y="924046"/>
                    </a:cubicBezTo>
                    <a:cubicBezTo>
                      <a:pt x="3119331" y="924046"/>
                      <a:pt x="3119331" y="924046"/>
                      <a:pt x="3115274" y="919895"/>
                    </a:cubicBezTo>
                    <a:cubicBezTo>
                      <a:pt x="3115274" y="919895"/>
                      <a:pt x="3115274" y="919895"/>
                      <a:pt x="3111975" y="921497"/>
                    </a:cubicBezTo>
                    <a:cubicBezTo>
                      <a:pt x="3111975" y="921497"/>
                      <a:pt x="3111975" y="921497"/>
                      <a:pt x="3104627" y="918949"/>
                    </a:cubicBezTo>
                    <a:cubicBezTo>
                      <a:pt x="3104627" y="918949"/>
                      <a:pt x="3104627" y="918949"/>
                      <a:pt x="3101428" y="912346"/>
                    </a:cubicBezTo>
                    <a:cubicBezTo>
                      <a:pt x="3101428" y="912346"/>
                      <a:pt x="3101428" y="912346"/>
                      <a:pt x="3103228" y="899235"/>
                    </a:cubicBezTo>
                    <a:cubicBezTo>
                      <a:pt x="3103228" y="899235"/>
                      <a:pt x="3103228" y="899235"/>
                      <a:pt x="3095873" y="896686"/>
                    </a:cubicBezTo>
                    <a:cubicBezTo>
                      <a:pt x="3095873" y="896686"/>
                      <a:pt x="3095873" y="896686"/>
                      <a:pt x="3090124" y="897439"/>
                    </a:cubicBezTo>
                    <a:cubicBezTo>
                      <a:pt x="3090124" y="897439"/>
                      <a:pt x="3090124" y="897439"/>
                      <a:pt x="3090873" y="903194"/>
                    </a:cubicBezTo>
                    <a:cubicBezTo>
                      <a:pt x="3090873" y="903194"/>
                      <a:pt x="3090873" y="903194"/>
                      <a:pt x="3092473" y="906495"/>
                    </a:cubicBezTo>
                    <a:cubicBezTo>
                      <a:pt x="3092473" y="906495"/>
                      <a:pt x="3092473" y="906495"/>
                      <a:pt x="3093222" y="912251"/>
                    </a:cubicBezTo>
                    <a:cubicBezTo>
                      <a:pt x="3093222" y="912251"/>
                      <a:pt x="3093222" y="912251"/>
                      <a:pt x="3089073" y="916304"/>
                    </a:cubicBezTo>
                    <a:cubicBezTo>
                      <a:pt x="3089073" y="916304"/>
                      <a:pt x="3089073" y="916304"/>
                      <a:pt x="3080974" y="908006"/>
                    </a:cubicBezTo>
                    <a:cubicBezTo>
                      <a:pt x="3080974" y="908006"/>
                      <a:pt x="3080974" y="908006"/>
                      <a:pt x="3066269" y="902908"/>
                    </a:cubicBezTo>
                    <a:cubicBezTo>
                      <a:pt x="3066269" y="902908"/>
                      <a:pt x="3066269" y="902908"/>
                      <a:pt x="3056471" y="899513"/>
                    </a:cubicBezTo>
                    <a:cubicBezTo>
                      <a:pt x="3056471" y="899513"/>
                      <a:pt x="3056471" y="899513"/>
                      <a:pt x="3055622" y="901963"/>
                    </a:cubicBezTo>
                    <a:cubicBezTo>
                      <a:pt x="3055622" y="901963"/>
                      <a:pt x="3055622" y="901963"/>
                      <a:pt x="3061270" y="909418"/>
                    </a:cubicBezTo>
                    <a:cubicBezTo>
                      <a:pt x="3061270" y="909418"/>
                      <a:pt x="3061270" y="909418"/>
                      <a:pt x="3077574" y="917815"/>
                    </a:cubicBezTo>
                    <a:cubicBezTo>
                      <a:pt x="3077574" y="917815"/>
                      <a:pt x="3077574" y="917815"/>
                      <a:pt x="3089728" y="930270"/>
                    </a:cubicBezTo>
                    <a:cubicBezTo>
                      <a:pt x="3089728" y="930270"/>
                      <a:pt x="3089728" y="930270"/>
                      <a:pt x="3097076" y="932816"/>
                    </a:cubicBezTo>
                    <a:cubicBezTo>
                      <a:pt x="3097076" y="932816"/>
                      <a:pt x="3097076" y="932816"/>
                      <a:pt x="3095376" y="937723"/>
                    </a:cubicBezTo>
                    <a:cubicBezTo>
                      <a:pt x="3095376" y="937723"/>
                      <a:pt x="3095376" y="937723"/>
                      <a:pt x="3088777" y="940928"/>
                    </a:cubicBezTo>
                    <a:cubicBezTo>
                      <a:pt x="3088777" y="940928"/>
                      <a:pt x="3088777" y="940928"/>
                      <a:pt x="3086328" y="940078"/>
                    </a:cubicBezTo>
                    <a:cubicBezTo>
                      <a:pt x="3086328" y="940078"/>
                      <a:pt x="3086328" y="940078"/>
                      <a:pt x="3081321" y="946586"/>
                    </a:cubicBezTo>
                    <a:cubicBezTo>
                      <a:pt x="3081321" y="946586"/>
                      <a:pt x="3081321" y="946586"/>
                      <a:pt x="3082075" y="952343"/>
                    </a:cubicBezTo>
                    <a:cubicBezTo>
                      <a:pt x="3082075" y="952343"/>
                      <a:pt x="3082075" y="952343"/>
                      <a:pt x="3080375" y="957249"/>
                    </a:cubicBezTo>
                    <a:cubicBezTo>
                      <a:pt x="3080375" y="957249"/>
                      <a:pt x="3080375" y="957249"/>
                      <a:pt x="3071320" y="959602"/>
                    </a:cubicBezTo>
                    <a:cubicBezTo>
                      <a:pt x="3071320" y="959602"/>
                      <a:pt x="3071320" y="959602"/>
                      <a:pt x="3059074" y="955358"/>
                    </a:cubicBezTo>
                    <a:cubicBezTo>
                      <a:pt x="3059074" y="955358"/>
                      <a:pt x="3059074" y="955358"/>
                      <a:pt x="3055024" y="951208"/>
                    </a:cubicBezTo>
                    <a:cubicBezTo>
                      <a:pt x="3055024" y="951208"/>
                      <a:pt x="3055024" y="951208"/>
                      <a:pt x="3050117" y="949507"/>
                    </a:cubicBezTo>
                    <a:cubicBezTo>
                      <a:pt x="3050117" y="949507"/>
                      <a:pt x="3050117" y="949507"/>
                      <a:pt x="3046818" y="951109"/>
                    </a:cubicBezTo>
                    <a:cubicBezTo>
                      <a:pt x="3046818" y="951109"/>
                      <a:pt x="3046818" y="951109"/>
                      <a:pt x="3045118" y="956015"/>
                    </a:cubicBezTo>
                    <a:cubicBezTo>
                      <a:pt x="3045118" y="956015"/>
                      <a:pt x="3045118" y="956015"/>
                      <a:pt x="3043417" y="960922"/>
                    </a:cubicBezTo>
                    <a:cubicBezTo>
                      <a:pt x="3043417" y="960922"/>
                      <a:pt x="3043417" y="960922"/>
                      <a:pt x="3061321" y="972619"/>
                    </a:cubicBezTo>
                    <a:cubicBezTo>
                      <a:pt x="3061321" y="972619"/>
                      <a:pt x="3061321" y="972619"/>
                      <a:pt x="3068670" y="975167"/>
                    </a:cubicBezTo>
                    <a:cubicBezTo>
                      <a:pt x="3068670" y="975167"/>
                      <a:pt x="3068670" y="975167"/>
                      <a:pt x="3083475" y="972057"/>
                    </a:cubicBezTo>
                    <a:cubicBezTo>
                      <a:pt x="3083475" y="972057"/>
                      <a:pt x="3083475" y="972057"/>
                      <a:pt x="3090073" y="968852"/>
                    </a:cubicBezTo>
                    <a:cubicBezTo>
                      <a:pt x="3090073" y="968852"/>
                      <a:pt x="3090073" y="968852"/>
                      <a:pt x="3094972" y="970550"/>
                    </a:cubicBezTo>
                    <a:cubicBezTo>
                      <a:pt x="3094972" y="970550"/>
                      <a:pt x="3094972" y="970550"/>
                      <a:pt x="3099123" y="966493"/>
                    </a:cubicBezTo>
                    <a:cubicBezTo>
                      <a:pt x="3099123" y="966493"/>
                      <a:pt x="3107327" y="966591"/>
                      <a:pt x="3109778" y="967439"/>
                    </a:cubicBezTo>
                    <a:cubicBezTo>
                      <a:pt x="3113078" y="965835"/>
                      <a:pt x="3112977" y="974041"/>
                      <a:pt x="3112977" y="974041"/>
                    </a:cubicBezTo>
                    <a:cubicBezTo>
                      <a:pt x="3112977" y="974041"/>
                      <a:pt x="3112977" y="974041"/>
                      <a:pt x="3108827" y="978098"/>
                    </a:cubicBezTo>
                    <a:cubicBezTo>
                      <a:pt x="3108827" y="978098"/>
                      <a:pt x="3108827" y="978098"/>
                      <a:pt x="3104677" y="982156"/>
                    </a:cubicBezTo>
                    <a:cubicBezTo>
                      <a:pt x="3104677" y="982156"/>
                      <a:pt x="3104677" y="982156"/>
                      <a:pt x="3097976" y="993568"/>
                    </a:cubicBezTo>
                    <a:cubicBezTo>
                      <a:pt x="3097976" y="993568"/>
                      <a:pt x="3097976" y="993568"/>
                      <a:pt x="3089670" y="1001679"/>
                    </a:cubicBezTo>
                    <a:cubicBezTo>
                      <a:pt x="3089670" y="1001679"/>
                      <a:pt x="3089670" y="1001679"/>
                      <a:pt x="3082423" y="990925"/>
                    </a:cubicBezTo>
                    <a:cubicBezTo>
                      <a:pt x="3082423" y="990925"/>
                      <a:pt x="3082423" y="990925"/>
                      <a:pt x="3081572" y="993377"/>
                    </a:cubicBezTo>
                    <a:cubicBezTo>
                      <a:pt x="3081572" y="993377"/>
                      <a:pt x="3081572" y="993377"/>
                      <a:pt x="3075823" y="994130"/>
                    </a:cubicBezTo>
                    <a:cubicBezTo>
                      <a:pt x="3075823" y="994130"/>
                      <a:pt x="3075823" y="994130"/>
                      <a:pt x="3066774" y="996489"/>
                    </a:cubicBezTo>
                    <a:cubicBezTo>
                      <a:pt x="3066774" y="996489"/>
                      <a:pt x="3066774" y="996489"/>
                      <a:pt x="3061868" y="994789"/>
                    </a:cubicBezTo>
                    <a:cubicBezTo>
                      <a:pt x="3061868" y="994789"/>
                      <a:pt x="3061868" y="994789"/>
                      <a:pt x="3050370" y="996299"/>
                    </a:cubicBezTo>
                    <a:cubicBezTo>
                      <a:pt x="3050370" y="996299"/>
                      <a:pt x="3050370" y="996299"/>
                      <a:pt x="3036416" y="996954"/>
                    </a:cubicBezTo>
                    <a:cubicBezTo>
                      <a:pt x="3036416" y="996954"/>
                      <a:pt x="3036416" y="996954"/>
                      <a:pt x="3033216" y="990353"/>
                    </a:cubicBezTo>
                    <a:cubicBezTo>
                      <a:pt x="3033216" y="990353"/>
                      <a:pt x="3033216" y="990353"/>
                      <a:pt x="3032366" y="992805"/>
                    </a:cubicBezTo>
                    <a:cubicBezTo>
                      <a:pt x="3032366" y="992805"/>
                      <a:pt x="3032366" y="992805"/>
                      <a:pt x="3026617" y="993558"/>
                    </a:cubicBezTo>
                    <a:cubicBezTo>
                      <a:pt x="3026617" y="993558"/>
                      <a:pt x="3026617" y="993558"/>
                      <a:pt x="3024917" y="998465"/>
                    </a:cubicBezTo>
                    <a:cubicBezTo>
                      <a:pt x="3024917" y="998465"/>
                      <a:pt x="3024917" y="998465"/>
                      <a:pt x="3023216" y="1003370"/>
                    </a:cubicBezTo>
                    <a:cubicBezTo>
                      <a:pt x="3023216" y="1003370"/>
                      <a:pt x="3023216" y="1003370"/>
                      <a:pt x="3015018" y="1003275"/>
                    </a:cubicBezTo>
                    <a:cubicBezTo>
                      <a:pt x="3015018" y="1003275"/>
                      <a:pt x="3015018" y="1003275"/>
                      <a:pt x="3003513" y="1004783"/>
                    </a:cubicBezTo>
                    <a:cubicBezTo>
                      <a:pt x="3003513" y="1004783"/>
                      <a:pt x="3003513" y="1004783"/>
                      <a:pt x="3004463" y="994122"/>
                    </a:cubicBezTo>
                    <a:cubicBezTo>
                      <a:pt x="3004463" y="994122"/>
                      <a:pt x="3004463" y="994122"/>
                      <a:pt x="3002864" y="990820"/>
                    </a:cubicBezTo>
                    <a:cubicBezTo>
                      <a:pt x="3002864" y="990820"/>
                      <a:pt x="3002864" y="990820"/>
                      <a:pt x="3000414" y="989971"/>
                    </a:cubicBezTo>
                    <a:cubicBezTo>
                      <a:pt x="3000414" y="989971"/>
                      <a:pt x="3000414" y="989971"/>
                      <a:pt x="2997114" y="991574"/>
                    </a:cubicBezTo>
                    <a:cubicBezTo>
                      <a:pt x="2997114" y="991574"/>
                      <a:pt x="2997114" y="991574"/>
                      <a:pt x="2995414" y="996480"/>
                    </a:cubicBezTo>
                    <a:cubicBezTo>
                      <a:pt x="2995414" y="996480"/>
                      <a:pt x="2995414" y="996480"/>
                      <a:pt x="2992114" y="998082"/>
                    </a:cubicBezTo>
                    <a:cubicBezTo>
                      <a:pt x="2992114" y="998082"/>
                      <a:pt x="2992114" y="998082"/>
                      <a:pt x="2992864" y="1003837"/>
                    </a:cubicBezTo>
                    <a:cubicBezTo>
                      <a:pt x="2992864" y="1003837"/>
                      <a:pt x="2992864" y="1003837"/>
                      <a:pt x="2992763" y="1012045"/>
                    </a:cubicBezTo>
                    <a:cubicBezTo>
                      <a:pt x="2992763" y="1012045"/>
                      <a:pt x="2992763" y="1012045"/>
                      <a:pt x="2991063" y="1016951"/>
                    </a:cubicBezTo>
                    <a:cubicBezTo>
                      <a:pt x="2991063" y="1016951"/>
                      <a:pt x="2991063" y="1016951"/>
                      <a:pt x="2978714" y="1020912"/>
                    </a:cubicBezTo>
                    <a:cubicBezTo>
                      <a:pt x="2978714" y="1020912"/>
                      <a:pt x="2978714" y="1020912"/>
                      <a:pt x="2963808" y="1032229"/>
                    </a:cubicBezTo>
                    <a:cubicBezTo>
                      <a:pt x="2963808" y="1032229"/>
                      <a:pt x="2963808" y="1032229"/>
                      <a:pt x="2950510" y="1046849"/>
                    </a:cubicBezTo>
                    <a:cubicBezTo>
                      <a:pt x="2950510" y="1046849"/>
                      <a:pt x="2950510" y="1046849"/>
                      <a:pt x="2940408" y="1068074"/>
                    </a:cubicBezTo>
                    <a:cubicBezTo>
                      <a:pt x="2940408" y="1068074"/>
                      <a:pt x="2940408" y="1068074"/>
                      <a:pt x="2930509" y="1072884"/>
                    </a:cubicBezTo>
                    <a:cubicBezTo>
                      <a:pt x="2930509" y="1072884"/>
                      <a:pt x="2930509" y="1072884"/>
                      <a:pt x="2923053" y="1078542"/>
                    </a:cubicBezTo>
                    <a:cubicBezTo>
                      <a:pt x="2923053" y="1078542"/>
                      <a:pt x="2923053" y="1078542"/>
                      <a:pt x="2900157" y="1073352"/>
                    </a:cubicBezTo>
                    <a:cubicBezTo>
                      <a:pt x="2900157" y="1073352"/>
                      <a:pt x="2900157" y="1073352"/>
                      <a:pt x="2895251" y="1071651"/>
                    </a:cubicBezTo>
                    <a:cubicBezTo>
                      <a:pt x="2895251" y="1071651"/>
                      <a:pt x="2895251" y="1071651"/>
                      <a:pt x="2869797" y="1073819"/>
                    </a:cubicBezTo>
                    <a:cubicBezTo>
                      <a:pt x="2869797" y="1073819"/>
                      <a:pt x="2869797" y="1073819"/>
                      <a:pt x="2857909" y="1056649"/>
                    </a:cubicBezTo>
                    <a:lnTo>
                      <a:pt x="2831828" y="1018981"/>
                    </a:lnTo>
                    <a:lnTo>
                      <a:pt x="2838739" y="1029119"/>
                    </a:lnTo>
                    <a:cubicBezTo>
                      <a:pt x="2847620" y="1042144"/>
                      <a:pt x="2857768" y="1057031"/>
                      <a:pt x="2869367" y="1074044"/>
                    </a:cubicBezTo>
                    <a:cubicBezTo>
                      <a:pt x="2869367" y="1074044"/>
                      <a:pt x="2869367" y="1074044"/>
                      <a:pt x="2862773" y="1077230"/>
                    </a:cubicBezTo>
                    <a:cubicBezTo>
                      <a:pt x="2862773" y="1077230"/>
                      <a:pt x="2862773" y="1077230"/>
                      <a:pt x="2840544" y="1085934"/>
                    </a:cubicBezTo>
                    <a:cubicBezTo>
                      <a:pt x="2840544" y="1085934"/>
                      <a:pt x="2840544" y="1085934"/>
                      <a:pt x="2833950" y="1089120"/>
                    </a:cubicBezTo>
                    <a:cubicBezTo>
                      <a:pt x="2833950" y="1089120"/>
                      <a:pt x="2833950" y="1089120"/>
                      <a:pt x="2829806" y="1093157"/>
                    </a:cubicBezTo>
                    <a:cubicBezTo>
                      <a:pt x="2829806" y="1093157"/>
                      <a:pt x="2829806" y="1093157"/>
                      <a:pt x="2821523" y="1101225"/>
                    </a:cubicBezTo>
                    <a:cubicBezTo>
                      <a:pt x="2821523" y="1101225"/>
                      <a:pt x="2821523" y="1101225"/>
                      <a:pt x="2811544" y="1114178"/>
                    </a:cubicBezTo>
                    <a:cubicBezTo>
                      <a:pt x="2811544" y="1114178"/>
                      <a:pt x="2811544" y="1114178"/>
                      <a:pt x="2800808" y="1121397"/>
                    </a:cubicBezTo>
                    <a:cubicBezTo>
                      <a:pt x="2800808" y="1121397"/>
                      <a:pt x="2800808" y="1121397"/>
                      <a:pt x="2796664" y="1125433"/>
                    </a:cubicBezTo>
                    <a:cubicBezTo>
                      <a:pt x="2796664" y="1125433"/>
                      <a:pt x="2796664" y="1125433"/>
                      <a:pt x="2794126" y="1132759"/>
                    </a:cubicBezTo>
                    <a:cubicBezTo>
                      <a:pt x="2794126" y="1132759"/>
                      <a:pt x="2794126" y="1132759"/>
                      <a:pt x="2789224" y="1131061"/>
                    </a:cubicBezTo>
                    <a:cubicBezTo>
                      <a:pt x="2789224" y="1131061"/>
                      <a:pt x="2789224" y="1131061"/>
                      <a:pt x="2784323" y="1129362"/>
                    </a:cubicBezTo>
                    <a:cubicBezTo>
                      <a:pt x="2784323" y="1129362"/>
                      <a:pt x="2784323" y="1129362"/>
                      <a:pt x="2785839" y="1140827"/>
                    </a:cubicBezTo>
                    <a:cubicBezTo>
                      <a:pt x="2785839" y="1140827"/>
                      <a:pt x="2785839" y="1140827"/>
                      <a:pt x="2789046" y="1147411"/>
                    </a:cubicBezTo>
                    <a:cubicBezTo>
                      <a:pt x="2789046" y="1147411"/>
                      <a:pt x="2789046" y="1147411"/>
                      <a:pt x="2781606" y="1153038"/>
                    </a:cubicBezTo>
                    <a:cubicBezTo>
                      <a:pt x="2781606" y="1153038"/>
                      <a:pt x="2781606" y="1153038"/>
                      <a:pt x="2770023" y="1162701"/>
                    </a:cubicBezTo>
                    <a:cubicBezTo>
                      <a:pt x="2770023" y="1162701"/>
                      <a:pt x="2770023" y="1162701"/>
                      <a:pt x="2756929" y="1160896"/>
                    </a:cubicBezTo>
                    <a:cubicBezTo>
                      <a:pt x="2756929" y="1160896"/>
                      <a:pt x="2756929" y="1160896"/>
                      <a:pt x="2744588" y="1164825"/>
                    </a:cubicBezTo>
                    <a:cubicBezTo>
                      <a:pt x="2744588" y="1164825"/>
                      <a:pt x="2744588" y="1164825"/>
                      <a:pt x="2728866" y="1178522"/>
                    </a:cubicBezTo>
                    <a:cubicBezTo>
                      <a:pt x="2728866" y="1178522"/>
                      <a:pt x="2728866" y="1178522"/>
                      <a:pt x="2721426" y="1184148"/>
                    </a:cubicBezTo>
                    <a:cubicBezTo>
                      <a:pt x="2721426" y="1184148"/>
                      <a:pt x="2721426" y="1184148"/>
                      <a:pt x="2714832" y="1187335"/>
                    </a:cubicBezTo>
                    <a:cubicBezTo>
                      <a:pt x="2714832" y="1187335"/>
                      <a:pt x="2714832" y="1187335"/>
                      <a:pt x="2706724" y="1179052"/>
                    </a:cubicBezTo>
                    <a:cubicBezTo>
                      <a:pt x="2706724" y="1179052"/>
                      <a:pt x="2706724" y="1179052"/>
                      <a:pt x="2700977" y="1179795"/>
                    </a:cubicBezTo>
                    <a:cubicBezTo>
                      <a:pt x="2700977" y="1179795"/>
                      <a:pt x="2700977" y="1179795"/>
                      <a:pt x="2700129" y="1182239"/>
                    </a:cubicBezTo>
                    <a:cubicBezTo>
                      <a:pt x="2700129" y="1182239"/>
                      <a:pt x="2700129" y="1182239"/>
                      <a:pt x="2705789" y="1189668"/>
                    </a:cubicBezTo>
                    <a:cubicBezTo>
                      <a:pt x="2705789" y="1189668"/>
                      <a:pt x="2705789" y="1189668"/>
                      <a:pt x="2705698" y="1197844"/>
                    </a:cubicBezTo>
                    <a:cubicBezTo>
                      <a:pt x="2705698" y="1197844"/>
                      <a:pt x="2705698" y="1197844"/>
                      <a:pt x="2694962" y="1205066"/>
                    </a:cubicBezTo>
                    <a:cubicBezTo>
                      <a:pt x="2694962" y="1205066"/>
                      <a:pt x="2694962" y="1205066"/>
                      <a:pt x="2682625" y="1208995"/>
                    </a:cubicBezTo>
                    <a:cubicBezTo>
                      <a:pt x="2682625" y="1208995"/>
                      <a:pt x="2682625" y="1208995"/>
                      <a:pt x="2677725" y="1207297"/>
                    </a:cubicBezTo>
                    <a:cubicBezTo>
                      <a:pt x="2677725" y="1207297"/>
                      <a:pt x="2677725" y="1207297"/>
                      <a:pt x="2672067" y="1199863"/>
                    </a:cubicBezTo>
                    <a:cubicBezTo>
                      <a:pt x="2672067" y="1199863"/>
                      <a:pt x="2672067" y="1199863"/>
                      <a:pt x="2670462" y="1196574"/>
                    </a:cubicBezTo>
                    <a:cubicBezTo>
                      <a:pt x="2670462" y="1196574"/>
                      <a:pt x="2670462" y="1196574"/>
                      <a:pt x="2662264" y="1196465"/>
                    </a:cubicBezTo>
                    <a:cubicBezTo>
                      <a:pt x="2662264" y="1196465"/>
                      <a:pt x="2662264" y="1196465"/>
                      <a:pt x="2660571" y="1201350"/>
                    </a:cubicBezTo>
                    <a:cubicBezTo>
                      <a:pt x="2660571" y="1201350"/>
                      <a:pt x="2660571" y="1201350"/>
                      <a:pt x="2664627" y="1205492"/>
                    </a:cubicBezTo>
                    <a:cubicBezTo>
                      <a:pt x="2664627" y="1205492"/>
                      <a:pt x="2664627" y="1205492"/>
                      <a:pt x="2669528" y="1207190"/>
                    </a:cubicBezTo>
                    <a:cubicBezTo>
                      <a:pt x="2669528" y="1207190"/>
                      <a:pt x="2669528" y="1207190"/>
                      <a:pt x="2673582" y="1211329"/>
                    </a:cubicBezTo>
                    <a:cubicBezTo>
                      <a:pt x="2673582" y="1211329"/>
                      <a:pt x="2673582" y="1211329"/>
                      <a:pt x="2672735" y="1213773"/>
                    </a:cubicBezTo>
                    <a:cubicBezTo>
                      <a:pt x="2672735" y="1213773"/>
                      <a:pt x="2672735" y="1213773"/>
                      <a:pt x="2657944" y="1216852"/>
                    </a:cubicBezTo>
                    <a:cubicBezTo>
                      <a:pt x="2657944" y="1216852"/>
                      <a:pt x="2657944" y="1216852"/>
                      <a:pt x="2648146" y="1213456"/>
                    </a:cubicBezTo>
                    <a:cubicBezTo>
                      <a:pt x="2648146" y="1213456"/>
                      <a:pt x="2648146" y="1213456"/>
                      <a:pt x="2640794" y="1210908"/>
                    </a:cubicBezTo>
                    <a:cubicBezTo>
                      <a:pt x="2640794" y="1210908"/>
                      <a:pt x="2640794" y="1210908"/>
                      <a:pt x="2639860" y="1221525"/>
                    </a:cubicBezTo>
                    <a:cubicBezTo>
                      <a:pt x="2639860" y="1221525"/>
                      <a:pt x="2639860" y="1221525"/>
                      <a:pt x="2639013" y="1223966"/>
                    </a:cubicBezTo>
                    <a:cubicBezTo>
                      <a:pt x="2639013" y="1223966"/>
                      <a:pt x="2639013" y="1223966"/>
                      <a:pt x="2631485" y="1237768"/>
                    </a:cubicBezTo>
                    <a:cubicBezTo>
                      <a:pt x="2631485" y="1237768"/>
                      <a:pt x="2631485" y="1237768"/>
                      <a:pt x="2620837" y="1236815"/>
                    </a:cubicBezTo>
                    <a:cubicBezTo>
                      <a:pt x="2620837" y="1236815"/>
                      <a:pt x="2620837" y="1236815"/>
                      <a:pt x="2615178" y="1229381"/>
                    </a:cubicBezTo>
                    <a:cubicBezTo>
                      <a:pt x="2615178" y="1229381"/>
                      <a:pt x="2615178" y="1229381"/>
                      <a:pt x="2613574" y="1226092"/>
                    </a:cubicBezTo>
                    <a:cubicBezTo>
                      <a:pt x="2613574" y="1226092"/>
                      <a:pt x="2613574" y="1226092"/>
                      <a:pt x="2606316" y="1215370"/>
                    </a:cubicBezTo>
                    <a:cubicBezTo>
                      <a:pt x="2606316" y="1215370"/>
                      <a:pt x="2606316" y="1215370"/>
                      <a:pt x="2600480" y="1224287"/>
                    </a:cubicBezTo>
                    <a:cubicBezTo>
                      <a:pt x="2600480" y="1224287"/>
                      <a:pt x="2600480" y="1224287"/>
                      <a:pt x="2599634" y="1226728"/>
                    </a:cubicBezTo>
                    <a:cubicBezTo>
                      <a:pt x="2599634" y="1226728"/>
                      <a:pt x="2600392" y="1232463"/>
                      <a:pt x="2602842" y="1233312"/>
                    </a:cubicBezTo>
                    <a:cubicBezTo>
                      <a:pt x="2602842" y="1233312"/>
                      <a:pt x="2611793" y="1239148"/>
                      <a:pt x="2611793" y="1239148"/>
                    </a:cubicBezTo>
                    <a:cubicBezTo>
                      <a:pt x="2611793" y="1239148"/>
                      <a:pt x="2611793" y="1239148"/>
                      <a:pt x="2614243" y="1239998"/>
                    </a:cubicBezTo>
                    <a:cubicBezTo>
                      <a:pt x="2614243" y="1239998"/>
                      <a:pt x="2615847" y="1243291"/>
                      <a:pt x="2615001" y="1245732"/>
                    </a:cubicBezTo>
                    <a:cubicBezTo>
                      <a:pt x="2615001" y="1245732"/>
                      <a:pt x="2609253" y="1246474"/>
                      <a:pt x="2609253" y="1246474"/>
                    </a:cubicBezTo>
                    <a:cubicBezTo>
                      <a:pt x="2609253" y="1246474"/>
                      <a:pt x="2609253" y="1246474"/>
                      <a:pt x="2606803" y="1245625"/>
                    </a:cubicBezTo>
                    <a:cubicBezTo>
                      <a:pt x="2606803" y="1245625"/>
                      <a:pt x="2606803" y="1245625"/>
                      <a:pt x="2594556" y="1241380"/>
                    </a:cubicBezTo>
                    <a:cubicBezTo>
                      <a:pt x="2594556" y="1241380"/>
                      <a:pt x="2594556" y="1241380"/>
                      <a:pt x="2588807" y="1242124"/>
                    </a:cubicBezTo>
                    <a:cubicBezTo>
                      <a:pt x="2588807" y="1242124"/>
                      <a:pt x="2588807" y="1242124"/>
                      <a:pt x="2583729" y="1256776"/>
                    </a:cubicBezTo>
                    <a:cubicBezTo>
                      <a:pt x="2583729" y="1256776"/>
                      <a:pt x="2583729" y="1256776"/>
                      <a:pt x="2579676" y="1252635"/>
                    </a:cubicBezTo>
                    <a:cubicBezTo>
                      <a:pt x="2579676" y="1252635"/>
                      <a:pt x="2579676" y="1252635"/>
                      <a:pt x="2575621" y="1248495"/>
                    </a:cubicBezTo>
                    <a:cubicBezTo>
                      <a:pt x="2575621" y="1248495"/>
                      <a:pt x="2575621" y="1248495"/>
                      <a:pt x="2575709" y="1240319"/>
                    </a:cubicBezTo>
                    <a:cubicBezTo>
                      <a:pt x="2575709" y="1240319"/>
                      <a:pt x="2575709" y="1240319"/>
                      <a:pt x="2579094" y="1230552"/>
                    </a:cubicBezTo>
                    <a:cubicBezTo>
                      <a:pt x="2579094" y="1230552"/>
                      <a:pt x="2579094" y="1230552"/>
                      <a:pt x="2579942" y="1228108"/>
                    </a:cubicBezTo>
                    <a:cubicBezTo>
                      <a:pt x="2579942" y="1228108"/>
                      <a:pt x="2579942" y="1228108"/>
                      <a:pt x="2573530" y="1214945"/>
                    </a:cubicBezTo>
                    <a:cubicBezTo>
                      <a:pt x="2573530" y="1214945"/>
                      <a:pt x="2573530" y="1214945"/>
                      <a:pt x="2573541" y="1213924"/>
                    </a:cubicBezTo>
                    <a:lnTo>
                      <a:pt x="2573578" y="1210468"/>
                    </a:lnTo>
                    <a:lnTo>
                      <a:pt x="2572537" y="1213474"/>
                    </a:lnTo>
                    <a:lnTo>
                      <a:pt x="2572513" y="1215371"/>
                    </a:lnTo>
                    <a:cubicBezTo>
                      <a:pt x="2572513" y="1215371"/>
                      <a:pt x="2572513" y="1215371"/>
                      <a:pt x="2578902" y="1228578"/>
                    </a:cubicBezTo>
                    <a:cubicBezTo>
                      <a:pt x="2578902" y="1228578"/>
                      <a:pt x="2578902" y="1228578"/>
                      <a:pt x="2578052" y="1231028"/>
                    </a:cubicBezTo>
                    <a:cubicBezTo>
                      <a:pt x="2578052" y="1231028"/>
                      <a:pt x="2578052" y="1231028"/>
                      <a:pt x="2574652" y="1240838"/>
                    </a:cubicBezTo>
                    <a:cubicBezTo>
                      <a:pt x="2574652" y="1240838"/>
                      <a:pt x="2574652" y="1240838"/>
                      <a:pt x="2574549" y="1249046"/>
                    </a:cubicBezTo>
                    <a:cubicBezTo>
                      <a:pt x="2574549" y="1249046"/>
                      <a:pt x="2574549" y="1249046"/>
                      <a:pt x="2578594" y="1253197"/>
                    </a:cubicBezTo>
                    <a:lnTo>
                      <a:pt x="2582640" y="1257344"/>
                    </a:lnTo>
                    <a:cubicBezTo>
                      <a:pt x="2582640" y="1257344"/>
                      <a:pt x="2582640" y="1257344"/>
                      <a:pt x="2584241" y="1260648"/>
                    </a:cubicBezTo>
                    <a:cubicBezTo>
                      <a:pt x="2584241" y="1260648"/>
                      <a:pt x="2584241" y="1260648"/>
                      <a:pt x="2577642" y="1263856"/>
                    </a:cubicBezTo>
                    <a:cubicBezTo>
                      <a:pt x="2577642" y="1263856"/>
                      <a:pt x="2577642" y="1263856"/>
                      <a:pt x="2575942" y="1268760"/>
                    </a:cubicBezTo>
                    <a:cubicBezTo>
                      <a:pt x="2575942" y="1268760"/>
                      <a:pt x="2575942" y="1268760"/>
                      <a:pt x="2573390" y="1276120"/>
                    </a:cubicBezTo>
                    <a:cubicBezTo>
                      <a:pt x="2573390" y="1276120"/>
                      <a:pt x="2573390" y="1276120"/>
                      <a:pt x="2567647" y="1276873"/>
                    </a:cubicBezTo>
                    <a:cubicBezTo>
                      <a:pt x="2567647" y="1276873"/>
                      <a:pt x="2567647" y="1276873"/>
                      <a:pt x="2557855" y="1273478"/>
                    </a:cubicBezTo>
                    <a:cubicBezTo>
                      <a:pt x="2557855" y="1273478"/>
                      <a:pt x="2557855" y="1273478"/>
                      <a:pt x="2556257" y="1270180"/>
                    </a:cubicBezTo>
                    <a:cubicBezTo>
                      <a:pt x="2556257" y="1270180"/>
                      <a:pt x="2556257" y="1270180"/>
                      <a:pt x="2552109" y="1274236"/>
                    </a:cubicBezTo>
                    <a:cubicBezTo>
                      <a:pt x="2552109" y="1274236"/>
                      <a:pt x="2555304" y="1280838"/>
                      <a:pt x="2555304" y="1280838"/>
                    </a:cubicBezTo>
                    <a:cubicBezTo>
                      <a:pt x="2555304" y="1280838"/>
                      <a:pt x="2565095" y="1284232"/>
                      <a:pt x="2565095" y="1284232"/>
                    </a:cubicBezTo>
                    <a:cubicBezTo>
                      <a:pt x="2565095" y="1284232"/>
                      <a:pt x="2565095" y="1284232"/>
                      <a:pt x="2560096" y="1290743"/>
                    </a:cubicBezTo>
                    <a:cubicBezTo>
                      <a:pt x="2560096" y="1290743"/>
                      <a:pt x="2560096" y="1290743"/>
                      <a:pt x="2547858" y="1286500"/>
                    </a:cubicBezTo>
                    <a:cubicBezTo>
                      <a:pt x="2547858" y="1286500"/>
                      <a:pt x="2547858" y="1286500"/>
                      <a:pt x="2542963" y="1284803"/>
                    </a:cubicBezTo>
                    <a:cubicBezTo>
                      <a:pt x="2542963" y="1284803"/>
                      <a:pt x="2543711" y="1290557"/>
                      <a:pt x="2542861" y="1293007"/>
                    </a:cubicBezTo>
                    <a:cubicBezTo>
                      <a:pt x="2542861" y="1293007"/>
                      <a:pt x="2546906" y="1297158"/>
                      <a:pt x="2548504" y="1300457"/>
                    </a:cubicBezTo>
                    <a:cubicBezTo>
                      <a:pt x="2552548" y="1304607"/>
                      <a:pt x="2552548" y="1304607"/>
                      <a:pt x="2552548" y="1304607"/>
                    </a:cubicBezTo>
                    <a:cubicBezTo>
                      <a:pt x="2551698" y="1307058"/>
                      <a:pt x="2548402" y="1308665"/>
                      <a:pt x="2548402" y="1308665"/>
                    </a:cubicBezTo>
                    <a:cubicBezTo>
                      <a:pt x="2548402" y="1308665"/>
                      <a:pt x="2544356" y="1304514"/>
                      <a:pt x="2544356" y="1304514"/>
                    </a:cubicBezTo>
                    <a:cubicBezTo>
                      <a:pt x="2541909" y="1303665"/>
                      <a:pt x="2537014" y="1301968"/>
                      <a:pt x="2537014" y="1301968"/>
                    </a:cubicBezTo>
                    <a:cubicBezTo>
                      <a:pt x="2537014" y="1301968"/>
                      <a:pt x="2537014" y="1301968"/>
                      <a:pt x="2534463" y="1309326"/>
                    </a:cubicBezTo>
                    <a:cubicBezTo>
                      <a:pt x="2534463" y="1309326"/>
                      <a:pt x="2534463" y="1309326"/>
                      <a:pt x="2528511" y="1326496"/>
                    </a:cubicBezTo>
                    <a:cubicBezTo>
                      <a:pt x="2528511" y="1326496"/>
                      <a:pt x="2528511" y="1326496"/>
                      <a:pt x="2525960" y="1333855"/>
                    </a:cubicBezTo>
                    <a:cubicBezTo>
                      <a:pt x="2525960" y="1333855"/>
                      <a:pt x="2522664" y="1335457"/>
                      <a:pt x="2522664" y="1335457"/>
                    </a:cubicBezTo>
                    <a:cubicBezTo>
                      <a:pt x="2521814" y="1337911"/>
                      <a:pt x="2519365" y="1337063"/>
                      <a:pt x="2518516" y="1339513"/>
                    </a:cubicBezTo>
                    <a:cubicBezTo>
                      <a:pt x="2518516" y="1339513"/>
                      <a:pt x="2517665" y="1341967"/>
                      <a:pt x="2517665" y="1341967"/>
                    </a:cubicBezTo>
                    <a:cubicBezTo>
                      <a:pt x="2517665" y="1341967"/>
                      <a:pt x="2517665" y="1341967"/>
                      <a:pt x="2524160" y="1346963"/>
                    </a:cubicBezTo>
                    <a:cubicBezTo>
                      <a:pt x="2524160" y="1346963"/>
                      <a:pt x="2524160" y="1346963"/>
                      <a:pt x="2515013" y="1357531"/>
                    </a:cubicBezTo>
                    <a:cubicBezTo>
                      <a:pt x="2515013" y="1357531"/>
                      <a:pt x="2515013" y="1357531"/>
                      <a:pt x="2508417" y="1360738"/>
                    </a:cubicBezTo>
                    <a:cubicBezTo>
                      <a:pt x="2508417" y="1360738"/>
                      <a:pt x="2508417" y="1360738"/>
                      <a:pt x="2500223" y="1360648"/>
                    </a:cubicBezTo>
                    <a:cubicBezTo>
                      <a:pt x="2500223" y="1360648"/>
                      <a:pt x="2500223" y="1360648"/>
                      <a:pt x="2500971" y="1366401"/>
                    </a:cubicBezTo>
                    <a:cubicBezTo>
                      <a:pt x="2499271" y="1371306"/>
                      <a:pt x="2500019" y="1377058"/>
                      <a:pt x="2500019" y="1377058"/>
                    </a:cubicBezTo>
                    <a:cubicBezTo>
                      <a:pt x="2500019" y="1377058"/>
                      <a:pt x="2500019" y="1377058"/>
                      <a:pt x="2492676" y="1374513"/>
                    </a:cubicBezTo>
                    <a:cubicBezTo>
                      <a:pt x="2492676" y="1374513"/>
                      <a:pt x="2492676" y="1374513"/>
                      <a:pt x="2487780" y="1372816"/>
                    </a:cubicBezTo>
                    <a:cubicBezTo>
                      <a:pt x="2487780" y="1372816"/>
                      <a:pt x="2485332" y="1371968"/>
                      <a:pt x="2486929" y="1375271"/>
                    </a:cubicBezTo>
                    <a:cubicBezTo>
                      <a:pt x="2488528" y="1378570"/>
                      <a:pt x="2487677" y="1381025"/>
                      <a:pt x="2489275" y="1384323"/>
                    </a:cubicBezTo>
                    <a:cubicBezTo>
                      <a:pt x="2491723" y="1385172"/>
                      <a:pt x="2493319" y="1388474"/>
                      <a:pt x="2493319" y="1388474"/>
                    </a:cubicBezTo>
                    <a:cubicBezTo>
                      <a:pt x="2493319" y="1388474"/>
                      <a:pt x="2495768" y="1389323"/>
                      <a:pt x="2494917" y="1391777"/>
                    </a:cubicBezTo>
                    <a:cubicBezTo>
                      <a:pt x="2494917" y="1391777"/>
                      <a:pt x="2489068" y="1400738"/>
                      <a:pt x="2489068" y="1400738"/>
                    </a:cubicBezTo>
                    <a:cubicBezTo>
                      <a:pt x="2489068" y="1400738"/>
                      <a:pt x="2489068" y="1400738"/>
                      <a:pt x="2488444" y="1401552"/>
                    </a:cubicBezTo>
                    <a:lnTo>
                      <a:pt x="2484265" y="1406993"/>
                    </a:lnTo>
                    <a:lnTo>
                      <a:pt x="2484775" y="1407307"/>
                    </a:lnTo>
                    <a:lnTo>
                      <a:pt x="2482649" y="1422787"/>
                    </a:lnTo>
                    <a:lnTo>
                      <a:pt x="2482536" y="1432477"/>
                    </a:lnTo>
                    <a:lnTo>
                      <a:pt x="2492104" y="1442274"/>
                    </a:lnTo>
                    <a:lnTo>
                      <a:pt x="2495768" y="1459759"/>
                    </a:lnTo>
                    <a:lnTo>
                      <a:pt x="2497195" y="1502409"/>
                    </a:lnTo>
                    <a:lnTo>
                      <a:pt x="2504524" y="1537374"/>
                    </a:lnTo>
                    <a:lnTo>
                      <a:pt x="2512625" y="1588825"/>
                    </a:lnTo>
                    <a:lnTo>
                      <a:pt x="2517182" y="1613102"/>
                    </a:lnTo>
                    <a:lnTo>
                      <a:pt x="2531073" y="1666558"/>
                    </a:lnTo>
                    <a:lnTo>
                      <a:pt x="2541532" y="1683153"/>
                    </a:lnTo>
                    <a:lnTo>
                      <a:pt x="2547203" y="1694847"/>
                    </a:lnTo>
                    <a:lnTo>
                      <a:pt x="2544194" y="1703532"/>
                    </a:lnTo>
                    <a:lnTo>
                      <a:pt x="2535162" y="1729587"/>
                    </a:lnTo>
                    <a:lnTo>
                      <a:pt x="2536514" y="1697629"/>
                    </a:lnTo>
                    <a:lnTo>
                      <a:pt x="2523582" y="1725573"/>
                    </a:lnTo>
                    <a:lnTo>
                      <a:pt x="2530910" y="1760539"/>
                    </a:lnTo>
                    <a:lnTo>
                      <a:pt x="2541139" y="1796510"/>
                    </a:lnTo>
                    <a:lnTo>
                      <a:pt x="2548356" y="1841167"/>
                    </a:lnTo>
                    <a:lnTo>
                      <a:pt x="2554793" y="1869341"/>
                    </a:lnTo>
                    <a:lnTo>
                      <a:pt x="2565139" y="1895625"/>
                    </a:lnTo>
                    <a:lnTo>
                      <a:pt x="2564789" y="1924689"/>
                    </a:lnTo>
                    <a:lnTo>
                      <a:pt x="2555528" y="1970121"/>
                    </a:lnTo>
                    <a:lnTo>
                      <a:pt x="2547502" y="1993278"/>
                    </a:lnTo>
                    <a:lnTo>
                      <a:pt x="2538471" y="2019332"/>
                    </a:lnTo>
                    <a:lnTo>
                      <a:pt x="2530444" y="2042489"/>
                    </a:lnTo>
                    <a:lnTo>
                      <a:pt x="2518744" y="2048161"/>
                    </a:lnTo>
                    <a:lnTo>
                      <a:pt x="2508947" y="2057740"/>
                    </a:lnTo>
                    <a:lnTo>
                      <a:pt x="2503932" y="2072212"/>
                    </a:lnTo>
                    <a:lnTo>
                      <a:pt x="2500802" y="2090583"/>
                    </a:lnTo>
                    <a:lnTo>
                      <a:pt x="2490887" y="2109845"/>
                    </a:lnTo>
                    <a:lnTo>
                      <a:pt x="2475180" y="2127104"/>
                    </a:lnTo>
                    <a:lnTo>
                      <a:pt x="2464486" y="2129878"/>
                    </a:lnTo>
                    <a:lnTo>
                      <a:pt x="2454802" y="2129763"/>
                    </a:lnTo>
                    <a:lnTo>
                      <a:pt x="2464605" y="2120191"/>
                    </a:lnTo>
                    <a:lnTo>
                      <a:pt x="2472400" y="2116412"/>
                    </a:lnTo>
                    <a:lnTo>
                      <a:pt x="2477418" y="2101936"/>
                    </a:lnTo>
                    <a:lnTo>
                      <a:pt x="2474520" y="2100931"/>
                    </a:lnTo>
                    <a:lnTo>
                      <a:pt x="2453143" y="2106491"/>
                    </a:lnTo>
                    <a:lnTo>
                      <a:pt x="2440565" y="2105377"/>
                    </a:lnTo>
                    <a:lnTo>
                      <a:pt x="2432887" y="2099470"/>
                    </a:lnTo>
                    <a:lnTo>
                      <a:pt x="2423196" y="2099356"/>
                    </a:lnTo>
                    <a:lnTo>
                      <a:pt x="2412508" y="2102133"/>
                    </a:lnTo>
                    <a:lnTo>
                      <a:pt x="2407728" y="2097236"/>
                    </a:lnTo>
                    <a:lnTo>
                      <a:pt x="2397151" y="2090329"/>
                    </a:lnTo>
                    <a:lnTo>
                      <a:pt x="2394371" y="2079638"/>
                    </a:lnTo>
                    <a:lnTo>
                      <a:pt x="2399278" y="2074851"/>
                    </a:lnTo>
                    <a:lnTo>
                      <a:pt x="2402169" y="2075853"/>
                    </a:lnTo>
                    <a:lnTo>
                      <a:pt x="2421428" y="2085769"/>
                    </a:lnTo>
                    <a:lnTo>
                      <a:pt x="2428213" y="2084880"/>
                    </a:lnTo>
                    <a:lnTo>
                      <a:pt x="2426324" y="2080985"/>
                    </a:lnTo>
                    <a:lnTo>
                      <a:pt x="2419651" y="2072184"/>
                    </a:lnTo>
                    <a:lnTo>
                      <a:pt x="2407075" y="2071066"/>
                    </a:lnTo>
                    <a:lnTo>
                      <a:pt x="2401397" y="2059369"/>
                    </a:lnTo>
                    <a:lnTo>
                      <a:pt x="2397731" y="2041888"/>
                    </a:lnTo>
                    <a:lnTo>
                      <a:pt x="2390171" y="2026298"/>
                    </a:lnTo>
                    <a:lnTo>
                      <a:pt x="2390283" y="2016609"/>
                    </a:lnTo>
                    <a:lnTo>
                      <a:pt x="2385616" y="2002016"/>
                    </a:lnTo>
                    <a:lnTo>
                      <a:pt x="2372148" y="1994108"/>
                    </a:lnTo>
                    <a:lnTo>
                      <a:pt x="2362582" y="1984304"/>
                    </a:lnTo>
                    <a:lnTo>
                      <a:pt x="2352004" y="1977397"/>
                    </a:lnTo>
                    <a:lnTo>
                      <a:pt x="2351468" y="1941544"/>
                    </a:lnTo>
                    <a:lnTo>
                      <a:pt x="2349694" y="1927955"/>
                    </a:lnTo>
                    <a:lnTo>
                      <a:pt x="2344022" y="1916260"/>
                    </a:lnTo>
                    <a:lnTo>
                      <a:pt x="2343136" y="1909471"/>
                    </a:lnTo>
                    <a:lnTo>
                      <a:pt x="2337466" y="1897778"/>
                    </a:lnTo>
                    <a:lnTo>
                      <a:pt x="2330790" y="1888976"/>
                    </a:lnTo>
                    <a:lnTo>
                      <a:pt x="2337696" y="1878400"/>
                    </a:lnTo>
                    <a:lnTo>
                      <a:pt x="2342595" y="1873611"/>
                    </a:lnTo>
                    <a:lnTo>
                      <a:pt x="2339934" y="1853233"/>
                    </a:lnTo>
                    <a:lnTo>
                      <a:pt x="2330247" y="1853121"/>
                    </a:lnTo>
                    <a:lnTo>
                      <a:pt x="2328242" y="1858907"/>
                    </a:lnTo>
                    <a:lnTo>
                      <a:pt x="2323224" y="1873385"/>
                    </a:lnTo>
                    <a:lnTo>
                      <a:pt x="2317434" y="1871377"/>
                    </a:lnTo>
                    <a:lnTo>
                      <a:pt x="2313659" y="1863581"/>
                    </a:lnTo>
                    <a:lnTo>
                      <a:pt x="2307981" y="1851884"/>
                    </a:lnTo>
                    <a:lnTo>
                      <a:pt x="2301542" y="1823715"/>
                    </a:lnTo>
                    <a:lnTo>
                      <a:pt x="2295871" y="1812021"/>
                    </a:lnTo>
                    <a:lnTo>
                      <a:pt x="2293975" y="1808123"/>
                    </a:lnTo>
                    <a:lnTo>
                      <a:pt x="2298881" y="1803336"/>
                    </a:lnTo>
                    <a:lnTo>
                      <a:pt x="2297105" y="1789750"/>
                    </a:lnTo>
                    <a:lnTo>
                      <a:pt x="2289428" y="1783842"/>
                    </a:lnTo>
                    <a:lnTo>
                      <a:pt x="2304129" y="1769487"/>
                    </a:lnTo>
                    <a:lnTo>
                      <a:pt x="2312928" y="1762809"/>
                    </a:lnTo>
                    <a:lnTo>
                      <a:pt x="2318830" y="1755127"/>
                    </a:lnTo>
                    <a:lnTo>
                      <a:pt x="2324732" y="1747444"/>
                    </a:lnTo>
                    <a:lnTo>
                      <a:pt x="2321959" y="1736755"/>
                    </a:lnTo>
                    <a:lnTo>
                      <a:pt x="2315047" y="1747328"/>
                    </a:lnTo>
                    <a:lnTo>
                      <a:pt x="2310260" y="1742429"/>
                    </a:lnTo>
                    <a:lnTo>
                      <a:pt x="2312268" y="1736637"/>
                    </a:lnTo>
                    <a:lnTo>
                      <a:pt x="2307599" y="1722048"/>
                    </a:lnTo>
                    <a:lnTo>
                      <a:pt x="2304708" y="1721047"/>
                    </a:lnTo>
                    <a:lnTo>
                      <a:pt x="2303706" y="1723940"/>
                    </a:lnTo>
                    <a:lnTo>
                      <a:pt x="2304589" y="1730734"/>
                    </a:lnTo>
                    <a:lnTo>
                      <a:pt x="2304478" y="1740424"/>
                    </a:lnTo>
                    <a:lnTo>
                      <a:pt x="2301467" y="1749109"/>
                    </a:lnTo>
                    <a:lnTo>
                      <a:pt x="2300465" y="1752002"/>
                    </a:lnTo>
                    <a:lnTo>
                      <a:pt x="2292667" y="1755786"/>
                    </a:lnTo>
                    <a:lnTo>
                      <a:pt x="2290779" y="1751886"/>
                    </a:lnTo>
                    <a:lnTo>
                      <a:pt x="2286994" y="1744093"/>
                    </a:lnTo>
                    <a:lnTo>
                      <a:pt x="2283331" y="1726607"/>
                    </a:lnTo>
                    <a:lnTo>
                      <a:pt x="2282440" y="1719810"/>
                    </a:lnTo>
                    <a:lnTo>
                      <a:pt x="2286454" y="1708232"/>
                    </a:lnTo>
                    <a:lnTo>
                      <a:pt x="2292475" y="1690862"/>
                    </a:lnTo>
                    <a:lnTo>
                      <a:pt x="2302278" y="1681291"/>
                    </a:lnTo>
                    <a:lnTo>
                      <a:pt x="2313198" y="1659132"/>
                    </a:lnTo>
                    <a:lnTo>
                      <a:pt x="2318214" y="1644661"/>
                    </a:lnTo>
                    <a:lnTo>
                      <a:pt x="2322346" y="1623394"/>
                    </a:lnTo>
                    <a:lnTo>
                      <a:pt x="2323581" y="1601120"/>
                    </a:lnTo>
                    <a:lnTo>
                      <a:pt x="2316905" y="1592324"/>
                    </a:lnTo>
                    <a:lnTo>
                      <a:pt x="2313241" y="1574838"/>
                    </a:lnTo>
                    <a:lnTo>
                      <a:pt x="2296882" y="1565926"/>
                    </a:lnTo>
                    <a:lnTo>
                      <a:pt x="2288200" y="1562917"/>
                    </a:lnTo>
                    <a:lnTo>
                      <a:pt x="2286423" y="1549333"/>
                    </a:lnTo>
                    <a:lnTo>
                      <a:pt x="2278747" y="1543425"/>
                    </a:lnTo>
                    <a:lnTo>
                      <a:pt x="2272182" y="1524941"/>
                    </a:lnTo>
                    <a:lnTo>
                      <a:pt x="2261613" y="1518030"/>
                    </a:lnTo>
                    <a:lnTo>
                      <a:pt x="2263738" y="1502556"/>
                    </a:lnTo>
                    <a:lnTo>
                      <a:pt x="2259955" y="1494758"/>
                    </a:lnTo>
                    <a:lnTo>
                      <a:pt x="2247609" y="1474267"/>
                    </a:lnTo>
                    <a:lnTo>
                      <a:pt x="2237152" y="1457668"/>
                    </a:lnTo>
                    <a:lnTo>
                      <a:pt x="2227577" y="1447868"/>
                    </a:lnTo>
                    <a:lnTo>
                      <a:pt x="2219015" y="1435171"/>
                    </a:lnTo>
                    <a:lnTo>
                      <a:pt x="2211335" y="1429269"/>
                    </a:lnTo>
                    <a:lnTo>
                      <a:pt x="2196864" y="1424253"/>
                    </a:lnTo>
                    <a:lnTo>
                      <a:pt x="2181389" y="1422129"/>
                    </a:lnTo>
                    <a:lnTo>
                      <a:pt x="2175488" y="1429813"/>
                    </a:lnTo>
                    <a:lnTo>
                      <a:pt x="2175369" y="1439499"/>
                    </a:lnTo>
                    <a:lnTo>
                      <a:pt x="2170472" y="1444284"/>
                    </a:lnTo>
                    <a:lnTo>
                      <a:pt x="2164682" y="1442277"/>
                    </a:lnTo>
                    <a:lnTo>
                      <a:pt x="2160897" y="1434483"/>
                    </a:lnTo>
                    <a:lnTo>
                      <a:pt x="2142413" y="1441046"/>
                    </a:lnTo>
                    <a:lnTo>
                      <a:pt x="2120031" y="1449504"/>
                    </a:lnTo>
                    <a:lnTo>
                      <a:pt x="2097764" y="1448268"/>
                    </a:lnTo>
                    <a:lnTo>
                      <a:pt x="2062919" y="1445918"/>
                    </a:lnTo>
                    <a:lnTo>
                      <a:pt x="2068939" y="1428548"/>
                    </a:lnTo>
                    <a:lnTo>
                      <a:pt x="2063269" y="1416854"/>
                    </a:lnTo>
                    <a:lnTo>
                      <a:pt x="2055590" y="1410952"/>
                    </a:lnTo>
                    <a:lnTo>
                      <a:pt x="2044129" y="1397250"/>
                    </a:lnTo>
                    <a:lnTo>
                      <a:pt x="2057717" y="1395472"/>
                    </a:lnTo>
                    <a:lnTo>
                      <a:pt x="2061610" y="1393581"/>
                    </a:lnTo>
                    <a:lnTo>
                      <a:pt x="2042352" y="1383665"/>
                    </a:lnTo>
                    <a:lnTo>
                      <a:pt x="2045362" y="1374980"/>
                    </a:lnTo>
                    <a:lnTo>
                      <a:pt x="2051152" y="1376987"/>
                    </a:lnTo>
                    <a:lnTo>
                      <a:pt x="2056059" y="1372201"/>
                    </a:lnTo>
                    <a:lnTo>
                      <a:pt x="2058064" y="1366415"/>
                    </a:lnTo>
                    <a:lnTo>
                      <a:pt x="2055165" y="1365410"/>
                    </a:lnTo>
                    <a:lnTo>
                      <a:pt x="2048373" y="1366297"/>
                    </a:lnTo>
                    <a:lnTo>
                      <a:pt x="2047369" y="1369190"/>
                    </a:lnTo>
                    <a:lnTo>
                      <a:pt x="2043474" y="1371085"/>
                    </a:lnTo>
                    <a:lnTo>
                      <a:pt x="2039692" y="1363287"/>
                    </a:lnTo>
                    <a:lnTo>
                      <a:pt x="2025227" y="1358273"/>
                    </a:lnTo>
                    <a:lnTo>
                      <a:pt x="2028000" y="1368962"/>
                    </a:lnTo>
                    <a:lnTo>
                      <a:pt x="2030897" y="1369966"/>
                    </a:lnTo>
                    <a:lnTo>
                      <a:pt x="2029776" y="1382547"/>
                    </a:lnTo>
                    <a:lnTo>
                      <a:pt x="2026884" y="1381545"/>
                    </a:lnTo>
                    <a:lnTo>
                      <a:pt x="2017312" y="1371739"/>
                    </a:lnTo>
                    <a:lnTo>
                      <a:pt x="2008748" y="1359048"/>
                    </a:lnTo>
                    <a:lnTo>
                      <a:pt x="1998172" y="1352136"/>
                    </a:lnTo>
                    <a:lnTo>
                      <a:pt x="1972127" y="1343109"/>
                    </a:lnTo>
                    <a:lnTo>
                      <a:pt x="1965451" y="1334313"/>
                    </a:lnTo>
                    <a:lnTo>
                      <a:pt x="1961668" y="1326514"/>
                    </a:lnTo>
                    <a:lnTo>
                      <a:pt x="1952987" y="1323505"/>
                    </a:lnTo>
                    <a:lnTo>
                      <a:pt x="1922037" y="1319265"/>
                    </a:lnTo>
                    <a:lnTo>
                      <a:pt x="1901782" y="1312244"/>
                    </a:lnTo>
                    <a:lnTo>
                      <a:pt x="1884299" y="1315912"/>
                    </a:lnTo>
                    <a:lnTo>
                      <a:pt x="1874616" y="1315796"/>
                    </a:lnTo>
                    <a:lnTo>
                      <a:pt x="1873980" y="1312414"/>
                    </a:lnTo>
                    <a:lnTo>
                      <a:pt x="1874615" y="1315792"/>
                    </a:lnTo>
                    <a:lnTo>
                      <a:pt x="1870718" y="1317685"/>
                    </a:lnTo>
                    <a:lnTo>
                      <a:pt x="1858136" y="1316566"/>
                    </a:lnTo>
                    <a:lnTo>
                      <a:pt x="1855244" y="1315563"/>
                    </a:lnTo>
                    <a:lnTo>
                      <a:pt x="1847449" y="1319345"/>
                    </a:lnTo>
                    <a:lnTo>
                      <a:pt x="1831974" y="1317225"/>
                    </a:lnTo>
                    <a:lnTo>
                      <a:pt x="1819397" y="1316107"/>
                    </a:lnTo>
                    <a:lnTo>
                      <a:pt x="1812603" y="1317000"/>
                    </a:lnTo>
                    <a:lnTo>
                      <a:pt x="1820399" y="1313213"/>
                    </a:lnTo>
                    <a:lnTo>
                      <a:pt x="1821403" y="1310318"/>
                    </a:lnTo>
                    <a:lnTo>
                      <a:pt x="1823410" y="1304529"/>
                    </a:lnTo>
                    <a:lnTo>
                      <a:pt x="1819627" y="1296733"/>
                    </a:lnTo>
                    <a:lnTo>
                      <a:pt x="1814841" y="1291832"/>
                    </a:lnTo>
                    <a:lnTo>
                      <a:pt x="1812952" y="1287934"/>
                    </a:lnTo>
                    <a:lnTo>
                      <a:pt x="1812065" y="1281143"/>
                    </a:lnTo>
                    <a:lnTo>
                      <a:pt x="1816965" y="1276356"/>
                    </a:lnTo>
                    <a:lnTo>
                      <a:pt x="1819974" y="1267673"/>
                    </a:lnTo>
                    <a:lnTo>
                      <a:pt x="1819090" y="1260876"/>
                    </a:lnTo>
                    <a:lnTo>
                      <a:pt x="1809401" y="1260760"/>
                    </a:lnTo>
                    <a:lnTo>
                      <a:pt x="1801608" y="1264549"/>
                    </a:lnTo>
                    <a:lnTo>
                      <a:pt x="1794699" y="1275123"/>
                    </a:lnTo>
                    <a:lnTo>
                      <a:pt x="1793581" y="1287705"/>
                    </a:lnTo>
                    <a:lnTo>
                      <a:pt x="1787675" y="1295385"/>
                    </a:lnTo>
                    <a:lnTo>
                      <a:pt x="1777104" y="1288478"/>
                    </a:lnTo>
                    <a:lnTo>
                      <a:pt x="1769424" y="1282575"/>
                    </a:lnTo>
                    <a:lnTo>
                      <a:pt x="1763635" y="1280569"/>
                    </a:lnTo>
                    <a:lnTo>
                      <a:pt x="1776880" y="1211098"/>
                    </a:lnTo>
                    <a:lnTo>
                      <a:pt x="1763634" y="1280569"/>
                    </a:lnTo>
                    <a:lnTo>
                      <a:pt x="1759737" y="1282461"/>
                    </a:lnTo>
                    <a:lnTo>
                      <a:pt x="1751941" y="1286242"/>
                    </a:lnTo>
                    <a:lnTo>
                      <a:pt x="1742371" y="1276441"/>
                    </a:lnTo>
                    <a:lnTo>
                      <a:pt x="1736583" y="1274436"/>
                    </a:lnTo>
                    <a:lnTo>
                      <a:pt x="1727902" y="1271426"/>
                    </a:lnTo>
                    <a:lnTo>
                      <a:pt x="1722114" y="1269420"/>
                    </a:lnTo>
                    <a:lnTo>
                      <a:pt x="1710537" y="1265407"/>
                    </a:lnTo>
                    <a:lnTo>
                      <a:pt x="1694057" y="1266178"/>
                    </a:lnTo>
                    <a:lnTo>
                      <a:pt x="1681479" y="1265060"/>
                    </a:lnTo>
                    <a:lnTo>
                      <a:pt x="1672797" y="1262051"/>
                    </a:lnTo>
                    <a:lnTo>
                      <a:pt x="1661220" y="1258038"/>
                    </a:lnTo>
                    <a:lnTo>
                      <a:pt x="1657206" y="1269620"/>
                    </a:lnTo>
                    <a:lnTo>
                      <a:pt x="1646518" y="1272399"/>
                    </a:lnTo>
                    <a:lnTo>
                      <a:pt x="1639725" y="1273288"/>
                    </a:lnTo>
                    <a:lnTo>
                      <a:pt x="1622242" y="1276959"/>
                    </a:lnTo>
                    <a:lnTo>
                      <a:pt x="1619351" y="1275956"/>
                    </a:lnTo>
                    <a:lnTo>
                      <a:pt x="1617344" y="1281747"/>
                    </a:lnTo>
                    <a:lnTo>
                      <a:pt x="1606654" y="1284529"/>
                    </a:lnTo>
                    <a:lnTo>
                      <a:pt x="1596969" y="1284413"/>
                    </a:lnTo>
                    <a:lnTo>
                      <a:pt x="1586280" y="1287195"/>
                    </a:lnTo>
                    <a:lnTo>
                      <a:pt x="1585277" y="1290089"/>
                    </a:lnTo>
                    <a:lnTo>
                      <a:pt x="1593959" y="1293098"/>
                    </a:lnTo>
                    <a:lnTo>
                      <a:pt x="1603645" y="1293213"/>
                    </a:lnTo>
                    <a:lnTo>
                      <a:pt x="1635595" y="1294560"/>
                    </a:lnTo>
                    <a:lnTo>
                      <a:pt x="1638492" y="1295564"/>
                    </a:lnTo>
                    <a:lnTo>
                      <a:pt x="1644163" y="1307257"/>
                    </a:lnTo>
                    <a:lnTo>
                      <a:pt x="1647828" y="1324743"/>
                    </a:lnTo>
                    <a:lnTo>
                      <a:pt x="1640033" y="1328524"/>
                    </a:lnTo>
                    <a:lnTo>
                      <a:pt x="1625561" y="1323507"/>
                    </a:lnTo>
                    <a:lnTo>
                      <a:pt x="1620661" y="1328297"/>
                    </a:lnTo>
                    <a:lnTo>
                      <a:pt x="1606189" y="1323280"/>
                    </a:lnTo>
                    <a:lnTo>
                      <a:pt x="1598396" y="1327065"/>
                    </a:lnTo>
                    <a:lnTo>
                      <a:pt x="1589714" y="1324056"/>
                    </a:lnTo>
                    <a:lnTo>
                      <a:pt x="1593494" y="1331849"/>
                    </a:lnTo>
                    <a:lnTo>
                      <a:pt x="1600168" y="1340649"/>
                    </a:lnTo>
                    <a:lnTo>
                      <a:pt x="1607848" y="1346551"/>
                    </a:lnTo>
                    <a:lnTo>
                      <a:pt x="1611631" y="1354349"/>
                    </a:lnTo>
                    <a:lnTo>
                      <a:pt x="1622089" y="1370943"/>
                    </a:lnTo>
                    <a:lnTo>
                      <a:pt x="1624982" y="1371947"/>
                    </a:lnTo>
                    <a:lnTo>
                      <a:pt x="1636443" y="1385647"/>
                    </a:lnTo>
                    <a:lnTo>
                      <a:pt x="1641224" y="1390550"/>
                    </a:lnTo>
                    <a:lnTo>
                      <a:pt x="1647014" y="1392556"/>
                    </a:lnTo>
                    <a:lnTo>
                      <a:pt x="1649906" y="1393559"/>
                    </a:lnTo>
                    <a:lnTo>
                      <a:pt x="1656583" y="1402356"/>
                    </a:lnTo>
                    <a:lnTo>
                      <a:pt x="1662373" y="1404363"/>
                    </a:lnTo>
                    <a:lnTo>
                      <a:pt x="1661255" y="1416949"/>
                    </a:lnTo>
                    <a:lnTo>
                      <a:pt x="1657355" y="1418839"/>
                    </a:lnTo>
                    <a:lnTo>
                      <a:pt x="1645663" y="1424513"/>
                    </a:lnTo>
                    <a:lnTo>
                      <a:pt x="1636862" y="1431192"/>
                    </a:lnTo>
                    <a:lnTo>
                      <a:pt x="1638869" y="1425401"/>
                    </a:lnTo>
                    <a:lnTo>
                      <a:pt x="1632193" y="1416604"/>
                    </a:lnTo>
                    <a:lnTo>
                      <a:pt x="1624402" y="1420385"/>
                    </a:lnTo>
                    <a:lnTo>
                      <a:pt x="1615601" y="1427067"/>
                    </a:lnTo>
                    <a:lnTo>
                      <a:pt x="1604027" y="1423055"/>
                    </a:lnTo>
                    <a:lnTo>
                      <a:pt x="1610934" y="1412476"/>
                    </a:lnTo>
                    <a:lnTo>
                      <a:pt x="1619733" y="1405798"/>
                    </a:lnTo>
                    <a:lnTo>
                      <a:pt x="1614061" y="1394104"/>
                    </a:lnTo>
                    <a:lnTo>
                      <a:pt x="1596810" y="1378397"/>
                    </a:lnTo>
                    <a:lnTo>
                      <a:pt x="1574664" y="1367478"/>
                    </a:lnTo>
                    <a:lnTo>
                      <a:pt x="1578678" y="1355896"/>
                    </a:lnTo>
                    <a:lnTo>
                      <a:pt x="1569104" y="1346095"/>
                    </a:lnTo>
                    <a:lnTo>
                      <a:pt x="1557529" y="1342083"/>
                    </a:lnTo>
                    <a:lnTo>
                      <a:pt x="1549733" y="1345864"/>
                    </a:lnTo>
                    <a:lnTo>
                      <a:pt x="1547726" y="1351655"/>
                    </a:lnTo>
                    <a:lnTo>
                      <a:pt x="1545488" y="1376822"/>
                    </a:lnTo>
                    <a:lnTo>
                      <a:pt x="1537692" y="1380603"/>
                    </a:lnTo>
                    <a:lnTo>
                      <a:pt x="1526118" y="1376591"/>
                    </a:lnTo>
                    <a:lnTo>
                      <a:pt x="1519554" y="1358106"/>
                    </a:lnTo>
                    <a:lnTo>
                      <a:pt x="1508984" y="1351196"/>
                    </a:lnTo>
                    <a:lnTo>
                      <a:pt x="1499296" y="1351084"/>
                    </a:lnTo>
                    <a:lnTo>
                      <a:pt x="1483708" y="1358650"/>
                    </a:lnTo>
                    <a:lnTo>
                      <a:pt x="1473906" y="1368221"/>
                    </a:lnTo>
                    <a:lnTo>
                      <a:pt x="1462331" y="1364209"/>
                    </a:lnTo>
                    <a:lnTo>
                      <a:pt x="1453762" y="1351510"/>
                    </a:lnTo>
                    <a:lnTo>
                      <a:pt x="1439295" y="1346496"/>
                    </a:lnTo>
                    <a:lnTo>
                      <a:pt x="1423936" y="1334689"/>
                    </a:lnTo>
                    <a:lnTo>
                      <a:pt x="1421156" y="1323999"/>
                    </a:lnTo>
                    <a:lnTo>
                      <a:pt x="1432966" y="1308636"/>
                    </a:lnTo>
                    <a:lnTo>
                      <a:pt x="1439873" y="1298057"/>
                    </a:lnTo>
                    <a:lnTo>
                      <a:pt x="1426292" y="1299836"/>
                    </a:lnTo>
                    <a:lnTo>
                      <a:pt x="1409931" y="1290923"/>
                    </a:lnTo>
                    <a:lnTo>
                      <a:pt x="1395688" y="1266531"/>
                    </a:lnTo>
                    <a:lnTo>
                      <a:pt x="1378442" y="1250826"/>
                    </a:lnTo>
                    <a:lnTo>
                      <a:pt x="1363970" y="1245809"/>
                    </a:lnTo>
                    <a:lnTo>
                      <a:pt x="1359071" y="1250593"/>
                    </a:lnTo>
                    <a:lnTo>
                      <a:pt x="1353163" y="1258273"/>
                    </a:lnTo>
                    <a:lnTo>
                      <a:pt x="1357949" y="1263178"/>
                    </a:lnTo>
                    <a:lnTo>
                      <a:pt x="1360842" y="1264180"/>
                    </a:lnTo>
                    <a:lnTo>
                      <a:pt x="1375314" y="1269197"/>
                    </a:lnTo>
                    <a:lnTo>
                      <a:pt x="1378094" y="1279888"/>
                    </a:lnTo>
                    <a:lnTo>
                      <a:pt x="1374193" y="1281778"/>
                    </a:lnTo>
                    <a:lnTo>
                      <a:pt x="1353936" y="1274756"/>
                    </a:lnTo>
                    <a:lnTo>
                      <a:pt x="1330781" y="1266731"/>
                    </a:lnTo>
                    <a:lnTo>
                      <a:pt x="1293159" y="1253690"/>
                    </a:lnTo>
                    <a:lnTo>
                      <a:pt x="1275909" y="1237982"/>
                    </a:lnTo>
                    <a:lnTo>
                      <a:pt x="1263448" y="1227177"/>
                    </a:lnTo>
                    <a:lnTo>
                      <a:pt x="1249978" y="1219267"/>
                    </a:lnTo>
                    <a:lnTo>
                      <a:pt x="1225939" y="1204447"/>
                    </a:lnTo>
                    <a:lnTo>
                      <a:pt x="1217257" y="1201438"/>
                    </a:lnTo>
                    <a:lnTo>
                      <a:pt x="1205683" y="1197426"/>
                    </a:lnTo>
                    <a:lnTo>
                      <a:pt x="1194993" y="1200208"/>
                    </a:lnTo>
                    <a:lnTo>
                      <a:pt x="1180521" y="1195191"/>
                    </a:lnTo>
                    <a:lnTo>
                      <a:pt x="1168945" y="1191179"/>
                    </a:lnTo>
                    <a:lnTo>
                      <a:pt x="1182645" y="1179713"/>
                    </a:lnTo>
                    <a:lnTo>
                      <a:pt x="1201361" y="1153775"/>
                    </a:lnTo>
                    <a:lnTo>
                      <a:pt x="1205376" y="1142193"/>
                    </a:lnTo>
                    <a:lnTo>
                      <a:pt x="1203716" y="1118921"/>
                    </a:lnTo>
                    <a:lnTo>
                      <a:pt x="1214519" y="1106451"/>
                    </a:lnTo>
                    <a:lnTo>
                      <a:pt x="1214523" y="1106442"/>
                    </a:lnTo>
                    <a:lnTo>
                      <a:pt x="1203714" y="1118918"/>
                    </a:lnTo>
                    <a:lnTo>
                      <a:pt x="1205369" y="1142184"/>
                    </a:lnTo>
                    <a:lnTo>
                      <a:pt x="1201356" y="1153762"/>
                    </a:lnTo>
                    <a:lnTo>
                      <a:pt x="1182644" y="1179707"/>
                    </a:lnTo>
                    <a:lnTo>
                      <a:pt x="1168939" y="1191168"/>
                    </a:lnTo>
                    <a:lnTo>
                      <a:pt x="1162148" y="1192055"/>
                    </a:lnTo>
                    <a:lnTo>
                      <a:pt x="1112715" y="1194385"/>
                    </a:lnTo>
                    <a:lnTo>
                      <a:pt x="1097236" y="1192261"/>
                    </a:lnTo>
                    <a:lnTo>
                      <a:pt x="1074865" y="1200717"/>
                    </a:lnTo>
                    <a:lnTo>
                      <a:pt x="1072969" y="1196818"/>
                    </a:lnTo>
                    <a:lnTo>
                      <a:pt x="1078988" y="1179454"/>
                    </a:lnTo>
                    <a:lnTo>
                      <a:pt x="1083004" y="1167865"/>
                    </a:lnTo>
                    <a:lnTo>
                      <a:pt x="1086014" y="1159183"/>
                    </a:lnTo>
                    <a:lnTo>
                      <a:pt x="1080225" y="1157176"/>
                    </a:lnTo>
                    <a:lnTo>
                      <a:pt x="1069542" y="1159956"/>
                    </a:lnTo>
                    <a:lnTo>
                      <a:pt x="1054955" y="1164626"/>
                    </a:lnTo>
                    <a:lnTo>
                      <a:pt x="1049042" y="1172315"/>
                    </a:lnTo>
                    <a:lnTo>
                      <a:pt x="1049935" y="1179108"/>
                    </a:lnTo>
                    <a:lnTo>
                      <a:pt x="1051820" y="1183004"/>
                    </a:lnTo>
                    <a:lnTo>
                      <a:pt x="1051710" y="1192693"/>
                    </a:lnTo>
                    <a:lnTo>
                      <a:pt x="1051591" y="1202376"/>
                    </a:lnTo>
                    <a:lnTo>
                      <a:pt x="1040906" y="1205157"/>
                    </a:lnTo>
                    <a:lnTo>
                      <a:pt x="1037003" y="1207046"/>
                    </a:lnTo>
                    <a:lnTo>
                      <a:pt x="1027323" y="1206932"/>
                    </a:lnTo>
                    <a:lnTo>
                      <a:pt x="1016625" y="1209721"/>
                    </a:lnTo>
                    <a:lnTo>
                      <a:pt x="1008719" y="1223190"/>
                    </a:lnTo>
                    <a:lnTo>
                      <a:pt x="994013" y="1237544"/>
                    </a:lnTo>
                    <a:lnTo>
                      <a:pt x="956158" y="1243886"/>
                    </a:lnTo>
                    <a:lnTo>
                      <a:pt x="934899" y="1239761"/>
                    </a:lnTo>
                    <a:lnTo>
                      <a:pt x="912628" y="1238525"/>
                    </a:lnTo>
                    <a:lnTo>
                      <a:pt x="901944" y="1241305"/>
                    </a:lnTo>
                    <a:lnTo>
                      <a:pt x="891250" y="1244083"/>
                    </a:lnTo>
                    <a:lnTo>
                      <a:pt x="884578" y="1235286"/>
                    </a:lnTo>
                    <a:lnTo>
                      <a:pt x="883685" y="1228493"/>
                    </a:lnTo>
                    <a:lnTo>
                      <a:pt x="873001" y="1231273"/>
                    </a:lnTo>
                    <a:lnTo>
                      <a:pt x="869220" y="1223478"/>
                    </a:lnTo>
                    <a:lnTo>
                      <a:pt x="858524" y="1226255"/>
                    </a:lnTo>
                    <a:lnTo>
                      <a:pt x="849847" y="1223248"/>
                    </a:lnTo>
                    <a:lnTo>
                      <a:pt x="845945" y="1225138"/>
                    </a:lnTo>
                    <a:lnTo>
                      <a:pt x="850620" y="1239725"/>
                    </a:lnTo>
                    <a:lnTo>
                      <a:pt x="849496" y="1252304"/>
                    </a:lnTo>
                    <a:lnTo>
                      <a:pt x="841701" y="1256085"/>
                    </a:lnTo>
                    <a:lnTo>
                      <a:pt x="827235" y="1251072"/>
                    </a:lnTo>
                    <a:lnTo>
                      <a:pt x="822449" y="1246171"/>
                    </a:lnTo>
                    <a:lnTo>
                      <a:pt x="818668" y="1238377"/>
                    </a:lnTo>
                    <a:lnTo>
                      <a:pt x="806857" y="1253746"/>
                    </a:lnTo>
                    <a:lnTo>
                      <a:pt x="805743" y="1266328"/>
                    </a:lnTo>
                    <a:lnTo>
                      <a:pt x="820319" y="1261654"/>
                    </a:lnTo>
                    <a:lnTo>
                      <a:pt x="826108" y="1263660"/>
                    </a:lnTo>
                    <a:lnTo>
                      <a:pt x="807629" y="1270224"/>
                    </a:lnTo>
                    <a:lnTo>
                      <a:pt x="797948" y="1270110"/>
                    </a:lnTo>
                    <a:lnTo>
                      <a:pt x="793163" y="1265209"/>
                    </a:lnTo>
                    <a:lnTo>
                      <a:pt x="778686" y="1260191"/>
                    </a:lnTo>
                    <a:lnTo>
                      <a:pt x="767109" y="1256178"/>
                    </a:lnTo>
                    <a:lnTo>
                      <a:pt x="760317" y="1257067"/>
                    </a:lnTo>
                    <a:lnTo>
                      <a:pt x="758311" y="1262856"/>
                    </a:lnTo>
                    <a:lnTo>
                      <a:pt x="759204" y="1269649"/>
                    </a:lnTo>
                    <a:lnTo>
                      <a:pt x="767881" y="1272656"/>
                    </a:lnTo>
                    <a:lnTo>
                      <a:pt x="753181" y="1287026"/>
                    </a:lnTo>
                    <a:lnTo>
                      <a:pt x="750281" y="1286021"/>
                    </a:lnTo>
                    <a:lnTo>
                      <a:pt x="723235" y="1279887"/>
                    </a:lnTo>
                    <a:lnTo>
                      <a:pt x="718449" y="1274987"/>
                    </a:lnTo>
                    <a:lnTo>
                      <a:pt x="716443" y="1280775"/>
                    </a:lnTo>
                    <a:lnTo>
                      <a:pt x="722111" y="1292466"/>
                    </a:lnTo>
                    <a:lnTo>
                      <a:pt x="728792" y="1301265"/>
                    </a:lnTo>
                    <a:lnTo>
                      <a:pt x="729676" y="1308055"/>
                    </a:lnTo>
                    <a:lnTo>
                      <a:pt x="708063" y="1332997"/>
                    </a:lnTo>
                    <a:lnTo>
                      <a:pt x="690356" y="1356036"/>
                    </a:lnTo>
                    <a:lnTo>
                      <a:pt x="672636" y="1379084"/>
                    </a:lnTo>
                    <a:lnTo>
                      <a:pt x="666617" y="1396449"/>
                    </a:lnTo>
                    <a:lnTo>
                      <a:pt x="668282" y="1419721"/>
                    </a:lnTo>
                    <a:lnTo>
                      <a:pt x="665149" y="1438099"/>
                    </a:lnTo>
                    <a:lnTo>
                      <a:pt x="664918" y="1457470"/>
                    </a:lnTo>
                    <a:lnTo>
                      <a:pt x="671599" y="1466271"/>
                    </a:lnTo>
                    <a:lnTo>
                      <a:pt x="670472" y="1478860"/>
                    </a:lnTo>
                    <a:lnTo>
                      <a:pt x="669359" y="1491441"/>
                    </a:lnTo>
                    <a:lnTo>
                      <a:pt x="666349" y="1500124"/>
                    </a:lnTo>
                    <a:lnTo>
                      <a:pt x="667122" y="1516601"/>
                    </a:lnTo>
                    <a:lnTo>
                      <a:pt x="645853" y="1512471"/>
                    </a:lnTo>
                    <a:lnTo>
                      <a:pt x="640958" y="1517258"/>
                    </a:lnTo>
                    <a:lnTo>
                      <a:pt x="630263" y="1520036"/>
                    </a:lnTo>
                    <a:lnTo>
                      <a:pt x="619811" y="1503444"/>
                    </a:lnTo>
                    <a:lnTo>
                      <a:pt x="614131" y="1491751"/>
                    </a:lnTo>
                    <a:lnTo>
                      <a:pt x="615135" y="1488856"/>
                    </a:lnTo>
                    <a:lnTo>
                      <a:pt x="588209" y="1473039"/>
                    </a:lnTo>
                    <a:lnTo>
                      <a:pt x="583304" y="1477822"/>
                    </a:lnTo>
                    <a:lnTo>
                      <a:pt x="569840" y="1469914"/>
                    </a:lnTo>
                    <a:lnTo>
                      <a:pt x="567062" y="1459225"/>
                    </a:lnTo>
                    <a:lnTo>
                      <a:pt x="555484" y="1455212"/>
                    </a:lnTo>
                    <a:lnTo>
                      <a:pt x="542245" y="1427917"/>
                    </a:lnTo>
                    <a:lnTo>
                      <a:pt x="516202" y="1418890"/>
                    </a:lnTo>
                    <a:lnTo>
                      <a:pt x="506752" y="1399405"/>
                    </a:lnTo>
                    <a:lnTo>
                      <a:pt x="484601" y="1388485"/>
                    </a:lnTo>
                    <a:lnTo>
                      <a:pt x="483829" y="1372008"/>
                    </a:lnTo>
                    <a:lnTo>
                      <a:pt x="480160" y="1354514"/>
                    </a:lnTo>
                    <a:lnTo>
                      <a:pt x="477502" y="1334140"/>
                    </a:lnTo>
                    <a:lnTo>
                      <a:pt x="471175" y="1296274"/>
                    </a:lnTo>
                    <a:lnTo>
                      <a:pt x="477194" y="1278909"/>
                    </a:lnTo>
                    <a:lnTo>
                      <a:pt x="471516" y="1267214"/>
                    </a:lnTo>
                    <a:lnTo>
                      <a:pt x="467733" y="1259419"/>
                    </a:lnTo>
                    <a:lnTo>
                      <a:pt x="475529" y="1255638"/>
                    </a:lnTo>
                    <a:lnTo>
                      <a:pt x="487461" y="1230584"/>
                    </a:lnTo>
                    <a:lnTo>
                      <a:pt x="474991" y="1219777"/>
                    </a:lnTo>
                    <a:lnTo>
                      <a:pt x="458100" y="1175007"/>
                    </a:lnTo>
                    <a:lnTo>
                      <a:pt x="460337" y="1149846"/>
                    </a:lnTo>
                    <a:lnTo>
                      <a:pt x="444209" y="1121551"/>
                    </a:lnTo>
                    <a:lnTo>
                      <a:pt x="443547" y="1095384"/>
                    </a:lnTo>
                    <a:lnTo>
                      <a:pt x="446557" y="1086702"/>
                    </a:lnTo>
                    <a:lnTo>
                      <a:pt x="443008" y="1059524"/>
                    </a:lnTo>
                    <a:lnTo>
                      <a:pt x="438343" y="1044940"/>
                    </a:lnTo>
                    <a:lnTo>
                      <a:pt x="438809" y="1006185"/>
                    </a:lnTo>
                    <a:lnTo>
                      <a:pt x="429469" y="977012"/>
                    </a:lnTo>
                    <a:lnTo>
                      <a:pt x="426810" y="956638"/>
                    </a:lnTo>
                    <a:lnTo>
                      <a:pt x="417240" y="946836"/>
                    </a:lnTo>
                    <a:lnTo>
                      <a:pt x="407783" y="927338"/>
                    </a:lnTo>
                    <a:lnTo>
                      <a:pt x="401994" y="925331"/>
                    </a:lnTo>
                    <a:lnTo>
                      <a:pt x="399336" y="904957"/>
                    </a:lnTo>
                    <a:lnTo>
                      <a:pt x="392654" y="896158"/>
                    </a:lnTo>
                    <a:lnTo>
                      <a:pt x="370503" y="885237"/>
                    </a:lnTo>
                    <a:lnTo>
                      <a:pt x="361826" y="882230"/>
                    </a:lnTo>
                    <a:lnTo>
                      <a:pt x="345464" y="873316"/>
                    </a:lnTo>
                    <a:lnTo>
                      <a:pt x="333004" y="862514"/>
                    </a:lnTo>
                    <a:lnTo>
                      <a:pt x="318527" y="857496"/>
                    </a:lnTo>
                    <a:lnTo>
                      <a:pt x="305947" y="856377"/>
                    </a:lnTo>
                    <a:lnTo>
                      <a:pt x="284690" y="852251"/>
                    </a:lnTo>
                    <a:lnTo>
                      <a:pt x="264193" y="864598"/>
                    </a:lnTo>
                    <a:lnTo>
                      <a:pt x="253389" y="877063"/>
                    </a:lnTo>
                    <a:lnTo>
                      <a:pt x="243584" y="886644"/>
                    </a:lnTo>
                    <a:lnTo>
                      <a:pt x="238568" y="901116"/>
                    </a:lnTo>
                    <a:lnTo>
                      <a:pt x="228887" y="901002"/>
                    </a:lnTo>
                    <a:lnTo>
                      <a:pt x="221092" y="904784"/>
                    </a:lnTo>
                    <a:lnTo>
                      <a:pt x="209394" y="910455"/>
                    </a:lnTo>
                    <a:lnTo>
                      <a:pt x="199603" y="920030"/>
                    </a:lnTo>
                    <a:lnTo>
                      <a:pt x="188027" y="916017"/>
                    </a:lnTo>
                    <a:lnTo>
                      <a:pt x="175557" y="905211"/>
                    </a:lnTo>
                    <a:lnTo>
                      <a:pt x="167883" y="899310"/>
                    </a:lnTo>
                    <a:lnTo>
                      <a:pt x="152633" y="877814"/>
                    </a:lnTo>
                    <a:lnTo>
                      <a:pt x="138277" y="863111"/>
                    </a:lnTo>
                    <a:lnTo>
                      <a:pt x="129710" y="850416"/>
                    </a:lnTo>
                    <a:lnTo>
                      <a:pt x="122036" y="844513"/>
                    </a:lnTo>
                    <a:lnTo>
                      <a:pt x="116359" y="832808"/>
                    </a:lnTo>
                    <a:lnTo>
                      <a:pt x="107804" y="820117"/>
                    </a:lnTo>
                    <a:lnTo>
                      <a:pt x="102125" y="808423"/>
                    </a:lnTo>
                    <a:lnTo>
                      <a:pt x="98342" y="800627"/>
                    </a:lnTo>
                    <a:lnTo>
                      <a:pt x="94561" y="792833"/>
                    </a:lnTo>
                    <a:lnTo>
                      <a:pt x="92675" y="788937"/>
                    </a:lnTo>
                    <a:lnTo>
                      <a:pt x="92784" y="779250"/>
                    </a:lnTo>
                    <a:lnTo>
                      <a:pt x="83338" y="759753"/>
                    </a:lnTo>
                    <a:lnTo>
                      <a:pt x="86459" y="741382"/>
                    </a:lnTo>
                    <a:lnTo>
                      <a:pt x="91474" y="726912"/>
                    </a:lnTo>
                    <a:lnTo>
                      <a:pt x="98391" y="716328"/>
                    </a:lnTo>
                    <a:lnTo>
                      <a:pt x="99504" y="703747"/>
                    </a:lnTo>
                    <a:lnTo>
                      <a:pt x="93945" y="682368"/>
                    </a:lnTo>
                    <a:lnTo>
                      <a:pt x="100971" y="662098"/>
                    </a:lnTo>
                    <a:lnTo>
                      <a:pt x="99196" y="648514"/>
                    </a:lnTo>
                    <a:lnTo>
                      <a:pt x="88743" y="631923"/>
                    </a:lnTo>
                    <a:lnTo>
                      <a:pt x="80175" y="619228"/>
                    </a:lnTo>
                    <a:lnTo>
                      <a:pt x="74496" y="607533"/>
                    </a:lnTo>
                    <a:lnTo>
                      <a:pt x="65819" y="604525"/>
                    </a:lnTo>
                    <a:lnTo>
                      <a:pt x="53704" y="564652"/>
                    </a:lnTo>
                    <a:lnTo>
                      <a:pt x="45136" y="551957"/>
                    </a:lnTo>
                    <a:lnTo>
                      <a:pt x="38579" y="533462"/>
                    </a:lnTo>
                    <a:lnTo>
                      <a:pt x="38700" y="523778"/>
                    </a:lnTo>
                    <a:lnTo>
                      <a:pt x="32017" y="514978"/>
                    </a:lnTo>
                    <a:lnTo>
                      <a:pt x="25347" y="506182"/>
                    </a:lnTo>
                    <a:lnTo>
                      <a:pt x="20562" y="501281"/>
                    </a:lnTo>
                    <a:lnTo>
                      <a:pt x="18787" y="487698"/>
                    </a:lnTo>
                    <a:lnTo>
                      <a:pt x="18896" y="478010"/>
                    </a:lnTo>
                    <a:lnTo>
                      <a:pt x="14235" y="463414"/>
                    </a:lnTo>
                    <a:lnTo>
                      <a:pt x="2768" y="449714"/>
                    </a:lnTo>
                    <a:lnTo>
                      <a:pt x="0" y="439028"/>
                    </a:lnTo>
                    <a:lnTo>
                      <a:pt x="14466" y="444042"/>
                    </a:lnTo>
                    <a:lnTo>
                      <a:pt x="26387" y="418985"/>
                    </a:lnTo>
                    <a:lnTo>
                      <a:pt x="359750" y="570207"/>
                    </a:lnTo>
                    <a:lnTo>
                      <a:pt x="582889" y="57392"/>
                    </a:lnTo>
                    <a:lnTo>
                      <a:pt x="590098" y="60385"/>
                    </a:lnTo>
                    <a:lnTo>
                      <a:pt x="590407" y="59597"/>
                    </a:lnTo>
                    <a:cubicBezTo>
                      <a:pt x="591519" y="56758"/>
                      <a:pt x="595967" y="45407"/>
                      <a:pt x="613762" y="0"/>
                    </a:cubicBezTo>
                    <a:cubicBezTo>
                      <a:pt x="613762" y="0"/>
                      <a:pt x="918898" y="125020"/>
                      <a:pt x="1024980" y="167290"/>
                    </a:cubicBezTo>
                    <a:cubicBezTo>
                      <a:pt x="1112311" y="200311"/>
                      <a:pt x="1387406" y="301165"/>
                      <a:pt x="1387406" y="301165"/>
                    </a:cubicBezTo>
                    <a:cubicBezTo>
                      <a:pt x="1387406" y="301165"/>
                      <a:pt x="1387406" y="301165"/>
                      <a:pt x="1366126" y="362559"/>
                    </a:cubicBezTo>
                    <a:lnTo>
                      <a:pt x="1365792" y="364402"/>
                    </a:lnTo>
                    <a:lnTo>
                      <a:pt x="1794296" y="499988"/>
                    </a:lnTo>
                    <a:lnTo>
                      <a:pt x="1792176" y="515464"/>
                    </a:lnTo>
                    <a:lnTo>
                      <a:pt x="1748184" y="548857"/>
                    </a:lnTo>
                    <a:lnTo>
                      <a:pt x="1821341" y="570982"/>
                    </a:lnTo>
                    <a:lnTo>
                      <a:pt x="1821560" y="570349"/>
                    </a:lnTo>
                    <a:cubicBezTo>
                      <a:pt x="1821560" y="570349"/>
                      <a:pt x="1821560" y="570349"/>
                      <a:pt x="1819110" y="569500"/>
                    </a:cubicBezTo>
                    <a:cubicBezTo>
                      <a:pt x="1819110" y="569500"/>
                      <a:pt x="1819110" y="569500"/>
                      <a:pt x="1824091" y="563046"/>
                    </a:cubicBezTo>
                    <a:cubicBezTo>
                      <a:pt x="1824091" y="563046"/>
                      <a:pt x="1824091" y="563046"/>
                      <a:pt x="1831530" y="557440"/>
                    </a:cubicBezTo>
                    <a:cubicBezTo>
                      <a:pt x="1831530" y="557440"/>
                      <a:pt x="1837273" y="556704"/>
                      <a:pt x="1835667" y="553419"/>
                    </a:cubicBezTo>
                    <a:cubicBezTo>
                      <a:pt x="1836511" y="550985"/>
                      <a:pt x="1834143" y="541981"/>
                      <a:pt x="1834143" y="541981"/>
                    </a:cubicBezTo>
                    <a:cubicBezTo>
                      <a:pt x="1834143" y="541981"/>
                      <a:pt x="1834143" y="541981"/>
                      <a:pt x="1832532" y="538696"/>
                    </a:cubicBezTo>
                    <a:cubicBezTo>
                      <a:pt x="1832532" y="538696"/>
                      <a:pt x="1832532" y="538696"/>
                      <a:pt x="1836675" y="534677"/>
                    </a:cubicBezTo>
                    <a:cubicBezTo>
                      <a:pt x="1836675" y="534677"/>
                      <a:pt x="1836675" y="534677"/>
                      <a:pt x="1842418" y="533940"/>
                    </a:cubicBezTo>
                    <a:cubicBezTo>
                      <a:pt x="1842418" y="533940"/>
                      <a:pt x="1842418" y="533940"/>
                      <a:pt x="1847400" y="527485"/>
                    </a:cubicBezTo>
                    <a:cubicBezTo>
                      <a:pt x="1847400" y="527485"/>
                      <a:pt x="1847400" y="527485"/>
                      <a:pt x="1849933" y="520180"/>
                    </a:cubicBezTo>
                    <a:cubicBezTo>
                      <a:pt x="1849933" y="520180"/>
                      <a:pt x="1849933" y="520180"/>
                      <a:pt x="1850249" y="519266"/>
                    </a:cubicBezTo>
                    <a:lnTo>
                      <a:pt x="1852381" y="513116"/>
                    </a:lnTo>
                    <a:lnTo>
                      <a:pt x="1851298" y="513257"/>
                    </a:lnTo>
                    <a:lnTo>
                      <a:pt x="1852301" y="510361"/>
                    </a:lnTo>
                    <a:lnTo>
                      <a:pt x="1855311" y="501676"/>
                    </a:lnTo>
                    <a:lnTo>
                      <a:pt x="1856316" y="498780"/>
                    </a:lnTo>
                    <a:lnTo>
                      <a:pt x="1867887" y="502792"/>
                    </a:lnTo>
                    <a:lnTo>
                      <a:pt x="1870784" y="503796"/>
                    </a:lnTo>
                    <a:lnTo>
                      <a:pt x="1877576" y="502910"/>
                    </a:lnTo>
                    <a:lnTo>
                      <a:pt x="1886255" y="505918"/>
                    </a:lnTo>
                    <a:lnTo>
                      <a:pt x="1893049" y="505028"/>
                    </a:lnTo>
                    <a:lnTo>
                      <a:pt x="1901847" y="498350"/>
                    </a:lnTo>
                    <a:lnTo>
                      <a:pt x="1906864" y="483876"/>
                    </a:lnTo>
                    <a:lnTo>
                      <a:pt x="1909873" y="475194"/>
                    </a:lnTo>
                    <a:lnTo>
                      <a:pt x="1911881" y="469401"/>
                    </a:lnTo>
                    <a:lnTo>
                      <a:pt x="1902310" y="459599"/>
                    </a:lnTo>
                    <a:lnTo>
                      <a:pt x="1905321" y="450914"/>
                    </a:lnTo>
                    <a:lnTo>
                      <a:pt x="1911227" y="443236"/>
                    </a:lnTo>
                    <a:lnTo>
                      <a:pt x="1920912" y="443348"/>
                    </a:lnTo>
                    <a:lnTo>
                      <a:pt x="1932608" y="437673"/>
                    </a:lnTo>
                    <a:lnTo>
                      <a:pt x="1939400" y="436784"/>
                    </a:lnTo>
                    <a:lnTo>
                      <a:pt x="1948964" y="446586"/>
                    </a:lnTo>
                    <a:lnTo>
                      <a:pt x="1957530" y="459284"/>
                    </a:lnTo>
                    <a:lnTo>
                      <a:pt x="1966216" y="462296"/>
                    </a:lnTo>
                    <a:lnTo>
                      <a:pt x="1974896" y="465304"/>
                    </a:lnTo>
                    <a:lnTo>
                      <a:pt x="1981687" y="464414"/>
                    </a:lnTo>
                    <a:lnTo>
                      <a:pt x="1980917" y="447934"/>
                    </a:lnTo>
                    <a:lnTo>
                      <a:pt x="1985934" y="433460"/>
                    </a:lnTo>
                    <a:lnTo>
                      <a:pt x="1996626" y="430681"/>
                    </a:lnTo>
                    <a:lnTo>
                      <a:pt x="2015993" y="430906"/>
                    </a:lnTo>
                    <a:lnTo>
                      <a:pt x="2022784" y="430020"/>
                    </a:lnTo>
                    <a:lnTo>
                      <a:pt x="2022904" y="420332"/>
                    </a:lnTo>
                    <a:lnTo>
                      <a:pt x="2025915" y="411647"/>
                    </a:lnTo>
                    <a:lnTo>
                      <a:pt x="2026917" y="408754"/>
                    </a:lnTo>
                    <a:lnTo>
                      <a:pt x="2030931" y="397173"/>
                    </a:lnTo>
                    <a:lnTo>
                      <a:pt x="2040613" y="397289"/>
                    </a:lnTo>
                    <a:lnTo>
                      <a:pt x="2049299" y="400299"/>
                    </a:lnTo>
                    <a:lnTo>
                      <a:pt x="2054317" y="385825"/>
                    </a:lnTo>
                    <a:lnTo>
                      <a:pt x="2077470" y="393851"/>
                    </a:lnTo>
                    <a:lnTo>
                      <a:pt x="2090164" y="385278"/>
                    </a:lnTo>
                    <a:lnTo>
                      <a:pt x="2098845" y="388287"/>
                    </a:lnTo>
                    <a:lnTo>
                      <a:pt x="2113318" y="393304"/>
                    </a:lnTo>
                    <a:lnTo>
                      <a:pt x="2118987" y="404997"/>
                    </a:lnTo>
                    <a:lnTo>
                      <a:pt x="2128559" y="414800"/>
                    </a:lnTo>
                    <a:lnTo>
                      <a:pt x="2132459" y="412911"/>
                    </a:lnTo>
                    <a:lnTo>
                      <a:pt x="2136473" y="401330"/>
                    </a:lnTo>
                    <a:lnTo>
                      <a:pt x="2149048" y="402445"/>
                    </a:lnTo>
                    <a:lnTo>
                      <a:pt x="2155839" y="401558"/>
                    </a:lnTo>
                    <a:lnTo>
                      <a:pt x="2167416" y="405570"/>
                    </a:lnTo>
                    <a:lnTo>
                      <a:pt x="2171198" y="413366"/>
                    </a:lnTo>
                    <a:lnTo>
                      <a:pt x="2181772" y="420274"/>
                    </a:lnTo>
                    <a:lnTo>
                      <a:pt x="2187679" y="412593"/>
                    </a:lnTo>
                    <a:lnTo>
                      <a:pt x="2191693" y="401012"/>
                    </a:lnTo>
                    <a:lnTo>
                      <a:pt x="2203382" y="395340"/>
                    </a:lnTo>
                    <a:lnTo>
                      <a:pt x="2210294" y="384762"/>
                    </a:lnTo>
                    <a:lnTo>
                      <a:pt x="2216077" y="386767"/>
                    </a:lnTo>
                    <a:lnTo>
                      <a:pt x="2214959" y="399352"/>
                    </a:lnTo>
                    <a:lnTo>
                      <a:pt x="2220629" y="411043"/>
                    </a:lnTo>
                    <a:lnTo>
                      <a:pt x="2222522" y="414942"/>
                    </a:lnTo>
                    <a:lnTo>
                      <a:pt x="2240893" y="418066"/>
                    </a:lnTo>
                    <a:lnTo>
                      <a:pt x="2250694" y="408494"/>
                    </a:lnTo>
                    <a:lnTo>
                      <a:pt x="2253704" y="399809"/>
                    </a:lnTo>
                    <a:lnTo>
                      <a:pt x="2267402" y="388344"/>
                    </a:lnTo>
                    <a:lnTo>
                      <a:pt x="2276087" y="391353"/>
                    </a:lnTo>
                    <a:lnTo>
                      <a:pt x="2283878" y="387569"/>
                    </a:lnTo>
                    <a:lnTo>
                      <a:pt x="2293679" y="377998"/>
                    </a:lnTo>
                    <a:lnTo>
                      <a:pt x="2303481" y="368422"/>
                    </a:lnTo>
                    <a:lnTo>
                      <a:pt x="2307494" y="356844"/>
                    </a:lnTo>
                    <a:lnTo>
                      <a:pt x="2312400" y="352057"/>
                    </a:lnTo>
                    <a:lnTo>
                      <a:pt x="2314406" y="346267"/>
                    </a:lnTo>
                    <a:lnTo>
                      <a:pt x="2318301" y="344377"/>
                    </a:lnTo>
                    <a:lnTo>
                      <a:pt x="2342457" y="349506"/>
                    </a:lnTo>
                    <a:lnTo>
                      <a:pt x="2356041" y="347730"/>
                    </a:lnTo>
                    <a:lnTo>
                      <a:pt x="2367619" y="351743"/>
                    </a:lnTo>
                    <a:lnTo>
                      <a:pt x="2375413" y="347960"/>
                    </a:lnTo>
                    <a:lnTo>
                      <a:pt x="2378538" y="329585"/>
                    </a:lnTo>
                    <a:lnTo>
                      <a:pt x="2383442" y="324801"/>
                    </a:lnTo>
                    <a:lnTo>
                      <a:pt x="2378656" y="319899"/>
                    </a:lnTo>
                    <a:lnTo>
                      <a:pt x="2379772" y="307316"/>
                    </a:lnTo>
                    <a:lnTo>
                      <a:pt x="2386565" y="306426"/>
                    </a:lnTo>
                    <a:lnTo>
                      <a:pt x="2399033" y="317232"/>
                    </a:lnTo>
                    <a:lnTo>
                      <a:pt x="2415507" y="316459"/>
                    </a:lnTo>
                    <a:lnTo>
                      <a:pt x="2419408" y="314570"/>
                    </a:lnTo>
                    <a:lnTo>
                      <a:pt x="2429863" y="331163"/>
                    </a:lnTo>
                    <a:lnTo>
                      <a:pt x="2438429" y="343860"/>
                    </a:lnTo>
                    <a:lnTo>
                      <a:pt x="2440204" y="357445"/>
                    </a:lnTo>
                    <a:lnTo>
                      <a:pt x="2441090" y="364236"/>
                    </a:lnTo>
                    <a:lnTo>
                      <a:pt x="2454560" y="372150"/>
                    </a:lnTo>
                    <a:lnTo>
                      <a:pt x="2462236" y="378054"/>
                    </a:lnTo>
                    <a:lnTo>
                      <a:pt x="2467022" y="382954"/>
                    </a:lnTo>
                    <a:lnTo>
                      <a:pt x="2470804" y="390749"/>
                    </a:lnTo>
                    <a:lnTo>
                      <a:pt x="2480486" y="390864"/>
                    </a:lnTo>
                    <a:lnTo>
                      <a:pt x="2481489" y="387968"/>
                    </a:lnTo>
                    <a:lnTo>
                      <a:pt x="2489285" y="384186"/>
                    </a:lnTo>
                    <a:lnTo>
                      <a:pt x="2493187" y="382295"/>
                    </a:lnTo>
                    <a:lnTo>
                      <a:pt x="2499859" y="391095"/>
                    </a:lnTo>
                    <a:lnTo>
                      <a:pt x="2512326" y="401900"/>
                    </a:lnTo>
                    <a:lnTo>
                      <a:pt x="2530690" y="405022"/>
                    </a:lnTo>
                    <a:lnTo>
                      <a:pt x="2534590" y="403134"/>
                    </a:lnTo>
                    <a:lnTo>
                      <a:pt x="2543388" y="396454"/>
                    </a:lnTo>
                    <a:lnTo>
                      <a:pt x="2550181" y="395566"/>
                    </a:lnTo>
                    <a:lnTo>
                      <a:pt x="2554076" y="393674"/>
                    </a:lnTo>
                    <a:lnTo>
                      <a:pt x="2559752" y="405368"/>
                    </a:lnTo>
                    <a:lnTo>
                      <a:pt x="2566312" y="423853"/>
                    </a:lnTo>
                    <a:lnTo>
                      <a:pt x="2573874" y="439447"/>
                    </a:lnTo>
                    <a:lnTo>
                      <a:pt x="2582554" y="442456"/>
                    </a:lnTo>
                    <a:lnTo>
                      <a:pt x="2578654" y="444346"/>
                    </a:lnTo>
                    <a:lnTo>
                      <a:pt x="2574296" y="484990"/>
                    </a:lnTo>
                    <a:lnTo>
                      <a:pt x="2574063" y="504366"/>
                    </a:lnTo>
                    <a:lnTo>
                      <a:pt x="2581508" y="529645"/>
                    </a:lnTo>
                    <a:lnTo>
                      <a:pt x="2590965" y="549136"/>
                    </a:lnTo>
                    <a:lnTo>
                      <a:pt x="2596328" y="569774"/>
                    </a:lnTo>
                    <a:lnTo>
                      <a:pt x="2596329" y="569774"/>
                    </a:lnTo>
                    <a:lnTo>
                      <a:pt x="2590968" y="549141"/>
                    </a:lnTo>
                    <a:lnTo>
                      <a:pt x="2581514" y="529648"/>
                    </a:lnTo>
                    <a:lnTo>
                      <a:pt x="2574067" y="504369"/>
                    </a:lnTo>
                    <a:lnTo>
                      <a:pt x="2574299" y="484993"/>
                    </a:lnTo>
                    <a:lnTo>
                      <a:pt x="2578662" y="444349"/>
                    </a:lnTo>
                    <a:lnTo>
                      <a:pt x="2590354" y="438673"/>
                    </a:lnTo>
                    <a:lnTo>
                      <a:pt x="2605942" y="431108"/>
                    </a:lnTo>
                    <a:lnTo>
                      <a:pt x="2614742" y="424430"/>
                    </a:lnTo>
                    <a:lnTo>
                      <a:pt x="2618756" y="412849"/>
                    </a:lnTo>
                    <a:lnTo>
                      <a:pt x="2638475" y="384014"/>
                    </a:lnTo>
                    <a:lnTo>
                      <a:pt x="2650170" y="378339"/>
                    </a:lnTo>
                    <a:lnTo>
                      <a:pt x="2658735" y="391037"/>
                    </a:lnTo>
                    <a:lnTo>
                      <a:pt x="2662634" y="389146"/>
                    </a:lnTo>
                    <a:lnTo>
                      <a:pt x="2675561" y="361200"/>
                    </a:lnTo>
                    <a:lnTo>
                      <a:pt x="2688257" y="352629"/>
                    </a:lnTo>
                    <a:lnTo>
                      <a:pt x="2705852" y="339273"/>
                    </a:lnTo>
                    <a:lnTo>
                      <a:pt x="2720323" y="344289"/>
                    </a:lnTo>
                    <a:lnTo>
                      <a:pt x="2733021" y="335719"/>
                    </a:lnTo>
                    <a:lnTo>
                      <a:pt x="2763195" y="323482"/>
                    </a:lnTo>
                    <a:lnTo>
                      <a:pt x="2774003" y="311012"/>
                    </a:lnTo>
                    <a:lnTo>
                      <a:pt x="2777013" y="302330"/>
                    </a:lnTo>
                    <a:lnTo>
                      <a:pt x="2787935" y="280172"/>
                    </a:lnTo>
                    <a:lnTo>
                      <a:pt x="2793955" y="262805"/>
                    </a:lnTo>
                    <a:lnTo>
                      <a:pt x="2799857" y="255121"/>
                    </a:lnTo>
                    <a:lnTo>
                      <a:pt x="2803871" y="243541"/>
                    </a:lnTo>
                    <a:lnTo>
                      <a:pt x="2811899" y="220383"/>
                    </a:lnTo>
                    <a:lnTo>
                      <a:pt x="2812901" y="217488"/>
                    </a:lnTo>
                    <a:lnTo>
                      <a:pt x="2813022" y="207800"/>
                    </a:lnTo>
                    <a:lnTo>
                      <a:pt x="2818922" y="200120"/>
                    </a:lnTo>
                    <a:close/>
                  </a:path>
                </a:pathLst>
              </a:cu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53" name="TextBox 52">
              <a:extLst>
                <a:ext uri="{FF2B5EF4-FFF2-40B4-BE49-F238E27FC236}">
                  <a16:creationId xmlns:a16="http://schemas.microsoft.com/office/drawing/2014/main" id="{DDB6AC2B-917F-75A3-618C-016916369ADF}"/>
                </a:ext>
              </a:extLst>
            </p:cNvPr>
            <p:cNvSpPr txBox="1"/>
            <p:nvPr/>
          </p:nvSpPr>
          <p:spPr>
            <a:xfrm>
              <a:off x="11457565" y="2417333"/>
              <a:ext cx="749928" cy="215444"/>
            </a:xfrm>
            <a:prstGeom prst="rect">
              <a:avLst/>
            </a:prstGeom>
            <a:noFill/>
          </p:spPr>
          <p:txBody>
            <a:bodyPr wrap="square" rtlCol="0">
              <a:spAutoFit/>
            </a:bodyPr>
            <a:lstStyle/>
            <a:p>
              <a:r>
                <a:rPr lang="en-US" sz="800" b="1" dirty="0">
                  <a:solidFill>
                    <a:schemeClr val="tx1">
                      <a:lumMod val="65000"/>
                      <a:lumOff val="35000"/>
                    </a:schemeClr>
                  </a:solidFill>
                  <a:latin typeface="Arial" panose="020B0604020202020204" pitchFamily="34" charset="0"/>
                  <a:cs typeface="Arial" panose="020B0604020202020204" pitchFamily="34" charset="0"/>
                </a:rPr>
                <a:t>Northeast</a:t>
              </a:r>
            </a:p>
          </p:txBody>
        </p:sp>
        <p:sp>
          <p:nvSpPr>
            <p:cNvPr id="54" name="TextBox 53">
              <a:extLst>
                <a:ext uri="{FF2B5EF4-FFF2-40B4-BE49-F238E27FC236}">
                  <a16:creationId xmlns:a16="http://schemas.microsoft.com/office/drawing/2014/main" id="{9ED62F60-555D-D082-1EF7-3F857EFE271C}"/>
                </a:ext>
              </a:extLst>
            </p:cNvPr>
            <p:cNvSpPr txBox="1"/>
            <p:nvPr/>
          </p:nvSpPr>
          <p:spPr>
            <a:xfrm>
              <a:off x="10853627" y="2433375"/>
              <a:ext cx="655859" cy="215444"/>
            </a:xfrm>
            <a:prstGeom prst="rect">
              <a:avLst/>
            </a:prstGeom>
            <a:noFill/>
          </p:spPr>
          <p:txBody>
            <a:bodyPr wrap="square" rtlCol="0">
              <a:spAutoFit/>
            </a:bodyPr>
            <a:lstStyle/>
            <a:p>
              <a:r>
                <a:rPr lang="en-US" sz="800" b="1" dirty="0">
                  <a:solidFill>
                    <a:schemeClr val="bg2">
                      <a:lumMod val="60000"/>
                      <a:lumOff val="40000"/>
                    </a:schemeClr>
                  </a:solidFill>
                  <a:latin typeface="Arial" panose="020B0604020202020204" pitchFamily="34" charset="0"/>
                  <a:cs typeface="Arial" panose="020B0604020202020204" pitchFamily="34" charset="0"/>
                </a:rPr>
                <a:t>Midwest</a:t>
              </a:r>
            </a:p>
          </p:txBody>
        </p:sp>
        <p:sp>
          <p:nvSpPr>
            <p:cNvPr id="55" name="TextBox 54">
              <a:extLst>
                <a:ext uri="{FF2B5EF4-FFF2-40B4-BE49-F238E27FC236}">
                  <a16:creationId xmlns:a16="http://schemas.microsoft.com/office/drawing/2014/main" id="{F4DE48B9-7569-469D-584F-A9C81FB1CA04}"/>
                </a:ext>
              </a:extLst>
            </p:cNvPr>
            <p:cNvSpPr txBox="1"/>
            <p:nvPr/>
          </p:nvSpPr>
          <p:spPr>
            <a:xfrm>
              <a:off x="11084107" y="3263755"/>
              <a:ext cx="511720" cy="215444"/>
            </a:xfrm>
            <a:prstGeom prst="rect">
              <a:avLst/>
            </a:prstGeom>
            <a:noFill/>
          </p:spPr>
          <p:txBody>
            <a:bodyPr wrap="square" rtlCol="0">
              <a:spAutoFit/>
            </a:bodyPr>
            <a:lstStyle/>
            <a:p>
              <a:r>
                <a:rPr lang="en-US" sz="800" b="1" dirty="0">
                  <a:solidFill>
                    <a:schemeClr val="bg1">
                      <a:lumMod val="75000"/>
                    </a:schemeClr>
                  </a:solidFill>
                  <a:latin typeface="Arial" panose="020B0604020202020204" pitchFamily="34" charset="0"/>
                  <a:cs typeface="Arial" panose="020B0604020202020204" pitchFamily="34" charset="0"/>
                </a:rPr>
                <a:t>South</a:t>
              </a:r>
            </a:p>
          </p:txBody>
        </p:sp>
        <p:sp>
          <p:nvSpPr>
            <p:cNvPr id="56" name="TextBox 55">
              <a:extLst>
                <a:ext uri="{FF2B5EF4-FFF2-40B4-BE49-F238E27FC236}">
                  <a16:creationId xmlns:a16="http://schemas.microsoft.com/office/drawing/2014/main" id="{19696A1C-42BF-A09F-8835-D9F86208CAE5}"/>
                </a:ext>
              </a:extLst>
            </p:cNvPr>
            <p:cNvSpPr txBox="1"/>
            <p:nvPr/>
          </p:nvSpPr>
          <p:spPr>
            <a:xfrm>
              <a:off x="10211303" y="2616734"/>
              <a:ext cx="467170" cy="215444"/>
            </a:xfrm>
            <a:prstGeom prst="rect">
              <a:avLst/>
            </a:prstGeom>
            <a:noFill/>
          </p:spPr>
          <p:txBody>
            <a:bodyPr wrap="square" rtlCol="0">
              <a:spAutoFit/>
            </a:bodyPr>
            <a:lstStyle/>
            <a:p>
              <a:r>
                <a:rPr lang="en-US" sz="800" b="1" dirty="0">
                  <a:solidFill>
                    <a:schemeClr val="bg1">
                      <a:lumMod val="85000"/>
                    </a:schemeClr>
                  </a:solidFill>
                  <a:latin typeface="Arial" panose="020B0604020202020204" pitchFamily="34" charset="0"/>
                  <a:cs typeface="Arial" panose="020B0604020202020204" pitchFamily="34" charset="0"/>
                </a:rPr>
                <a:t>West</a:t>
              </a:r>
            </a:p>
          </p:txBody>
        </p:sp>
      </p:grpSp>
      <p:pic>
        <p:nvPicPr>
          <p:cNvPr id="65" name="Picture 64" descr="Logo, icon&#10;&#10;AI-generated content may be incorrect.">
            <a:extLst>
              <a:ext uri="{FF2B5EF4-FFF2-40B4-BE49-F238E27FC236}">
                <a16:creationId xmlns:a16="http://schemas.microsoft.com/office/drawing/2014/main" id="{1632D19D-5D94-F25F-F2D1-51D11C72CB60}"/>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271893" y="1597526"/>
            <a:ext cx="307262" cy="234315"/>
          </a:xfrm>
          <a:prstGeom prst="rect">
            <a:avLst/>
          </a:prstGeom>
        </p:spPr>
      </p:pic>
      <p:sp>
        <p:nvSpPr>
          <p:cNvPr id="74" name="TextBox 73">
            <a:extLst>
              <a:ext uri="{FF2B5EF4-FFF2-40B4-BE49-F238E27FC236}">
                <a16:creationId xmlns:a16="http://schemas.microsoft.com/office/drawing/2014/main" id="{EC8209EB-7447-AEA2-73E7-EAC627C45CD3}"/>
              </a:ext>
            </a:extLst>
          </p:cNvPr>
          <p:cNvSpPr txBox="1"/>
          <p:nvPr/>
        </p:nvSpPr>
        <p:spPr>
          <a:xfrm>
            <a:off x="1180934" y="2151788"/>
            <a:ext cx="1097280"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United States</a:t>
            </a:r>
          </a:p>
        </p:txBody>
      </p:sp>
      <p:sp>
        <p:nvSpPr>
          <p:cNvPr id="75" name="TextBox 74">
            <a:extLst>
              <a:ext uri="{FF2B5EF4-FFF2-40B4-BE49-F238E27FC236}">
                <a16:creationId xmlns:a16="http://schemas.microsoft.com/office/drawing/2014/main" id="{BF1BCA81-F3DA-2B81-8F53-3495A8842B67}"/>
              </a:ext>
            </a:extLst>
          </p:cNvPr>
          <p:cNvSpPr txBox="1"/>
          <p:nvPr/>
        </p:nvSpPr>
        <p:spPr>
          <a:xfrm>
            <a:off x="2214695" y="2153827"/>
            <a:ext cx="1097280"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Northeast</a:t>
            </a:r>
          </a:p>
        </p:txBody>
      </p:sp>
      <p:sp>
        <p:nvSpPr>
          <p:cNvPr id="76" name="TextBox 75">
            <a:extLst>
              <a:ext uri="{FF2B5EF4-FFF2-40B4-BE49-F238E27FC236}">
                <a16:creationId xmlns:a16="http://schemas.microsoft.com/office/drawing/2014/main" id="{7F73E711-21D7-08EE-F69E-FAC95028BFAE}"/>
              </a:ext>
            </a:extLst>
          </p:cNvPr>
          <p:cNvSpPr txBox="1"/>
          <p:nvPr/>
        </p:nvSpPr>
        <p:spPr>
          <a:xfrm>
            <a:off x="3245740" y="2155866"/>
            <a:ext cx="1097280"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Midwest</a:t>
            </a:r>
          </a:p>
        </p:txBody>
      </p:sp>
      <p:sp>
        <p:nvSpPr>
          <p:cNvPr id="77" name="TextBox 76">
            <a:extLst>
              <a:ext uri="{FF2B5EF4-FFF2-40B4-BE49-F238E27FC236}">
                <a16:creationId xmlns:a16="http://schemas.microsoft.com/office/drawing/2014/main" id="{592D61D4-CCDE-A73C-567B-482927F68254}"/>
              </a:ext>
            </a:extLst>
          </p:cNvPr>
          <p:cNvSpPr txBox="1"/>
          <p:nvPr/>
        </p:nvSpPr>
        <p:spPr>
          <a:xfrm>
            <a:off x="4263767" y="2157905"/>
            <a:ext cx="1097280"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South</a:t>
            </a:r>
          </a:p>
        </p:txBody>
      </p:sp>
      <p:sp>
        <p:nvSpPr>
          <p:cNvPr id="78" name="TextBox 77">
            <a:extLst>
              <a:ext uri="{FF2B5EF4-FFF2-40B4-BE49-F238E27FC236}">
                <a16:creationId xmlns:a16="http://schemas.microsoft.com/office/drawing/2014/main" id="{D8B5D999-2E06-2672-F2C9-C61B6C922D38}"/>
              </a:ext>
            </a:extLst>
          </p:cNvPr>
          <p:cNvSpPr txBox="1"/>
          <p:nvPr/>
        </p:nvSpPr>
        <p:spPr>
          <a:xfrm>
            <a:off x="5311531" y="2149664"/>
            <a:ext cx="1097280"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West</a:t>
            </a:r>
          </a:p>
        </p:txBody>
      </p:sp>
      <p:sp>
        <p:nvSpPr>
          <p:cNvPr id="79" name="TextBox 78">
            <a:extLst>
              <a:ext uri="{FF2B5EF4-FFF2-40B4-BE49-F238E27FC236}">
                <a16:creationId xmlns:a16="http://schemas.microsoft.com/office/drawing/2014/main" id="{5B8A945D-6861-ADB5-E6D3-4030912CDB1A}"/>
              </a:ext>
            </a:extLst>
          </p:cNvPr>
          <p:cNvSpPr txBox="1"/>
          <p:nvPr/>
        </p:nvSpPr>
        <p:spPr>
          <a:xfrm>
            <a:off x="334296" y="2788803"/>
            <a:ext cx="841150" cy="246221"/>
          </a:xfrm>
          <a:prstGeom prst="rect">
            <a:avLst/>
          </a:prstGeom>
          <a:noFill/>
        </p:spPr>
        <p:txBody>
          <a:bodyPr wrap="square" rtlCol="0">
            <a:spAutoFit/>
          </a:bodyPr>
          <a:lstStyle/>
          <a:p>
            <a:pPr algn="r"/>
            <a:r>
              <a:rPr lang="en-US" sz="1000" b="1" dirty="0">
                <a:latin typeface="Arial" panose="020B0604020202020204" pitchFamily="34" charset="0"/>
                <a:cs typeface="Arial" panose="020B0604020202020204" pitchFamily="34" charset="0"/>
              </a:rPr>
              <a:t>basement</a:t>
            </a:r>
          </a:p>
        </p:txBody>
      </p:sp>
      <p:sp>
        <p:nvSpPr>
          <p:cNvPr id="80" name="TextBox 79">
            <a:extLst>
              <a:ext uri="{FF2B5EF4-FFF2-40B4-BE49-F238E27FC236}">
                <a16:creationId xmlns:a16="http://schemas.microsoft.com/office/drawing/2014/main" id="{05DDCFFE-F611-23FA-006D-00320B9219B0}"/>
              </a:ext>
            </a:extLst>
          </p:cNvPr>
          <p:cNvSpPr txBox="1"/>
          <p:nvPr/>
        </p:nvSpPr>
        <p:spPr>
          <a:xfrm>
            <a:off x="334296" y="3823792"/>
            <a:ext cx="841150" cy="246221"/>
          </a:xfrm>
          <a:prstGeom prst="rect">
            <a:avLst/>
          </a:prstGeom>
          <a:noFill/>
        </p:spPr>
        <p:txBody>
          <a:bodyPr wrap="square" rtlCol="0">
            <a:spAutoFit/>
          </a:bodyPr>
          <a:lstStyle/>
          <a:p>
            <a:pPr algn="r"/>
            <a:r>
              <a:rPr lang="en-US" sz="1000" b="1" dirty="0">
                <a:latin typeface="Arial" panose="020B0604020202020204" pitchFamily="34" charset="0"/>
                <a:cs typeface="Arial" panose="020B0604020202020204" pitchFamily="34" charset="0"/>
              </a:rPr>
              <a:t>attic</a:t>
            </a:r>
          </a:p>
        </p:txBody>
      </p:sp>
      <p:sp>
        <p:nvSpPr>
          <p:cNvPr id="81" name="TextBox 80">
            <a:extLst>
              <a:ext uri="{FF2B5EF4-FFF2-40B4-BE49-F238E27FC236}">
                <a16:creationId xmlns:a16="http://schemas.microsoft.com/office/drawing/2014/main" id="{0771CD88-BF71-DEE0-2484-8E74672645F4}"/>
              </a:ext>
            </a:extLst>
          </p:cNvPr>
          <p:cNvSpPr txBox="1"/>
          <p:nvPr/>
        </p:nvSpPr>
        <p:spPr>
          <a:xfrm>
            <a:off x="317441" y="4802607"/>
            <a:ext cx="841150" cy="400110"/>
          </a:xfrm>
          <a:prstGeom prst="rect">
            <a:avLst/>
          </a:prstGeom>
          <a:noFill/>
        </p:spPr>
        <p:txBody>
          <a:bodyPr wrap="square" rtlCol="0">
            <a:spAutoFit/>
          </a:bodyPr>
          <a:lstStyle/>
          <a:p>
            <a:pPr algn="r"/>
            <a:r>
              <a:rPr lang="en-US" sz="1000" b="1" dirty="0">
                <a:latin typeface="Arial" panose="020B0604020202020204" pitchFamily="34" charset="0"/>
                <a:cs typeface="Arial" panose="020B0604020202020204" pitchFamily="34" charset="0"/>
              </a:rPr>
              <a:t>attached</a:t>
            </a:r>
          </a:p>
          <a:p>
            <a:pPr algn="r"/>
            <a:r>
              <a:rPr lang="en-US" sz="1000" b="1" dirty="0">
                <a:latin typeface="Arial" panose="020B0604020202020204" pitchFamily="34" charset="0"/>
                <a:cs typeface="Arial" panose="020B0604020202020204" pitchFamily="34" charset="0"/>
              </a:rPr>
              <a:t>garage</a:t>
            </a:r>
          </a:p>
        </p:txBody>
      </p:sp>
      <p:sp>
        <p:nvSpPr>
          <p:cNvPr id="82" name="TextBox 81">
            <a:extLst>
              <a:ext uri="{FF2B5EF4-FFF2-40B4-BE49-F238E27FC236}">
                <a16:creationId xmlns:a16="http://schemas.microsoft.com/office/drawing/2014/main" id="{D0E51A4C-F63F-F79F-C20E-69E525B710BA}"/>
              </a:ext>
            </a:extLst>
          </p:cNvPr>
          <p:cNvSpPr txBox="1"/>
          <p:nvPr/>
        </p:nvSpPr>
        <p:spPr>
          <a:xfrm>
            <a:off x="1422881" y="2758025"/>
            <a:ext cx="613387" cy="307777"/>
          </a:xfrm>
          <a:prstGeom prst="rect">
            <a:avLst/>
          </a:prstGeom>
          <a:noFill/>
        </p:spPr>
        <p:txBody>
          <a:bodyPr wrap="square" rtlCol="0">
            <a:spAutoFit/>
          </a:bodyPr>
          <a:lstStyle/>
          <a:p>
            <a:pPr algn="ctr"/>
            <a:r>
              <a:rPr lang="en-US" sz="1400" b="1" dirty="0">
                <a:solidFill>
                  <a:schemeClr val="accent2">
                    <a:lumMod val="75000"/>
                  </a:schemeClr>
                </a:solidFill>
                <a:latin typeface="Arial" panose="020B0604020202020204" pitchFamily="34" charset="0"/>
                <a:cs typeface="Arial" panose="020B0604020202020204" pitchFamily="34" charset="0"/>
              </a:rPr>
              <a:t>43%</a:t>
            </a:r>
          </a:p>
        </p:txBody>
      </p:sp>
      <p:sp>
        <p:nvSpPr>
          <p:cNvPr id="83" name="TextBox 82">
            <a:extLst>
              <a:ext uri="{FF2B5EF4-FFF2-40B4-BE49-F238E27FC236}">
                <a16:creationId xmlns:a16="http://schemas.microsoft.com/office/drawing/2014/main" id="{5775F332-DE05-C4B5-38BD-C69F6C033CFE}"/>
              </a:ext>
            </a:extLst>
          </p:cNvPr>
          <p:cNvSpPr txBox="1"/>
          <p:nvPr/>
        </p:nvSpPr>
        <p:spPr>
          <a:xfrm>
            <a:off x="2456086" y="2758025"/>
            <a:ext cx="613387" cy="307777"/>
          </a:xfrm>
          <a:prstGeom prst="rect">
            <a:avLst/>
          </a:prstGeom>
          <a:noFill/>
        </p:spPr>
        <p:txBody>
          <a:bodyPr wrap="square" rtlCol="0">
            <a:spAutoFit/>
          </a:bodyPr>
          <a:lstStyle/>
          <a:p>
            <a:pPr algn="ctr"/>
            <a:r>
              <a:rPr lang="en-US" sz="1400" b="1" dirty="0">
                <a:solidFill>
                  <a:schemeClr val="accent2">
                    <a:lumMod val="75000"/>
                  </a:schemeClr>
                </a:solidFill>
                <a:latin typeface="Arial" panose="020B0604020202020204" pitchFamily="34" charset="0"/>
                <a:cs typeface="Arial" panose="020B0604020202020204" pitchFamily="34" charset="0"/>
              </a:rPr>
              <a:t>86%</a:t>
            </a:r>
          </a:p>
        </p:txBody>
      </p:sp>
      <p:sp>
        <p:nvSpPr>
          <p:cNvPr id="84" name="TextBox 83">
            <a:extLst>
              <a:ext uri="{FF2B5EF4-FFF2-40B4-BE49-F238E27FC236}">
                <a16:creationId xmlns:a16="http://schemas.microsoft.com/office/drawing/2014/main" id="{17EF84E7-5A65-61DA-4FC5-48B36C4B219E}"/>
              </a:ext>
            </a:extLst>
          </p:cNvPr>
          <p:cNvSpPr txBox="1"/>
          <p:nvPr/>
        </p:nvSpPr>
        <p:spPr>
          <a:xfrm>
            <a:off x="3487933" y="2758025"/>
            <a:ext cx="613387" cy="307777"/>
          </a:xfrm>
          <a:prstGeom prst="rect">
            <a:avLst/>
          </a:prstGeom>
          <a:noFill/>
        </p:spPr>
        <p:txBody>
          <a:bodyPr wrap="square" rtlCol="0">
            <a:spAutoFit/>
          </a:bodyPr>
          <a:lstStyle/>
          <a:p>
            <a:pPr algn="ctr"/>
            <a:r>
              <a:rPr lang="en-US" sz="1400" b="1" dirty="0">
                <a:solidFill>
                  <a:schemeClr val="accent2">
                    <a:lumMod val="75000"/>
                  </a:schemeClr>
                </a:solidFill>
                <a:latin typeface="Arial" panose="020B0604020202020204" pitchFamily="34" charset="0"/>
                <a:cs typeface="Arial" panose="020B0604020202020204" pitchFamily="34" charset="0"/>
              </a:rPr>
              <a:t>78%</a:t>
            </a:r>
          </a:p>
        </p:txBody>
      </p:sp>
      <p:sp>
        <p:nvSpPr>
          <p:cNvPr id="85" name="TextBox 84">
            <a:extLst>
              <a:ext uri="{FF2B5EF4-FFF2-40B4-BE49-F238E27FC236}">
                <a16:creationId xmlns:a16="http://schemas.microsoft.com/office/drawing/2014/main" id="{DC964879-DC7A-5DDB-8179-5366A585E312}"/>
              </a:ext>
            </a:extLst>
          </p:cNvPr>
          <p:cNvSpPr txBox="1"/>
          <p:nvPr/>
        </p:nvSpPr>
        <p:spPr>
          <a:xfrm>
            <a:off x="4513271" y="2758024"/>
            <a:ext cx="613387" cy="307777"/>
          </a:xfrm>
          <a:prstGeom prst="rect">
            <a:avLst/>
          </a:prstGeom>
          <a:noFill/>
        </p:spPr>
        <p:txBody>
          <a:bodyPr wrap="square" rtlCol="0">
            <a:spAutoFit/>
          </a:bodyPr>
          <a:lstStyle/>
          <a:p>
            <a:pPr algn="ctr"/>
            <a:r>
              <a:rPr lang="en-US" sz="1400" b="1" dirty="0">
                <a:solidFill>
                  <a:schemeClr val="accent2">
                    <a:lumMod val="75000"/>
                  </a:schemeClr>
                </a:solidFill>
                <a:latin typeface="Arial" panose="020B0604020202020204" pitchFamily="34" charset="0"/>
                <a:cs typeface="Arial" panose="020B0604020202020204" pitchFamily="34" charset="0"/>
              </a:rPr>
              <a:t>18%</a:t>
            </a:r>
          </a:p>
        </p:txBody>
      </p:sp>
      <p:sp>
        <p:nvSpPr>
          <p:cNvPr id="86" name="TextBox 85">
            <a:extLst>
              <a:ext uri="{FF2B5EF4-FFF2-40B4-BE49-F238E27FC236}">
                <a16:creationId xmlns:a16="http://schemas.microsoft.com/office/drawing/2014/main" id="{F870DB00-E65B-89EF-CFAE-C287EDBBEAA5}"/>
              </a:ext>
            </a:extLst>
          </p:cNvPr>
          <p:cNvSpPr txBox="1"/>
          <p:nvPr/>
        </p:nvSpPr>
        <p:spPr>
          <a:xfrm>
            <a:off x="5553478" y="2758025"/>
            <a:ext cx="613387" cy="307777"/>
          </a:xfrm>
          <a:prstGeom prst="rect">
            <a:avLst/>
          </a:prstGeom>
          <a:noFill/>
        </p:spPr>
        <p:txBody>
          <a:bodyPr wrap="square" rtlCol="0">
            <a:spAutoFit/>
          </a:bodyPr>
          <a:lstStyle/>
          <a:p>
            <a:pPr algn="ctr"/>
            <a:r>
              <a:rPr lang="en-US" sz="1400" b="1" dirty="0">
                <a:solidFill>
                  <a:schemeClr val="accent2">
                    <a:lumMod val="75000"/>
                  </a:schemeClr>
                </a:solidFill>
                <a:latin typeface="Arial" panose="020B0604020202020204" pitchFamily="34" charset="0"/>
                <a:cs typeface="Arial" panose="020B0604020202020204" pitchFamily="34" charset="0"/>
              </a:rPr>
              <a:t>21%</a:t>
            </a:r>
          </a:p>
        </p:txBody>
      </p:sp>
      <p:sp>
        <p:nvSpPr>
          <p:cNvPr id="87" name="TextBox 86">
            <a:extLst>
              <a:ext uri="{FF2B5EF4-FFF2-40B4-BE49-F238E27FC236}">
                <a16:creationId xmlns:a16="http://schemas.microsoft.com/office/drawing/2014/main" id="{9C3FB1B7-CC64-C878-CD9C-F8E23558ED45}"/>
              </a:ext>
            </a:extLst>
          </p:cNvPr>
          <p:cNvSpPr txBox="1"/>
          <p:nvPr/>
        </p:nvSpPr>
        <p:spPr>
          <a:xfrm>
            <a:off x="1422881" y="3793014"/>
            <a:ext cx="613387" cy="307777"/>
          </a:xfrm>
          <a:prstGeom prst="rect">
            <a:avLst/>
          </a:prstGeom>
          <a:noFill/>
        </p:spPr>
        <p:txBody>
          <a:bodyPr wrap="square" rtlCol="0">
            <a:spAutoFit/>
          </a:bodyPr>
          <a:lstStyle/>
          <a:p>
            <a:pPr algn="ctr"/>
            <a:r>
              <a:rPr lang="en-US" sz="1400" b="1" dirty="0">
                <a:solidFill>
                  <a:schemeClr val="accent6"/>
                </a:solidFill>
                <a:latin typeface="Arial" panose="020B0604020202020204" pitchFamily="34" charset="0"/>
                <a:cs typeface="Arial" panose="020B0604020202020204" pitchFamily="34" charset="0"/>
              </a:rPr>
              <a:t>69%</a:t>
            </a:r>
          </a:p>
        </p:txBody>
      </p:sp>
      <p:sp>
        <p:nvSpPr>
          <p:cNvPr id="88" name="TextBox 87">
            <a:extLst>
              <a:ext uri="{FF2B5EF4-FFF2-40B4-BE49-F238E27FC236}">
                <a16:creationId xmlns:a16="http://schemas.microsoft.com/office/drawing/2014/main" id="{13C5ED90-587C-C8CC-DFEC-B574A0A90CAC}"/>
              </a:ext>
            </a:extLst>
          </p:cNvPr>
          <p:cNvSpPr txBox="1"/>
          <p:nvPr/>
        </p:nvSpPr>
        <p:spPr>
          <a:xfrm>
            <a:off x="2456086" y="3793014"/>
            <a:ext cx="613387" cy="307777"/>
          </a:xfrm>
          <a:prstGeom prst="rect">
            <a:avLst/>
          </a:prstGeom>
          <a:noFill/>
        </p:spPr>
        <p:txBody>
          <a:bodyPr wrap="square" rtlCol="0">
            <a:spAutoFit/>
          </a:bodyPr>
          <a:lstStyle/>
          <a:p>
            <a:pPr algn="ctr"/>
            <a:r>
              <a:rPr lang="en-US" sz="1400" b="1" dirty="0">
                <a:solidFill>
                  <a:schemeClr val="accent6"/>
                </a:solidFill>
                <a:latin typeface="Arial" panose="020B0604020202020204" pitchFamily="34" charset="0"/>
                <a:cs typeface="Arial" panose="020B0604020202020204" pitchFamily="34" charset="0"/>
              </a:rPr>
              <a:t>67%</a:t>
            </a:r>
          </a:p>
        </p:txBody>
      </p:sp>
      <p:sp>
        <p:nvSpPr>
          <p:cNvPr id="89" name="TextBox 88">
            <a:extLst>
              <a:ext uri="{FF2B5EF4-FFF2-40B4-BE49-F238E27FC236}">
                <a16:creationId xmlns:a16="http://schemas.microsoft.com/office/drawing/2014/main" id="{7A7226B7-7E6B-568A-92B8-3327A0292AFC}"/>
              </a:ext>
            </a:extLst>
          </p:cNvPr>
          <p:cNvSpPr txBox="1"/>
          <p:nvPr/>
        </p:nvSpPr>
        <p:spPr>
          <a:xfrm>
            <a:off x="3487933" y="3793014"/>
            <a:ext cx="613387" cy="307777"/>
          </a:xfrm>
          <a:prstGeom prst="rect">
            <a:avLst/>
          </a:prstGeom>
          <a:noFill/>
        </p:spPr>
        <p:txBody>
          <a:bodyPr wrap="square" rtlCol="0">
            <a:spAutoFit/>
          </a:bodyPr>
          <a:lstStyle/>
          <a:p>
            <a:pPr algn="ctr"/>
            <a:r>
              <a:rPr lang="en-US" sz="1400" b="1" dirty="0">
                <a:solidFill>
                  <a:schemeClr val="accent6"/>
                </a:solidFill>
                <a:latin typeface="Arial" panose="020B0604020202020204" pitchFamily="34" charset="0"/>
                <a:cs typeface="Arial" panose="020B0604020202020204" pitchFamily="34" charset="0"/>
              </a:rPr>
              <a:t>67%</a:t>
            </a:r>
          </a:p>
        </p:txBody>
      </p:sp>
      <p:sp>
        <p:nvSpPr>
          <p:cNvPr id="90" name="TextBox 89">
            <a:extLst>
              <a:ext uri="{FF2B5EF4-FFF2-40B4-BE49-F238E27FC236}">
                <a16:creationId xmlns:a16="http://schemas.microsoft.com/office/drawing/2014/main" id="{07BB11BC-EFE6-1AC9-48CB-A805197F2A09}"/>
              </a:ext>
            </a:extLst>
          </p:cNvPr>
          <p:cNvSpPr txBox="1"/>
          <p:nvPr/>
        </p:nvSpPr>
        <p:spPr>
          <a:xfrm>
            <a:off x="4513271" y="3793014"/>
            <a:ext cx="613387" cy="307777"/>
          </a:xfrm>
          <a:prstGeom prst="rect">
            <a:avLst/>
          </a:prstGeom>
          <a:noFill/>
        </p:spPr>
        <p:txBody>
          <a:bodyPr wrap="square" rtlCol="0">
            <a:spAutoFit/>
          </a:bodyPr>
          <a:lstStyle/>
          <a:p>
            <a:pPr algn="ctr"/>
            <a:r>
              <a:rPr lang="en-US" sz="1400" b="1" dirty="0">
                <a:solidFill>
                  <a:schemeClr val="accent6"/>
                </a:solidFill>
                <a:latin typeface="Arial" panose="020B0604020202020204" pitchFamily="34" charset="0"/>
                <a:cs typeface="Arial" panose="020B0604020202020204" pitchFamily="34" charset="0"/>
              </a:rPr>
              <a:t>78%</a:t>
            </a:r>
          </a:p>
        </p:txBody>
      </p:sp>
      <p:sp>
        <p:nvSpPr>
          <p:cNvPr id="91" name="TextBox 90">
            <a:extLst>
              <a:ext uri="{FF2B5EF4-FFF2-40B4-BE49-F238E27FC236}">
                <a16:creationId xmlns:a16="http://schemas.microsoft.com/office/drawing/2014/main" id="{6E81C95B-EDB5-137A-51D6-10BEFD09507A}"/>
              </a:ext>
            </a:extLst>
          </p:cNvPr>
          <p:cNvSpPr txBox="1"/>
          <p:nvPr/>
        </p:nvSpPr>
        <p:spPr>
          <a:xfrm>
            <a:off x="5553478" y="3793014"/>
            <a:ext cx="613387" cy="307777"/>
          </a:xfrm>
          <a:prstGeom prst="rect">
            <a:avLst/>
          </a:prstGeom>
          <a:noFill/>
        </p:spPr>
        <p:txBody>
          <a:bodyPr wrap="square" rtlCol="0">
            <a:spAutoFit/>
          </a:bodyPr>
          <a:lstStyle/>
          <a:p>
            <a:pPr algn="ctr"/>
            <a:r>
              <a:rPr lang="en-US" sz="1400" b="1" dirty="0">
                <a:solidFill>
                  <a:schemeClr val="accent6"/>
                </a:solidFill>
                <a:latin typeface="Arial" panose="020B0604020202020204" pitchFamily="34" charset="0"/>
                <a:cs typeface="Arial" panose="020B0604020202020204" pitchFamily="34" charset="0"/>
              </a:rPr>
              <a:t>56%</a:t>
            </a:r>
          </a:p>
        </p:txBody>
      </p:sp>
      <p:sp>
        <p:nvSpPr>
          <p:cNvPr id="92" name="TextBox 91">
            <a:extLst>
              <a:ext uri="{FF2B5EF4-FFF2-40B4-BE49-F238E27FC236}">
                <a16:creationId xmlns:a16="http://schemas.microsoft.com/office/drawing/2014/main" id="{1C335CAB-EDAA-759B-5999-164207CF122A}"/>
              </a:ext>
            </a:extLst>
          </p:cNvPr>
          <p:cNvSpPr txBox="1"/>
          <p:nvPr/>
        </p:nvSpPr>
        <p:spPr>
          <a:xfrm>
            <a:off x="1422881" y="4848774"/>
            <a:ext cx="613387" cy="307777"/>
          </a:xfrm>
          <a:prstGeom prst="rect">
            <a:avLst/>
          </a:prstGeom>
          <a:noFill/>
        </p:spPr>
        <p:txBody>
          <a:bodyPr wrap="square" rtlCol="0">
            <a:spAutoFit/>
          </a:bodyPr>
          <a:lstStyle/>
          <a:p>
            <a:pPr algn="ctr"/>
            <a:r>
              <a:rPr lang="en-US" sz="1400" b="1" dirty="0">
                <a:solidFill>
                  <a:schemeClr val="accent1">
                    <a:lumMod val="75000"/>
                  </a:schemeClr>
                </a:solidFill>
                <a:latin typeface="Arial" panose="020B0604020202020204" pitchFamily="34" charset="0"/>
                <a:cs typeface="Arial" panose="020B0604020202020204" pitchFamily="34" charset="0"/>
              </a:rPr>
              <a:t>62%</a:t>
            </a:r>
          </a:p>
        </p:txBody>
      </p:sp>
      <p:sp>
        <p:nvSpPr>
          <p:cNvPr id="93" name="TextBox 92">
            <a:extLst>
              <a:ext uri="{FF2B5EF4-FFF2-40B4-BE49-F238E27FC236}">
                <a16:creationId xmlns:a16="http://schemas.microsoft.com/office/drawing/2014/main" id="{05D3C882-B714-C58E-F4C0-7C98D68C528C}"/>
              </a:ext>
            </a:extLst>
          </p:cNvPr>
          <p:cNvSpPr txBox="1"/>
          <p:nvPr/>
        </p:nvSpPr>
        <p:spPr>
          <a:xfrm>
            <a:off x="2456086" y="4848774"/>
            <a:ext cx="613387" cy="307777"/>
          </a:xfrm>
          <a:prstGeom prst="rect">
            <a:avLst/>
          </a:prstGeom>
          <a:noFill/>
        </p:spPr>
        <p:txBody>
          <a:bodyPr wrap="square" rtlCol="0">
            <a:spAutoFit/>
          </a:bodyPr>
          <a:lstStyle/>
          <a:p>
            <a:pPr algn="ctr"/>
            <a:r>
              <a:rPr lang="en-US" sz="1400" b="1" dirty="0">
                <a:solidFill>
                  <a:schemeClr val="accent1">
                    <a:lumMod val="75000"/>
                  </a:schemeClr>
                </a:solidFill>
                <a:latin typeface="Arial" panose="020B0604020202020204" pitchFamily="34" charset="0"/>
                <a:cs typeface="Arial" panose="020B0604020202020204" pitchFamily="34" charset="0"/>
              </a:rPr>
              <a:t>52%</a:t>
            </a:r>
          </a:p>
        </p:txBody>
      </p:sp>
      <p:sp>
        <p:nvSpPr>
          <p:cNvPr id="94" name="TextBox 93">
            <a:extLst>
              <a:ext uri="{FF2B5EF4-FFF2-40B4-BE49-F238E27FC236}">
                <a16:creationId xmlns:a16="http://schemas.microsoft.com/office/drawing/2014/main" id="{4F3C5983-846A-1236-F2AC-AB3E2AD1B25D}"/>
              </a:ext>
            </a:extLst>
          </p:cNvPr>
          <p:cNvSpPr txBox="1"/>
          <p:nvPr/>
        </p:nvSpPr>
        <p:spPr>
          <a:xfrm>
            <a:off x="3487933" y="4848774"/>
            <a:ext cx="613387" cy="307777"/>
          </a:xfrm>
          <a:prstGeom prst="rect">
            <a:avLst/>
          </a:prstGeom>
          <a:noFill/>
        </p:spPr>
        <p:txBody>
          <a:bodyPr wrap="square" rtlCol="0">
            <a:spAutoFit/>
          </a:bodyPr>
          <a:lstStyle/>
          <a:p>
            <a:pPr algn="ctr"/>
            <a:r>
              <a:rPr lang="en-US" sz="1400" b="1" dirty="0">
                <a:solidFill>
                  <a:schemeClr val="accent1">
                    <a:lumMod val="75000"/>
                  </a:schemeClr>
                </a:solidFill>
                <a:latin typeface="Arial" panose="020B0604020202020204" pitchFamily="34" charset="0"/>
                <a:cs typeface="Arial" panose="020B0604020202020204" pitchFamily="34" charset="0"/>
              </a:rPr>
              <a:t>60%</a:t>
            </a:r>
          </a:p>
        </p:txBody>
      </p:sp>
      <p:sp>
        <p:nvSpPr>
          <p:cNvPr id="95" name="TextBox 94">
            <a:extLst>
              <a:ext uri="{FF2B5EF4-FFF2-40B4-BE49-F238E27FC236}">
                <a16:creationId xmlns:a16="http://schemas.microsoft.com/office/drawing/2014/main" id="{0D1E793D-0F9E-63AB-5352-B7EBDAEF191F}"/>
              </a:ext>
            </a:extLst>
          </p:cNvPr>
          <p:cNvSpPr txBox="1"/>
          <p:nvPr/>
        </p:nvSpPr>
        <p:spPr>
          <a:xfrm>
            <a:off x="4513271" y="4848774"/>
            <a:ext cx="613387" cy="307777"/>
          </a:xfrm>
          <a:prstGeom prst="rect">
            <a:avLst/>
          </a:prstGeom>
          <a:noFill/>
        </p:spPr>
        <p:txBody>
          <a:bodyPr wrap="square" rtlCol="0">
            <a:spAutoFit/>
          </a:bodyPr>
          <a:lstStyle/>
          <a:p>
            <a:pPr algn="ctr"/>
            <a:r>
              <a:rPr lang="en-US" sz="1400" b="1" dirty="0">
                <a:solidFill>
                  <a:schemeClr val="accent1">
                    <a:lumMod val="75000"/>
                  </a:schemeClr>
                </a:solidFill>
                <a:latin typeface="Arial" panose="020B0604020202020204" pitchFamily="34" charset="0"/>
                <a:cs typeface="Arial" panose="020B0604020202020204" pitchFamily="34" charset="0"/>
              </a:rPr>
              <a:t>62%</a:t>
            </a:r>
          </a:p>
        </p:txBody>
      </p:sp>
      <p:sp>
        <p:nvSpPr>
          <p:cNvPr id="96" name="TextBox 95">
            <a:extLst>
              <a:ext uri="{FF2B5EF4-FFF2-40B4-BE49-F238E27FC236}">
                <a16:creationId xmlns:a16="http://schemas.microsoft.com/office/drawing/2014/main" id="{6F67F252-9471-31E0-6ACE-726E95DD7121}"/>
              </a:ext>
            </a:extLst>
          </p:cNvPr>
          <p:cNvSpPr txBox="1"/>
          <p:nvPr/>
        </p:nvSpPr>
        <p:spPr>
          <a:xfrm>
            <a:off x="5553478" y="4848774"/>
            <a:ext cx="613387" cy="307777"/>
          </a:xfrm>
          <a:prstGeom prst="rect">
            <a:avLst/>
          </a:prstGeom>
          <a:noFill/>
        </p:spPr>
        <p:txBody>
          <a:bodyPr wrap="square" rtlCol="0">
            <a:spAutoFit/>
          </a:bodyPr>
          <a:lstStyle/>
          <a:p>
            <a:pPr algn="ctr"/>
            <a:r>
              <a:rPr lang="en-US" sz="1400" b="1" dirty="0">
                <a:solidFill>
                  <a:schemeClr val="accent1">
                    <a:lumMod val="75000"/>
                  </a:schemeClr>
                </a:solidFill>
                <a:latin typeface="Arial" panose="020B0604020202020204" pitchFamily="34" charset="0"/>
                <a:cs typeface="Arial" panose="020B0604020202020204" pitchFamily="34" charset="0"/>
              </a:rPr>
              <a:t>74%</a:t>
            </a:r>
          </a:p>
        </p:txBody>
      </p:sp>
      <p:sp>
        <p:nvSpPr>
          <p:cNvPr id="97" name="TextBox 96">
            <a:extLst>
              <a:ext uri="{FF2B5EF4-FFF2-40B4-BE49-F238E27FC236}">
                <a16:creationId xmlns:a16="http://schemas.microsoft.com/office/drawing/2014/main" id="{1CC38156-F49E-A4AE-D901-23253B3AD26E}"/>
              </a:ext>
            </a:extLst>
          </p:cNvPr>
          <p:cNvSpPr txBox="1"/>
          <p:nvPr/>
        </p:nvSpPr>
        <p:spPr>
          <a:xfrm>
            <a:off x="381000" y="5689367"/>
            <a:ext cx="6106884" cy="369332"/>
          </a:xfrm>
          <a:prstGeom prst="rect">
            <a:avLst/>
          </a:prstGeom>
          <a:noFill/>
        </p:spPr>
        <p:txBody>
          <a:bodyPr wrap="square">
            <a:spAutoFit/>
          </a:bodyPr>
          <a:lstStyle/>
          <a:p>
            <a:r>
              <a:rPr lang="en-US" sz="900" b="0" i="0" u="none" strike="noStrike" baseline="0" dirty="0">
                <a:latin typeface="Arial" panose="020B0604020202020204" pitchFamily="34" charset="0"/>
              </a:rPr>
              <a:t>Data source: U.S. Energy Information Administration, </a:t>
            </a:r>
            <a:r>
              <a:rPr lang="en-US" sz="900" b="0" i="1" u="none" strike="noStrike" baseline="0" dirty="0">
                <a:latin typeface="Arial" panose="020B0604020202020204" pitchFamily="34" charset="0"/>
              </a:rPr>
              <a:t>2024 Residential Energy Consumption Survey</a:t>
            </a:r>
          </a:p>
          <a:p>
            <a:r>
              <a:rPr lang="en-US" sz="900" dirty="0">
                <a:latin typeface="Arial" panose="020B0604020202020204" pitchFamily="34" charset="0"/>
              </a:rPr>
              <a:t>Note: Single-family homes do not include mobile homes or apartments.</a:t>
            </a:r>
            <a:endParaRPr lang="en-US" sz="900" dirty="0"/>
          </a:p>
        </p:txBody>
      </p:sp>
    </p:spTree>
    <p:extLst>
      <p:ext uri="{BB962C8B-B14F-4D97-AF65-F5344CB8AC3E}">
        <p14:creationId xmlns:p14="http://schemas.microsoft.com/office/powerpoint/2010/main" val="304984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Chart 22">
            <a:extLst>
              <a:ext uri="{FF2B5EF4-FFF2-40B4-BE49-F238E27FC236}">
                <a16:creationId xmlns:a16="http://schemas.microsoft.com/office/drawing/2014/main" id="{ECB1AD09-A3E4-4028-A04C-DBE987325A6A}"/>
              </a:ext>
            </a:extLst>
          </p:cNvPr>
          <p:cNvGraphicFramePr>
            <a:graphicFrameLocks/>
          </p:cNvGraphicFramePr>
          <p:nvPr>
            <p:extLst>
              <p:ext uri="{D42A27DB-BD31-4B8C-83A1-F6EECF244321}">
                <p14:modId xmlns:p14="http://schemas.microsoft.com/office/powerpoint/2010/main" val="995631666"/>
              </p:ext>
            </p:extLst>
          </p:nvPr>
        </p:nvGraphicFramePr>
        <p:xfrm>
          <a:off x="5806440" y="5010912"/>
          <a:ext cx="1188720" cy="914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Chart 21">
            <a:extLst>
              <a:ext uri="{FF2B5EF4-FFF2-40B4-BE49-F238E27FC236}">
                <a16:creationId xmlns:a16="http://schemas.microsoft.com/office/drawing/2014/main" id="{57427EAC-3AA9-46A0-A751-0A65848C10CC}"/>
              </a:ext>
            </a:extLst>
          </p:cNvPr>
          <p:cNvGraphicFramePr>
            <a:graphicFrameLocks/>
          </p:cNvGraphicFramePr>
          <p:nvPr>
            <p:extLst>
              <p:ext uri="{D42A27DB-BD31-4B8C-83A1-F6EECF244321}">
                <p14:modId xmlns:p14="http://schemas.microsoft.com/office/powerpoint/2010/main" val="3746274025"/>
              </p:ext>
            </p:extLst>
          </p:nvPr>
        </p:nvGraphicFramePr>
        <p:xfrm>
          <a:off x="3621024" y="5010912"/>
          <a:ext cx="1188720" cy="914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1" name="Chart 20">
            <a:extLst>
              <a:ext uri="{FF2B5EF4-FFF2-40B4-BE49-F238E27FC236}">
                <a16:creationId xmlns:a16="http://schemas.microsoft.com/office/drawing/2014/main" id="{8C85234B-0318-4F22-A630-CBEC467BE054}"/>
              </a:ext>
            </a:extLst>
          </p:cNvPr>
          <p:cNvGraphicFramePr>
            <a:graphicFrameLocks/>
          </p:cNvGraphicFramePr>
          <p:nvPr>
            <p:extLst>
              <p:ext uri="{D42A27DB-BD31-4B8C-83A1-F6EECF244321}">
                <p14:modId xmlns:p14="http://schemas.microsoft.com/office/powerpoint/2010/main" val="3145099479"/>
              </p:ext>
            </p:extLst>
          </p:nvPr>
        </p:nvGraphicFramePr>
        <p:xfrm>
          <a:off x="1481328" y="5010912"/>
          <a:ext cx="1188720" cy="9144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Chart 19">
            <a:extLst>
              <a:ext uri="{FF2B5EF4-FFF2-40B4-BE49-F238E27FC236}">
                <a16:creationId xmlns:a16="http://schemas.microsoft.com/office/drawing/2014/main" id="{A9907E68-56DF-4994-9C84-2F4C1F0FA865}"/>
              </a:ext>
            </a:extLst>
          </p:cNvPr>
          <p:cNvGraphicFramePr>
            <a:graphicFrameLocks/>
          </p:cNvGraphicFramePr>
          <p:nvPr>
            <p:extLst>
              <p:ext uri="{D42A27DB-BD31-4B8C-83A1-F6EECF244321}">
                <p14:modId xmlns:p14="http://schemas.microsoft.com/office/powerpoint/2010/main" val="4014798772"/>
              </p:ext>
            </p:extLst>
          </p:nvPr>
        </p:nvGraphicFramePr>
        <p:xfrm>
          <a:off x="5806440" y="3648456"/>
          <a:ext cx="1188720" cy="9144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Chart 18">
            <a:extLst>
              <a:ext uri="{FF2B5EF4-FFF2-40B4-BE49-F238E27FC236}">
                <a16:creationId xmlns:a16="http://schemas.microsoft.com/office/drawing/2014/main" id="{CBB59D19-04B3-4DC2-B0B9-24B1652B122D}"/>
              </a:ext>
            </a:extLst>
          </p:cNvPr>
          <p:cNvGraphicFramePr>
            <a:graphicFrameLocks/>
          </p:cNvGraphicFramePr>
          <p:nvPr>
            <p:extLst>
              <p:ext uri="{D42A27DB-BD31-4B8C-83A1-F6EECF244321}">
                <p14:modId xmlns:p14="http://schemas.microsoft.com/office/powerpoint/2010/main" val="3146864113"/>
              </p:ext>
            </p:extLst>
          </p:nvPr>
        </p:nvGraphicFramePr>
        <p:xfrm>
          <a:off x="3621024" y="3648456"/>
          <a:ext cx="1188720" cy="9144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8" name="Chart 17">
            <a:extLst>
              <a:ext uri="{FF2B5EF4-FFF2-40B4-BE49-F238E27FC236}">
                <a16:creationId xmlns:a16="http://schemas.microsoft.com/office/drawing/2014/main" id="{01700006-C8DD-4A85-906A-D57C9ACF36ED}"/>
              </a:ext>
            </a:extLst>
          </p:cNvPr>
          <p:cNvGraphicFramePr>
            <a:graphicFrameLocks/>
          </p:cNvGraphicFramePr>
          <p:nvPr>
            <p:extLst>
              <p:ext uri="{D42A27DB-BD31-4B8C-83A1-F6EECF244321}">
                <p14:modId xmlns:p14="http://schemas.microsoft.com/office/powerpoint/2010/main" val="3371010390"/>
              </p:ext>
            </p:extLst>
          </p:nvPr>
        </p:nvGraphicFramePr>
        <p:xfrm>
          <a:off x="1481328" y="3648456"/>
          <a:ext cx="1188720" cy="914400"/>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7" name="Chart 16">
            <a:extLst>
              <a:ext uri="{FF2B5EF4-FFF2-40B4-BE49-F238E27FC236}">
                <a16:creationId xmlns:a16="http://schemas.microsoft.com/office/drawing/2014/main" id="{EE147705-EC85-476E-A451-430A53713122}"/>
              </a:ext>
            </a:extLst>
          </p:cNvPr>
          <p:cNvGraphicFramePr>
            <a:graphicFrameLocks/>
          </p:cNvGraphicFramePr>
          <p:nvPr>
            <p:extLst>
              <p:ext uri="{D42A27DB-BD31-4B8C-83A1-F6EECF244321}">
                <p14:modId xmlns:p14="http://schemas.microsoft.com/office/powerpoint/2010/main" val="309096972"/>
              </p:ext>
            </p:extLst>
          </p:nvPr>
        </p:nvGraphicFramePr>
        <p:xfrm>
          <a:off x="5806440" y="2258568"/>
          <a:ext cx="1188720" cy="914400"/>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16" name="Chart 15">
            <a:extLst>
              <a:ext uri="{FF2B5EF4-FFF2-40B4-BE49-F238E27FC236}">
                <a16:creationId xmlns:a16="http://schemas.microsoft.com/office/drawing/2014/main" id="{3AE2BEEE-CBE2-4A0E-83E9-C58E431565FB}"/>
              </a:ext>
            </a:extLst>
          </p:cNvPr>
          <p:cNvGraphicFramePr>
            <a:graphicFrameLocks/>
          </p:cNvGraphicFramePr>
          <p:nvPr>
            <p:extLst>
              <p:ext uri="{D42A27DB-BD31-4B8C-83A1-F6EECF244321}">
                <p14:modId xmlns:p14="http://schemas.microsoft.com/office/powerpoint/2010/main" val="2554202356"/>
              </p:ext>
            </p:extLst>
          </p:nvPr>
        </p:nvGraphicFramePr>
        <p:xfrm>
          <a:off x="3621024" y="2258568"/>
          <a:ext cx="1188720" cy="914400"/>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15" name="Chart 14">
            <a:extLst>
              <a:ext uri="{FF2B5EF4-FFF2-40B4-BE49-F238E27FC236}">
                <a16:creationId xmlns:a16="http://schemas.microsoft.com/office/drawing/2014/main" id="{2B170EC9-845D-40C6-9AB3-057D95E80E36}"/>
              </a:ext>
            </a:extLst>
          </p:cNvPr>
          <p:cNvGraphicFramePr>
            <a:graphicFrameLocks/>
          </p:cNvGraphicFramePr>
          <p:nvPr>
            <p:extLst>
              <p:ext uri="{D42A27DB-BD31-4B8C-83A1-F6EECF244321}">
                <p14:modId xmlns:p14="http://schemas.microsoft.com/office/powerpoint/2010/main" val="3155475187"/>
              </p:ext>
            </p:extLst>
          </p:nvPr>
        </p:nvGraphicFramePr>
        <p:xfrm>
          <a:off x="1481328" y="2258568"/>
          <a:ext cx="1188720" cy="914400"/>
        </p:xfrm>
        <a:graphic>
          <a:graphicData uri="http://schemas.openxmlformats.org/drawingml/2006/chart">
            <c:chart xmlns:c="http://schemas.openxmlformats.org/drawingml/2006/chart" xmlns:r="http://schemas.openxmlformats.org/officeDocument/2006/relationships" r:id="rId11"/>
          </a:graphicData>
        </a:graphic>
      </p:graphicFrame>
      <p:sp>
        <p:nvSpPr>
          <p:cNvPr id="2" name="Title 1">
            <a:extLst>
              <a:ext uri="{FF2B5EF4-FFF2-40B4-BE49-F238E27FC236}">
                <a16:creationId xmlns:a16="http://schemas.microsoft.com/office/drawing/2014/main" id="{FFFC050E-D517-158A-0512-E4913ACC2358}"/>
              </a:ext>
            </a:extLst>
          </p:cNvPr>
          <p:cNvSpPr>
            <a:spLocks noGrp="1"/>
          </p:cNvSpPr>
          <p:nvPr>
            <p:ph type="title"/>
          </p:nvPr>
        </p:nvSpPr>
        <p:spPr/>
        <p:txBody>
          <a:bodyPr/>
          <a:lstStyle/>
          <a:p>
            <a:r>
              <a:rPr lang="en-US" dirty="0"/>
              <a:t>The heated and cooled areas of homes varied by census division </a:t>
            </a:r>
          </a:p>
        </p:txBody>
      </p:sp>
      <p:sp>
        <p:nvSpPr>
          <p:cNvPr id="3" name="Text Placeholder 2">
            <a:extLst>
              <a:ext uri="{FF2B5EF4-FFF2-40B4-BE49-F238E27FC236}">
                <a16:creationId xmlns:a16="http://schemas.microsoft.com/office/drawing/2014/main" id="{8D465414-1ACE-349B-BFB1-6E018CC65044}"/>
              </a:ext>
            </a:extLst>
          </p:cNvPr>
          <p:cNvSpPr>
            <a:spLocks noGrp="1"/>
          </p:cNvSpPr>
          <p:nvPr>
            <p:ph type="body" sz="quarter" idx="13"/>
          </p:nvPr>
        </p:nvSpPr>
        <p:spPr/>
        <p:txBody>
          <a:bodyPr/>
          <a:lstStyle/>
          <a:p>
            <a:r>
              <a:rPr lang="en-US" dirty="0"/>
              <a:t>The portions of a home that are heated or cooled vary across census divisions. In New England, the estimated average heated square footage was 1,616 square feet (sf) and the estimated average cooled square footage was 912 sf.</a:t>
            </a:r>
          </a:p>
          <a:p>
            <a:r>
              <a:rPr lang="en-US" dirty="0"/>
              <a:t>In the warmer census divisions—South Atlantic, East South Central, and West South Central—the differences between the average heated and average cooled square footage were smaller.</a:t>
            </a:r>
          </a:p>
        </p:txBody>
      </p:sp>
      <p:grpSp>
        <p:nvGrpSpPr>
          <p:cNvPr id="33" name="Group 32">
            <a:extLst>
              <a:ext uri="{FF2B5EF4-FFF2-40B4-BE49-F238E27FC236}">
                <a16:creationId xmlns:a16="http://schemas.microsoft.com/office/drawing/2014/main" id="{96B923E4-8D1D-3972-96B3-E2CA3E9123D9}"/>
              </a:ext>
            </a:extLst>
          </p:cNvPr>
          <p:cNvGrpSpPr>
            <a:grpSpLocks noChangeAspect="1"/>
          </p:cNvGrpSpPr>
          <p:nvPr/>
        </p:nvGrpSpPr>
        <p:grpSpPr>
          <a:xfrm>
            <a:off x="355144" y="2389549"/>
            <a:ext cx="1188720" cy="748804"/>
            <a:chOff x="586796" y="488357"/>
            <a:chExt cx="5274971" cy="3322830"/>
          </a:xfrm>
        </p:grpSpPr>
        <p:grpSp>
          <p:nvGrpSpPr>
            <p:cNvPr id="34" name="Group 33">
              <a:extLst>
                <a:ext uri="{FF2B5EF4-FFF2-40B4-BE49-F238E27FC236}">
                  <a16:creationId xmlns:a16="http://schemas.microsoft.com/office/drawing/2014/main" id="{ABC8BC03-9B64-AABF-8755-F8B3EA4CC429}"/>
                </a:ext>
              </a:extLst>
            </p:cNvPr>
            <p:cNvGrpSpPr/>
            <p:nvPr/>
          </p:nvGrpSpPr>
          <p:grpSpPr>
            <a:xfrm>
              <a:off x="814347" y="488357"/>
              <a:ext cx="5047420" cy="3062405"/>
              <a:chOff x="6689735" y="3678872"/>
              <a:chExt cx="5047420" cy="3062405"/>
            </a:xfrm>
          </p:grpSpPr>
          <p:sp>
            <p:nvSpPr>
              <p:cNvPr id="37" name="Freeform: Shape 36">
                <a:extLst>
                  <a:ext uri="{FF2B5EF4-FFF2-40B4-BE49-F238E27FC236}">
                    <a16:creationId xmlns:a16="http://schemas.microsoft.com/office/drawing/2014/main" id="{C91A55D8-6F8E-7A2F-CCEB-B1119A9EBC7B}"/>
                  </a:ext>
                </a:extLst>
              </p:cNvPr>
              <p:cNvSpPr/>
              <p:nvPr/>
            </p:nvSpPr>
            <p:spPr>
              <a:xfrm>
                <a:off x="6689735" y="3678872"/>
                <a:ext cx="5047420" cy="3062405"/>
              </a:xfrm>
              <a:custGeom>
                <a:avLst/>
                <a:gdLst>
                  <a:gd name="connsiteX0" fmla="*/ 5042502 w 7905681"/>
                  <a:gd name="connsiteY0" fmla="*/ 3924416 h 4796589"/>
                  <a:gd name="connsiteX1" fmla="*/ 5043195 w 7905681"/>
                  <a:gd name="connsiteY1" fmla="*/ 3925314 h 4796589"/>
                  <a:gd name="connsiteX2" fmla="*/ 5043195 w 7905681"/>
                  <a:gd name="connsiteY2" fmla="*/ 3925312 h 4796589"/>
                  <a:gd name="connsiteX3" fmla="*/ 5019852 w 7905681"/>
                  <a:gd name="connsiteY3" fmla="*/ 3889014 h 4796589"/>
                  <a:gd name="connsiteX4" fmla="*/ 5019852 w 7905681"/>
                  <a:gd name="connsiteY4" fmla="*/ 3889016 h 4796589"/>
                  <a:gd name="connsiteX5" fmla="*/ 5021722 w 7905681"/>
                  <a:gd name="connsiteY5" fmla="*/ 3892648 h 4796589"/>
                  <a:gd name="connsiteX6" fmla="*/ 5412097 w 7905681"/>
                  <a:gd name="connsiteY6" fmla="*/ 3852707 h 4796589"/>
                  <a:gd name="connsiteX7" fmla="*/ 5413611 w 7905681"/>
                  <a:gd name="connsiteY7" fmla="*/ 3860057 h 4796589"/>
                  <a:gd name="connsiteX8" fmla="*/ 5412099 w 7905681"/>
                  <a:gd name="connsiteY8" fmla="*/ 3852711 h 4796589"/>
                  <a:gd name="connsiteX9" fmla="*/ 5384080 w 7905681"/>
                  <a:gd name="connsiteY9" fmla="*/ 3817445 h 4796589"/>
                  <a:gd name="connsiteX10" fmla="*/ 5384080 w 7905681"/>
                  <a:gd name="connsiteY10" fmla="*/ 3820944 h 4796589"/>
                  <a:gd name="connsiteX11" fmla="*/ 5387139 w 7905681"/>
                  <a:gd name="connsiteY11" fmla="*/ 3823915 h 4796589"/>
                  <a:gd name="connsiteX12" fmla="*/ 5384085 w 7905681"/>
                  <a:gd name="connsiteY12" fmla="*/ 3820947 h 4796589"/>
                  <a:gd name="connsiteX13" fmla="*/ 5384085 w 7905681"/>
                  <a:gd name="connsiteY13" fmla="*/ 3817446 h 4796589"/>
                  <a:gd name="connsiteX14" fmla="*/ 5024516 w 7905681"/>
                  <a:gd name="connsiteY14" fmla="*/ 3816404 h 4796589"/>
                  <a:gd name="connsiteX15" fmla="*/ 4720992 w 7905681"/>
                  <a:gd name="connsiteY15" fmla="*/ 3830014 h 4796589"/>
                  <a:gd name="connsiteX16" fmla="*/ 4720061 w 7905681"/>
                  <a:gd name="connsiteY16" fmla="*/ 3826395 h 4796589"/>
                  <a:gd name="connsiteX17" fmla="*/ 4720994 w 7905681"/>
                  <a:gd name="connsiteY17" fmla="*/ 3830026 h 4796589"/>
                  <a:gd name="connsiteX18" fmla="*/ 5024516 w 7905681"/>
                  <a:gd name="connsiteY18" fmla="*/ 3816405 h 4796589"/>
                  <a:gd name="connsiteX19" fmla="*/ 6302263 w 7905681"/>
                  <a:gd name="connsiteY19" fmla="*/ 3805739 h 4796589"/>
                  <a:gd name="connsiteX20" fmla="*/ 6303692 w 7905681"/>
                  <a:gd name="connsiteY20" fmla="*/ 3816411 h 4796589"/>
                  <a:gd name="connsiteX21" fmla="*/ 6303996 w 7905681"/>
                  <a:gd name="connsiteY21" fmla="*/ 3816411 h 4796589"/>
                  <a:gd name="connsiteX22" fmla="*/ 6268149 w 7905681"/>
                  <a:gd name="connsiteY22" fmla="*/ 3781812 h 4796589"/>
                  <a:gd name="connsiteX23" fmla="*/ 6267316 w 7905681"/>
                  <a:gd name="connsiteY23" fmla="*/ 3781857 h 4796589"/>
                  <a:gd name="connsiteX24" fmla="*/ 6266867 w 7905681"/>
                  <a:gd name="connsiteY24" fmla="*/ 3781882 h 4796589"/>
                  <a:gd name="connsiteX25" fmla="*/ 6271305 w 7905681"/>
                  <a:gd name="connsiteY25" fmla="*/ 3816411 h 4796589"/>
                  <a:gd name="connsiteX26" fmla="*/ 6272097 w 7905681"/>
                  <a:gd name="connsiteY26" fmla="*/ 3816411 h 4796589"/>
                  <a:gd name="connsiteX27" fmla="*/ 6271604 w 7905681"/>
                  <a:gd name="connsiteY27" fmla="*/ 3812089 h 4796589"/>
                  <a:gd name="connsiteX28" fmla="*/ 6268149 w 7905681"/>
                  <a:gd name="connsiteY28" fmla="*/ 3781812 h 4796589"/>
                  <a:gd name="connsiteX29" fmla="*/ 4384783 w 7905681"/>
                  <a:gd name="connsiteY29" fmla="*/ 3768942 h 4796589"/>
                  <a:gd name="connsiteX30" fmla="*/ 4384768 w 7905681"/>
                  <a:gd name="connsiteY30" fmla="*/ 3768949 h 4796589"/>
                  <a:gd name="connsiteX31" fmla="*/ 4384768 w 7905681"/>
                  <a:gd name="connsiteY31" fmla="*/ 3784629 h 4796589"/>
                  <a:gd name="connsiteX32" fmla="*/ 4389447 w 7905681"/>
                  <a:gd name="connsiteY32" fmla="*/ 3798256 h 4796589"/>
                  <a:gd name="connsiteX33" fmla="*/ 4398786 w 7905681"/>
                  <a:gd name="connsiteY33" fmla="*/ 3834551 h 4796589"/>
                  <a:gd name="connsiteX34" fmla="*/ 4401396 w 7905681"/>
                  <a:gd name="connsiteY34" fmla="*/ 3842156 h 4796589"/>
                  <a:gd name="connsiteX35" fmla="*/ 4398791 w 7905681"/>
                  <a:gd name="connsiteY35" fmla="*/ 3834562 h 4796589"/>
                  <a:gd name="connsiteX36" fmla="*/ 4389450 w 7905681"/>
                  <a:gd name="connsiteY36" fmla="*/ 3798256 h 4796589"/>
                  <a:gd name="connsiteX37" fmla="*/ 4384783 w 7905681"/>
                  <a:gd name="connsiteY37" fmla="*/ 3784643 h 4796589"/>
                  <a:gd name="connsiteX38" fmla="*/ 6291845 w 7905681"/>
                  <a:gd name="connsiteY38" fmla="*/ 3727986 h 4796589"/>
                  <a:gd name="connsiteX39" fmla="*/ 6292031 w 7905681"/>
                  <a:gd name="connsiteY39" fmla="*/ 3729367 h 4796589"/>
                  <a:gd name="connsiteX40" fmla="*/ 6292141 w 7905681"/>
                  <a:gd name="connsiteY40" fmla="*/ 3730190 h 4796589"/>
                  <a:gd name="connsiteX41" fmla="*/ 6307717 w 7905681"/>
                  <a:gd name="connsiteY41" fmla="*/ 3730190 h 4796589"/>
                  <a:gd name="connsiteX42" fmla="*/ 4791038 w 7905681"/>
                  <a:gd name="connsiteY42" fmla="*/ 3553203 h 4796589"/>
                  <a:gd name="connsiteX43" fmla="*/ 4791038 w 7905681"/>
                  <a:gd name="connsiteY43" fmla="*/ 3553209 h 4796589"/>
                  <a:gd name="connsiteX44" fmla="*/ 4805047 w 7905681"/>
                  <a:gd name="connsiteY44" fmla="*/ 3562281 h 4796589"/>
                  <a:gd name="connsiteX45" fmla="*/ 4806200 w 7905681"/>
                  <a:gd name="connsiteY45" fmla="*/ 3565640 h 4796589"/>
                  <a:gd name="connsiteX46" fmla="*/ 4805047 w 7905681"/>
                  <a:gd name="connsiteY46" fmla="*/ 3562275 h 4796589"/>
                  <a:gd name="connsiteX47" fmla="*/ 1090446 w 7905681"/>
                  <a:gd name="connsiteY47" fmla="*/ 3178532 h 4796589"/>
                  <a:gd name="connsiteX48" fmla="*/ 1088315 w 7905681"/>
                  <a:gd name="connsiteY48" fmla="*/ 3184744 h 4796589"/>
                  <a:gd name="connsiteX49" fmla="*/ 1088970 w 7905681"/>
                  <a:gd name="connsiteY49" fmla="*/ 3183464 h 4796589"/>
                  <a:gd name="connsiteX50" fmla="*/ 1091319 w 7905681"/>
                  <a:gd name="connsiteY50" fmla="*/ 3178880 h 4796589"/>
                  <a:gd name="connsiteX51" fmla="*/ 6859812 w 7905681"/>
                  <a:gd name="connsiteY51" fmla="*/ 2566177 h 4796589"/>
                  <a:gd name="connsiteX52" fmla="*/ 6821688 w 7905681"/>
                  <a:gd name="connsiteY52" fmla="*/ 2573687 h 4796589"/>
                  <a:gd name="connsiteX53" fmla="*/ 6821676 w 7905681"/>
                  <a:gd name="connsiteY53" fmla="*/ 2573851 h 4796589"/>
                  <a:gd name="connsiteX54" fmla="*/ 6829971 w 7905681"/>
                  <a:gd name="connsiteY54" fmla="*/ 2572182 h 4796589"/>
                  <a:gd name="connsiteX55" fmla="*/ 5617383 w 7905681"/>
                  <a:gd name="connsiteY55" fmla="*/ 2329120 h 4796589"/>
                  <a:gd name="connsiteX56" fmla="*/ 5589547 w 7905681"/>
                  <a:gd name="connsiteY56" fmla="*/ 2332498 h 4796589"/>
                  <a:gd name="connsiteX57" fmla="*/ 5589541 w 7905681"/>
                  <a:gd name="connsiteY57" fmla="*/ 2332504 h 4796589"/>
                  <a:gd name="connsiteX58" fmla="*/ 5645583 w 7905681"/>
                  <a:gd name="connsiteY58" fmla="*/ 2318884 h 4796589"/>
                  <a:gd name="connsiteX59" fmla="*/ 5641516 w 7905681"/>
                  <a:gd name="connsiteY59" fmla="*/ 2320861 h 4796589"/>
                  <a:gd name="connsiteX60" fmla="*/ 5645576 w 7905681"/>
                  <a:gd name="connsiteY60" fmla="*/ 2318889 h 4796589"/>
                  <a:gd name="connsiteX61" fmla="*/ 5664254 w 7905681"/>
                  <a:gd name="connsiteY61" fmla="*/ 2318889 h 4796589"/>
                  <a:gd name="connsiteX62" fmla="*/ 5664259 w 7905681"/>
                  <a:gd name="connsiteY62" fmla="*/ 2318884 h 4796589"/>
                  <a:gd name="connsiteX63" fmla="*/ 5860384 w 7905681"/>
                  <a:gd name="connsiteY63" fmla="*/ 2300733 h 4796589"/>
                  <a:gd name="connsiteX64" fmla="*/ 5860381 w 7905681"/>
                  <a:gd name="connsiteY64" fmla="*/ 2300736 h 4796589"/>
                  <a:gd name="connsiteX65" fmla="*/ 5870897 w 7905681"/>
                  <a:gd name="connsiteY65" fmla="*/ 2307553 h 4796589"/>
                  <a:gd name="connsiteX66" fmla="*/ 5870898 w 7905681"/>
                  <a:gd name="connsiteY66" fmla="*/ 2307547 h 4796589"/>
                  <a:gd name="connsiteX67" fmla="*/ 5715623 w 7905681"/>
                  <a:gd name="connsiteY67" fmla="*/ 2246277 h 4796589"/>
                  <a:gd name="connsiteX68" fmla="*/ 5696467 w 7905681"/>
                  <a:gd name="connsiteY68" fmla="*/ 2253726 h 4796589"/>
                  <a:gd name="connsiteX69" fmla="*/ 5715618 w 7905681"/>
                  <a:gd name="connsiteY69" fmla="*/ 2246282 h 4796589"/>
                  <a:gd name="connsiteX70" fmla="*/ 5668931 w 7905681"/>
                  <a:gd name="connsiteY70" fmla="*/ 2246277 h 4796589"/>
                  <a:gd name="connsiteX71" fmla="*/ 5668931 w 7905681"/>
                  <a:gd name="connsiteY71" fmla="*/ 2246283 h 4796589"/>
                  <a:gd name="connsiteX72" fmla="*/ 5668927 w 7905681"/>
                  <a:gd name="connsiteY72" fmla="*/ 2246284 h 4796589"/>
                  <a:gd name="connsiteX73" fmla="*/ 5692274 w 7905681"/>
                  <a:gd name="connsiteY73" fmla="*/ 2255356 h 4796589"/>
                  <a:gd name="connsiteX74" fmla="*/ 5692276 w 7905681"/>
                  <a:gd name="connsiteY74" fmla="*/ 2255356 h 4796589"/>
                  <a:gd name="connsiteX75" fmla="*/ 5720293 w 7905681"/>
                  <a:gd name="connsiteY75" fmla="*/ 2241740 h 4796589"/>
                  <a:gd name="connsiteX76" fmla="*/ 5716680 w 7905681"/>
                  <a:gd name="connsiteY76" fmla="*/ 2245251 h 4796589"/>
                  <a:gd name="connsiteX77" fmla="*/ 5720292 w 7905681"/>
                  <a:gd name="connsiteY77" fmla="*/ 2241746 h 4796589"/>
                  <a:gd name="connsiteX78" fmla="*/ 5743638 w 7905681"/>
                  <a:gd name="connsiteY78" fmla="*/ 2259896 h 4796589"/>
                  <a:gd name="connsiteX79" fmla="*/ 5762316 w 7905681"/>
                  <a:gd name="connsiteY79" fmla="*/ 2273511 h 4796589"/>
                  <a:gd name="connsiteX80" fmla="*/ 5771656 w 7905681"/>
                  <a:gd name="connsiteY80" fmla="*/ 2291660 h 4796589"/>
                  <a:gd name="connsiteX81" fmla="*/ 5776322 w 7905681"/>
                  <a:gd name="connsiteY81" fmla="*/ 2300735 h 4796589"/>
                  <a:gd name="connsiteX82" fmla="*/ 5799676 w 7905681"/>
                  <a:gd name="connsiteY82" fmla="*/ 2305275 h 4796589"/>
                  <a:gd name="connsiteX83" fmla="*/ 5813680 w 7905681"/>
                  <a:gd name="connsiteY83" fmla="*/ 2309814 h 4796589"/>
                  <a:gd name="connsiteX84" fmla="*/ 5823020 w 7905681"/>
                  <a:gd name="connsiteY84" fmla="*/ 2314350 h 4796589"/>
                  <a:gd name="connsiteX85" fmla="*/ 5832360 w 7905681"/>
                  <a:gd name="connsiteY85" fmla="*/ 2323425 h 4796589"/>
                  <a:gd name="connsiteX86" fmla="*/ 5846364 w 7905681"/>
                  <a:gd name="connsiteY86" fmla="*/ 2318889 h 4796589"/>
                  <a:gd name="connsiteX87" fmla="*/ 5846364 w 7905681"/>
                  <a:gd name="connsiteY87" fmla="*/ 2318888 h 4796589"/>
                  <a:gd name="connsiteX88" fmla="*/ 5832367 w 7905681"/>
                  <a:gd name="connsiteY88" fmla="*/ 2323421 h 4796589"/>
                  <a:gd name="connsiteX89" fmla="*/ 5823027 w 7905681"/>
                  <a:gd name="connsiteY89" fmla="*/ 2314349 h 4796589"/>
                  <a:gd name="connsiteX90" fmla="*/ 5813686 w 7905681"/>
                  <a:gd name="connsiteY90" fmla="*/ 2309812 h 4796589"/>
                  <a:gd name="connsiteX91" fmla="*/ 5799677 w 7905681"/>
                  <a:gd name="connsiteY91" fmla="*/ 2305270 h 4796589"/>
                  <a:gd name="connsiteX92" fmla="*/ 5776333 w 7905681"/>
                  <a:gd name="connsiteY92" fmla="*/ 2300733 h 4796589"/>
                  <a:gd name="connsiteX93" fmla="*/ 5771660 w 7905681"/>
                  <a:gd name="connsiteY93" fmla="*/ 2291660 h 4796589"/>
                  <a:gd name="connsiteX94" fmla="*/ 5762320 w 7905681"/>
                  <a:gd name="connsiteY94" fmla="*/ 2273507 h 4796589"/>
                  <a:gd name="connsiteX95" fmla="*/ 5743642 w 7905681"/>
                  <a:gd name="connsiteY95" fmla="*/ 2259891 h 4796589"/>
                  <a:gd name="connsiteX96" fmla="*/ 6801882 w 7905681"/>
                  <a:gd name="connsiteY96" fmla="*/ 2231255 h 4796589"/>
                  <a:gd name="connsiteX97" fmla="*/ 6797217 w 7905681"/>
                  <a:gd name="connsiteY97" fmla="*/ 2232777 h 4796589"/>
                  <a:gd name="connsiteX98" fmla="*/ 6795734 w 7905681"/>
                  <a:gd name="connsiteY98" fmla="*/ 2233262 h 4796589"/>
                  <a:gd name="connsiteX99" fmla="*/ 6793961 w 7905681"/>
                  <a:gd name="connsiteY99" fmla="*/ 2233841 h 4796589"/>
                  <a:gd name="connsiteX100" fmla="*/ 6794058 w 7905681"/>
                  <a:gd name="connsiteY100" fmla="*/ 2234260 h 4796589"/>
                  <a:gd name="connsiteX101" fmla="*/ 6798979 w 7905681"/>
                  <a:gd name="connsiteY101" fmla="*/ 2232666 h 4796589"/>
                  <a:gd name="connsiteX102" fmla="*/ 6790348 w 7905681"/>
                  <a:gd name="connsiteY102" fmla="*/ 2172638 h 4796589"/>
                  <a:gd name="connsiteX103" fmla="*/ 6789637 w 7905681"/>
                  <a:gd name="connsiteY103" fmla="*/ 2173673 h 4796589"/>
                  <a:gd name="connsiteX104" fmla="*/ 6778018 w 7905681"/>
                  <a:gd name="connsiteY104" fmla="*/ 2177435 h 4796589"/>
                  <a:gd name="connsiteX105" fmla="*/ 6789310 w 7905681"/>
                  <a:gd name="connsiteY105" fmla="*/ 2174669 h 4796589"/>
                  <a:gd name="connsiteX106" fmla="*/ 6790299 w 7905681"/>
                  <a:gd name="connsiteY106" fmla="*/ 2172732 h 4796589"/>
                  <a:gd name="connsiteX107" fmla="*/ 6783745 w 7905681"/>
                  <a:gd name="connsiteY107" fmla="*/ 2134213 h 4796589"/>
                  <a:gd name="connsiteX108" fmla="*/ 6793587 w 7905681"/>
                  <a:gd name="connsiteY108" fmla="*/ 2141385 h 4796589"/>
                  <a:gd name="connsiteX109" fmla="*/ 6793266 w 7905681"/>
                  <a:gd name="connsiteY109" fmla="*/ 2139806 h 4796589"/>
                  <a:gd name="connsiteX110" fmla="*/ 6790793 w 7905681"/>
                  <a:gd name="connsiteY110" fmla="*/ 2138354 h 4796589"/>
                  <a:gd name="connsiteX111" fmla="*/ 6741499 w 7905681"/>
                  <a:gd name="connsiteY111" fmla="*/ 2101838 h 4796589"/>
                  <a:gd name="connsiteX112" fmla="*/ 6743436 w 7905681"/>
                  <a:gd name="connsiteY112" fmla="*/ 2104988 h 4796589"/>
                  <a:gd name="connsiteX113" fmla="*/ 6752279 w 7905681"/>
                  <a:gd name="connsiteY113" fmla="*/ 2110144 h 4796589"/>
                  <a:gd name="connsiteX114" fmla="*/ 6765800 w 7905681"/>
                  <a:gd name="connsiteY114" fmla="*/ 2120656 h 4796589"/>
                  <a:gd name="connsiteX115" fmla="*/ 6753710 w 7905681"/>
                  <a:gd name="connsiteY115" fmla="*/ 2108815 h 4796589"/>
                  <a:gd name="connsiteX116" fmla="*/ 6747777 w 7905681"/>
                  <a:gd name="connsiteY116" fmla="*/ 2105425 h 4796589"/>
                  <a:gd name="connsiteX117" fmla="*/ 6999776 w 7905681"/>
                  <a:gd name="connsiteY117" fmla="*/ 1928624 h 4796589"/>
                  <a:gd name="connsiteX118" fmla="*/ 6999773 w 7905681"/>
                  <a:gd name="connsiteY118" fmla="*/ 1928626 h 4796589"/>
                  <a:gd name="connsiteX119" fmla="*/ 6990433 w 7905681"/>
                  <a:gd name="connsiteY119" fmla="*/ 1951316 h 4796589"/>
                  <a:gd name="connsiteX120" fmla="*/ 6995104 w 7905681"/>
                  <a:gd name="connsiteY120" fmla="*/ 1964929 h 4796589"/>
                  <a:gd name="connsiteX121" fmla="*/ 7004443 w 7905681"/>
                  <a:gd name="connsiteY121" fmla="*/ 1983082 h 4796589"/>
                  <a:gd name="connsiteX122" fmla="*/ 7004448 w 7905681"/>
                  <a:gd name="connsiteY122" fmla="*/ 1983085 h 4796589"/>
                  <a:gd name="connsiteX123" fmla="*/ 7004445 w 7905681"/>
                  <a:gd name="connsiteY123" fmla="*/ 1983082 h 4796589"/>
                  <a:gd name="connsiteX124" fmla="*/ 6995106 w 7905681"/>
                  <a:gd name="connsiteY124" fmla="*/ 1964928 h 4796589"/>
                  <a:gd name="connsiteX125" fmla="*/ 6990437 w 7905681"/>
                  <a:gd name="connsiteY125" fmla="*/ 1951313 h 4796589"/>
                  <a:gd name="connsiteX126" fmla="*/ 6999776 w 7905681"/>
                  <a:gd name="connsiteY126" fmla="*/ 1928625 h 4796589"/>
                  <a:gd name="connsiteX127" fmla="*/ 6976427 w 7905681"/>
                  <a:gd name="connsiteY127" fmla="*/ 1919545 h 4796589"/>
                  <a:gd name="connsiteX128" fmla="*/ 6962417 w 7905681"/>
                  <a:gd name="connsiteY128" fmla="*/ 1928620 h 4796589"/>
                  <a:gd name="connsiteX129" fmla="*/ 6953075 w 7905681"/>
                  <a:gd name="connsiteY129" fmla="*/ 1942235 h 4796589"/>
                  <a:gd name="connsiteX130" fmla="*/ 6891494 w 7905681"/>
                  <a:gd name="connsiteY130" fmla="*/ 1953457 h 4796589"/>
                  <a:gd name="connsiteX131" fmla="*/ 6953178 w 7905681"/>
                  <a:gd name="connsiteY131" fmla="*/ 1942636 h 4796589"/>
                  <a:gd name="connsiteX132" fmla="*/ 6953079 w 7905681"/>
                  <a:gd name="connsiteY132" fmla="*/ 1942241 h 4796589"/>
                  <a:gd name="connsiteX133" fmla="*/ 6962416 w 7905681"/>
                  <a:gd name="connsiteY133" fmla="*/ 1928626 h 4796589"/>
                  <a:gd name="connsiteX134" fmla="*/ 6976425 w 7905681"/>
                  <a:gd name="connsiteY134" fmla="*/ 1919551 h 4796589"/>
                  <a:gd name="connsiteX135" fmla="*/ 6981096 w 7905681"/>
                  <a:gd name="connsiteY135" fmla="*/ 1919551 h 4796589"/>
                  <a:gd name="connsiteX136" fmla="*/ 6995104 w 7905681"/>
                  <a:gd name="connsiteY136" fmla="*/ 1919551 h 4796589"/>
                  <a:gd name="connsiteX137" fmla="*/ 7001776 w 7905681"/>
                  <a:gd name="connsiteY137" fmla="*/ 1922793 h 4796589"/>
                  <a:gd name="connsiteX138" fmla="*/ 7001777 w 7905681"/>
                  <a:gd name="connsiteY138" fmla="*/ 1922791 h 4796589"/>
                  <a:gd name="connsiteX139" fmla="*/ 6995104 w 7905681"/>
                  <a:gd name="connsiteY139" fmla="*/ 1919545 h 4796589"/>
                  <a:gd name="connsiteX140" fmla="*/ 6981095 w 7905681"/>
                  <a:gd name="connsiteY140" fmla="*/ 1919545 h 4796589"/>
                  <a:gd name="connsiteX141" fmla="*/ 523340 w 7905681"/>
                  <a:gd name="connsiteY141" fmla="*/ 1864063 h 4796589"/>
                  <a:gd name="connsiteX142" fmla="*/ 522989 w 7905681"/>
                  <a:gd name="connsiteY142" fmla="*/ 1865087 h 4796589"/>
                  <a:gd name="connsiteX143" fmla="*/ 525420 w 7905681"/>
                  <a:gd name="connsiteY143" fmla="*/ 1872171 h 4796589"/>
                  <a:gd name="connsiteX144" fmla="*/ 7078549 w 7905681"/>
                  <a:gd name="connsiteY144" fmla="*/ 1853251 h 4796589"/>
                  <a:gd name="connsiteX145" fmla="*/ 7074487 w 7905681"/>
                  <a:gd name="connsiteY145" fmla="*/ 1865091 h 4796589"/>
                  <a:gd name="connsiteX146" fmla="*/ 7037133 w 7905681"/>
                  <a:gd name="connsiteY146" fmla="*/ 1887781 h 4796589"/>
                  <a:gd name="connsiteX147" fmla="*/ 7004439 w 7905681"/>
                  <a:gd name="connsiteY147" fmla="*/ 1915006 h 4796589"/>
                  <a:gd name="connsiteX148" fmla="*/ 7004439 w 7905681"/>
                  <a:gd name="connsiteY148" fmla="*/ 1915030 h 4796589"/>
                  <a:gd name="connsiteX149" fmla="*/ 7004445 w 7905681"/>
                  <a:gd name="connsiteY149" fmla="*/ 1915014 h 4796589"/>
                  <a:gd name="connsiteX150" fmla="*/ 7037131 w 7905681"/>
                  <a:gd name="connsiteY150" fmla="*/ 1887785 h 4796589"/>
                  <a:gd name="connsiteX151" fmla="*/ 7074487 w 7905681"/>
                  <a:gd name="connsiteY151" fmla="*/ 1865095 h 4796589"/>
                  <a:gd name="connsiteX152" fmla="*/ 554804 w 7905681"/>
                  <a:gd name="connsiteY152" fmla="*/ 1842828 h 4796589"/>
                  <a:gd name="connsiteX153" fmla="*/ 551010 w 7905681"/>
                  <a:gd name="connsiteY153" fmla="*/ 1844667 h 4796589"/>
                  <a:gd name="connsiteX154" fmla="*/ 554626 w 7905681"/>
                  <a:gd name="connsiteY154" fmla="*/ 1843493 h 4796589"/>
                  <a:gd name="connsiteX155" fmla="*/ 7032461 w 7905681"/>
                  <a:gd name="connsiteY155" fmla="*/ 1778874 h 4796589"/>
                  <a:gd name="connsiteX156" fmla="*/ 7035216 w 7905681"/>
                  <a:gd name="connsiteY156" fmla="*/ 1784228 h 4796589"/>
                  <a:gd name="connsiteX157" fmla="*/ 7032462 w 7905681"/>
                  <a:gd name="connsiteY157" fmla="*/ 1778875 h 4796589"/>
                  <a:gd name="connsiteX158" fmla="*/ 5392328 w 7905681"/>
                  <a:gd name="connsiteY158" fmla="*/ 1774908 h 4796589"/>
                  <a:gd name="connsiteX159" fmla="*/ 5369590 w 7905681"/>
                  <a:gd name="connsiteY159" fmla="*/ 1776467 h 4796589"/>
                  <a:gd name="connsiteX160" fmla="*/ 5358187 w 7905681"/>
                  <a:gd name="connsiteY160" fmla="*/ 1777248 h 4796589"/>
                  <a:gd name="connsiteX161" fmla="*/ 5392182 w 7905681"/>
                  <a:gd name="connsiteY161" fmla="*/ 1775083 h 4796589"/>
                  <a:gd name="connsiteX162" fmla="*/ 7100966 w 7905681"/>
                  <a:gd name="connsiteY162" fmla="*/ 1641926 h 4796589"/>
                  <a:gd name="connsiteX163" fmla="*/ 7149199 w 7905681"/>
                  <a:gd name="connsiteY163" fmla="*/ 1656351 h 4796589"/>
                  <a:gd name="connsiteX164" fmla="*/ 7154145 w 7905681"/>
                  <a:gd name="connsiteY164" fmla="*/ 1661156 h 4796589"/>
                  <a:gd name="connsiteX165" fmla="*/ 7149199 w 7905681"/>
                  <a:gd name="connsiteY165" fmla="*/ 1656344 h 4796589"/>
                  <a:gd name="connsiteX166" fmla="*/ 7032460 w 7905681"/>
                  <a:gd name="connsiteY166" fmla="*/ 1624579 h 4796589"/>
                  <a:gd name="connsiteX167" fmla="*/ 7032459 w 7905681"/>
                  <a:gd name="connsiteY167" fmla="*/ 1624583 h 4796589"/>
                  <a:gd name="connsiteX168" fmla="*/ 7027790 w 7905681"/>
                  <a:gd name="connsiteY168" fmla="*/ 1638193 h 4796589"/>
                  <a:gd name="connsiteX169" fmla="*/ 7018448 w 7905681"/>
                  <a:gd name="connsiteY169" fmla="*/ 1656347 h 4796589"/>
                  <a:gd name="connsiteX170" fmla="*/ 7004439 w 7905681"/>
                  <a:gd name="connsiteY170" fmla="*/ 1665422 h 4796589"/>
                  <a:gd name="connsiteX171" fmla="*/ 6999772 w 7905681"/>
                  <a:gd name="connsiteY171" fmla="*/ 1688111 h 4796589"/>
                  <a:gd name="connsiteX172" fmla="*/ 7004439 w 7905681"/>
                  <a:gd name="connsiteY172" fmla="*/ 1715341 h 4796589"/>
                  <a:gd name="connsiteX173" fmla="*/ 7004439 w 7905681"/>
                  <a:gd name="connsiteY173" fmla="*/ 1738029 h 4796589"/>
                  <a:gd name="connsiteX174" fmla="*/ 6999772 w 7905681"/>
                  <a:gd name="connsiteY174" fmla="*/ 1760719 h 4796589"/>
                  <a:gd name="connsiteX175" fmla="*/ 6999776 w 7905681"/>
                  <a:gd name="connsiteY175" fmla="*/ 1760721 h 4796589"/>
                  <a:gd name="connsiteX176" fmla="*/ 7004445 w 7905681"/>
                  <a:gd name="connsiteY176" fmla="*/ 1738032 h 4796589"/>
                  <a:gd name="connsiteX177" fmla="*/ 7004445 w 7905681"/>
                  <a:gd name="connsiteY177" fmla="*/ 1715342 h 4796589"/>
                  <a:gd name="connsiteX178" fmla="*/ 6999776 w 7905681"/>
                  <a:gd name="connsiteY178" fmla="*/ 1688116 h 4796589"/>
                  <a:gd name="connsiteX179" fmla="*/ 7004445 w 7905681"/>
                  <a:gd name="connsiteY179" fmla="*/ 1665426 h 4796589"/>
                  <a:gd name="connsiteX180" fmla="*/ 7018453 w 7905681"/>
                  <a:gd name="connsiteY180" fmla="*/ 1656351 h 4796589"/>
                  <a:gd name="connsiteX181" fmla="*/ 7027793 w 7905681"/>
                  <a:gd name="connsiteY181" fmla="*/ 1638197 h 4796589"/>
                  <a:gd name="connsiteX182" fmla="*/ 7032462 w 7905681"/>
                  <a:gd name="connsiteY182" fmla="*/ 1624586 h 4796589"/>
                  <a:gd name="connsiteX183" fmla="*/ 7078229 w 7905681"/>
                  <a:gd name="connsiteY183" fmla="*/ 1635703 h 4796589"/>
                  <a:gd name="connsiteX184" fmla="*/ 6925054 w 7905681"/>
                  <a:gd name="connsiteY184" fmla="*/ 1511129 h 4796589"/>
                  <a:gd name="connsiteX185" fmla="*/ 6398971 w 7905681"/>
                  <a:gd name="connsiteY185" fmla="*/ 1601583 h 4796589"/>
                  <a:gd name="connsiteX186" fmla="*/ 6925056 w 7905681"/>
                  <a:gd name="connsiteY186" fmla="*/ 1511135 h 4796589"/>
                  <a:gd name="connsiteX187" fmla="*/ 6961919 w 7905681"/>
                  <a:gd name="connsiteY187" fmla="*/ 1533521 h 4796589"/>
                  <a:gd name="connsiteX188" fmla="*/ 7594374 w 7905681"/>
                  <a:gd name="connsiteY188" fmla="*/ 1455674 h 4796589"/>
                  <a:gd name="connsiteX189" fmla="*/ 7609938 w 7905681"/>
                  <a:gd name="connsiteY189" fmla="*/ 1459204 h 4796589"/>
                  <a:gd name="connsiteX190" fmla="*/ 7625502 w 7905681"/>
                  <a:gd name="connsiteY190" fmla="*/ 1466264 h 4796589"/>
                  <a:gd name="connsiteX191" fmla="*/ 7617721 w 7905681"/>
                  <a:gd name="connsiteY191" fmla="*/ 1473323 h 4796589"/>
                  <a:gd name="connsiteX192" fmla="*/ 7606047 w 7905681"/>
                  <a:gd name="connsiteY192" fmla="*/ 1483913 h 4796589"/>
                  <a:gd name="connsiteX193" fmla="*/ 7590483 w 7905681"/>
                  <a:gd name="connsiteY193" fmla="*/ 1483913 h 4796589"/>
                  <a:gd name="connsiteX194" fmla="*/ 7578810 w 7905681"/>
                  <a:gd name="connsiteY194" fmla="*/ 1476854 h 4796589"/>
                  <a:gd name="connsiteX195" fmla="*/ 7594374 w 7905681"/>
                  <a:gd name="connsiteY195" fmla="*/ 1455674 h 4796589"/>
                  <a:gd name="connsiteX196" fmla="*/ 7186560 w 7905681"/>
                  <a:gd name="connsiteY196" fmla="*/ 1311469 h 4796589"/>
                  <a:gd name="connsiteX197" fmla="*/ 7186556 w 7905681"/>
                  <a:gd name="connsiteY197" fmla="*/ 1311470 h 4796589"/>
                  <a:gd name="connsiteX198" fmla="*/ 7186556 w 7905681"/>
                  <a:gd name="connsiteY198" fmla="*/ 1370460 h 4796589"/>
                  <a:gd name="connsiteX199" fmla="*/ 7186556 w 7905681"/>
                  <a:gd name="connsiteY199" fmla="*/ 1452137 h 4796589"/>
                  <a:gd name="connsiteX200" fmla="*/ 7205230 w 7905681"/>
                  <a:gd name="connsiteY200" fmla="*/ 1538358 h 4796589"/>
                  <a:gd name="connsiteX201" fmla="*/ 7205230 w 7905681"/>
                  <a:gd name="connsiteY201" fmla="*/ 1570123 h 4796589"/>
                  <a:gd name="connsiteX202" fmla="*/ 7218251 w 7905681"/>
                  <a:gd name="connsiteY202" fmla="*/ 1589101 h 4796589"/>
                  <a:gd name="connsiteX203" fmla="*/ 7205237 w 7905681"/>
                  <a:gd name="connsiteY203" fmla="*/ 1570127 h 4796589"/>
                  <a:gd name="connsiteX204" fmla="*/ 7205237 w 7905681"/>
                  <a:gd name="connsiteY204" fmla="*/ 1538363 h 4796589"/>
                  <a:gd name="connsiteX205" fmla="*/ 7186560 w 7905681"/>
                  <a:gd name="connsiteY205" fmla="*/ 1452142 h 4796589"/>
                  <a:gd name="connsiteX206" fmla="*/ 7186560 w 7905681"/>
                  <a:gd name="connsiteY206" fmla="*/ 1447605 h 4796589"/>
                  <a:gd name="connsiteX207" fmla="*/ 7186560 w 7905681"/>
                  <a:gd name="connsiteY207" fmla="*/ 1447604 h 4796589"/>
                  <a:gd name="connsiteX208" fmla="*/ 7186560 w 7905681"/>
                  <a:gd name="connsiteY208" fmla="*/ 1370462 h 4796589"/>
                  <a:gd name="connsiteX209" fmla="*/ 7154632 w 7905681"/>
                  <a:gd name="connsiteY209" fmla="*/ 1183486 h 4796589"/>
                  <a:gd name="connsiteX210" fmla="*/ 7158531 w 7905681"/>
                  <a:gd name="connsiteY210" fmla="*/ 1225246 h 4796589"/>
                  <a:gd name="connsiteX211" fmla="*/ 7167873 w 7905681"/>
                  <a:gd name="connsiteY211" fmla="*/ 1266085 h 4796589"/>
                  <a:gd name="connsiteX212" fmla="*/ 7172966 w 7905681"/>
                  <a:gd name="connsiteY212" fmla="*/ 1277218 h 4796589"/>
                  <a:gd name="connsiteX213" fmla="*/ 7167875 w 7905681"/>
                  <a:gd name="connsiteY213" fmla="*/ 1266087 h 4796589"/>
                  <a:gd name="connsiteX214" fmla="*/ 7158538 w 7905681"/>
                  <a:gd name="connsiteY214" fmla="*/ 1225246 h 4796589"/>
                  <a:gd name="connsiteX215" fmla="*/ 7466734 w 7905681"/>
                  <a:gd name="connsiteY215" fmla="*/ 1134482 h 4796589"/>
                  <a:gd name="connsiteX216" fmla="*/ 7466735 w 7905681"/>
                  <a:gd name="connsiteY216" fmla="*/ 1134487 h 4796589"/>
                  <a:gd name="connsiteX217" fmla="*/ 7467063 w 7905681"/>
                  <a:gd name="connsiteY217" fmla="*/ 1134769 h 4796589"/>
                  <a:gd name="connsiteX218" fmla="*/ 7105949 w 7905681"/>
                  <a:gd name="connsiteY218" fmla="*/ 1099510 h 4796589"/>
                  <a:gd name="connsiteX219" fmla="*/ 7121174 w 7905681"/>
                  <a:gd name="connsiteY219" fmla="*/ 1125408 h 4796589"/>
                  <a:gd name="connsiteX220" fmla="*/ 7133937 w 7905681"/>
                  <a:gd name="connsiteY220" fmla="*/ 1158474 h 4796589"/>
                  <a:gd name="connsiteX221" fmla="*/ 7121181 w 7905681"/>
                  <a:gd name="connsiteY221" fmla="*/ 1125414 h 4796589"/>
                  <a:gd name="connsiteX222" fmla="*/ 7110579 w 7905681"/>
                  <a:gd name="connsiteY222" fmla="*/ 1025334 h 4796589"/>
                  <a:gd name="connsiteX223" fmla="*/ 7121174 w 7905681"/>
                  <a:gd name="connsiteY223" fmla="*/ 1052805 h 4796589"/>
                  <a:gd name="connsiteX224" fmla="*/ 7107170 w 7905681"/>
                  <a:gd name="connsiteY224" fmla="*/ 1061878 h 4796589"/>
                  <a:gd name="connsiteX225" fmla="*/ 7102500 w 7905681"/>
                  <a:gd name="connsiteY225" fmla="*/ 1093643 h 4796589"/>
                  <a:gd name="connsiteX226" fmla="*/ 7102501 w 7905681"/>
                  <a:gd name="connsiteY226" fmla="*/ 1093645 h 4796589"/>
                  <a:gd name="connsiteX227" fmla="*/ 7107170 w 7905681"/>
                  <a:gd name="connsiteY227" fmla="*/ 1061880 h 4796589"/>
                  <a:gd name="connsiteX228" fmla="*/ 7121181 w 7905681"/>
                  <a:gd name="connsiteY228" fmla="*/ 1052805 h 4796589"/>
                  <a:gd name="connsiteX229" fmla="*/ 7084966 w 7905681"/>
                  <a:gd name="connsiteY229" fmla="*/ 993378 h 4796589"/>
                  <a:gd name="connsiteX230" fmla="*/ 7093158 w 7905681"/>
                  <a:gd name="connsiteY230" fmla="*/ 1011959 h 4796589"/>
                  <a:gd name="connsiteX231" fmla="*/ 7093162 w 7905681"/>
                  <a:gd name="connsiteY231" fmla="*/ 1011962 h 4796589"/>
                  <a:gd name="connsiteX232" fmla="*/ 5449164 w 7905681"/>
                  <a:gd name="connsiteY232" fmla="*/ 970610 h 4796589"/>
                  <a:gd name="connsiteX233" fmla="*/ 5421485 w 7905681"/>
                  <a:gd name="connsiteY233" fmla="*/ 986007 h 4796589"/>
                  <a:gd name="connsiteX234" fmla="*/ 5405665 w 7905681"/>
                  <a:gd name="connsiteY234" fmla="*/ 1001405 h 4796589"/>
                  <a:gd name="connsiteX235" fmla="*/ 5377997 w 7905681"/>
                  <a:gd name="connsiteY235" fmla="*/ 1005249 h 4796589"/>
                  <a:gd name="connsiteX236" fmla="*/ 5346367 w 7905681"/>
                  <a:gd name="connsiteY236" fmla="*/ 1005249 h 4796589"/>
                  <a:gd name="connsiteX237" fmla="*/ 5330547 w 7905681"/>
                  <a:gd name="connsiteY237" fmla="*/ 1016802 h 4796589"/>
                  <a:gd name="connsiteX238" fmla="*/ 5310775 w 7905681"/>
                  <a:gd name="connsiteY238" fmla="*/ 1051442 h 4796589"/>
                  <a:gd name="connsiteX239" fmla="*/ 5287059 w 7905681"/>
                  <a:gd name="connsiteY239" fmla="*/ 1066830 h 4796589"/>
                  <a:gd name="connsiteX240" fmla="*/ 5283107 w 7905681"/>
                  <a:gd name="connsiteY240" fmla="*/ 1062985 h 4796589"/>
                  <a:gd name="connsiteX241" fmla="*/ 5291012 w 7905681"/>
                  <a:gd name="connsiteY241" fmla="*/ 1047588 h 4796589"/>
                  <a:gd name="connsiteX242" fmla="*/ 5302870 w 7905681"/>
                  <a:gd name="connsiteY242" fmla="*/ 1036044 h 4796589"/>
                  <a:gd name="connsiteX243" fmla="*/ 5294964 w 7905681"/>
                  <a:gd name="connsiteY243" fmla="*/ 1024492 h 4796589"/>
                  <a:gd name="connsiteX244" fmla="*/ 5279155 w 7905681"/>
                  <a:gd name="connsiteY244" fmla="*/ 1032190 h 4796589"/>
                  <a:gd name="connsiteX245" fmla="*/ 5271240 w 7905681"/>
                  <a:gd name="connsiteY245" fmla="*/ 1036044 h 4796589"/>
                  <a:gd name="connsiteX246" fmla="*/ 5263334 w 7905681"/>
                  <a:gd name="connsiteY246" fmla="*/ 1051442 h 4796589"/>
                  <a:gd name="connsiteX247" fmla="*/ 5255429 w 7905681"/>
                  <a:gd name="connsiteY247" fmla="*/ 1055286 h 4796589"/>
                  <a:gd name="connsiteX248" fmla="*/ 5251476 w 7905681"/>
                  <a:gd name="connsiteY248" fmla="*/ 1055286 h 4796589"/>
                  <a:gd name="connsiteX249" fmla="*/ 5243561 w 7905681"/>
                  <a:gd name="connsiteY249" fmla="*/ 1028346 h 4796589"/>
                  <a:gd name="connsiteX250" fmla="*/ 5239609 w 7905681"/>
                  <a:gd name="connsiteY250" fmla="*/ 1028346 h 4796589"/>
                  <a:gd name="connsiteX251" fmla="*/ 5231704 w 7905681"/>
                  <a:gd name="connsiteY251" fmla="*/ 1051442 h 4796589"/>
                  <a:gd name="connsiteX252" fmla="*/ 5227752 w 7905681"/>
                  <a:gd name="connsiteY252" fmla="*/ 1066830 h 4796589"/>
                  <a:gd name="connsiteX253" fmla="*/ 5211941 w 7905681"/>
                  <a:gd name="connsiteY253" fmla="*/ 1086081 h 4796589"/>
                  <a:gd name="connsiteX254" fmla="*/ 5200074 w 7905681"/>
                  <a:gd name="connsiteY254" fmla="*/ 1128410 h 4796589"/>
                  <a:gd name="connsiteX255" fmla="*/ 5192168 w 7905681"/>
                  <a:gd name="connsiteY255" fmla="*/ 1151506 h 4796589"/>
                  <a:gd name="connsiteX256" fmla="*/ 5168443 w 7905681"/>
                  <a:gd name="connsiteY256" fmla="*/ 1170749 h 4796589"/>
                  <a:gd name="connsiteX257" fmla="*/ 5165088 w 7905681"/>
                  <a:gd name="connsiteY257" fmla="*/ 1164218 h 4796589"/>
                  <a:gd name="connsiteX258" fmla="*/ 5161768 w 7905681"/>
                  <a:gd name="connsiteY258" fmla="*/ 1170702 h 4796589"/>
                  <a:gd name="connsiteX259" fmla="*/ 5165718 w 7905681"/>
                  <a:gd name="connsiteY259" fmla="*/ 1189984 h 4796589"/>
                  <a:gd name="connsiteX260" fmla="*/ 5161768 w 7905681"/>
                  <a:gd name="connsiteY260" fmla="*/ 1197698 h 4796589"/>
                  <a:gd name="connsiteX261" fmla="*/ 5153869 w 7905681"/>
                  <a:gd name="connsiteY261" fmla="*/ 1205405 h 4796589"/>
                  <a:gd name="connsiteX262" fmla="*/ 5145971 w 7905681"/>
                  <a:gd name="connsiteY262" fmla="*/ 1213119 h 4796589"/>
                  <a:gd name="connsiteX263" fmla="*/ 5142021 w 7905681"/>
                  <a:gd name="connsiteY263" fmla="*/ 1220833 h 4796589"/>
                  <a:gd name="connsiteX264" fmla="*/ 5138072 w 7905681"/>
                  <a:gd name="connsiteY264" fmla="*/ 1232401 h 4796589"/>
                  <a:gd name="connsiteX265" fmla="*/ 5130174 w 7905681"/>
                  <a:gd name="connsiteY265" fmla="*/ 1259396 h 4796589"/>
                  <a:gd name="connsiteX266" fmla="*/ 5118326 w 7905681"/>
                  <a:gd name="connsiteY266" fmla="*/ 1274817 h 4796589"/>
                  <a:gd name="connsiteX267" fmla="*/ 5130174 w 7905681"/>
                  <a:gd name="connsiteY267" fmla="*/ 1286385 h 4796589"/>
                  <a:gd name="connsiteX268" fmla="*/ 5145971 w 7905681"/>
                  <a:gd name="connsiteY268" fmla="*/ 1267103 h 4796589"/>
                  <a:gd name="connsiteX269" fmla="*/ 5153869 w 7905681"/>
                  <a:gd name="connsiteY269" fmla="*/ 1251682 h 4796589"/>
                  <a:gd name="connsiteX270" fmla="*/ 5157819 w 7905681"/>
                  <a:gd name="connsiteY270" fmla="*/ 1243968 h 4796589"/>
                  <a:gd name="connsiteX271" fmla="*/ 5169667 w 7905681"/>
                  <a:gd name="connsiteY271" fmla="*/ 1228547 h 4796589"/>
                  <a:gd name="connsiteX272" fmla="*/ 5193363 w 7905681"/>
                  <a:gd name="connsiteY272" fmla="*/ 1216973 h 4796589"/>
                  <a:gd name="connsiteX273" fmla="*/ 5205211 w 7905681"/>
                  <a:gd name="connsiteY273" fmla="*/ 1209266 h 4796589"/>
                  <a:gd name="connsiteX274" fmla="*/ 5217059 w 7905681"/>
                  <a:gd name="connsiteY274" fmla="*/ 1186124 h 4796589"/>
                  <a:gd name="connsiteX275" fmla="*/ 5221008 w 7905681"/>
                  <a:gd name="connsiteY275" fmla="*/ 1166848 h 4796589"/>
                  <a:gd name="connsiteX276" fmla="*/ 5232856 w 7905681"/>
                  <a:gd name="connsiteY276" fmla="*/ 1151420 h 4796589"/>
                  <a:gd name="connsiteX277" fmla="*/ 5248660 w 7905681"/>
                  <a:gd name="connsiteY277" fmla="*/ 1135999 h 4796589"/>
                  <a:gd name="connsiteX278" fmla="*/ 5248660 w 7905681"/>
                  <a:gd name="connsiteY278" fmla="*/ 1143706 h 4796589"/>
                  <a:gd name="connsiteX279" fmla="*/ 5248660 w 7905681"/>
                  <a:gd name="connsiteY279" fmla="*/ 1151420 h 4796589"/>
                  <a:gd name="connsiteX280" fmla="*/ 5248660 w 7905681"/>
                  <a:gd name="connsiteY280" fmla="*/ 1159134 h 4796589"/>
                  <a:gd name="connsiteX281" fmla="*/ 5248660 w 7905681"/>
                  <a:gd name="connsiteY281" fmla="*/ 1166848 h 4796589"/>
                  <a:gd name="connsiteX282" fmla="*/ 5248660 w 7905681"/>
                  <a:gd name="connsiteY282" fmla="*/ 1174555 h 4796589"/>
                  <a:gd name="connsiteX283" fmla="*/ 5232856 w 7905681"/>
                  <a:gd name="connsiteY283" fmla="*/ 1178417 h 4796589"/>
                  <a:gd name="connsiteX284" fmla="*/ 5232856 w 7905681"/>
                  <a:gd name="connsiteY284" fmla="*/ 1189984 h 4796589"/>
                  <a:gd name="connsiteX285" fmla="*/ 5228907 w 7905681"/>
                  <a:gd name="connsiteY285" fmla="*/ 1205405 h 4796589"/>
                  <a:gd name="connsiteX286" fmla="*/ 5209161 w 7905681"/>
                  <a:gd name="connsiteY286" fmla="*/ 1243968 h 4796589"/>
                  <a:gd name="connsiteX287" fmla="*/ 5197312 w 7905681"/>
                  <a:gd name="connsiteY287" fmla="*/ 1267103 h 4796589"/>
                  <a:gd name="connsiteX288" fmla="*/ 5193363 w 7905681"/>
                  <a:gd name="connsiteY288" fmla="*/ 1286385 h 4796589"/>
                  <a:gd name="connsiteX289" fmla="*/ 5189414 w 7905681"/>
                  <a:gd name="connsiteY289" fmla="*/ 1317235 h 4796589"/>
                  <a:gd name="connsiteX290" fmla="*/ 5189414 w 7905681"/>
                  <a:gd name="connsiteY290" fmla="*/ 1328809 h 4796589"/>
                  <a:gd name="connsiteX291" fmla="*/ 5197312 w 7905681"/>
                  <a:gd name="connsiteY291" fmla="*/ 1344230 h 4796589"/>
                  <a:gd name="connsiteX292" fmla="*/ 5197312 w 7905681"/>
                  <a:gd name="connsiteY292" fmla="*/ 1351944 h 4796589"/>
                  <a:gd name="connsiteX293" fmla="*/ 5181514 w 7905681"/>
                  <a:gd name="connsiteY293" fmla="*/ 1367365 h 4796589"/>
                  <a:gd name="connsiteX294" fmla="*/ 5181514 w 7905681"/>
                  <a:gd name="connsiteY294" fmla="*/ 1375079 h 4796589"/>
                  <a:gd name="connsiteX295" fmla="*/ 5173616 w 7905681"/>
                  <a:gd name="connsiteY295" fmla="*/ 1386647 h 4796589"/>
                  <a:gd name="connsiteX296" fmla="*/ 5173616 w 7905681"/>
                  <a:gd name="connsiteY296" fmla="*/ 1402076 h 4796589"/>
                  <a:gd name="connsiteX297" fmla="*/ 5173616 w 7905681"/>
                  <a:gd name="connsiteY297" fmla="*/ 1429064 h 4796589"/>
                  <a:gd name="connsiteX298" fmla="*/ 5181514 w 7905681"/>
                  <a:gd name="connsiteY298" fmla="*/ 1448346 h 4796589"/>
                  <a:gd name="connsiteX299" fmla="*/ 5173616 w 7905681"/>
                  <a:gd name="connsiteY299" fmla="*/ 1459913 h 4796589"/>
                  <a:gd name="connsiteX300" fmla="*/ 5169667 w 7905681"/>
                  <a:gd name="connsiteY300" fmla="*/ 1471488 h 4796589"/>
                  <a:gd name="connsiteX301" fmla="*/ 5161768 w 7905681"/>
                  <a:gd name="connsiteY301" fmla="*/ 1494623 h 4796589"/>
                  <a:gd name="connsiteX302" fmla="*/ 5157819 w 7905681"/>
                  <a:gd name="connsiteY302" fmla="*/ 1525473 h 4796589"/>
                  <a:gd name="connsiteX303" fmla="*/ 5161768 w 7905681"/>
                  <a:gd name="connsiteY303" fmla="*/ 1552468 h 4796589"/>
                  <a:gd name="connsiteX304" fmla="*/ 5181514 w 7905681"/>
                  <a:gd name="connsiteY304" fmla="*/ 1598738 h 4796589"/>
                  <a:gd name="connsiteX305" fmla="*/ 5181514 w 7905681"/>
                  <a:gd name="connsiteY305" fmla="*/ 1614167 h 4796589"/>
                  <a:gd name="connsiteX306" fmla="*/ 5181514 w 7905681"/>
                  <a:gd name="connsiteY306" fmla="*/ 1660437 h 4796589"/>
                  <a:gd name="connsiteX307" fmla="*/ 5176481 w 7905681"/>
                  <a:gd name="connsiteY307" fmla="*/ 1660735 h 4796589"/>
                  <a:gd name="connsiteX308" fmla="*/ 5169785 w 7905681"/>
                  <a:gd name="connsiteY308" fmla="*/ 1661132 h 4796589"/>
                  <a:gd name="connsiteX309" fmla="*/ 5169915 w 7905681"/>
                  <a:gd name="connsiteY309" fmla="*/ 1661396 h 4796589"/>
                  <a:gd name="connsiteX310" fmla="*/ 5178615 w 7905681"/>
                  <a:gd name="connsiteY310" fmla="*/ 1660887 h 4796589"/>
                  <a:gd name="connsiteX311" fmla="*/ 5178615 w 7905681"/>
                  <a:gd name="connsiteY311" fmla="*/ 1674492 h 4796589"/>
                  <a:gd name="connsiteX312" fmla="*/ 5182059 w 7905681"/>
                  <a:gd name="connsiteY312" fmla="*/ 1691224 h 4796589"/>
                  <a:gd name="connsiteX313" fmla="*/ 5195307 w 7905681"/>
                  <a:gd name="connsiteY313" fmla="*/ 1727016 h 4796589"/>
                  <a:gd name="connsiteX314" fmla="*/ 5206636 w 7905681"/>
                  <a:gd name="connsiteY314" fmla="*/ 1738027 h 4796589"/>
                  <a:gd name="connsiteX315" fmla="*/ 5211304 w 7905681"/>
                  <a:gd name="connsiteY315" fmla="*/ 1765256 h 4796589"/>
                  <a:gd name="connsiteX316" fmla="*/ 5220641 w 7905681"/>
                  <a:gd name="connsiteY316" fmla="*/ 1778871 h 4796589"/>
                  <a:gd name="connsiteX317" fmla="*/ 5229984 w 7905681"/>
                  <a:gd name="connsiteY317" fmla="*/ 1801561 h 4796589"/>
                  <a:gd name="connsiteX318" fmla="*/ 5248662 w 7905681"/>
                  <a:gd name="connsiteY318" fmla="*/ 1815176 h 4796589"/>
                  <a:gd name="connsiteX319" fmla="*/ 5243994 w 7905681"/>
                  <a:gd name="connsiteY319" fmla="*/ 1815176 h 4796589"/>
                  <a:gd name="connsiteX320" fmla="*/ 5246308 w 7905681"/>
                  <a:gd name="connsiteY320" fmla="*/ 1883419 h 4796589"/>
                  <a:gd name="connsiteX321" fmla="*/ 5246311 w 7905681"/>
                  <a:gd name="connsiteY321" fmla="*/ 1883427 h 4796589"/>
                  <a:gd name="connsiteX322" fmla="*/ 5243995 w 7905681"/>
                  <a:gd name="connsiteY322" fmla="*/ 1815178 h 4796589"/>
                  <a:gd name="connsiteX323" fmla="*/ 5267343 w 7905681"/>
                  <a:gd name="connsiteY323" fmla="*/ 1819712 h 4796589"/>
                  <a:gd name="connsiteX324" fmla="*/ 5281352 w 7905681"/>
                  <a:gd name="connsiteY324" fmla="*/ 1815178 h 4796589"/>
                  <a:gd name="connsiteX325" fmla="*/ 5300031 w 7905681"/>
                  <a:gd name="connsiteY325" fmla="*/ 1801565 h 4796589"/>
                  <a:gd name="connsiteX326" fmla="*/ 5332718 w 7905681"/>
                  <a:gd name="connsiteY326" fmla="*/ 1783411 h 4796589"/>
                  <a:gd name="connsiteX327" fmla="*/ 5332718 w 7905681"/>
                  <a:gd name="connsiteY327" fmla="*/ 1778872 h 4796589"/>
                  <a:gd name="connsiteX328" fmla="*/ 5334628 w 7905681"/>
                  <a:gd name="connsiteY328" fmla="*/ 1778750 h 4796589"/>
                  <a:gd name="connsiteX329" fmla="*/ 5351801 w 7905681"/>
                  <a:gd name="connsiteY329" fmla="*/ 1762028 h 4796589"/>
                  <a:gd name="connsiteX330" fmla="*/ 5354273 w 7905681"/>
                  <a:gd name="connsiteY330" fmla="*/ 1759621 h 4796589"/>
                  <a:gd name="connsiteX331" fmla="*/ 5362177 w 7905681"/>
                  <a:gd name="connsiteY331" fmla="*/ 1744233 h 4796589"/>
                  <a:gd name="connsiteX332" fmla="*/ 5377997 w 7905681"/>
                  <a:gd name="connsiteY332" fmla="*/ 1717283 h 4796589"/>
                  <a:gd name="connsiteX333" fmla="*/ 5393807 w 7905681"/>
                  <a:gd name="connsiteY333" fmla="*/ 1682643 h 4796589"/>
                  <a:gd name="connsiteX334" fmla="*/ 5401713 w 7905681"/>
                  <a:gd name="connsiteY334" fmla="*/ 1644159 h 4796589"/>
                  <a:gd name="connsiteX335" fmla="*/ 5397761 w 7905681"/>
                  <a:gd name="connsiteY335" fmla="*/ 1574880 h 4796589"/>
                  <a:gd name="connsiteX336" fmla="*/ 5397761 w 7905681"/>
                  <a:gd name="connsiteY336" fmla="*/ 1544085 h 4796589"/>
                  <a:gd name="connsiteX337" fmla="*/ 5381950 w 7905681"/>
                  <a:gd name="connsiteY337" fmla="*/ 1520998 h 4796589"/>
                  <a:gd name="connsiteX338" fmla="*/ 5366130 w 7905681"/>
                  <a:gd name="connsiteY338" fmla="*/ 1490203 h 4796589"/>
                  <a:gd name="connsiteX339" fmla="*/ 5350319 w 7905681"/>
                  <a:gd name="connsiteY339" fmla="*/ 1474806 h 4796589"/>
                  <a:gd name="connsiteX340" fmla="*/ 5338452 w 7905681"/>
                  <a:gd name="connsiteY340" fmla="*/ 1447865 h 4796589"/>
                  <a:gd name="connsiteX341" fmla="*/ 5346367 w 7905681"/>
                  <a:gd name="connsiteY341" fmla="*/ 1428623 h 4796589"/>
                  <a:gd name="connsiteX342" fmla="*/ 5354273 w 7905681"/>
                  <a:gd name="connsiteY342" fmla="*/ 1420924 h 4796589"/>
                  <a:gd name="connsiteX343" fmla="*/ 5354273 w 7905681"/>
                  <a:gd name="connsiteY343" fmla="*/ 1405527 h 4796589"/>
                  <a:gd name="connsiteX344" fmla="*/ 5346367 w 7905681"/>
                  <a:gd name="connsiteY344" fmla="*/ 1374741 h 4796589"/>
                  <a:gd name="connsiteX345" fmla="*/ 5334500 w 7905681"/>
                  <a:gd name="connsiteY345" fmla="*/ 1363198 h 4796589"/>
                  <a:gd name="connsiteX346" fmla="*/ 5346367 w 7905681"/>
                  <a:gd name="connsiteY346" fmla="*/ 1355499 h 4796589"/>
                  <a:gd name="connsiteX347" fmla="*/ 5350319 w 7905681"/>
                  <a:gd name="connsiteY347" fmla="*/ 1336248 h 4796589"/>
                  <a:gd name="connsiteX348" fmla="*/ 5354273 w 7905681"/>
                  <a:gd name="connsiteY348" fmla="*/ 1317006 h 4796589"/>
                  <a:gd name="connsiteX349" fmla="*/ 5362177 w 7905681"/>
                  <a:gd name="connsiteY349" fmla="*/ 1305462 h 4796589"/>
                  <a:gd name="connsiteX350" fmla="*/ 5362177 w 7905681"/>
                  <a:gd name="connsiteY350" fmla="*/ 1274667 h 4796589"/>
                  <a:gd name="connsiteX351" fmla="*/ 5358225 w 7905681"/>
                  <a:gd name="connsiteY351" fmla="*/ 1259279 h 4796589"/>
                  <a:gd name="connsiteX352" fmla="*/ 5362177 w 7905681"/>
                  <a:gd name="connsiteY352" fmla="*/ 1240028 h 4796589"/>
                  <a:gd name="connsiteX353" fmla="*/ 5374036 w 7905681"/>
                  <a:gd name="connsiteY353" fmla="*/ 1224640 h 4796589"/>
                  <a:gd name="connsiteX354" fmla="*/ 5381950 w 7905681"/>
                  <a:gd name="connsiteY354" fmla="*/ 1209242 h 4796589"/>
                  <a:gd name="connsiteX355" fmla="*/ 5381950 w 7905681"/>
                  <a:gd name="connsiteY355" fmla="*/ 1190000 h 4796589"/>
                  <a:gd name="connsiteX356" fmla="*/ 5397761 w 7905681"/>
                  <a:gd name="connsiteY356" fmla="*/ 1186146 h 4796589"/>
                  <a:gd name="connsiteX357" fmla="*/ 5421485 w 7905681"/>
                  <a:gd name="connsiteY357" fmla="*/ 1186146 h 4796589"/>
                  <a:gd name="connsiteX358" fmla="*/ 5429391 w 7905681"/>
                  <a:gd name="connsiteY358" fmla="*/ 1155361 h 4796589"/>
                  <a:gd name="connsiteX359" fmla="*/ 5433343 w 7905681"/>
                  <a:gd name="connsiteY359" fmla="*/ 1147662 h 4796589"/>
                  <a:gd name="connsiteX360" fmla="*/ 5441249 w 7905681"/>
                  <a:gd name="connsiteY360" fmla="*/ 1143808 h 4796589"/>
                  <a:gd name="connsiteX361" fmla="*/ 5453116 w 7905681"/>
                  <a:gd name="connsiteY361" fmla="*/ 1178447 h 4796589"/>
                  <a:gd name="connsiteX362" fmla="*/ 5437295 w 7905681"/>
                  <a:gd name="connsiteY362" fmla="*/ 1197689 h 4796589"/>
                  <a:gd name="connsiteX363" fmla="*/ 5437295 w 7905681"/>
                  <a:gd name="connsiteY363" fmla="*/ 1205388 h 4796589"/>
                  <a:gd name="connsiteX364" fmla="*/ 5445210 w 7905681"/>
                  <a:gd name="connsiteY364" fmla="*/ 1209242 h 4796589"/>
                  <a:gd name="connsiteX365" fmla="*/ 5449164 w 7905681"/>
                  <a:gd name="connsiteY365" fmla="*/ 1209242 h 4796589"/>
                  <a:gd name="connsiteX366" fmla="*/ 5457068 w 7905681"/>
                  <a:gd name="connsiteY366" fmla="*/ 1205388 h 4796589"/>
                  <a:gd name="connsiteX367" fmla="*/ 5461021 w 7905681"/>
                  <a:gd name="connsiteY367" fmla="*/ 1190000 h 4796589"/>
                  <a:gd name="connsiteX368" fmla="*/ 5464973 w 7905681"/>
                  <a:gd name="connsiteY368" fmla="*/ 1186146 h 4796589"/>
                  <a:gd name="connsiteX369" fmla="*/ 5468925 w 7905681"/>
                  <a:gd name="connsiteY369" fmla="*/ 1166904 h 4796589"/>
                  <a:gd name="connsiteX370" fmla="*/ 5468925 w 7905681"/>
                  <a:gd name="connsiteY370" fmla="*/ 1155361 h 4796589"/>
                  <a:gd name="connsiteX371" fmla="*/ 5468925 w 7905681"/>
                  <a:gd name="connsiteY371" fmla="*/ 1139963 h 4796589"/>
                  <a:gd name="connsiteX372" fmla="*/ 5468925 w 7905681"/>
                  <a:gd name="connsiteY372" fmla="*/ 1124566 h 4796589"/>
                  <a:gd name="connsiteX373" fmla="*/ 5480794 w 7905681"/>
                  <a:gd name="connsiteY373" fmla="*/ 1109168 h 4796589"/>
                  <a:gd name="connsiteX374" fmla="*/ 5488698 w 7905681"/>
                  <a:gd name="connsiteY374" fmla="*/ 1101469 h 4796589"/>
                  <a:gd name="connsiteX375" fmla="*/ 5508461 w 7905681"/>
                  <a:gd name="connsiteY375" fmla="*/ 1097625 h 4796589"/>
                  <a:gd name="connsiteX376" fmla="*/ 5516376 w 7905681"/>
                  <a:gd name="connsiteY376" fmla="*/ 1089926 h 4796589"/>
                  <a:gd name="connsiteX377" fmla="*/ 5500556 w 7905681"/>
                  <a:gd name="connsiteY377" fmla="*/ 1074529 h 4796589"/>
                  <a:gd name="connsiteX378" fmla="*/ 5496604 w 7905681"/>
                  <a:gd name="connsiteY378" fmla="*/ 1062985 h 4796589"/>
                  <a:gd name="connsiteX379" fmla="*/ 5504509 w 7905681"/>
                  <a:gd name="connsiteY379" fmla="*/ 1051442 h 4796589"/>
                  <a:gd name="connsiteX380" fmla="*/ 5512424 w 7905681"/>
                  <a:gd name="connsiteY380" fmla="*/ 1039889 h 4796589"/>
                  <a:gd name="connsiteX381" fmla="*/ 5516376 w 7905681"/>
                  <a:gd name="connsiteY381" fmla="*/ 1036044 h 4796589"/>
                  <a:gd name="connsiteX382" fmla="*/ 5516376 w 7905681"/>
                  <a:gd name="connsiteY382" fmla="*/ 1028346 h 4796589"/>
                  <a:gd name="connsiteX383" fmla="*/ 5520328 w 7905681"/>
                  <a:gd name="connsiteY383" fmla="*/ 1024492 h 4796589"/>
                  <a:gd name="connsiteX384" fmla="*/ 5524282 w 7905681"/>
                  <a:gd name="connsiteY384" fmla="*/ 1024492 h 4796589"/>
                  <a:gd name="connsiteX385" fmla="*/ 5540092 w 7905681"/>
                  <a:gd name="connsiteY385" fmla="*/ 1020647 h 4796589"/>
                  <a:gd name="connsiteX386" fmla="*/ 5548006 w 7905681"/>
                  <a:gd name="connsiteY386" fmla="*/ 1020647 h 4796589"/>
                  <a:gd name="connsiteX387" fmla="*/ 5540092 w 7905681"/>
                  <a:gd name="connsiteY387" fmla="*/ 1009103 h 4796589"/>
                  <a:gd name="connsiteX388" fmla="*/ 5524282 w 7905681"/>
                  <a:gd name="connsiteY388" fmla="*/ 997551 h 4796589"/>
                  <a:gd name="connsiteX389" fmla="*/ 5516376 w 7905681"/>
                  <a:gd name="connsiteY389" fmla="*/ 989852 h 4796589"/>
                  <a:gd name="connsiteX390" fmla="*/ 5504509 w 7905681"/>
                  <a:gd name="connsiteY390" fmla="*/ 982163 h 4796589"/>
                  <a:gd name="connsiteX391" fmla="*/ 5484746 w 7905681"/>
                  <a:gd name="connsiteY391" fmla="*/ 974464 h 4796589"/>
                  <a:gd name="connsiteX392" fmla="*/ 5449164 w 7905681"/>
                  <a:gd name="connsiteY392" fmla="*/ 970610 h 4796589"/>
                  <a:gd name="connsiteX393" fmla="*/ 4545885 w 7905681"/>
                  <a:gd name="connsiteY393" fmla="*/ 912118 h 4796589"/>
                  <a:gd name="connsiteX394" fmla="*/ 4534207 w 7905681"/>
                  <a:gd name="connsiteY394" fmla="*/ 921200 h 4796589"/>
                  <a:gd name="connsiteX395" fmla="*/ 4534207 w 7905681"/>
                  <a:gd name="connsiteY395" fmla="*/ 927075 h 4796589"/>
                  <a:gd name="connsiteX396" fmla="*/ 4537434 w 7905681"/>
                  <a:gd name="connsiteY396" fmla="*/ 929012 h 4796589"/>
                  <a:gd name="connsiteX397" fmla="*/ 4537761 w 7905681"/>
                  <a:gd name="connsiteY397" fmla="*/ 920047 h 4796589"/>
                  <a:gd name="connsiteX398" fmla="*/ 4539736 w 7905681"/>
                  <a:gd name="connsiteY398" fmla="*/ 918120 h 4796589"/>
                  <a:gd name="connsiteX399" fmla="*/ 756357 w 7905681"/>
                  <a:gd name="connsiteY399" fmla="*/ 661392 h 4796589"/>
                  <a:gd name="connsiteX400" fmla="*/ 756358 w 7905681"/>
                  <a:gd name="connsiteY400" fmla="*/ 663733 h 4796589"/>
                  <a:gd name="connsiteX401" fmla="*/ 757841 w 7905681"/>
                  <a:gd name="connsiteY401" fmla="*/ 664214 h 4796589"/>
                  <a:gd name="connsiteX402" fmla="*/ 758205 w 7905681"/>
                  <a:gd name="connsiteY402" fmla="*/ 664331 h 4796589"/>
                  <a:gd name="connsiteX403" fmla="*/ 758205 w 7905681"/>
                  <a:gd name="connsiteY403" fmla="*/ 661392 h 4796589"/>
                  <a:gd name="connsiteX404" fmla="*/ 720740 w 7905681"/>
                  <a:gd name="connsiteY404" fmla="*/ 645530 h 4796589"/>
                  <a:gd name="connsiteX405" fmla="*/ 720740 w 7905681"/>
                  <a:gd name="connsiteY405" fmla="*/ 648363 h 4796589"/>
                  <a:gd name="connsiteX406" fmla="*/ 724701 w 7905681"/>
                  <a:gd name="connsiteY406" fmla="*/ 656053 h 4796589"/>
                  <a:gd name="connsiteX407" fmla="*/ 726127 w 7905681"/>
                  <a:gd name="connsiteY407" fmla="*/ 656514 h 4796589"/>
                  <a:gd name="connsiteX408" fmla="*/ 723207 w 7905681"/>
                  <a:gd name="connsiteY408" fmla="*/ 650815 h 4796589"/>
                  <a:gd name="connsiteX409" fmla="*/ 722713 w 7905681"/>
                  <a:gd name="connsiteY409" fmla="*/ 649854 h 4796589"/>
                  <a:gd name="connsiteX410" fmla="*/ 722713 w 7905681"/>
                  <a:gd name="connsiteY410" fmla="*/ 646012 h 4796589"/>
                  <a:gd name="connsiteX411" fmla="*/ 3889429 w 7905681"/>
                  <a:gd name="connsiteY411" fmla="*/ 506825 h 4796589"/>
                  <a:gd name="connsiteX412" fmla="*/ 3889794 w 7905681"/>
                  <a:gd name="connsiteY412" fmla="*/ 508595 h 4796589"/>
                  <a:gd name="connsiteX413" fmla="*/ 3889794 w 7905681"/>
                  <a:gd name="connsiteY413" fmla="*/ 508249 h 4796589"/>
                  <a:gd name="connsiteX414" fmla="*/ 7620829 w 7905681"/>
                  <a:gd name="connsiteY414" fmla="*/ 326734 h 4796589"/>
                  <a:gd name="connsiteX415" fmla="*/ 7681538 w 7905681"/>
                  <a:gd name="connsiteY415" fmla="*/ 363033 h 4796589"/>
                  <a:gd name="connsiteX416" fmla="*/ 7690876 w 7905681"/>
                  <a:gd name="connsiteY416" fmla="*/ 376646 h 4796589"/>
                  <a:gd name="connsiteX417" fmla="*/ 7700214 w 7905681"/>
                  <a:gd name="connsiteY417" fmla="*/ 408411 h 4796589"/>
                  <a:gd name="connsiteX418" fmla="*/ 7709556 w 7905681"/>
                  <a:gd name="connsiteY418" fmla="*/ 444716 h 4796589"/>
                  <a:gd name="connsiteX419" fmla="*/ 7718895 w 7905681"/>
                  <a:gd name="connsiteY419" fmla="*/ 467410 h 4796589"/>
                  <a:gd name="connsiteX420" fmla="*/ 7728232 w 7905681"/>
                  <a:gd name="connsiteY420" fmla="*/ 508247 h 4796589"/>
                  <a:gd name="connsiteX421" fmla="*/ 7746913 w 7905681"/>
                  <a:gd name="connsiteY421" fmla="*/ 549086 h 4796589"/>
                  <a:gd name="connsiteX422" fmla="*/ 7751580 w 7905681"/>
                  <a:gd name="connsiteY422" fmla="*/ 580853 h 4796589"/>
                  <a:gd name="connsiteX423" fmla="*/ 7765589 w 7905681"/>
                  <a:gd name="connsiteY423" fmla="*/ 603545 h 4796589"/>
                  <a:gd name="connsiteX424" fmla="*/ 7784269 w 7905681"/>
                  <a:gd name="connsiteY424" fmla="*/ 612618 h 4796589"/>
                  <a:gd name="connsiteX425" fmla="*/ 7802945 w 7905681"/>
                  <a:gd name="connsiteY425" fmla="*/ 612618 h 4796589"/>
                  <a:gd name="connsiteX426" fmla="*/ 7812287 w 7905681"/>
                  <a:gd name="connsiteY426" fmla="*/ 608085 h 4796589"/>
                  <a:gd name="connsiteX427" fmla="*/ 7826297 w 7905681"/>
                  <a:gd name="connsiteY427" fmla="*/ 603545 h 4796589"/>
                  <a:gd name="connsiteX428" fmla="*/ 7830964 w 7905681"/>
                  <a:gd name="connsiteY428" fmla="*/ 617158 h 4796589"/>
                  <a:gd name="connsiteX429" fmla="*/ 7830964 w 7905681"/>
                  <a:gd name="connsiteY429" fmla="*/ 635311 h 4796589"/>
                  <a:gd name="connsiteX430" fmla="*/ 7835635 w 7905681"/>
                  <a:gd name="connsiteY430" fmla="*/ 657996 h 4796589"/>
                  <a:gd name="connsiteX431" fmla="*/ 7844973 w 7905681"/>
                  <a:gd name="connsiteY431" fmla="*/ 676149 h 4796589"/>
                  <a:gd name="connsiteX432" fmla="*/ 7854311 w 7905681"/>
                  <a:gd name="connsiteY432" fmla="*/ 676149 h 4796589"/>
                  <a:gd name="connsiteX433" fmla="*/ 7872991 w 7905681"/>
                  <a:gd name="connsiteY433" fmla="*/ 676149 h 4796589"/>
                  <a:gd name="connsiteX434" fmla="*/ 7882330 w 7905681"/>
                  <a:gd name="connsiteY434" fmla="*/ 698842 h 4796589"/>
                  <a:gd name="connsiteX435" fmla="*/ 7891672 w 7905681"/>
                  <a:gd name="connsiteY435" fmla="*/ 703381 h 4796589"/>
                  <a:gd name="connsiteX436" fmla="*/ 7891672 w 7905681"/>
                  <a:gd name="connsiteY436" fmla="*/ 707915 h 4796589"/>
                  <a:gd name="connsiteX437" fmla="*/ 7882330 w 7905681"/>
                  <a:gd name="connsiteY437" fmla="*/ 716995 h 4796589"/>
                  <a:gd name="connsiteX438" fmla="*/ 7887000 w 7905681"/>
                  <a:gd name="connsiteY438" fmla="*/ 726068 h 4796589"/>
                  <a:gd name="connsiteX439" fmla="*/ 7896339 w 7905681"/>
                  <a:gd name="connsiteY439" fmla="*/ 726068 h 4796589"/>
                  <a:gd name="connsiteX440" fmla="*/ 7901010 w 7905681"/>
                  <a:gd name="connsiteY440" fmla="*/ 726068 h 4796589"/>
                  <a:gd name="connsiteX441" fmla="*/ 7905681 w 7905681"/>
                  <a:gd name="connsiteY441" fmla="*/ 730608 h 4796589"/>
                  <a:gd name="connsiteX442" fmla="*/ 7901010 w 7905681"/>
                  <a:gd name="connsiteY442" fmla="*/ 757834 h 4796589"/>
                  <a:gd name="connsiteX443" fmla="*/ 7891672 w 7905681"/>
                  <a:gd name="connsiteY443" fmla="*/ 766906 h 4796589"/>
                  <a:gd name="connsiteX444" fmla="*/ 7872991 w 7905681"/>
                  <a:gd name="connsiteY444" fmla="*/ 766906 h 4796589"/>
                  <a:gd name="connsiteX445" fmla="*/ 7858982 w 7905681"/>
                  <a:gd name="connsiteY445" fmla="*/ 780526 h 4796589"/>
                  <a:gd name="connsiteX446" fmla="*/ 7854311 w 7905681"/>
                  <a:gd name="connsiteY446" fmla="*/ 785059 h 4796589"/>
                  <a:gd name="connsiteX447" fmla="*/ 7844973 w 7905681"/>
                  <a:gd name="connsiteY447" fmla="*/ 785059 h 4796589"/>
                  <a:gd name="connsiteX448" fmla="*/ 7844973 w 7905681"/>
                  <a:gd name="connsiteY448" fmla="*/ 798671 h 4796589"/>
                  <a:gd name="connsiteX449" fmla="*/ 7840306 w 7905681"/>
                  <a:gd name="connsiteY449" fmla="*/ 803212 h 4796589"/>
                  <a:gd name="connsiteX450" fmla="*/ 7830964 w 7905681"/>
                  <a:gd name="connsiteY450" fmla="*/ 803212 h 4796589"/>
                  <a:gd name="connsiteX451" fmla="*/ 7812287 w 7905681"/>
                  <a:gd name="connsiteY451" fmla="*/ 803212 h 4796589"/>
                  <a:gd name="connsiteX452" fmla="*/ 7812287 w 7905681"/>
                  <a:gd name="connsiteY452" fmla="*/ 830438 h 4796589"/>
                  <a:gd name="connsiteX453" fmla="*/ 7802945 w 7905681"/>
                  <a:gd name="connsiteY453" fmla="*/ 830438 h 4796589"/>
                  <a:gd name="connsiteX454" fmla="*/ 7798278 w 7905681"/>
                  <a:gd name="connsiteY454" fmla="*/ 830438 h 4796589"/>
                  <a:gd name="connsiteX455" fmla="*/ 7802945 w 7905681"/>
                  <a:gd name="connsiteY455" fmla="*/ 848590 h 4796589"/>
                  <a:gd name="connsiteX456" fmla="*/ 7793608 w 7905681"/>
                  <a:gd name="connsiteY456" fmla="*/ 853130 h 4796589"/>
                  <a:gd name="connsiteX457" fmla="*/ 7779599 w 7905681"/>
                  <a:gd name="connsiteY457" fmla="*/ 844057 h 4796589"/>
                  <a:gd name="connsiteX458" fmla="*/ 7765589 w 7905681"/>
                  <a:gd name="connsiteY458" fmla="*/ 830438 h 4796589"/>
                  <a:gd name="connsiteX459" fmla="*/ 7760922 w 7905681"/>
                  <a:gd name="connsiteY459" fmla="*/ 834977 h 4796589"/>
                  <a:gd name="connsiteX460" fmla="*/ 7760922 w 7905681"/>
                  <a:gd name="connsiteY460" fmla="*/ 844057 h 4796589"/>
                  <a:gd name="connsiteX461" fmla="*/ 7770260 w 7905681"/>
                  <a:gd name="connsiteY461" fmla="*/ 853130 h 4796589"/>
                  <a:gd name="connsiteX462" fmla="*/ 7779599 w 7905681"/>
                  <a:gd name="connsiteY462" fmla="*/ 862203 h 4796589"/>
                  <a:gd name="connsiteX463" fmla="*/ 7765589 w 7905681"/>
                  <a:gd name="connsiteY463" fmla="*/ 875823 h 4796589"/>
                  <a:gd name="connsiteX464" fmla="*/ 7751580 w 7905681"/>
                  <a:gd name="connsiteY464" fmla="*/ 880356 h 4796589"/>
                  <a:gd name="connsiteX465" fmla="*/ 7751580 w 7905681"/>
                  <a:gd name="connsiteY465" fmla="*/ 862203 h 4796589"/>
                  <a:gd name="connsiteX466" fmla="*/ 7751580 w 7905681"/>
                  <a:gd name="connsiteY466" fmla="*/ 853130 h 4796589"/>
                  <a:gd name="connsiteX467" fmla="*/ 7737571 w 7905681"/>
                  <a:gd name="connsiteY467" fmla="*/ 848590 h 4796589"/>
                  <a:gd name="connsiteX468" fmla="*/ 7728232 w 7905681"/>
                  <a:gd name="connsiteY468" fmla="*/ 853130 h 4796589"/>
                  <a:gd name="connsiteX469" fmla="*/ 7728232 w 7905681"/>
                  <a:gd name="connsiteY469" fmla="*/ 871282 h 4796589"/>
                  <a:gd name="connsiteX470" fmla="*/ 7728232 w 7905681"/>
                  <a:gd name="connsiteY470" fmla="*/ 880356 h 4796589"/>
                  <a:gd name="connsiteX471" fmla="*/ 7704886 w 7905681"/>
                  <a:gd name="connsiteY471" fmla="*/ 880356 h 4796589"/>
                  <a:gd name="connsiteX472" fmla="*/ 7700214 w 7905681"/>
                  <a:gd name="connsiteY472" fmla="*/ 871282 h 4796589"/>
                  <a:gd name="connsiteX473" fmla="*/ 7681538 w 7905681"/>
                  <a:gd name="connsiteY473" fmla="*/ 853130 h 4796589"/>
                  <a:gd name="connsiteX474" fmla="*/ 7681538 w 7905681"/>
                  <a:gd name="connsiteY474" fmla="*/ 862203 h 4796589"/>
                  <a:gd name="connsiteX475" fmla="*/ 7676867 w 7905681"/>
                  <a:gd name="connsiteY475" fmla="*/ 875823 h 4796589"/>
                  <a:gd name="connsiteX476" fmla="*/ 7676867 w 7905681"/>
                  <a:gd name="connsiteY476" fmla="*/ 884896 h 4796589"/>
                  <a:gd name="connsiteX477" fmla="*/ 7681538 w 7905681"/>
                  <a:gd name="connsiteY477" fmla="*/ 898509 h 4796589"/>
                  <a:gd name="connsiteX478" fmla="*/ 7681538 w 7905681"/>
                  <a:gd name="connsiteY478" fmla="*/ 907589 h 4796589"/>
                  <a:gd name="connsiteX479" fmla="*/ 7676867 w 7905681"/>
                  <a:gd name="connsiteY479" fmla="*/ 925735 h 4796589"/>
                  <a:gd name="connsiteX480" fmla="*/ 7681538 w 7905681"/>
                  <a:gd name="connsiteY480" fmla="*/ 939354 h 4796589"/>
                  <a:gd name="connsiteX481" fmla="*/ 7676867 w 7905681"/>
                  <a:gd name="connsiteY481" fmla="*/ 957500 h 4796589"/>
                  <a:gd name="connsiteX482" fmla="*/ 7672196 w 7905681"/>
                  <a:gd name="connsiteY482" fmla="*/ 966580 h 4796589"/>
                  <a:gd name="connsiteX483" fmla="*/ 7658191 w 7905681"/>
                  <a:gd name="connsiteY483" fmla="*/ 971113 h 4796589"/>
                  <a:gd name="connsiteX484" fmla="*/ 7644182 w 7905681"/>
                  <a:gd name="connsiteY484" fmla="*/ 957500 h 4796589"/>
                  <a:gd name="connsiteX485" fmla="*/ 7634838 w 7905681"/>
                  <a:gd name="connsiteY485" fmla="*/ 957500 h 4796589"/>
                  <a:gd name="connsiteX486" fmla="*/ 7639510 w 7905681"/>
                  <a:gd name="connsiteY486" fmla="*/ 980193 h 4796589"/>
                  <a:gd name="connsiteX487" fmla="*/ 7634838 w 7905681"/>
                  <a:gd name="connsiteY487" fmla="*/ 993805 h 4796589"/>
                  <a:gd name="connsiteX488" fmla="*/ 7620829 w 7905681"/>
                  <a:gd name="connsiteY488" fmla="*/ 998346 h 4796589"/>
                  <a:gd name="connsiteX489" fmla="*/ 7611492 w 7905681"/>
                  <a:gd name="connsiteY489" fmla="*/ 993805 h 4796589"/>
                  <a:gd name="connsiteX490" fmla="*/ 7592816 w 7905681"/>
                  <a:gd name="connsiteY490" fmla="*/ 993805 h 4796589"/>
                  <a:gd name="connsiteX491" fmla="*/ 7597483 w 7905681"/>
                  <a:gd name="connsiteY491" fmla="*/ 1002878 h 4796589"/>
                  <a:gd name="connsiteX492" fmla="*/ 7602154 w 7905681"/>
                  <a:gd name="connsiteY492" fmla="*/ 1002878 h 4796589"/>
                  <a:gd name="connsiteX493" fmla="*/ 7602154 w 7905681"/>
                  <a:gd name="connsiteY493" fmla="*/ 1007419 h 4796589"/>
                  <a:gd name="connsiteX494" fmla="*/ 7602154 w 7905681"/>
                  <a:gd name="connsiteY494" fmla="*/ 1021031 h 4796589"/>
                  <a:gd name="connsiteX495" fmla="*/ 7597483 w 7905681"/>
                  <a:gd name="connsiteY495" fmla="*/ 1021031 h 4796589"/>
                  <a:gd name="connsiteX496" fmla="*/ 7592816 w 7905681"/>
                  <a:gd name="connsiteY496" fmla="*/ 1016499 h 4796589"/>
                  <a:gd name="connsiteX497" fmla="*/ 7583473 w 7905681"/>
                  <a:gd name="connsiteY497" fmla="*/ 1007419 h 4796589"/>
                  <a:gd name="connsiteX498" fmla="*/ 7583473 w 7905681"/>
                  <a:gd name="connsiteY498" fmla="*/ 1021031 h 4796589"/>
                  <a:gd name="connsiteX499" fmla="*/ 7578806 w 7905681"/>
                  <a:gd name="connsiteY499" fmla="*/ 1025571 h 4796589"/>
                  <a:gd name="connsiteX500" fmla="*/ 7569464 w 7905681"/>
                  <a:gd name="connsiteY500" fmla="*/ 1030111 h 4796589"/>
                  <a:gd name="connsiteX501" fmla="*/ 7569464 w 7905681"/>
                  <a:gd name="connsiteY501" fmla="*/ 1025571 h 4796589"/>
                  <a:gd name="connsiteX502" fmla="*/ 7564797 w 7905681"/>
                  <a:gd name="connsiteY502" fmla="*/ 1021031 h 4796589"/>
                  <a:gd name="connsiteX503" fmla="*/ 7555455 w 7905681"/>
                  <a:gd name="connsiteY503" fmla="*/ 1030111 h 4796589"/>
                  <a:gd name="connsiteX504" fmla="*/ 7555455 w 7905681"/>
                  <a:gd name="connsiteY504" fmla="*/ 1034644 h 4796589"/>
                  <a:gd name="connsiteX505" fmla="*/ 7546116 w 7905681"/>
                  <a:gd name="connsiteY505" fmla="*/ 1043724 h 4796589"/>
                  <a:gd name="connsiteX506" fmla="*/ 7546116 w 7905681"/>
                  <a:gd name="connsiteY506" fmla="*/ 1048264 h 4796589"/>
                  <a:gd name="connsiteX507" fmla="*/ 7546116 w 7905681"/>
                  <a:gd name="connsiteY507" fmla="*/ 1057338 h 4796589"/>
                  <a:gd name="connsiteX508" fmla="*/ 7550788 w 7905681"/>
                  <a:gd name="connsiteY508" fmla="*/ 1057338 h 4796589"/>
                  <a:gd name="connsiteX509" fmla="*/ 7564797 w 7905681"/>
                  <a:gd name="connsiteY509" fmla="*/ 1057338 h 4796589"/>
                  <a:gd name="connsiteX510" fmla="*/ 7564797 w 7905681"/>
                  <a:gd name="connsiteY510" fmla="*/ 1080030 h 4796589"/>
                  <a:gd name="connsiteX511" fmla="*/ 7550788 w 7905681"/>
                  <a:gd name="connsiteY511" fmla="*/ 1080030 h 4796589"/>
                  <a:gd name="connsiteX512" fmla="*/ 7546116 w 7905681"/>
                  <a:gd name="connsiteY512" fmla="*/ 1080030 h 4796589"/>
                  <a:gd name="connsiteX513" fmla="*/ 7536779 w 7905681"/>
                  <a:gd name="connsiteY513" fmla="*/ 1080030 h 4796589"/>
                  <a:gd name="connsiteX514" fmla="*/ 7536779 w 7905681"/>
                  <a:gd name="connsiteY514" fmla="*/ 1093643 h 4796589"/>
                  <a:gd name="connsiteX515" fmla="*/ 7532107 w 7905681"/>
                  <a:gd name="connsiteY515" fmla="*/ 1102716 h 4796589"/>
                  <a:gd name="connsiteX516" fmla="*/ 7532107 w 7905681"/>
                  <a:gd name="connsiteY516" fmla="*/ 1116328 h 4796589"/>
                  <a:gd name="connsiteX517" fmla="*/ 7522770 w 7905681"/>
                  <a:gd name="connsiteY517" fmla="*/ 1116328 h 4796589"/>
                  <a:gd name="connsiteX518" fmla="*/ 7518098 w 7905681"/>
                  <a:gd name="connsiteY518" fmla="*/ 1125408 h 4796589"/>
                  <a:gd name="connsiteX519" fmla="*/ 7518098 w 7905681"/>
                  <a:gd name="connsiteY519" fmla="*/ 1134481 h 4796589"/>
                  <a:gd name="connsiteX520" fmla="*/ 7518098 w 7905681"/>
                  <a:gd name="connsiteY520" fmla="*/ 1148094 h 4796589"/>
                  <a:gd name="connsiteX521" fmla="*/ 7518098 w 7905681"/>
                  <a:gd name="connsiteY521" fmla="*/ 1152634 h 4796589"/>
                  <a:gd name="connsiteX522" fmla="*/ 7513432 w 7905681"/>
                  <a:gd name="connsiteY522" fmla="*/ 1166247 h 4796589"/>
                  <a:gd name="connsiteX523" fmla="*/ 7513432 w 7905681"/>
                  <a:gd name="connsiteY523" fmla="*/ 1175327 h 4796589"/>
                  <a:gd name="connsiteX524" fmla="*/ 7508666 w 7905681"/>
                  <a:gd name="connsiteY524" fmla="*/ 1171159 h 4796589"/>
                  <a:gd name="connsiteX525" fmla="*/ 7499423 w 7905681"/>
                  <a:gd name="connsiteY525" fmla="*/ 1207092 h 4796589"/>
                  <a:gd name="connsiteX526" fmla="*/ 7504092 w 7905681"/>
                  <a:gd name="connsiteY526" fmla="*/ 1220705 h 4796589"/>
                  <a:gd name="connsiteX527" fmla="*/ 7466735 w 7905681"/>
                  <a:gd name="connsiteY527" fmla="*/ 1234317 h 4796589"/>
                  <a:gd name="connsiteX528" fmla="*/ 7462066 w 7905681"/>
                  <a:gd name="connsiteY528" fmla="*/ 1257010 h 4796589"/>
                  <a:gd name="connsiteX529" fmla="*/ 7289290 w 7905681"/>
                  <a:gd name="connsiteY529" fmla="*/ 1297852 h 4796589"/>
                  <a:gd name="connsiteX530" fmla="*/ 7279950 w 7905681"/>
                  <a:gd name="connsiteY530" fmla="*/ 1266085 h 4796589"/>
                  <a:gd name="connsiteX531" fmla="*/ 7284619 w 7905681"/>
                  <a:gd name="connsiteY531" fmla="*/ 1225242 h 4796589"/>
                  <a:gd name="connsiteX532" fmla="*/ 7279950 w 7905681"/>
                  <a:gd name="connsiteY532" fmla="*/ 1175325 h 4796589"/>
                  <a:gd name="connsiteX533" fmla="*/ 7275281 w 7905681"/>
                  <a:gd name="connsiteY533" fmla="*/ 1125407 h 4796589"/>
                  <a:gd name="connsiteX534" fmla="*/ 7289290 w 7905681"/>
                  <a:gd name="connsiteY534" fmla="*/ 1057340 h 4796589"/>
                  <a:gd name="connsiteX535" fmla="*/ 7289290 w 7905681"/>
                  <a:gd name="connsiteY535" fmla="*/ 998347 h 4796589"/>
                  <a:gd name="connsiteX536" fmla="*/ 7331316 w 7905681"/>
                  <a:gd name="connsiteY536" fmla="*/ 966584 h 4796589"/>
                  <a:gd name="connsiteX537" fmla="*/ 7331316 w 7905681"/>
                  <a:gd name="connsiteY537" fmla="*/ 948429 h 4796589"/>
                  <a:gd name="connsiteX538" fmla="*/ 7317307 w 7905681"/>
                  <a:gd name="connsiteY538" fmla="*/ 930279 h 4796589"/>
                  <a:gd name="connsiteX539" fmla="*/ 7317307 w 7905681"/>
                  <a:gd name="connsiteY539" fmla="*/ 907592 h 4796589"/>
                  <a:gd name="connsiteX540" fmla="*/ 7317307 w 7905681"/>
                  <a:gd name="connsiteY540" fmla="*/ 871287 h 4796589"/>
                  <a:gd name="connsiteX541" fmla="*/ 7303298 w 7905681"/>
                  <a:gd name="connsiteY541" fmla="*/ 853137 h 4796589"/>
                  <a:gd name="connsiteX542" fmla="*/ 7312638 w 7905681"/>
                  <a:gd name="connsiteY542" fmla="*/ 834982 h 4796589"/>
                  <a:gd name="connsiteX543" fmla="*/ 7317307 w 7905681"/>
                  <a:gd name="connsiteY543" fmla="*/ 821369 h 4796589"/>
                  <a:gd name="connsiteX544" fmla="*/ 7317307 w 7905681"/>
                  <a:gd name="connsiteY544" fmla="*/ 798681 h 4796589"/>
                  <a:gd name="connsiteX545" fmla="*/ 7340655 w 7905681"/>
                  <a:gd name="connsiteY545" fmla="*/ 798681 h 4796589"/>
                  <a:gd name="connsiteX546" fmla="*/ 7359333 w 7905681"/>
                  <a:gd name="connsiteY546" fmla="*/ 794144 h 4796589"/>
                  <a:gd name="connsiteX547" fmla="*/ 7447558 w 7905681"/>
                  <a:gd name="connsiteY547" fmla="*/ 1073717 h 4796589"/>
                  <a:gd name="connsiteX548" fmla="*/ 7359335 w 7905681"/>
                  <a:gd name="connsiteY548" fmla="*/ 794139 h 4796589"/>
                  <a:gd name="connsiteX549" fmla="*/ 7364002 w 7905681"/>
                  <a:gd name="connsiteY549" fmla="*/ 780526 h 4796589"/>
                  <a:gd name="connsiteX550" fmla="*/ 7392020 w 7905681"/>
                  <a:gd name="connsiteY550" fmla="*/ 780526 h 4796589"/>
                  <a:gd name="connsiteX551" fmla="*/ 7392020 w 7905681"/>
                  <a:gd name="connsiteY551" fmla="*/ 757834 h 4796589"/>
                  <a:gd name="connsiteX552" fmla="*/ 7406029 w 7905681"/>
                  <a:gd name="connsiteY552" fmla="*/ 753293 h 4796589"/>
                  <a:gd name="connsiteX553" fmla="*/ 7406029 w 7905681"/>
                  <a:gd name="connsiteY553" fmla="*/ 721528 h 4796589"/>
                  <a:gd name="connsiteX554" fmla="*/ 7415367 w 7905681"/>
                  <a:gd name="connsiteY554" fmla="*/ 698842 h 4796589"/>
                  <a:gd name="connsiteX555" fmla="*/ 7415367 w 7905681"/>
                  <a:gd name="connsiteY555" fmla="*/ 671616 h 4796589"/>
                  <a:gd name="connsiteX556" fmla="*/ 7424705 w 7905681"/>
                  <a:gd name="connsiteY556" fmla="*/ 657996 h 4796589"/>
                  <a:gd name="connsiteX557" fmla="*/ 7429376 w 7905681"/>
                  <a:gd name="connsiteY557" fmla="*/ 648923 h 4796589"/>
                  <a:gd name="connsiteX558" fmla="*/ 7420038 w 7905681"/>
                  <a:gd name="connsiteY558" fmla="*/ 639850 h 4796589"/>
                  <a:gd name="connsiteX559" fmla="*/ 7415367 w 7905681"/>
                  <a:gd name="connsiteY559" fmla="*/ 617158 h 4796589"/>
                  <a:gd name="connsiteX560" fmla="*/ 7420038 w 7905681"/>
                  <a:gd name="connsiteY560" fmla="*/ 571780 h 4796589"/>
                  <a:gd name="connsiteX561" fmla="*/ 7429376 w 7905681"/>
                  <a:gd name="connsiteY561" fmla="*/ 530941 h 4796589"/>
                  <a:gd name="connsiteX562" fmla="*/ 7452724 w 7905681"/>
                  <a:gd name="connsiteY562" fmla="*/ 476482 h 4796589"/>
                  <a:gd name="connsiteX563" fmla="*/ 7462066 w 7905681"/>
                  <a:gd name="connsiteY563" fmla="*/ 426564 h 4796589"/>
                  <a:gd name="connsiteX564" fmla="*/ 7485414 w 7905681"/>
                  <a:gd name="connsiteY564" fmla="*/ 358492 h 4796589"/>
                  <a:gd name="connsiteX565" fmla="*/ 7494751 w 7905681"/>
                  <a:gd name="connsiteY565" fmla="*/ 349419 h 4796589"/>
                  <a:gd name="connsiteX566" fmla="*/ 7499423 w 7905681"/>
                  <a:gd name="connsiteY566" fmla="*/ 349419 h 4796589"/>
                  <a:gd name="connsiteX567" fmla="*/ 7518098 w 7905681"/>
                  <a:gd name="connsiteY567" fmla="*/ 353960 h 4796589"/>
                  <a:gd name="connsiteX568" fmla="*/ 7541451 w 7905681"/>
                  <a:gd name="connsiteY568" fmla="*/ 367572 h 4796589"/>
                  <a:gd name="connsiteX569" fmla="*/ 7555455 w 7905681"/>
                  <a:gd name="connsiteY569" fmla="*/ 376646 h 4796589"/>
                  <a:gd name="connsiteX570" fmla="*/ 7569464 w 7905681"/>
                  <a:gd name="connsiteY570" fmla="*/ 376646 h 4796589"/>
                  <a:gd name="connsiteX571" fmla="*/ 7592816 w 7905681"/>
                  <a:gd name="connsiteY571" fmla="*/ 358492 h 4796589"/>
                  <a:gd name="connsiteX572" fmla="*/ 7606820 w 7905681"/>
                  <a:gd name="connsiteY572" fmla="*/ 340346 h 4796589"/>
                  <a:gd name="connsiteX573" fmla="*/ 687232 w 7905681"/>
                  <a:gd name="connsiteY573" fmla="*/ 0 h 4796589"/>
                  <a:gd name="connsiteX574" fmla="*/ 959288 w 7905681"/>
                  <a:gd name="connsiteY574" fmla="*/ 73061 h 4796589"/>
                  <a:gd name="connsiteX575" fmla="*/ 1314140 w 7905681"/>
                  <a:gd name="connsiteY575" fmla="*/ 165342 h 4796589"/>
                  <a:gd name="connsiteX576" fmla="*/ 1357509 w 7905681"/>
                  <a:gd name="connsiteY576" fmla="*/ 173039 h 4796589"/>
                  <a:gd name="connsiteX577" fmla="*/ 1400887 w 7905681"/>
                  <a:gd name="connsiteY577" fmla="*/ 180729 h 4796589"/>
                  <a:gd name="connsiteX578" fmla="*/ 1399289 w 7905681"/>
                  <a:gd name="connsiteY578" fmla="*/ 188098 h 4796589"/>
                  <a:gd name="connsiteX579" fmla="*/ 1399992 w 7905681"/>
                  <a:gd name="connsiteY579" fmla="*/ 188245 h 4796589"/>
                  <a:gd name="connsiteX580" fmla="*/ 1402445 w 7905681"/>
                  <a:gd name="connsiteY580" fmla="*/ 176985 h 4796589"/>
                  <a:gd name="connsiteX581" fmla="*/ 1528933 w 7905681"/>
                  <a:gd name="connsiteY581" fmla="*/ 207731 h 4796589"/>
                  <a:gd name="connsiteX582" fmla="*/ 1528710 w 7905681"/>
                  <a:gd name="connsiteY582" fmla="*/ 208811 h 4796589"/>
                  <a:gd name="connsiteX583" fmla="*/ 1546127 w 7905681"/>
                  <a:gd name="connsiteY583" fmla="*/ 212475 h 4796589"/>
                  <a:gd name="connsiteX584" fmla="*/ 2212298 w 7905681"/>
                  <a:gd name="connsiteY584" fmla="*/ 335918 h 4796589"/>
                  <a:gd name="connsiteX585" fmla="*/ 3030587 w 7905681"/>
                  <a:gd name="connsiteY585" fmla="*/ 439964 h 4796589"/>
                  <a:gd name="connsiteX586" fmla="*/ 3030561 w 7905681"/>
                  <a:gd name="connsiteY586" fmla="*/ 440233 h 4796589"/>
                  <a:gd name="connsiteX587" fmla="*/ 3040751 w 7905681"/>
                  <a:gd name="connsiteY587" fmla="*/ 441180 h 4796589"/>
                  <a:gd name="connsiteX588" fmla="*/ 3358931 w 7905681"/>
                  <a:gd name="connsiteY588" fmla="*/ 467046 h 4796589"/>
                  <a:gd name="connsiteX589" fmla="*/ 3885968 w 7905681"/>
                  <a:gd name="connsiteY589" fmla="*/ 490069 h 4796589"/>
                  <a:gd name="connsiteX590" fmla="*/ 3885973 w 7905681"/>
                  <a:gd name="connsiteY590" fmla="*/ 490092 h 4796589"/>
                  <a:gd name="connsiteX591" fmla="*/ 4127952 w 7905681"/>
                  <a:gd name="connsiteY591" fmla="*/ 490092 h 4796589"/>
                  <a:gd name="connsiteX592" fmla="*/ 4137285 w 7905681"/>
                  <a:gd name="connsiteY592" fmla="*/ 471944 h 4796589"/>
                  <a:gd name="connsiteX593" fmla="*/ 4146625 w 7905681"/>
                  <a:gd name="connsiteY593" fmla="*/ 462867 h 4796589"/>
                  <a:gd name="connsiteX594" fmla="*/ 4146625 w 7905681"/>
                  <a:gd name="connsiteY594" fmla="*/ 417493 h 4796589"/>
                  <a:gd name="connsiteX595" fmla="*/ 4165306 w 7905681"/>
                  <a:gd name="connsiteY595" fmla="*/ 426562 h 4796589"/>
                  <a:gd name="connsiteX596" fmla="*/ 4174647 w 7905681"/>
                  <a:gd name="connsiteY596" fmla="*/ 440179 h 4796589"/>
                  <a:gd name="connsiteX597" fmla="*/ 4155966 w 7905681"/>
                  <a:gd name="connsiteY597" fmla="*/ 453788 h 4796589"/>
                  <a:gd name="connsiteX598" fmla="*/ 4151295 w 7905681"/>
                  <a:gd name="connsiteY598" fmla="*/ 471944 h 4796589"/>
                  <a:gd name="connsiteX599" fmla="*/ 4137285 w 7905681"/>
                  <a:gd name="connsiteY599" fmla="*/ 490092 h 4796589"/>
                  <a:gd name="connsiteX600" fmla="*/ 4141954 w 7905681"/>
                  <a:gd name="connsiteY600" fmla="*/ 508249 h 4796589"/>
                  <a:gd name="connsiteX601" fmla="*/ 4155966 w 7905681"/>
                  <a:gd name="connsiteY601" fmla="*/ 508249 h 4796589"/>
                  <a:gd name="connsiteX602" fmla="*/ 4174647 w 7905681"/>
                  <a:gd name="connsiteY602" fmla="*/ 508249 h 4796589"/>
                  <a:gd name="connsiteX603" fmla="*/ 4193319 w 7905681"/>
                  <a:gd name="connsiteY603" fmla="*/ 508249 h 4796589"/>
                  <a:gd name="connsiteX604" fmla="*/ 4202660 w 7905681"/>
                  <a:gd name="connsiteY604" fmla="*/ 526395 h 4796589"/>
                  <a:gd name="connsiteX605" fmla="*/ 4226011 w 7905681"/>
                  <a:gd name="connsiteY605" fmla="*/ 562700 h 4796589"/>
                  <a:gd name="connsiteX606" fmla="*/ 4258695 w 7905681"/>
                  <a:gd name="connsiteY606" fmla="*/ 571779 h 4796589"/>
                  <a:gd name="connsiteX607" fmla="*/ 4277376 w 7905681"/>
                  <a:gd name="connsiteY607" fmla="*/ 571779 h 4796589"/>
                  <a:gd name="connsiteX608" fmla="*/ 4291386 w 7905681"/>
                  <a:gd name="connsiteY608" fmla="*/ 571779 h 4796589"/>
                  <a:gd name="connsiteX609" fmla="*/ 4319400 w 7905681"/>
                  <a:gd name="connsiteY609" fmla="*/ 594465 h 4796589"/>
                  <a:gd name="connsiteX610" fmla="*/ 4338081 w 7905681"/>
                  <a:gd name="connsiteY610" fmla="*/ 594465 h 4796589"/>
                  <a:gd name="connsiteX611" fmla="*/ 4352092 w 7905681"/>
                  <a:gd name="connsiteY611" fmla="*/ 576318 h 4796589"/>
                  <a:gd name="connsiteX612" fmla="*/ 4375435 w 7905681"/>
                  <a:gd name="connsiteY612" fmla="*/ 576318 h 4796589"/>
                  <a:gd name="connsiteX613" fmla="*/ 4394116 w 7905681"/>
                  <a:gd name="connsiteY613" fmla="*/ 576318 h 4796589"/>
                  <a:gd name="connsiteX614" fmla="*/ 4417468 w 7905681"/>
                  <a:gd name="connsiteY614" fmla="*/ 576318 h 4796589"/>
                  <a:gd name="connsiteX615" fmla="*/ 4440811 w 7905681"/>
                  <a:gd name="connsiteY615" fmla="*/ 576318 h 4796589"/>
                  <a:gd name="connsiteX616" fmla="*/ 4459492 w 7905681"/>
                  <a:gd name="connsiteY616" fmla="*/ 580856 h 4796589"/>
                  <a:gd name="connsiteX617" fmla="*/ 4445480 w 7905681"/>
                  <a:gd name="connsiteY617" fmla="*/ 594465 h 4796589"/>
                  <a:gd name="connsiteX618" fmla="*/ 4417468 w 7905681"/>
                  <a:gd name="connsiteY618" fmla="*/ 580856 h 4796589"/>
                  <a:gd name="connsiteX619" fmla="*/ 4440811 w 7905681"/>
                  <a:gd name="connsiteY619" fmla="*/ 603543 h 4796589"/>
                  <a:gd name="connsiteX620" fmla="*/ 4482843 w 7905681"/>
                  <a:gd name="connsiteY620" fmla="*/ 608082 h 4796589"/>
                  <a:gd name="connsiteX621" fmla="*/ 4487512 w 7905681"/>
                  <a:gd name="connsiteY621" fmla="*/ 612621 h 4796589"/>
                  <a:gd name="connsiteX622" fmla="*/ 4506186 w 7905681"/>
                  <a:gd name="connsiteY622" fmla="*/ 621700 h 4796589"/>
                  <a:gd name="connsiteX623" fmla="*/ 4520197 w 7905681"/>
                  <a:gd name="connsiteY623" fmla="*/ 621700 h 4796589"/>
                  <a:gd name="connsiteX624" fmla="*/ 4571562 w 7905681"/>
                  <a:gd name="connsiteY624" fmla="*/ 635308 h 4796589"/>
                  <a:gd name="connsiteX625" fmla="*/ 4590243 w 7905681"/>
                  <a:gd name="connsiteY625" fmla="*/ 648925 h 4796589"/>
                  <a:gd name="connsiteX626" fmla="*/ 4604253 w 7905681"/>
                  <a:gd name="connsiteY626" fmla="*/ 667072 h 4796589"/>
                  <a:gd name="connsiteX627" fmla="*/ 4641607 w 7905681"/>
                  <a:gd name="connsiteY627" fmla="*/ 667072 h 4796589"/>
                  <a:gd name="connsiteX628" fmla="*/ 4660288 w 7905681"/>
                  <a:gd name="connsiteY628" fmla="*/ 653465 h 4796589"/>
                  <a:gd name="connsiteX629" fmla="*/ 4674299 w 7905681"/>
                  <a:gd name="connsiteY629" fmla="*/ 639847 h 4796589"/>
                  <a:gd name="connsiteX630" fmla="*/ 4739667 w 7905681"/>
                  <a:gd name="connsiteY630" fmla="*/ 653465 h 4796589"/>
                  <a:gd name="connsiteX631" fmla="*/ 4819052 w 7905681"/>
                  <a:gd name="connsiteY631" fmla="*/ 657995 h 4796589"/>
                  <a:gd name="connsiteX632" fmla="*/ 4856414 w 7905681"/>
                  <a:gd name="connsiteY632" fmla="*/ 667072 h 4796589"/>
                  <a:gd name="connsiteX633" fmla="*/ 4749006 w 7905681"/>
                  <a:gd name="connsiteY633" fmla="*/ 730602 h 4796589"/>
                  <a:gd name="connsiteX634" fmla="*/ 4674299 w 7905681"/>
                  <a:gd name="connsiteY634" fmla="*/ 780523 h 4796589"/>
                  <a:gd name="connsiteX635" fmla="*/ 4636936 w 7905681"/>
                  <a:gd name="connsiteY635" fmla="*/ 830436 h 4796589"/>
                  <a:gd name="connsiteX636" fmla="*/ 4557550 w 7905681"/>
                  <a:gd name="connsiteY636" fmla="*/ 903044 h 4796589"/>
                  <a:gd name="connsiteX637" fmla="*/ 4554427 w 7905681"/>
                  <a:gd name="connsiteY637" fmla="*/ 905473 h 4796589"/>
                  <a:gd name="connsiteX638" fmla="*/ 4555041 w 7905681"/>
                  <a:gd name="connsiteY638" fmla="*/ 906072 h 4796589"/>
                  <a:gd name="connsiteX639" fmla="*/ 4565406 w 7905681"/>
                  <a:gd name="connsiteY639" fmla="*/ 916194 h 4796589"/>
                  <a:gd name="connsiteX640" fmla="*/ 4585153 w 7905681"/>
                  <a:gd name="connsiteY640" fmla="*/ 923908 h 4796589"/>
                  <a:gd name="connsiteX641" fmla="*/ 4600951 w 7905681"/>
                  <a:gd name="connsiteY641" fmla="*/ 923908 h 4796589"/>
                  <a:gd name="connsiteX642" fmla="*/ 4608849 w 7905681"/>
                  <a:gd name="connsiteY642" fmla="*/ 912334 h 4796589"/>
                  <a:gd name="connsiteX643" fmla="*/ 4640444 w 7905681"/>
                  <a:gd name="connsiteY643" fmla="*/ 896912 h 4796589"/>
                  <a:gd name="connsiteX644" fmla="*/ 4660191 w 7905681"/>
                  <a:gd name="connsiteY644" fmla="*/ 885345 h 4796589"/>
                  <a:gd name="connsiteX645" fmla="*/ 4679938 w 7905681"/>
                  <a:gd name="connsiteY645" fmla="*/ 877631 h 4796589"/>
                  <a:gd name="connsiteX646" fmla="*/ 4695734 w 7905681"/>
                  <a:gd name="connsiteY646" fmla="*/ 873777 h 4796589"/>
                  <a:gd name="connsiteX647" fmla="*/ 4711532 w 7905681"/>
                  <a:gd name="connsiteY647" fmla="*/ 866063 h 4796589"/>
                  <a:gd name="connsiteX648" fmla="*/ 4719438 w 7905681"/>
                  <a:gd name="connsiteY648" fmla="*/ 862210 h 4796589"/>
                  <a:gd name="connsiteX649" fmla="*/ 4731286 w 7905681"/>
                  <a:gd name="connsiteY649" fmla="*/ 869917 h 4796589"/>
                  <a:gd name="connsiteX650" fmla="*/ 4727336 w 7905681"/>
                  <a:gd name="connsiteY650" fmla="*/ 889198 h 4796589"/>
                  <a:gd name="connsiteX651" fmla="*/ 4723388 w 7905681"/>
                  <a:gd name="connsiteY651" fmla="*/ 896912 h 4796589"/>
                  <a:gd name="connsiteX652" fmla="*/ 4719438 w 7905681"/>
                  <a:gd name="connsiteY652" fmla="*/ 920047 h 4796589"/>
                  <a:gd name="connsiteX653" fmla="*/ 4715481 w 7905681"/>
                  <a:gd name="connsiteY653" fmla="*/ 927761 h 4796589"/>
                  <a:gd name="connsiteX654" fmla="*/ 4719438 w 7905681"/>
                  <a:gd name="connsiteY654" fmla="*/ 931615 h 4796589"/>
                  <a:gd name="connsiteX655" fmla="*/ 4731286 w 7905681"/>
                  <a:gd name="connsiteY655" fmla="*/ 927761 h 4796589"/>
                  <a:gd name="connsiteX656" fmla="*/ 4739184 w 7905681"/>
                  <a:gd name="connsiteY656" fmla="*/ 920047 h 4796589"/>
                  <a:gd name="connsiteX657" fmla="*/ 4751033 w 7905681"/>
                  <a:gd name="connsiteY657" fmla="*/ 923908 h 4796589"/>
                  <a:gd name="connsiteX658" fmla="*/ 4762880 w 7905681"/>
                  <a:gd name="connsiteY658" fmla="*/ 931615 h 4796589"/>
                  <a:gd name="connsiteX659" fmla="*/ 4774728 w 7905681"/>
                  <a:gd name="connsiteY659" fmla="*/ 939329 h 4796589"/>
                  <a:gd name="connsiteX660" fmla="*/ 4777032 w 7905681"/>
                  <a:gd name="connsiteY660" fmla="*/ 939329 h 4796589"/>
                  <a:gd name="connsiteX661" fmla="*/ 4777032 w 7905681"/>
                  <a:gd name="connsiteY661" fmla="*/ 935970 h 4796589"/>
                  <a:gd name="connsiteX662" fmla="*/ 4784937 w 7905681"/>
                  <a:gd name="connsiteY662" fmla="*/ 928272 h 4796589"/>
                  <a:gd name="connsiteX663" fmla="*/ 4800747 w 7905681"/>
                  <a:gd name="connsiteY663" fmla="*/ 928272 h 4796589"/>
                  <a:gd name="connsiteX664" fmla="*/ 4820520 w 7905681"/>
                  <a:gd name="connsiteY664" fmla="*/ 916728 h 4796589"/>
                  <a:gd name="connsiteX665" fmla="*/ 4824473 w 7905681"/>
                  <a:gd name="connsiteY665" fmla="*/ 909029 h 4796589"/>
                  <a:gd name="connsiteX666" fmla="*/ 4832377 w 7905681"/>
                  <a:gd name="connsiteY666" fmla="*/ 893632 h 4796589"/>
                  <a:gd name="connsiteX667" fmla="*/ 4844246 w 7905681"/>
                  <a:gd name="connsiteY667" fmla="*/ 882089 h 4796589"/>
                  <a:gd name="connsiteX668" fmla="*/ 4856103 w 7905681"/>
                  <a:gd name="connsiteY668" fmla="*/ 878244 h 4796589"/>
                  <a:gd name="connsiteX669" fmla="*/ 4867961 w 7905681"/>
                  <a:gd name="connsiteY669" fmla="*/ 878244 h 4796589"/>
                  <a:gd name="connsiteX670" fmla="*/ 4891686 w 7905681"/>
                  <a:gd name="connsiteY670" fmla="*/ 878244 h 4796589"/>
                  <a:gd name="connsiteX671" fmla="*/ 4903543 w 7905681"/>
                  <a:gd name="connsiteY671" fmla="*/ 870545 h 4796589"/>
                  <a:gd name="connsiteX672" fmla="*/ 4943079 w 7905681"/>
                  <a:gd name="connsiteY672" fmla="*/ 843604 h 4796589"/>
                  <a:gd name="connsiteX673" fmla="*/ 4954946 w 7905681"/>
                  <a:gd name="connsiteY673" fmla="*/ 839750 h 4796589"/>
                  <a:gd name="connsiteX674" fmla="*/ 4970757 w 7905681"/>
                  <a:gd name="connsiteY674" fmla="*/ 824353 h 4796589"/>
                  <a:gd name="connsiteX675" fmla="*/ 4982624 w 7905681"/>
                  <a:gd name="connsiteY675" fmla="*/ 805111 h 4796589"/>
                  <a:gd name="connsiteX676" fmla="*/ 4998434 w 7905681"/>
                  <a:gd name="connsiteY676" fmla="*/ 793567 h 4796589"/>
                  <a:gd name="connsiteX677" fmla="*/ 5018207 w 7905681"/>
                  <a:gd name="connsiteY677" fmla="*/ 774325 h 4796589"/>
                  <a:gd name="connsiteX678" fmla="*/ 5034017 w 7905681"/>
                  <a:gd name="connsiteY678" fmla="*/ 755074 h 4796589"/>
                  <a:gd name="connsiteX679" fmla="*/ 5053789 w 7905681"/>
                  <a:gd name="connsiteY679" fmla="*/ 743530 h 4796589"/>
                  <a:gd name="connsiteX680" fmla="*/ 5081467 w 7905681"/>
                  <a:gd name="connsiteY680" fmla="*/ 739686 h 4796589"/>
                  <a:gd name="connsiteX681" fmla="*/ 5093325 w 7905681"/>
                  <a:gd name="connsiteY681" fmla="*/ 739686 h 4796589"/>
                  <a:gd name="connsiteX682" fmla="*/ 5113098 w 7905681"/>
                  <a:gd name="connsiteY682" fmla="*/ 747375 h 4796589"/>
                  <a:gd name="connsiteX683" fmla="*/ 5105183 w 7905681"/>
                  <a:gd name="connsiteY683" fmla="*/ 751229 h 4796589"/>
                  <a:gd name="connsiteX684" fmla="*/ 5089373 w 7905681"/>
                  <a:gd name="connsiteY684" fmla="*/ 758928 h 4796589"/>
                  <a:gd name="connsiteX685" fmla="*/ 5073552 w 7905681"/>
                  <a:gd name="connsiteY685" fmla="*/ 762772 h 4796589"/>
                  <a:gd name="connsiteX686" fmla="*/ 5077515 w 7905681"/>
                  <a:gd name="connsiteY686" fmla="*/ 770471 h 4796589"/>
                  <a:gd name="connsiteX687" fmla="*/ 5053789 w 7905681"/>
                  <a:gd name="connsiteY687" fmla="*/ 793567 h 4796589"/>
                  <a:gd name="connsiteX688" fmla="*/ 5045885 w 7905681"/>
                  <a:gd name="connsiteY688" fmla="*/ 797412 h 4796589"/>
                  <a:gd name="connsiteX689" fmla="*/ 5034017 w 7905681"/>
                  <a:gd name="connsiteY689" fmla="*/ 828207 h 4796589"/>
                  <a:gd name="connsiteX690" fmla="*/ 5034017 w 7905681"/>
                  <a:gd name="connsiteY690" fmla="*/ 812809 h 4796589"/>
                  <a:gd name="connsiteX691" fmla="*/ 5026112 w 7905681"/>
                  <a:gd name="connsiteY691" fmla="*/ 805111 h 4796589"/>
                  <a:gd name="connsiteX692" fmla="*/ 5022159 w 7905681"/>
                  <a:gd name="connsiteY692" fmla="*/ 843604 h 4796589"/>
                  <a:gd name="connsiteX693" fmla="*/ 5022159 w 7905681"/>
                  <a:gd name="connsiteY693" fmla="*/ 866691 h 4796589"/>
                  <a:gd name="connsiteX694" fmla="*/ 5034017 w 7905681"/>
                  <a:gd name="connsiteY694" fmla="*/ 858992 h 4796589"/>
                  <a:gd name="connsiteX695" fmla="*/ 5041922 w 7905681"/>
                  <a:gd name="connsiteY695" fmla="*/ 851294 h 4796589"/>
                  <a:gd name="connsiteX696" fmla="*/ 5045885 w 7905681"/>
                  <a:gd name="connsiteY696" fmla="*/ 851294 h 4796589"/>
                  <a:gd name="connsiteX697" fmla="*/ 5049837 w 7905681"/>
                  <a:gd name="connsiteY697" fmla="*/ 858992 h 4796589"/>
                  <a:gd name="connsiteX698" fmla="*/ 5061695 w 7905681"/>
                  <a:gd name="connsiteY698" fmla="*/ 858992 h 4796589"/>
                  <a:gd name="connsiteX699" fmla="*/ 5069600 w 7905681"/>
                  <a:gd name="connsiteY699" fmla="*/ 855148 h 4796589"/>
                  <a:gd name="connsiteX700" fmla="*/ 5081467 w 7905681"/>
                  <a:gd name="connsiteY700" fmla="*/ 847449 h 4796589"/>
                  <a:gd name="connsiteX701" fmla="*/ 5101231 w 7905681"/>
                  <a:gd name="connsiteY701" fmla="*/ 851294 h 4796589"/>
                  <a:gd name="connsiteX702" fmla="*/ 5140766 w 7905681"/>
                  <a:gd name="connsiteY702" fmla="*/ 870545 h 4796589"/>
                  <a:gd name="connsiteX703" fmla="*/ 5164491 w 7905681"/>
                  <a:gd name="connsiteY703" fmla="*/ 897486 h 4796589"/>
                  <a:gd name="connsiteX704" fmla="*/ 5180310 w 7905681"/>
                  <a:gd name="connsiteY704" fmla="*/ 909029 h 4796589"/>
                  <a:gd name="connsiteX705" fmla="*/ 5215894 w 7905681"/>
                  <a:gd name="connsiteY705" fmla="*/ 912884 h 4796589"/>
                  <a:gd name="connsiteX706" fmla="*/ 5227752 w 7905681"/>
                  <a:gd name="connsiteY706" fmla="*/ 909029 h 4796589"/>
                  <a:gd name="connsiteX707" fmla="*/ 5255429 w 7905681"/>
                  <a:gd name="connsiteY707" fmla="*/ 916728 h 4796589"/>
                  <a:gd name="connsiteX708" fmla="*/ 5279155 w 7905681"/>
                  <a:gd name="connsiteY708" fmla="*/ 924427 h 4796589"/>
                  <a:gd name="connsiteX709" fmla="*/ 5291012 w 7905681"/>
                  <a:gd name="connsiteY709" fmla="*/ 909029 h 4796589"/>
                  <a:gd name="connsiteX710" fmla="*/ 5310775 w 7905681"/>
                  <a:gd name="connsiteY710" fmla="*/ 889787 h 4796589"/>
                  <a:gd name="connsiteX711" fmla="*/ 5326595 w 7905681"/>
                  <a:gd name="connsiteY711" fmla="*/ 874390 h 4796589"/>
                  <a:gd name="connsiteX712" fmla="*/ 5362177 w 7905681"/>
                  <a:gd name="connsiteY712" fmla="*/ 866691 h 4796589"/>
                  <a:gd name="connsiteX713" fmla="*/ 5385903 w 7905681"/>
                  <a:gd name="connsiteY713" fmla="*/ 858992 h 4796589"/>
                  <a:gd name="connsiteX714" fmla="*/ 5409618 w 7905681"/>
                  <a:gd name="connsiteY714" fmla="*/ 858992 h 4796589"/>
                  <a:gd name="connsiteX715" fmla="*/ 5445210 w 7905681"/>
                  <a:gd name="connsiteY715" fmla="*/ 847449 h 4796589"/>
                  <a:gd name="connsiteX716" fmla="*/ 5468925 w 7905681"/>
                  <a:gd name="connsiteY716" fmla="*/ 839750 h 4796589"/>
                  <a:gd name="connsiteX717" fmla="*/ 5480794 w 7905681"/>
                  <a:gd name="connsiteY717" fmla="*/ 847449 h 4796589"/>
                  <a:gd name="connsiteX718" fmla="*/ 5488698 w 7905681"/>
                  <a:gd name="connsiteY718" fmla="*/ 878244 h 4796589"/>
                  <a:gd name="connsiteX719" fmla="*/ 5532186 w 7905681"/>
                  <a:gd name="connsiteY719" fmla="*/ 885933 h 4796589"/>
                  <a:gd name="connsiteX720" fmla="*/ 5559864 w 7905681"/>
                  <a:gd name="connsiteY720" fmla="*/ 885933 h 4796589"/>
                  <a:gd name="connsiteX721" fmla="*/ 5579637 w 7905681"/>
                  <a:gd name="connsiteY721" fmla="*/ 889787 h 4796589"/>
                  <a:gd name="connsiteX722" fmla="*/ 5595447 w 7905681"/>
                  <a:gd name="connsiteY722" fmla="*/ 909029 h 4796589"/>
                  <a:gd name="connsiteX723" fmla="*/ 5619172 w 7905681"/>
                  <a:gd name="connsiteY723" fmla="*/ 935970 h 4796589"/>
                  <a:gd name="connsiteX724" fmla="*/ 5627077 w 7905681"/>
                  <a:gd name="connsiteY724" fmla="*/ 943669 h 4796589"/>
                  <a:gd name="connsiteX725" fmla="*/ 5634982 w 7905681"/>
                  <a:gd name="connsiteY725" fmla="*/ 951368 h 4796589"/>
                  <a:gd name="connsiteX726" fmla="*/ 5642888 w 7905681"/>
                  <a:gd name="connsiteY726" fmla="*/ 962911 h 4796589"/>
                  <a:gd name="connsiteX727" fmla="*/ 5662660 w 7905681"/>
                  <a:gd name="connsiteY727" fmla="*/ 966765 h 4796589"/>
                  <a:gd name="connsiteX728" fmla="*/ 5670565 w 7905681"/>
                  <a:gd name="connsiteY728" fmla="*/ 959066 h 4796589"/>
                  <a:gd name="connsiteX729" fmla="*/ 5686385 w 7905681"/>
                  <a:gd name="connsiteY729" fmla="*/ 947523 h 4796589"/>
                  <a:gd name="connsiteX730" fmla="*/ 5694291 w 7905681"/>
                  <a:gd name="connsiteY730" fmla="*/ 955212 h 4796589"/>
                  <a:gd name="connsiteX731" fmla="*/ 5694291 w 7905681"/>
                  <a:gd name="connsiteY731" fmla="*/ 962911 h 4796589"/>
                  <a:gd name="connsiteX732" fmla="*/ 5682433 w 7905681"/>
                  <a:gd name="connsiteY732" fmla="*/ 970610 h 4796589"/>
                  <a:gd name="connsiteX733" fmla="*/ 5666613 w 7905681"/>
                  <a:gd name="connsiteY733" fmla="*/ 970610 h 4796589"/>
                  <a:gd name="connsiteX734" fmla="*/ 5650803 w 7905681"/>
                  <a:gd name="connsiteY734" fmla="*/ 970610 h 4796589"/>
                  <a:gd name="connsiteX735" fmla="*/ 5642888 w 7905681"/>
                  <a:gd name="connsiteY735" fmla="*/ 978309 h 4796589"/>
                  <a:gd name="connsiteX736" fmla="*/ 5599400 w 7905681"/>
                  <a:gd name="connsiteY736" fmla="*/ 978309 h 4796589"/>
                  <a:gd name="connsiteX737" fmla="*/ 5587542 w 7905681"/>
                  <a:gd name="connsiteY737" fmla="*/ 982163 h 4796589"/>
                  <a:gd name="connsiteX738" fmla="*/ 5571722 w 7905681"/>
                  <a:gd name="connsiteY738" fmla="*/ 974464 h 4796589"/>
                  <a:gd name="connsiteX739" fmla="*/ 5555912 w 7905681"/>
                  <a:gd name="connsiteY739" fmla="*/ 966765 h 4796589"/>
                  <a:gd name="connsiteX740" fmla="*/ 5540092 w 7905681"/>
                  <a:gd name="connsiteY740" fmla="*/ 986007 h 4796589"/>
                  <a:gd name="connsiteX741" fmla="*/ 5544045 w 7905681"/>
                  <a:gd name="connsiteY741" fmla="*/ 997551 h 4796589"/>
                  <a:gd name="connsiteX742" fmla="*/ 5544045 w 7905681"/>
                  <a:gd name="connsiteY742" fmla="*/ 1005249 h 4796589"/>
                  <a:gd name="connsiteX743" fmla="*/ 5548006 w 7905681"/>
                  <a:gd name="connsiteY743" fmla="*/ 1012948 h 4796589"/>
                  <a:gd name="connsiteX744" fmla="*/ 5551959 w 7905681"/>
                  <a:gd name="connsiteY744" fmla="*/ 1016802 h 4796589"/>
                  <a:gd name="connsiteX745" fmla="*/ 5571722 w 7905681"/>
                  <a:gd name="connsiteY745" fmla="*/ 1024492 h 4796589"/>
                  <a:gd name="connsiteX746" fmla="*/ 5579637 w 7905681"/>
                  <a:gd name="connsiteY746" fmla="*/ 1016802 h 4796589"/>
                  <a:gd name="connsiteX747" fmla="*/ 5571722 w 7905681"/>
                  <a:gd name="connsiteY747" fmla="*/ 1009103 h 4796589"/>
                  <a:gd name="connsiteX748" fmla="*/ 5591494 w 7905681"/>
                  <a:gd name="connsiteY748" fmla="*/ 1016802 h 4796589"/>
                  <a:gd name="connsiteX749" fmla="*/ 5587542 w 7905681"/>
                  <a:gd name="connsiteY749" fmla="*/ 1024492 h 4796589"/>
                  <a:gd name="connsiteX750" fmla="*/ 5583589 w 7905681"/>
                  <a:gd name="connsiteY750" fmla="*/ 1028346 h 4796589"/>
                  <a:gd name="connsiteX751" fmla="*/ 5607305 w 7905681"/>
                  <a:gd name="connsiteY751" fmla="*/ 1036044 h 4796589"/>
                  <a:gd name="connsiteX752" fmla="*/ 5623125 w 7905681"/>
                  <a:gd name="connsiteY752" fmla="*/ 1043743 h 4796589"/>
                  <a:gd name="connsiteX753" fmla="*/ 5642888 w 7905681"/>
                  <a:gd name="connsiteY753" fmla="*/ 1055286 h 4796589"/>
                  <a:gd name="connsiteX754" fmla="*/ 5670565 w 7905681"/>
                  <a:gd name="connsiteY754" fmla="*/ 1066830 h 4796589"/>
                  <a:gd name="connsiteX755" fmla="*/ 5702195 w 7905681"/>
                  <a:gd name="connsiteY755" fmla="*/ 1078383 h 4796589"/>
                  <a:gd name="connsiteX756" fmla="*/ 5733825 w 7905681"/>
                  <a:gd name="connsiteY756" fmla="*/ 1109168 h 4796589"/>
                  <a:gd name="connsiteX757" fmla="*/ 5749646 w 7905681"/>
                  <a:gd name="connsiteY757" fmla="*/ 1128410 h 4796589"/>
                  <a:gd name="connsiteX758" fmla="*/ 5741731 w 7905681"/>
                  <a:gd name="connsiteY758" fmla="*/ 1136109 h 4796589"/>
                  <a:gd name="connsiteX759" fmla="*/ 5737779 w 7905681"/>
                  <a:gd name="connsiteY759" fmla="*/ 1139963 h 4796589"/>
                  <a:gd name="connsiteX760" fmla="*/ 5749646 w 7905681"/>
                  <a:gd name="connsiteY760" fmla="*/ 1159205 h 4796589"/>
                  <a:gd name="connsiteX761" fmla="*/ 5753598 w 7905681"/>
                  <a:gd name="connsiteY761" fmla="*/ 1174603 h 4796589"/>
                  <a:gd name="connsiteX762" fmla="*/ 5761503 w 7905681"/>
                  <a:gd name="connsiteY762" fmla="*/ 1216941 h 4796589"/>
                  <a:gd name="connsiteX763" fmla="*/ 5765456 w 7905681"/>
                  <a:gd name="connsiteY763" fmla="*/ 1240028 h 4796589"/>
                  <a:gd name="connsiteX764" fmla="*/ 5761503 w 7905681"/>
                  <a:gd name="connsiteY764" fmla="*/ 1263124 h 4796589"/>
                  <a:gd name="connsiteX765" fmla="*/ 5745694 w 7905681"/>
                  <a:gd name="connsiteY765" fmla="*/ 1282366 h 4796589"/>
                  <a:gd name="connsiteX766" fmla="*/ 5733825 w 7905681"/>
                  <a:gd name="connsiteY766" fmla="*/ 1305462 h 4796589"/>
                  <a:gd name="connsiteX767" fmla="*/ 5721968 w 7905681"/>
                  <a:gd name="connsiteY767" fmla="*/ 1324704 h 4796589"/>
                  <a:gd name="connsiteX768" fmla="*/ 5706148 w 7905681"/>
                  <a:gd name="connsiteY768" fmla="*/ 1340102 h 4796589"/>
                  <a:gd name="connsiteX769" fmla="*/ 5698243 w 7905681"/>
                  <a:gd name="connsiteY769" fmla="*/ 1355499 h 4796589"/>
                  <a:gd name="connsiteX770" fmla="*/ 5698243 w 7905681"/>
                  <a:gd name="connsiteY770" fmla="*/ 1386285 h 4796589"/>
                  <a:gd name="connsiteX771" fmla="*/ 5706148 w 7905681"/>
                  <a:gd name="connsiteY771" fmla="*/ 1393983 h 4796589"/>
                  <a:gd name="connsiteX772" fmla="*/ 5725921 w 7905681"/>
                  <a:gd name="connsiteY772" fmla="*/ 1401682 h 4796589"/>
                  <a:gd name="connsiteX773" fmla="*/ 5733825 w 7905681"/>
                  <a:gd name="connsiteY773" fmla="*/ 1393983 h 4796589"/>
                  <a:gd name="connsiteX774" fmla="*/ 5741731 w 7905681"/>
                  <a:gd name="connsiteY774" fmla="*/ 1386285 h 4796589"/>
                  <a:gd name="connsiteX775" fmla="*/ 5749646 w 7905681"/>
                  <a:gd name="connsiteY775" fmla="*/ 1378586 h 4796589"/>
                  <a:gd name="connsiteX776" fmla="*/ 5761503 w 7905681"/>
                  <a:gd name="connsiteY776" fmla="*/ 1370887 h 4796589"/>
                  <a:gd name="connsiteX777" fmla="*/ 5761503 w 7905681"/>
                  <a:gd name="connsiteY777" fmla="*/ 1359344 h 4796589"/>
                  <a:gd name="connsiteX778" fmla="*/ 5765456 w 7905681"/>
                  <a:gd name="connsiteY778" fmla="*/ 1343946 h 4796589"/>
                  <a:gd name="connsiteX779" fmla="*/ 5773361 w 7905681"/>
                  <a:gd name="connsiteY779" fmla="*/ 1340102 h 4796589"/>
                  <a:gd name="connsiteX780" fmla="*/ 5785228 w 7905681"/>
                  <a:gd name="connsiteY780" fmla="*/ 1328558 h 4796589"/>
                  <a:gd name="connsiteX781" fmla="*/ 5801039 w 7905681"/>
                  <a:gd name="connsiteY781" fmla="*/ 1317006 h 4796589"/>
                  <a:gd name="connsiteX782" fmla="*/ 5812906 w 7905681"/>
                  <a:gd name="connsiteY782" fmla="*/ 1305462 h 4796589"/>
                  <a:gd name="connsiteX783" fmla="*/ 5824764 w 7905681"/>
                  <a:gd name="connsiteY783" fmla="*/ 1305462 h 4796589"/>
                  <a:gd name="connsiteX784" fmla="*/ 5840575 w 7905681"/>
                  <a:gd name="connsiteY784" fmla="*/ 1309307 h 4796589"/>
                  <a:gd name="connsiteX785" fmla="*/ 5864300 w 7905681"/>
                  <a:gd name="connsiteY785" fmla="*/ 1332403 h 4796589"/>
                  <a:gd name="connsiteX786" fmla="*/ 5880119 w 7905681"/>
                  <a:gd name="connsiteY786" fmla="*/ 1363198 h 4796589"/>
                  <a:gd name="connsiteX787" fmla="*/ 5895930 w 7905681"/>
                  <a:gd name="connsiteY787" fmla="*/ 1447865 h 4796589"/>
                  <a:gd name="connsiteX788" fmla="*/ 5907788 w 7905681"/>
                  <a:gd name="connsiteY788" fmla="*/ 1467117 h 4796589"/>
                  <a:gd name="connsiteX789" fmla="*/ 5907788 w 7905681"/>
                  <a:gd name="connsiteY789" fmla="*/ 1482505 h 4796589"/>
                  <a:gd name="connsiteX790" fmla="*/ 5911749 w 7905681"/>
                  <a:gd name="connsiteY790" fmla="*/ 1497902 h 4796589"/>
                  <a:gd name="connsiteX791" fmla="*/ 5911749 w 7905681"/>
                  <a:gd name="connsiteY791" fmla="*/ 1559483 h 4796589"/>
                  <a:gd name="connsiteX792" fmla="*/ 5884072 w 7905681"/>
                  <a:gd name="connsiteY792" fmla="*/ 1559483 h 4796589"/>
                  <a:gd name="connsiteX793" fmla="*/ 5876157 w 7905681"/>
                  <a:gd name="connsiteY793" fmla="*/ 1559483 h 4796589"/>
                  <a:gd name="connsiteX794" fmla="*/ 5876157 w 7905681"/>
                  <a:gd name="connsiteY794" fmla="*/ 1571035 h 4796589"/>
                  <a:gd name="connsiteX795" fmla="*/ 5864300 w 7905681"/>
                  <a:gd name="connsiteY795" fmla="*/ 1586423 h 4796589"/>
                  <a:gd name="connsiteX796" fmla="*/ 5860346 w 7905681"/>
                  <a:gd name="connsiteY796" fmla="*/ 1605675 h 4796589"/>
                  <a:gd name="connsiteX797" fmla="*/ 5852442 w 7905681"/>
                  <a:gd name="connsiteY797" fmla="*/ 1621063 h 4796589"/>
                  <a:gd name="connsiteX798" fmla="*/ 5840575 w 7905681"/>
                  <a:gd name="connsiteY798" fmla="*/ 1636461 h 4796589"/>
                  <a:gd name="connsiteX799" fmla="*/ 5828716 w 7905681"/>
                  <a:gd name="connsiteY799" fmla="*/ 1674954 h 4796589"/>
                  <a:gd name="connsiteX800" fmla="*/ 5828716 w 7905681"/>
                  <a:gd name="connsiteY800" fmla="*/ 1698041 h 4796589"/>
                  <a:gd name="connsiteX801" fmla="*/ 5812906 w 7905681"/>
                  <a:gd name="connsiteY801" fmla="*/ 1717283 h 4796589"/>
                  <a:gd name="connsiteX802" fmla="*/ 5801039 w 7905681"/>
                  <a:gd name="connsiteY802" fmla="*/ 1736535 h 4796589"/>
                  <a:gd name="connsiteX803" fmla="*/ 5752108 w 7905681"/>
                  <a:gd name="connsiteY803" fmla="*/ 1744818 h 4796589"/>
                  <a:gd name="connsiteX804" fmla="*/ 5752350 w 7905681"/>
                  <a:gd name="connsiteY804" fmla="*/ 1745107 h 4796589"/>
                  <a:gd name="connsiteX805" fmla="*/ 5799677 w 7905681"/>
                  <a:gd name="connsiteY805" fmla="*/ 1738032 h 4796589"/>
                  <a:gd name="connsiteX806" fmla="*/ 5837035 w 7905681"/>
                  <a:gd name="connsiteY806" fmla="*/ 1742567 h 4796589"/>
                  <a:gd name="connsiteX807" fmla="*/ 5855717 w 7905681"/>
                  <a:gd name="connsiteY807" fmla="*/ 1747104 h 4796589"/>
                  <a:gd name="connsiteX808" fmla="*/ 5874393 w 7905681"/>
                  <a:gd name="connsiteY808" fmla="*/ 1760720 h 4796589"/>
                  <a:gd name="connsiteX809" fmla="*/ 5879060 w 7905681"/>
                  <a:gd name="connsiteY809" fmla="*/ 1765257 h 4796589"/>
                  <a:gd name="connsiteX810" fmla="*/ 5897742 w 7905681"/>
                  <a:gd name="connsiteY810" fmla="*/ 1769794 h 4796589"/>
                  <a:gd name="connsiteX811" fmla="*/ 5907078 w 7905681"/>
                  <a:gd name="connsiteY811" fmla="*/ 1765257 h 4796589"/>
                  <a:gd name="connsiteX812" fmla="*/ 5921087 w 7905681"/>
                  <a:gd name="connsiteY812" fmla="*/ 1778873 h 4796589"/>
                  <a:gd name="connsiteX813" fmla="*/ 5935101 w 7905681"/>
                  <a:gd name="connsiteY813" fmla="*/ 1787946 h 4796589"/>
                  <a:gd name="connsiteX814" fmla="*/ 5939768 w 7905681"/>
                  <a:gd name="connsiteY814" fmla="*/ 1787946 h 4796589"/>
                  <a:gd name="connsiteX815" fmla="*/ 5949109 w 7905681"/>
                  <a:gd name="connsiteY815" fmla="*/ 1787946 h 4796589"/>
                  <a:gd name="connsiteX816" fmla="*/ 5963118 w 7905681"/>
                  <a:gd name="connsiteY816" fmla="*/ 1787946 h 4796589"/>
                  <a:gd name="connsiteX817" fmla="*/ 5981794 w 7905681"/>
                  <a:gd name="connsiteY817" fmla="*/ 1769794 h 4796589"/>
                  <a:gd name="connsiteX818" fmla="*/ 6000470 w 7905681"/>
                  <a:gd name="connsiteY818" fmla="*/ 1760720 h 4796589"/>
                  <a:gd name="connsiteX819" fmla="*/ 6014484 w 7905681"/>
                  <a:gd name="connsiteY819" fmla="*/ 1760720 h 4796589"/>
                  <a:gd name="connsiteX820" fmla="*/ 6028492 w 7905681"/>
                  <a:gd name="connsiteY820" fmla="*/ 1760720 h 4796589"/>
                  <a:gd name="connsiteX821" fmla="*/ 6042501 w 7905681"/>
                  <a:gd name="connsiteY821" fmla="*/ 1747104 h 4796589"/>
                  <a:gd name="connsiteX822" fmla="*/ 6051836 w 7905681"/>
                  <a:gd name="connsiteY822" fmla="*/ 1738032 h 4796589"/>
                  <a:gd name="connsiteX823" fmla="*/ 6065846 w 7905681"/>
                  <a:gd name="connsiteY823" fmla="*/ 1733489 h 4796589"/>
                  <a:gd name="connsiteX824" fmla="*/ 6089195 w 7905681"/>
                  <a:gd name="connsiteY824" fmla="*/ 1715337 h 4796589"/>
                  <a:gd name="connsiteX825" fmla="*/ 6121885 w 7905681"/>
                  <a:gd name="connsiteY825" fmla="*/ 1697190 h 4796589"/>
                  <a:gd name="connsiteX826" fmla="*/ 6149902 w 7905681"/>
                  <a:gd name="connsiteY826" fmla="*/ 1674496 h 4796589"/>
                  <a:gd name="connsiteX827" fmla="*/ 6182586 w 7905681"/>
                  <a:gd name="connsiteY827" fmla="*/ 1660886 h 4796589"/>
                  <a:gd name="connsiteX828" fmla="*/ 6205935 w 7905681"/>
                  <a:gd name="connsiteY828" fmla="*/ 1638197 h 4796589"/>
                  <a:gd name="connsiteX829" fmla="*/ 6206021 w 7905681"/>
                  <a:gd name="connsiteY829" fmla="*/ 1638660 h 4796589"/>
                  <a:gd name="connsiteX830" fmla="*/ 6205940 w 7905681"/>
                  <a:gd name="connsiteY830" fmla="*/ 1638193 h 4796589"/>
                  <a:gd name="connsiteX831" fmla="*/ 6233952 w 7905681"/>
                  <a:gd name="connsiteY831" fmla="*/ 1620042 h 4796589"/>
                  <a:gd name="connsiteX832" fmla="*/ 6257304 w 7905681"/>
                  <a:gd name="connsiteY832" fmla="*/ 1606428 h 4796589"/>
                  <a:gd name="connsiteX833" fmla="*/ 6280648 w 7905681"/>
                  <a:gd name="connsiteY833" fmla="*/ 1588278 h 4796589"/>
                  <a:gd name="connsiteX834" fmla="*/ 6308668 w 7905681"/>
                  <a:gd name="connsiteY834" fmla="*/ 1570124 h 4796589"/>
                  <a:gd name="connsiteX835" fmla="*/ 6311068 w 7905681"/>
                  <a:gd name="connsiteY835" fmla="*/ 1581787 h 4796589"/>
                  <a:gd name="connsiteX836" fmla="*/ 6308670 w 7905681"/>
                  <a:gd name="connsiteY836" fmla="*/ 1570123 h 4796589"/>
                  <a:gd name="connsiteX837" fmla="*/ 6355360 w 7905681"/>
                  <a:gd name="connsiteY837" fmla="*/ 1524747 h 4796589"/>
                  <a:gd name="connsiteX838" fmla="*/ 6364702 w 7905681"/>
                  <a:gd name="connsiteY838" fmla="*/ 1511129 h 4796589"/>
                  <a:gd name="connsiteX839" fmla="*/ 6383376 w 7905681"/>
                  <a:gd name="connsiteY839" fmla="*/ 1492982 h 4796589"/>
                  <a:gd name="connsiteX840" fmla="*/ 6392717 w 7905681"/>
                  <a:gd name="connsiteY840" fmla="*/ 1483901 h 4796589"/>
                  <a:gd name="connsiteX841" fmla="*/ 6411400 w 7905681"/>
                  <a:gd name="connsiteY841" fmla="*/ 1470291 h 4796589"/>
                  <a:gd name="connsiteX842" fmla="*/ 6411400 w 7905681"/>
                  <a:gd name="connsiteY842" fmla="*/ 1456680 h 4796589"/>
                  <a:gd name="connsiteX843" fmla="*/ 6411400 w 7905681"/>
                  <a:gd name="connsiteY843" fmla="*/ 1447600 h 4796589"/>
                  <a:gd name="connsiteX844" fmla="*/ 6388046 w 7905681"/>
                  <a:gd name="connsiteY844" fmla="*/ 1402225 h 4796589"/>
                  <a:gd name="connsiteX845" fmla="*/ 6374043 w 7905681"/>
                  <a:gd name="connsiteY845" fmla="*/ 1370460 h 4796589"/>
                  <a:gd name="connsiteX846" fmla="*/ 6392717 w 7905681"/>
                  <a:gd name="connsiteY846" fmla="*/ 1356843 h 4796589"/>
                  <a:gd name="connsiteX847" fmla="*/ 6453419 w 7905681"/>
                  <a:gd name="connsiteY847" fmla="*/ 1343232 h 4796589"/>
                  <a:gd name="connsiteX848" fmla="*/ 6486106 w 7905681"/>
                  <a:gd name="connsiteY848" fmla="*/ 1343232 h 4796589"/>
                  <a:gd name="connsiteX849" fmla="*/ 6528135 w 7905681"/>
                  <a:gd name="connsiteY849" fmla="*/ 1343232 h 4796589"/>
                  <a:gd name="connsiteX850" fmla="*/ 6556151 w 7905681"/>
                  <a:gd name="connsiteY850" fmla="*/ 1343232 h 4796589"/>
                  <a:gd name="connsiteX851" fmla="*/ 6570162 w 7905681"/>
                  <a:gd name="connsiteY851" fmla="*/ 1343232 h 4796589"/>
                  <a:gd name="connsiteX852" fmla="*/ 6602849 w 7905681"/>
                  <a:gd name="connsiteY852" fmla="*/ 1329615 h 4796589"/>
                  <a:gd name="connsiteX853" fmla="*/ 6621533 w 7905681"/>
                  <a:gd name="connsiteY853" fmla="*/ 1329615 h 4796589"/>
                  <a:gd name="connsiteX854" fmla="*/ 6668223 w 7905681"/>
                  <a:gd name="connsiteY854" fmla="*/ 1316004 h 4796589"/>
                  <a:gd name="connsiteX855" fmla="*/ 6696247 w 7905681"/>
                  <a:gd name="connsiteY855" fmla="*/ 1284239 h 4796589"/>
                  <a:gd name="connsiteX856" fmla="*/ 6724263 w 7905681"/>
                  <a:gd name="connsiteY856" fmla="*/ 1270622 h 4796589"/>
                  <a:gd name="connsiteX857" fmla="*/ 6742937 w 7905681"/>
                  <a:gd name="connsiteY857" fmla="*/ 1257011 h 4796589"/>
                  <a:gd name="connsiteX858" fmla="*/ 6742937 w 7905681"/>
                  <a:gd name="connsiteY858" fmla="*/ 1247931 h 4796589"/>
                  <a:gd name="connsiteX859" fmla="*/ 6742937 w 7905681"/>
                  <a:gd name="connsiteY859" fmla="*/ 1229783 h 4796589"/>
                  <a:gd name="connsiteX860" fmla="*/ 6724263 w 7905681"/>
                  <a:gd name="connsiteY860" fmla="*/ 1207092 h 4796589"/>
                  <a:gd name="connsiteX861" fmla="*/ 6742937 w 7905681"/>
                  <a:gd name="connsiteY861" fmla="*/ 1193475 h 4796589"/>
                  <a:gd name="connsiteX862" fmla="*/ 6747609 w 7905681"/>
                  <a:gd name="connsiteY862" fmla="*/ 1175327 h 4796589"/>
                  <a:gd name="connsiteX863" fmla="*/ 6724263 w 7905681"/>
                  <a:gd name="connsiteY863" fmla="*/ 1184401 h 4796589"/>
                  <a:gd name="connsiteX864" fmla="*/ 6714922 w 7905681"/>
                  <a:gd name="connsiteY864" fmla="*/ 1175327 h 4796589"/>
                  <a:gd name="connsiteX865" fmla="*/ 6705580 w 7905681"/>
                  <a:gd name="connsiteY865" fmla="*/ 1157173 h 4796589"/>
                  <a:gd name="connsiteX866" fmla="*/ 6728934 w 7905681"/>
                  <a:gd name="connsiteY866" fmla="*/ 1139026 h 4796589"/>
                  <a:gd name="connsiteX867" fmla="*/ 6766292 w 7905681"/>
                  <a:gd name="connsiteY867" fmla="*/ 1107254 h 4796589"/>
                  <a:gd name="connsiteX868" fmla="*/ 6780295 w 7905681"/>
                  <a:gd name="connsiteY868" fmla="*/ 1080026 h 4796589"/>
                  <a:gd name="connsiteX869" fmla="*/ 6784966 w 7905681"/>
                  <a:gd name="connsiteY869" fmla="*/ 1057342 h 4796589"/>
                  <a:gd name="connsiteX870" fmla="*/ 6822323 w 7905681"/>
                  <a:gd name="connsiteY870" fmla="*/ 1011959 h 4796589"/>
                  <a:gd name="connsiteX871" fmla="*/ 6850339 w 7905681"/>
                  <a:gd name="connsiteY871" fmla="*/ 975658 h 4796589"/>
                  <a:gd name="connsiteX872" fmla="*/ 6883026 w 7905681"/>
                  <a:gd name="connsiteY872" fmla="*/ 952966 h 4796589"/>
                  <a:gd name="connsiteX873" fmla="*/ 6915712 w 7905681"/>
                  <a:gd name="connsiteY873" fmla="*/ 943893 h 4796589"/>
                  <a:gd name="connsiteX874" fmla="*/ 6967082 w 7905681"/>
                  <a:gd name="connsiteY874" fmla="*/ 930275 h 4796589"/>
                  <a:gd name="connsiteX875" fmla="*/ 6995098 w 7905681"/>
                  <a:gd name="connsiteY875" fmla="*/ 916666 h 4796589"/>
                  <a:gd name="connsiteX876" fmla="*/ 7069813 w 7905681"/>
                  <a:gd name="connsiteY876" fmla="*/ 907592 h 4796589"/>
                  <a:gd name="connsiteX877" fmla="*/ 7069813 w 7905681"/>
                  <a:gd name="connsiteY877" fmla="*/ 930275 h 4796589"/>
                  <a:gd name="connsiteX878" fmla="*/ 7069813 w 7905681"/>
                  <a:gd name="connsiteY878" fmla="*/ 957503 h 4796589"/>
                  <a:gd name="connsiteX879" fmla="*/ 7072686 w 7905681"/>
                  <a:gd name="connsiteY879" fmla="*/ 964483 h 4796589"/>
                  <a:gd name="connsiteX880" fmla="*/ 7069816 w 7905681"/>
                  <a:gd name="connsiteY880" fmla="*/ 957507 h 4796589"/>
                  <a:gd name="connsiteX881" fmla="*/ 7069816 w 7905681"/>
                  <a:gd name="connsiteY881" fmla="*/ 930281 h 4796589"/>
                  <a:gd name="connsiteX882" fmla="*/ 7069816 w 7905681"/>
                  <a:gd name="connsiteY882" fmla="*/ 907590 h 4796589"/>
                  <a:gd name="connsiteX883" fmla="*/ 7093163 w 7905681"/>
                  <a:gd name="connsiteY883" fmla="*/ 907590 h 4796589"/>
                  <a:gd name="connsiteX884" fmla="*/ 7139858 w 7905681"/>
                  <a:gd name="connsiteY884" fmla="*/ 889436 h 4796589"/>
                  <a:gd name="connsiteX885" fmla="*/ 7172546 w 7905681"/>
                  <a:gd name="connsiteY885" fmla="*/ 880361 h 4796589"/>
                  <a:gd name="connsiteX886" fmla="*/ 7237920 w 7905681"/>
                  <a:gd name="connsiteY886" fmla="*/ 871287 h 4796589"/>
                  <a:gd name="connsiteX887" fmla="*/ 7270608 w 7905681"/>
                  <a:gd name="connsiteY887" fmla="*/ 862212 h 4796589"/>
                  <a:gd name="connsiteX888" fmla="*/ 7303295 w 7905681"/>
                  <a:gd name="connsiteY888" fmla="*/ 853137 h 4796589"/>
                  <a:gd name="connsiteX889" fmla="*/ 7317305 w 7905681"/>
                  <a:gd name="connsiteY889" fmla="*/ 871287 h 4796589"/>
                  <a:gd name="connsiteX890" fmla="*/ 7317305 w 7905681"/>
                  <a:gd name="connsiteY890" fmla="*/ 907590 h 4796589"/>
                  <a:gd name="connsiteX891" fmla="*/ 7317305 w 7905681"/>
                  <a:gd name="connsiteY891" fmla="*/ 930281 h 4796589"/>
                  <a:gd name="connsiteX892" fmla="*/ 7331313 w 7905681"/>
                  <a:gd name="connsiteY892" fmla="*/ 948432 h 4796589"/>
                  <a:gd name="connsiteX893" fmla="*/ 7331313 w 7905681"/>
                  <a:gd name="connsiteY893" fmla="*/ 966582 h 4796589"/>
                  <a:gd name="connsiteX894" fmla="*/ 7289287 w 7905681"/>
                  <a:gd name="connsiteY894" fmla="*/ 998348 h 4796589"/>
                  <a:gd name="connsiteX895" fmla="*/ 7289287 w 7905681"/>
                  <a:gd name="connsiteY895" fmla="*/ 1057343 h 4796589"/>
                  <a:gd name="connsiteX896" fmla="*/ 7275278 w 7905681"/>
                  <a:gd name="connsiteY896" fmla="*/ 1125414 h 4796589"/>
                  <a:gd name="connsiteX897" fmla="*/ 7279948 w 7905681"/>
                  <a:gd name="connsiteY897" fmla="*/ 1175329 h 4796589"/>
                  <a:gd name="connsiteX898" fmla="*/ 7284618 w 7905681"/>
                  <a:gd name="connsiteY898" fmla="*/ 1225246 h 4796589"/>
                  <a:gd name="connsiteX899" fmla="*/ 7279948 w 7905681"/>
                  <a:gd name="connsiteY899" fmla="*/ 1266087 h 4796589"/>
                  <a:gd name="connsiteX900" fmla="*/ 7289287 w 7905681"/>
                  <a:gd name="connsiteY900" fmla="*/ 1297852 h 4796589"/>
                  <a:gd name="connsiteX901" fmla="*/ 7289290 w 7905681"/>
                  <a:gd name="connsiteY901" fmla="*/ 1297852 h 4796589"/>
                  <a:gd name="connsiteX902" fmla="*/ 7462066 w 7905681"/>
                  <a:gd name="connsiteY902" fmla="*/ 1257011 h 4796589"/>
                  <a:gd name="connsiteX903" fmla="*/ 7466735 w 7905681"/>
                  <a:gd name="connsiteY903" fmla="*/ 1234322 h 4796589"/>
                  <a:gd name="connsiteX904" fmla="*/ 7504091 w 7905681"/>
                  <a:gd name="connsiteY904" fmla="*/ 1220709 h 4796589"/>
                  <a:gd name="connsiteX905" fmla="*/ 7513431 w 7905681"/>
                  <a:gd name="connsiteY905" fmla="*/ 1234322 h 4796589"/>
                  <a:gd name="connsiteX906" fmla="*/ 7518100 w 7905681"/>
                  <a:gd name="connsiteY906" fmla="*/ 1247934 h 4796589"/>
                  <a:gd name="connsiteX907" fmla="*/ 7527437 w 7905681"/>
                  <a:gd name="connsiteY907" fmla="*/ 1247934 h 4796589"/>
                  <a:gd name="connsiteX908" fmla="*/ 7541446 w 7905681"/>
                  <a:gd name="connsiteY908" fmla="*/ 1247934 h 4796589"/>
                  <a:gd name="connsiteX909" fmla="*/ 7546116 w 7905681"/>
                  <a:gd name="connsiteY909" fmla="*/ 1257011 h 4796589"/>
                  <a:gd name="connsiteX910" fmla="*/ 7546116 w 7905681"/>
                  <a:gd name="connsiteY910" fmla="*/ 1261550 h 4796589"/>
                  <a:gd name="connsiteX911" fmla="*/ 7527437 w 7905681"/>
                  <a:gd name="connsiteY911" fmla="*/ 1270626 h 4796589"/>
                  <a:gd name="connsiteX912" fmla="*/ 7518100 w 7905681"/>
                  <a:gd name="connsiteY912" fmla="*/ 1279701 h 4796589"/>
                  <a:gd name="connsiteX913" fmla="*/ 7513431 w 7905681"/>
                  <a:gd name="connsiteY913" fmla="*/ 1284240 h 4796589"/>
                  <a:gd name="connsiteX914" fmla="*/ 7504091 w 7905681"/>
                  <a:gd name="connsiteY914" fmla="*/ 1293316 h 4796589"/>
                  <a:gd name="connsiteX915" fmla="*/ 7504091 w 7905681"/>
                  <a:gd name="connsiteY915" fmla="*/ 1311468 h 4796589"/>
                  <a:gd name="connsiteX916" fmla="*/ 7508760 w 7905681"/>
                  <a:gd name="connsiteY916" fmla="*/ 1320544 h 4796589"/>
                  <a:gd name="connsiteX917" fmla="*/ 7518100 w 7905681"/>
                  <a:gd name="connsiteY917" fmla="*/ 1320544 h 4796589"/>
                  <a:gd name="connsiteX918" fmla="*/ 7527437 w 7905681"/>
                  <a:gd name="connsiteY918" fmla="*/ 1320544 h 4796589"/>
                  <a:gd name="connsiteX919" fmla="*/ 7546116 w 7905681"/>
                  <a:gd name="connsiteY919" fmla="*/ 1329618 h 4796589"/>
                  <a:gd name="connsiteX920" fmla="*/ 7564796 w 7905681"/>
                  <a:gd name="connsiteY920" fmla="*/ 1343234 h 4796589"/>
                  <a:gd name="connsiteX921" fmla="*/ 7569465 w 7905681"/>
                  <a:gd name="connsiteY921" fmla="*/ 1356846 h 4796589"/>
                  <a:gd name="connsiteX922" fmla="*/ 7564796 w 7905681"/>
                  <a:gd name="connsiteY922" fmla="*/ 1365924 h 4796589"/>
                  <a:gd name="connsiteX923" fmla="*/ 7569465 w 7905681"/>
                  <a:gd name="connsiteY923" fmla="*/ 1370462 h 4796589"/>
                  <a:gd name="connsiteX924" fmla="*/ 7583471 w 7905681"/>
                  <a:gd name="connsiteY924" fmla="*/ 1379536 h 4796589"/>
                  <a:gd name="connsiteX925" fmla="*/ 7592811 w 7905681"/>
                  <a:gd name="connsiteY925" fmla="*/ 1384075 h 4796589"/>
                  <a:gd name="connsiteX926" fmla="*/ 7597481 w 7905681"/>
                  <a:gd name="connsiteY926" fmla="*/ 1388613 h 4796589"/>
                  <a:gd name="connsiteX927" fmla="*/ 7602151 w 7905681"/>
                  <a:gd name="connsiteY927" fmla="*/ 1397688 h 4796589"/>
                  <a:gd name="connsiteX928" fmla="*/ 7630170 w 7905681"/>
                  <a:gd name="connsiteY928" fmla="*/ 1384075 h 4796589"/>
                  <a:gd name="connsiteX929" fmla="*/ 7648846 w 7905681"/>
                  <a:gd name="connsiteY929" fmla="*/ 1384075 h 4796589"/>
                  <a:gd name="connsiteX930" fmla="*/ 7662856 w 7905681"/>
                  <a:gd name="connsiteY930" fmla="*/ 1379536 h 4796589"/>
                  <a:gd name="connsiteX931" fmla="*/ 7653516 w 7905681"/>
                  <a:gd name="connsiteY931" fmla="*/ 1365924 h 4796589"/>
                  <a:gd name="connsiteX932" fmla="*/ 7639507 w 7905681"/>
                  <a:gd name="connsiteY932" fmla="*/ 1352308 h 4796589"/>
                  <a:gd name="connsiteX933" fmla="*/ 7634841 w 7905681"/>
                  <a:gd name="connsiteY933" fmla="*/ 1343234 h 4796589"/>
                  <a:gd name="connsiteX934" fmla="*/ 7639507 w 7905681"/>
                  <a:gd name="connsiteY934" fmla="*/ 1334158 h 4796589"/>
                  <a:gd name="connsiteX935" fmla="*/ 7644176 w 7905681"/>
                  <a:gd name="connsiteY935" fmla="*/ 1343234 h 4796589"/>
                  <a:gd name="connsiteX936" fmla="*/ 7658186 w 7905681"/>
                  <a:gd name="connsiteY936" fmla="*/ 1352308 h 4796589"/>
                  <a:gd name="connsiteX937" fmla="*/ 7672196 w 7905681"/>
                  <a:gd name="connsiteY937" fmla="*/ 1361386 h 4796589"/>
                  <a:gd name="connsiteX938" fmla="*/ 7676866 w 7905681"/>
                  <a:gd name="connsiteY938" fmla="*/ 1365924 h 4796589"/>
                  <a:gd name="connsiteX939" fmla="*/ 7686206 w 7905681"/>
                  <a:gd name="connsiteY939" fmla="*/ 1379536 h 4796589"/>
                  <a:gd name="connsiteX940" fmla="*/ 7695546 w 7905681"/>
                  <a:gd name="connsiteY940" fmla="*/ 1384075 h 4796589"/>
                  <a:gd name="connsiteX941" fmla="*/ 7690875 w 7905681"/>
                  <a:gd name="connsiteY941" fmla="*/ 1393152 h 4796589"/>
                  <a:gd name="connsiteX942" fmla="*/ 7681535 w 7905681"/>
                  <a:gd name="connsiteY942" fmla="*/ 1402226 h 4796589"/>
                  <a:gd name="connsiteX943" fmla="*/ 7667526 w 7905681"/>
                  <a:gd name="connsiteY943" fmla="*/ 1406764 h 4796589"/>
                  <a:gd name="connsiteX944" fmla="*/ 7658186 w 7905681"/>
                  <a:gd name="connsiteY944" fmla="*/ 1415841 h 4796589"/>
                  <a:gd name="connsiteX945" fmla="*/ 7639507 w 7905681"/>
                  <a:gd name="connsiteY945" fmla="*/ 1415841 h 4796589"/>
                  <a:gd name="connsiteX946" fmla="*/ 7625501 w 7905681"/>
                  <a:gd name="connsiteY946" fmla="*/ 1424915 h 4796589"/>
                  <a:gd name="connsiteX947" fmla="*/ 7616161 w 7905681"/>
                  <a:gd name="connsiteY947" fmla="*/ 1424915 h 4796589"/>
                  <a:gd name="connsiteX948" fmla="*/ 7616161 w 7905681"/>
                  <a:gd name="connsiteY948" fmla="*/ 1433993 h 4796589"/>
                  <a:gd name="connsiteX949" fmla="*/ 7606821 w 7905681"/>
                  <a:gd name="connsiteY949" fmla="*/ 1443069 h 4796589"/>
                  <a:gd name="connsiteX950" fmla="*/ 7592811 w 7905681"/>
                  <a:gd name="connsiteY950" fmla="*/ 1452143 h 4796589"/>
                  <a:gd name="connsiteX951" fmla="*/ 7592811 w 7905681"/>
                  <a:gd name="connsiteY951" fmla="*/ 1443069 h 4796589"/>
                  <a:gd name="connsiteX952" fmla="*/ 7588142 w 7905681"/>
                  <a:gd name="connsiteY952" fmla="*/ 1429454 h 4796589"/>
                  <a:gd name="connsiteX953" fmla="*/ 7583471 w 7905681"/>
                  <a:gd name="connsiteY953" fmla="*/ 1415841 h 4796589"/>
                  <a:gd name="connsiteX954" fmla="*/ 7569465 w 7905681"/>
                  <a:gd name="connsiteY954" fmla="*/ 1424915 h 4796589"/>
                  <a:gd name="connsiteX955" fmla="*/ 7569465 w 7905681"/>
                  <a:gd name="connsiteY955" fmla="*/ 1433993 h 4796589"/>
                  <a:gd name="connsiteX956" fmla="*/ 7555456 w 7905681"/>
                  <a:gd name="connsiteY956" fmla="*/ 1443069 h 4796589"/>
                  <a:gd name="connsiteX957" fmla="*/ 7555456 w 7905681"/>
                  <a:gd name="connsiteY957" fmla="*/ 1461221 h 4796589"/>
                  <a:gd name="connsiteX958" fmla="*/ 7546116 w 7905681"/>
                  <a:gd name="connsiteY958" fmla="*/ 1470297 h 4796589"/>
                  <a:gd name="connsiteX959" fmla="*/ 7541446 w 7905681"/>
                  <a:gd name="connsiteY959" fmla="*/ 1470297 h 4796589"/>
                  <a:gd name="connsiteX960" fmla="*/ 7532115 w 7905681"/>
                  <a:gd name="connsiteY960" fmla="*/ 1470297 h 4796589"/>
                  <a:gd name="connsiteX961" fmla="*/ 7532115 w 7905681"/>
                  <a:gd name="connsiteY961" fmla="*/ 1474828 h 4796589"/>
                  <a:gd name="connsiteX962" fmla="*/ 7532115 w 7905681"/>
                  <a:gd name="connsiteY962" fmla="*/ 1479367 h 4796589"/>
                  <a:gd name="connsiteX963" fmla="*/ 7522776 w 7905681"/>
                  <a:gd name="connsiteY963" fmla="*/ 1483905 h 4796589"/>
                  <a:gd name="connsiteX964" fmla="*/ 7518106 w 7905681"/>
                  <a:gd name="connsiteY964" fmla="*/ 1479367 h 4796589"/>
                  <a:gd name="connsiteX965" fmla="*/ 7518106 w 7905681"/>
                  <a:gd name="connsiteY965" fmla="*/ 1474828 h 4796589"/>
                  <a:gd name="connsiteX966" fmla="*/ 7508768 w 7905681"/>
                  <a:gd name="connsiteY966" fmla="*/ 1456677 h 4796589"/>
                  <a:gd name="connsiteX967" fmla="*/ 7508768 w 7905681"/>
                  <a:gd name="connsiteY967" fmla="*/ 1447602 h 4796589"/>
                  <a:gd name="connsiteX968" fmla="*/ 7494758 w 7905681"/>
                  <a:gd name="connsiteY968" fmla="*/ 1443063 h 4796589"/>
                  <a:gd name="connsiteX969" fmla="*/ 7490088 w 7905681"/>
                  <a:gd name="connsiteY969" fmla="*/ 1443063 h 4796589"/>
                  <a:gd name="connsiteX970" fmla="*/ 7485418 w 7905681"/>
                  <a:gd name="connsiteY970" fmla="*/ 1447602 h 4796589"/>
                  <a:gd name="connsiteX971" fmla="*/ 7485418 w 7905681"/>
                  <a:gd name="connsiteY971" fmla="*/ 1452139 h 4796589"/>
                  <a:gd name="connsiteX972" fmla="*/ 7485418 w 7905681"/>
                  <a:gd name="connsiteY972" fmla="*/ 1461215 h 4796589"/>
                  <a:gd name="connsiteX973" fmla="*/ 7485418 w 7905681"/>
                  <a:gd name="connsiteY973" fmla="*/ 1474828 h 4796589"/>
                  <a:gd name="connsiteX974" fmla="*/ 7485418 w 7905681"/>
                  <a:gd name="connsiteY974" fmla="*/ 1483905 h 4796589"/>
                  <a:gd name="connsiteX975" fmla="*/ 7485418 w 7905681"/>
                  <a:gd name="connsiteY975" fmla="*/ 1488443 h 4796589"/>
                  <a:gd name="connsiteX976" fmla="*/ 7485418 w 7905681"/>
                  <a:gd name="connsiteY976" fmla="*/ 1502056 h 4796589"/>
                  <a:gd name="connsiteX977" fmla="*/ 7466740 w 7905681"/>
                  <a:gd name="connsiteY977" fmla="*/ 1511133 h 4796589"/>
                  <a:gd name="connsiteX978" fmla="*/ 7457400 w 7905681"/>
                  <a:gd name="connsiteY978" fmla="*/ 1515671 h 4796589"/>
                  <a:gd name="connsiteX979" fmla="*/ 7448061 w 7905681"/>
                  <a:gd name="connsiteY979" fmla="*/ 1524746 h 4796589"/>
                  <a:gd name="connsiteX980" fmla="*/ 7420043 w 7905681"/>
                  <a:gd name="connsiteY980" fmla="*/ 1406760 h 4796589"/>
                  <a:gd name="connsiteX981" fmla="*/ 7420036 w 7905681"/>
                  <a:gd name="connsiteY981" fmla="*/ 1406764 h 4796589"/>
                  <a:gd name="connsiteX982" fmla="*/ 7416234 w 7905681"/>
                  <a:gd name="connsiteY982" fmla="*/ 1407475 h 4796589"/>
                  <a:gd name="connsiteX983" fmla="*/ 7420040 w 7905681"/>
                  <a:gd name="connsiteY983" fmla="*/ 1406764 h 4796589"/>
                  <a:gd name="connsiteX984" fmla="*/ 7448057 w 7905681"/>
                  <a:gd name="connsiteY984" fmla="*/ 1524749 h 4796589"/>
                  <a:gd name="connsiteX985" fmla="*/ 7443389 w 7905681"/>
                  <a:gd name="connsiteY985" fmla="*/ 1533825 h 4796589"/>
                  <a:gd name="connsiteX986" fmla="*/ 7415369 w 7905681"/>
                  <a:gd name="connsiteY986" fmla="*/ 1533825 h 4796589"/>
                  <a:gd name="connsiteX987" fmla="*/ 7392022 w 7905681"/>
                  <a:gd name="connsiteY987" fmla="*/ 1542901 h 4796589"/>
                  <a:gd name="connsiteX988" fmla="*/ 7368674 w 7905681"/>
                  <a:gd name="connsiteY988" fmla="*/ 1551976 h 4796589"/>
                  <a:gd name="connsiteX989" fmla="*/ 7359335 w 7905681"/>
                  <a:gd name="connsiteY989" fmla="*/ 1561053 h 4796589"/>
                  <a:gd name="connsiteX990" fmla="*/ 7340657 w 7905681"/>
                  <a:gd name="connsiteY990" fmla="*/ 1570127 h 4796589"/>
                  <a:gd name="connsiteX991" fmla="*/ 7303299 w 7905681"/>
                  <a:gd name="connsiteY991" fmla="*/ 1570127 h 4796589"/>
                  <a:gd name="connsiteX992" fmla="*/ 7279952 w 7905681"/>
                  <a:gd name="connsiteY992" fmla="*/ 1583741 h 4796589"/>
                  <a:gd name="connsiteX993" fmla="*/ 7256602 w 7905681"/>
                  <a:gd name="connsiteY993" fmla="*/ 1606431 h 4796589"/>
                  <a:gd name="connsiteX994" fmla="*/ 7247265 w 7905681"/>
                  <a:gd name="connsiteY994" fmla="*/ 1610969 h 4796589"/>
                  <a:gd name="connsiteX995" fmla="*/ 7228585 w 7905681"/>
                  <a:gd name="connsiteY995" fmla="*/ 1633659 h 4796589"/>
                  <a:gd name="connsiteX996" fmla="*/ 7209908 w 7905681"/>
                  <a:gd name="connsiteY996" fmla="*/ 1638197 h 4796589"/>
                  <a:gd name="connsiteX997" fmla="*/ 7205237 w 7905681"/>
                  <a:gd name="connsiteY997" fmla="*/ 1624584 h 4796589"/>
                  <a:gd name="connsiteX998" fmla="*/ 7223914 w 7905681"/>
                  <a:gd name="connsiteY998" fmla="*/ 1597355 h 4796589"/>
                  <a:gd name="connsiteX999" fmla="*/ 7223912 w 7905681"/>
                  <a:gd name="connsiteY999" fmla="*/ 1597352 h 4796589"/>
                  <a:gd name="connsiteX1000" fmla="*/ 7205230 w 7905681"/>
                  <a:gd name="connsiteY1000" fmla="*/ 1624579 h 4796589"/>
                  <a:gd name="connsiteX1001" fmla="*/ 7209902 w 7905681"/>
                  <a:gd name="connsiteY1001" fmla="*/ 1638196 h 4796589"/>
                  <a:gd name="connsiteX1002" fmla="*/ 7177215 w 7905681"/>
                  <a:gd name="connsiteY1002" fmla="*/ 1683572 h 4796589"/>
                  <a:gd name="connsiteX1003" fmla="*/ 7209902 w 7905681"/>
                  <a:gd name="connsiteY1003" fmla="*/ 1669961 h 4796589"/>
                  <a:gd name="connsiteX1004" fmla="*/ 7233246 w 7905681"/>
                  <a:gd name="connsiteY1004" fmla="*/ 1660887 h 4796589"/>
                  <a:gd name="connsiteX1005" fmla="*/ 7261271 w 7905681"/>
                  <a:gd name="connsiteY1005" fmla="*/ 1642733 h 4796589"/>
                  <a:gd name="connsiteX1006" fmla="*/ 7270603 w 7905681"/>
                  <a:gd name="connsiteY1006" fmla="*/ 1633659 h 4796589"/>
                  <a:gd name="connsiteX1007" fmla="*/ 7298619 w 7905681"/>
                  <a:gd name="connsiteY1007" fmla="*/ 1629122 h 4796589"/>
                  <a:gd name="connsiteX1008" fmla="*/ 7321974 w 7905681"/>
                  <a:gd name="connsiteY1008" fmla="*/ 1624579 h 4796589"/>
                  <a:gd name="connsiteX1009" fmla="*/ 7331315 w 7905681"/>
                  <a:gd name="connsiteY1009" fmla="*/ 1615505 h 4796589"/>
                  <a:gd name="connsiteX1010" fmla="*/ 7359331 w 7905681"/>
                  <a:gd name="connsiteY1010" fmla="*/ 1601894 h 4796589"/>
                  <a:gd name="connsiteX1011" fmla="*/ 7382675 w 7905681"/>
                  <a:gd name="connsiteY1011" fmla="*/ 1574666 h 4796589"/>
                  <a:gd name="connsiteX1012" fmla="*/ 7359331 w 7905681"/>
                  <a:gd name="connsiteY1012" fmla="*/ 1620042 h 4796589"/>
                  <a:gd name="connsiteX1013" fmla="*/ 7382675 w 7905681"/>
                  <a:gd name="connsiteY1013" fmla="*/ 1610968 h 4796589"/>
                  <a:gd name="connsiteX1014" fmla="*/ 7396688 w 7905681"/>
                  <a:gd name="connsiteY1014" fmla="*/ 1592814 h 4796589"/>
                  <a:gd name="connsiteX1015" fmla="*/ 7410691 w 7905681"/>
                  <a:gd name="connsiteY1015" fmla="*/ 1588277 h 4796589"/>
                  <a:gd name="connsiteX1016" fmla="*/ 7429375 w 7905681"/>
                  <a:gd name="connsiteY1016" fmla="*/ 1583740 h 4796589"/>
                  <a:gd name="connsiteX1017" fmla="*/ 7438717 w 7905681"/>
                  <a:gd name="connsiteY1017" fmla="*/ 1583740 h 4796589"/>
                  <a:gd name="connsiteX1018" fmla="*/ 7396688 w 7905681"/>
                  <a:gd name="connsiteY1018" fmla="*/ 1620042 h 4796589"/>
                  <a:gd name="connsiteX1019" fmla="*/ 7359331 w 7905681"/>
                  <a:gd name="connsiteY1019" fmla="*/ 1647270 h 4796589"/>
                  <a:gd name="connsiteX1020" fmla="*/ 7331315 w 7905681"/>
                  <a:gd name="connsiteY1020" fmla="*/ 1660887 h 4796589"/>
                  <a:gd name="connsiteX1021" fmla="*/ 7307961 w 7905681"/>
                  <a:gd name="connsiteY1021" fmla="*/ 1683572 h 4796589"/>
                  <a:gd name="connsiteX1022" fmla="*/ 7270603 w 7905681"/>
                  <a:gd name="connsiteY1022" fmla="*/ 1692652 h 4796589"/>
                  <a:gd name="connsiteX1023" fmla="*/ 7228575 w 7905681"/>
                  <a:gd name="connsiteY1023" fmla="*/ 1706263 h 4796589"/>
                  <a:gd name="connsiteX1024" fmla="*/ 7191227 w 7905681"/>
                  <a:gd name="connsiteY1024" fmla="*/ 1715343 h 4796589"/>
                  <a:gd name="connsiteX1025" fmla="*/ 7167878 w 7905681"/>
                  <a:gd name="connsiteY1025" fmla="*/ 1701728 h 4796589"/>
                  <a:gd name="connsiteX1026" fmla="*/ 7167879 w 7905681"/>
                  <a:gd name="connsiteY1026" fmla="*/ 1701731 h 4796589"/>
                  <a:gd name="connsiteX1027" fmla="*/ 7172548 w 7905681"/>
                  <a:gd name="connsiteY1027" fmla="*/ 1706267 h 4796589"/>
                  <a:gd name="connsiteX1028" fmla="*/ 7163209 w 7905681"/>
                  <a:gd name="connsiteY1028" fmla="*/ 1715342 h 4796589"/>
                  <a:gd name="connsiteX1029" fmla="*/ 7153871 w 7905681"/>
                  <a:gd name="connsiteY1029" fmla="*/ 1738032 h 4796589"/>
                  <a:gd name="connsiteX1030" fmla="*/ 7149199 w 7905681"/>
                  <a:gd name="connsiteY1030" fmla="*/ 1760721 h 4796589"/>
                  <a:gd name="connsiteX1031" fmla="*/ 7158540 w 7905681"/>
                  <a:gd name="connsiteY1031" fmla="*/ 1760721 h 4796589"/>
                  <a:gd name="connsiteX1032" fmla="*/ 7177217 w 7905681"/>
                  <a:gd name="connsiteY1032" fmla="*/ 1760721 h 4796589"/>
                  <a:gd name="connsiteX1033" fmla="*/ 7186557 w 7905681"/>
                  <a:gd name="connsiteY1033" fmla="*/ 1787950 h 4796589"/>
                  <a:gd name="connsiteX1034" fmla="*/ 7186557 w 7905681"/>
                  <a:gd name="connsiteY1034" fmla="*/ 1806101 h 4796589"/>
                  <a:gd name="connsiteX1035" fmla="*/ 7186557 w 7905681"/>
                  <a:gd name="connsiteY1035" fmla="*/ 1842405 h 4796589"/>
                  <a:gd name="connsiteX1036" fmla="*/ 7181887 w 7905681"/>
                  <a:gd name="connsiteY1036" fmla="*/ 1865095 h 4796589"/>
                  <a:gd name="connsiteX1037" fmla="*/ 7177217 w 7905681"/>
                  <a:gd name="connsiteY1037" fmla="*/ 1901399 h 4796589"/>
                  <a:gd name="connsiteX1038" fmla="*/ 7158540 w 7905681"/>
                  <a:gd name="connsiteY1038" fmla="*/ 1919550 h 4796589"/>
                  <a:gd name="connsiteX1039" fmla="*/ 7158540 w 7905681"/>
                  <a:gd name="connsiteY1039" fmla="*/ 1937702 h 4796589"/>
                  <a:gd name="connsiteX1040" fmla="*/ 7158540 w 7905681"/>
                  <a:gd name="connsiteY1040" fmla="*/ 1978543 h 4796589"/>
                  <a:gd name="connsiteX1041" fmla="*/ 7135192 w 7905681"/>
                  <a:gd name="connsiteY1041" fmla="*/ 1996693 h 4796589"/>
                  <a:gd name="connsiteX1042" fmla="*/ 7121184 w 7905681"/>
                  <a:gd name="connsiteY1042" fmla="*/ 2014847 h 4796589"/>
                  <a:gd name="connsiteX1043" fmla="*/ 7116513 w 7905681"/>
                  <a:gd name="connsiteY1043" fmla="*/ 2019383 h 4796589"/>
                  <a:gd name="connsiteX1044" fmla="*/ 7111843 w 7905681"/>
                  <a:gd name="connsiteY1044" fmla="*/ 2051151 h 4796589"/>
                  <a:gd name="connsiteX1045" fmla="*/ 7107174 w 7905681"/>
                  <a:gd name="connsiteY1045" fmla="*/ 2051151 h 4796589"/>
                  <a:gd name="connsiteX1046" fmla="*/ 7102505 w 7905681"/>
                  <a:gd name="connsiteY1046" fmla="*/ 2046612 h 4796589"/>
                  <a:gd name="connsiteX1047" fmla="*/ 7102505 w 7905681"/>
                  <a:gd name="connsiteY1047" fmla="*/ 2032997 h 4796589"/>
                  <a:gd name="connsiteX1048" fmla="*/ 7107174 w 7905681"/>
                  <a:gd name="connsiteY1048" fmla="*/ 2014847 h 4796589"/>
                  <a:gd name="connsiteX1049" fmla="*/ 7102505 w 7905681"/>
                  <a:gd name="connsiteY1049" fmla="*/ 2014847 h 4796589"/>
                  <a:gd name="connsiteX1050" fmla="*/ 7083826 w 7905681"/>
                  <a:gd name="connsiteY1050" fmla="*/ 2014847 h 4796589"/>
                  <a:gd name="connsiteX1051" fmla="*/ 7060479 w 7905681"/>
                  <a:gd name="connsiteY1051" fmla="*/ 2014847 h 4796589"/>
                  <a:gd name="connsiteX1052" fmla="*/ 7046470 w 7905681"/>
                  <a:gd name="connsiteY1052" fmla="*/ 2010308 h 4796589"/>
                  <a:gd name="connsiteX1053" fmla="*/ 7027793 w 7905681"/>
                  <a:gd name="connsiteY1053" fmla="*/ 2001232 h 4796589"/>
                  <a:gd name="connsiteX1054" fmla="*/ 7025761 w 7905681"/>
                  <a:gd name="connsiteY1054" fmla="*/ 1999653 h 4796589"/>
                  <a:gd name="connsiteX1055" fmla="*/ 7018452 w 7905681"/>
                  <a:gd name="connsiteY1055" fmla="*/ 2010309 h 4796589"/>
                  <a:gd name="connsiteX1056" fmla="*/ 7027789 w 7905681"/>
                  <a:gd name="connsiteY1056" fmla="*/ 2028460 h 4796589"/>
                  <a:gd name="connsiteX1057" fmla="*/ 7037129 w 7905681"/>
                  <a:gd name="connsiteY1057" fmla="*/ 2046612 h 4796589"/>
                  <a:gd name="connsiteX1058" fmla="*/ 7046468 w 7905681"/>
                  <a:gd name="connsiteY1058" fmla="*/ 2064763 h 4796589"/>
                  <a:gd name="connsiteX1059" fmla="*/ 7060476 w 7905681"/>
                  <a:gd name="connsiteY1059" fmla="*/ 2073839 h 4796589"/>
                  <a:gd name="connsiteX1060" fmla="*/ 7074485 w 7905681"/>
                  <a:gd name="connsiteY1060" fmla="*/ 2087453 h 4796589"/>
                  <a:gd name="connsiteX1061" fmla="*/ 7083824 w 7905681"/>
                  <a:gd name="connsiteY1061" fmla="*/ 2091990 h 4796589"/>
                  <a:gd name="connsiteX1062" fmla="*/ 7088493 w 7905681"/>
                  <a:gd name="connsiteY1062" fmla="*/ 2101065 h 4796589"/>
                  <a:gd name="connsiteX1063" fmla="*/ 7102501 w 7905681"/>
                  <a:gd name="connsiteY1063" fmla="*/ 2114680 h 4796589"/>
                  <a:gd name="connsiteX1064" fmla="*/ 7107171 w 7905681"/>
                  <a:gd name="connsiteY1064" fmla="*/ 2150983 h 4796589"/>
                  <a:gd name="connsiteX1065" fmla="*/ 7093982 w 7905681"/>
                  <a:gd name="connsiteY1065" fmla="*/ 2152815 h 4796589"/>
                  <a:gd name="connsiteX1066" fmla="*/ 7094375 w 7905681"/>
                  <a:gd name="connsiteY1066" fmla="*/ 2158205 h 4796589"/>
                  <a:gd name="connsiteX1067" fmla="*/ 7097836 w 7905681"/>
                  <a:gd name="connsiteY1067" fmla="*/ 2205660 h 4796589"/>
                  <a:gd name="connsiteX1068" fmla="*/ 7097836 w 7905681"/>
                  <a:gd name="connsiteY1068" fmla="*/ 2240523 h 4796589"/>
                  <a:gd name="connsiteX1069" fmla="*/ 7089924 w 7905681"/>
                  <a:gd name="connsiteY1069" fmla="*/ 2259896 h 4796589"/>
                  <a:gd name="connsiteX1070" fmla="*/ 7078055 w 7905681"/>
                  <a:gd name="connsiteY1070" fmla="*/ 2252145 h 4796589"/>
                  <a:gd name="connsiteX1071" fmla="*/ 7085968 w 7905681"/>
                  <a:gd name="connsiteY1071" fmla="*/ 2240523 h 4796589"/>
                  <a:gd name="connsiteX1072" fmla="*/ 7089924 w 7905681"/>
                  <a:gd name="connsiteY1072" fmla="*/ 2228905 h 4796589"/>
                  <a:gd name="connsiteX1073" fmla="*/ 7085968 w 7905681"/>
                  <a:gd name="connsiteY1073" fmla="*/ 2217283 h 4796589"/>
                  <a:gd name="connsiteX1074" fmla="*/ 7070144 w 7905681"/>
                  <a:gd name="connsiteY1074" fmla="*/ 2232777 h 4796589"/>
                  <a:gd name="connsiteX1075" fmla="*/ 7070144 w 7905681"/>
                  <a:gd name="connsiteY1075" fmla="*/ 2248274 h 4796589"/>
                  <a:gd name="connsiteX1076" fmla="*/ 7070144 w 7905681"/>
                  <a:gd name="connsiteY1076" fmla="*/ 2259896 h 4796589"/>
                  <a:gd name="connsiteX1077" fmla="*/ 7070144 w 7905681"/>
                  <a:gd name="connsiteY1077" fmla="*/ 2294759 h 4796589"/>
                  <a:gd name="connsiteX1078" fmla="*/ 7058281 w 7905681"/>
                  <a:gd name="connsiteY1078" fmla="*/ 2310253 h 4796589"/>
                  <a:gd name="connsiteX1079" fmla="*/ 7046412 w 7905681"/>
                  <a:gd name="connsiteY1079" fmla="*/ 2318004 h 4796589"/>
                  <a:gd name="connsiteX1080" fmla="*/ 7046412 w 7905681"/>
                  <a:gd name="connsiteY1080" fmla="*/ 2325750 h 4796589"/>
                  <a:gd name="connsiteX1081" fmla="*/ 7046412 w 7905681"/>
                  <a:gd name="connsiteY1081" fmla="*/ 2337373 h 4796589"/>
                  <a:gd name="connsiteX1082" fmla="*/ 7034544 w 7905681"/>
                  <a:gd name="connsiteY1082" fmla="*/ 2348995 h 4796589"/>
                  <a:gd name="connsiteX1083" fmla="*/ 7030594 w 7905681"/>
                  <a:gd name="connsiteY1083" fmla="*/ 2391605 h 4796589"/>
                  <a:gd name="connsiteX1084" fmla="*/ 7022682 w 7905681"/>
                  <a:gd name="connsiteY1084" fmla="*/ 2418725 h 4796589"/>
                  <a:gd name="connsiteX1085" fmla="*/ 7014769 w 7905681"/>
                  <a:gd name="connsiteY1085" fmla="*/ 2407102 h 4796589"/>
                  <a:gd name="connsiteX1086" fmla="*/ 7010813 w 7905681"/>
                  <a:gd name="connsiteY1086" fmla="*/ 2383858 h 4796589"/>
                  <a:gd name="connsiteX1087" fmla="*/ 7010813 w 7905681"/>
                  <a:gd name="connsiteY1087" fmla="*/ 2345120 h 4796589"/>
                  <a:gd name="connsiteX1088" fmla="*/ 7014769 w 7905681"/>
                  <a:gd name="connsiteY1088" fmla="*/ 2321875 h 4796589"/>
                  <a:gd name="connsiteX1089" fmla="*/ 7026637 w 7905681"/>
                  <a:gd name="connsiteY1089" fmla="*/ 2287012 h 4796589"/>
                  <a:gd name="connsiteX1090" fmla="*/ 7018726 w 7905681"/>
                  <a:gd name="connsiteY1090" fmla="*/ 2267643 h 4796589"/>
                  <a:gd name="connsiteX1091" fmla="*/ 7006858 w 7905681"/>
                  <a:gd name="connsiteY1091" fmla="*/ 2256021 h 4796589"/>
                  <a:gd name="connsiteX1092" fmla="*/ 7010813 w 7905681"/>
                  <a:gd name="connsiteY1092" fmla="*/ 2252145 h 4796589"/>
                  <a:gd name="connsiteX1093" fmla="*/ 7002901 w 7905681"/>
                  <a:gd name="connsiteY1093" fmla="*/ 2232777 h 4796589"/>
                  <a:gd name="connsiteX1094" fmla="*/ 6991038 w 7905681"/>
                  <a:gd name="connsiteY1094" fmla="*/ 2209535 h 4796589"/>
                  <a:gd name="connsiteX1095" fmla="*/ 6975213 w 7905681"/>
                  <a:gd name="connsiteY1095" fmla="*/ 2197914 h 4796589"/>
                  <a:gd name="connsiteX1096" fmla="*/ 6951482 w 7905681"/>
                  <a:gd name="connsiteY1096" fmla="*/ 2197914 h 4796589"/>
                  <a:gd name="connsiteX1097" fmla="*/ 6935658 w 7905681"/>
                  <a:gd name="connsiteY1097" fmla="*/ 2194039 h 4796589"/>
                  <a:gd name="connsiteX1098" fmla="*/ 6927752 w 7905681"/>
                  <a:gd name="connsiteY1098" fmla="*/ 2186291 h 4796589"/>
                  <a:gd name="connsiteX1099" fmla="*/ 6931702 w 7905681"/>
                  <a:gd name="connsiteY1099" fmla="*/ 2178544 h 4796589"/>
                  <a:gd name="connsiteX1100" fmla="*/ 6927752 w 7905681"/>
                  <a:gd name="connsiteY1100" fmla="*/ 2163046 h 4796589"/>
                  <a:gd name="connsiteX1101" fmla="*/ 6939614 w 7905681"/>
                  <a:gd name="connsiteY1101" fmla="*/ 2163046 h 4796589"/>
                  <a:gd name="connsiteX1102" fmla="*/ 6955439 w 7905681"/>
                  <a:gd name="connsiteY1102" fmla="*/ 2147553 h 4796589"/>
                  <a:gd name="connsiteX1103" fmla="*/ 6955439 w 7905681"/>
                  <a:gd name="connsiteY1103" fmla="*/ 2139806 h 4796589"/>
                  <a:gd name="connsiteX1104" fmla="*/ 6939614 w 7905681"/>
                  <a:gd name="connsiteY1104" fmla="*/ 2124308 h 4796589"/>
                  <a:gd name="connsiteX1105" fmla="*/ 6943570 w 7905681"/>
                  <a:gd name="connsiteY1105" fmla="*/ 2120438 h 4796589"/>
                  <a:gd name="connsiteX1106" fmla="*/ 6931702 w 7905681"/>
                  <a:gd name="connsiteY1106" fmla="*/ 2104940 h 4796589"/>
                  <a:gd name="connsiteX1107" fmla="*/ 6923795 w 7905681"/>
                  <a:gd name="connsiteY1107" fmla="*/ 2101068 h 4796589"/>
                  <a:gd name="connsiteX1108" fmla="*/ 6900058 w 7905681"/>
                  <a:gd name="connsiteY1108" fmla="*/ 2093317 h 4796589"/>
                  <a:gd name="connsiteX1109" fmla="*/ 6907971 w 7905681"/>
                  <a:gd name="connsiteY1109" fmla="*/ 2081695 h 4796589"/>
                  <a:gd name="connsiteX1110" fmla="*/ 6927752 w 7905681"/>
                  <a:gd name="connsiteY1110" fmla="*/ 2062325 h 4796589"/>
                  <a:gd name="connsiteX1111" fmla="*/ 6911927 w 7905681"/>
                  <a:gd name="connsiteY1111" fmla="*/ 2062325 h 4796589"/>
                  <a:gd name="connsiteX1112" fmla="*/ 6911927 w 7905681"/>
                  <a:gd name="connsiteY1112" fmla="*/ 2046832 h 4796589"/>
                  <a:gd name="connsiteX1113" fmla="*/ 6919839 w 7905681"/>
                  <a:gd name="connsiteY1113" fmla="*/ 2023587 h 4796589"/>
                  <a:gd name="connsiteX1114" fmla="*/ 6931702 w 7905681"/>
                  <a:gd name="connsiteY1114" fmla="*/ 2019716 h 4796589"/>
                  <a:gd name="connsiteX1115" fmla="*/ 6935658 w 7905681"/>
                  <a:gd name="connsiteY1115" fmla="*/ 1992595 h 4796589"/>
                  <a:gd name="connsiteX1116" fmla="*/ 6927752 w 7905681"/>
                  <a:gd name="connsiteY1116" fmla="*/ 1988724 h 4796589"/>
                  <a:gd name="connsiteX1117" fmla="*/ 6915883 w 7905681"/>
                  <a:gd name="connsiteY1117" fmla="*/ 2011965 h 4796589"/>
                  <a:gd name="connsiteX1118" fmla="*/ 6892152 w 7905681"/>
                  <a:gd name="connsiteY1118" fmla="*/ 2027462 h 4796589"/>
                  <a:gd name="connsiteX1119" fmla="*/ 6880283 w 7905681"/>
                  <a:gd name="connsiteY1119" fmla="*/ 2050707 h 4796589"/>
                  <a:gd name="connsiteX1120" fmla="*/ 6864459 w 7905681"/>
                  <a:gd name="connsiteY1120" fmla="*/ 2050707 h 4796589"/>
                  <a:gd name="connsiteX1121" fmla="*/ 6872372 w 7905681"/>
                  <a:gd name="connsiteY1121" fmla="*/ 2062325 h 4796589"/>
                  <a:gd name="connsiteX1122" fmla="*/ 6884240 w 7905681"/>
                  <a:gd name="connsiteY1122" fmla="*/ 2081695 h 4796589"/>
                  <a:gd name="connsiteX1123" fmla="*/ 6880283 w 7905681"/>
                  <a:gd name="connsiteY1123" fmla="*/ 2108815 h 4796589"/>
                  <a:gd name="connsiteX1124" fmla="*/ 6884240 w 7905681"/>
                  <a:gd name="connsiteY1124" fmla="*/ 2135931 h 4796589"/>
                  <a:gd name="connsiteX1125" fmla="*/ 6884240 w 7905681"/>
                  <a:gd name="connsiteY1125" fmla="*/ 2163046 h 4796589"/>
                  <a:gd name="connsiteX1126" fmla="*/ 6892152 w 7905681"/>
                  <a:gd name="connsiteY1126" fmla="*/ 2174669 h 4796589"/>
                  <a:gd name="connsiteX1127" fmla="*/ 6915883 w 7905681"/>
                  <a:gd name="connsiteY1127" fmla="*/ 2205660 h 4796589"/>
                  <a:gd name="connsiteX1128" fmla="*/ 6915883 w 7905681"/>
                  <a:gd name="connsiteY1128" fmla="*/ 2209535 h 4796589"/>
                  <a:gd name="connsiteX1129" fmla="*/ 6915883 w 7905681"/>
                  <a:gd name="connsiteY1129" fmla="*/ 2221154 h 4796589"/>
                  <a:gd name="connsiteX1130" fmla="*/ 6927752 w 7905681"/>
                  <a:gd name="connsiteY1130" fmla="*/ 2232777 h 4796589"/>
                  <a:gd name="connsiteX1131" fmla="*/ 6935658 w 7905681"/>
                  <a:gd name="connsiteY1131" fmla="*/ 2248274 h 4796589"/>
                  <a:gd name="connsiteX1132" fmla="*/ 6923795 w 7905681"/>
                  <a:gd name="connsiteY1132" fmla="*/ 2252145 h 4796589"/>
                  <a:gd name="connsiteX1133" fmla="*/ 6907971 w 7905681"/>
                  <a:gd name="connsiteY1133" fmla="*/ 2244398 h 4796589"/>
                  <a:gd name="connsiteX1134" fmla="*/ 6896108 w 7905681"/>
                  <a:gd name="connsiteY1134" fmla="*/ 2236652 h 4796589"/>
                  <a:gd name="connsiteX1135" fmla="*/ 6844684 w 7905681"/>
                  <a:gd name="connsiteY1135" fmla="*/ 2232777 h 4796589"/>
                  <a:gd name="connsiteX1136" fmla="*/ 6842707 w 7905681"/>
                  <a:gd name="connsiteY1136" fmla="*/ 2233261 h 4796589"/>
                  <a:gd name="connsiteX1137" fmla="*/ 6833072 w 7905681"/>
                  <a:gd name="connsiteY1137" fmla="*/ 2235621 h 4796589"/>
                  <a:gd name="connsiteX1138" fmla="*/ 6845667 w 7905681"/>
                  <a:gd name="connsiteY1138" fmla="*/ 2241745 h 4796589"/>
                  <a:gd name="connsiteX1139" fmla="*/ 6864352 w 7905681"/>
                  <a:gd name="connsiteY1139" fmla="*/ 2259895 h 4796589"/>
                  <a:gd name="connsiteX1140" fmla="*/ 6878354 w 7905681"/>
                  <a:gd name="connsiteY1140" fmla="*/ 2259895 h 4796589"/>
                  <a:gd name="connsiteX1141" fmla="*/ 6883026 w 7905681"/>
                  <a:gd name="connsiteY1141" fmla="*/ 2250816 h 4796589"/>
                  <a:gd name="connsiteX1142" fmla="*/ 6887696 w 7905681"/>
                  <a:gd name="connsiteY1142" fmla="*/ 2250816 h 4796589"/>
                  <a:gd name="connsiteX1143" fmla="*/ 6901709 w 7905681"/>
                  <a:gd name="connsiteY1143" fmla="*/ 2268967 h 4796589"/>
                  <a:gd name="connsiteX1144" fmla="*/ 6929724 w 7905681"/>
                  <a:gd name="connsiteY1144" fmla="*/ 2287123 h 4796589"/>
                  <a:gd name="connsiteX1145" fmla="*/ 6948398 w 7905681"/>
                  <a:gd name="connsiteY1145" fmla="*/ 2282581 h 4796589"/>
                  <a:gd name="connsiteX1146" fmla="*/ 6948398 w 7905681"/>
                  <a:gd name="connsiteY1146" fmla="*/ 2296196 h 4796589"/>
                  <a:gd name="connsiteX1147" fmla="*/ 6948398 w 7905681"/>
                  <a:gd name="connsiteY1147" fmla="*/ 2318888 h 4796589"/>
                  <a:gd name="connsiteX1148" fmla="*/ 6957740 w 7905681"/>
                  <a:gd name="connsiteY1148" fmla="*/ 2337038 h 4796589"/>
                  <a:gd name="connsiteX1149" fmla="*/ 6929724 w 7905681"/>
                  <a:gd name="connsiteY1149" fmla="*/ 2332501 h 4796589"/>
                  <a:gd name="connsiteX1150" fmla="*/ 6925053 w 7905681"/>
                  <a:gd name="connsiteY1150" fmla="*/ 2318888 h 4796589"/>
                  <a:gd name="connsiteX1151" fmla="*/ 6901709 w 7905681"/>
                  <a:gd name="connsiteY1151" fmla="*/ 2314351 h 4796589"/>
                  <a:gd name="connsiteX1152" fmla="*/ 6883026 w 7905681"/>
                  <a:gd name="connsiteY1152" fmla="*/ 2305273 h 4796589"/>
                  <a:gd name="connsiteX1153" fmla="*/ 6883026 w 7905681"/>
                  <a:gd name="connsiteY1153" fmla="*/ 2309809 h 4796589"/>
                  <a:gd name="connsiteX1154" fmla="*/ 6901709 w 7905681"/>
                  <a:gd name="connsiteY1154" fmla="*/ 2337038 h 4796589"/>
                  <a:gd name="connsiteX1155" fmla="*/ 6943736 w 7905681"/>
                  <a:gd name="connsiteY1155" fmla="*/ 2350652 h 4796589"/>
                  <a:gd name="connsiteX1156" fmla="*/ 6953069 w 7905681"/>
                  <a:gd name="connsiteY1156" fmla="*/ 2355189 h 4796589"/>
                  <a:gd name="connsiteX1157" fmla="*/ 6962410 w 7905681"/>
                  <a:gd name="connsiteY1157" fmla="*/ 2368803 h 4796589"/>
                  <a:gd name="connsiteX1158" fmla="*/ 6971752 w 7905681"/>
                  <a:gd name="connsiteY1158" fmla="*/ 2382417 h 4796589"/>
                  <a:gd name="connsiteX1159" fmla="*/ 6953069 w 7905681"/>
                  <a:gd name="connsiteY1159" fmla="*/ 2373344 h 4796589"/>
                  <a:gd name="connsiteX1160" fmla="*/ 6943736 w 7905681"/>
                  <a:gd name="connsiteY1160" fmla="*/ 2382417 h 4796589"/>
                  <a:gd name="connsiteX1161" fmla="*/ 6943736 w 7905681"/>
                  <a:gd name="connsiteY1161" fmla="*/ 2391494 h 4796589"/>
                  <a:gd name="connsiteX1162" fmla="*/ 6953069 w 7905681"/>
                  <a:gd name="connsiteY1162" fmla="*/ 2400567 h 4796589"/>
                  <a:gd name="connsiteX1163" fmla="*/ 6962410 w 7905681"/>
                  <a:gd name="connsiteY1163" fmla="*/ 2418724 h 4796589"/>
                  <a:gd name="connsiteX1164" fmla="*/ 6976423 w 7905681"/>
                  <a:gd name="connsiteY1164" fmla="*/ 2427796 h 4796589"/>
                  <a:gd name="connsiteX1165" fmla="*/ 6981095 w 7905681"/>
                  <a:gd name="connsiteY1165" fmla="*/ 2441410 h 4796589"/>
                  <a:gd name="connsiteX1166" fmla="*/ 7004439 w 7905681"/>
                  <a:gd name="connsiteY1166" fmla="*/ 2455024 h 4796589"/>
                  <a:gd name="connsiteX1167" fmla="*/ 7013780 w 7905681"/>
                  <a:gd name="connsiteY1167" fmla="*/ 2455024 h 4796589"/>
                  <a:gd name="connsiteX1168" fmla="*/ 7032455 w 7905681"/>
                  <a:gd name="connsiteY1168" fmla="*/ 2468639 h 4796589"/>
                  <a:gd name="connsiteX1169" fmla="*/ 7046467 w 7905681"/>
                  <a:gd name="connsiteY1169" fmla="*/ 2486789 h 4796589"/>
                  <a:gd name="connsiteX1170" fmla="*/ 7055809 w 7905681"/>
                  <a:gd name="connsiteY1170" fmla="*/ 2509481 h 4796589"/>
                  <a:gd name="connsiteX1171" fmla="*/ 7055809 w 7905681"/>
                  <a:gd name="connsiteY1171" fmla="*/ 2523095 h 4796589"/>
                  <a:gd name="connsiteX1172" fmla="*/ 7032455 w 7905681"/>
                  <a:gd name="connsiteY1172" fmla="*/ 2532168 h 4796589"/>
                  <a:gd name="connsiteX1173" fmla="*/ 7029290 w 7905681"/>
                  <a:gd name="connsiteY1173" fmla="*/ 2532791 h 4796589"/>
                  <a:gd name="connsiteX1174" fmla="*/ 7030296 w 7905681"/>
                  <a:gd name="connsiteY1174" fmla="*/ 2534096 h 4796589"/>
                  <a:gd name="connsiteX1175" fmla="*/ 7040681 w 7905681"/>
                  <a:gd name="connsiteY1175" fmla="*/ 2547550 h 4796589"/>
                  <a:gd name="connsiteX1176" fmla="*/ 7044633 w 7905681"/>
                  <a:gd name="connsiteY1176" fmla="*/ 2559084 h 4796589"/>
                  <a:gd name="connsiteX1177" fmla="*/ 7056489 w 7905681"/>
                  <a:gd name="connsiteY1177" fmla="*/ 2574461 h 4796589"/>
                  <a:gd name="connsiteX1178" fmla="*/ 7056489 w 7905681"/>
                  <a:gd name="connsiteY1178" fmla="*/ 2585995 h 4796589"/>
                  <a:gd name="connsiteX1179" fmla="*/ 7044633 w 7905681"/>
                  <a:gd name="connsiteY1179" fmla="*/ 2585995 h 4796589"/>
                  <a:gd name="connsiteX1180" fmla="*/ 7024860 w 7905681"/>
                  <a:gd name="connsiteY1180" fmla="*/ 2578309 h 4796589"/>
                  <a:gd name="connsiteX1181" fmla="*/ 7020908 w 7905681"/>
                  <a:gd name="connsiteY1181" fmla="*/ 2578309 h 4796589"/>
                  <a:gd name="connsiteX1182" fmla="*/ 7020908 w 7905681"/>
                  <a:gd name="connsiteY1182" fmla="*/ 2582152 h 4796589"/>
                  <a:gd name="connsiteX1183" fmla="*/ 7028812 w 7905681"/>
                  <a:gd name="connsiteY1183" fmla="*/ 2593685 h 4796589"/>
                  <a:gd name="connsiteX1184" fmla="*/ 7032775 w 7905681"/>
                  <a:gd name="connsiteY1184" fmla="*/ 2593685 h 4796589"/>
                  <a:gd name="connsiteX1185" fmla="*/ 7036729 w 7905681"/>
                  <a:gd name="connsiteY1185" fmla="*/ 2601377 h 4796589"/>
                  <a:gd name="connsiteX1186" fmla="*/ 7032775 w 7905681"/>
                  <a:gd name="connsiteY1186" fmla="*/ 2605219 h 4796589"/>
                  <a:gd name="connsiteX1187" fmla="*/ 7028812 w 7905681"/>
                  <a:gd name="connsiteY1187" fmla="*/ 2616753 h 4796589"/>
                  <a:gd name="connsiteX1188" fmla="*/ 7009050 w 7905681"/>
                  <a:gd name="connsiteY1188" fmla="*/ 2616753 h 4796589"/>
                  <a:gd name="connsiteX1189" fmla="*/ 7005098 w 7905681"/>
                  <a:gd name="connsiteY1189" fmla="*/ 2624444 h 4796589"/>
                  <a:gd name="connsiteX1190" fmla="*/ 6989278 w 7905681"/>
                  <a:gd name="connsiteY1190" fmla="*/ 2632131 h 4796589"/>
                  <a:gd name="connsiteX1191" fmla="*/ 6985326 w 7905681"/>
                  <a:gd name="connsiteY1191" fmla="*/ 2632131 h 4796589"/>
                  <a:gd name="connsiteX1192" fmla="*/ 6973469 w 7905681"/>
                  <a:gd name="connsiteY1192" fmla="*/ 2639821 h 4796589"/>
                  <a:gd name="connsiteX1193" fmla="*/ 6969516 w 7905681"/>
                  <a:gd name="connsiteY1193" fmla="*/ 2643665 h 4796589"/>
                  <a:gd name="connsiteX1194" fmla="*/ 6957659 w 7905681"/>
                  <a:gd name="connsiteY1194" fmla="*/ 2651355 h 4796589"/>
                  <a:gd name="connsiteX1195" fmla="*/ 6949744 w 7905681"/>
                  <a:gd name="connsiteY1195" fmla="*/ 2632131 h 4796589"/>
                  <a:gd name="connsiteX1196" fmla="*/ 6945791 w 7905681"/>
                  <a:gd name="connsiteY1196" fmla="*/ 2609063 h 4796589"/>
                  <a:gd name="connsiteX1197" fmla="*/ 6941839 w 7905681"/>
                  <a:gd name="connsiteY1197" fmla="*/ 2593685 h 4796589"/>
                  <a:gd name="connsiteX1198" fmla="*/ 6933935 w 7905681"/>
                  <a:gd name="connsiteY1198" fmla="*/ 2601377 h 4796589"/>
                  <a:gd name="connsiteX1199" fmla="*/ 6933935 w 7905681"/>
                  <a:gd name="connsiteY1199" fmla="*/ 2609063 h 4796589"/>
                  <a:gd name="connsiteX1200" fmla="*/ 6933935 w 7905681"/>
                  <a:gd name="connsiteY1200" fmla="*/ 2620597 h 4796589"/>
                  <a:gd name="connsiteX1201" fmla="*/ 6937887 w 7905681"/>
                  <a:gd name="connsiteY1201" fmla="*/ 2628287 h 4796589"/>
                  <a:gd name="connsiteX1202" fmla="*/ 6941839 w 7905681"/>
                  <a:gd name="connsiteY1202" fmla="*/ 2635978 h 4796589"/>
                  <a:gd name="connsiteX1203" fmla="*/ 6949744 w 7905681"/>
                  <a:gd name="connsiteY1203" fmla="*/ 2647512 h 4796589"/>
                  <a:gd name="connsiteX1204" fmla="*/ 6949744 w 7905681"/>
                  <a:gd name="connsiteY1204" fmla="*/ 2655199 h 4796589"/>
                  <a:gd name="connsiteX1205" fmla="*/ 6949744 w 7905681"/>
                  <a:gd name="connsiteY1205" fmla="*/ 2674423 h 4796589"/>
                  <a:gd name="connsiteX1206" fmla="*/ 6953707 w 7905681"/>
                  <a:gd name="connsiteY1206" fmla="*/ 2682113 h 4796589"/>
                  <a:gd name="connsiteX1207" fmla="*/ 6965564 w 7905681"/>
                  <a:gd name="connsiteY1207" fmla="*/ 2666732 h 4796589"/>
                  <a:gd name="connsiteX1208" fmla="*/ 6977421 w 7905681"/>
                  <a:gd name="connsiteY1208" fmla="*/ 2655199 h 4796589"/>
                  <a:gd name="connsiteX1209" fmla="*/ 7001146 w 7905681"/>
                  <a:gd name="connsiteY1209" fmla="*/ 2647512 h 4796589"/>
                  <a:gd name="connsiteX1210" fmla="*/ 7009050 w 7905681"/>
                  <a:gd name="connsiteY1210" fmla="*/ 2647512 h 4796589"/>
                  <a:gd name="connsiteX1211" fmla="*/ 7032775 w 7905681"/>
                  <a:gd name="connsiteY1211" fmla="*/ 2635978 h 4796589"/>
                  <a:gd name="connsiteX1212" fmla="*/ 7044633 w 7905681"/>
                  <a:gd name="connsiteY1212" fmla="*/ 2639821 h 4796589"/>
                  <a:gd name="connsiteX1213" fmla="*/ 7052537 w 7905681"/>
                  <a:gd name="connsiteY1213" fmla="*/ 2655199 h 4796589"/>
                  <a:gd name="connsiteX1214" fmla="*/ 7056489 w 7905681"/>
                  <a:gd name="connsiteY1214" fmla="*/ 2678266 h 4796589"/>
                  <a:gd name="connsiteX1215" fmla="*/ 7068347 w 7905681"/>
                  <a:gd name="connsiteY1215" fmla="*/ 2685957 h 4796589"/>
                  <a:gd name="connsiteX1216" fmla="*/ 7068347 w 7905681"/>
                  <a:gd name="connsiteY1216" fmla="*/ 2678266 h 4796589"/>
                  <a:gd name="connsiteX1217" fmla="*/ 7072310 w 7905681"/>
                  <a:gd name="connsiteY1217" fmla="*/ 2643665 h 4796589"/>
                  <a:gd name="connsiteX1218" fmla="*/ 7076262 w 7905681"/>
                  <a:gd name="connsiteY1218" fmla="*/ 2639821 h 4796589"/>
                  <a:gd name="connsiteX1219" fmla="*/ 7088120 w 7905681"/>
                  <a:gd name="connsiteY1219" fmla="*/ 2639821 h 4796589"/>
                  <a:gd name="connsiteX1220" fmla="*/ 7096024 w 7905681"/>
                  <a:gd name="connsiteY1220" fmla="*/ 2651355 h 4796589"/>
                  <a:gd name="connsiteX1221" fmla="*/ 7103929 w 7905681"/>
                  <a:gd name="connsiteY1221" fmla="*/ 2662889 h 4796589"/>
                  <a:gd name="connsiteX1222" fmla="*/ 7111844 w 7905681"/>
                  <a:gd name="connsiteY1222" fmla="*/ 2674423 h 4796589"/>
                  <a:gd name="connsiteX1223" fmla="*/ 7107882 w 7905681"/>
                  <a:gd name="connsiteY1223" fmla="*/ 2682113 h 4796589"/>
                  <a:gd name="connsiteX1224" fmla="*/ 7107882 w 7905681"/>
                  <a:gd name="connsiteY1224" fmla="*/ 2693647 h 4796589"/>
                  <a:gd name="connsiteX1225" fmla="*/ 7099976 w 7905681"/>
                  <a:gd name="connsiteY1225" fmla="*/ 2701334 h 4796589"/>
                  <a:gd name="connsiteX1226" fmla="*/ 7096024 w 7905681"/>
                  <a:gd name="connsiteY1226" fmla="*/ 2693647 h 4796589"/>
                  <a:gd name="connsiteX1227" fmla="*/ 7088120 w 7905681"/>
                  <a:gd name="connsiteY1227" fmla="*/ 2693647 h 4796589"/>
                  <a:gd name="connsiteX1228" fmla="*/ 7084167 w 7905681"/>
                  <a:gd name="connsiteY1228" fmla="*/ 2709025 h 4796589"/>
                  <a:gd name="connsiteX1229" fmla="*/ 7084167 w 7905681"/>
                  <a:gd name="connsiteY1229" fmla="*/ 2716715 h 4796589"/>
                  <a:gd name="connsiteX1230" fmla="*/ 7080214 w 7905681"/>
                  <a:gd name="connsiteY1230" fmla="*/ 2728249 h 4796589"/>
                  <a:gd name="connsiteX1231" fmla="*/ 7076262 w 7905681"/>
                  <a:gd name="connsiteY1231" fmla="*/ 2735935 h 4796589"/>
                  <a:gd name="connsiteX1232" fmla="*/ 7076262 w 7905681"/>
                  <a:gd name="connsiteY1232" fmla="*/ 2751317 h 4796589"/>
                  <a:gd name="connsiteX1233" fmla="*/ 7072310 w 7905681"/>
                  <a:gd name="connsiteY1233" fmla="*/ 2755160 h 4796589"/>
                  <a:gd name="connsiteX1234" fmla="*/ 7048585 w 7905681"/>
                  <a:gd name="connsiteY1234" fmla="*/ 2755160 h 4796589"/>
                  <a:gd name="connsiteX1235" fmla="*/ 7032775 w 7905681"/>
                  <a:gd name="connsiteY1235" fmla="*/ 2755160 h 4796589"/>
                  <a:gd name="connsiteX1236" fmla="*/ 7024860 w 7905681"/>
                  <a:gd name="connsiteY1236" fmla="*/ 2751317 h 4796589"/>
                  <a:gd name="connsiteX1237" fmla="*/ 7020908 w 7905681"/>
                  <a:gd name="connsiteY1237" fmla="*/ 2755160 h 4796589"/>
                  <a:gd name="connsiteX1238" fmla="*/ 7009050 w 7905681"/>
                  <a:gd name="connsiteY1238" fmla="*/ 2755160 h 4796589"/>
                  <a:gd name="connsiteX1239" fmla="*/ 7001146 w 7905681"/>
                  <a:gd name="connsiteY1239" fmla="*/ 2747469 h 4796589"/>
                  <a:gd name="connsiteX1240" fmla="*/ 6997194 w 7905681"/>
                  <a:gd name="connsiteY1240" fmla="*/ 2728249 h 4796589"/>
                  <a:gd name="connsiteX1241" fmla="*/ 6985326 w 7905681"/>
                  <a:gd name="connsiteY1241" fmla="*/ 2728249 h 4796589"/>
                  <a:gd name="connsiteX1242" fmla="*/ 6977421 w 7905681"/>
                  <a:gd name="connsiteY1242" fmla="*/ 2732093 h 4796589"/>
                  <a:gd name="connsiteX1243" fmla="*/ 6981374 w 7905681"/>
                  <a:gd name="connsiteY1243" fmla="*/ 2739783 h 4796589"/>
                  <a:gd name="connsiteX1244" fmla="*/ 6985326 w 7905681"/>
                  <a:gd name="connsiteY1244" fmla="*/ 2743626 h 4796589"/>
                  <a:gd name="connsiteX1245" fmla="*/ 6989278 w 7905681"/>
                  <a:gd name="connsiteY1245" fmla="*/ 2751317 h 4796589"/>
                  <a:gd name="connsiteX1246" fmla="*/ 6985326 w 7905681"/>
                  <a:gd name="connsiteY1246" fmla="*/ 2759003 h 4796589"/>
                  <a:gd name="connsiteX1247" fmla="*/ 6969516 w 7905681"/>
                  <a:gd name="connsiteY1247" fmla="*/ 2751317 h 4796589"/>
                  <a:gd name="connsiteX1248" fmla="*/ 6945791 w 7905681"/>
                  <a:gd name="connsiteY1248" fmla="*/ 2751317 h 4796589"/>
                  <a:gd name="connsiteX1249" fmla="*/ 6929982 w 7905681"/>
                  <a:gd name="connsiteY1249" fmla="*/ 2751317 h 4796589"/>
                  <a:gd name="connsiteX1250" fmla="*/ 6929982 w 7905681"/>
                  <a:gd name="connsiteY1250" fmla="*/ 2755160 h 4796589"/>
                  <a:gd name="connsiteX1251" fmla="*/ 6941839 w 7905681"/>
                  <a:gd name="connsiteY1251" fmla="*/ 2762851 h 4796589"/>
                  <a:gd name="connsiteX1252" fmla="*/ 6969516 w 7905681"/>
                  <a:gd name="connsiteY1252" fmla="*/ 2766694 h 4796589"/>
                  <a:gd name="connsiteX1253" fmla="*/ 6993242 w 7905681"/>
                  <a:gd name="connsiteY1253" fmla="*/ 2778228 h 4796589"/>
                  <a:gd name="connsiteX1254" fmla="*/ 7005098 w 7905681"/>
                  <a:gd name="connsiteY1254" fmla="*/ 2778228 h 4796589"/>
                  <a:gd name="connsiteX1255" fmla="*/ 7005098 w 7905681"/>
                  <a:gd name="connsiteY1255" fmla="*/ 2785919 h 4796589"/>
                  <a:gd name="connsiteX1256" fmla="*/ 6997194 w 7905681"/>
                  <a:gd name="connsiteY1256" fmla="*/ 2793604 h 4796589"/>
                  <a:gd name="connsiteX1257" fmla="*/ 6993242 w 7905681"/>
                  <a:gd name="connsiteY1257" fmla="*/ 2793604 h 4796589"/>
                  <a:gd name="connsiteX1258" fmla="*/ 6989278 w 7905681"/>
                  <a:gd name="connsiteY1258" fmla="*/ 2805138 h 4796589"/>
                  <a:gd name="connsiteX1259" fmla="*/ 6993242 w 7905681"/>
                  <a:gd name="connsiteY1259" fmla="*/ 2812829 h 4796589"/>
                  <a:gd name="connsiteX1260" fmla="*/ 6993242 w 7905681"/>
                  <a:gd name="connsiteY1260" fmla="*/ 2820520 h 4796589"/>
                  <a:gd name="connsiteX1261" fmla="*/ 6981374 w 7905681"/>
                  <a:gd name="connsiteY1261" fmla="*/ 2828206 h 4796589"/>
                  <a:gd name="connsiteX1262" fmla="*/ 6961612 w 7905681"/>
                  <a:gd name="connsiteY1262" fmla="*/ 2828206 h 4796589"/>
                  <a:gd name="connsiteX1263" fmla="*/ 6953707 w 7905681"/>
                  <a:gd name="connsiteY1263" fmla="*/ 2824363 h 4796589"/>
                  <a:gd name="connsiteX1264" fmla="*/ 6945791 w 7905681"/>
                  <a:gd name="connsiteY1264" fmla="*/ 2824363 h 4796589"/>
                  <a:gd name="connsiteX1265" fmla="*/ 6941839 w 7905681"/>
                  <a:gd name="connsiteY1265" fmla="*/ 2828206 h 4796589"/>
                  <a:gd name="connsiteX1266" fmla="*/ 6941839 w 7905681"/>
                  <a:gd name="connsiteY1266" fmla="*/ 2835897 h 4796589"/>
                  <a:gd name="connsiteX1267" fmla="*/ 6941839 w 7905681"/>
                  <a:gd name="connsiteY1267" fmla="*/ 2843588 h 4796589"/>
                  <a:gd name="connsiteX1268" fmla="*/ 6973469 w 7905681"/>
                  <a:gd name="connsiteY1268" fmla="*/ 2851274 h 4796589"/>
                  <a:gd name="connsiteX1269" fmla="*/ 6985326 w 7905681"/>
                  <a:gd name="connsiteY1269" fmla="*/ 2851274 h 4796589"/>
                  <a:gd name="connsiteX1270" fmla="*/ 7005098 w 7905681"/>
                  <a:gd name="connsiteY1270" fmla="*/ 2839740 h 4796589"/>
                  <a:gd name="connsiteX1271" fmla="*/ 7013003 w 7905681"/>
                  <a:gd name="connsiteY1271" fmla="*/ 2832054 h 4796589"/>
                  <a:gd name="connsiteX1272" fmla="*/ 7020908 w 7905681"/>
                  <a:gd name="connsiteY1272" fmla="*/ 2832054 h 4796589"/>
                  <a:gd name="connsiteX1273" fmla="*/ 7024860 w 7905681"/>
                  <a:gd name="connsiteY1273" fmla="*/ 2824363 h 4796589"/>
                  <a:gd name="connsiteX1274" fmla="*/ 7040681 w 7905681"/>
                  <a:gd name="connsiteY1274" fmla="*/ 2820520 h 4796589"/>
                  <a:gd name="connsiteX1275" fmla="*/ 7048585 w 7905681"/>
                  <a:gd name="connsiteY1275" fmla="*/ 2828206 h 4796589"/>
                  <a:gd name="connsiteX1276" fmla="*/ 7044633 w 7905681"/>
                  <a:gd name="connsiteY1276" fmla="*/ 2835897 h 4796589"/>
                  <a:gd name="connsiteX1277" fmla="*/ 7040681 w 7905681"/>
                  <a:gd name="connsiteY1277" fmla="*/ 2843588 h 4796589"/>
                  <a:gd name="connsiteX1278" fmla="*/ 7036729 w 7905681"/>
                  <a:gd name="connsiteY1278" fmla="*/ 2862808 h 4796589"/>
                  <a:gd name="connsiteX1279" fmla="*/ 7028812 w 7905681"/>
                  <a:gd name="connsiteY1279" fmla="*/ 2878190 h 4796589"/>
                  <a:gd name="connsiteX1280" fmla="*/ 7013003 w 7905681"/>
                  <a:gd name="connsiteY1280" fmla="*/ 2866656 h 4796589"/>
                  <a:gd name="connsiteX1281" fmla="*/ 7013003 w 7905681"/>
                  <a:gd name="connsiteY1281" fmla="*/ 2870498 h 4796589"/>
                  <a:gd name="connsiteX1282" fmla="*/ 7005098 w 7905681"/>
                  <a:gd name="connsiteY1282" fmla="*/ 2874342 h 4796589"/>
                  <a:gd name="connsiteX1283" fmla="*/ 6993242 w 7905681"/>
                  <a:gd name="connsiteY1283" fmla="*/ 2882032 h 4796589"/>
                  <a:gd name="connsiteX1284" fmla="*/ 6985326 w 7905681"/>
                  <a:gd name="connsiteY1284" fmla="*/ 2882032 h 4796589"/>
                  <a:gd name="connsiteX1285" fmla="*/ 6969516 w 7905681"/>
                  <a:gd name="connsiteY1285" fmla="*/ 2889723 h 4796589"/>
                  <a:gd name="connsiteX1286" fmla="*/ 6949744 w 7905681"/>
                  <a:gd name="connsiteY1286" fmla="*/ 2897410 h 4796589"/>
                  <a:gd name="connsiteX1287" fmla="*/ 6941839 w 7905681"/>
                  <a:gd name="connsiteY1287" fmla="*/ 2889723 h 4796589"/>
                  <a:gd name="connsiteX1288" fmla="*/ 6941839 w 7905681"/>
                  <a:gd name="connsiteY1288" fmla="*/ 2893566 h 4796589"/>
                  <a:gd name="connsiteX1289" fmla="*/ 6933935 w 7905681"/>
                  <a:gd name="connsiteY1289" fmla="*/ 2897410 h 4796589"/>
                  <a:gd name="connsiteX1290" fmla="*/ 6933935 w 7905681"/>
                  <a:gd name="connsiteY1290" fmla="*/ 2905100 h 4796589"/>
                  <a:gd name="connsiteX1291" fmla="*/ 6933935 w 7905681"/>
                  <a:gd name="connsiteY1291" fmla="*/ 2912791 h 4796589"/>
                  <a:gd name="connsiteX1292" fmla="*/ 6922077 w 7905681"/>
                  <a:gd name="connsiteY1292" fmla="*/ 2916634 h 4796589"/>
                  <a:gd name="connsiteX1293" fmla="*/ 6906258 w 7905681"/>
                  <a:gd name="connsiteY1293" fmla="*/ 2924325 h 4796589"/>
                  <a:gd name="connsiteX1294" fmla="*/ 6902304 w 7905681"/>
                  <a:gd name="connsiteY1294" fmla="*/ 2908944 h 4796589"/>
                  <a:gd name="connsiteX1295" fmla="*/ 6898352 w 7905681"/>
                  <a:gd name="connsiteY1295" fmla="*/ 2905100 h 4796589"/>
                  <a:gd name="connsiteX1296" fmla="*/ 6894400 w 7905681"/>
                  <a:gd name="connsiteY1296" fmla="*/ 2905100 h 4796589"/>
                  <a:gd name="connsiteX1297" fmla="*/ 6890448 w 7905681"/>
                  <a:gd name="connsiteY1297" fmla="*/ 2908944 h 4796589"/>
                  <a:gd name="connsiteX1298" fmla="*/ 6890448 w 7905681"/>
                  <a:gd name="connsiteY1298" fmla="*/ 2916634 h 4796589"/>
                  <a:gd name="connsiteX1299" fmla="*/ 6886496 w 7905681"/>
                  <a:gd name="connsiteY1299" fmla="*/ 2920478 h 4796589"/>
                  <a:gd name="connsiteX1300" fmla="*/ 6890448 w 7905681"/>
                  <a:gd name="connsiteY1300" fmla="*/ 2928168 h 4796589"/>
                  <a:gd name="connsiteX1301" fmla="*/ 6894400 w 7905681"/>
                  <a:gd name="connsiteY1301" fmla="*/ 2939702 h 4796589"/>
                  <a:gd name="connsiteX1302" fmla="*/ 6894400 w 7905681"/>
                  <a:gd name="connsiteY1302" fmla="*/ 2947392 h 4796589"/>
                  <a:gd name="connsiteX1303" fmla="*/ 6878590 w 7905681"/>
                  <a:gd name="connsiteY1303" fmla="*/ 2958926 h 4796589"/>
                  <a:gd name="connsiteX1304" fmla="*/ 6862771 w 7905681"/>
                  <a:gd name="connsiteY1304" fmla="*/ 2981994 h 4796589"/>
                  <a:gd name="connsiteX1305" fmla="*/ 6850913 w 7905681"/>
                  <a:gd name="connsiteY1305" fmla="*/ 3008905 h 4796589"/>
                  <a:gd name="connsiteX1306" fmla="*/ 6846961 w 7905681"/>
                  <a:gd name="connsiteY1306" fmla="*/ 3043507 h 4796589"/>
                  <a:gd name="connsiteX1307" fmla="*/ 6835103 w 7905681"/>
                  <a:gd name="connsiteY1307" fmla="*/ 3055041 h 4796589"/>
                  <a:gd name="connsiteX1308" fmla="*/ 6827189 w 7905681"/>
                  <a:gd name="connsiteY1308" fmla="*/ 3066575 h 4796589"/>
                  <a:gd name="connsiteX1309" fmla="*/ 6791617 w 7905681"/>
                  <a:gd name="connsiteY1309" fmla="*/ 3070419 h 4796589"/>
                  <a:gd name="connsiteX1310" fmla="*/ 6783702 w 7905681"/>
                  <a:gd name="connsiteY1310" fmla="*/ 3070419 h 4796589"/>
                  <a:gd name="connsiteX1311" fmla="*/ 6748119 w 7905681"/>
                  <a:gd name="connsiteY1311" fmla="*/ 3085799 h 4796589"/>
                  <a:gd name="connsiteX1312" fmla="*/ 6697930 w 7905681"/>
                  <a:gd name="connsiteY1312" fmla="*/ 3050132 h 4796589"/>
                  <a:gd name="connsiteX1313" fmla="*/ 6665966 w 7905681"/>
                  <a:gd name="connsiteY1313" fmla="*/ 3027416 h 4796589"/>
                  <a:gd name="connsiteX1314" fmla="*/ 6681065 w 7905681"/>
                  <a:gd name="connsiteY1314" fmla="*/ 3038310 h 4796589"/>
                  <a:gd name="connsiteX1315" fmla="*/ 6747612 w 7905681"/>
                  <a:gd name="connsiteY1315" fmla="*/ 3086324 h 4796589"/>
                  <a:gd name="connsiteX1316" fmla="*/ 6739705 w 7905681"/>
                  <a:gd name="connsiteY1316" fmla="*/ 3093981 h 4796589"/>
                  <a:gd name="connsiteX1317" fmla="*/ 6712030 w 7905681"/>
                  <a:gd name="connsiteY1317" fmla="*/ 3116945 h 4796589"/>
                  <a:gd name="connsiteX1318" fmla="*/ 6704122 w 7905681"/>
                  <a:gd name="connsiteY1318" fmla="*/ 3124603 h 4796589"/>
                  <a:gd name="connsiteX1319" fmla="*/ 6700169 w 7905681"/>
                  <a:gd name="connsiteY1319" fmla="*/ 3132260 h 4796589"/>
                  <a:gd name="connsiteX1320" fmla="*/ 6692268 w 7905681"/>
                  <a:gd name="connsiteY1320" fmla="*/ 3147570 h 4796589"/>
                  <a:gd name="connsiteX1321" fmla="*/ 6684360 w 7905681"/>
                  <a:gd name="connsiteY1321" fmla="*/ 3170538 h 4796589"/>
                  <a:gd name="connsiteX1322" fmla="*/ 6672500 w 7905681"/>
                  <a:gd name="connsiteY1322" fmla="*/ 3185848 h 4796589"/>
                  <a:gd name="connsiteX1323" fmla="*/ 6668547 w 7905681"/>
                  <a:gd name="connsiteY1323" fmla="*/ 3193505 h 4796589"/>
                  <a:gd name="connsiteX1324" fmla="*/ 6668547 w 7905681"/>
                  <a:gd name="connsiteY1324" fmla="*/ 3204989 h 4796589"/>
                  <a:gd name="connsiteX1325" fmla="*/ 6660639 w 7905681"/>
                  <a:gd name="connsiteY1325" fmla="*/ 3204989 h 4796589"/>
                  <a:gd name="connsiteX1326" fmla="*/ 6652732 w 7905681"/>
                  <a:gd name="connsiteY1326" fmla="*/ 3204989 h 4796589"/>
                  <a:gd name="connsiteX1327" fmla="*/ 6660639 w 7905681"/>
                  <a:gd name="connsiteY1327" fmla="*/ 3220299 h 4796589"/>
                  <a:gd name="connsiteX1328" fmla="*/ 6668547 w 7905681"/>
                  <a:gd name="connsiteY1328" fmla="*/ 3227957 h 4796589"/>
                  <a:gd name="connsiteX1329" fmla="*/ 6660639 w 7905681"/>
                  <a:gd name="connsiteY1329" fmla="*/ 3239441 h 4796589"/>
                  <a:gd name="connsiteX1330" fmla="*/ 6648778 w 7905681"/>
                  <a:gd name="connsiteY1330" fmla="*/ 3258583 h 4796589"/>
                  <a:gd name="connsiteX1331" fmla="*/ 6629016 w 7905681"/>
                  <a:gd name="connsiteY1331" fmla="*/ 3262408 h 4796589"/>
                  <a:gd name="connsiteX1332" fmla="*/ 6613201 w 7905681"/>
                  <a:gd name="connsiteY1332" fmla="*/ 3273893 h 4796589"/>
                  <a:gd name="connsiteX1333" fmla="*/ 6597394 w 7905681"/>
                  <a:gd name="connsiteY1333" fmla="*/ 3300687 h 4796589"/>
                  <a:gd name="connsiteX1334" fmla="*/ 6589486 w 7905681"/>
                  <a:gd name="connsiteY1334" fmla="*/ 3312170 h 4796589"/>
                  <a:gd name="connsiteX1335" fmla="*/ 6581579 w 7905681"/>
                  <a:gd name="connsiteY1335" fmla="*/ 3319828 h 4796589"/>
                  <a:gd name="connsiteX1336" fmla="*/ 6565765 w 7905681"/>
                  <a:gd name="connsiteY1336" fmla="*/ 3312170 h 4796589"/>
                  <a:gd name="connsiteX1337" fmla="*/ 6557857 w 7905681"/>
                  <a:gd name="connsiteY1337" fmla="*/ 3315997 h 4796589"/>
                  <a:gd name="connsiteX1338" fmla="*/ 6557857 w 7905681"/>
                  <a:gd name="connsiteY1338" fmla="*/ 3319828 h 4796589"/>
                  <a:gd name="connsiteX1339" fmla="*/ 6569718 w 7905681"/>
                  <a:gd name="connsiteY1339" fmla="*/ 3327480 h 4796589"/>
                  <a:gd name="connsiteX1340" fmla="*/ 6573671 w 7905681"/>
                  <a:gd name="connsiteY1340" fmla="*/ 3338964 h 4796589"/>
                  <a:gd name="connsiteX1341" fmla="*/ 6561811 w 7905681"/>
                  <a:gd name="connsiteY1341" fmla="*/ 3354279 h 4796589"/>
                  <a:gd name="connsiteX1342" fmla="*/ 6546003 w 7905681"/>
                  <a:gd name="connsiteY1342" fmla="*/ 3365764 h 4796589"/>
                  <a:gd name="connsiteX1343" fmla="*/ 6538095 w 7905681"/>
                  <a:gd name="connsiteY1343" fmla="*/ 3365764 h 4796589"/>
                  <a:gd name="connsiteX1344" fmla="*/ 6526235 w 7905681"/>
                  <a:gd name="connsiteY1344" fmla="*/ 3358106 h 4796589"/>
                  <a:gd name="connsiteX1345" fmla="*/ 6522280 w 7905681"/>
                  <a:gd name="connsiteY1345" fmla="*/ 3354279 h 4796589"/>
                  <a:gd name="connsiteX1346" fmla="*/ 6510420 w 7905681"/>
                  <a:gd name="connsiteY1346" fmla="*/ 3358106 h 4796589"/>
                  <a:gd name="connsiteX1347" fmla="*/ 6510420 w 7905681"/>
                  <a:gd name="connsiteY1347" fmla="*/ 3365764 h 4796589"/>
                  <a:gd name="connsiteX1348" fmla="*/ 6518327 w 7905681"/>
                  <a:gd name="connsiteY1348" fmla="*/ 3369589 h 4796589"/>
                  <a:gd name="connsiteX1349" fmla="*/ 6526235 w 7905681"/>
                  <a:gd name="connsiteY1349" fmla="*/ 3369589 h 4796589"/>
                  <a:gd name="connsiteX1350" fmla="*/ 6534142 w 7905681"/>
                  <a:gd name="connsiteY1350" fmla="*/ 3373416 h 4796589"/>
                  <a:gd name="connsiteX1351" fmla="*/ 6534142 w 7905681"/>
                  <a:gd name="connsiteY1351" fmla="*/ 3377248 h 4796589"/>
                  <a:gd name="connsiteX1352" fmla="*/ 6514374 w 7905681"/>
                  <a:gd name="connsiteY1352" fmla="*/ 3388731 h 4796589"/>
                  <a:gd name="connsiteX1353" fmla="*/ 6498565 w 7905681"/>
                  <a:gd name="connsiteY1353" fmla="*/ 3388731 h 4796589"/>
                  <a:gd name="connsiteX1354" fmla="*/ 6486705 w 7905681"/>
                  <a:gd name="connsiteY1354" fmla="*/ 3388731 h 4796589"/>
                  <a:gd name="connsiteX1355" fmla="*/ 6490658 w 7905681"/>
                  <a:gd name="connsiteY1355" fmla="*/ 3404041 h 4796589"/>
                  <a:gd name="connsiteX1356" fmla="*/ 6490658 w 7905681"/>
                  <a:gd name="connsiteY1356" fmla="*/ 3407868 h 4796589"/>
                  <a:gd name="connsiteX1357" fmla="*/ 6486705 w 7905681"/>
                  <a:gd name="connsiteY1357" fmla="*/ 3430835 h 4796589"/>
                  <a:gd name="connsiteX1358" fmla="*/ 6470890 w 7905681"/>
                  <a:gd name="connsiteY1358" fmla="*/ 3434667 h 4796589"/>
                  <a:gd name="connsiteX1359" fmla="*/ 6459029 w 7905681"/>
                  <a:gd name="connsiteY1359" fmla="*/ 3427010 h 4796589"/>
                  <a:gd name="connsiteX1360" fmla="*/ 6455076 w 7905681"/>
                  <a:gd name="connsiteY1360" fmla="*/ 3423183 h 4796589"/>
                  <a:gd name="connsiteX1361" fmla="*/ 6439267 w 7905681"/>
                  <a:gd name="connsiteY1361" fmla="*/ 3411698 h 4796589"/>
                  <a:gd name="connsiteX1362" fmla="*/ 6435314 w 7905681"/>
                  <a:gd name="connsiteY1362" fmla="*/ 3427010 h 4796589"/>
                  <a:gd name="connsiteX1363" fmla="*/ 6435314 w 7905681"/>
                  <a:gd name="connsiteY1363" fmla="*/ 3430835 h 4796589"/>
                  <a:gd name="connsiteX1364" fmla="*/ 6443221 w 7905681"/>
                  <a:gd name="connsiteY1364" fmla="*/ 3438493 h 4796589"/>
                  <a:gd name="connsiteX1365" fmla="*/ 6459029 w 7905681"/>
                  <a:gd name="connsiteY1365" fmla="*/ 3442320 h 4796589"/>
                  <a:gd name="connsiteX1366" fmla="*/ 6462983 w 7905681"/>
                  <a:gd name="connsiteY1366" fmla="*/ 3442320 h 4796589"/>
                  <a:gd name="connsiteX1367" fmla="*/ 6466936 w 7905681"/>
                  <a:gd name="connsiteY1367" fmla="*/ 3449977 h 4796589"/>
                  <a:gd name="connsiteX1368" fmla="*/ 6459029 w 7905681"/>
                  <a:gd name="connsiteY1368" fmla="*/ 3453803 h 4796589"/>
                  <a:gd name="connsiteX1369" fmla="*/ 6455076 w 7905681"/>
                  <a:gd name="connsiteY1369" fmla="*/ 3453803 h 4796589"/>
                  <a:gd name="connsiteX1370" fmla="*/ 6435314 w 7905681"/>
                  <a:gd name="connsiteY1370" fmla="*/ 3453803 h 4796589"/>
                  <a:gd name="connsiteX1371" fmla="*/ 6427406 w 7905681"/>
                  <a:gd name="connsiteY1371" fmla="*/ 3457634 h 4796589"/>
                  <a:gd name="connsiteX1372" fmla="*/ 6427406 w 7905681"/>
                  <a:gd name="connsiteY1372" fmla="*/ 3480602 h 4796589"/>
                  <a:gd name="connsiteX1373" fmla="*/ 6419499 w 7905681"/>
                  <a:gd name="connsiteY1373" fmla="*/ 3476771 h 4796589"/>
                  <a:gd name="connsiteX1374" fmla="*/ 6411592 w 7905681"/>
                  <a:gd name="connsiteY1374" fmla="*/ 3472944 h 4796589"/>
                  <a:gd name="connsiteX1375" fmla="*/ 6407638 w 7905681"/>
                  <a:gd name="connsiteY1375" fmla="*/ 3461461 h 4796589"/>
                  <a:gd name="connsiteX1376" fmla="*/ 6407638 w 7905681"/>
                  <a:gd name="connsiteY1376" fmla="*/ 3446150 h 4796589"/>
                  <a:gd name="connsiteX1377" fmla="*/ 6407638 w 7905681"/>
                  <a:gd name="connsiteY1377" fmla="*/ 3442320 h 4796589"/>
                  <a:gd name="connsiteX1378" fmla="*/ 6405662 w 7905681"/>
                  <a:gd name="connsiteY1378" fmla="*/ 3440406 h 4796589"/>
                  <a:gd name="connsiteX1379" fmla="*/ 6404993 w 7905681"/>
                  <a:gd name="connsiteY1379" fmla="*/ 3439758 h 4796589"/>
                  <a:gd name="connsiteX1380" fmla="*/ 6404381 w 7905681"/>
                  <a:gd name="connsiteY1380" fmla="*/ 3441540 h 4796589"/>
                  <a:gd name="connsiteX1381" fmla="*/ 6406375 w 7905681"/>
                  <a:gd name="connsiteY1381" fmla="*/ 3443482 h 4796589"/>
                  <a:gd name="connsiteX1382" fmla="*/ 6406375 w 7905681"/>
                  <a:gd name="connsiteY1382" fmla="*/ 3447323 h 4796589"/>
                  <a:gd name="connsiteX1383" fmla="*/ 6406375 w 7905681"/>
                  <a:gd name="connsiteY1383" fmla="*/ 3462701 h 4796589"/>
                  <a:gd name="connsiteX1384" fmla="*/ 6410324 w 7905681"/>
                  <a:gd name="connsiteY1384" fmla="*/ 3474237 h 4796589"/>
                  <a:gd name="connsiteX1385" fmla="*/ 6418223 w 7905681"/>
                  <a:gd name="connsiteY1385" fmla="*/ 3478084 h 4796589"/>
                  <a:gd name="connsiteX1386" fmla="*/ 6426122 w 7905681"/>
                  <a:gd name="connsiteY1386" fmla="*/ 3481925 h 4796589"/>
                  <a:gd name="connsiteX1387" fmla="*/ 6430077 w 7905681"/>
                  <a:gd name="connsiteY1387" fmla="*/ 3485773 h 4796589"/>
                  <a:gd name="connsiteX1388" fmla="*/ 6422172 w 7905681"/>
                  <a:gd name="connsiteY1388" fmla="*/ 3493461 h 4796589"/>
                  <a:gd name="connsiteX1389" fmla="*/ 6422172 w 7905681"/>
                  <a:gd name="connsiteY1389" fmla="*/ 3501150 h 4796589"/>
                  <a:gd name="connsiteX1390" fmla="*/ 6422172 w 7905681"/>
                  <a:gd name="connsiteY1390" fmla="*/ 3512686 h 4796589"/>
                  <a:gd name="connsiteX1391" fmla="*/ 6414274 w 7905681"/>
                  <a:gd name="connsiteY1391" fmla="*/ 3516527 h 4796589"/>
                  <a:gd name="connsiteX1392" fmla="*/ 6398477 w 7905681"/>
                  <a:gd name="connsiteY1392" fmla="*/ 3516527 h 4796589"/>
                  <a:gd name="connsiteX1393" fmla="*/ 6394527 w 7905681"/>
                  <a:gd name="connsiteY1393" fmla="*/ 3512686 h 4796589"/>
                  <a:gd name="connsiteX1394" fmla="*/ 6390577 w 7905681"/>
                  <a:gd name="connsiteY1394" fmla="*/ 3520375 h 4796589"/>
                  <a:gd name="connsiteX1395" fmla="*/ 6398477 w 7905681"/>
                  <a:gd name="connsiteY1395" fmla="*/ 3528063 h 4796589"/>
                  <a:gd name="connsiteX1396" fmla="*/ 6414274 w 7905681"/>
                  <a:gd name="connsiteY1396" fmla="*/ 3528063 h 4796589"/>
                  <a:gd name="connsiteX1397" fmla="*/ 6410324 w 7905681"/>
                  <a:gd name="connsiteY1397" fmla="*/ 3539599 h 4796589"/>
                  <a:gd name="connsiteX1398" fmla="*/ 6390577 w 7905681"/>
                  <a:gd name="connsiteY1398" fmla="*/ 3539599 h 4796589"/>
                  <a:gd name="connsiteX1399" fmla="*/ 6382679 w 7905681"/>
                  <a:gd name="connsiteY1399" fmla="*/ 3539599 h 4796589"/>
                  <a:gd name="connsiteX1400" fmla="*/ 6386629 w 7905681"/>
                  <a:gd name="connsiteY1400" fmla="*/ 3551129 h 4796589"/>
                  <a:gd name="connsiteX1401" fmla="*/ 6398477 w 7905681"/>
                  <a:gd name="connsiteY1401" fmla="*/ 3558817 h 4796589"/>
                  <a:gd name="connsiteX1402" fmla="*/ 6406375 w 7905681"/>
                  <a:gd name="connsiteY1402" fmla="*/ 3562665 h 4796589"/>
                  <a:gd name="connsiteX1403" fmla="*/ 6402425 w 7905681"/>
                  <a:gd name="connsiteY1403" fmla="*/ 3570353 h 4796589"/>
                  <a:gd name="connsiteX1404" fmla="*/ 6394527 w 7905681"/>
                  <a:gd name="connsiteY1404" fmla="*/ 3566506 h 4796589"/>
                  <a:gd name="connsiteX1405" fmla="*/ 6382679 w 7905681"/>
                  <a:gd name="connsiteY1405" fmla="*/ 3566506 h 4796589"/>
                  <a:gd name="connsiteX1406" fmla="*/ 6382679 w 7905681"/>
                  <a:gd name="connsiteY1406" fmla="*/ 3578042 h 4796589"/>
                  <a:gd name="connsiteX1407" fmla="*/ 6382679 w 7905681"/>
                  <a:gd name="connsiteY1407" fmla="*/ 3604955 h 4796589"/>
                  <a:gd name="connsiteX1408" fmla="*/ 6382679 w 7905681"/>
                  <a:gd name="connsiteY1408" fmla="*/ 3616491 h 4796589"/>
                  <a:gd name="connsiteX1409" fmla="*/ 6378730 w 7905681"/>
                  <a:gd name="connsiteY1409" fmla="*/ 3620332 h 4796589"/>
                  <a:gd name="connsiteX1410" fmla="*/ 6374780 w 7905681"/>
                  <a:gd name="connsiteY1410" fmla="*/ 3628020 h 4796589"/>
                  <a:gd name="connsiteX1411" fmla="*/ 6374780 w 7905681"/>
                  <a:gd name="connsiteY1411" fmla="*/ 3631868 h 4796589"/>
                  <a:gd name="connsiteX1412" fmla="*/ 6386629 w 7905681"/>
                  <a:gd name="connsiteY1412" fmla="*/ 3635710 h 4796589"/>
                  <a:gd name="connsiteX1413" fmla="*/ 6378730 w 7905681"/>
                  <a:gd name="connsiteY1413" fmla="*/ 3654934 h 4796589"/>
                  <a:gd name="connsiteX1414" fmla="*/ 6370831 w 7905681"/>
                  <a:gd name="connsiteY1414" fmla="*/ 3662622 h 4796589"/>
                  <a:gd name="connsiteX1415" fmla="*/ 6358984 w 7905681"/>
                  <a:gd name="connsiteY1415" fmla="*/ 3666470 h 4796589"/>
                  <a:gd name="connsiteX1416" fmla="*/ 6362932 w 7905681"/>
                  <a:gd name="connsiteY1416" fmla="*/ 3674158 h 4796589"/>
                  <a:gd name="connsiteX1417" fmla="*/ 6366882 w 7905681"/>
                  <a:gd name="connsiteY1417" fmla="*/ 3689536 h 4796589"/>
                  <a:gd name="connsiteX1418" fmla="*/ 6355034 w 7905681"/>
                  <a:gd name="connsiteY1418" fmla="*/ 3689536 h 4796589"/>
                  <a:gd name="connsiteX1419" fmla="*/ 6347135 w 7905681"/>
                  <a:gd name="connsiteY1419" fmla="*/ 3689536 h 4796589"/>
                  <a:gd name="connsiteX1420" fmla="*/ 6347135 w 7905681"/>
                  <a:gd name="connsiteY1420" fmla="*/ 3693384 h 4796589"/>
                  <a:gd name="connsiteX1421" fmla="*/ 6355034 w 7905681"/>
                  <a:gd name="connsiteY1421" fmla="*/ 3704913 h 4796589"/>
                  <a:gd name="connsiteX1422" fmla="*/ 6362932 w 7905681"/>
                  <a:gd name="connsiteY1422" fmla="*/ 3708760 h 4796589"/>
                  <a:gd name="connsiteX1423" fmla="*/ 6366882 w 7905681"/>
                  <a:gd name="connsiteY1423" fmla="*/ 3712608 h 4796589"/>
                  <a:gd name="connsiteX1424" fmla="*/ 6362932 w 7905681"/>
                  <a:gd name="connsiteY1424" fmla="*/ 3727986 h 4796589"/>
                  <a:gd name="connsiteX1425" fmla="*/ 6362438 w 7905681"/>
                  <a:gd name="connsiteY1425" fmla="*/ 3729427 h 4796589"/>
                  <a:gd name="connsiteX1426" fmla="*/ 6359136 w 7905681"/>
                  <a:gd name="connsiteY1426" fmla="*/ 3739069 h 4796589"/>
                  <a:gd name="connsiteX1427" fmla="*/ 6360027 w 7905681"/>
                  <a:gd name="connsiteY1427" fmla="*/ 3739261 h 4796589"/>
                  <a:gd name="connsiteX1428" fmla="*/ 6364691 w 7905681"/>
                  <a:gd name="connsiteY1428" fmla="*/ 3761954 h 4796589"/>
                  <a:gd name="connsiteX1429" fmla="*/ 6369369 w 7905681"/>
                  <a:gd name="connsiteY1429" fmla="*/ 3775569 h 4796589"/>
                  <a:gd name="connsiteX1430" fmla="*/ 6388042 w 7905681"/>
                  <a:gd name="connsiteY1430" fmla="*/ 3784639 h 4796589"/>
                  <a:gd name="connsiteX1431" fmla="*/ 6402050 w 7905681"/>
                  <a:gd name="connsiteY1431" fmla="*/ 3807333 h 4796589"/>
                  <a:gd name="connsiteX1432" fmla="*/ 6425399 w 7905681"/>
                  <a:gd name="connsiteY1432" fmla="*/ 3866325 h 4796589"/>
                  <a:gd name="connsiteX1433" fmla="*/ 6453414 w 7905681"/>
                  <a:gd name="connsiteY1433" fmla="*/ 3911703 h 4796589"/>
                  <a:gd name="connsiteX1434" fmla="*/ 6490771 w 7905681"/>
                  <a:gd name="connsiteY1434" fmla="*/ 3979774 h 4796589"/>
                  <a:gd name="connsiteX1435" fmla="*/ 6509455 w 7905681"/>
                  <a:gd name="connsiteY1435" fmla="*/ 4011538 h 4796589"/>
                  <a:gd name="connsiteX1436" fmla="*/ 6556154 w 7905681"/>
                  <a:gd name="connsiteY1436" fmla="*/ 4079610 h 4796589"/>
                  <a:gd name="connsiteX1437" fmla="*/ 6579505 w 7905681"/>
                  <a:gd name="connsiteY1437" fmla="*/ 4097759 h 4796589"/>
                  <a:gd name="connsiteX1438" fmla="*/ 6593511 w 7905681"/>
                  <a:gd name="connsiteY1438" fmla="*/ 4111373 h 4796589"/>
                  <a:gd name="connsiteX1439" fmla="*/ 6593511 w 7905681"/>
                  <a:gd name="connsiteY1439" fmla="*/ 4124988 h 4796589"/>
                  <a:gd name="connsiteX1440" fmla="*/ 6593511 w 7905681"/>
                  <a:gd name="connsiteY1440" fmla="*/ 4165831 h 4796589"/>
                  <a:gd name="connsiteX1441" fmla="*/ 6579505 w 7905681"/>
                  <a:gd name="connsiteY1441" fmla="*/ 4120452 h 4796589"/>
                  <a:gd name="connsiteX1442" fmla="*/ 6574828 w 7905681"/>
                  <a:gd name="connsiteY1442" fmla="*/ 4165831 h 4796589"/>
                  <a:gd name="connsiteX1443" fmla="*/ 6602843 w 7905681"/>
                  <a:gd name="connsiteY1443" fmla="*/ 4211209 h 4796589"/>
                  <a:gd name="connsiteX1444" fmla="*/ 6635534 w 7905681"/>
                  <a:gd name="connsiteY1444" fmla="*/ 4256587 h 4796589"/>
                  <a:gd name="connsiteX1445" fmla="*/ 6668227 w 7905681"/>
                  <a:gd name="connsiteY1445" fmla="*/ 4315579 h 4796589"/>
                  <a:gd name="connsiteX1446" fmla="*/ 6691565 w 7905681"/>
                  <a:gd name="connsiteY1446" fmla="*/ 4351887 h 4796589"/>
                  <a:gd name="connsiteX1447" fmla="*/ 6719591 w 7905681"/>
                  <a:gd name="connsiteY1447" fmla="*/ 4383651 h 4796589"/>
                  <a:gd name="connsiteX1448" fmla="*/ 6733599 w 7905681"/>
                  <a:gd name="connsiteY1448" fmla="*/ 4424493 h 4796589"/>
                  <a:gd name="connsiteX1449" fmla="*/ 6742941 w 7905681"/>
                  <a:gd name="connsiteY1449" fmla="*/ 4492565 h 4796589"/>
                  <a:gd name="connsiteX1450" fmla="*/ 6742941 w 7905681"/>
                  <a:gd name="connsiteY1450" fmla="*/ 4528864 h 4796589"/>
                  <a:gd name="connsiteX1451" fmla="*/ 6742941 w 7905681"/>
                  <a:gd name="connsiteY1451" fmla="*/ 4569707 h 4796589"/>
                  <a:gd name="connsiteX1452" fmla="*/ 6742941 w 7905681"/>
                  <a:gd name="connsiteY1452" fmla="*/ 4606007 h 4796589"/>
                  <a:gd name="connsiteX1453" fmla="*/ 6728922 w 7905681"/>
                  <a:gd name="connsiteY1453" fmla="*/ 4619620 h 4796589"/>
                  <a:gd name="connsiteX1454" fmla="*/ 6719591 w 7905681"/>
                  <a:gd name="connsiteY1454" fmla="*/ 4637779 h 4796589"/>
                  <a:gd name="connsiteX1455" fmla="*/ 6719591 w 7905681"/>
                  <a:gd name="connsiteY1455" fmla="*/ 4660464 h 4796589"/>
                  <a:gd name="connsiteX1456" fmla="*/ 6724256 w 7905681"/>
                  <a:gd name="connsiteY1456" fmla="*/ 4687692 h 4796589"/>
                  <a:gd name="connsiteX1457" fmla="*/ 6719591 w 7905681"/>
                  <a:gd name="connsiteY1457" fmla="*/ 4719455 h 4796589"/>
                  <a:gd name="connsiteX1458" fmla="*/ 6705584 w 7905681"/>
                  <a:gd name="connsiteY1458" fmla="*/ 4751227 h 4796589"/>
                  <a:gd name="connsiteX1459" fmla="*/ 6691565 w 7905681"/>
                  <a:gd name="connsiteY1459" fmla="*/ 4760298 h 4796589"/>
                  <a:gd name="connsiteX1460" fmla="*/ 6677557 w 7905681"/>
                  <a:gd name="connsiteY1460" fmla="*/ 4764834 h 4796589"/>
                  <a:gd name="connsiteX1461" fmla="*/ 6686899 w 7905681"/>
                  <a:gd name="connsiteY1461" fmla="*/ 4746685 h 4796589"/>
                  <a:gd name="connsiteX1462" fmla="*/ 6696242 w 7905681"/>
                  <a:gd name="connsiteY1462" fmla="*/ 4737614 h 4796589"/>
                  <a:gd name="connsiteX1463" fmla="*/ 6696242 w 7905681"/>
                  <a:gd name="connsiteY1463" fmla="*/ 4714921 h 4796589"/>
                  <a:gd name="connsiteX1464" fmla="*/ 6691565 w 7905681"/>
                  <a:gd name="connsiteY1464" fmla="*/ 4714921 h 4796589"/>
                  <a:gd name="connsiteX1465" fmla="*/ 6663549 w 7905681"/>
                  <a:gd name="connsiteY1465" fmla="*/ 4733070 h 4796589"/>
                  <a:gd name="connsiteX1466" fmla="*/ 6644876 w 7905681"/>
                  <a:gd name="connsiteY1466" fmla="*/ 4737614 h 4796589"/>
                  <a:gd name="connsiteX1467" fmla="*/ 6630870 w 7905681"/>
                  <a:gd name="connsiteY1467" fmla="*/ 4733070 h 4796589"/>
                  <a:gd name="connsiteX1468" fmla="*/ 6616850 w 7905681"/>
                  <a:gd name="connsiteY1468" fmla="*/ 4737614 h 4796589"/>
                  <a:gd name="connsiteX1469" fmla="*/ 6602843 w 7905681"/>
                  <a:gd name="connsiteY1469" fmla="*/ 4746685 h 4796589"/>
                  <a:gd name="connsiteX1470" fmla="*/ 6593511 w 7905681"/>
                  <a:gd name="connsiteY1470" fmla="*/ 4742149 h 4796589"/>
                  <a:gd name="connsiteX1471" fmla="*/ 6574828 w 7905681"/>
                  <a:gd name="connsiteY1471" fmla="*/ 4737614 h 4796589"/>
                  <a:gd name="connsiteX1472" fmla="*/ 6565486 w 7905681"/>
                  <a:gd name="connsiteY1472" fmla="*/ 4723999 h 4796589"/>
                  <a:gd name="connsiteX1473" fmla="*/ 6570162 w 7905681"/>
                  <a:gd name="connsiteY1473" fmla="*/ 4714921 h 4796589"/>
                  <a:gd name="connsiteX1474" fmla="*/ 6574828 w 7905681"/>
                  <a:gd name="connsiteY1474" fmla="*/ 4714921 h 4796589"/>
                  <a:gd name="connsiteX1475" fmla="*/ 6607519 w 7905681"/>
                  <a:gd name="connsiteY1475" fmla="*/ 4719455 h 4796589"/>
                  <a:gd name="connsiteX1476" fmla="*/ 6616850 w 7905681"/>
                  <a:gd name="connsiteY1476" fmla="*/ 4714921 h 4796589"/>
                  <a:gd name="connsiteX1477" fmla="*/ 6612185 w 7905681"/>
                  <a:gd name="connsiteY1477" fmla="*/ 4710385 h 4796589"/>
                  <a:gd name="connsiteX1478" fmla="*/ 6598177 w 7905681"/>
                  <a:gd name="connsiteY1478" fmla="*/ 4701306 h 4796589"/>
                  <a:gd name="connsiteX1479" fmla="*/ 6579505 w 7905681"/>
                  <a:gd name="connsiteY1479" fmla="*/ 4705841 h 4796589"/>
                  <a:gd name="connsiteX1480" fmla="*/ 6565486 w 7905681"/>
                  <a:gd name="connsiteY1480" fmla="*/ 4692227 h 4796589"/>
                  <a:gd name="connsiteX1481" fmla="*/ 6551478 w 7905681"/>
                  <a:gd name="connsiteY1481" fmla="*/ 4669542 h 4796589"/>
                  <a:gd name="connsiteX1482" fmla="*/ 6532805 w 7905681"/>
                  <a:gd name="connsiteY1482" fmla="*/ 4651393 h 4796589"/>
                  <a:gd name="connsiteX1483" fmla="*/ 6528129 w 7905681"/>
                  <a:gd name="connsiteY1483" fmla="*/ 4637779 h 4796589"/>
                  <a:gd name="connsiteX1484" fmla="*/ 6514121 w 7905681"/>
                  <a:gd name="connsiteY1484" fmla="*/ 4619620 h 4796589"/>
                  <a:gd name="connsiteX1485" fmla="*/ 6490771 w 7905681"/>
                  <a:gd name="connsiteY1485" fmla="*/ 4615085 h 4796589"/>
                  <a:gd name="connsiteX1486" fmla="*/ 6472098 w 7905681"/>
                  <a:gd name="connsiteY1486" fmla="*/ 4606007 h 4796589"/>
                  <a:gd name="connsiteX1487" fmla="*/ 6453414 w 7905681"/>
                  <a:gd name="connsiteY1487" fmla="*/ 4601471 h 4796589"/>
                  <a:gd name="connsiteX1488" fmla="*/ 6434741 w 7905681"/>
                  <a:gd name="connsiteY1488" fmla="*/ 4551558 h 4796589"/>
                  <a:gd name="connsiteX1489" fmla="*/ 6425399 w 7905681"/>
                  <a:gd name="connsiteY1489" fmla="*/ 4533399 h 4796589"/>
                  <a:gd name="connsiteX1490" fmla="*/ 6411391 w 7905681"/>
                  <a:gd name="connsiteY1490" fmla="*/ 4519785 h 4796589"/>
                  <a:gd name="connsiteX1491" fmla="*/ 6406726 w 7905681"/>
                  <a:gd name="connsiteY1491" fmla="*/ 4510714 h 4796589"/>
                  <a:gd name="connsiteX1492" fmla="*/ 6392718 w 7905681"/>
                  <a:gd name="connsiteY1492" fmla="*/ 4497101 h 4796589"/>
                  <a:gd name="connsiteX1493" fmla="*/ 6378711 w 7905681"/>
                  <a:gd name="connsiteY1493" fmla="*/ 4488021 h 4796589"/>
                  <a:gd name="connsiteX1494" fmla="*/ 6383376 w 7905681"/>
                  <a:gd name="connsiteY1494" fmla="*/ 4469872 h 4796589"/>
                  <a:gd name="connsiteX1495" fmla="*/ 6388042 w 7905681"/>
                  <a:gd name="connsiteY1495" fmla="*/ 4460793 h 4796589"/>
                  <a:gd name="connsiteX1496" fmla="*/ 6374034 w 7905681"/>
                  <a:gd name="connsiteY1496" fmla="*/ 4433564 h 4796589"/>
                  <a:gd name="connsiteX1497" fmla="*/ 6360027 w 7905681"/>
                  <a:gd name="connsiteY1497" fmla="*/ 4438108 h 4796589"/>
                  <a:gd name="connsiteX1498" fmla="*/ 6360027 w 7905681"/>
                  <a:gd name="connsiteY1498" fmla="*/ 4447178 h 4796589"/>
                  <a:gd name="connsiteX1499" fmla="*/ 6360027 w 7905681"/>
                  <a:gd name="connsiteY1499" fmla="*/ 4469872 h 4796589"/>
                  <a:gd name="connsiteX1500" fmla="*/ 6350685 w 7905681"/>
                  <a:gd name="connsiteY1500" fmla="*/ 4469872 h 4796589"/>
                  <a:gd name="connsiteX1501" fmla="*/ 6341353 w 7905681"/>
                  <a:gd name="connsiteY1501" fmla="*/ 4460793 h 4796589"/>
                  <a:gd name="connsiteX1502" fmla="*/ 6327334 w 7905681"/>
                  <a:gd name="connsiteY1502" fmla="*/ 4447178 h 4796589"/>
                  <a:gd name="connsiteX1503" fmla="*/ 6303996 w 7905681"/>
                  <a:gd name="connsiteY1503" fmla="*/ 4410880 h 4796589"/>
                  <a:gd name="connsiteX1504" fmla="*/ 6289989 w 7905681"/>
                  <a:gd name="connsiteY1504" fmla="*/ 4397265 h 4796589"/>
                  <a:gd name="connsiteX1505" fmla="*/ 6285312 w 7905681"/>
                  <a:gd name="connsiteY1505" fmla="*/ 4392729 h 4796589"/>
                  <a:gd name="connsiteX1506" fmla="*/ 6289989 w 7905681"/>
                  <a:gd name="connsiteY1506" fmla="*/ 4383651 h 4796589"/>
                  <a:gd name="connsiteX1507" fmla="*/ 6280647 w 7905681"/>
                  <a:gd name="connsiteY1507" fmla="*/ 4365501 h 4796589"/>
                  <a:gd name="connsiteX1508" fmla="*/ 6266639 w 7905681"/>
                  <a:gd name="connsiteY1508" fmla="*/ 4360957 h 4796589"/>
                  <a:gd name="connsiteX1509" fmla="*/ 6280647 w 7905681"/>
                  <a:gd name="connsiteY1509" fmla="*/ 4333738 h 4796589"/>
                  <a:gd name="connsiteX1510" fmla="*/ 6289989 w 7905681"/>
                  <a:gd name="connsiteY1510" fmla="*/ 4320123 h 4796589"/>
                  <a:gd name="connsiteX1511" fmla="*/ 6294654 w 7905681"/>
                  <a:gd name="connsiteY1511" fmla="*/ 4306509 h 4796589"/>
                  <a:gd name="connsiteX1512" fmla="*/ 6299320 w 7905681"/>
                  <a:gd name="connsiteY1512" fmla="*/ 4292895 h 4796589"/>
                  <a:gd name="connsiteX1513" fmla="*/ 6289989 w 7905681"/>
                  <a:gd name="connsiteY1513" fmla="*/ 4279281 h 4796589"/>
                  <a:gd name="connsiteX1514" fmla="*/ 6285312 w 7905681"/>
                  <a:gd name="connsiteY1514" fmla="*/ 4297430 h 4796589"/>
                  <a:gd name="connsiteX1515" fmla="*/ 6275970 w 7905681"/>
                  <a:gd name="connsiteY1515" fmla="*/ 4292895 h 4796589"/>
                  <a:gd name="connsiteX1516" fmla="*/ 6275970 w 7905681"/>
                  <a:gd name="connsiteY1516" fmla="*/ 4283815 h 4796589"/>
                  <a:gd name="connsiteX1517" fmla="*/ 6261962 w 7905681"/>
                  <a:gd name="connsiteY1517" fmla="*/ 4265666 h 4796589"/>
                  <a:gd name="connsiteX1518" fmla="*/ 6257297 w 7905681"/>
                  <a:gd name="connsiteY1518" fmla="*/ 4265666 h 4796589"/>
                  <a:gd name="connsiteX1519" fmla="*/ 6257297 w 7905681"/>
                  <a:gd name="connsiteY1519" fmla="*/ 4270201 h 4796589"/>
                  <a:gd name="connsiteX1520" fmla="*/ 6261962 w 7905681"/>
                  <a:gd name="connsiteY1520" fmla="*/ 4279281 h 4796589"/>
                  <a:gd name="connsiteX1521" fmla="*/ 6266639 w 7905681"/>
                  <a:gd name="connsiteY1521" fmla="*/ 4292895 h 4796589"/>
                  <a:gd name="connsiteX1522" fmla="*/ 6266639 w 7905681"/>
                  <a:gd name="connsiteY1522" fmla="*/ 4306509 h 4796589"/>
                  <a:gd name="connsiteX1523" fmla="*/ 6266639 w 7905681"/>
                  <a:gd name="connsiteY1523" fmla="*/ 4311044 h 4796589"/>
                  <a:gd name="connsiteX1524" fmla="*/ 6257297 w 7905681"/>
                  <a:gd name="connsiteY1524" fmla="*/ 4320123 h 4796589"/>
                  <a:gd name="connsiteX1525" fmla="*/ 6252631 w 7905681"/>
                  <a:gd name="connsiteY1525" fmla="*/ 4315579 h 4796589"/>
                  <a:gd name="connsiteX1526" fmla="*/ 6243290 w 7905681"/>
                  <a:gd name="connsiteY1526" fmla="*/ 4306509 h 4796589"/>
                  <a:gd name="connsiteX1527" fmla="*/ 6229282 w 7905681"/>
                  <a:gd name="connsiteY1527" fmla="*/ 4283815 h 4796589"/>
                  <a:gd name="connsiteX1528" fmla="*/ 6224605 w 7905681"/>
                  <a:gd name="connsiteY1528" fmla="*/ 4274737 h 4796589"/>
                  <a:gd name="connsiteX1529" fmla="*/ 6224605 w 7905681"/>
                  <a:gd name="connsiteY1529" fmla="*/ 4256587 h 4796589"/>
                  <a:gd name="connsiteX1530" fmla="*/ 6224605 w 7905681"/>
                  <a:gd name="connsiteY1530" fmla="*/ 4229358 h 4796589"/>
                  <a:gd name="connsiteX1531" fmla="*/ 6233948 w 7905681"/>
                  <a:gd name="connsiteY1531" fmla="*/ 4211209 h 4796589"/>
                  <a:gd name="connsiteX1532" fmla="*/ 6238612 w 7905681"/>
                  <a:gd name="connsiteY1532" fmla="*/ 4174901 h 4796589"/>
                  <a:gd name="connsiteX1533" fmla="*/ 6238612 w 7905681"/>
                  <a:gd name="connsiteY1533" fmla="*/ 4152216 h 4796589"/>
                  <a:gd name="connsiteX1534" fmla="*/ 6233948 w 7905681"/>
                  <a:gd name="connsiteY1534" fmla="*/ 4120452 h 4796589"/>
                  <a:gd name="connsiteX1535" fmla="*/ 6224605 w 7905681"/>
                  <a:gd name="connsiteY1535" fmla="*/ 4088680 h 4796589"/>
                  <a:gd name="connsiteX1536" fmla="*/ 6210597 w 7905681"/>
                  <a:gd name="connsiteY1536" fmla="*/ 4079610 h 4796589"/>
                  <a:gd name="connsiteX1537" fmla="*/ 6196589 w 7905681"/>
                  <a:gd name="connsiteY1537" fmla="*/ 4056916 h 4796589"/>
                  <a:gd name="connsiteX1538" fmla="*/ 6168575 w 7905681"/>
                  <a:gd name="connsiteY1538" fmla="*/ 4052382 h 4796589"/>
                  <a:gd name="connsiteX1539" fmla="*/ 6154568 w 7905681"/>
                  <a:gd name="connsiteY1539" fmla="*/ 4052382 h 4796589"/>
                  <a:gd name="connsiteX1540" fmla="*/ 6145226 w 7905681"/>
                  <a:gd name="connsiteY1540" fmla="*/ 4034231 h 4796589"/>
                  <a:gd name="connsiteX1541" fmla="*/ 6131217 w 7905681"/>
                  <a:gd name="connsiteY1541" fmla="*/ 4029687 h 4796589"/>
                  <a:gd name="connsiteX1542" fmla="*/ 6112534 w 7905681"/>
                  <a:gd name="connsiteY1542" fmla="*/ 4007003 h 4796589"/>
                  <a:gd name="connsiteX1543" fmla="*/ 6093860 w 7905681"/>
                  <a:gd name="connsiteY1543" fmla="*/ 4002459 h 4796589"/>
                  <a:gd name="connsiteX1544" fmla="*/ 6089196 w 7905681"/>
                  <a:gd name="connsiteY1544" fmla="*/ 3979774 h 4796589"/>
                  <a:gd name="connsiteX1545" fmla="*/ 6079854 w 7905681"/>
                  <a:gd name="connsiteY1545" fmla="*/ 3970695 h 4796589"/>
                  <a:gd name="connsiteX1546" fmla="*/ 6051838 w 7905681"/>
                  <a:gd name="connsiteY1546" fmla="*/ 3948010 h 4796589"/>
                  <a:gd name="connsiteX1547" fmla="*/ 6028489 w 7905681"/>
                  <a:gd name="connsiteY1547" fmla="*/ 3929853 h 4796589"/>
                  <a:gd name="connsiteX1548" fmla="*/ 6009804 w 7905681"/>
                  <a:gd name="connsiteY1548" fmla="*/ 3920783 h 4796589"/>
                  <a:gd name="connsiteX1549" fmla="*/ 5991131 w 7905681"/>
                  <a:gd name="connsiteY1549" fmla="*/ 3907168 h 4796589"/>
                  <a:gd name="connsiteX1550" fmla="*/ 5977123 w 7905681"/>
                  <a:gd name="connsiteY1550" fmla="*/ 3902632 h 4796589"/>
                  <a:gd name="connsiteX1551" fmla="*/ 5953774 w 7905681"/>
                  <a:gd name="connsiteY1551" fmla="*/ 3902632 h 4796589"/>
                  <a:gd name="connsiteX1552" fmla="*/ 5930424 w 7905681"/>
                  <a:gd name="connsiteY1552" fmla="*/ 3907168 h 4796589"/>
                  <a:gd name="connsiteX1553" fmla="*/ 5925758 w 7905681"/>
                  <a:gd name="connsiteY1553" fmla="*/ 3920783 h 4796589"/>
                  <a:gd name="connsiteX1554" fmla="*/ 5930424 w 7905681"/>
                  <a:gd name="connsiteY1554" fmla="*/ 3934396 h 4796589"/>
                  <a:gd name="connsiteX1555" fmla="*/ 5925758 w 7905681"/>
                  <a:gd name="connsiteY1555" fmla="*/ 3943466 h 4796589"/>
                  <a:gd name="connsiteX1556" fmla="*/ 5916417 w 7905681"/>
                  <a:gd name="connsiteY1556" fmla="*/ 3943466 h 4796589"/>
                  <a:gd name="connsiteX1557" fmla="*/ 5907075 w 7905681"/>
                  <a:gd name="connsiteY1557" fmla="*/ 3934396 h 4796589"/>
                  <a:gd name="connsiteX1558" fmla="*/ 5883725 w 7905681"/>
                  <a:gd name="connsiteY1558" fmla="*/ 3952546 h 4796589"/>
                  <a:gd name="connsiteX1559" fmla="*/ 5855710 w 7905681"/>
                  <a:gd name="connsiteY1559" fmla="*/ 3975240 h 4796589"/>
                  <a:gd name="connsiteX1560" fmla="*/ 5823018 w 7905681"/>
                  <a:gd name="connsiteY1560" fmla="*/ 3984310 h 4796589"/>
                  <a:gd name="connsiteX1561" fmla="*/ 5771654 w 7905681"/>
                  <a:gd name="connsiteY1561" fmla="*/ 3997923 h 4796589"/>
                  <a:gd name="connsiteX1562" fmla="*/ 5771654 w 7905681"/>
                  <a:gd name="connsiteY1562" fmla="*/ 3970695 h 4796589"/>
                  <a:gd name="connsiteX1563" fmla="*/ 5757646 w 7905681"/>
                  <a:gd name="connsiteY1563" fmla="*/ 3957081 h 4796589"/>
                  <a:gd name="connsiteX1564" fmla="*/ 5743638 w 7905681"/>
                  <a:gd name="connsiteY1564" fmla="*/ 3952546 h 4796589"/>
                  <a:gd name="connsiteX1565" fmla="*/ 5720289 w 7905681"/>
                  <a:gd name="connsiteY1565" fmla="*/ 3938932 h 4796589"/>
                  <a:gd name="connsiteX1566" fmla="*/ 5738973 w 7905681"/>
                  <a:gd name="connsiteY1566" fmla="*/ 3929853 h 4796589"/>
                  <a:gd name="connsiteX1567" fmla="*/ 5743638 w 7905681"/>
                  <a:gd name="connsiteY1567" fmla="*/ 3925317 h 4796589"/>
                  <a:gd name="connsiteX1568" fmla="*/ 5710946 w 7905681"/>
                  <a:gd name="connsiteY1568" fmla="*/ 3920783 h 4796589"/>
                  <a:gd name="connsiteX1569" fmla="*/ 5710946 w 7905681"/>
                  <a:gd name="connsiteY1569" fmla="*/ 3907168 h 4796589"/>
                  <a:gd name="connsiteX1570" fmla="*/ 5720289 w 7905681"/>
                  <a:gd name="connsiteY1570" fmla="*/ 3907168 h 4796589"/>
                  <a:gd name="connsiteX1571" fmla="*/ 5724965 w 7905681"/>
                  <a:gd name="connsiteY1571" fmla="*/ 3898089 h 4796589"/>
                  <a:gd name="connsiteX1572" fmla="*/ 5724965 w 7905681"/>
                  <a:gd name="connsiteY1572" fmla="*/ 3889019 h 4796589"/>
                  <a:gd name="connsiteX1573" fmla="*/ 5720289 w 7905681"/>
                  <a:gd name="connsiteY1573" fmla="*/ 3889019 h 4796589"/>
                  <a:gd name="connsiteX1574" fmla="*/ 5710946 w 7905681"/>
                  <a:gd name="connsiteY1574" fmla="*/ 3893553 h 4796589"/>
                  <a:gd name="connsiteX1575" fmla="*/ 5710946 w 7905681"/>
                  <a:gd name="connsiteY1575" fmla="*/ 3898089 h 4796589"/>
                  <a:gd name="connsiteX1576" fmla="*/ 5706281 w 7905681"/>
                  <a:gd name="connsiteY1576" fmla="*/ 3902632 h 4796589"/>
                  <a:gd name="connsiteX1577" fmla="*/ 5696938 w 7905681"/>
                  <a:gd name="connsiteY1577" fmla="*/ 3893553 h 4796589"/>
                  <a:gd name="connsiteX1578" fmla="*/ 5673600 w 7905681"/>
                  <a:gd name="connsiteY1578" fmla="*/ 3893553 h 4796589"/>
                  <a:gd name="connsiteX1579" fmla="*/ 5682932 w 7905681"/>
                  <a:gd name="connsiteY1579" fmla="*/ 3907168 h 4796589"/>
                  <a:gd name="connsiteX1580" fmla="*/ 5687608 w 7905681"/>
                  <a:gd name="connsiteY1580" fmla="*/ 3907168 h 4796589"/>
                  <a:gd name="connsiteX1581" fmla="*/ 5692274 w 7905681"/>
                  <a:gd name="connsiteY1581" fmla="*/ 3925317 h 4796589"/>
                  <a:gd name="connsiteX1582" fmla="*/ 5687608 w 7905681"/>
                  <a:gd name="connsiteY1582" fmla="*/ 3925317 h 4796589"/>
                  <a:gd name="connsiteX1583" fmla="*/ 5668924 w 7905681"/>
                  <a:gd name="connsiteY1583" fmla="*/ 3916238 h 4796589"/>
                  <a:gd name="connsiteX1584" fmla="*/ 5650251 w 7905681"/>
                  <a:gd name="connsiteY1584" fmla="*/ 3902632 h 4796589"/>
                  <a:gd name="connsiteX1585" fmla="*/ 5631567 w 7905681"/>
                  <a:gd name="connsiteY1585" fmla="*/ 3898089 h 4796589"/>
                  <a:gd name="connsiteX1586" fmla="*/ 5589544 w 7905681"/>
                  <a:gd name="connsiteY1586" fmla="*/ 3898089 h 4796589"/>
                  <a:gd name="connsiteX1587" fmla="*/ 5575537 w 7905681"/>
                  <a:gd name="connsiteY1587" fmla="*/ 3889019 h 4796589"/>
                  <a:gd name="connsiteX1588" fmla="*/ 5566195 w 7905681"/>
                  <a:gd name="connsiteY1588" fmla="*/ 3879939 h 4796589"/>
                  <a:gd name="connsiteX1589" fmla="*/ 5552187 w 7905681"/>
                  <a:gd name="connsiteY1589" fmla="*/ 3879939 h 4796589"/>
                  <a:gd name="connsiteX1590" fmla="*/ 5505487 w 7905681"/>
                  <a:gd name="connsiteY1590" fmla="*/ 3889019 h 4796589"/>
                  <a:gd name="connsiteX1591" fmla="*/ 5472807 w 7905681"/>
                  <a:gd name="connsiteY1591" fmla="*/ 3889019 h 4796589"/>
                  <a:gd name="connsiteX1592" fmla="*/ 5449458 w 7905681"/>
                  <a:gd name="connsiteY1592" fmla="*/ 3902632 h 4796589"/>
                  <a:gd name="connsiteX1593" fmla="*/ 5435450 w 7905681"/>
                  <a:gd name="connsiteY1593" fmla="*/ 3907168 h 4796589"/>
                  <a:gd name="connsiteX1594" fmla="*/ 5430848 w 7905681"/>
                  <a:gd name="connsiteY1594" fmla="*/ 3899345 h 4796589"/>
                  <a:gd name="connsiteX1595" fmla="*/ 5435445 w 7905681"/>
                  <a:gd name="connsiteY1595" fmla="*/ 3907163 h 4796589"/>
                  <a:gd name="connsiteX1596" fmla="*/ 5430778 w 7905681"/>
                  <a:gd name="connsiteY1596" fmla="*/ 3911700 h 4796589"/>
                  <a:gd name="connsiteX1597" fmla="*/ 5412097 w 7905681"/>
                  <a:gd name="connsiteY1597" fmla="*/ 3916238 h 4796589"/>
                  <a:gd name="connsiteX1598" fmla="*/ 5407429 w 7905681"/>
                  <a:gd name="connsiteY1598" fmla="*/ 3916238 h 4796589"/>
                  <a:gd name="connsiteX1599" fmla="*/ 5398089 w 7905681"/>
                  <a:gd name="connsiteY1599" fmla="*/ 3925314 h 4796589"/>
                  <a:gd name="connsiteX1600" fmla="*/ 5374740 w 7905681"/>
                  <a:gd name="connsiteY1600" fmla="*/ 3929851 h 4796589"/>
                  <a:gd name="connsiteX1601" fmla="*/ 5356064 w 7905681"/>
                  <a:gd name="connsiteY1601" fmla="*/ 3934388 h 4796589"/>
                  <a:gd name="connsiteX1602" fmla="*/ 5346724 w 7905681"/>
                  <a:gd name="connsiteY1602" fmla="*/ 3938933 h 4796589"/>
                  <a:gd name="connsiteX1603" fmla="*/ 5356064 w 7905681"/>
                  <a:gd name="connsiteY1603" fmla="*/ 3929851 h 4796589"/>
                  <a:gd name="connsiteX1604" fmla="*/ 5356064 w 7905681"/>
                  <a:gd name="connsiteY1604" fmla="*/ 3925314 h 4796589"/>
                  <a:gd name="connsiteX1605" fmla="*/ 5356064 w 7905681"/>
                  <a:gd name="connsiteY1605" fmla="*/ 3916238 h 4796589"/>
                  <a:gd name="connsiteX1606" fmla="*/ 5346724 w 7905681"/>
                  <a:gd name="connsiteY1606" fmla="*/ 3907163 h 4796589"/>
                  <a:gd name="connsiteX1607" fmla="*/ 5337383 w 7905681"/>
                  <a:gd name="connsiteY1607" fmla="*/ 3902626 h 4796589"/>
                  <a:gd name="connsiteX1608" fmla="*/ 5332716 w 7905681"/>
                  <a:gd name="connsiteY1608" fmla="*/ 3898088 h 4796589"/>
                  <a:gd name="connsiteX1609" fmla="*/ 5328048 w 7905681"/>
                  <a:gd name="connsiteY1609" fmla="*/ 3889013 h 4796589"/>
                  <a:gd name="connsiteX1610" fmla="*/ 5332716 w 7905681"/>
                  <a:gd name="connsiteY1610" fmla="*/ 3879939 h 4796589"/>
                  <a:gd name="connsiteX1611" fmla="*/ 5332716 w 7905681"/>
                  <a:gd name="connsiteY1611" fmla="*/ 3866325 h 4796589"/>
                  <a:gd name="connsiteX1612" fmla="*/ 5328048 w 7905681"/>
                  <a:gd name="connsiteY1612" fmla="*/ 3857243 h 4796589"/>
                  <a:gd name="connsiteX1613" fmla="*/ 5314035 w 7905681"/>
                  <a:gd name="connsiteY1613" fmla="*/ 3861781 h 4796589"/>
                  <a:gd name="connsiteX1614" fmla="*/ 5304700 w 7905681"/>
                  <a:gd name="connsiteY1614" fmla="*/ 3870864 h 4796589"/>
                  <a:gd name="connsiteX1615" fmla="*/ 5300027 w 7905681"/>
                  <a:gd name="connsiteY1615" fmla="*/ 3889013 h 4796589"/>
                  <a:gd name="connsiteX1616" fmla="*/ 5304700 w 7905681"/>
                  <a:gd name="connsiteY1616" fmla="*/ 3907163 h 4796589"/>
                  <a:gd name="connsiteX1617" fmla="*/ 5300027 w 7905681"/>
                  <a:gd name="connsiteY1617" fmla="*/ 3920775 h 4796589"/>
                  <a:gd name="connsiteX1618" fmla="*/ 5281351 w 7905681"/>
                  <a:gd name="connsiteY1618" fmla="*/ 3916238 h 4796589"/>
                  <a:gd name="connsiteX1619" fmla="*/ 5267343 w 7905681"/>
                  <a:gd name="connsiteY1619" fmla="*/ 3911700 h 4796589"/>
                  <a:gd name="connsiteX1620" fmla="*/ 5258002 w 7905681"/>
                  <a:gd name="connsiteY1620" fmla="*/ 3911700 h 4796589"/>
                  <a:gd name="connsiteX1621" fmla="*/ 5239306 w 7905681"/>
                  <a:gd name="connsiteY1621" fmla="*/ 3787543 h 4796589"/>
                  <a:gd name="connsiteX1622" fmla="*/ 5239305 w 7905681"/>
                  <a:gd name="connsiteY1622" fmla="*/ 3787543 h 4796589"/>
                  <a:gd name="connsiteX1623" fmla="*/ 5258002 w 7905681"/>
                  <a:gd name="connsiteY1623" fmla="*/ 3911701 h 4796589"/>
                  <a:gd name="connsiteX1624" fmla="*/ 5253330 w 7905681"/>
                  <a:gd name="connsiteY1624" fmla="*/ 3916238 h 4796589"/>
                  <a:gd name="connsiteX1625" fmla="*/ 5243990 w 7905681"/>
                  <a:gd name="connsiteY1625" fmla="*/ 3925312 h 4796589"/>
                  <a:gd name="connsiteX1626" fmla="*/ 5225312 w 7905681"/>
                  <a:gd name="connsiteY1626" fmla="*/ 3916238 h 4796589"/>
                  <a:gd name="connsiteX1627" fmla="*/ 5215972 w 7905681"/>
                  <a:gd name="connsiteY1627" fmla="*/ 3916238 h 4796589"/>
                  <a:gd name="connsiteX1628" fmla="*/ 5201965 w 7905681"/>
                  <a:gd name="connsiteY1628" fmla="*/ 3916238 h 4796589"/>
                  <a:gd name="connsiteX1629" fmla="*/ 5192626 w 7905681"/>
                  <a:gd name="connsiteY1629" fmla="*/ 3916238 h 4796589"/>
                  <a:gd name="connsiteX1630" fmla="*/ 5173947 w 7905681"/>
                  <a:gd name="connsiteY1630" fmla="*/ 3916238 h 4796589"/>
                  <a:gd name="connsiteX1631" fmla="*/ 5150597 w 7905681"/>
                  <a:gd name="connsiteY1631" fmla="*/ 3925312 h 4796589"/>
                  <a:gd name="connsiteX1632" fmla="*/ 5131918 w 7905681"/>
                  <a:gd name="connsiteY1632" fmla="*/ 3929849 h 4796589"/>
                  <a:gd name="connsiteX1633" fmla="*/ 5117910 w 7905681"/>
                  <a:gd name="connsiteY1633" fmla="*/ 3929849 h 4796589"/>
                  <a:gd name="connsiteX1634" fmla="*/ 5099231 w 7905681"/>
                  <a:gd name="connsiteY1634" fmla="*/ 3929849 h 4796589"/>
                  <a:gd name="connsiteX1635" fmla="*/ 5099231 w 7905681"/>
                  <a:gd name="connsiteY1635" fmla="*/ 3948005 h 4796589"/>
                  <a:gd name="connsiteX1636" fmla="*/ 5085225 w 7905681"/>
                  <a:gd name="connsiteY1636" fmla="*/ 3957079 h 4796589"/>
                  <a:gd name="connsiteX1637" fmla="*/ 5075885 w 7905681"/>
                  <a:gd name="connsiteY1637" fmla="*/ 3961616 h 4796589"/>
                  <a:gd name="connsiteX1638" fmla="*/ 5052535 w 7905681"/>
                  <a:gd name="connsiteY1638" fmla="*/ 3975234 h 4796589"/>
                  <a:gd name="connsiteX1639" fmla="*/ 5047869 w 7905681"/>
                  <a:gd name="connsiteY1639" fmla="*/ 3975234 h 4796589"/>
                  <a:gd name="connsiteX1640" fmla="*/ 5047869 w 7905681"/>
                  <a:gd name="connsiteY1640" fmla="*/ 3975235 h 4796589"/>
                  <a:gd name="connsiteX1641" fmla="*/ 5047869 w 7905681"/>
                  <a:gd name="connsiteY1641" fmla="*/ 3984312 h 4796589"/>
                  <a:gd name="connsiteX1642" fmla="*/ 5033861 w 7905681"/>
                  <a:gd name="connsiteY1642" fmla="*/ 3993390 h 4796589"/>
                  <a:gd name="connsiteX1643" fmla="*/ 5019852 w 7905681"/>
                  <a:gd name="connsiteY1643" fmla="*/ 3997926 h 4796589"/>
                  <a:gd name="connsiteX1644" fmla="*/ 5005842 w 7905681"/>
                  <a:gd name="connsiteY1644" fmla="*/ 4007003 h 4796589"/>
                  <a:gd name="connsiteX1645" fmla="*/ 5005842 w 7905681"/>
                  <a:gd name="connsiteY1645" fmla="*/ 4011539 h 4796589"/>
                  <a:gd name="connsiteX1646" fmla="*/ 5019852 w 7905681"/>
                  <a:gd name="connsiteY1646" fmla="*/ 4011539 h 4796589"/>
                  <a:gd name="connsiteX1647" fmla="*/ 5033861 w 7905681"/>
                  <a:gd name="connsiteY1647" fmla="*/ 4007003 h 4796589"/>
                  <a:gd name="connsiteX1648" fmla="*/ 5080554 w 7905681"/>
                  <a:gd name="connsiteY1648" fmla="*/ 3993390 h 4796589"/>
                  <a:gd name="connsiteX1649" fmla="*/ 5085228 w 7905681"/>
                  <a:gd name="connsiteY1649" fmla="*/ 3993390 h 4796589"/>
                  <a:gd name="connsiteX1650" fmla="*/ 5099237 w 7905681"/>
                  <a:gd name="connsiteY1650" fmla="*/ 4007003 h 4796589"/>
                  <a:gd name="connsiteX1651" fmla="*/ 5113245 w 7905681"/>
                  <a:gd name="connsiteY1651" fmla="*/ 4029695 h 4796589"/>
                  <a:gd name="connsiteX1652" fmla="*/ 5103904 w 7905681"/>
                  <a:gd name="connsiteY1652" fmla="*/ 4038767 h 4796589"/>
                  <a:gd name="connsiteX1653" fmla="*/ 5080554 w 7905681"/>
                  <a:gd name="connsiteY1653" fmla="*/ 4038767 h 4796589"/>
                  <a:gd name="connsiteX1654" fmla="*/ 5075887 w 7905681"/>
                  <a:gd name="connsiteY1654" fmla="*/ 4047845 h 4796589"/>
                  <a:gd name="connsiteX1655" fmla="*/ 5052537 w 7905681"/>
                  <a:gd name="connsiteY1655" fmla="*/ 4047845 h 4796589"/>
                  <a:gd name="connsiteX1656" fmla="*/ 5043202 w 7905681"/>
                  <a:gd name="connsiteY1656" fmla="*/ 4056923 h 4796589"/>
                  <a:gd name="connsiteX1657" fmla="*/ 5029194 w 7905681"/>
                  <a:gd name="connsiteY1657" fmla="*/ 4056923 h 4796589"/>
                  <a:gd name="connsiteX1658" fmla="*/ 5038528 w 7905681"/>
                  <a:gd name="connsiteY1658" fmla="*/ 4065995 h 4796589"/>
                  <a:gd name="connsiteX1659" fmla="*/ 5052537 w 7905681"/>
                  <a:gd name="connsiteY1659" fmla="*/ 4075073 h 4796589"/>
                  <a:gd name="connsiteX1660" fmla="*/ 5066545 w 7905681"/>
                  <a:gd name="connsiteY1660" fmla="*/ 4079608 h 4796589"/>
                  <a:gd name="connsiteX1661" fmla="*/ 5075887 w 7905681"/>
                  <a:gd name="connsiteY1661" fmla="*/ 4088686 h 4796589"/>
                  <a:gd name="connsiteX1662" fmla="*/ 5099237 w 7905681"/>
                  <a:gd name="connsiteY1662" fmla="*/ 4106835 h 4796589"/>
                  <a:gd name="connsiteX1663" fmla="*/ 5103904 w 7905681"/>
                  <a:gd name="connsiteY1663" fmla="*/ 4106835 h 4796589"/>
                  <a:gd name="connsiteX1664" fmla="*/ 5127255 w 7905681"/>
                  <a:gd name="connsiteY1664" fmla="*/ 4120450 h 4796589"/>
                  <a:gd name="connsiteX1665" fmla="*/ 5136589 w 7905681"/>
                  <a:gd name="connsiteY1665" fmla="*/ 4124992 h 4796589"/>
                  <a:gd name="connsiteX1666" fmla="*/ 5145931 w 7905681"/>
                  <a:gd name="connsiteY1666" fmla="*/ 4124992 h 4796589"/>
                  <a:gd name="connsiteX1667" fmla="*/ 5150598 w 7905681"/>
                  <a:gd name="connsiteY1667" fmla="*/ 4124992 h 4796589"/>
                  <a:gd name="connsiteX1668" fmla="*/ 5164607 w 7905681"/>
                  <a:gd name="connsiteY1668" fmla="*/ 4134063 h 4796589"/>
                  <a:gd name="connsiteX1669" fmla="*/ 5173948 w 7905681"/>
                  <a:gd name="connsiteY1669" fmla="*/ 4134063 h 4796589"/>
                  <a:gd name="connsiteX1670" fmla="*/ 5178622 w 7905681"/>
                  <a:gd name="connsiteY1670" fmla="*/ 4152218 h 4796589"/>
                  <a:gd name="connsiteX1671" fmla="*/ 5173948 w 7905681"/>
                  <a:gd name="connsiteY1671" fmla="*/ 4156754 h 4796589"/>
                  <a:gd name="connsiteX1672" fmla="*/ 5159939 w 7905681"/>
                  <a:gd name="connsiteY1672" fmla="*/ 4170369 h 4796589"/>
                  <a:gd name="connsiteX1673" fmla="*/ 5150598 w 7905681"/>
                  <a:gd name="connsiteY1673" fmla="*/ 4183982 h 4796589"/>
                  <a:gd name="connsiteX1674" fmla="*/ 5150598 w 7905681"/>
                  <a:gd name="connsiteY1674" fmla="*/ 4174905 h 4796589"/>
                  <a:gd name="connsiteX1675" fmla="*/ 5136589 w 7905681"/>
                  <a:gd name="connsiteY1675" fmla="*/ 4165833 h 4796589"/>
                  <a:gd name="connsiteX1676" fmla="*/ 5127255 w 7905681"/>
                  <a:gd name="connsiteY1676" fmla="*/ 4174905 h 4796589"/>
                  <a:gd name="connsiteX1677" fmla="*/ 5117914 w 7905681"/>
                  <a:gd name="connsiteY1677" fmla="*/ 4188524 h 4796589"/>
                  <a:gd name="connsiteX1678" fmla="*/ 5099237 w 7905681"/>
                  <a:gd name="connsiteY1678" fmla="*/ 4188524 h 4796589"/>
                  <a:gd name="connsiteX1679" fmla="*/ 5103904 w 7905681"/>
                  <a:gd name="connsiteY1679" fmla="*/ 4170369 h 4796589"/>
                  <a:gd name="connsiteX1680" fmla="*/ 5113245 w 7905681"/>
                  <a:gd name="connsiteY1680" fmla="*/ 4156754 h 4796589"/>
                  <a:gd name="connsiteX1681" fmla="*/ 5099237 w 7905681"/>
                  <a:gd name="connsiteY1681" fmla="*/ 4143141 h 4796589"/>
                  <a:gd name="connsiteX1682" fmla="*/ 5066545 w 7905681"/>
                  <a:gd name="connsiteY1682" fmla="*/ 4129527 h 4796589"/>
                  <a:gd name="connsiteX1683" fmla="*/ 5029194 w 7905681"/>
                  <a:gd name="connsiteY1683" fmla="*/ 4124992 h 4796589"/>
                  <a:gd name="connsiteX1684" fmla="*/ 5029194 w 7905681"/>
                  <a:gd name="connsiteY1684" fmla="*/ 4106835 h 4796589"/>
                  <a:gd name="connsiteX1685" fmla="*/ 5010511 w 7905681"/>
                  <a:gd name="connsiteY1685" fmla="*/ 4097764 h 4796589"/>
                  <a:gd name="connsiteX1686" fmla="*/ 4991834 w 7905681"/>
                  <a:gd name="connsiteY1686" fmla="*/ 4097764 h 4796589"/>
                  <a:gd name="connsiteX1687" fmla="*/ 4982492 w 7905681"/>
                  <a:gd name="connsiteY1687" fmla="*/ 4106835 h 4796589"/>
                  <a:gd name="connsiteX1688" fmla="*/ 4982492 w 7905681"/>
                  <a:gd name="connsiteY1688" fmla="*/ 4115914 h 4796589"/>
                  <a:gd name="connsiteX1689" fmla="*/ 4991834 w 7905681"/>
                  <a:gd name="connsiteY1689" fmla="*/ 4152218 h 4796589"/>
                  <a:gd name="connsiteX1690" fmla="*/ 4982492 w 7905681"/>
                  <a:gd name="connsiteY1690" fmla="*/ 4161291 h 4796589"/>
                  <a:gd name="connsiteX1691" fmla="*/ 4963817 w 7905681"/>
                  <a:gd name="connsiteY1691" fmla="*/ 4161291 h 4796589"/>
                  <a:gd name="connsiteX1692" fmla="*/ 4945134 w 7905681"/>
                  <a:gd name="connsiteY1692" fmla="*/ 4138605 h 4796589"/>
                  <a:gd name="connsiteX1693" fmla="*/ 4926458 w 7905681"/>
                  <a:gd name="connsiteY1693" fmla="*/ 4134063 h 4796589"/>
                  <a:gd name="connsiteX1694" fmla="*/ 4912449 w 7905681"/>
                  <a:gd name="connsiteY1694" fmla="*/ 4138605 h 4796589"/>
                  <a:gd name="connsiteX1695" fmla="*/ 4893772 w 7905681"/>
                  <a:gd name="connsiteY1695" fmla="*/ 4156754 h 4796589"/>
                  <a:gd name="connsiteX1696" fmla="*/ 4884431 w 7905681"/>
                  <a:gd name="connsiteY1696" fmla="*/ 4174905 h 4796589"/>
                  <a:gd name="connsiteX1697" fmla="*/ 4865755 w 7905681"/>
                  <a:gd name="connsiteY1697" fmla="*/ 4174905 h 4796589"/>
                  <a:gd name="connsiteX1698" fmla="*/ 4847072 w 7905681"/>
                  <a:gd name="connsiteY1698" fmla="*/ 4161291 h 4796589"/>
                  <a:gd name="connsiteX1699" fmla="*/ 4823729 w 7905681"/>
                  <a:gd name="connsiteY1699" fmla="*/ 4161291 h 4796589"/>
                  <a:gd name="connsiteX1700" fmla="*/ 4795712 w 7905681"/>
                  <a:gd name="connsiteY1700" fmla="*/ 4152218 h 4796589"/>
                  <a:gd name="connsiteX1701" fmla="*/ 4786371 w 7905681"/>
                  <a:gd name="connsiteY1701" fmla="*/ 4138605 h 4796589"/>
                  <a:gd name="connsiteX1702" fmla="*/ 4795712 w 7905681"/>
                  <a:gd name="connsiteY1702" fmla="*/ 4111378 h 4796589"/>
                  <a:gd name="connsiteX1703" fmla="*/ 4800379 w 7905681"/>
                  <a:gd name="connsiteY1703" fmla="*/ 4093222 h 4796589"/>
                  <a:gd name="connsiteX1704" fmla="*/ 4781702 w 7905681"/>
                  <a:gd name="connsiteY1704" fmla="*/ 4102299 h 4796589"/>
                  <a:gd name="connsiteX1705" fmla="*/ 4753685 w 7905681"/>
                  <a:gd name="connsiteY1705" fmla="*/ 4097764 h 4796589"/>
                  <a:gd name="connsiteX1706" fmla="*/ 4720994 w 7905681"/>
                  <a:gd name="connsiteY1706" fmla="*/ 4070537 h 4796589"/>
                  <a:gd name="connsiteX1707" fmla="*/ 4688309 w 7905681"/>
                  <a:gd name="connsiteY1707" fmla="*/ 4056923 h 4796589"/>
                  <a:gd name="connsiteX1708" fmla="*/ 4664958 w 7905681"/>
                  <a:gd name="connsiteY1708" fmla="*/ 4056923 h 4796589"/>
                  <a:gd name="connsiteX1709" fmla="*/ 4660291 w 7905681"/>
                  <a:gd name="connsiteY1709" fmla="*/ 4065995 h 4796589"/>
                  <a:gd name="connsiteX1710" fmla="*/ 4655617 w 7905681"/>
                  <a:gd name="connsiteY1710" fmla="*/ 4079608 h 4796589"/>
                  <a:gd name="connsiteX1711" fmla="*/ 4664958 w 7905681"/>
                  <a:gd name="connsiteY1711" fmla="*/ 4084150 h 4796589"/>
                  <a:gd name="connsiteX1712" fmla="*/ 4669625 w 7905681"/>
                  <a:gd name="connsiteY1712" fmla="*/ 4084150 h 4796589"/>
                  <a:gd name="connsiteX1713" fmla="*/ 4692977 w 7905681"/>
                  <a:gd name="connsiteY1713" fmla="*/ 4084150 h 4796589"/>
                  <a:gd name="connsiteX1714" fmla="*/ 4702318 w 7905681"/>
                  <a:gd name="connsiteY1714" fmla="*/ 4097764 h 4796589"/>
                  <a:gd name="connsiteX1715" fmla="*/ 4697644 w 7905681"/>
                  <a:gd name="connsiteY1715" fmla="*/ 4102299 h 4796589"/>
                  <a:gd name="connsiteX1716" fmla="*/ 4664958 w 7905681"/>
                  <a:gd name="connsiteY1716" fmla="*/ 4102299 h 4796589"/>
                  <a:gd name="connsiteX1717" fmla="*/ 4627600 w 7905681"/>
                  <a:gd name="connsiteY1717" fmla="*/ 4102299 h 4796589"/>
                  <a:gd name="connsiteX1718" fmla="*/ 4566897 w 7905681"/>
                  <a:gd name="connsiteY1718" fmla="*/ 4102299 h 4796589"/>
                  <a:gd name="connsiteX1719" fmla="*/ 4534205 w 7905681"/>
                  <a:gd name="connsiteY1719" fmla="*/ 4088686 h 4796589"/>
                  <a:gd name="connsiteX1720" fmla="*/ 4510861 w 7905681"/>
                  <a:gd name="connsiteY1720" fmla="*/ 4079608 h 4796589"/>
                  <a:gd name="connsiteX1721" fmla="*/ 4487511 w 7905681"/>
                  <a:gd name="connsiteY1721" fmla="*/ 4075073 h 4796589"/>
                  <a:gd name="connsiteX1722" fmla="*/ 4445485 w 7905681"/>
                  <a:gd name="connsiteY1722" fmla="*/ 4065995 h 4796589"/>
                  <a:gd name="connsiteX1723" fmla="*/ 4431477 w 7905681"/>
                  <a:gd name="connsiteY1723" fmla="*/ 4065995 h 4796589"/>
                  <a:gd name="connsiteX1724" fmla="*/ 4412801 w 7905681"/>
                  <a:gd name="connsiteY1724" fmla="*/ 4065995 h 4796589"/>
                  <a:gd name="connsiteX1725" fmla="*/ 4398791 w 7905681"/>
                  <a:gd name="connsiteY1725" fmla="*/ 4075073 h 4796589"/>
                  <a:gd name="connsiteX1726" fmla="*/ 4375441 w 7905681"/>
                  <a:gd name="connsiteY1726" fmla="*/ 4075073 h 4796589"/>
                  <a:gd name="connsiteX1727" fmla="*/ 4356766 w 7905681"/>
                  <a:gd name="connsiteY1727" fmla="*/ 4075073 h 4796589"/>
                  <a:gd name="connsiteX1728" fmla="*/ 4370774 w 7905681"/>
                  <a:gd name="connsiteY1728" fmla="*/ 4052381 h 4796589"/>
                  <a:gd name="connsiteX1729" fmla="*/ 4384783 w 7905681"/>
                  <a:gd name="connsiteY1729" fmla="*/ 4007003 h 4796589"/>
                  <a:gd name="connsiteX1730" fmla="*/ 4384783 w 7905681"/>
                  <a:gd name="connsiteY1730" fmla="*/ 3988848 h 4796589"/>
                  <a:gd name="connsiteX1731" fmla="*/ 4370774 w 7905681"/>
                  <a:gd name="connsiteY1731" fmla="*/ 3957084 h 4796589"/>
                  <a:gd name="connsiteX1732" fmla="*/ 4380109 w 7905681"/>
                  <a:gd name="connsiteY1732" fmla="*/ 3934394 h 4796589"/>
                  <a:gd name="connsiteX1733" fmla="*/ 4380109 w 7905681"/>
                  <a:gd name="connsiteY1733" fmla="*/ 3920780 h 4796589"/>
                  <a:gd name="connsiteX1734" fmla="*/ 4389450 w 7905681"/>
                  <a:gd name="connsiteY1734" fmla="*/ 3884481 h 4796589"/>
                  <a:gd name="connsiteX1735" fmla="*/ 4408127 w 7905681"/>
                  <a:gd name="connsiteY1735" fmla="*/ 3861788 h 4796589"/>
                  <a:gd name="connsiteX1736" fmla="*/ 4408123 w 7905681"/>
                  <a:gd name="connsiteY1736" fmla="*/ 3861778 h 4796589"/>
                  <a:gd name="connsiteX1737" fmla="*/ 4389447 w 7905681"/>
                  <a:gd name="connsiteY1737" fmla="*/ 3884475 h 4796589"/>
                  <a:gd name="connsiteX1738" fmla="*/ 4380107 w 7905681"/>
                  <a:gd name="connsiteY1738" fmla="*/ 3920770 h 4796589"/>
                  <a:gd name="connsiteX1739" fmla="*/ 4380107 w 7905681"/>
                  <a:gd name="connsiteY1739" fmla="*/ 3934382 h 4796589"/>
                  <a:gd name="connsiteX1740" fmla="*/ 4370768 w 7905681"/>
                  <a:gd name="connsiteY1740" fmla="*/ 3957082 h 4796589"/>
                  <a:gd name="connsiteX1741" fmla="*/ 4384769 w 7905681"/>
                  <a:gd name="connsiteY1741" fmla="*/ 3988841 h 4796589"/>
                  <a:gd name="connsiteX1742" fmla="*/ 4384768 w 7905681"/>
                  <a:gd name="connsiteY1742" fmla="*/ 4006989 h 4796589"/>
                  <a:gd name="connsiteX1743" fmla="*/ 4370768 w 7905681"/>
                  <a:gd name="connsiteY1743" fmla="*/ 4052375 h 4796589"/>
                  <a:gd name="connsiteX1744" fmla="*/ 4356750 w 7905681"/>
                  <a:gd name="connsiteY1744" fmla="*/ 4075060 h 4796589"/>
                  <a:gd name="connsiteX1745" fmla="*/ 4347410 w 7905681"/>
                  <a:gd name="connsiteY1745" fmla="*/ 4079598 h 4796589"/>
                  <a:gd name="connsiteX1746" fmla="*/ 4277371 w 7905681"/>
                  <a:gd name="connsiteY1746" fmla="*/ 4106836 h 4796589"/>
                  <a:gd name="connsiteX1747" fmla="*/ 4254012 w 7905681"/>
                  <a:gd name="connsiteY1747" fmla="*/ 4111373 h 4796589"/>
                  <a:gd name="connsiteX1748" fmla="*/ 4226011 w 7905681"/>
                  <a:gd name="connsiteY1748" fmla="*/ 4134058 h 4796589"/>
                  <a:gd name="connsiteX1749" fmla="*/ 4221332 w 7905681"/>
                  <a:gd name="connsiteY1749" fmla="*/ 4129521 h 4796589"/>
                  <a:gd name="connsiteX1750" fmla="*/ 4221331 w 7905681"/>
                  <a:gd name="connsiteY1750" fmla="*/ 4102298 h 4796589"/>
                  <a:gd name="connsiteX1751" fmla="*/ 4221332 w 7905681"/>
                  <a:gd name="connsiteY1751" fmla="*/ 4084134 h 4796589"/>
                  <a:gd name="connsiteX1752" fmla="*/ 4221332 w 7905681"/>
                  <a:gd name="connsiteY1752" fmla="*/ 4070524 h 4796589"/>
                  <a:gd name="connsiteX1753" fmla="*/ 4211993 w 7905681"/>
                  <a:gd name="connsiteY1753" fmla="*/ 4070523 h 4796589"/>
                  <a:gd name="connsiteX1754" fmla="*/ 4197991 w 7905681"/>
                  <a:gd name="connsiteY1754" fmla="*/ 4079597 h 4796589"/>
                  <a:gd name="connsiteX1755" fmla="*/ 4179313 w 7905681"/>
                  <a:gd name="connsiteY1755" fmla="*/ 4093208 h 4796589"/>
                  <a:gd name="connsiteX1756" fmla="*/ 4174634 w 7905681"/>
                  <a:gd name="connsiteY1756" fmla="*/ 4106835 h 4796589"/>
                  <a:gd name="connsiteX1757" fmla="*/ 4179313 w 7905681"/>
                  <a:gd name="connsiteY1757" fmla="*/ 4115909 h 4796589"/>
                  <a:gd name="connsiteX1758" fmla="*/ 4183974 w 7905681"/>
                  <a:gd name="connsiteY1758" fmla="*/ 4120447 h 4796589"/>
                  <a:gd name="connsiteX1759" fmla="*/ 4188651 w 7905681"/>
                  <a:gd name="connsiteY1759" fmla="*/ 4134057 h 4796589"/>
                  <a:gd name="connsiteX1760" fmla="*/ 4193312 w 7905681"/>
                  <a:gd name="connsiteY1760" fmla="*/ 4147668 h 4796589"/>
                  <a:gd name="connsiteX1761" fmla="*/ 4179313 w 7905681"/>
                  <a:gd name="connsiteY1761" fmla="*/ 4156742 h 4796589"/>
                  <a:gd name="connsiteX1762" fmla="*/ 4174634 w 7905681"/>
                  <a:gd name="connsiteY1762" fmla="*/ 4161279 h 4796589"/>
                  <a:gd name="connsiteX1763" fmla="*/ 4160633 w 7905681"/>
                  <a:gd name="connsiteY1763" fmla="*/ 4165816 h 4796589"/>
                  <a:gd name="connsiteX1764" fmla="*/ 4146614 w 7905681"/>
                  <a:gd name="connsiteY1764" fmla="*/ 4174907 h 4796589"/>
                  <a:gd name="connsiteX1765" fmla="*/ 4141953 w 7905681"/>
                  <a:gd name="connsiteY1765" fmla="*/ 4197592 h 4796589"/>
                  <a:gd name="connsiteX1766" fmla="*/ 4127935 w 7905681"/>
                  <a:gd name="connsiteY1766" fmla="*/ 4224814 h 4796589"/>
                  <a:gd name="connsiteX1767" fmla="*/ 4076575 w 7905681"/>
                  <a:gd name="connsiteY1767" fmla="*/ 4252052 h 4796589"/>
                  <a:gd name="connsiteX1768" fmla="*/ 4043895 w 7905681"/>
                  <a:gd name="connsiteY1768" fmla="*/ 4256590 h 4796589"/>
                  <a:gd name="connsiteX1769" fmla="*/ 4011198 w 7905681"/>
                  <a:gd name="connsiteY1769" fmla="*/ 4265663 h 4796589"/>
                  <a:gd name="connsiteX1770" fmla="*/ 3997197 w 7905681"/>
                  <a:gd name="connsiteY1770" fmla="*/ 4274738 h 4796589"/>
                  <a:gd name="connsiteX1771" fmla="*/ 3983178 w 7905681"/>
                  <a:gd name="connsiteY1771" fmla="*/ 4283811 h 4796589"/>
                  <a:gd name="connsiteX1772" fmla="*/ 3969177 w 7905681"/>
                  <a:gd name="connsiteY1772" fmla="*/ 4274738 h 4796589"/>
                  <a:gd name="connsiteX1773" fmla="*/ 3964500 w 7905681"/>
                  <a:gd name="connsiteY1773" fmla="*/ 4265663 h 4796589"/>
                  <a:gd name="connsiteX1774" fmla="*/ 3950498 w 7905681"/>
                  <a:gd name="connsiteY1774" fmla="*/ 4274738 h 4796589"/>
                  <a:gd name="connsiteX1775" fmla="*/ 3941158 w 7905681"/>
                  <a:gd name="connsiteY1775" fmla="*/ 4265663 h 4796589"/>
                  <a:gd name="connsiteX1776" fmla="*/ 3927140 w 7905681"/>
                  <a:gd name="connsiteY1776" fmla="*/ 4274737 h 4796589"/>
                  <a:gd name="connsiteX1777" fmla="*/ 3913139 w 7905681"/>
                  <a:gd name="connsiteY1777" fmla="*/ 4274737 h 4796589"/>
                  <a:gd name="connsiteX1778" fmla="*/ 3908461 w 7905681"/>
                  <a:gd name="connsiteY1778" fmla="*/ 4279274 h 4796589"/>
                  <a:gd name="connsiteX1779" fmla="*/ 3922479 w 7905681"/>
                  <a:gd name="connsiteY1779" fmla="*/ 4297422 h 4796589"/>
                  <a:gd name="connsiteX1780" fmla="*/ 3927140 w 7905681"/>
                  <a:gd name="connsiteY1780" fmla="*/ 4315570 h 4796589"/>
                  <a:gd name="connsiteX1781" fmla="*/ 3917800 w 7905681"/>
                  <a:gd name="connsiteY1781" fmla="*/ 4324644 h 4796589"/>
                  <a:gd name="connsiteX1782" fmla="*/ 3894459 w 7905681"/>
                  <a:gd name="connsiteY1782" fmla="*/ 4324644 h 4796589"/>
                  <a:gd name="connsiteX1783" fmla="*/ 3885119 w 7905681"/>
                  <a:gd name="connsiteY1783" fmla="*/ 4320107 h 4796589"/>
                  <a:gd name="connsiteX1784" fmla="*/ 3875780 w 7905681"/>
                  <a:gd name="connsiteY1784" fmla="*/ 4311033 h 4796589"/>
                  <a:gd name="connsiteX1785" fmla="*/ 3866440 w 7905681"/>
                  <a:gd name="connsiteY1785" fmla="*/ 4338271 h 4796589"/>
                  <a:gd name="connsiteX1786" fmla="*/ 3871119 w 7905681"/>
                  <a:gd name="connsiteY1786" fmla="*/ 4356419 h 4796589"/>
                  <a:gd name="connsiteX1787" fmla="*/ 3889780 w 7905681"/>
                  <a:gd name="connsiteY1787" fmla="*/ 4342808 h 4796589"/>
                  <a:gd name="connsiteX1788" fmla="*/ 3899121 w 7905681"/>
                  <a:gd name="connsiteY1788" fmla="*/ 4342808 h 4796589"/>
                  <a:gd name="connsiteX1789" fmla="*/ 3875780 w 7905681"/>
                  <a:gd name="connsiteY1789" fmla="*/ 4360956 h 4796589"/>
                  <a:gd name="connsiteX1790" fmla="*/ 3861779 w 7905681"/>
                  <a:gd name="connsiteY1790" fmla="*/ 4365492 h 4796589"/>
                  <a:gd name="connsiteX1791" fmla="*/ 3852439 w 7905681"/>
                  <a:gd name="connsiteY1791" fmla="*/ 4360956 h 4796589"/>
                  <a:gd name="connsiteX1792" fmla="*/ 3829081 w 7905681"/>
                  <a:gd name="connsiteY1792" fmla="*/ 4360955 h 4796589"/>
                  <a:gd name="connsiteX1793" fmla="*/ 3810402 w 7905681"/>
                  <a:gd name="connsiteY1793" fmla="*/ 4360956 h 4796589"/>
                  <a:gd name="connsiteX1794" fmla="*/ 3801062 w 7905681"/>
                  <a:gd name="connsiteY1794" fmla="*/ 4365493 h 4796589"/>
                  <a:gd name="connsiteX1795" fmla="*/ 3801061 w 7905681"/>
                  <a:gd name="connsiteY1795" fmla="*/ 4374567 h 4796589"/>
                  <a:gd name="connsiteX1796" fmla="*/ 3805740 w 7905681"/>
                  <a:gd name="connsiteY1796" fmla="*/ 4383640 h 4796589"/>
                  <a:gd name="connsiteX1797" fmla="*/ 3819742 w 7905681"/>
                  <a:gd name="connsiteY1797" fmla="*/ 4383640 h 4796589"/>
                  <a:gd name="connsiteX1798" fmla="*/ 3805741 w 7905681"/>
                  <a:gd name="connsiteY1798" fmla="*/ 4410879 h 4796589"/>
                  <a:gd name="connsiteX1799" fmla="*/ 3801062 w 7905681"/>
                  <a:gd name="connsiteY1799" fmla="*/ 4410879 h 4796589"/>
                  <a:gd name="connsiteX1800" fmla="*/ 3759042 w 7905681"/>
                  <a:gd name="connsiteY1800" fmla="*/ 4415416 h 4796589"/>
                  <a:gd name="connsiteX1801" fmla="*/ 3749703 w 7905681"/>
                  <a:gd name="connsiteY1801" fmla="*/ 4410879 h 4796589"/>
                  <a:gd name="connsiteX1802" fmla="*/ 3749703 w 7905681"/>
                  <a:gd name="connsiteY1802" fmla="*/ 4419954 h 4796589"/>
                  <a:gd name="connsiteX1803" fmla="*/ 3763704 w 7905681"/>
                  <a:gd name="connsiteY1803" fmla="*/ 4433564 h 4796589"/>
                  <a:gd name="connsiteX1804" fmla="*/ 3777722 w 7905681"/>
                  <a:gd name="connsiteY1804" fmla="*/ 4442638 h 4796589"/>
                  <a:gd name="connsiteX1805" fmla="*/ 3782383 w 7905681"/>
                  <a:gd name="connsiteY1805" fmla="*/ 4451713 h 4796589"/>
                  <a:gd name="connsiteX1806" fmla="*/ 3763704 w 7905681"/>
                  <a:gd name="connsiteY1806" fmla="*/ 4497098 h 4796589"/>
                  <a:gd name="connsiteX1807" fmla="*/ 3749703 w 7905681"/>
                  <a:gd name="connsiteY1807" fmla="*/ 4537931 h 4796589"/>
                  <a:gd name="connsiteX1808" fmla="*/ 3735685 w 7905681"/>
                  <a:gd name="connsiteY1808" fmla="*/ 4578780 h 4796589"/>
                  <a:gd name="connsiteX1809" fmla="*/ 3735685 w 7905681"/>
                  <a:gd name="connsiteY1809" fmla="*/ 4606002 h 4796589"/>
                  <a:gd name="connsiteX1810" fmla="*/ 3749703 w 7905681"/>
                  <a:gd name="connsiteY1810" fmla="*/ 4637761 h 4796589"/>
                  <a:gd name="connsiteX1811" fmla="*/ 3754364 w 7905681"/>
                  <a:gd name="connsiteY1811" fmla="*/ 4664999 h 4796589"/>
                  <a:gd name="connsiteX1812" fmla="*/ 3763704 w 7905681"/>
                  <a:gd name="connsiteY1812" fmla="*/ 4692222 h 4796589"/>
                  <a:gd name="connsiteX1813" fmla="*/ 3777722 w 7905681"/>
                  <a:gd name="connsiteY1813" fmla="*/ 4701296 h 4796589"/>
                  <a:gd name="connsiteX1814" fmla="*/ 3782383 w 7905681"/>
                  <a:gd name="connsiteY1814" fmla="*/ 4719460 h 4796589"/>
                  <a:gd name="connsiteX1815" fmla="*/ 3787061 w 7905681"/>
                  <a:gd name="connsiteY1815" fmla="*/ 4737607 h 4796589"/>
                  <a:gd name="connsiteX1816" fmla="*/ 3787063 w 7905681"/>
                  <a:gd name="connsiteY1816" fmla="*/ 4751219 h 4796589"/>
                  <a:gd name="connsiteX1817" fmla="*/ 3796400 w 7905681"/>
                  <a:gd name="connsiteY1817" fmla="*/ 4773904 h 4796589"/>
                  <a:gd name="connsiteX1818" fmla="*/ 3763704 w 7905681"/>
                  <a:gd name="connsiteY1818" fmla="*/ 4778440 h 4796589"/>
                  <a:gd name="connsiteX1819" fmla="*/ 3759042 w 7905681"/>
                  <a:gd name="connsiteY1819" fmla="*/ 4787514 h 4796589"/>
                  <a:gd name="connsiteX1820" fmla="*/ 3745024 w 7905681"/>
                  <a:gd name="connsiteY1820" fmla="*/ 4796589 h 4796589"/>
                  <a:gd name="connsiteX1821" fmla="*/ 3721684 w 7905681"/>
                  <a:gd name="connsiteY1821" fmla="*/ 4778440 h 4796589"/>
                  <a:gd name="connsiteX1822" fmla="*/ 3707665 w 7905681"/>
                  <a:gd name="connsiteY1822" fmla="*/ 4764830 h 4796589"/>
                  <a:gd name="connsiteX1823" fmla="*/ 3707665 w 7905681"/>
                  <a:gd name="connsiteY1823" fmla="*/ 4760292 h 4796589"/>
                  <a:gd name="connsiteX1824" fmla="*/ 3660983 w 7905681"/>
                  <a:gd name="connsiteY1824" fmla="*/ 4751218 h 4796589"/>
                  <a:gd name="connsiteX1825" fmla="*/ 3656306 w 7905681"/>
                  <a:gd name="connsiteY1825" fmla="*/ 4760293 h 4796589"/>
                  <a:gd name="connsiteX1826" fmla="*/ 3632964 w 7905681"/>
                  <a:gd name="connsiteY1826" fmla="*/ 4755756 h 4796589"/>
                  <a:gd name="connsiteX1827" fmla="*/ 3623626 w 7905681"/>
                  <a:gd name="connsiteY1827" fmla="*/ 4742144 h 4796589"/>
                  <a:gd name="connsiteX1828" fmla="*/ 3604947 w 7905681"/>
                  <a:gd name="connsiteY1828" fmla="*/ 4742144 h 4796589"/>
                  <a:gd name="connsiteX1829" fmla="*/ 3572247 w 7905681"/>
                  <a:gd name="connsiteY1829" fmla="*/ 4710370 h 4796589"/>
                  <a:gd name="connsiteX1830" fmla="*/ 3530229 w 7905681"/>
                  <a:gd name="connsiteY1830" fmla="*/ 4710368 h 4796589"/>
                  <a:gd name="connsiteX1831" fmla="*/ 3506887 w 7905681"/>
                  <a:gd name="connsiteY1831" fmla="*/ 4687685 h 4796589"/>
                  <a:gd name="connsiteX1832" fmla="*/ 3469529 w 7905681"/>
                  <a:gd name="connsiteY1832" fmla="*/ 4683148 h 4796589"/>
                  <a:gd name="connsiteX1833" fmla="*/ 3460189 w 7905681"/>
                  <a:gd name="connsiteY1833" fmla="*/ 4660462 h 4796589"/>
                  <a:gd name="connsiteX1834" fmla="*/ 3446171 w 7905681"/>
                  <a:gd name="connsiteY1834" fmla="*/ 4637761 h 4796589"/>
                  <a:gd name="connsiteX1835" fmla="*/ 3432169 w 7905681"/>
                  <a:gd name="connsiteY1835" fmla="*/ 4610539 h 4796589"/>
                  <a:gd name="connsiteX1836" fmla="*/ 3404150 w 7905681"/>
                  <a:gd name="connsiteY1836" fmla="*/ 4560616 h 4796589"/>
                  <a:gd name="connsiteX1837" fmla="*/ 3404151 w 7905681"/>
                  <a:gd name="connsiteY1837" fmla="*/ 4533394 h 4796589"/>
                  <a:gd name="connsiteX1838" fmla="*/ 3390132 w 7905681"/>
                  <a:gd name="connsiteY1838" fmla="*/ 4519783 h 4796589"/>
                  <a:gd name="connsiteX1839" fmla="*/ 3380792 w 7905681"/>
                  <a:gd name="connsiteY1839" fmla="*/ 4510709 h 4796589"/>
                  <a:gd name="connsiteX1840" fmla="*/ 3390132 w 7905681"/>
                  <a:gd name="connsiteY1840" fmla="*/ 4501635 h 4796589"/>
                  <a:gd name="connsiteX1841" fmla="*/ 3394811 w 7905681"/>
                  <a:gd name="connsiteY1841" fmla="*/ 4460786 h 4796589"/>
                  <a:gd name="connsiteX1842" fmla="*/ 3371454 w 7905681"/>
                  <a:gd name="connsiteY1842" fmla="*/ 4451712 h 4796589"/>
                  <a:gd name="connsiteX1843" fmla="*/ 3324772 w 7905681"/>
                  <a:gd name="connsiteY1843" fmla="*/ 4397252 h 4796589"/>
                  <a:gd name="connsiteX1844" fmla="*/ 3315432 w 7905681"/>
                  <a:gd name="connsiteY1844" fmla="*/ 4360956 h 4796589"/>
                  <a:gd name="connsiteX1845" fmla="*/ 3278073 w 7905681"/>
                  <a:gd name="connsiteY1845" fmla="*/ 4329181 h 4796589"/>
                  <a:gd name="connsiteX1846" fmla="*/ 3264055 w 7905681"/>
                  <a:gd name="connsiteY1846" fmla="*/ 4292885 h 4796589"/>
                  <a:gd name="connsiteX1847" fmla="*/ 3264054 w 7905681"/>
                  <a:gd name="connsiteY1847" fmla="*/ 4279275 h 4796589"/>
                  <a:gd name="connsiteX1848" fmla="*/ 3245374 w 7905681"/>
                  <a:gd name="connsiteY1848" fmla="*/ 4242962 h 4796589"/>
                  <a:gd name="connsiteX1849" fmla="*/ 3231375 w 7905681"/>
                  <a:gd name="connsiteY1849" fmla="*/ 4224813 h 4796589"/>
                  <a:gd name="connsiteX1850" fmla="*/ 3212695 w 7905681"/>
                  <a:gd name="connsiteY1850" fmla="*/ 4170353 h 4796589"/>
                  <a:gd name="connsiteX1851" fmla="*/ 3184675 w 7905681"/>
                  <a:gd name="connsiteY1851" fmla="*/ 4134057 h 4796589"/>
                  <a:gd name="connsiteX1852" fmla="*/ 3170676 w 7905681"/>
                  <a:gd name="connsiteY1852" fmla="*/ 4106835 h 4796589"/>
                  <a:gd name="connsiteX1853" fmla="*/ 3151996 w 7905681"/>
                  <a:gd name="connsiteY1853" fmla="*/ 4097761 h 4796589"/>
                  <a:gd name="connsiteX1854" fmla="*/ 3128637 w 7905681"/>
                  <a:gd name="connsiteY1854" fmla="*/ 4075061 h 4796589"/>
                  <a:gd name="connsiteX1855" fmla="*/ 3119298 w 7905681"/>
                  <a:gd name="connsiteY1855" fmla="*/ 4075061 h 4796589"/>
                  <a:gd name="connsiteX1856" fmla="*/ 3105298 w 7905681"/>
                  <a:gd name="connsiteY1856" fmla="*/ 4047839 h 4796589"/>
                  <a:gd name="connsiteX1857" fmla="*/ 3091279 w 7905681"/>
                  <a:gd name="connsiteY1857" fmla="*/ 4038765 h 4796589"/>
                  <a:gd name="connsiteX1858" fmla="*/ 3053919 w 7905681"/>
                  <a:gd name="connsiteY1858" fmla="*/ 4034228 h 4796589"/>
                  <a:gd name="connsiteX1859" fmla="*/ 3039919 w 7905681"/>
                  <a:gd name="connsiteY1859" fmla="*/ 4034228 h 4796589"/>
                  <a:gd name="connsiteX1860" fmla="*/ 3011899 w 7905681"/>
                  <a:gd name="connsiteY1860" fmla="*/ 4029690 h 4796589"/>
                  <a:gd name="connsiteX1861" fmla="*/ 2988559 w 7905681"/>
                  <a:gd name="connsiteY1861" fmla="*/ 4020617 h 4796589"/>
                  <a:gd name="connsiteX1862" fmla="*/ 2965201 w 7905681"/>
                  <a:gd name="connsiteY1862" fmla="*/ 4020617 h 4796589"/>
                  <a:gd name="connsiteX1863" fmla="*/ 2946522 w 7905681"/>
                  <a:gd name="connsiteY1863" fmla="*/ 4025154 h 4796589"/>
                  <a:gd name="connsiteX1864" fmla="*/ 2913841 w 7905681"/>
                  <a:gd name="connsiteY1864" fmla="*/ 4029691 h 4796589"/>
                  <a:gd name="connsiteX1865" fmla="*/ 2890482 w 7905681"/>
                  <a:gd name="connsiteY1865" fmla="*/ 4056912 h 4796589"/>
                  <a:gd name="connsiteX1866" fmla="*/ 2881143 w 7905681"/>
                  <a:gd name="connsiteY1866" fmla="*/ 4079597 h 4796589"/>
                  <a:gd name="connsiteX1867" fmla="*/ 2871804 w 7905681"/>
                  <a:gd name="connsiteY1867" fmla="*/ 4097761 h 4796589"/>
                  <a:gd name="connsiteX1868" fmla="*/ 2871804 w 7905681"/>
                  <a:gd name="connsiteY1868" fmla="*/ 4120446 h 4796589"/>
                  <a:gd name="connsiteX1869" fmla="*/ 2857803 w 7905681"/>
                  <a:gd name="connsiteY1869" fmla="*/ 4124984 h 4796589"/>
                  <a:gd name="connsiteX1870" fmla="*/ 2848463 w 7905681"/>
                  <a:gd name="connsiteY1870" fmla="*/ 4134057 h 4796589"/>
                  <a:gd name="connsiteX1871" fmla="*/ 2834444 w 7905681"/>
                  <a:gd name="connsiteY1871" fmla="*/ 4147668 h 4796589"/>
                  <a:gd name="connsiteX1872" fmla="*/ 2825123 w 7905681"/>
                  <a:gd name="connsiteY1872" fmla="*/ 4165816 h 4796589"/>
                  <a:gd name="connsiteX1873" fmla="*/ 2806443 w 7905681"/>
                  <a:gd name="connsiteY1873" fmla="*/ 4165816 h 4796589"/>
                  <a:gd name="connsiteX1874" fmla="*/ 2783086 w 7905681"/>
                  <a:gd name="connsiteY1874" fmla="*/ 4156742 h 4796589"/>
                  <a:gd name="connsiteX1875" fmla="*/ 2769085 w 7905681"/>
                  <a:gd name="connsiteY1875" fmla="*/ 4152205 h 4796589"/>
                  <a:gd name="connsiteX1876" fmla="*/ 2736387 w 7905681"/>
                  <a:gd name="connsiteY1876" fmla="*/ 4129521 h 4796589"/>
                  <a:gd name="connsiteX1877" fmla="*/ 2708368 w 7905681"/>
                  <a:gd name="connsiteY1877" fmla="*/ 4115909 h 4796589"/>
                  <a:gd name="connsiteX1878" fmla="*/ 2689688 w 7905681"/>
                  <a:gd name="connsiteY1878" fmla="*/ 4102299 h 4796589"/>
                  <a:gd name="connsiteX1879" fmla="*/ 2675687 w 7905681"/>
                  <a:gd name="connsiteY1879" fmla="*/ 4097761 h 4796589"/>
                  <a:gd name="connsiteX1880" fmla="*/ 2661669 w 7905681"/>
                  <a:gd name="connsiteY1880" fmla="*/ 4084135 h 4796589"/>
                  <a:gd name="connsiteX1881" fmla="*/ 2643008 w 7905681"/>
                  <a:gd name="connsiteY1881" fmla="*/ 4070523 h 4796589"/>
                  <a:gd name="connsiteX1882" fmla="*/ 2628988 w 7905681"/>
                  <a:gd name="connsiteY1882" fmla="*/ 4056913 h 4796589"/>
                  <a:gd name="connsiteX1883" fmla="*/ 2619648 w 7905681"/>
                  <a:gd name="connsiteY1883" fmla="*/ 4047839 h 4796589"/>
                  <a:gd name="connsiteX1884" fmla="*/ 2610309 w 7905681"/>
                  <a:gd name="connsiteY1884" fmla="*/ 4038765 h 4796589"/>
                  <a:gd name="connsiteX1885" fmla="*/ 2605648 w 7905681"/>
                  <a:gd name="connsiteY1885" fmla="*/ 4034228 h 4796589"/>
                  <a:gd name="connsiteX1886" fmla="*/ 2600970 w 7905681"/>
                  <a:gd name="connsiteY1886" fmla="*/ 4020617 h 4796589"/>
                  <a:gd name="connsiteX1887" fmla="*/ 2577629 w 7905681"/>
                  <a:gd name="connsiteY1887" fmla="*/ 3997915 h 4796589"/>
                  <a:gd name="connsiteX1888" fmla="*/ 2572950 w 7905681"/>
                  <a:gd name="connsiteY1888" fmla="*/ 3970693 h 4796589"/>
                  <a:gd name="connsiteX1889" fmla="*/ 2572951 w 7905681"/>
                  <a:gd name="connsiteY1889" fmla="*/ 3948008 h 4796589"/>
                  <a:gd name="connsiteX1890" fmla="*/ 2577629 w 7905681"/>
                  <a:gd name="connsiteY1890" fmla="*/ 3929845 h 4796589"/>
                  <a:gd name="connsiteX1891" fmla="*/ 2572950 w 7905681"/>
                  <a:gd name="connsiteY1891" fmla="*/ 3911695 h 4796589"/>
                  <a:gd name="connsiteX1892" fmla="*/ 2554271 w 7905681"/>
                  <a:gd name="connsiteY1892" fmla="*/ 3884475 h 4796589"/>
                  <a:gd name="connsiteX1893" fmla="*/ 2554270 w 7905681"/>
                  <a:gd name="connsiteY1893" fmla="*/ 3852699 h 4796589"/>
                  <a:gd name="connsiteX1894" fmla="*/ 2544932 w 7905681"/>
                  <a:gd name="connsiteY1894" fmla="*/ 3834551 h 4796589"/>
                  <a:gd name="connsiteX1895" fmla="*/ 2521591 w 7905681"/>
                  <a:gd name="connsiteY1895" fmla="*/ 3816403 h 4796589"/>
                  <a:gd name="connsiteX1896" fmla="*/ 2502911 w 7905681"/>
                  <a:gd name="connsiteY1896" fmla="*/ 3802793 h 4796589"/>
                  <a:gd name="connsiteX1897" fmla="*/ 2488892 w 7905681"/>
                  <a:gd name="connsiteY1897" fmla="*/ 3789181 h 4796589"/>
                  <a:gd name="connsiteX1898" fmla="*/ 2474892 w 7905681"/>
                  <a:gd name="connsiteY1898" fmla="*/ 3789181 h 4796589"/>
                  <a:gd name="connsiteX1899" fmla="*/ 2437533 w 7905681"/>
                  <a:gd name="connsiteY1899" fmla="*/ 3739257 h 4796589"/>
                  <a:gd name="connsiteX1900" fmla="*/ 2418852 w 7905681"/>
                  <a:gd name="connsiteY1900" fmla="*/ 3725647 h 4796589"/>
                  <a:gd name="connsiteX1901" fmla="*/ 2400175 w 7905681"/>
                  <a:gd name="connsiteY1901" fmla="*/ 3702945 h 4796589"/>
                  <a:gd name="connsiteX1902" fmla="*/ 2395513 w 7905681"/>
                  <a:gd name="connsiteY1902" fmla="*/ 3689335 h 4796589"/>
                  <a:gd name="connsiteX1903" fmla="*/ 2381494 w 7905681"/>
                  <a:gd name="connsiteY1903" fmla="*/ 3680261 h 4796589"/>
                  <a:gd name="connsiteX1904" fmla="*/ 2367493 w 7905681"/>
                  <a:gd name="connsiteY1904" fmla="*/ 3671187 h 4796589"/>
                  <a:gd name="connsiteX1905" fmla="*/ 2358155 w 7905681"/>
                  <a:gd name="connsiteY1905" fmla="*/ 3666650 h 4796589"/>
                  <a:gd name="connsiteX1906" fmla="*/ 2348815 w 7905681"/>
                  <a:gd name="connsiteY1906" fmla="*/ 3648502 h 4796589"/>
                  <a:gd name="connsiteX1907" fmla="*/ 2344136 w 7905681"/>
                  <a:gd name="connsiteY1907" fmla="*/ 3634892 h 4796589"/>
                  <a:gd name="connsiteX1908" fmla="*/ 2330135 w 7905681"/>
                  <a:gd name="connsiteY1908" fmla="*/ 3616727 h 4796589"/>
                  <a:gd name="connsiteX1909" fmla="*/ 2306777 w 7905681"/>
                  <a:gd name="connsiteY1909" fmla="*/ 3603115 h 4796589"/>
                  <a:gd name="connsiteX1910" fmla="*/ 2297454 w 7905681"/>
                  <a:gd name="connsiteY1910" fmla="*/ 3589505 h 4796589"/>
                  <a:gd name="connsiteX1911" fmla="*/ 2320795 w 7905681"/>
                  <a:gd name="connsiteY1911" fmla="*/ 3589505 h 4796589"/>
                  <a:gd name="connsiteX1912" fmla="*/ 2320795 w 7905681"/>
                  <a:gd name="connsiteY1912" fmla="*/ 3589504 h 4796589"/>
                  <a:gd name="connsiteX1913" fmla="*/ 2049969 w 7905681"/>
                  <a:gd name="connsiteY1913" fmla="*/ 3562277 h 4796589"/>
                  <a:gd name="connsiteX1914" fmla="*/ 2035960 w 7905681"/>
                  <a:gd name="connsiteY1914" fmla="*/ 3634892 h 4796589"/>
                  <a:gd name="connsiteX1915" fmla="*/ 1900573 w 7905681"/>
                  <a:gd name="connsiteY1915" fmla="*/ 3616738 h 4796589"/>
                  <a:gd name="connsiteX1916" fmla="*/ 1897405 w 7905681"/>
                  <a:gd name="connsiteY1916" fmla="*/ 3616738 h 4796589"/>
                  <a:gd name="connsiteX1917" fmla="*/ 1755267 w 7905681"/>
                  <a:gd name="connsiteY1917" fmla="*/ 3597479 h 4796589"/>
                  <a:gd name="connsiteX1918" fmla="*/ 1585482 w 7905681"/>
                  <a:gd name="connsiteY1918" fmla="*/ 3566668 h 4796589"/>
                  <a:gd name="connsiteX1919" fmla="*/ 1036655 w 7905681"/>
                  <a:gd name="connsiteY1919" fmla="*/ 3239305 h 4796589"/>
                  <a:gd name="connsiteX1920" fmla="*/ 1048493 w 7905681"/>
                  <a:gd name="connsiteY1920" fmla="*/ 3216202 h 4796589"/>
                  <a:gd name="connsiteX1921" fmla="*/ 1056393 w 7905681"/>
                  <a:gd name="connsiteY1921" fmla="*/ 3200796 h 4796589"/>
                  <a:gd name="connsiteX1922" fmla="*/ 1069720 w 7905681"/>
                  <a:gd name="connsiteY1922" fmla="*/ 3194297 h 4796589"/>
                  <a:gd name="connsiteX1923" fmla="*/ 1084465 w 7905681"/>
                  <a:gd name="connsiteY1923" fmla="*/ 3187106 h 4796589"/>
                  <a:gd name="connsiteX1924" fmla="*/ 1055329 w 7905681"/>
                  <a:gd name="connsiteY1924" fmla="*/ 3199244 h 4796589"/>
                  <a:gd name="connsiteX1925" fmla="*/ 1050659 w 7905681"/>
                  <a:gd name="connsiteY1925" fmla="*/ 3203786 h 4796589"/>
                  <a:gd name="connsiteX1926" fmla="*/ 686432 w 7905681"/>
                  <a:gd name="connsiteY1926" fmla="*/ 3158401 h 4796589"/>
                  <a:gd name="connsiteX1927" fmla="*/ 667750 w 7905681"/>
                  <a:gd name="connsiteY1927" fmla="*/ 3153857 h 4796589"/>
                  <a:gd name="connsiteX1928" fmla="*/ 653739 w 7905681"/>
                  <a:gd name="connsiteY1928" fmla="*/ 3122103 h 4796589"/>
                  <a:gd name="connsiteX1929" fmla="*/ 653739 w 7905681"/>
                  <a:gd name="connsiteY1929" fmla="*/ 3099401 h 4796589"/>
                  <a:gd name="connsiteX1930" fmla="*/ 667750 w 7905681"/>
                  <a:gd name="connsiteY1930" fmla="*/ 3063103 h 4796589"/>
                  <a:gd name="connsiteX1931" fmla="*/ 653739 w 7905681"/>
                  <a:gd name="connsiteY1931" fmla="*/ 3022261 h 4796589"/>
                  <a:gd name="connsiteX1932" fmla="*/ 635057 w 7905681"/>
                  <a:gd name="connsiteY1932" fmla="*/ 2999577 h 4796589"/>
                  <a:gd name="connsiteX1933" fmla="*/ 597704 w 7905681"/>
                  <a:gd name="connsiteY1933" fmla="*/ 2945120 h 4796589"/>
                  <a:gd name="connsiteX1934" fmla="*/ 565022 w 7905681"/>
                  <a:gd name="connsiteY1934" fmla="*/ 2908805 h 4796589"/>
                  <a:gd name="connsiteX1935" fmla="*/ 532329 w 7905681"/>
                  <a:gd name="connsiteY1935" fmla="*/ 2899735 h 4796589"/>
                  <a:gd name="connsiteX1936" fmla="*/ 522989 w 7905681"/>
                  <a:gd name="connsiteY1936" fmla="*/ 2881577 h 4796589"/>
                  <a:gd name="connsiteX1937" fmla="*/ 518318 w 7905681"/>
                  <a:gd name="connsiteY1937" fmla="*/ 2840736 h 4796589"/>
                  <a:gd name="connsiteX1938" fmla="*/ 462285 w 7905681"/>
                  <a:gd name="connsiteY1938" fmla="*/ 2827122 h 4796589"/>
                  <a:gd name="connsiteX1939" fmla="*/ 424932 w 7905681"/>
                  <a:gd name="connsiteY1939" fmla="*/ 2795367 h 4796589"/>
                  <a:gd name="connsiteX1940" fmla="*/ 396910 w 7905681"/>
                  <a:gd name="connsiteY1940" fmla="*/ 2749981 h 4796589"/>
                  <a:gd name="connsiteX1941" fmla="*/ 382899 w 7905681"/>
                  <a:gd name="connsiteY1941" fmla="*/ 2736367 h 4796589"/>
                  <a:gd name="connsiteX1942" fmla="*/ 340876 w 7905681"/>
                  <a:gd name="connsiteY1942" fmla="*/ 2722753 h 4796589"/>
                  <a:gd name="connsiteX1943" fmla="*/ 312863 w 7905681"/>
                  <a:gd name="connsiteY1943" fmla="*/ 2704613 h 4796589"/>
                  <a:gd name="connsiteX1944" fmla="*/ 275500 w 7905681"/>
                  <a:gd name="connsiteY1944" fmla="*/ 2690998 h 4796589"/>
                  <a:gd name="connsiteX1945" fmla="*/ 233478 w 7905681"/>
                  <a:gd name="connsiteY1945" fmla="*/ 2668296 h 4796589"/>
                  <a:gd name="connsiteX1946" fmla="*/ 238148 w 7905681"/>
                  <a:gd name="connsiteY1946" fmla="*/ 2645612 h 4796589"/>
                  <a:gd name="connsiteX1947" fmla="*/ 242819 w 7905681"/>
                  <a:gd name="connsiteY1947" fmla="*/ 2618384 h 4796589"/>
                  <a:gd name="connsiteX1948" fmla="*/ 247489 w 7905681"/>
                  <a:gd name="connsiteY1948" fmla="*/ 2577541 h 4796589"/>
                  <a:gd name="connsiteX1949" fmla="*/ 247489 w 7905681"/>
                  <a:gd name="connsiteY1949" fmla="*/ 2559384 h 4796589"/>
                  <a:gd name="connsiteX1950" fmla="*/ 242819 w 7905681"/>
                  <a:gd name="connsiteY1950" fmla="*/ 2545772 h 4796589"/>
                  <a:gd name="connsiteX1951" fmla="*/ 233478 w 7905681"/>
                  <a:gd name="connsiteY1951" fmla="*/ 2536700 h 4796589"/>
                  <a:gd name="connsiteX1952" fmla="*/ 233478 w 7905681"/>
                  <a:gd name="connsiteY1952" fmla="*/ 2527629 h 4796589"/>
                  <a:gd name="connsiteX1953" fmla="*/ 233478 w 7905681"/>
                  <a:gd name="connsiteY1953" fmla="*/ 2514015 h 4796589"/>
                  <a:gd name="connsiteX1954" fmla="*/ 233478 w 7905681"/>
                  <a:gd name="connsiteY1954" fmla="*/ 2491314 h 4796589"/>
                  <a:gd name="connsiteX1955" fmla="*/ 224137 w 7905681"/>
                  <a:gd name="connsiteY1955" fmla="*/ 2486787 h 4796589"/>
                  <a:gd name="connsiteX1956" fmla="*/ 210126 w 7905681"/>
                  <a:gd name="connsiteY1956" fmla="*/ 2455017 h 4796589"/>
                  <a:gd name="connsiteX1957" fmla="*/ 196115 w 7905681"/>
                  <a:gd name="connsiteY1957" fmla="*/ 2432331 h 4796589"/>
                  <a:gd name="connsiteX1958" fmla="*/ 186784 w 7905681"/>
                  <a:gd name="connsiteY1958" fmla="*/ 2400560 h 4796589"/>
                  <a:gd name="connsiteX1959" fmla="*/ 163433 w 7905681"/>
                  <a:gd name="connsiteY1959" fmla="*/ 2368804 h 4796589"/>
                  <a:gd name="connsiteX1960" fmla="*/ 158762 w 7905681"/>
                  <a:gd name="connsiteY1960" fmla="*/ 2341576 h 4796589"/>
                  <a:gd name="connsiteX1961" fmla="*/ 135411 w 7905681"/>
                  <a:gd name="connsiteY1961" fmla="*/ 2305263 h 4796589"/>
                  <a:gd name="connsiteX1962" fmla="*/ 130740 w 7905681"/>
                  <a:gd name="connsiteY1962" fmla="*/ 2291648 h 4796589"/>
                  <a:gd name="connsiteX1963" fmla="*/ 130739 w 7905681"/>
                  <a:gd name="connsiteY1963" fmla="*/ 2246280 h 4796589"/>
                  <a:gd name="connsiteX1964" fmla="*/ 144751 w 7905681"/>
                  <a:gd name="connsiteY1964" fmla="*/ 2246279 h 4796589"/>
                  <a:gd name="connsiteX1965" fmla="*/ 158762 w 7905681"/>
                  <a:gd name="connsiteY1965" fmla="*/ 2241736 h 4796589"/>
                  <a:gd name="connsiteX1966" fmla="*/ 163433 w 7905681"/>
                  <a:gd name="connsiteY1966" fmla="*/ 2223578 h 4796589"/>
                  <a:gd name="connsiteX1967" fmla="*/ 163433 w 7905681"/>
                  <a:gd name="connsiteY1967" fmla="*/ 2205438 h 4796589"/>
                  <a:gd name="connsiteX1968" fmla="*/ 158762 w 7905681"/>
                  <a:gd name="connsiteY1968" fmla="*/ 2182736 h 4796589"/>
                  <a:gd name="connsiteX1969" fmla="*/ 140080 w 7905681"/>
                  <a:gd name="connsiteY1969" fmla="*/ 2169123 h 4796589"/>
                  <a:gd name="connsiteX1970" fmla="*/ 121408 w 7905681"/>
                  <a:gd name="connsiteY1970" fmla="*/ 2155508 h 4796589"/>
                  <a:gd name="connsiteX1971" fmla="*/ 107398 w 7905681"/>
                  <a:gd name="connsiteY1971" fmla="*/ 2132823 h 4796589"/>
                  <a:gd name="connsiteX1972" fmla="*/ 107398 w 7905681"/>
                  <a:gd name="connsiteY1972" fmla="*/ 2110138 h 4796589"/>
                  <a:gd name="connsiteX1973" fmla="*/ 107398 w 7905681"/>
                  <a:gd name="connsiteY1973" fmla="*/ 2069297 h 4796589"/>
                  <a:gd name="connsiteX1974" fmla="*/ 107398 w 7905681"/>
                  <a:gd name="connsiteY1974" fmla="*/ 2042069 h 4796589"/>
                  <a:gd name="connsiteX1975" fmla="*/ 112069 w 7905681"/>
                  <a:gd name="connsiteY1975" fmla="*/ 2032983 h 4796589"/>
                  <a:gd name="connsiteX1976" fmla="*/ 116739 w 7905681"/>
                  <a:gd name="connsiteY1976" fmla="*/ 2014842 h 4796589"/>
                  <a:gd name="connsiteX1977" fmla="*/ 130740 w 7905681"/>
                  <a:gd name="connsiteY1977" fmla="*/ 2019369 h 4796589"/>
                  <a:gd name="connsiteX1978" fmla="*/ 135411 w 7905681"/>
                  <a:gd name="connsiteY1978" fmla="*/ 2023913 h 4796589"/>
                  <a:gd name="connsiteX1979" fmla="*/ 135411 w 7905681"/>
                  <a:gd name="connsiteY1979" fmla="*/ 2028454 h 4796589"/>
                  <a:gd name="connsiteX1980" fmla="*/ 135411 w 7905681"/>
                  <a:gd name="connsiteY1980" fmla="*/ 2046597 h 4796589"/>
                  <a:gd name="connsiteX1981" fmla="*/ 140080 w 7905681"/>
                  <a:gd name="connsiteY1981" fmla="*/ 2055684 h 4796589"/>
                  <a:gd name="connsiteX1982" fmla="*/ 154092 w 7905681"/>
                  <a:gd name="connsiteY1982" fmla="*/ 2064754 h 4796589"/>
                  <a:gd name="connsiteX1983" fmla="*/ 158762 w 7905681"/>
                  <a:gd name="connsiteY1983" fmla="*/ 2064753 h 4796589"/>
                  <a:gd name="connsiteX1984" fmla="*/ 163433 w 7905681"/>
                  <a:gd name="connsiteY1984" fmla="*/ 2032982 h 4796589"/>
                  <a:gd name="connsiteX1985" fmla="*/ 154092 w 7905681"/>
                  <a:gd name="connsiteY1985" fmla="*/ 2019369 h 4796589"/>
                  <a:gd name="connsiteX1986" fmla="*/ 154092 w 7905681"/>
                  <a:gd name="connsiteY1986" fmla="*/ 1987613 h 4796589"/>
                  <a:gd name="connsiteX1987" fmla="*/ 154092 w 7905681"/>
                  <a:gd name="connsiteY1987" fmla="*/ 1978543 h 4796589"/>
                  <a:gd name="connsiteX1988" fmla="*/ 163432 w 7905681"/>
                  <a:gd name="connsiteY1988" fmla="*/ 1974000 h 4796589"/>
                  <a:gd name="connsiteX1989" fmla="*/ 177442 w 7905681"/>
                  <a:gd name="connsiteY1989" fmla="*/ 1978544 h 4796589"/>
                  <a:gd name="connsiteX1990" fmla="*/ 186784 w 7905681"/>
                  <a:gd name="connsiteY1990" fmla="*/ 1983070 h 4796589"/>
                  <a:gd name="connsiteX1991" fmla="*/ 205455 w 7905681"/>
                  <a:gd name="connsiteY1991" fmla="*/ 1987614 h 4796589"/>
                  <a:gd name="connsiteX1992" fmla="*/ 210126 w 7905681"/>
                  <a:gd name="connsiteY1992" fmla="*/ 1987613 h 4796589"/>
                  <a:gd name="connsiteX1993" fmla="*/ 228807 w 7905681"/>
                  <a:gd name="connsiteY1993" fmla="*/ 1996685 h 4796589"/>
                  <a:gd name="connsiteX1994" fmla="*/ 238148 w 7905681"/>
                  <a:gd name="connsiteY1994" fmla="*/ 2001226 h 4796589"/>
                  <a:gd name="connsiteX1995" fmla="*/ 247489 w 7905681"/>
                  <a:gd name="connsiteY1995" fmla="*/ 1992156 h 4796589"/>
                  <a:gd name="connsiteX1996" fmla="*/ 238148 w 7905681"/>
                  <a:gd name="connsiteY1996" fmla="*/ 1987614 h 4796589"/>
                  <a:gd name="connsiteX1997" fmla="*/ 224135 w 7905681"/>
                  <a:gd name="connsiteY1997" fmla="*/ 1983070 h 4796589"/>
                  <a:gd name="connsiteX1998" fmla="*/ 205456 w 7905681"/>
                  <a:gd name="connsiteY1998" fmla="*/ 1964929 h 4796589"/>
                  <a:gd name="connsiteX1999" fmla="*/ 172773 w 7905681"/>
                  <a:gd name="connsiteY1999" fmla="*/ 1964929 h 4796589"/>
                  <a:gd name="connsiteX2000" fmla="*/ 158762 w 7905681"/>
                  <a:gd name="connsiteY2000" fmla="*/ 1951315 h 4796589"/>
                  <a:gd name="connsiteX2001" fmla="*/ 135411 w 7905681"/>
                  <a:gd name="connsiteY2001" fmla="*/ 1955842 h 4796589"/>
                  <a:gd name="connsiteX2002" fmla="*/ 135411 w 7905681"/>
                  <a:gd name="connsiteY2002" fmla="*/ 1978544 h 4796589"/>
                  <a:gd name="connsiteX2003" fmla="*/ 126079 w 7905681"/>
                  <a:gd name="connsiteY2003" fmla="*/ 1996685 h 4796589"/>
                  <a:gd name="connsiteX2004" fmla="*/ 112069 w 7905681"/>
                  <a:gd name="connsiteY2004" fmla="*/ 1992156 h 4796589"/>
                  <a:gd name="connsiteX2005" fmla="*/ 107398 w 7905681"/>
                  <a:gd name="connsiteY2005" fmla="*/ 1983069 h 4796589"/>
                  <a:gd name="connsiteX2006" fmla="*/ 93387 w 7905681"/>
                  <a:gd name="connsiteY2006" fmla="*/ 1964929 h 4796589"/>
                  <a:gd name="connsiteX2007" fmla="*/ 84046 w 7905681"/>
                  <a:gd name="connsiteY2007" fmla="*/ 1951316 h 4796589"/>
                  <a:gd name="connsiteX2008" fmla="*/ 65365 w 7905681"/>
                  <a:gd name="connsiteY2008" fmla="*/ 1951316 h 4796589"/>
                  <a:gd name="connsiteX2009" fmla="*/ 65365 w 7905681"/>
                  <a:gd name="connsiteY2009" fmla="*/ 1937700 h 4796589"/>
                  <a:gd name="connsiteX2010" fmla="*/ 74706 w 7905681"/>
                  <a:gd name="connsiteY2010" fmla="*/ 1928614 h 4796589"/>
                  <a:gd name="connsiteX2011" fmla="*/ 79375 w 7905681"/>
                  <a:gd name="connsiteY2011" fmla="*/ 1914998 h 4796589"/>
                  <a:gd name="connsiteX2012" fmla="*/ 79375 w 7905681"/>
                  <a:gd name="connsiteY2012" fmla="*/ 1892315 h 4796589"/>
                  <a:gd name="connsiteX2013" fmla="*/ 70035 w 7905681"/>
                  <a:gd name="connsiteY2013" fmla="*/ 1878701 h 4796589"/>
                  <a:gd name="connsiteX2014" fmla="*/ 51364 w 7905681"/>
                  <a:gd name="connsiteY2014" fmla="*/ 1842404 h 4796589"/>
                  <a:gd name="connsiteX2015" fmla="*/ 32682 w 7905681"/>
                  <a:gd name="connsiteY2015" fmla="*/ 1787947 h 4796589"/>
                  <a:gd name="connsiteX2016" fmla="*/ 14001 w 7905681"/>
                  <a:gd name="connsiteY2016" fmla="*/ 1756175 h 4796589"/>
                  <a:gd name="connsiteX2017" fmla="*/ 9331 w 7905681"/>
                  <a:gd name="connsiteY2017" fmla="*/ 1738019 h 4796589"/>
                  <a:gd name="connsiteX2018" fmla="*/ 18672 w 7905681"/>
                  <a:gd name="connsiteY2018" fmla="*/ 1728947 h 4796589"/>
                  <a:gd name="connsiteX2019" fmla="*/ 23342 w 7905681"/>
                  <a:gd name="connsiteY2019" fmla="*/ 1715334 h 4796589"/>
                  <a:gd name="connsiteX2020" fmla="*/ 23342 w 7905681"/>
                  <a:gd name="connsiteY2020" fmla="*/ 1683563 h 4796589"/>
                  <a:gd name="connsiteX2021" fmla="*/ 28013 w 7905681"/>
                  <a:gd name="connsiteY2021" fmla="*/ 1656334 h 4796589"/>
                  <a:gd name="connsiteX2022" fmla="*/ 42023 w 7905681"/>
                  <a:gd name="connsiteY2022" fmla="*/ 1629106 h 4796589"/>
                  <a:gd name="connsiteX2023" fmla="*/ 42023 w 7905681"/>
                  <a:gd name="connsiteY2023" fmla="*/ 1592807 h 4796589"/>
                  <a:gd name="connsiteX2024" fmla="*/ 37352 w 7905681"/>
                  <a:gd name="connsiteY2024" fmla="*/ 1570122 h 4796589"/>
                  <a:gd name="connsiteX2025" fmla="*/ 32682 w 7905681"/>
                  <a:gd name="connsiteY2025" fmla="*/ 1551966 h 4796589"/>
                  <a:gd name="connsiteX2026" fmla="*/ 14001 w 7905681"/>
                  <a:gd name="connsiteY2026" fmla="*/ 1524738 h 4796589"/>
                  <a:gd name="connsiteX2027" fmla="*/ 4660 w 7905681"/>
                  <a:gd name="connsiteY2027" fmla="*/ 1506597 h 4796589"/>
                  <a:gd name="connsiteX2028" fmla="*/ 0 w 7905681"/>
                  <a:gd name="connsiteY2028" fmla="*/ 1483895 h 4796589"/>
                  <a:gd name="connsiteX2029" fmla="*/ 0 w 7905681"/>
                  <a:gd name="connsiteY2029" fmla="*/ 1465754 h 4796589"/>
                  <a:gd name="connsiteX2030" fmla="*/ 4660 w 7905681"/>
                  <a:gd name="connsiteY2030" fmla="*/ 1443054 h 4796589"/>
                  <a:gd name="connsiteX2031" fmla="*/ 9331 w 7905681"/>
                  <a:gd name="connsiteY2031" fmla="*/ 1433984 h 4796589"/>
                  <a:gd name="connsiteX2032" fmla="*/ 32682 w 7905681"/>
                  <a:gd name="connsiteY2032" fmla="*/ 1411299 h 4796589"/>
                  <a:gd name="connsiteX2033" fmla="*/ 60705 w 7905681"/>
                  <a:gd name="connsiteY2033" fmla="*/ 1388598 h 4796589"/>
                  <a:gd name="connsiteX2034" fmla="*/ 79375 w 7905681"/>
                  <a:gd name="connsiteY2034" fmla="*/ 1365912 h 4796589"/>
                  <a:gd name="connsiteX2035" fmla="*/ 79375 w 7905681"/>
                  <a:gd name="connsiteY2035" fmla="*/ 1338685 h 4796589"/>
                  <a:gd name="connsiteX2036" fmla="*/ 79374 w 7905681"/>
                  <a:gd name="connsiteY2036" fmla="*/ 1334142 h 4796589"/>
                  <a:gd name="connsiteX2037" fmla="*/ 88716 w 7905681"/>
                  <a:gd name="connsiteY2037" fmla="*/ 1320526 h 4796589"/>
                  <a:gd name="connsiteX2038" fmla="*/ 102728 w 7905681"/>
                  <a:gd name="connsiteY2038" fmla="*/ 1297844 h 4796589"/>
                  <a:gd name="connsiteX2039" fmla="*/ 107398 w 7905681"/>
                  <a:gd name="connsiteY2039" fmla="*/ 1279686 h 4796589"/>
                  <a:gd name="connsiteX2040" fmla="*/ 107398 w 7905681"/>
                  <a:gd name="connsiteY2040" fmla="*/ 1238844 h 4796589"/>
                  <a:gd name="connsiteX2041" fmla="*/ 107398 w 7905681"/>
                  <a:gd name="connsiteY2041" fmla="*/ 1225229 h 4796589"/>
                  <a:gd name="connsiteX2042" fmla="*/ 107398 w 7905681"/>
                  <a:gd name="connsiteY2042" fmla="*/ 1207089 h 4796589"/>
                  <a:gd name="connsiteX2043" fmla="*/ 116739 w 7905681"/>
                  <a:gd name="connsiteY2043" fmla="*/ 1202544 h 4796589"/>
                  <a:gd name="connsiteX2044" fmla="*/ 120807 w 7905681"/>
                  <a:gd name="connsiteY2044" fmla="*/ 1186738 h 4796589"/>
                  <a:gd name="connsiteX2045" fmla="*/ 119265 w 7905681"/>
                  <a:gd name="connsiteY2045" fmla="*/ 1186310 h 4796589"/>
                  <a:gd name="connsiteX2046" fmla="*/ 115315 w 7905681"/>
                  <a:gd name="connsiteY2046" fmla="*/ 1174787 h 4796589"/>
                  <a:gd name="connsiteX2047" fmla="*/ 107403 w 7905681"/>
                  <a:gd name="connsiteY2047" fmla="*/ 1163262 h 4796589"/>
                  <a:gd name="connsiteX2048" fmla="*/ 107403 w 7905681"/>
                  <a:gd name="connsiteY2048" fmla="*/ 1144048 h 4796589"/>
                  <a:gd name="connsiteX2049" fmla="*/ 111353 w 7905681"/>
                  <a:gd name="connsiteY2049" fmla="*/ 1113310 h 4796589"/>
                  <a:gd name="connsiteX2050" fmla="*/ 111354 w 7905681"/>
                  <a:gd name="connsiteY2050" fmla="*/ 1097933 h 4796589"/>
                  <a:gd name="connsiteX2051" fmla="*/ 119264 w 7905681"/>
                  <a:gd name="connsiteY2051" fmla="*/ 1094097 h 4796589"/>
                  <a:gd name="connsiteX2052" fmla="*/ 123227 w 7905681"/>
                  <a:gd name="connsiteY2052" fmla="*/ 1078728 h 4796589"/>
                  <a:gd name="connsiteX2053" fmla="*/ 127188 w 7905681"/>
                  <a:gd name="connsiteY2053" fmla="*/ 1074883 h 4796589"/>
                  <a:gd name="connsiteX2054" fmla="*/ 127188 w 7905681"/>
                  <a:gd name="connsiteY2054" fmla="*/ 1067194 h 4796589"/>
                  <a:gd name="connsiteX2055" fmla="*/ 127188 w 7905681"/>
                  <a:gd name="connsiteY2055" fmla="*/ 1059513 h 4796589"/>
                  <a:gd name="connsiteX2056" fmla="*/ 119265 w 7905681"/>
                  <a:gd name="connsiteY2056" fmla="*/ 1028776 h 4796589"/>
                  <a:gd name="connsiteX2057" fmla="*/ 127188 w 7905681"/>
                  <a:gd name="connsiteY2057" fmla="*/ 1013397 h 4796589"/>
                  <a:gd name="connsiteX2058" fmla="*/ 150923 w 7905681"/>
                  <a:gd name="connsiteY2058" fmla="*/ 986502 h 4796589"/>
                  <a:gd name="connsiteX2059" fmla="*/ 162796 w 7905681"/>
                  <a:gd name="connsiteY2059" fmla="*/ 967290 h 4796589"/>
                  <a:gd name="connsiteX2060" fmla="*/ 166758 w 7905681"/>
                  <a:gd name="connsiteY2060" fmla="*/ 955765 h 4796589"/>
                  <a:gd name="connsiteX2061" fmla="*/ 178620 w 7905681"/>
                  <a:gd name="connsiteY2061" fmla="*/ 944241 h 4796589"/>
                  <a:gd name="connsiteX2062" fmla="*/ 194453 w 7905681"/>
                  <a:gd name="connsiteY2062" fmla="*/ 921182 h 4796589"/>
                  <a:gd name="connsiteX2063" fmla="*/ 202366 w 7905681"/>
                  <a:gd name="connsiteY2063" fmla="*/ 905812 h 4796589"/>
                  <a:gd name="connsiteX2064" fmla="*/ 226111 w 7905681"/>
                  <a:gd name="connsiteY2064" fmla="*/ 871229 h 4796589"/>
                  <a:gd name="connsiteX2065" fmla="*/ 245896 w 7905681"/>
                  <a:gd name="connsiteY2065" fmla="*/ 821278 h 4796589"/>
                  <a:gd name="connsiteX2066" fmla="*/ 265681 w 7905681"/>
                  <a:gd name="connsiteY2066" fmla="*/ 771327 h 4796589"/>
                  <a:gd name="connsiteX2067" fmla="*/ 293378 w 7905681"/>
                  <a:gd name="connsiteY2067" fmla="*/ 702160 h 4796589"/>
                  <a:gd name="connsiteX2068" fmla="*/ 317123 w 7905681"/>
                  <a:gd name="connsiteY2068" fmla="*/ 656053 h 4796589"/>
                  <a:gd name="connsiteX2069" fmla="*/ 325035 w 7905681"/>
                  <a:gd name="connsiteY2069" fmla="*/ 636839 h 4796589"/>
                  <a:gd name="connsiteX2070" fmla="*/ 336908 w 7905681"/>
                  <a:gd name="connsiteY2070" fmla="*/ 609944 h 4796589"/>
                  <a:gd name="connsiteX2071" fmla="*/ 344820 w 7905681"/>
                  <a:gd name="connsiteY2071" fmla="*/ 590731 h 4796589"/>
                  <a:gd name="connsiteX2072" fmla="*/ 356693 w 7905681"/>
                  <a:gd name="connsiteY2072" fmla="*/ 571519 h 4796589"/>
                  <a:gd name="connsiteX2073" fmla="*/ 360653 w 7905681"/>
                  <a:gd name="connsiteY2073" fmla="*/ 552305 h 4796589"/>
                  <a:gd name="connsiteX2074" fmla="*/ 356693 w 7905681"/>
                  <a:gd name="connsiteY2074" fmla="*/ 529245 h 4796589"/>
                  <a:gd name="connsiteX2075" fmla="*/ 376477 w 7905681"/>
                  <a:gd name="connsiteY2075" fmla="*/ 494672 h 4796589"/>
                  <a:gd name="connsiteX2076" fmla="*/ 384389 w 7905681"/>
                  <a:gd name="connsiteY2076" fmla="*/ 471615 h 4796589"/>
                  <a:gd name="connsiteX2077" fmla="*/ 384389 w 7905681"/>
                  <a:gd name="connsiteY2077" fmla="*/ 444720 h 4796589"/>
                  <a:gd name="connsiteX2078" fmla="*/ 400223 w 7905681"/>
                  <a:gd name="connsiteY2078" fmla="*/ 456243 h 4796589"/>
                  <a:gd name="connsiteX2079" fmla="*/ 401874 w 7905681"/>
                  <a:gd name="connsiteY2079" fmla="*/ 456513 h 4796589"/>
                  <a:gd name="connsiteX2080" fmla="*/ 389549 w 7905681"/>
                  <a:gd name="connsiteY2080" fmla="*/ 447498 h 4796589"/>
                  <a:gd name="connsiteX2081" fmla="*/ 387579 w 7905681"/>
                  <a:gd name="connsiteY2081" fmla="*/ 446056 h 4796589"/>
                  <a:gd name="connsiteX2082" fmla="*/ 391514 w 7905681"/>
                  <a:gd name="connsiteY2082" fmla="*/ 419138 h 4796589"/>
                  <a:gd name="connsiteX2083" fmla="*/ 399401 w 7905681"/>
                  <a:gd name="connsiteY2083" fmla="*/ 396064 h 4796589"/>
                  <a:gd name="connsiteX2084" fmla="*/ 403344 w 7905681"/>
                  <a:gd name="connsiteY2084" fmla="*/ 392222 h 4796589"/>
                  <a:gd name="connsiteX2085" fmla="*/ 407287 w 7905681"/>
                  <a:gd name="connsiteY2085" fmla="*/ 403753 h 4796589"/>
                  <a:gd name="connsiteX2086" fmla="*/ 411231 w 7905681"/>
                  <a:gd name="connsiteY2086" fmla="*/ 407602 h 4796589"/>
                  <a:gd name="connsiteX2087" fmla="*/ 415174 w 7905681"/>
                  <a:gd name="connsiteY2087" fmla="*/ 403752 h 4796589"/>
                  <a:gd name="connsiteX2088" fmla="*/ 415174 w 7905681"/>
                  <a:gd name="connsiteY2088" fmla="*/ 388375 h 4796589"/>
                  <a:gd name="connsiteX2089" fmla="*/ 430948 w 7905681"/>
                  <a:gd name="connsiteY2089" fmla="*/ 380683 h 4796589"/>
                  <a:gd name="connsiteX2090" fmla="*/ 430948 w 7905681"/>
                  <a:gd name="connsiteY2090" fmla="*/ 376837 h 4796589"/>
                  <a:gd name="connsiteX2091" fmla="*/ 423062 w 7905681"/>
                  <a:gd name="connsiteY2091" fmla="*/ 369147 h 4796589"/>
                  <a:gd name="connsiteX2092" fmla="*/ 419118 w 7905681"/>
                  <a:gd name="connsiteY2092" fmla="*/ 365306 h 4796589"/>
                  <a:gd name="connsiteX2093" fmla="*/ 415174 w 7905681"/>
                  <a:gd name="connsiteY2093" fmla="*/ 338381 h 4796589"/>
                  <a:gd name="connsiteX2094" fmla="*/ 442771 w 7905681"/>
                  <a:gd name="connsiteY2094" fmla="*/ 334539 h 4796589"/>
                  <a:gd name="connsiteX2095" fmla="*/ 450656 w 7905681"/>
                  <a:gd name="connsiteY2095" fmla="*/ 326851 h 4796589"/>
                  <a:gd name="connsiteX2096" fmla="*/ 427005 w 7905681"/>
                  <a:gd name="connsiteY2096" fmla="*/ 307623 h 4796589"/>
                  <a:gd name="connsiteX2097" fmla="*/ 419118 w 7905681"/>
                  <a:gd name="connsiteY2097" fmla="*/ 299933 h 4796589"/>
                  <a:gd name="connsiteX2098" fmla="*/ 411231 w 7905681"/>
                  <a:gd name="connsiteY2098" fmla="*/ 246099 h 4796589"/>
                  <a:gd name="connsiteX2099" fmla="*/ 411231 w 7905681"/>
                  <a:gd name="connsiteY2099" fmla="*/ 230715 h 4796589"/>
                  <a:gd name="connsiteX2100" fmla="*/ 419118 w 7905681"/>
                  <a:gd name="connsiteY2100" fmla="*/ 226873 h 4796589"/>
                  <a:gd name="connsiteX2101" fmla="*/ 419118 w 7905681"/>
                  <a:gd name="connsiteY2101" fmla="*/ 157654 h 4796589"/>
                  <a:gd name="connsiteX2102" fmla="*/ 399401 w 7905681"/>
                  <a:gd name="connsiteY2102" fmla="*/ 142273 h 4796589"/>
                  <a:gd name="connsiteX2103" fmla="*/ 399401 w 7905681"/>
                  <a:gd name="connsiteY2103" fmla="*/ 88441 h 4796589"/>
                  <a:gd name="connsiteX2104" fmla="*/ 419118 w 7905681"/>
                  <a:gd name="connsiteY2104" fmla="*/ 65365 h 4796589"/>
                  <a:gd name="connsiteX2105" fmla="*/ 427005 w 7905681"/>
                  <a:gd name="connsiteY2105" fmla="*/ 38449 h 4796589"/>
                  <a:gd name="connsiteX2106" fmla="*/ 470374 w 7905681"/>
                  <a:gd name="connsiteY2106" fmla="*/ 80750 h 4796589"/>
                  <a:gd name="connsiteX2107" fmla="*/ 517688 w 7905681"/>
                  <a:gd name="connsiteY2107" fmla="*/ 115357 h 4796589"/>
                  <a:gd name="connsiteX2108" fmla="*/ 553170 w 7905681"/>
                  <a:gd name="connsiteY2108" fmla="*/ 130735 h 4796589"/>
                  <a:gd name="connsiteX2109" fmla="*/ 580774 w 7905681"/>
                  <a:gd name="connsiteY2109" fmla="*/ 138426 h 4796589"/>
                  <a:gd name="connsiteX2110" fmla="*/ 592605 w 7905681"/>
                  <a:gd name="connsiteY2110" fmla="*/ 138426 h 4796589"/>
                  <a:gd name="connsiteX2111" fmla="*/ 604426 w 7905681"/>
                  <a:gd name="connsiteY2111" fmla="*/ 138426 h 4796589"/>
                  <a:gd name="connsiteX2112" fmla="*/ 612314 w 7905681"/>
                  <a:gd name="connsiteY2112" fmla="*/ 165343 h 4796589"/>
                  <a:gd name="connsiteX2113" fmla="*/ 643862 w 7905681"/>
                  <a:gd name="connsiteY2113" fmla="*/ 161502 h 4796589"/>
                  <a:gd name="connsiteX2114" fmla="*/ 647804 w 7905681"/>
                  <a:gd name="connsiteY2114" fmla="*/ 199955 h 4796589"/>
                  <a:gd name="connsiteX2115" fmla="*/ 635975 w 7905681"/>
                  <a:gd name="connsiteY2115" fmla="*/ 215335 h 4796589"/>
                  <a:gd name="connsiteX2116" fmla="*/ 600491 w 7905681"/>
                  <a:gd name="connsiteY2116" fmla="*/ 234563 h 4796589"/>
                  <a:gd name="connsiteX2117" fmla="*/ 576831 w 7905681"/>
                  <a:gd name="connsiteY2117" fmla="*/ 265321 h 4796589"/>
                  <a:gd name="connsiteX2118" fmla="*/ 568944 w 7905681"/>
                  <a:gd name="connsiteY2118" fmla="*/ 280707 h 4796589"/>
                  <a:gd name="connsiteX2119" fmla="*/ 576831 w 7905681"/>
                  <a:gd name="connsiteY2119" fmla="*/ 284548 h 4796589"/>
                  <a:gd name="connsiteX2120" fmla="*/ 592605 w 7905681"/>
                  <a:gd name="connsiteY2120" fmla="*/ 269170 h 4796589"/>
                  <a:gd name="connsiteX2121" fmla="*/ 604426 w 7905681"/>
                  <a:gd name="connsiteY2121" fmla="*/ 253789 h 4796589"/>
                  <a:gd name="connsiteX2122" fmla="*/ 639918 w 7905681"/>
                  <a:gd name="connsiteY2122" fmla="*/ 230715 h 4796589"/>
                  <a:gd name="connsiteX2123" fmla="*/ 663570 w 7905681"/>
                  <a:gd name="connsiteY2123" fmla="*/ 219182 h 4796589"/>
                  <a:gd name="connsiteX2124" fmla="*/ 659627 w 7905681"/>
                  <a:gd name="connsiteY2124" fmla="*/ 234563 h 4796589"/>
                  <a:gd name="connsiteX2125" fmla="*/ 647804 w 7905681"/>
                  <a:gd name="connsiteY2125" fmla="*/ 246099 h 4796589"/>
                  <a:gd name="connsiteX2126" fmla="*/ 632031 w 7905681"/>
                  <a:gd name="connsiteY2126" fmla="*/ 284548 h 4796589"/>
                  <a:gd name="connsiteX2127" fmla="*/ 592605 w 7905681"/>
                  <a:gd name="connsiteY2127" fmla="*/ 307623 h 4796589"/>
                  <a:gd name="connsiteX2128" fmla="*/ 568944 w 7905681"/>
                  <a:gd name="connsiteY2128" fmla="*/ 330692 h 4796589"/>
                  <a:gd name="connsiteX2129" fmla="*/ 568944 w 7905681"/>
                  <a:gd name="connsiteY2129" fmla="*/ 349920 h 4796589"/>
                  <a:gd name="connsiteX2130" fmla="*/ 584718 w 7905681"/>
                  <a:gd name="connsiteY2130" fmla="*/ 353767 h 4796589"/>
                  <a:gd name="connsiteX2131" fmla="*/ 604426 w 7905681"/>
                  <a:gd name="connsiteY2131" fmla="*/ 334539 h 4796589"/>
                  <a:gd name="connsiteX2132" fmla="*/ 624145 w 7905681"/>
                  <a:gd name="connsiteY2132" fmla="*/ 319161 h 4796589"/>
                  <a:gd name="connsiteX2133" fmla="*/ 643862 w 7905681"/>
                  <a:gd name="connsiteY2133" fmla="*/ 315312 h 4796589"/>
                  <a:gd name="connsiteX2134" fmla="*/ 659627 w 7905681"/>
                  <a:gd name="connsiteY2134" fmla="*/ 299934 h 4796589"/>
                  <a:gd name="connsiteX2135" fmla="*/ 667514 w 7905681"/>
                  <a:gd name="connsiteY2135" fmla="*/ 261479 h 4796589"/>
                  <a:gd name="connsiteX2136" fmla="*/ 683288 w 7905681"/>
                  <a:gd name="connsiteY2136" fmla="*/ 230714 h 4796589"/>
                  <a:gd name="connsiteX2137" fmla="*/ 703005 w 7905681"/>
                  <a:gd name="connsiteY2137" fmla="*/ 207646 h 4796589"/>
                  <a:gd name="connsiteX2138" fmla="*/ 706949 w 7905681"/>
                  <a:gd name="connsiteY2138" fmla="*/ 192259 h 4796589"/>
                  <a:gd name="connsiteX2139" fmla="*/ 695118 w 7905681"/>
                  <a:gd name="connsiteY2139" fmla="*/ 161502 h 4796589"/>
                  <a:gd name="connsiteX2140" fmla="*/ 695118 w 7905681"/>
                  <a:gd name="connsiteY2140" fmla="*/ 130737 h 4796589"/>
                  <a:gd name="connsiteX2141" fmla="*/ 683288 w 7905681"/>
                  <a:gd name="connsiteY2141" fmla="*/ 134585 h 4796589"/>
                  <a:gd name="connsiteX2142" fmla="*/ 675400 w 7905681"/>
                  <a:gd name="connsiteY2142" fmla="*/ 146122 h 4796589"/>
                  <a:gd name="connsiteX2143" fmla="*/ 679344 w 7905681"/>
                  <a:gd name="connsiteY2143" fmla="*/ 176881 h 4796589"/>
                  <a:gd name="connsiteX2144" fmla="*/ 687232 w 7905681"/>
                  <a:gd name="connsiteY2144" fmla="*/ 199955 h 4796589"/>
                  <a:gd name="connsiteX2145" fmla="*/ 687232 w 7905681"/>
                  <a:gd name="connsiteY2145" fmla="*/ 207646 h 4796589"/>
                  <a:gd name="connsiteX2146" fmla="*/ 679344 w 7905681"/>
                  <a:gd name="connsiteY2146" fmla="*/ 203798 h 4796589"/>
                  <a:gd name="connsiteX2147" fmla="*/ 671457 w 7905681"/>
                  <a:gd name="connsiteY2147" fmla="*/ 196108 h 4796589"/>
                  <a:gd name="connsiteX2148" fmla="*/ 663570 w 7905681"/>
                  <a:gd name="connsiteY2148" fmla="*/ 176879 h 4796589"/>
                  <a:gd name="connsiteX2149" fmla="*/ 655684 w 7905681"/>
                  <a:gd name="connsiteY2149" fmla="*/ 157654 h 4796589"/>
                  <a:gd name="connsiteX2150" fmla="*/ 655684 w 7905681"/>
                  <a:gd name="connsiteY2150" fmla="*/ 142273 h 4796589"/>
                  <a:gd name="connsiteX2151" fmla="*/ 675401 w 7905681"/>
                  <a:gd name="connsiteY2151" fmla="*/ 123047 h 4796589"/>
                  <a:gd name="connsiteX2152" fmla="*/ 683288 w 7905681"/>
                  <a:gd name="connsiteY2152" fmla="*/ 107668 h 4796589"/>
                  <a:gd name="connsiteX2153" fmla="*/ 679344 w 7905681"/>
                  <a:gd name="connsiteY2153" fmla="*/ 92282 h 4796589"/>
                  <a:gd name="connsiteX2154" fmla="*/ 699062 w 7905681"/>
                  <a:gd name="connsiteY2154" fmla="*/ 111510 h 4796589"/>
                  <a:gd name="connsiteX2155" fmla="*/ 703005 w 7905681"/>
                  <a:gd name="connsiteY2155" fmla="*/ 115356 h 4796589"/>
                  <a:gd name="connsiteX2156" fmla="*/ 706949 w 7905681"/>
                  <a:gd name="connsiteY2156" fmla="*/ 92282 h 4796589"/>
                  <a:gd name="connsiteX2157" fmla="*/ 699062 w 7905681"/>
                  <a:gd name="connsiteY2157" fmla="*/ 57675 h 4796589"/>
                  <a:gd name="connsiteX2158" fmla="*/ 703005 w 7905681"/>
                  <a:gd name="connsiteY2158" fmla="*/ 46138 h 4796589"/>
                  <a:gd name="connsiteX2159" fmla="*/ 691174 w 7905681"/>
                  <a:gd name="connsiteY2159" fmla="*/ 42297 h 4796589"/>
                  <a:gd name="connsiteX2160" fmla="*/ 687232 w 7905681"/>
                  <a:gd name="connsiteY2160" fmla="*/ 0 h 479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Lst>
                <a:rect l="l" t="t" r="r" b="b"/>
                <a:pathLst>
                  <a:path w="7905681" h="4796589">
                    <a:moveTo>
                      <a:pt x="5042502" y="3924416"/>
                    </a:moveTo>
                    <a:lnTo>
                      <a:pt x="5043195" y="3925314"/>
                    </a:lnTo>
                    <a:lnTo>
                      <a:pt x="5043195" y="3925312"/>
                    </a:lnTo>
                    <a:close/>
                    <a:moveTo>
                      <a:pt x="5019852" y="3889014"/>
                    </a:moveTo>
                    <a:lnTo>
                      <a:pt x="5019852" y="3889016"/>
                    </a:lnTo>
                    <a:lnTo>
                      <a:pt x="5021722" y="3892648"/>
                    </a:lnTo>
                    <a:close/>
                    <a:moveTo>
                      <a:pt x="5412097" y="3852707"/>
                    </a:moveTo>
                    <a:lnTo>
                      <a:pt x="5413611" y="3860057"/>
                    </a:lnTo>
                    <a:lnTo>
                      <a:pt x="5412099" y="3852711"/>
                    </a:lnTo>
                    <a:close/>
                    <a:moveTo>
                      <a:pt x="5384080" y="3817445"/>
                    </a:moveTo>
                    <a:lnTo>
                      <a:pt x="5384080" y="3820944"/>
                    </a:lnTo>
                    <a:lnTo>
                      <a:pt x="5387139" y="3823915"/>
                    </a:lnTo>
                    <a:lnTo>
                      <a:pt x="5384085" y="3820947"/>
                    </a:lnTo>
                    <a:lnTo>
                      <a:pt x="5384085" y="3817446"/>
                    </a:lnTo>
                    <a:close/>
                    <a:moveTo>
                      <a:pt x="5024516" y="3816404"/>
                    </a:moveTo>
                    <a:lnTo>
                      <a:pt x="4720992" y="3830014"/>
                    </a:lnTo>
                    <a:lnTo>
                      <a:pt x="4720061" y="3826395"/>
                    </a:lnTo>
                    <a:lnTo>
                      <a:pt x="4720994" y="3830026"/>
                    </a:lnTo>
                    <a:lnTo>
                      <a:pt x="5024516" y="3816405"/>
                    </a:lnTo>
                    <a:close/>
                    <a:moveTo>
                      <a:pt x="6302263" y="3805739"/>
                    </a:moveTo>
                    <a:lnTo>
                      <a:pt x="6303692" y="3816411"/>
                    </a:lnTo>
                    <a:lnTo>
                      <a:pt x="6303996" y="3816411"/>
                    </a:lnTo>
                    <a:close/>
                    <a:moveTo>
                      <a:pt x="6268149" y="3781812"/>
                    </a:moveTo>
                    <a:cubicBezTo>
                      <a:pt x="6268149" y="3781812"/>
                      <a:pt x="6268149" y="3781812"/>
                      <a:pt x="6267316" y="3781857"/>
                    </a:cubicBezTo>
                    <a:lnTo>
                      <a:pt x="6266867" y="3781882"/>
                    </a:lnTo>
                    <a:lnTo>
                      <a:pt x="6271305" y="3816411"/>
                    </a:lnTo>
                    <a:lnTo>
                      <a:pt x="6272097" y="3816411"/>
                    </a:lnTo>
                    <a:lnTo>
                      <a:pt x="6271604" y="3812089"/>
                    </a:lnTo>
                    <a:cubicBezTo>
                      <a:pt x="6271111" y="3807764"/>
                      <a:pt x="6270123" y="3799113"/>
                      <a:pt x="6268149" y="3781812"/>
                    </a:cubicBezTo>
                    <a:close/>
                    <a:moveTo>
                      <a:pt x="4384783" y="3768942"/>
                    </a:moveTo>
                    <a:lnTo>
                      <a:pt x="4384768" y="3768949"/>
                    </a:lnTo>
                    <a:lnTo>
                      <a:pt x="4384768" y="3784629"/>
                    </a:lnTo>
                    <a:lnTo>
                      <a:pt x="4389447" y="3798256"/>
                    </a:lnTo>
                    <a:lnTo>
                      <a:pt x="4398786" y="3834551"/>
                    </a:lnTo>
                    <a:lnTo>
                      <a:pt x="4401396" y="3842156"/>
                    </a:lnTo>
                    <a:lnTo>
                      <a:pt x="4398791" y="3834562"/>
                    </a:lnTo>
                    <a:lnTo>
                      <a:pt x="4389450" y="3798256"/>
                    </a:lnTo>
                    <a:lnTo>
                      <a:pt x="4384783" y="3784643"/>
                    </a:lnTo>
                    <a:close/>
                    <a:moveTo>
                      <a:pt x="6291845" y="3727986"/>
                    </a:moveTo>
                    <a:cubicBezTo>
                      <a:pt x="6291845" y="3727986"/>
                      <a:pt x="6291845" y="3727986"/>
                      <a:pt x="6292031" y="3729367"/>
                    </a:cubicBezTo>
                    <a:lnTo>
                      <a:pt x="6292141" y="3730190"/>
                    </a:lnTo>
                    <a:lnTo>
                      <a:pt x="6307717" y="3730190"/>
                    </a:lnTo>
                    <a:close/>
                    <a:moveTo>
                      <a:pt x="4791038" y="3553203"/>
                    </a:moveTo>
                    <a:lnTo>
                      <a:pt x="4791038" y="3553209"/>
                    </a:lnTo>
                    <a:lnTo>
                      <a:pt x="4805047" y="3562281"/>
                    </a:lnTo>
                    <a:lnTo>
                      <a:pt x="4806200" y="3565640"/>
                    </a:lnTo>
                    <a:lnTo>
                      <a:pt x="4805047" y="3562275"/>
                    </a:lnTo>
                    <a:close/>
                    <a:moveTo>
                      <a:pt x="1090446" y="3178532"/>
                    </a:moveTo>
                    <a:lnTo>
                      <a:pt x="1088315" y="3184744"/>
                    </a:lnTo>
                    <a:lnTo>
                      <a:pt x="1088970" y="3183464"/>
                    </a:lnTo>
                    <a:lnTo>
                      <a:pt x="1091319" y="3178880"/>
                    </a:lnTo>
                    <a:close/>
                    <a:moveTo>
                      <a:pt x="6859812" y="2566177"/>
                    </a:moveTo>
                    <a:lnTo>
                      <a:pt x="6821688" y="2573687"/>
                    </a:lnTo>
                    <a:lnTo>
                      <a:pt x="6821676" y="2573851"/>
                    </a:lnTo>
                    <a:lnTo>
                      <a:pt x="6829971" y="2572182"/>
                    </a:lnTo>
                    <a:close/>
                    <a:moveTo>
                      <a:pt x="5617383" y="2329120"/>
                    </a:moveTo>
                    <a:lnTo>
                      <a:pt x="5589547" y="2332498"/>
                    </a:lnTo>
                    <a:lnTo>
                      <a:pt x="5589541" y="2332504"/>
                    </a:lnTo>
                    <a:close/>
                    <a:moveTo>
                      <a:pt x="5645583" y="2318884"/>
                    </a:moveTo>
                    <a:lnTo>
                      <a:pt x="5641516" y="2320861"/>
                    </a:lnTo>
                    <a:lnTo>
                      <a:pt x="5645576" y="2318889"/>
                    </a:lnTo>
                    <a:lnTo>
                      <a:pt x="5664254" y="2318889"/>
                    </a:lnTo>
                    <a:lnTo>
                      <a:pt x="5664259" y="2318884"/>
                    </a:lnTo>
                    <a:close/>
                    <a:moveTo>
                      <a:pt x="5860384" y="2300733"/>
                    </a:moveTo>
                    <a:lnTo>
                      <a:pt x="5860381" y="2300736"/>
                    </a:lnTo>
                    <a:lnTo>
                      <a:pt x="5870897" y="2307553"/>
                    </a:lnTo>
                    <a:lnTo>
                      <a:pt x="5870898" y="2307547"/>
                    </a:lnTo>
                    <a:close/>
                    <a:moveTo>
                      <a:pt x="5715623" y="2246277"/>
                    </a:moveTo>
                    <a:lnTo>
                      <a:pt x="5696467" y="2253726"/>
                    </a:lnTo>
                    <a:lnTo>
                      <a:pt x="5715618" y="2246282"/>
                    </a:lnTo>
                    <a:close/>
                    <a:moveTo>
                      <a:pt x="5668931" y="2246277"/>
                    </a:moveTo>
                    <a:lnTo>
                      <a:pt x="5668931" y="2246283"/>
                    </a:lnTo>
                    <a:lnTo>
                      <a:pt x="5668927" y="2246284"/>
                    </a:lnTo>
                    <a:lnTo>
                      <a:pt x="5692274" y="2255356"/>
                    </a:lnTo>
                    <a:lnTo>
                      <a:pt x="5692276" y="2255356"/>
                    </a:lnTo>
                    <a:close/>
                    <a:moveTo>
                      <a:pt x="5720293" y="2241740"/>
                    </a:moveTo>
                    <a:lnTo>
                      <a:pt x="5716680" y="2245251"/>
                    </a:lnTo>
                    <a:lnTo>
                      <a:pt x="5720292" y="2241746"/>
                    </a:lnTo>
                    <a:lnTo>
                      <a:pt x="5743638" y="2259896"/>
                    </a:lnTo>
                    <a:lnTo>
                      <a:pt x="5762316" y="2273511"/>
                    </a:lnTo>
                    <a:lnTo>
                      <a:pt x="5771656" y="2291660"/>
                    </a:lnTo>
                    <a:lnTo>
                      <a:pt x="5776322" y="2300735"/>
                    </a:lnTo>
                    <a:lnTo>
                      <a:pt x="5799676" y="2305275"/>
                    </a:lnTo>
                    <a:lnTo>
                      <a:pt x="5813680" y="2309814"/>
                    </a:lnTo>
                    <a:lnTo>
                      <a:pt x="5823020" y="2314350"/>
                    </a:lnTo>
                    <a:lnTo>
                      <a:pt x="5832360" y="2323425"/>
                    </a:lnTo>
                    <a:lnTo>
                      <a:pt x="5846364" y="2318889"/>
                    </a:lnTo>
                    <a:lnTo>
                      <a:pt x="5846364" y="2318888"/>
                    </a:lnTo>
                    <a:lnTo>
                      <a:pt x="5832367" y="2323421"/>
                    </a:lnTo>
                    <a:lnTo>
                      <a:pt x="5823027" y="2314349"/>
                    </a:lnTo>
                    <a:lnTo>
                      <a:pt x="5813686" y="2309812"/>
                    </a:lnTo>
                    <a:lnTo>
                      <a:pt x="5799677" y="2305270"/>
                    </a:lnTo>
                    <a:lnTo>
                      <a:pt x="5776333" y="2300733"/>
                    </a:lnTo>
                    <a:lnTo>
                      <a:pt x="5771660" y="2291660"/>
                    </a:lnTo>
                    <a:lnTo>
                      <a:pt x="5762320" y="2273507"/>
                    </a:lnTo>
                    <a:lnTo>
                      <a:pt x="5743642" y="2259891"/>
                    </a:lnTo>
                    <a:close/>
                    <a:moveTo>
                      <a:pt x="6801882" y="2231255"/>
                    </a:moveTo>
                    <a:lnTo>
                      <a:pt x="6797217" y="2232777"/>
                    </a:lnTo>
                    <a:cubicBezTo>
                      <a:pt x="6797217" y="2232777"/>
                      <a:pt x="6797217" y="2232777"/>
                      <a:pt x="6795734" y="2233262"/>
                    </a:cubicBezTo>
                    <a:lnTo>
                      <a:pt x="6793961" y="2233841"/>
                    </a:lnTo>
                    <a:lnTo>
                      <a:pt x="6794058" y="2234260"/>
                    </a:lnTo>
                    <a:lnTo>
                      <a:pt x="6798979" y="2232666"/>
                    </a:lnTo>
                    <a:close/>
                    <a:moveTo>
                      <a:pt x="6790348" y="2172638"/>
                    </a:moveTo>
                    <a:lnTo>
                      <a:pt x="6789637" y="2173673"/>
                    </a:lnTo>
                    <a:lnTo>
                      <a:pt x="6778018" y="2177435"/>
                    </a:lnTo>
                    <a:lnTo>
                      <a:pt x="6789310" y="2174669"/>
                    </a:lnTo>
                    <a:cubicBezTo>
                      <a:pt x="6789310" y="2174669"/>
                      <a:pt x="6789310" y="2174669"/>
                      <a:pt x="6790299" y="2172732"/>
                    </a:cubicBezTo>
                    <a:close/>
                    <a:moveTo>
                      <a:pt x="6783745" y="2134213"/>
                    </a:moveTo>
                    <a:lnTo>
                      <a:pt x="6793587" y="2141385"/>
                    </a:lnTo>
                    <a:lnTo>
                      <a:pt x="6793266" y="2139806"/>
                    </a:lnTo>
                    <a:cubicBezTo>
                      <a:pt x="6793266" y="2139806"/>
                      <a:pt x="6793266" y="2139806"/>
                      <a:pt x="6790793" y="2138354"/>
                    </a:cubicBezTo>
                    <a:close/>
                    <a:moveTo>
                      <a:pt x="6741499" y="2101838"/>
                    </a:moveTo>
                    <a:lnTo>
                      <a:pt x="6743436" y="2104988"/>
                    </a:lnTo>
                    <a:lnTo>
                      <a:pt x="6752279" y="2110144"/>
                    </a:lnTo>
                    <a:lnTo>
                      <a:pt x="6765800" y="2120656"/>
                    </a:lnTo>
                    <a:lnTo>
                      <a:pt x="6753710" y="2108815"/>
                    </a:lnTo>
                    <a:cubicBezTo>
                      <a:pt x="6753710" y="2108815"/>
                      <a:pt x="6753710" y="2108815"/>
                      <a:pt x="6747777" y="2105425"/>
                    </a:cubicBezTo>
                    <a:close/>
                    <a:moveTo>
                      <a:pt x="6999776" y="1928624"/>
                    </a:moveTo>
                    <a:lnTo>
                      <a:pt x="6999773" y="1928626"/>
                    </a:lnTo>
                    <a:lnTo>
                      <a:pt x="6990433" y="1951316"/>
                    </a:lnTo>
                    <a:lnTo>
                      <a:pt x="6995104" y="1964929"/>
                    </a:lnTo>
                    <a:lnTo>
                      <a:pt x="7004443" y="1983082"/>
                    </a:lnTo>
                    <a:lnTo>
                      <a:pt x="7004448" y="1983085"/>
                    </a:lnTo>
                    <a:lnTo>
                      <a:pt x="7004445" y="1983082"/>
                    </a:lnTo>
                    <a:lnTo>
                      <a:pt x="6995106" y="1964928"/>
                    </a:lnTo>
                    <a:lnTo>
                      <a:pt x="6990437" y="1951313"/>
                    </a:lnTo>
                    <a:lnTo>
                      <a:pt x="6999776" y="1928625"/>
                    </a:lnTo>
                    <a:close/>
                    <a:moveTo>
                      <a:pt x="6976427" y="1919545"/>
                    </a:moveTo>
                    <a:lnTo>
                      <a:pt x="6962417" y="1928620"/>
                    </a:lnTo>
                    <a:lnTo>
                      <a:pt x="6953075" y="1942235"/>
                    </a:lnTo>
                    <a:lnTo>
                      <a:pt x="6891494" y="1953457"/>
                    </a:lnTo>
                    <a:lnTo>
                      <a:pt x="6953178" y="1942636"/>
                    </a:lnTo>
                    <a:lnTo>
                      <a:pt x="6953079" y="1942241"/>
                    </a:lnTo>
                    <a:lnTo>
                      <a:pt x="6962416" y="1928626"/>
                    </a:lnTo>
                    <a:lnTo>
                      <a:pt x="6976425" y="1919551"/>
                    </a:lnTo>
                    <a:lnTo>
                      <a:pt x="6981096" y="1919551"/>
                    </a:lnTo>
                    <a:lnTo>
                      <a:pt x="6995104" y="1919551"/>
                    </a:lnTo>
                    <a:lnTo>
                      <a:pt x="7001776" y="1922793"/>
                    </a:lnTo>
                    <a:lnTo>
                      <a:pt x="7001777" y="1922791"/>
                    </a:lnTo>
                    <a:lnTo>
                      <a:pt x="6995104" y="1919545"/>
                    </a:lnTo>
                    <a:lnTo>
                      <a:pt x="6981095" y="1919545"/>
                    </a:lnTo>
                    <a:close/>
                    <a:moveTo>
                      <a:pt x="523340" y="1864063"/>
                    </a:moveTo>
                    <a:lnTo>
                      <a:pt x="522989" y="1865087"/>
                    </a:lnTo>
                    <a:lnTo>
                      <a:pt x="525420" y="1872171"/>
                    </a:lnTo>
                    <a:close/>
                    <a:moveTo>
                      <a:pt x="7078549" y="1853251"/>
                    </a:moveTo>
                    <a:lnTo>
                      <a:pt x="7074487" y="1865091"/>
                    </a:lnTo>
                    <a:lnTo>
                      <a:pt x="7037133" y="1887781"/>
                    </a:lnTo>
                    <a:lnTo>
                      <a:pt x="7004439" y="1915006"/>
                    </a:lnTo>
                    <a:lnTo>
                      <a:pt x="7004439" y="1915030"/>
                    </a:lnTo>
                    <a:lnTo>
                      <a:pt x="7004445" y="1915014"/>
                    </a:lnTo>
                    <a:lnTo>
                      <a:pt x="7037131" y="1887785"/>
                    </a:lnTo>
                    <a:lnTo>
                      <a:pt x="7074487" y="1865095"/>
                    </a:lnTo>
                    <a:close/>
                    <a:moveTo>
                      <a:pt x="554804" y="1842828"/>
                    </a:moveTo>
                    <a:lnTo>
                      <a:pt x="551010" y="1844667"/>
                    </a:lnTo>
                    <a:lnTo>
                      <a:pt x="554626" y="1843493"/>
                    </a:lnTo>
                    <a:close/>
                    <a:moveTo>
                      <a:pt x="7032461" y="1778874"/>
                    </a:moveTo>
                    <a:lnTo>
                      <a:pt x="7035216" y="1784228"/>
                    </a:lnTo>
                    <a:lnTo>
                      <a:pt x="7032462" y="1778875"/>
                    </a:lnTo>
                    <a:close/>
                    <a:moveTo>
                      <a:pt x="5392328" y="1774908"/>
                    </a:moveTo>
                    <a:lnTo>
                      <a:pt x="5369590" y="1776467"/>
                    </a:lnTo>
                    <a:lnTo>
                      <a:pt x="5358187" y="1777248"/>
                    </a:lnTo>
                    <a:lnTo>
                      <a:pt x="5392182" y="1775083"/>
                    </a:lnTo>
                    <a:close/>
                    <a:moveTo>
                      <a:pt x="7100966" y="1641926"/>
                    </a:moveTo>
                    <a:lnTo>
                      <a:pt x="7149199" y="1656351"/>
                    </a:lnTo>
                    <a:lnTo>
                      <a:pt x="7154145" y="1661156"/>
                    </a:lnTo>
                    <a:lnTo>
                      <a:pt x="7149199" y="1656344"/>
                    </a:lnTo>
                    <a:close/>
                    <a:moveTo>
                      <a:pt x="7032460" y="1624579"/>
                    </a:moveTo>
                    <a:lnTo>
                      <a:pt x="7032459" y="1624583"/>
                    </a:lnTo>
                    <a:lnTo>
                      <a:pt x="7027790" y="1638193"/>
                    </a:lnTo>
                    <a:lnTo>
                      <a:pt x="7018448" y="1656347"/>
                    </a:lnTo>
                    <a:lnTo>
                      <a:pt x="7004439" y="1665422"/>
                    </a:lnTo>
                    <a:lnTo>
                      <a:pt x="6999772" y="1688111"/>
                    </a:lnTo>
                    <a:lnTo>
                      <a:pt x="7004439" y="1715341"/>
                    </a:lnTo>
                    <a:lnTo>
                      <a:pt x="7004439" y="1738029"/>
                    </a:lnTo>
                    <a:lnTo>
                      <a:pt x="6999772" y="1760719"/>
                    </a:lnTo>
                    <a:lnTo>
                      <a:pt x="6999776" y="1760721"/>
                    </a:lnTo>
                    <a:lnTo>
                      <a:pt x="7004445" y="1738032"/>
                    </a:lnTo>
                    <a:lnTo>
                      <a:pt x="7004445" y="1715342"/>
                    </a:lnTo>
                    <a:lnTo>
                      <a:pt x="6999776" y="1688116"/>
                    </a:lnTo>
                    <a:lnTo>
                      <a:pt x="7004445" y="1665426"/>
                    </a:lnTo>
                    <a:lnTo>
                      <a:pt x="7018453" y="1656351"/>
                    </a:lnTo>
                    <a:lnTo>
                      <a:pt x="7027793" y="1638197"/>
                    </a:lnTo>
                    <a:lnTo>
                      <a:pt x="7032462" y="1624586"/>
                    </a:lnTo>
                    <a:lnTo>
                      <a:pt x="7078229" y="1635703"/>
                    </a:lnTo>
                    <a:close/>
                    <a:moveTo>
                      <a:pt x="6925054" y="1511129"/>
                    </a:moveTo>
                    <a:lnTo>
                      <a:pt x="6398971" y="1601583"/>
                    </a:lnTo>
                    <a:lnTo>
                      <a:pt x="6925056" y="1511135"/>
                    </a:lnTo>
                    <a:lnTo>
                      <a:pt x="6961919" y="1533521"/>
                    </a:lnTo>
                    <a:close/>
                    <a:moveTo>
                      <a:pt x="7594374" y="1455674"/>
                    </a:moveTo>
                    <a:cubicBezTo>
                      <a:pt x="7598265" y="1452145"/>
                      <a:pt x="7609938" y="1459204"/>
                      <a:pt x="7609938" y="1459204"/>
                    </a:cubicBezTo>
                    <a:cubicBezTo>
                      <a:pt x="7609938" y="1459204"/>
                      <a:pt x="7609938" y="1459204"/>
                      <a:pt x="7625502" y="1466264"/>
                    </a:cubicBezTo>
                    <a:cubicBezTo>
                      <a:pt x="7625502" y="1466264"/>
                      <a:pt x="7625502" y="1466264"/>
                      <a:pt x="7617721" y="1473323"/>
                    </a:cubicBezTo>
                    <a:cubicBezTo>
                      <a:pt x="7617721" y="1473323"/>
                      <a:pt x="7617721" y="1473323"/>
                      <a:pt x="7606047" y="1483913"/>
                    </a:cubicBezTo>
                    <a:cubicBezTo>
                      <a:pt x="7606047" y="1483913"/>
                      <a:pt x="7606047" y="1483913"/>
                      <a:pt x="7590483" y="1483913"/>
                    </a:cubicBezTo>
                    <a:lnTo>
                      <a:pt x="7578810" y="1476854"/>
                    </a:lnTo>
                    <a:cubicBezTo>
                      <a:pt x="7578810" y="1476854"/>
                      <a:pt x="7594374" y="1459204"/>
                      <a:pt x="7594374" y="1455674"/>
                    </a:cubicBezTo>
                    <a:close/>
                    <a:moveTo>
                      <a:pt x="7186560" y="1311469"/>
                    </a:moveTo>
                    <a:lnTo>
                      <a:pt x="7186556" y="1311470"/>
                    </a:lnTo>
                    <a:lnTo>
                      <a:pt x="7186556" y="1370460"/>
                    </a:lnTo>
                    <a:lnTo>
                      <a:pt x="7186556" y="1452137"/>
                    </a:lnTo>
                    <a:lnTo>
                      <a:pt x="7205230" y="1538358"/>
                    </a:lnTo>
                    <a:lnTo>
                      <a:pt x="7205230" y="1570123"/>
                    </a:lnTo>
                    <a:lnTo>
                      <a:pt x="7218251" y="1589101"/>
                    </a:lnTo>
                    <a:lnTo>
                      <a:pt x="7205237" y="1570127"/>
                    </a:lnTo>
                    <a:lnTo>
                      <a:pt x="7205237" y="1538363"/>
                    </a:lnTo>
                    <a:lnTo>
                      <a:pt x="7186560" y="1452142"/>
                    </a:lnTo>
                    <a:lnTo>
                      <a:pt x="7186560" y="1447605"/>
                    </a:lnTo>
                    <a:lnTo>
                      <a:pt x="7186560" y="1447604"/>
                    </a:lnTo>
                    <a:lnTo>
                      <a:pt x="7186560" y="1370462"/>
                    </a:lnTo>
                    <a:close/>
                    <a:moveTo>
                      <a:pt x="7154632" y="1183486"/>
                    </a:moveTo>
                    <a:lnTo>
                      <a:pt x="7158531" y="1225246"/>
                    </a:lnTo>
                    <a:lnTo>
                      <a:pt x="7167873" y="1266085"/>
                    </a:lnTo>
                    <a:lnTo>
                      <a:pt x="7172966" y="1277218"/>
                    </a:lnTo>
                    <a:lnTo>
                      <a:pt x="7167875" y="1266087"/>
                    </a:lnTo>
                    <a:lnTo>
                      <a:pt x="7158538" y="1225246"/>
                    </a:lnTo>
                    <a:close/>
                    <a:moveTo>
                      <a:pt x="7466734" y="1134482"/>
                    </a:moveTo>
                    <a:lnTo>
                      <a:pt x="7466735" y="1134487"/>
                    </a:lnTo>
                    <a:lnTo>
                      <a:pt x="7467063" y="1134769"/>
                    </a:lnTo>
                    <a:close/>
                    <a:moveTo>
                      <a:pt x="7105949" y="1099510"/>
                    </a:moveTo>
                    <a:lnTo>
                      <a:pt x="7121174" y="1125408"/>
                    </a:lnTo>
                    <a:lnTo>
                      <a:pt x="7133937" y="1158474"/>
                    </a:lnTo>
                    <a:lnTo>
                      <a:pt x="7121181" y="1125414"/>
                    </a:lnTo>
                    <a:close/>
                    <a:moveTo>
                      <a:pt x="7110579" y="1025334"/>
                    </a:moveTo>
                    <a:lnTo>
                      <a:pt x="7121174" y="1052805"/>
                    </a:lnTo>
                    <a:lnTo>
                      <a:pt x="7107170" y="1061878"/>
                    </a:lnTo>
                    <a:lnTo>
                      <a:pt x="7102500" y="1093643"/>
                    </a:lnTo>
                    <a:lnTo>
                      <a:pt x="7102501" y="1093645"/>
                    </a:lnTo>
                    <a:lnTo>
                      <a:pt x="7107170" y="1061880"/>
                    </a:lnTo>
                    <a:lnTo>
                      <a:pt x="7121181" y="1052805"/>
                    </a:lnTo>
                    <a:close/>
                    <a:moveTo>
                      <a:pt x="7084966" y="993378"/>
                    </a:moveTo>
                    <a:lnTo>
                      <a:pt x="7093158" y="1011959"/>
                    </a:lnTo>
                    <a:lnTo>
                      <a:pt x="7093162" y="1011962"/>
                    </a:lnTo>
                    <a:close/>
                    <a:moveTo>
                      <a:pt x="5449164" y="970610"/>
                    </a:moveTo>
                    <a:cubicBezTo>
                      <a:pt x="5421485" y="986007"/>
                      <a:pt x="5421485" y="986007"/>
                      <a:pt x="5421485" y="986007"/>
                    </a:cubicBezTo>
                    <a:cubicBezTo>
                      <a:pt x="5405665" y="1001405"/>
                      <a:pt x="5405665" y="1001405"/>
                      <a:pt x="5405665" y="1001405"/>
                    </a:cubicBezTo>
                    <a:cubicBezTo>
                      <a:pt x="5377997" y="1005249"/>
                      <a:pt x="5377997" y="1005249"/>
                      <a:pt x="5377997" y="1005249"/>
                    </a:cubicBezTo>
                    <a:cubicBezTo>
                      <a:pt x="5346367" y="1005249"/>
                      <a:pt x="5346367" y="1005249"/>
                      <a:pt x="5346367" y="1005249"/>
                    </a:cubicBezTo>
                    <a:cubicBezTo>
                      <a:pt x="5330547" y="1016802"/>
                      <a:pt x="5330547" y="1016802"/>
                      <a:pt x="5330547" y="1016802"/>
                    </a:cubicBezTo>
                    <a:cubicBezTo>
                      <a:pt x="5310775" y="1051442"/>
                      <a:pt x="5310775" y="1051442"/>
                      <a:pt x="5310775" y="1051442"/>
                    </a:cubicBezTo>
                    <a:cubicBezTo>
                      <a:pt x="5287059" y="1066830"/>
                      <a:pt x="5287059" y="1066830"/>
                      <a:pt x="5287059" y="1066830"/>
                    </a:cubicBezTo>
                    <a:cubicBezTo>
                      <a:pt x="5283107" y="1062985"/>
                      <a:pt x="5283107" y="1062985"/>
                      <a:pt x="5283107" y="1062985"/>
                    </a:cubicBezTo>
                    <a:cubicBezTo>
                      <a:pt x="5291012" y="1047588"/>
                      <a:pt x="5291012" y="1047588"/>
                      <a:pt x="5291012" y="1047588"/>
                    </a:cubicBezTo>
                    <a:cubicBezTo>
                      <a:pt x="5302870" y="1036044"/>
                      <a:pt x="5302870" y="1036044"/>
                      <a:pt x="5302870" y="1036044"/>
                    </a:cubicBezTo>
                    <a:cubicBezTo>
                      <a:pt x="5294964" y="1024492"/>
                      <a:pt x="5294964" y="1024492"/>
                      <a:pt x="5294964" y="1024492"/>
                    </a:cubicBezTo>
                    <a:cubicBezTo>
                      <a:pt x="5279155" y="1032190"/>
                      <a:pt x="5279155" y="1032190"/>
                      <a:pt x="5279155" y="1032190"/>
                    </a:cubicBezTo>
                    <a:cubicBezTo>
                      <a:pt x="5271240" y="1036044"/>
                      <a:pt x="5271240" y="1036044"/>
                      <a:pt x="5271240" y="1036044"/>
                    </a:cubicBezTo>
                    <a:cubicBezTo>
                      <a:pt x="5263334" y="1051442"/>
                      <a:pt x="5263334" y="1051442"/>
                      <a:pt x="5263334" y="1051442"/>
                    </a:cubicBezTo>
                    <a:cubicBezTo>
                      <a:pt x="5255429" y="1055286"/>
                      <a:pt x="5255429" y="1055286"/>
                      <a:pt x="5255429" y="1055286"/>
                    </a:cubicBezTo>
                    <a:cubicBezTo>
                      <a:pt x="5251476" y="1055286"/>
                      <a:pt x="5251476" y="1055286"/>
                      <a:pt x="5251476" y="1055286"/>
                    </a:cubicBezTo>
                    <a:cubicBezTo>
                      <a:pt x="5243561" y="1028346"/>
                      <a:pt x="5243561" y="1028346"/>
                      <a:pt x="5243561" y="1028346"/>
                    </a:cubicBezTo>
                    <a:cubicBezTo>
                      <a:pt x="5239609" y="1028346"/>
                      <a:pt x="5239609" y="1028346"/>
                      <a:pt x="5239609" y="1028346"/>
                    </a:cubicBezTo>
                    <a:cubicBezTo>
                      <a:pt x="5231704" y="1051442"/>
                      <a:pt x="5231704" y="1051442"/>
                      <a:pt x="5231704" y="1051442"/>
                    </a:cubicBezTo>
                    <a:cubicBezTo>
                      <a:pt x="5227752" y="1066830"/>
                      <a:pt x="5227752" y="1066830"/>
                      <a:pt x="5227752" y="1066830"/>
                    </a:cubicBezTo>
                    <a:cubicBezTo>
                      <a:pt x="5211941" y="1086081"/>
                      <a:pt x="5211941" y="1086081"/>
                      <a:pt x="5211941" y="1086081"/>
                    </a:cubicBezTo>
                    <a:cubicBezTo>
                      <a:pt x="5200074" y="1128410"/>
                      <a:pt x="5200074" y="1128410"/>
                      <a:pt x="5200074" y="1128410"/>
                    </a:cubicBezTo>
                    <a:cubicBezTo>
                      <a:pt x="5192168" y="1151506"/>
                      <a:pt x="5192168" y="1151506"/>
                      <a:pt x="5192168" y="1151506"/>
                    </a:cubicBezTo>
                    <a:cubicBezTo>
                      <a:pt x="5168443" y="1170749"/>
                      <a:pt x="5168443" y="1170749"/>
                      <a:pt x="5168443" y="1170749"/>
                    </a:cubicBezTo>
                    <a:lnTo>
                      <a:pt x="5165088" y="1164218"/>
                    </a:lnTo>
                    <a:lnTo>
                      <a:pt x="5161768" y="1170702"/>
                    </a:lnTo>
                    <a:cubicBezTo>
                      <a:pt x="5161768" y="1170702"/>
                      <a:pt x="5161768" y="1170702"/>
                      <a:pt x="5165718" y="1189984"/>
                    </a:cubicBezTo>
                    <a:cubicBezTo>
                      <a:pt x="5165718" y="1189984"/>
                      <a:pt x="5165718" y="1189984"/>
                      <a:pt x="5161768" y="1197698"/>
                    </a:cubicBezTo>
                    <a:cubicBezTo>
                      <a:pt x="5161768" y="1197698"/>
                      <a:pt x="5161768" y="1197698"/>
                      <a:pt x="5153869" y="1205405"/>
                    </a:cubicBezTo>
                    <a:cubicBezTo>
                      <a:pt x="5153869" y="1205405"/>
                      <a:pt x="5153869" y="1205405"/>
                      <a:pt x="5145971" y="1213119"/>
                    </a:cubicBezTo>
                    <a:cubicBezTo>
                      <a:pt x="5145971" y="1213119"/>
                      <a:pt x="5145971" y="1213119"/>
                      <a:pt x="5142021" y="1220833"/>
                    </a:cubicBezTo>
                    <a:cubicBezTo>
                      <a:pt x="5142021" y="1220833"/>
                      <a:pt x="5142021" y="1220833"/>
                      <a:pt x="5138072" y="1232401"/>
                    </a:cubicBezTo>
                    <a:cubicBezTo>
                      <a:pt x="5138072" y="1232401"/>
                      <a:pt x="5138072" y="1232401"/>
                      <a:pt x="5130174" y="1259396"/>
                    </a:cubicBezTo>
                    <a:cubicBezTo>
                      <a:pt x="5130174" y="1259396"/>
                      <a:pt x="5130174" y="1259396"/>
                      <a:pt x="5118326" y="1274817"/>
                    </a:cubicBezTo>
                    <a:cubicBezTo>
                      <a:pt x="5118326" y="1274817"/>
                      <a:pt x="5118326" y="1274817"/>
                      <a:pt x="5130174" y="1286385"/>
                    </a:cubicBezTo>
                    <a:cubicBezTo>
                      <a:pt x="5130174" y="1286385"/>
                      <a:pt x="5130174" y="1286385"/>
                      <a:pt x="5145971" y="1267103"/>
                    </a:cubicBezTo>
                    <a:cubicBezTo>
                      <a:pt x="5145971" y="1267103"/>
                      <a:pt x="5145971" y="1267103"/>
                      <a:pt x="5153869" y="1251682"/>
                    </a:cubicBezTo>
                    <a:cubicBezTo>
                      <a:pt x="5153869" y="1251682"/>
                      <a:pt x="5153869" y="1251682"/>
                      <a:pt x="5157819" y="1243968"/>
                    </a:cubicBezTo>
                    <a:cubicBezTo>
                      <a:pt x="5157819" y="1243968"/>
                      <a:pt x="5157819" y="1243968"/>
                      <a:pt x="5169667" y="1228547"/>
                    </a:cubicBezTo>
                    <a:cubicBezTo>
                      <a:pt x="5169667" y="1228547"/>
                      <a:pt x="5169667" y="1228547"/>
                      <a:pt x="5193363" y="1216973"/>
                    </a:cubicBezTo>
                    <a:cubicBezTo>
                      <a:pt x="5193363" y="1216973"/>
                      <a:pt x="5193363" y="1216973"/>
                      <a:pt x="5205211" y="1209266"/>
                    </a:cubicBezTo>
                    <a:cubicBezTo>
                      <a:pt x="5205211" y="1209266"/>
                      <a:pt x="5205211" y="1209266"/>
                      <a:pt x="5217059" y="1186124"/>
                    </a:cubicBezTo>
                    <a:cubicBezTo>
                      <a:pt x="5217059" y="1186124"/>
                      <a:pt x="5217059" y="1186124"/>
                      <a:pt x="5221008" y="1166848"/>
                    </a:cubicBezTo>
                    <a:cubicBezTo>
                      <a:pt x="5221008" y="1166848"/>
                      <a:pt x="5221008" y="1166848"/>
                      <a:pt x="5232856" y="1151420"/>
                    </a:cubicBezTo>
                    <a:cubicBezTo>
                      <a:pt x="5232856" y="1151420"/>
                      <a:pt x="5232856" y="1151420"/>
                      <a:pt x="5248660" y="1135999"/>
                    </a:cubicBezTo>
                    <a:cubicBezTo>
                      <a:pt x="5248660" y="1135999"/>
                      <a:pt x="5248660" y="1135999"/>
                      <a:pt x="5248660" y="1143706"/>
                    </a:cubicBezTo>
                    <a:cubicBezTo>
                      <a:pt x="5248660" y="1143706"/>
                      <a:pt x="5248660" y="1143706"/>
                      <a:pt x="5248660" y="1151420"/>
                    </a:cubicBezTo>
                    <a:cubicBezTo>
                      <a:pt x="5248660" y="1151420"/>
                      <a:pt x="5248660" y="1151420"/>
                      <a:pt x="5248660" y="1159134"/>
                    </a:cubicBezTo>
                    <a:cubicBezTo>
                      <a:pt x="5248660" y="1159134"/>
                      <a:pt x="5248660" y="1159134"/>
                      <a:pt x="5248660" y="1166848"/>
                    </a:cubicBezTo>
                    <a:cubicBezTo>
                      <a:pt x="5248660" y="1166848"/>
                      <a:pt x="5248660" y="1166848"/>
                      <a:pt x="5248660" y="1174555"/>
                    </a:cubicBezTo>
                    <a:cubicBezTo>
                      <a:pt x="5248660" y="1174555"/>
                      <a:pt x="5248660" y="1174555"/>
                      <a:pt x="5232856" y="1178417"/>
                    </a:cubicBezTo>
                    <a:cubicBezTo>
                      <a:pt x="5232856" y="1178417"/>
                      <a:pt x="5232856" y="1178417"/>
                      <a:pt x="5232856" y="1189984"/>
                    </a:cubicBezTo>
                    <a:cubicBezTo>
                      <a:pt x="5232856" y="1189984"/>
                      <a:pt x="5232856" y="1189984"/>
                      <a:pt x="5228907" y="1205405"/>
                    </a:cubicBezTo>
                    <a:cubicBezTo>
                      <a:pt x="5228907" y="1205405"/>
                      <a:pt x="5228907" y="1205405"/>
                      <a:pt x="5209161" y="1243968"/>
                    </a:cubicBezTo>
                    <a:cubicBezTo>
                      <a:pt x="5209161" y="1243968"/>
                      <a:pt x="5209161" y="1243968"/>
                      <a:pt x="5197312" y="1267103"/>
                    </a:cubicBezTo>
                    <a:cubicBezTo>
                      <a:pt x="5197312" y="1267103"/>
                      <a:pt x="5197312" y="1267103"/>
                      <a:pt x="5193363" y="1286385"/>
                    </a:cubicBezTo>
                    <a:cubicBezTo>
                      <a:pt x="5193363" y="1286385"/>
                      <a:pt x="5193363" y="1286385"/>
                      <a:pt x="5189414" y="1317235"/>
                    </a:cubicBezTo>
                    <a:cubicBezTo>
                      <a:pt x="5189414" y="1317235"/>
                      <a:pt x="5189414" y="1317235"/>
                      <a:pt x="5189414" y="1328809"/>
                    </a:cubicBezTo>
                    <a:cubicBezTo>
                      <a:pt x="5189414" y="1328809"/>
                      <a:pt x="5189414" y="1328809"/>
                      <a:pt x="5197312" y="1344230"/>
                    </a:cubicBezTo>
                    <a:cubicBezTo>
                      <a:pt x="5197312" y="1344230"/>
                      <a:pt x="5197312" y="1344230"/>
                      <a:pt x="5197312" y="1351944"/>
                    </a:cubicBezTo>
                    <a:cubicBezTo>
                      <a:pt x="5197312" y="1351944"/>
                      <a:pt x="5197312" y="1351944"/>
                      <a:pt x="5181514" y="1367365"/>
                    </a:cubicBezTo>
                    <a:cubicBezTo>
                      <a:pt x="5181514" y="1367365"/>
                      <a:pt x="5181514" y="1367365"/>
                      <a:pt x="5181514" y="1375079"/>
                    </a:cubicBezTo>
                    <a:cubicBezTo>
                      <a:pt x="5181514" y="1375079"/>
                      <a:pt x="5181514" y="1375079"/>
                      <a:pt x="5173616" y="1386647"/>
                    </a:cubicBezTo>
                    <a:cubicBezTo>
                      <a:pt x="5173616" y="1386647"/>
                      <a:pt x="5173616" y="1386647"/>
                      <a:pt x="5173616" y="1402076"/>
                    </a:cubicBezTo>
                    <a:cubicBezTo>
                      <a:pt x="5173616" y="1402076"/>
                      <a:pt x="5173616" y="1402076"/>
                      <a:pt x="5173616" y="1429064"/>
                    </a:cubicBezTo>
                    <a:cubicBezTo>
                      <a:pt x="5173616" y="1429064"/>
                      <a:pt x="5173616" y="1429064"/>
                      <a:pt x="5181514" y="1448346"/>
                    </a:cubicBezTo>
                    <a:cubicBezTo>
                      <a:pt x="5181514" y="1448346"/>
                      <a:pt x="5181514" y="1448346"/>
                      <a:pt x="5173616" y="1459913"/>
                    </a:cubicBezTo>
                    <a:cubicBezTo>
                      <a:pt x="5173616" y="1459913"/>
                      <a:pt x="5173616" y="1459913"/>
                      <a:pt x="5169667" y="1471488"/>
                    </a:cubicBezTo>
                    <a:cubicBezTo>
                      <a:pt x="5169667" y="1471488"/>
                      <a:pt x="5169667" y="1471488"/>
                      <a:pt x="5161768" y="1494623"/>
                    </a:cubicBezTo>
                    <a:cubicBezTo>
                      <a:pt x="5161768" y="1494623"/>
                      <a:pt x="5161768" y="1494623"/>
                      <a:pt x="5157819" y="1525473"/>
                    </a:cubicBezTo>
                    <a:cubicBezTo>
                      <a:pt x="5157819" y="1525473"/>
                      <a:pt x="5157819" y="1525473"/>
                      <a:pt x="5161768" y="1552468"/>
                    </a:cubicBezTo>
                    <a:cubicBezTo>
                      <a:pt x="5161768" y="1552468"/>
                      <a:pt x="5161768" y="1552468"/>
                      <a:pt x="5181514" y="1598738"/>
                    </a:cubicBezTo>
                    <a:cubicBezTo>
                      <a:pt x="5181514" y="1598738"/>
                      <a:pt x="5181514" y="1598738"/>
                      <a:pt x="5181514" y="1614167"/>
                    </a:cubicBezTo>
                    <a:cubicBezTo>
                      <a:pt x="5181514" y="1614167"/>
                      <a:pt x="5181514" y="1614167"/>
                      <a:pt x="5181514" y="1660437"/>
                    </a:cubicBezTo>
                    <a:cubicBezTo>
                      <a:pt x="5181514" y="1660437"/>
                      <a:pt x="5181514" y="1660437"/>
                      <a:pt x="5176481" y="1660735"/>
                    </a:cubicBezTo>
                    <a:lnTo>
                      <a:pt x="5169785" y="1661132"/>
                    </a:lnTo>
                    <a:lnTo>
                      <a:pt x="5169915" y="1661396"/>
                    </a:lnTo>
                    <a:lnTo>
                      <a:pt x="5178615" y="1660887"/>
                    </a:lnTo>
                    <a:lnTo>
                      <a:pt x="5178615" y="1674492"/>
                    </a:lnTo>
                    <a:lnTo>
                      <a:pt x="5182059" y="1691224"/>
                    </a:lnTo>
                    <a:lnTo>
                      <a:pt x="5195307" y="1727016"/>
                    </a:lnTo>
                    <a:lnTo>
                      <a:pt x="5206636" y="1738027"/>
                    </a:lnTo>
                    <a:lnTo>
                      <a:pt x="5211304" y="1765256"/>
                    </a:lnTo>
                    <a:lnTo>
                      <a:pt x="5220641" y="1778871"/>
                    </a:lnTo>
                    <a:lnTo>
                      <a:pt x="5229984" y="1801561"/>
                    </a:lnTo>
                    <a:lnTo>
                      <a:pt x="5248662" y="1815176"/>
                    </a:lnTo>
                    <a:lnTo>
                      <a:pt x="5243994" y="1815176"/>
                    </a:lnTo>
                    <a:lnTo>
                      <a:pt x="5246308" y="1883419"/>
                    </a:lnTo>
                    <a:lnTo>
                      <a:pt x="5246311" y="1883427"/>
                    </a:lnTo>
                    <a:lnTo>
                      <a:pt x="5243995" y="1815178"/>
                    </a:lnTo>
                    <a:lnTo>
                      <a:pt x="5267343" y="1819712"/>
                    </a:lnTo>
                    <a:lnTo>
                      <a:pt x="5281352" y="1815178"/>
                    </a:lnTo>
                    <a:lnTo>
                      <a:pt x="5300031" y="1801565"/>
                    </a:lnTo>
                    <a:lnTo>
                      <a:pt x="5332718" y="1783411"/>
                    </a:lnTo>
                    <a:lnTo>
                      <a:pt x="5332718" y="1778872"/>
                    </a:lnTo>
                    <a:lnTo>
                      <a:pt x="5334628" y="1778750"/>
                    </a:lnTo>
                    <a:lnTo>
                      <a:pt x="5351801" y="1762028"/>
                    </a:lnTo>
                    <a:cubicBezTo>
                      <a:pt x="5354273" y="1759621"/>
                      <a:pt x="5354273" y="1759621"/>
                      <a:pt x="5354273" y="1759621"/>
                    </a:cubicBezTo>
                    <a:cubicBezTo>
                      <a:pt x="5362177" y="1744233"/>
                      <a:pt x="5362177" y="1744233"/>
                      <a:pt x="5362177" y="1744233"/>
                    </a:cubicBezTo>
                    <a:cubicBezTo>
                      <a:pt x="5377997" y="1717283"/>
                      <a:pt x="5377997" y="1717283"/>
                      <a:pt x="5377997" y="1717283"/>
                    </a:cubicBezTo>
                    <a:cubicBezTo>
                      <a:pt x="5393807" y="1682643"/>
                      <a:pt x="5393807" y="1682643"/>
                      <a:pt x="5393807" y="1682643"/>
                    </a:cubicBezTo>
                    <a:cubicBezTo>
                      <a:pt x="5401713" y="1644159"/>
                      <a:pt x="5401713" y="1644159"/>
                      <a:pt x="5401713" y="1644159"/>
                    </a:cubicBezTo>
                    <a:cubicBezTo>
                      <a:pt x="5397761" y="1574880"/>
                      <a:pt x="5397761" y="1574880"/>
                      <a:pt x="5397761" y="1574880"/>
                    </a:cubicBezTo>
                    <a:cubicBezTo>
                      <a:pt x="5397761" y="1544085"/>
                      <a:pt x="5397761" y="1544085"/>
                      <a:pt x="5397761" y="1544085"/>
                    </a:cubicBezTo>
                    <a:cubicBezTo>
                      <a:pt x="5381950" y="1520998"/>
                      <a:pt x="5381950" y="1520998"/>
                      <a:pt x="5381950" y="1520998"/>
                    </a:cubicBezTo>
                    <a:cubicBezTo>
                      <a:pt x="5366130" y="1490203"/>
                      <a:pt x="5366130" y="1490203"/>
                      <a:pt x="5366130" y="1490203"/>
                    </a:cubicBezTo>
                    <a:cubicBezTo>
                      <a:pt x="5350319" y="1474806"/>
                      <a:pt x="5350319" y="1474806"/>
                      <a:pt x="5350319" y="1474806"/>
                    </a:cubicBezTo>
                    <a:cubicBezTo>
                      <a:pt x="5338452" y="1447865"/>
                      <a:pt x="5338452" y="1447865"/>
                      <a:pt x="5338452" y="1447865"/>
                    </a:cubicBezTo>
                    <a:cubicBezTo>
                      <a:pt x="5346367" y="1428623"/>
                      <a:pt x="5346367" y="1428623"/>
                      <a:pt x="5346367" y="1428623"/>
                    </a:cubicBezTo>
                    <a:cubicBezTo>
                      <a:pt x="5354273" y="1420924"/>
                      <a:pt x="5354273" y="1420924"/>
                      <a:pt x="5354273" y="1420924"/>
                    </a:cubicBezTo>
                    <a:cubicBezTo>
                      <a:pt x="5354273" y="1405527"/>
                      <a:pt x="5354273" y="1405527"/>
                      <a:pt x="5354273" y="1405527"/>
                    </a:cubicBezTo>
                    <a:cubicBezTo>
                      <a:pt x="5346367" y="1374741"/>
                      <a:pt x="5346367" y="1374741"/>
                      <a:pt x="5346367" y="1374741"/>
                    </a:cubicBezTo>
                    <a:cubicBezTo>
                      <a:pt x="5334500" y="1363198"/>
                      <a:pt x="5334500" y="1363198"/>
                      <a:pt x="5334500" y="1363198"/>
                    </a:cubicBezTo>
                    <a:cubicBezTo>
                      <a:pt x="5346367" y="1355499"/>
                      <a:pt x="5346367" y="1355499"/>
                      <a:pt x="5346367" y="1355499"/>
                    </a:cubicBezTo>
                    <a:cubicBezTo>
                      <a:pt x="5350319" y="1336248"/>
                      <a:pt x="5350319" y="1336248"/>
                      <a:pt x="5350319" y="1336248"/>
                    </a:cubicBezTo>
                    <a:cubicBezTo>
                      <a:pt x="5354273" y="1317006"/>
                      <a:pt x="5354273" y="1317006"/>
                      <a:pt x="5354273" y="1317006"/>
                    </a:cubicBezTo>
                    <a:cubicBezTo>
                      <a:pt x="5362177" y="1305462"/>
                      <a:pt x="5362177" y="1305462"/>
                      <a:pt x="5362177" y="1305462"/>
                    </a:cubicBezTo>
                    <a:cubicBezTo>
                      <a:pt x="5362177" y="1274667"/>
                      <a:pt x="5362177" y="1274667"/>
                      <a:pt x="5362177" y="1274667"/>
                    </a:cubicBezTo>
                    <a:cubicBezTo>
                      <a:pt x="5358225" y="1259279"/>
                      <a:pt x="5358225" y="1259279"/>
                      <a:pt x="5358225" y="1259279"/>
                    </a:cubicBezTo>
                    <a:cubicBezTo>
                      <a:pt x="5362177" y="1240028"/>
                      <a:pt x="5362177" y="1240028"/>
                      <a:pt x="5362177" y="1240028"/>
                    </a:cubicBezTo>
                    <a:cubicBezTo>
                      <a:pt x="5374036" y="1224640"/>
                      <a:pt x="5374036" y="1224640"/>
                      <a:pt x="5374036" y="1224640"/>
                    </a:cubicBezTo>
                    <a:cubicBezTo>
                      <a:pt x="5381950" y="1209242"/>
                      <a:pt x="5381950" y="1209242"/>
                      <a:pt x="5381950" y="1209242"/>
                    </a:cubicBezTo>
                    <a:cubicBezTo>
                      <a:pt x="5381950" y="1190000"/>
                      <a:pt x="5381950" y="1190000"/>
                      <a:pt x="5381950" y="1190000"/>
                    </a:cubicBezTo>
                    <a:cubicBezTo>
                      <a:pt x="5397761" y="1186146"/>
                      <a:pt x="5397761" y="1186146"/>
                      <a:pt x="5397761" y="1186146"/>
                    </a:cubicBezTo>
                    <a:cubicBezTo>
                      <a:pt x="5421485" y="1186146"/>
                      <a:pt x="5421485" y="1186146"/>
                      <a:pt x="5421485" y="1186146"/>
                    </a:cubicBezTo>
                    <a:cubicBezTo>
                      <a:pt x="5429391" y="1155361"/>
                      <a:pt x="5429391" y="1155361"/>
                      <a:pt x="5429391" y="1155361"/>
                    </a:cubicBezTo>
                    <a:cubicBezTo>
                      <a:pt x="5433343" y="1147662"/>
                      <a:pt x="5433343" y="1147662"/>
                      <a:pt x="5433343" y="1147662"/>
                    </a:cubicBezTo>
                    <a:cubicBezTo>
                      <a:pt x="5441249" y="1143808"/>
                      <a:pt x="5441249" y="1143808"/>
                      <a:pt x="5441249" y="1143808"/>
                    </a:cubicBezTo>
                    <a:cubicBezTo>
                      <a:pt x="5453116" y="1178447"/>
                      <a:pt x="5453116" y="1178447"/>
                      <a:pt x="5453116" y="1178447"/>
                    </a:cubicBezTo>
                    <a:cubicBezTo>
                      <a:pt x="5437295" y="1197689"/>
                      <a:pt x="5437295" y="1197689"/>
                      <a:pt x="5437295" y="1197689"/>
                    </a:cubicBezTo>
                    <a:cubicBezTo>
                      <a:pt x="5437295" y="1205388"/>
                      <a:pt x="5437295" y="1205388"/>
                      <a:pt x="5437295" y="1205388"/>
                    </a:cubicBezTo>
                    <a:cubicBezTo>
                      <a:pt x="5437295" y="1205388"/>
                      <a:pt x="5441249" y="1209242"/>
                      <a:pt x="5445210" y="1209242"/>
                    </a:cubicBezTo>
                    <a:cubicBezTo>
                      <a:pt x="5449164" y="1209242"/>
                      <a:pt x="5449164" y="1209242"/>
                      <a:pt x="5449164" y="1209242"/>
                    </a:cubicBezTo>
                    <a:cubicBezTo>
                      <a:pt x="5449164" y="1209242"/>
                      <a:pt x="5457068" y="1205388"/>
                      <a:pt x="5457068" y="1205388"/>
                    </a:cubicBezTo>
                    <a:cubicBezTo>
                      <a:pt x="5457068" y="1201543"/>
                      <a:pt x="5461021" y="1190000"/>
                      <a:pt x="5461021" y="1190000"/>
                    </a:cubicBezTo>
                    <a:cubicBezTo>
                      <a:pt x="5464973" y="1186146"/>
                      <a:pt x="5464973" y="1186146"/>
                      <a:pt x="5464973" y="1186146"/>
                    </a:cubicBezTo>
                    <a:cubicBezTo>
                      <a:pt x="5468925" y="1166904"/>
                      <a:pt x="5468925" y="1166904"/>
                      <a:pt x="5468925" y="1166904"/>
                    </a:cubicBezTo>
                    <a:cubicBezTo>
                      <a:pt x="5468925" y="1155361"/>
                      <a:pt x="5468925" y="1155361"/>
                      <a:pt x="5468925" y="1155361"/>
                    </a:cubicBezTo>
                    <a:cubicBezTo>
                      <a:pt x="5468925" y="1139963"/>
                      <a:pt x="5468925" y="1139963"/>
                      <a:pt x="5468925" y="1139963"/>
                    </a:cubicBezTo>
                    <a:cubicBezTo>
                      <a:pt x="5468925" y="1124566"/>
                      <a:pt x="5468925" y="1124566"/>
                      <a:pt x="5468925" y="1124566"/>
                    </a:cubicBezTo>
                    <a:cubicBezTo>
                      <a:pt x="5480794" y="1109168"/>
                      <a:pt x="5480794" y="1109168"/>
                      <a:pt x="5480794" y="1109168"/>
                    </a:cubicBezTo>
                    <a:cubicBezTo>
                      <a:pt x="5488698" y="1101469"/>
                      <a:pt x="5488698" y="1101469"/>
                      <a:pt x="5488698" y="1101469"/>
                    </a:cubicBezTo>
                    <a:cubicBezTo>
                      <a:pt x="5508461" y="1097625"/>
                      <a:pt x="5508461" y="1097625"/>
                      <a:pt x="5508461" y="1097625"/>
                    </a:cubicBezTo>
                    <a:cubicBezTo>
                      <a:pt x="5516376" y="1089926"/>
                      <a:pt x="5516376" y="1089926"/>
                      <a:pt x="5516376" y="1089926"/>
                    </a:cubicBezTo>
                    <a:cubicBezTo>
                      <a:pt x="5500556" y="1074529"/>
                      <a:pt x="5500556" y="1074529"/>
                      <a:pt x="5500556" y="1074529"/>
                    </a:cubicBezTo>
                    <a:cubicBezTo>
                      <a:pt x="5496604" y="1062985"/>
                      <a:pt x="5496604" y="1062985"/>
                      <a:pt x="5496604" y="1062985"/>
                    </a:cubicBezTo>
                    <a:cubicBezTo>
                      <a:pt x="5504509" y="1051442"/>
                      <a:pt x="5504509" y="1051442"/>
                      <a:pt x="5504509" y="1051442"/>
                    </a:cubicBezTo>
                    <a:cubicBezTo>
                      <a:pt x="5512424" y="1039889"/>
                      <a:pt x="5512424" y="1039889"/>
                      <a:pt x="5512424" y="1039889"/>
                    </a:cubicBezTo>
                    <a:cubicBezTo>
                      <a:pt x="5516376" y="1036044"/>
                      <a:pt x="5516376" y="1036044"/>
                      <a:pt x="5516376" y="1036044"/>
                    </a:cubicBezTo>
                    <a:cubicBezTo>
                      <a:pt x="5516376" y="1028346"/>
                      <a:pt x="5516376" y="1028346"/>
                      <a:pt x="5516376" y="1028346"/>
                    </a:cubicBezTo>
                    <a:cubicBezTo>
                      <a:pt x="5520328" y="1024492"/>
                      <a:pt x="5520328" y="1024492"/>
                      <a:pt x="5520328" y="1024492"/>
                    </a:cubicBezTo>
                    <a:cubicBezTo>
                      <a:pt x="5520328" y="1024492"/>
                      <a:pt x="5520328" y="1024492"/>
                      <a:pt x="5524282" y="1024492"/>
                    </a:cubicBezTo>
                    <a:cubicBezTo>
                      <a:pt x="5524282" y="1024492"/>
                      <a:pt x="5540092" y="1020647"/>
                      <a:pt x="5540092" y="1020647"/>
                    </a:cubicBezTo>
                    <a:cubicBezTo>
                      <a:pt x="5548006" y="1020647"/>
                      <a:pt x="5548006" y="1020647"/>
                      <a:pt x="5548006" y="1020647"/>
                    </a:cubicBezTo>
                    <a:cubicBezTo>
                      <a:pt x="5540092" y="1009103"/>
                      <a:pt x="5540092" y="1009103"/>
                      <a:pt x="5540092" y="1009103"/>
                    </a:cubicBezTo>
                    <a:cubicBezTo>
                      <a:pt x="5524282" y="997551"/>
                      <a:pt x="5524282" y="997551"/>
                      <a:pt x="5524282" y="997551"/>
                    </a:cubicBezTo>
                    <a:cubicBezTo>
                      <a:pt x="5516376" y="989852"/>
                      <a:pt x="5516376" y="989852"/>
                      <a:pt x="5516376" y="989852"/>
                    </a:cubicBezTo>
                    <a:cubicBezTo>
                      <a:pt x="5504509" y="982163"/>
                      <a:pt x="5504509" y="982163"/>
                      <a:pt x="5504509" y="982163"/>
                    </a:cubicBezTo>
                    <a:cubicBezTo>
                      <a:pt x="5484746" y="974464"/>
                      <a:pt x="5484746" y="974464"/>
                      <a:pt x="5484746" y="974464"/>
                    </a:cubicBezTo>
                    <a:cubicBezTo>
                      <a:pt x="5449164" y="970610"/>
                      <a:pt x="5449164" y="970610"/>
                      <a:pt x="5449164" y="970610"/>
                    </a:cubicBezTo>
                    <a:close/>
                    <a:moveTo>
                      <a:pt x="4545885" y="912118"/>
                    </a:moveTo>
                    <a:lnTo>
                      <a:pt x="4534207" y="921200"/>
                    </a:lnTo>
                    <a:lnTo>
                      <a:pt x="4534207" y="927075"/>
                    </a:lnTo>
                    <a:lnTo>
                      <a:pt x="4537434" y="929012"/>
                    </a:lnTo>
                    <a:lnTo>
                      <a:pt x="4537761" y="920047"/>
                    </a:lnTo>
                    <a:cubicBezTo>
                      <a:pt x="4537761" y="920047"/>
                      <a:pt x="4537761" y="920047"/>
                      <a:pt x="4539736" y="918120"/>
                    </a:cubicBezTo>
                    <a:close/>
                    <a:moveTo>
                      <a:pt x="756357" y="661392"/>
                    </a:moveTo>
                    <a:lnTo>
                      <a:pt x="756358" y="663733"/>
                    </a:lnTo>
                    <a:cubicBezTo>
                      <a:pt x="756358" y="663733"/>
                      <a:pt x="756358" y="663733"/>
                      <a:pt x="757841" y="664214"/>
                    </a:cubicBezTo>
                    <a:lnTo>
                      <a:pt x="758205" y="664331"/>
                    </a:lnTo>
                    <a:lnTo>
                      <a:pt x="758205" y="661392"/>
                    </a:lnTo>
                    <a:close/>
                    <a:moveTo>
                      <a:pt x="720740" y="645530"/>
                    </a:moveTo>
                    <a:lnTo>
                      <a:pt x="720740" y="648363"/>
                    </a:lnTo>
                    <a:cubicBezTo>
                      <a:pt x="720740" y="648363"/>
                      <a:pt x="720740" y="648363"/>
                      <a:pt x="724701" y="656053"/>
                    </a:cubicBezTo>
                    <a:lnTo>
                      <a:pt x="726127" y="656514"/>
                    </a:lnTo>
                    <a:lnTo>
                      <a:pt x="723207" y="650815"/>
                    </a:lnTo>
                    <a:cubicBezTo>
                      <a:pt x="722713" y="649854"/>
                      <a:pt x="722713" y="649854"/>
                      <a:pt x="722713" y="649854"/>
                    </a:cubicBezTo>
                    <a:cubicBezTo>
                      <a:pt x="722713" y="646012"/>
                      <a:pt x="722713" y="646012"/>
                      <a:pt x="722713" y="646012"/>
                    </a:cubicBezTo>
                    <a:close/>
                    <a:moveTo>
                      <a:pt x="3889429" y="506825"/>
                    </a:moveTo>
                    <a:lnTo>
                      <a:pt x="3889794" y="508595"/>
                    </a:lnTo>
                    <a:lnTo>
                      <a:pt x="3889794" y="508249"/>
                    </a:lnTo>
                    <a:close/>
                    <a:moveTo>
                      <a:pt x="7620829" y="326734"/>
                    </a:moveTo>
                    <a:lnTo>
                      <a:pt x="7681538" y="363033"/>
                    </a:lnTo>
                    <a:lnTo>
                      <a:pt x="7690876" y="376646"/>
                    </a:lnTo>
                    <a:lnTo>
                      <a:pt x="7700214" y="408411"/>
                    </a:lnTo>
                    <a:lnTo>
                      <a:pt x="7709556" y="444716"/>
                    </a:lnTo>
                    <a:lnTo>
                      <a:pt x="7718895" y="467410"/>
                    </a:lnTo>
                    <a:lnTo>
                      <a:pt x="7728232" y="508247"/>
                    </a:lnTo>
                    <a:lnTo>
                      <a:pt x="7746913" y="549086"/>
                    </a:lnTo>
                    <a:lnTo>
                      <a:pt x="7751580" y="580853"/>
                    </a:lnTo>
                    <a:lnTo>
                      <a:pt x="7765589" y="603545"/>
                    </a:lnTo>
                    <a:lnTo>
                      <a:pt x="7784269" y="612618"/>
                    </a:lnTo>
                    <a:lnTo>
                      <a:pt x="7802945" y="612618"/>
                    </a:lnTo>
                    <a:lnTo>
                      <a:pt x="7812287" y="608085"/>
                    </a:lnTo>
                    <a:lnTo>
                      <a:pt x="7826297" y="603545"/>
                    </a:lnTo>
                    <a:lnTo>
                      <a:pt x="7830964" y="617158"/>
                    </a:lnTo>
                    <a:lnTo>
                      <a:pt x="7830964" y="635311"/>
                    </a:lnTo>
                    <a:lnTo>
                      <a:pt x="7835635" y="657996"/>
                    </a:lnTo>
                    <a:lnTo>
                      <a:pt x="7844973" y="676149"/>
                    </a:lnTo>
                    <a:lnTo>
                      <a:pt x="7854311" y="676149"/>
                    </a:lnTo>
                    <a:lnTo>
                      <a:pt x="7872991" y="676149"/>
                    </a:lnTo>
                    <a:lnTo>
                      <a:pt x="7882330" y="698842"/>
                    </a:lnTo>
                    <a:lnTo>
                      <a:pt x="7891672" y="703381"/>
                    </a:lnTo>
                    <a:lnTo>
                      <a:pt x="7891672" y="707915"/>
                    </a:lnTo>
                    <a:lnTo>
                      <a:pt x="7882330" y="716995"/>
                    </a:lnTo>
                    <a:lnTo>
                      <a:pt x="7887000" y="726068"/>
                    </a:lnTo>
                    <a:lnTo>
                      <a:pt x="7896339" y="726068"/>
                    </a:lnTo>
                    <a:lnTo>
                      <a:pt x="7901010" y="726068"/>
                    </a:lnTo>
                    <a:lnTo>
                      <a:pt x="7905681" y="730608"/>
                    </a:lnTo>
                    <a:lnTo>
                      <a:pt x="7901010" y="757834"/>
                    </a:lnTo>
                    <a:lnTo>
                      <a:pt x="7891672" y="766906"/>
                    </a:lnTo>
                    <a:lnTo>
                      <a:pt x="7872991" y="766906"/>
                    </a:lnTo>
                    <a:lnTo>
                      <a:pt x="7858982" y="780526"/>
                    </a:lnTo>
                    <a:lnTo>
                      <a:pt x="7854311" y="785059"/>
                    </a:lnTo>
                    <a:lnTo>
                      <a:pt x="7844973" y="785059"/>
                    </a:lnTo>
                    <a:lnTo>
                      <a:pt x="7844973" y="798671"/>
                    </a:lnTo>
                    <a:lnTo>
                      <a:pt x="7840306" y="803212"/>
                    </a:lnTo>
                    <a:lnTo>
                      <a:pt x="7830964" y="803212"/>
                    </a:lnTo>
                    <a:lnTo>
                      <a:pt x="7812287" y="803212"/>
                    </a:lnTo>
                    <a:lnTo>
                      <a:pt x="7812287" y="830438"/>
                    </a:lnTo>
                    <a:lnTo>
                      <a:pt x="7802945" y="830438"/>
                    </a:lnTo>
                    <a:lnTo>
                      <a:pt x="7798278" y="830438"/>
                    </a:lnTo>
                    <a:lnTo>
                      <a:pt x="7802945" y="848590"/>
                    </a:lnTo>
                    <a:lnTo>
                      <a:pt x="7793608" y="853130"/>
                    </a:lnTo>
                    <a:lnTo>
                      <a:pt x="7779599" y="844057"/>
                    </a:lnTo>
                    <a:lnTo>
                      <a:pt x="7765589" y="830438"/>
                    </a:lnTo>
                    <a:lnTo>
                      <a:pt x="7760922" y="834977"/>
                    </a:lnTo>
                    <a:lnTo>
                      <a:pt x="7760922" y="844057"/>
                    </a:lnTo>
                    <a:lnTo>
                      <a:pt x="7770260" y="853130"/>
                    </a:lnTo>
                    <a:lnTo>
                      <a:pt x="7779599" y="862203"/>
                    </a:lnTo>
                    <a:lnTo>
                      <a:pt x="7765589" y="875823"/>
                    </a:lnTo>
                    <a:lnTo>
                      <a:pt x="7751580" y="880356"/>
                    </a:lnTo>
                    <a:lnTo>
                      <a:pt x="7751580" y="862203"/>
                    </a:lnTo>
                    <a:lnTo>
                      <a:pt x="7751580" y="853130"/>
                    </a:lnTo>
                    <a:lnTo>
                      <a:pt x="7737571" y="848590"/>
                    </a:lnTo>
                    <a:lnTo>
                      <a:pt x="7728232" y="853130"/>
                    </a:lnTo>
                    <a:lnTo>
                      <a:pt x="7728232" y="871282"/>
                    </a:lnTo>
                    <a:lnTo>
                      <a:pt x="7728232" y="880356"/>
                    </a:lnTo>
                    <a:lnTo>
                      <a:pt x="7704886" y="880356"/>
                    </a:lnTo>
                    <a:lnTo>
                      <a:pt x="7700214" y="871282"/>
                    </a:lnTo>
                    <a:lnTo>
                      <a:pt x="7681538" y="853130"/>
                    </a:lnTo>
                    <a:lnTo>
                      <a:pt x="7681538" y="862203"/>
                    </a:lnTo>
                    <a:lnTo>
                      <a:pt x="7676867" y="875823"/>
                    </a:lnTo>
                    <a:lnTo>
                      <a:pt x="7676867" y="884896"/>
                    </a:lnTo>
                    <a:lnTo>
                      <a:pt x="7681538" y="898509"/>
                    </a:lnTo>
                    <a:lnTo>
                      <a:pt x="7681538" y="907589"/>
                    </a:lnTo>
                    <a:lnTo>
                      <a:pt x="7676867" y="925735"/>
                    </a:lnTo>
                    <a:lnTo>
                      <a:pt x="7681538" y="939354"/>
                    </a:lnTo>
                    <a:lnTo>
                      <a:pt x="7676867" y="957500"/>
                    </a:lnTo>
                    <a:lnTo>
                      <a:pt x="7672196" y="966580"/>
                    </a:lnTo>
                    <a:lnTo>
                      <a:pt x="7658191" y="971113"/>
                    </a:lnTo>
                    <a:lnTo>
                      <a:pt x="7644182" y="957500"/>
                    </a:lnTo>
                    <a:lnTo>
                      <a:pt x="7634838" y="957500"/>
                    </a:lnTo>
                    <a:lnTo>
                      <a:pt x="7639510" y="980193"/>
                    </a:lnTo>
                    <a:lnTo>
                      <a:pt x="7634838" y="993805"/>
                    </a:lnTo>
                    <a:lnTo>
                      <a:pt x="7620829" y="998346"/>
                    </a:lnTo>
                    <a:lnTo>
                      <a:pt x="7611492" y="993805"/>
                    </a:lnTo>
                    <a:lnTo>
                      <a:pt x="7592816" y="993805"/>
                    </a:lnTo>
                    <a:lnTo>
                      <a:pt x="7597483" y="1002878"/>
                    </a:lnTo>
                    <a:lnTo>
                      <a:pt x="7602154" y="1002878"/>
                    </a:lnTo>
                    <a:lnTo>
                      <a:pt x="7602154" y="1007419"/>
                    </a:lnTo>
                    <a:lnTo>
                      <a:pt x="7602154" y="1021031"/>
                    </a:lnTo>
                    <a:lnTo>
                      <a:pt x="7597483" y="1021031"/>
                    </a:lnTo>
                    <a:lnTo>
                      <a:pt x="7592816" y="1016499"/>
                    </a:lnTo>
                    <a:lnTo>
                      <a:pt x="7583473" y="1007419"/>
                    </a:lnTo>
                    <a:lnTo>
                      <a:pt x="7583473" y="1021031"/>
                    </a:lnTo>
                    <a:lnTo>
                      <a:pt x="7578806" y="1025571"/>
                    </a:lnTo>
                    <a:lnTo>
                      <a:pt x="7569464" y="1030111"/>
                    </a:lnTo>
                    <a:lnTo>
                      <a:pt x="7569464" y="1025571"/>
                    </a:lnTo>
                    <a:lnTo>
                      <a:pt x="7564797" y="1021031"/>
                    </a:lnTo>
                    <a:lnTo>
                      <a:pt x="7555455" y="1030111"/>
                    </a:lnTo>
                    <a:lnTo>
                      <a:pt x="7555455" y="1034644"/>
                    </a:lnTo>
                    <a:lnTo>
                      <a:pt x="7546116" y="1043724"/>
                    </a:lnTo>
                    <a:lnTo>
                      <a:pt x="7546116" y="1048264"/>
                    </a:lnTo>
                    <a:lnTo>
                      <a:pt x="7546116" y="1057338"/>
                    </a:lnTo>
                    <a:lnTo>
                      <a:pt x="7550788" y="1057338"/>
                    </a:lnTo>
                    <a:lnTo>
                      <a:pt x="7564797" y="1057338"/>
                    </a:lnTo>
                    <a:lnTo>
                      <a:pt x="7564797" y="1080030"/>
                    </a:lnTo>
                    <a:lnTo>
                      <a:pt x="7550788" y="1080030"/>
                    </a:lnTo>
                    <a:lnTo>
                      <a:pt x="7546116" y="1080030"/>
                    </a:lnTo>
                    <a:lnTo>
                      <a:pt x="7536779" y="1080030"/>
                    </a:lnTo>
                    <a:lnTo>
                      <a:pt x="7536779" y="1093643"/>
                    </a:lnTo>
                    <a:lnTo>
                      <a:pt x="7532107" y="1102716"/>
                    </a:lnTo>
                    <a:lnTo>
                      <a:pt x="7532107" y="1116328"/>
                    </a:lnTo>
                    <a:lnTo>
                      <a:pt x="7522770" y="1116328"/>
                    </a:lnTo>
                    <a:lnTo>
                      <a:pt x="7518098" y="1125408"/>
                    </a:lnTo>
                    <a:lnTo>
                      <a:pt x="7518098" y="1134481"/>
                    </a:lnTo>
                    <a:lnTo>
                      <a:pt x="7518098" y="1148094"/>
                    </a:lnTo>
                    <a:lnTo>
                      <a:pt x="7518098" y="1152634"/>
                    </a:lnTo>
                    <a:lnTo>
                      <a:pt x="7513432" y="1166247"/>
                    </a:lnTo>
                    <a:lnTo>
                      <a:pt x="7513432" y="1175327"/>
                    </a:lnTo>
                    <a:lnTo>
                      <a:pt x="7508666" y="1171159"/>
                    </a:lnTo>
                    <a:lnTo>
                      <a:pt x="7499423" y="1207092"/>
                    </a:lnTo>
                    <a:lnTo>
                      <a:pt x="7504092" y="1220705"/>
                    </a:lnTo>
                    <a:lnTo>
                      <a:pt x="7466735" y="1234317"/>
                    </a:lnTo>
                    <a:lnTo>
                      <a:pt x="7462066" y="1257010"/>
                    </a:lnTo>
                    <a:lnTo>
                      <a:pt x="7289290" y="1297852"/>
                    </a:lnTo>
                    <a:lnTo>
                      <a:pt x="7279950" y="1266085"/>
                    </a:lnTo>
                    <a:lnTo>
                      <a:pt x="7284619" y="1225242"/>
                    </a:lnTo>
                    <a:lnTo>
                      <a:pt x="7279950" y="1175325"/>
                    </a:lnTo>
                    <a:lnTo>
                      <a:pt x="7275281" y="1125407"/>
                    </a:lnTo>
                    <a:lnTo>
                      <a:pt x="7289290" y="1057340"/>
                    </a:lnTo>
                    <a:lnTo>
                      <a:pt x="7289290" y="998347"/>
                    </a:lnTo>
                    <a:lnTo>
                      <a:pt x="7331316" y="966584"/>
                    </a:lnTo>
                    <a:lnTo>
                      <a:pt x="7331316" y="948429"/>
                    </a:lnTo>
                    <a:lnTo>
                      <a:pt x="7317307" y="930279"/>
                    </a:lnTo>
                    <a:lnTo>
                      <a:pt x="7317307" y="907592"/>
                    </a:lnTo>
                    <a:lnTo>
                      <a:pt x="7317307" y="871287"/>
                    </a:lnTo>
                    <a:lnTo>
                      <a:pt x="7303298" y="853137"/>
                    </a:lnTo>
                    <a:lnTo>
                      <a:pt x="7312638" y="834982"/>
                    </a:lnTo>
                    <a:lnTo>
                      <a:pt x="7317307" y="821369"/>
                    </a:lnTo>
                    <a:lnTo>
                      <a:pt x="7317307" y="798681"/>
                    </a:lnTo>
                    <a:lnTo>
                      <a:pt x="7340655" y="798681"/>
                    </a:lnTo>
                    <a:lnTo>
                      <a:pt x="7359333" y="794144"/>
                    </a:lnTo>
                    <a:lnTo>
                      <a:pt x="7447558" y="1073717"/>
                    </a:lnTo>
                    <a:lnTo>
                      <a:pt x="7359335" y="794139"/>
                    </a:lnTo>
                    <a:lnTo>
                      <a:pt x="7364002" y="780526"/>
                    </a:lnTo>
                    <a:lnTo>
                      <a:pt x="7392020" y="780526"/>
                    </a:lnTo>
                    <a:lnTo>
                      <a:pt x="7392020" y="757834"/>
                    </a:lnTo>
                    <a:lnTo>
                      <a:pt x="7406029" y="753293"/>
                    </a:lnTo>
                    <a:lnTo>
                      <a:pt x="7406029" y="721528"/>
                    </a:lnTo>
                    <a:lnTo>
                      <a:pt x="7415367" y="698842"/>
                    </a:lnTo>
                    <a:lnTo>
                      <a:pt x="7415367" y="671616"/>
                    </a:lnTo>
                    <a:lnTo>
                      <a:pt x="7424705" y="657996"/>
                    </a:lnTo>
                    <a:lnTo>
                      <a:pt x="7429376" y="648923"/>
                    </a:lnTo>
                    <a:lnTo>
                      <a:pt x="7420038" y="639850"/>
                    </a:lnTo>
                    <a:lnTo>
                      <a:pt x="7415367" y="617158"/>
                    </a:lnTo>
                    <a:lnTo>
                      <a:pt x="7420038" y="571780"/>
                    </a:lnTo>
                    <a:lnTo>
                      <a:pt x="7429376" y="530941"/>
                    </a:lnTo>
                    <a:lnTo>
                      <a:pt x="7452724" y="476482"/>
                    </a:lnTo>
                    <a:lnTo>
                      <a:pt x="7462066" y="426564"/>
                    </a:lnTo>
                    <a:lnTo>
                      <a:pt x="7485414" y="358492"/>
                    </a:lnTo>
                    <a:lnTo>
                      <a:pt x="7494751" y="349419"/>
                    </a:lnTo>
                    <a:lnTo>
                      <a:pt x="7499423" y="349419"/>
                    </a:lnTo>
                    <a:lnTo>
                      <a:pt x="7518098" y="353960"/>
                    </a:lnTo>
                    <a:lnTo>
                      <a:pt x="7541451" y="367572"/>
                    </a:lnTo>
                    <a:lnTo>
                      <a:pt x="7555455" y="376646"/>
                    </a:lnTo>
                    <a:lnTo>
                      <a:pt x="7569464" y="376646"/>
                    </a:lnTo>
                    <a:lnTo>
                      <a:pt x="7592816" y="358492"/>
                    </a:lnTo>
                    <a:lnTo>
                      <a:pt x="7606820" y="340346"/>
                    </a:lnTo>
                    <a:close/>
                    <a:moveTo>
                      <a:pt x="687232" y="0"/>
                    </a:moveTo>
                    <a:cubicBezTo>
                      <a:pt x="687232" y="0"/>
                      <a:pt x="911974" y="61524"/>
                      <a:pt x="959288" y="73061"/>
                    </a:cubicBezTo>
                    <a:cubicBezTo>
                      <a:pt x="1002657" y="84593"/>
                      <a:pt x="1294421" y="161502"/>
                      <a:pt x="1314140" y="165342"/>
                    </a:cubicBezTo>
                    <a:cubicBezTo>
                      <a:pt x="1333858" y="173039"/>
                      <a:pt x="1357509" y="173039"/>
                      <a:pt x="1357509" y="173039"/>
                    </a:cubicBezTo>
                    <a:lnTo>
                      <a:pt x="1400887" y="180729"/>
                    </a:lnTo>
                    <a:lnTo>
                      <a:pt x="1399289" y="188098"/>
                    </a:lnTo>
                    <a:lnTo>
                      <a:pt x="1399992" y="188245"/>
                    </a:lnTo>
                    <a:lnTo>
                      <a:pt x="1402445" y="176985"/>
                    </a:lnTo>
                    <a:cubicBezTo>
                      <a:pt x="1402445" y="176985"/>
                      <a:pt x="1402445" y="176985"/>
                      <a:pt x="1528933" y="207731"/>
                    </a:cubicBezTo>
                    <a:lnTo>
                      <a:pt x="1528710" y="208811"/>
                    </a:lnTo>
                    <a:lnTo>
                      <a:pt x="1546127" y="212475"/>
                    </a:lnTo>
                    <a:cubicBezTo>
                      <a:pt x="1626440" y="229281"/>
                      <a:pt x="1963256" y="298827"/>
                      <a:pt x="2212298" y="335918"/>
                    </a:cubicBezTo>
                    <a:cubicBezTo>
                      <a:pt x="2445536" y="370601"/>
                      <a:pt x="3030587" y="439964"/>
                      <a:pt x="3030587" y="439964"/>
                    </a:cubicBezTo>
                    <a:lnTo>
                      <a:pt x="3030561" y="440233"/>
                    </a:lnTo>
                    <a:lnTo>
                      <a:pt x="3040751" y="441180"/>
                    </a:lnTo>
                    <a:cubicBezTo>
                      <a:pt x="3088913" y="445639"/>
                      <a:pt x="3286116" y="463687"/>
                      <a:pt x="3358931" y="467046"/>
                    </a:cubicBezTo>
                    <a:cubicBezTo>
                      <a:pt x="3489700" y="474719"/>
                      <a:pt x="3885968" y="490069"/>
                      <a:pt x="3885968" y="490069"/>
                    </a:cubicBezTo>
                    <a:lnTo>
                      <a:pt x="3885973" y="490092"/>
                    </a:lnTo>
                    <a:lnTo>
                      <a:pt x="4127952" y="490092"/>
                    </a:lnTo>
                    <a:lnTo>
                      <a:pt x="4137285" y="471944"/>
                    </a:lnTo>
                    <a:lnTo>
                      <a:pt x="4146625" y="462867"/>
                    </a:lnTo>
                    <a:lnTo>
                      <a:pt x="4146625" y="417493"/>
                    </a:lnTo>
                    <a:lnTo>
                      <a:pt x="4165306" y="426562"/>
                    </a:lnTo>
                    <a:lnTo>
                      <a:pt x="4174647" y="440179"/>
                    </a:lnTo>
                    <a:lnTo>
                      <a:pt x="4155966" y="453788"/>
                    </a:lnTo>
                    <a:lnTo>
                      <a:pt x="4151295" y="471944"/>
                    </a:lnTo>
                    <a:lnTo>
                      <a:pt x="4137285" y="490092"/>
                    </a:lnTo>
                    <a:lnTo>
                      <a:pt x="4141954" y="508249"/>
                    </a:lnTo>
                    <a:lnTo>
                      <a:pt x="4155966" y="508249"/>
                    </a:lnTo>
                    <a:lnTo>
                      <a:pt x="4174647" y="508249"/>
                    </a:lnTo>
                    <a:lnTo>
                      <a:pt x="4193319" y="508249"/>
                    </a:lnTo>
                    <a:lnTo>
                      <a:pt x="4202660" y="526395"/>
                    </a:lnTo>
                    <a:lnTo>
                      <a:pt x="4226011" y="562700"/>
                    </a:lnTo>
                    <a:lnTo>
                      <a:pt x="4258695" y="571779"/>
                    </a:lnTo>
                    <a:lnTo>
                      <a:pt x="4277376" y="571779"/>
                    </a:lnTo>
                    <a:lnTo>
                      <a:pt x="4291386" y="571779"/>
                    </a:lnTo>
                    <a:lnTo>
                      <a:pt x="4319400" y="594465"/>
                    </a:lnTo>
                    <a:lnTo>
                      <a:pt x="4338081" y="594465"/>
                    </a:lnTo>
                    <a:lnTo>
                      <a:pt x="4352092" y="576318"/>
                    </a:lnTo>
                    <a:lnTo>
                      <a:pt x="4375435" y="576318"/>
                    </a:lnTo>
                    <a:lnTo>
                      <a:pt x="4394116" y="576318"/>
                    </a:lnTo>
                    <a:lnTo>
                      <a:pt x="4417468" y="576318"/>
                    </a:lnTo>
                    <a:lnTo>
                      <a:pt x="4440811" y="576318"/>
                    </a:lnTo>
                    <a:lnTo>
                      <a:pt x="4459492" y="580856"/>
                    </a:lnTo>
                    <a:lnTo>
                      <a:pt x="4445480" y="594465"/>
                    </a:lnTo>
                    <a:lnTo>
                      <a:pt x="4417468" y="580856"/>
                    </a:lnTo>
                    <a:lnTo>
                      <a:pt x="4440811" y="603543"/>
                    </a:lnTo>
                    <a:lnTo>
                      <a:pt x="4482843" y="608082"/>
                    </a:lnTo>
                    <a:lnTo>
                      <a:pt x="4487512" y="612621"/>
                    </a:lnTo>
                    <a:lnTo>
                      <a:pt x="4506186" y="621700"/>
                    </a:lnTo>
                    <a:lnTo>
                      <a:pt x="4520197" y="621700"/>
                    </a:lnTo>
                    <a:lnTo>
                      <a:pt x="4571562" y="635308"/>
                    </a:lnTo>
                    <a:lnTo>
                      <a:pt x="4590243" y="648925"/>
                    </a:lnTo>
                    <a:lnTo>
                      <a:pt x="4604253" y="667072"/>
                    </a:lnTo>
                    <a:lnTo>
                      <a:pt x="4641607" y="667072"/>
                    </a:lnTo>
                    <a:lnTo>
                      <a:pt x="4660288" y="653465"/>
                    </a:lnTo>
                    <a:lnTo>
                      <a:pt x="4674299" y="639847"/>
                    </a:lnTo>
                    <a:lnTo>
                      <a:pt x="4739667" y="653465"/>
                    </a:lnTo>
                    <a:lnTo>
                      <a:pt x="4819052" y="657995"/>
                    </a:lnTo>
                    <a:lnTo>
                      <a:pt x="4856414" y="667072"/>
                    </a:lnTo>
                    <a:lnTo>
                      <a:pt x="4749006" y="730602"/>
                    </a:lnTo>
                    <a:lnTo>
                      <a:pt x="4674299" y="780523"/>
                    </a:lnTo>
                    <a:lnTo>
                      <a:pt x="4636936" y="830436"/>
                    </a:lnTo>
                    <a:lnTo>
                      <a:pt x="4557550" y="903044"/>
                    </a:lnTo>
                    <a:lnTo>
                      <a:pt x="4554427" y="905473"/>
                    </a:lnTo>
                    <a:lnTo>
                      <a:pt x="4555041" y="906072"/>
                    </a:lnTo>
                    <a:cubicBezTo>
                      <a:pt x="4556521" y="907518"/>
                      <a:pt x="4559483" y="910411"/>
                      <a:pt x="4565406" y="916194"/>
                    </a:cubicBezTo>
                    <a:cubicBezTo>
                      <a:pt x="4565406" y="916194"/>
                      <a:pt x="4565406" y="916194"/>
                      <a:pt x="4585153" y="923908"/>
                    </a:cubicBezTo>
                    <a:cubicBezTo>
                      <a:pt x="4585153" y="923908"/>
                      <a:pt x="4585153" y="923908"/>
                      <a:pt x="4600951" y="923908"/>
                    </a:cubicBezTo>
                    <a:cubicBezTo>
                      <a:pt x="4600951" y="923908"/>
                      <a:pt x="4600951" y="923908"/>
                      <a:pt x="4608849" y="912334"/>
                    </a:cubicBezTo>
                    <a:cubicBezTo>
                      <a:pt x="4608849" y="912334"/>
                      <a:pt x="4608849" y="912334"/>
                      <a:pt x="4640444" y="896912"/>
                    </a:cubicBezTo>
                    <a:cubicBezTo>
                      <a:pt x="4640444" y="896912"/>
                      <a:pt x="4640444" y="896912"/>
                      <a:pt x="4660191" y="885345"/>
                    </a:cubicBezTo>
                    <a:cubicBezTo>
                      <a:pt x="4660191" y="885345"/>
                      <a:pt x="4660191" y="885345"/>
                      <a:pt x="4679938" y="877631"/>
                    </a:cubicBezTo>
                    <a:cubicBezTo>
                      <a:pt x="4679938" y="877631"/>
                      <a:pt x="4679938" y="877631"/>
                      <a:pt x="4695734" y="873777"/>
                    </a:cubicBezTo>
                    <a:cubicBezTo>
                      <a:pt x="4695734" y="873777"/>
                      <a:pt x="4695734" y="873777"/>
                      <a:pt x="4711532" y="866063"/>
                    </a:cubicBezTo>
                    <a:cubicBezTo>
                      <a:pt x="4711532" y="866063"/>
                      <a:pt x="4711532" y="866063"/>
                      <a:pt x="4719438" y="862210"/>
                    </a:cubicBezTo>
                    <a:cubicBezTo>
                      <a:pt x="4719438" y="862210"/>
                      <a:pt x="4719438" y="862210"/>
                      <a:pt x="4731286" y="869917"/>
                    </a:cubicBezTo>
                    <a:cubicBezTo>
                      <a:pt x="4731286" y="869917"/>
                      <a:pt x="4731286" y="869917"/>
                      <a:pt x="4727336" y="889198"/>
                    </a:cubicBezTo>
                    <a:cubicBezTo>
                      <a:pt x="4727336" y="889198"/>
                      <a:pt x="4727336" y="889198"/>
                      <a:pt x="4723388" y="896912"/>
                    </a:cubicBezTo>
                    <a:cubicBezTo>
                      <a:pt x="4723388" y="896912"/>
                      <a:pt x="4723388" y="896912"/>
                      <a:pt x="4719438" y="920047"/>
                    </a:cubicBezTo>
                    <a:cubicBezTo>
                      <a:pt x="4719438" y="920047"/>
                      <a:pt x="4719438" y="920047"/>
                      <a:pt x="4715481" y="927761"/>
                    </a:cubicBezTo>
                    <a:cubicBezTo>
                      <a:pt x="4715481" y="927761"/>
                      <a:pt x="4715481" y="927761"/>
                      <a:pt x="4719438" y="931615"/>
                    </a:cubicBezTo>
                    <a:cubicBezTo>
                      <a:pt x="4719438" y="931615"/>
                      <a:pt x="4719438" y="931615"/>
                      <a:pt x="4731286" y="927761"/>
                    </a:cubicBezTo>
                    <a:cubicBezTo>
                      <a:pt x="4731286" y="927761"/>
                      <a:pt x="4731286" y="927761"/>
                      <a:pt x="4739184" y="920047"/>
                    </a:cubicBezTo>
                    <a:cubicBezTo>
                      <a:pt x="4739184" y="920047"/>
                      <a:pt x="4739184" y="920047"/>
                      <a:pt x="4751033" y="923908"/>
                    </a:cubicBezTo>
                    <a:cubicBezTo>
                      <a:pt x="4751033" y="923908"/>
                      <a:pt x="4751033" y="923908"/>
                      <a:pt x="4762880" y="931615"/>
                    </a:cubicBezTo>
                    <a:cubicBezTo>
                      <a:pt x="4762880" y="931615"/>
                      <a:pt x="4762880" y="931615"/>
                      <a:pt x="4774728" y="939329"/>
                    </a:cubicBezTo>
                    <a:lnTo>
                      <a:pt x="4777032" y="939329"/>
                    </a:lnTo>
                    <a:lnTo>
                      <a:pt x="4777032" y="935970"/>
                    </a:lnTo>
                    <a:cubicBezTo>
                      <a:pt x="4784937" y="928272"/>
                      <a:pt x="4784937" y="928272"/>
                      <a:pt x="4784937" y="928272"/>
                    </a:cubicBezTo>
                    <a:cubicBezTo>
                      <a:pt x="4800747" y="928272"/>
                      <a:pt x="4800747" y="928272"/>
                      <a:pt x="4800747" y="928272"/>
                    </a:cubicBezTo>
                    <a:cubicBezTo>
                      <a:pt x="4820520" y="916728"/>
                      <a:pt x="4820520" y="916728"/>
                      <a:pt x="4820520" y="916728"/>
                    </a:cubicBezTo>
                    <a:cubicBezTo>
                      <a:pt x="4824473" y="909029"/>
                      <a:pt x="4824473" y="909029"/>
                      <a:pt x="4824473" y="909029"/>
                    </a:cubicBezTo>
                    <a:cubicBezTo>
                      <a:pt x="4832377" y="893632"/>
                      <a:pt x="4832377" y="893632"/>
                      <a:pt x="4832377" y="893632"/>
                    </a:cubicBezTo>
                    <a:cubicBezTo>
                      <a:pt x="4844246" y="882089"/>
                      <a:pt x="4844246" y="882089"/>
                      <a:pt x="4844246" y="882089"/>
                    </a:cubicBezTo>
                    <a:cubicBezTo>
                      <a:pt x="4856103" y="878244"/>
                      <a:pt x="4856103" y="878244"/>
                      <a:pt x="4856103" y="878244"/>
                    </a:cubicBezTo>
                    <a:cubicBezTo>
                      <a:pt x="4867961" y="878244"/>
                      <a:pt x="4867961" y="878244"/>
                      <a:pt x="4867961" y="878244"/>
                    </a:cubicBezTo>
                    <a:cubicBezTo>
                      <a:pt x="4891686" y="878244"/>
                      <a:pt x="4891686" y="878244"/>
                      <a:pt x="4891686" y="878244"/>
                    </a:cubicBezTo>
                    <a:cubicBezTo>
                      <a:pt x="4903543" y="870545"/>
                      <a:pt x="4903543" y="870545"/>
                      <a:pt x="4903543" y="870545"/>
                    </a:cubicBezTo>
                    <a:cubicBezTo>
                      <a:pt x="4943079" y="843604"/>
                      <a:pt x="4943079" y="843604"/>
                      <a:pt x="4943079" y="843604"/>
                    </a:cubicBezTo>
                    <a:cubicBezTo>
                      <a:pt x="4954946" y="839750"/>
                      <a:pt x="4954946" y="839750"/>
                      <a:pt x="4954946" y="839750"/>
                    </a:cubicBezTo>
                    <a:cubicBezTo>
                      <a:pt x="4970757" y="824353"/>
                      <a:pt x="4970757" y="824353"/>
                      <a:pt x="4970757" y="824353"/>
                    </a:cubicBezTo>
                    <a:cubicBezTo>
                      <a:pt x="4982624" y="805111"/>
                      <a:pt x="4982624" y="805111"/>
                      <a:pt x="4982624" y="805111"/>
                    </a:cubicBezTo>
                    <a:cubicBezTo>
                      <a:pt x="4998434" y="793567"/>
                      <a:pt x="4998434" y="793567"/>
                      <a:pt x="4998434" y="793567"/>
                    </a:cubicBezTo>
                    <a:cubicBezTo>
                      <a:pt x="5018207" y="774325"/>
                      <a:pt x="5018207" y="774325"/>
                      <a:pt x="5018207" y="774325"/>
                    </a:cubicBezTo>
                    <a:cubicBezTo>
                      <a:pt x="5034017" y="755074"/>
                      <a:pt x="5034017" y="755074"/>
                      <a:pt x="5034017" y="755074"/>
                    </a:cubicBezTo>
                    <a:cubicBezTo>
                      <a:pt x="5053789" y="743530"/>
                      <a:pt x="5053789" y="743530"/>
                      <a:pt x="5053789" y="743530"/>
                    </a:cubicBezTo>
                    <a:cubicBezTo>
                      <a:pt x="5081467" y="739686"/>
                      <a:pt x="5081467" y="739686"/>
                      <a:pt x="5081467" y="739686"/>
                    </a:cubicBezTo>
                    <a:cubicBezTo>
                      <a:pt x="5093325" y="739686"/>
                      <a:pt x="5093325" y="739686"/>
                      <a:pt x="5093325" y="739686"/>
                    </a:cubicBezTo>
                    <a:cubicBezTo>
                      <a:pt x="5113098" y="747375"/>
                      <a:pt x="5113098" y="747375"/>
                      <a:pt x="5113098" y="747375"/>
                    </a:cubicBezTo>
                    <a:cubicBezTo>
                      <a:pt x="5105183" y="751229"/>
                      <a:pt x="5105183" y="751229"/>
                      <a:pt x="5105183" y="751229"/>
                    </a:cubicBezTo>
                    <a:cubicBezTo>
                      <a:pt x="5089373" y="758928"/>
                      <a:pt x="5089373" y="758928"/>
                      <a:pt x="5089373" y="758928"/>
                    </a:cubicBezTo>
                    <a:cubicBezTo>
                      <a:pt x="5073552" y="762772"/>
                      <a:pt x="5073552" y="762772"/>
                      <a:pt x="5073552" y="762772"/>
                    </a:cubicBezTo>
                    <a:cubicBezTo>
                      <a:pt x="5077515" y="770471"/>
                      <a:pt x="5077515" y="770471"/>
                      <a:pt x="5077515" y="770471"/>
                    </a:cubicBezTo>
                    <a:cubicBezTo>
                      <a:pt x="5053789" y="793567"/>
                      <a:pt x="5053789" y="793567"/>
                      <a:pt x="5053789" y="793567"/>
                    </a:cubicBezTo>
                    <a:cubicBezTo>
                      <a:pt x="5053789" y="793567"/>
                      <a:pt x="5045885" y="793567"/>
                      <a:pt x="5045885" y="797412"/>
                    </a:cubicBezTo>
                    <a:cubicBezTo>
                      <a:pt x="5045885" y="801266"/>
                      <a:pt x="5034017" y="828207"/>
                      <a:pt x="5034017" y="828207"/>
                    </a:cubicBezTo>
                    <a:cubicBezTo>
                      <a:pt x="5034017" y="812809"/>
                      <a:pt x="5034017" y="812809"/>
                      <a:pt x="5034017" y="812809"/>
                    </a:cubicBezTo>
                    <a:cubicBezTo>
                      <a:pt x="5026112" y="805111"/>
                      <a:pt x="5026112" y="805111"/>
                      <a:pt x="5026112" y="805111"/>
                    </a:cubicBezTo>
                    <a:cubicBezTo>
                      <a:pt x="5022159" y="843604"/>
                      <a:pt x="5022159" y="843604"/>
                      <a:pt x="5022159" y="843604"/>
                    </a:cubicBezTo>
                    <a:cubicBezTo>
                      <a:pt x="5022159" y="866691"/>
                      <a:pt x="5022159" y="866691"/>
                      <a:pt x="5022159" y="866691"/>
                    </a:cubicBezTo>
                    <a:cubicBezTo>
                      <a:pt x="5034017" y="858992"/>
                      <a:pt x="5034017" y="858992"/>
                      <a:pt x="5034017" y="858992"/>
                    </a:cubicBezTo>
                    <a:cubicBezTo>
                      <a:pt x="5041922" y="851294"/>
                      <a:pt x="5041922" y="851294"/>
                      <a:pt x="5041922" y="851294"/>
                    </a:cubicBezTo>
                    <a:cubicBezTo>
                      <a:pt x="5045885" y="851294"/>
                      <a:pt x="5045885" y="851294"/>
                      <a:pt x="5045885" y="851294"/>
                    </a:cubicBezTo>
                    <a:cubicBezTo>
                      <a:pt x="5049837" y="858992"/>
                      <a:pt x="5049837" y="858992"/>
                      <a:pt x="5049837" y="858992"/>
                    </a:cubicBezTo>
                    <a:cubicBezTo>
                      <a:pt x="5061695" y="858992"/>
                      <a:pt x="5061695" y="858992"/>
                      <a:pt x="5061695" y="858992"/>
                    </a:cubicBezTo>
                    <a:cubicBezTo>
                      <a:pt x="5069600" y="855148"/>
                      <a:pt x="5069600" y="855148"/>
                      <a:pt x="5069600" y="855148"/>
                    </a:cubicBezTo>
                    <a:cubicBezTo>
                      <a:pt x="5081467" y="847449"/>
                      <a:pt x="5081467" y="847449"/>
                      <a:pt x="5081467" y="847449"/>
                    </a:cubicBezTo>
                    <a:cubicBezTo>
                      <a:pt x="5101231" y="851294"/>
                      <a:pt x="5101231" y="851294"/>
                      <a:pt x="5101231" y="851294"/>
                    </a:cubicBezTo>
                    <a:cubicBezTo>
                      <a:pt x="5140766" y="870545"/>
                      <a:pt x="5140766" y="870545"/>
                      <a:pt x="5140766" y="870545"/>
                    </a:cubicBezTo>
                    <a:cubicBezTo>
                      <a:pt x="5164491" y="897486"/>
                      <a:pt x="5164491" y="897486"/>
                      <a:pt x="5164491" y="897486"/>
                    </a:cubicBezTo>
                    <a:cubicBezTo>
                      <a:pt x="5180310" y="909029"/>
                      <a:pt x="5180310" y="909029"/>
                      <a:pt x="5180310" y="909029"/>
                    </a:cubicBezTo>
                    <a:cubicBezTo>
                      <a:pt x="5215894" y="912884"/>
                      <a:pt x="5215894" y="912884"/>
                      <a:pt x="5215894" y="912884"/>
                    </a:cubicBezTo>
                    <a:cubicBezTo>
                      <a:pt x="5227752" y="909029"/>
                      <a:pt x="5227752" y="909029"/>
                      <a:pt x="5227752" y="909029"/>
                    </a:cubicBezTo>
                    <a:cubicBezTo>
                      <a:pt x="5255429" y="916728"/>
                      <a:pt x="5255429" y="916728"/>
                      <a:pt x="5255429" y="916728"/>
                    </a:cubicBezTo>
                    <a:cubicBezTo>
                      <a:pt x="5279155" y="924427"/>
                      <a:pt x="5279155" y="924427"/>
                      <a:pt x="5279155" y="924427"/>
                    </a:cubicBezTo>
                    <a:cubicBezTo>
                      <a:pt x="5291012" y="909029"/>
                      <a:pt x="5291012" y="909029"/>
                      <a:pt x="5291012" y="909029"/>
                    </a:cubicBezTo>
                    <a:cubicBezTo>
                      <a:pt x="5310775" y="889787"/>
                      <a:pt x="5310775" y="889787"/>
                      <a:pt x="5310775" y="889787"/>
                    </a:cubicBezTo>
                    <a:cubicBezTo>
                      <a:pt x="5326595" y="874390"/>
                      <a:pt x="5326595" y="874390"/>
                      <a:pt x="5326595" y="874390"/>
                    </a:cubicBezTo>
                    <a:cubicBezTo>
                      <a:pt x="5362177" y="866691"/>
                      <a:pt x="5362177" y="866691"/>
                      <a:pt x="5362177" y="866691"/>
                    </a:cubicBezTo>
                    <a:cubicBezTo>
                      <a:pt x="5385903" y="858992"/>
                      <a:pt x="5385903" y="858992"/>
                      <a:pt x="5385903" y="858992"/>
                    </a:cubicBezTo>
                    <a:cubicBezTo>
                      <a:pt x="5409618" y="858992"/>
                      <a:pt x="5409618" y="858992"/>
                      <a:pt x="5409618" y="858992"/>
                    </a:cubicBezTo>
                    <a:cubicBezTo>
                      <a:pt x="5445210" y="847449"/>
                      <a:pt x="5445210" y="847449"/>
                      <a:pt x="5445210" y="847449"/>
                    </a:cubicBezTo>
                    <a:cubicBezTo>
                      <a:pt x="5468925" y="839750"/>
                      <a:pt x="5468925" y="839750"/>
                      <a:pt x="5468925" y="839750"/>
                    </a:cubicBezTo>
                    <a:cubicBezTo>
                      <a:pt x="5480794" y="847449"/>
                      <a:pt x="5480794" y="847449"/>
                      <a:pt x="5480794" y="847449"/>
                    </a:cubicBezTo>
                    <a:cubicBezTo>
                      <a:pt x="5488698" y="878244"/>
                      <a:pt x="5488698" y="878244"/>
                      <a:pt x="5488698" y="878244"/>
                    </a:cubicBezTo>
                    <a:cubicBezTo>
                      <a:pt x="5532186" y="885933"/>
                      <a:pt x="5532186" y="885933"/>
                      <a:pt x="5532186" y="885933"/>
                    </a:cubicBezTo>
                    <a:cubicBezTo>
                      <a:pt x="5559864" y="885933"/>
                      <a:pt x="5559864" y="885933"/>
                      <a:pt x="5559864" y="885933"/>
                    </a:cubicBezTo>
                    <a:cubicBezTo>
                      <a:pt x="5579637" y="889787"/>
                      <a:pt x="5579637" y="889787"/>
                      <a:pt x="5579637" y="889787"/>
                    </a:cubicBezTo>
                    <a:cubicBezTo>
                      <a:pt x="5595447" y="909029"/>
                      <a:pt x="5595447" y="909029"/>
                      <a:pt x="5595447" y="909029"/>
                    </a:cubicBezTo>
                    <a:cubicBezTo>
                      <a:pt x="5619172" y="935970"/>
                      <a:pt x="5619172" y="935970"/>
                      <a:pt x="5619172" y="935970"/>
                    </a:cubicBezTo>
                    <a:cubicBezTo>
                      <a:pt x="5627077" y="943669"/>
                      <a:pt x="5627077" y="943669"/>
                      <a:pt x="5627077" y="943669"/>
                    </a:cubicBezTo>
                    <a:cubicBezTo>
                      <a:pt x="5627077" y="943669"/>
                      <a:pt x="5631030" y="947523"/>
                      <a:pt x="5634982" y="951368"/>
                    </a:cubicBezTo>
                    <a:cubicBezTo>
                      <a:pt x="5638934" y="955212"/>
                      <a:pt x="5642888" y="962911"/>
                      <a:pt x="5642888" y="962911"/>
                    </a:cubicBezTo>
                    <a:cubicBezTo>
                      <a:pt x="5662660" y="966765"/>
                      <a:pt x="5662660" y="966765"/>
                      <a:pt x="5662660" y="966765"/>
                    </a:cubicBezTo>
                    <a:cubicBezTo>
                      <a:pt x="5662660" y="966765"/>
                      <a:pt x="5670565" y="959066"/>
                      <a:pt x="5670565" y="959066"/>
                    </a:cubicBezTo>
                    <a:cubicBezTo>
                      <a:pt x="5670565" y="955212"/>
                      <a:pt x="5686385" y="947523"/>
                      <a:pt x="5686385" y="947523"/>
                    </a:cubicBezTo>
                    <a:cubicBezTo>
                      <a:pt x="5694291" y="955212"/>
                      <a:pt x="5694291" y="955212"/>
                      <a:pt x="5694291" y="955212"/>
                    </a:cubicBezTo>
                    <a:cubicBezTo>
                      <a:pt x="5694291" y="955212"/>
                      <a:pt x="5702195" y="959066"/>
                      <a:pt x="5694291" y="962911"/>
                    </a:cubicBezTo>
                    <a:cubicBezTo>
                      <a:pt x="5690337" y="962911"/>
                      <a:pt x="5686385" y="970610"/>
                      <a:pt x="5682433" y="970610"/>
                    </a:cubicBezTo>
                    <a:cubicBezTo>
                      <a:pt x="5674518" y="970610"/>
                      <a:pt x="5666613" y="970610"/>
                      <a:pt x="5666613" y="970610"/>
                    </a:cubicBezTo>
                    <a:cubicBezTo>
                      <a:pt x="5650803" y="970610"/>
                      <a:pt x="5650803" y="970610"/>
                      <a:pt x="5650803" y="970610"/>
                    </a:cubicBezTo>
                    <a:cubicBezTo>
                      <a:pt x="5642888" y="978309"/>
                      <a:pt x="5642888" y="978309"/>
                      <a:pt x="5642888" y="978309"/>
                    </a:cubicBezTo>
                    <a:cubicBezTo>
                      <a:pt x="5599400" y="978309"/>
                      <a:pt x="5599400" y="978309"/>
                      <a:pt x="5599400" y="978309"/>
                    </a:cubicBezTo>
                    <a:cubicBezTo>
                      <a:pt x="5587542" y="982163"/>
                      <a:pt x="5587542" y="982163"/>
                      <a:pt x="5587542" y="982163"/>
                    </a:cubicBezTo>
                    <a:cubicBezTo>
                      <a:pt x="5571722" y="974464"/>
                      <a:pt x="5571722" y="974464"/>
                      <a:pt x="5571722" y="974464"/>
                    </a:cubicBezTo>
                    <a:cubicBezTo>
                      <a:pt x="5555912" y="966765"/>
                      <a:pt x="5555912" y="966765"/>
                      <a:pt x="5555912" y="966765"/>
                    </a:cubicBezTo>
                    <a:cubicBezTo>
                      <a:pt x="5540092" y="986007"/>
                      <a:pt x="5540092" y="986007"/>
                      <a:pt x="5540092" y="986007"/>
                    </a:cubicBezTo>
                    <a:cubicBezTo>
                      <a:pt x="5544045" y="997551"/>
                      <a:pt x="5544045" y="997551"/>
                      <a:pt x="5544045" y="997551"/>
                    </a:cubicBezTo>
                    <a:cubicBezTo>
                      <a:pt x="5544045" y="1005249"/>
                      <a:pt x="5544045" y="1005249"/>
                      <a:pt x="5544045" y="1005249"/>
                    </a:cubicBezTo>
                    <a:cubicBezTo>
                      <a:pt x="5544045" y="1005249"/>
                      <a:pt x="5544045" y="1012948"/>
                      <a:pt x="5548006" y="1012948"/>
                    </a:cubicBezTo>
                    <a:cubicBezTo>
                      <a:pt x="5548006" y="1012948"/>
                      <a:pt x="5551959" y="1016802"/>
                      <a:pt x="5551959" y="1016802"/>
                    </a:cubicBezTo>
                    <a:cubicBezTo>
                      <a:pt x="5571722" y="1024492"/>
                      <a:pt x="5571722" y="1024492"/>
                      <a:pt x="5571722" y="1024492"/>
                    </a:cubicBezTo>
                    <a:cubicBezTo>
                      <a:pt x="5579637" y="1016802"/>
                      <a:pt x="5579637" y="1016802"/>
                      <a:pt x="5579637" y="1016802"/>
                    </a:cubicBezTo>
                    <a:cubicBezTo>
                      <a:pt x="5579637" y="1016802"/>
                      <a:pt x="5567770" y="1009103"/>
                      <a:pt x="5571722" y="1009103"/>
                    </a:cubicBezTo>
                    <a:cubicBezTo>
                      <a:pt x="5575675" y="1009103"/>
                      <a:pt x="5591494" y="1016802"/>
                      <a:pt x="5591494" y="1016802"/>
                    </a:cubicBezTo>
                    <a:cubicBezTo>
                      <a:pt x="5591494" y="1016802"/>
                      <a:pt x="5587542" y="1024492"/>
                      <a:pt x="5587542" y="1024492"/>
                    </a:cubicBezTo>
                    <a:cubicBezTo>
                      <a:pt x="5583589" y="1028346"/>
                      <a:pt x="5583589" y="1028346"/>
                      <a:pt x="5583589" y="1028346"/>
                    </a:cubicBezTo>
                    <a:cubicBezTo>
                      <a:pt x="5587542" y="1032190"/>
                      <a:pt x="5607305" y="1036044"/>
                      <a:pt x="5607305" y="1036044"/>
                    </a:cubicBezTo>
                    <a:cubicBezTo>
                      <a:pt x="5611258" y="1036044"/>
                      <a:pt x="5623125" y="1043743"/>
                      <a:pt x="5623125" y="1043743"/>
                    </a:cubicBezTo>
                    <a:cubicBezTo>
                      <a:pt x="5642888" y="1055286"/>
                      <a:pt x="5642888" y="1055286"/>
                      <a:pt x="5642888" y="1055286"/>
                    </a:cubicBezTo>
                    <a:cubicBezTo>
                      <a:pt x="5670565" y="1066830"/>
                      <a:pt x="5670565" y="1066830"/>
                      <a:pt x="5670565" y="1066830"/>
                    </a:cubicBezTo>
                    <a:cubicBezTo>
                      <a:pt x="5702195" y="1078383"/>
                      <a:pt x="5702195" y="1078383"/>
                      <a:pt x="5702195" y="1078383"/>
                    </a:cubicBezTo>
                    <a:cubicBezTo>
                      <a:pt x="5733825" y="1109168"/>
                      <a:pt x="5733825" y="1109168"/>
                      <a:pt x="5733825" y="1109168"/>
                    </a:cubicBezTo>
                    <a:cubicBezTo>
                      <a:pt x="5749646" y="1128410"/>
                      <a:pt x="5749646" y="1128410"/>
                      <a:pt x="5749646" y="1128410"/>
                    </a:cubicBezTo>
                    <a:cubicBezTo>
                      <a:pt x="5741731" y="1136109"/>
                      <a:pt x="5741731" y="1136109"/>
                      <a:pt x="5741731" y="1136109"/>
                    </a:cubicBezTo>
                    <a:cubicBezTo>
                      <a:pt x="5741731" y="1136109"/>
                      <a:pt x="5737779" y="1136109"/>
                      <a:pt x="5737779" y="1139963"/>
                    </a:cubicBezTo>
                    <a:cubicBezTo>
                      <a:pt x="5741731" y="1143808"/>
                      <a:pt x="5749646" y="1159205"/>
                      <a:pt x="5749646" y="1159205"/>
                    </a:cubicBezTo>
                    <a:cubicBezTo>
                      <a:pt x="5745694" y="1163050"/>
                      <a:pt x="5753598" y="1174603"/>
                      <a:pt x="5753598" y="1174603"/>
                    </a:cubicBezTo>
                    <a:cubicBezTo>
                      <a:pt x="5761503" y="1216941"/>
                      <a:pt x="5761503" y="1216941"/>
                      <a:pt x="5761503" y="1216941"/>
                    </a:cubicBezTo>
                    <a:cubicBezTo>
                      <a:pt x="5765456" y="1240028"/>
                      <a:pt x="5765456" y="1240028"/>
                      <a:pt x="5765456" y="1240028"/>
                    </a:cubicBezTo>
                    <a:cubicBezTo>
                      <a:pt x="5761503" y="1263124"/>
                      <a:pt x="5761503" y="1263124"/>
                      <a:pt x="5761503" y="1263124"/>
                    </a:cubicBezTo>
                    <a:cubicBezTo>
                      <a:pt x="5745694" y="1282366"/>
                      <a:pt x="5745694" y="1282366"/>
                      <a:pt x="5745694" y="1282366"/>
                    </a:cubicBezTo>
                    <a:cubicBezTo>
                      <a:pt x="5733825" y="1305462"/>
                      <a:pt x="5733825" y="1305462"/>
                      <a:pt x="5733825" y="1305462"/>
                    </a:cubicBezTo>
                    <a:cubicBezTo>
                      <a:pt x="5733825" y="1305462"/>
                      <a:pt x="5725921" y="1320860"/>
                      <a:pt x="5721968" y="1324704"/>
                    </a:cubicBezTo>
                    <a:cubicBezTo>
                      <a:pt x="5721968" y="1324704"/>
                      <a:pt x="5706148" y="1336248"/>
                      <a:pt x="5706148" y="1340102"/>
                    </a:cubicBezTo>
                    <a:cubicBezTo>
                      <a:pt x="5706148" y="1340102"/>
                      <a:pt x="5698243" y="1355499"/>
                      <a:pt x="5698243" y="1355499"/>
                    </a:cubicBezTo>
                    <a:cubicBezTo>
                      <a:pt x="5698243" y="1386285"/>
                      <a:pt x="5698243" y="1386285"/>
                      <a:pt x="5698243" y="1386285"/>
                    </a:cubicBezTo>
                    <a:cubicBezTo>
                      <a:pt x="5706148" y="1393983"/>
                      <a:pt x="5706148" y="1393983"/>
                      <a:pt x="5706148" y="1393983"/>
                    </a:cubicBezTo>
                    <a:cubicBezTo>
                      <a:pt x="5725921" y="1401682"/>
                      <a:pt x="5725921" y="1401682"/>
                      <a:pt x="5725921" y="1401682"/>
                    </a:cubicBezTo>
                    <a:cubicBezTo>
                      <a:pt x="5733825" y="1393983"/>
                      <a:pt x="5733825" y="1393983"/>
                      <a:pt x="5733825" y="1393983"/>
                    </a:cubicBezTo>
                    <a:cubicBezTo>
                      <a:pt x="5733825" y="1393983"/>
                      <a:pt x="5741731" y="1390139"/>
                      <a:pt x="5741731" y="1386285"/>
                    </a:cubicBezTo>
                    <a:cubicBezTo>
                      <a:pt x="5745694" y="1386285"/>
                      <a:pt x="5749646" y="1378586"/>
                      <a:pt x="5749646" y="1378586"/>
                    </a:cubicBezTo>
                    <a:cubicBezTo>
                      <a:pt x="5749646" y="1378586"/>
                      <a:pt x="5761503" y="1370887"/>
                      <a:pt x="5761503" y="1370887"/>
                    </a:cubicBezTo>
                    <a:cubicBezTo>
                      <a:pt x="5761503" y="1370887"/>
                      <a:pt x="5761503" y="1359344"/>
                      <a:pt x="5761503" y="1359344"/>
                    </a:cubicBezTo>
                    <a:cubicBezTo>
                      <a:pt x="5761503" y="1359344"/>
                      <a:pt x="5765456" y="1343946"/>
                      <a:pt x="5765456" y="1343946"/>
                    </a:cubicBezTo>
                    <a:cubicBezTo>
                      <a:pt x="5765456" y="1343946"/>
                      <a:pt x="5773361" y="1340102"/>
                      <a:pt x="5773361" y="1340102"/>
                    </a:cubicBezTo>
                    <a:cubicBezTo>
                      <a:pt x="5773361" y="1336248"/>
                      <a:pt x="5785228" y="1328558"/>
                      <a:pt x="5785228" y="1328558"/>
                    </a:cubicBezTo>
                    <a:cubicBezTo>
                      <a:pt x="5785228" y="1328558"/>
                      <a:pt x="5801039" y="1317006"/>
                      <a:pt x="5801039" y="1317006"/>
                    </a:cubicBezTo>
                    <a:cubicBezTo>
                      <a:pt x="5804991" y="1317006"/>
                      <a:pt x="5812906" y="1305462"/>
                      <a:pt x="5812906" y="1305462"/>
                    </a:cubicBezTo>
                    <a:cubicBezTo>
                      <a:pt x="5824764" y="1305462"/>
                      <a:pt x="5824764" y="1305462"/>
                      <a:pt x="5824764" y="1305462"/>
                    </a:cubicBezTo>
                    <a:cubicBezTo>
                      <a:pt x="5840575" y="1309307"/>
                      <a:pt x="5840575" y="1309307"/>
                      <a:pt x="5840575" y="1309307"/>
                    </a:cubicBezTo>
                    <a:cubicBezTo>
                      <a:pt x="5864300" y="1332403"/>
                      <a:pt x="5864300" y="1332403"/>
                      <a:pt x="5864300" y="1332403"/>
                    </a:cubicBezTo>
                    <a:cubicBezTo>
                      <a:pt x="5880119" y="1363198"/>
                      <a:pt x="5880119" y="1363198"/>
                      <a:pt x="5880119" y="1363198"/>
                    </a:cubicBezTo>
                    <a:cubicBezTo>
                      <a:pt x="5895930" y="1447865"/>
                      <a:pt x="5895930" y="1447865"/>
                      <a:pt x="5895930" y="1447865"/>
                    </a:cubicBezTo>
                    <a:cubicBezTo>
                      <a:pt x="5907788" y="1467117"/>
                      <a:pt x="5907788" y="1467117"/>
                      <a:pt x="5907788" y="1467117"/>
                    </a:cubicBezTo>
                    <a:cubicBezTo>
                      <a:pt x="5907788" y="1482505"/>
                      <a:pt x="5907788" y="1482505"/>
                      <a:pt x="5907788" y="1482505"/>
                    </a:cubicBezTo>
                    <a:cubicBezTo>
                      <a:pt x="5907788" y="1482505"/>
                      <a:pt x="5911749" y="1494058"/>
                      <a:pt x="5911749" y="1497902"/>
                    </a:cubicBezTo>
                    <a:cubicBezTo>
                      <a:pt x="5911749" y="1501756"/>
                      <a:pt x="5911749" y="1559483"/>
                      <a:pt x="5911749" y="1559483"/>
                    </a:cubicBezTo>
                    <a:cubicBezTo>
                      <a:pt x="5884072" y="1559483"/>
                      <a:pt x="5884072" y="1559483"/>
                      <a:pt x="5884072" y="1559483"/>
                    </a:cubicBezTo>
                    <a:cubicBezTo>
                      <a:pt x="5876157" y="1559483"/>
                      <a:pt x="5876157" y="1559483"/>
                      <a:pt x="5876157" y="1559483"/>
                    </a:cubicBezTo>
                    <a:cubicBezTo>
                      <a:pt x="5876157" y="1571035"/>
                      <a:pt x="5876157" y="1571035"/>
                      <a:pt x="5876157" y="1571035"/>
                    </a:cubicBezTo>
                    <a:cubicBezTo>
                      <a:pt x="5864300" y="1586423"/>
                      <a:pt x="5864300" y="1586423"/>
                      <a:pt x="5864300" y="1586423"/>
                    </a:cubicBezTo>
                    <a:cubicBezTo>
                      <a:pt x="5860346" y="1605675"/>
                      <a:pt x="5860346" y="1605675"/>
                      <a:pt x="5860346" y="1605675"/>
                    </a:cubicBezTo>
                    <a:cubicBezTo>
                      <a:pt x="5852442" y="1621063"/>
                      <a:pt x="5852442" y="1621063"/>
                      <a:pt x="5852442" y="1621063"/>
                    </a:cubicBezTo>
                    <a:cubicBezTo>
                      <a:pt x="5840575" y="1636461"/>
                      <a:pt x="5840575" y="1636461"/>
                      <a:pt x="5840575" y="1636461"/>
                    </a:cubicBezTo>
                    <a:cubicBezTo>
                      <a:pt x="5828716" y="1674954"/>
                      <a:pt x="5828716" y="1674954"/>
                      <a:pt x="5828716" y="1674954"/>
                    </a:cubicBezTo>
                    <a:cubicBezTo>
                      <a:pt x="5828716" y="1698041"/>
                      <a:pt x="5828716" y="1698041"/>
                      <a:pt x="5828716" y="1698041"/>
                    </a:cubicBezTo>
                    <a:cubicBezTo>
                      <a:pt x="5812906" y="1717283"/>
                      <a:pt x="5812906" y="1717283"/>
                      <a:pt x="5812906" y="1717283"/>
                    </a:cubicBezTo>
                    <a:cubicBezTo>
                      <a:pt x="5801039" y="1736535"/>
                      <a:pt x="5801039" y="1736535"/>
                      <a:pt x="5801039" y="1736535"/>
                    </a:cubicBezTo>
                    <a:lnTo>
                      <a:pt x="5752108" y="1744818"/>
                    </a:lnTo>
                    <a:lnTo>
                      <a:pt x="5752350" y="1745107"/>
                    </a:lnTo>
                    <a:lnTo>
                      <a:pt x="5799677" y="1738032"/>
                    </a:lnTo>
                    <a:lnTo>
                      <a:pt x="5837035" y="1742567"/>
                    </a:lnTo>
                    <a:lnTo>
                      <a:pt x="5855717" y="1747104"/>
                    </a:lnTo>
                    <a:lnTo>
                      <a:pt x="5874393" y="1760720"/>
                    </a:lnTo>
                    <a:lnTo>
                      <a:pt x="5879060" y="1765257"/>
                    </a:lnTo>
                    <a:lnTo>
                      <a:pt x="5897742" y="1769794"/>
                    </a:lnTo>
                    <a:lnTo>
                      <a:pt x="5907078" y="1765257"/>
                    </a:lnTo>
                    <a:lnTo>
                      <a:pt x="5921087" y="1778873"/>
                    </a:lnTo>
                    <a:lnTo>
                      <a:pt x="5935101" y="1787946"/>
                    </a:lnTo>
                    <a:lnTo>
                      <a:pt x="5939768" y="1787946"/>
                    </a:lnTo>
                    <a:lnTo>
                      <a:pt x="5949109" y="1787946"/>
                    </a:lnTo>
                    <a:lnTo>
                      <a:pt x="5963118" y="1787946"/>
                    </a:lnTo>
                    <a:lnTo>
                      <a:pt x="5981794" y="1769794"/>
                    </a:lnTo>
                    <a:lnTo>
                      <a:pt x="6000470" y="1760720"/>
                    </a:lnTo>
                    <a:lnTo>
                      <a:pt x="6014484" y="1760720"/>
                    </a:lnTo>
                    <a:lnTo>
                      <a:pt x="6028492" y="1760720"/>
                    </a:lnTo>
                    <a:lnTo>
                      <a:pt x="6042501" y="1747104"/>
                    </a:lnTo>
                    <a:lnTo>
                      <a:pt x="6051836" y="1738032"/>
                    </a:lnTo>
                    <a:lnTo>
                      <a:pt x="6065846" y="1733489"/>
                    </a:lnTo>
                    <a:lnTo>
                      <a:pt x="6089195" y="1715337"/>
                    </a:lnTo>
                    <a:lnTo>
                      <a:pt x="6121885" y="1697190"/>
                    </a:lnTo>
                    <a:lnTo>
                      <a:pt x="6149902" y="1674496"/>
                    </a:lnTo>
                    <a:lnTo>
                      <a:pt x="6182586" y="1660886"/>
                    </a:lnTo>
                    <a:lnTo>
                      <a:pt x="6205935" y="1638197"/>
                    </a:lnTo>
                    <a:lnTo>
                      <a:pt x="6206021" y="1638660"/>
                    </a:lnTo>
                    <a:lnTo>
                      <a:pt x="6205940" y="1638193"/>
                    </a:lnTo>
                    <a:lnTo>
                      <a:pt x="6233952" y="1620042"/>
                    </a:lnTo>
                    <a:lnTo>
                      <a:pt x="6257304" y="1606428"/>
                    </a:lnTo>
                    <a:lnTo>
                      <a:pt x="6280648" y="1588278"/>
                    </a:lnTo>
                    <a:lnTo>
                      <a:pt x="6308668" y="1570124"/>
                    </a:lnTo>
                    <a:lnTo>
                      <a:pt x="6311068" y="1581787"/>
                    </a:lnTo>
                    <a:lnTo>
                      <a:pt x="6308670" y="1570123"/>
                    </a:lnTo>
                    <a:lnTo>
                      <a:pt x="6355360" y="1524747"/>
                    </a:lnTo>
                    <a:lnTo>
                      <a:pt x="6364702" y="1511129"/>
                    </a:lnTo>
                    <a:lnTo>
                      <a:pt x="6383376" y="1492982"/>
                    </a:lnTo>
                    <a:lnTo>
                      <a:pt x="6392717" y="1483901"/>
                    </a:lnTo>
                    <a:lnTo>
                      <a:pt x="6411400" y="1470291"/>
                    </a:lnTo>
                    <a:lnTo>
                      <a:pt x="6411400" y="1456680"/>
                    </a:lnTo>
                    <a:lnTo>
                      <a:pt x="6411400" y="1447600"/>
                    </a:lnTo>
                    <a:lnTo>
                      <a:pt x="6388046" y="1402225"/>
                    </a:lnTo>
                    <a:lnTo>
                      <a:pt x="6374043" y="1370460"/>
                    </a:lnTo>
                    <a:lnTo>
                      <a:pt x="6392717" y="1356843"/>
                    </a:lnTo>
                    <a:lnTo>
                      <a:pt x="6453419" y="1343232"/>
                    </a:lnTo>
                    <a:lnTo>
                      <a:pt x="6486106" y="1343232"/>
                    </a:lnTo>
                    <a:lnTo>
                      <a:pt x="6528135" y="1343232"/>
                    </a:lnTo>
                    <a:lnTo>
                      <a:pt x="6556151" y="1343232"/>
                    </a:lnTo>
                    <a:lnTo>
                      <a:pt x="6570162" y="1343232"/>
                    </a:lnTo>
                    <a:lnTo>
                      <a:pt x="6602849" y="1329615"/>
                    </a:lnTo>
                    <a:lnTo>
                      <a:pt x="6621533" y="1329615"/>
                    </a:lnTo>
                    <a:lnTo>
                      <a:pt x="6668223" y="1316004"/>
                    </a:lnTo>
                    <a:lnTo>
                      <a:pt x="6696247" y="1284239"/>
                    </a:lnTo>
                    <a:lnTo>
                      <a:pt x="6724263" y="1270622"/>
                    </a:lnTo>
                    <a:lnTo>
                      <a:pt x="6742937" y="1257011"/>
                    </a:lnTo>
                    <a:lnTo>
                      <a:pt x="6742937" y="1247931"/>
                    </a:lnTo>
                    <a:lnTo>
                      <a:pt x="6742937" y="1229783"/>
                    </a:lnTo>
                    <a:lnTo>
                      <a:pt x="6724263" y="1207092"/>
                    </a:lnTo>
                    <a:lnTo>
                      <a:pt x="6742937" y="1193475"/>
                    </a:lnTo>
                    <a:lnTo>
                      <a:pt x="6747609" y="1175327"/>
                    </a:lnTo>
                    <a:lnTo>
                      <a:pt x="6724263" y="1184401"/>
                    </a:lnTo>
                    <a:lnTo>
                      <a:pt x="6714922" y="1175327"/>
                    </a:lnTo>
                    <a:lnTo>
                      <a:pt x="6705580" y="1157173"/>
                    </a:lnTo>
                    <a:lnTo>
                      <a:pt x="6728934" y="1139026"/>
                    </a:lnTo>
                    <a:lnTo>
                      <a:pt x="6766292" y="1107254"/>
                    </a:lnTo>
                    <a:lnTo>
                      <a:pt x="6780295" y="1080026"/>
                    </a:lnTo>
                    <a:lnTo>
                      <a:pt x="6784966" y="1057342"/>
                    </a:lnTo>
                    <a:lnTo>
                      <a:pt x="6822323" y="1011959"/>
                    </a:lnTo>
                    <a:lnTo>
                      <a:pt x="6850339" y="975658"/>
                    </a:lnTo>
                    <a:lnTo>
                      <a:pt x="6883026" y="952966"/>
                    </a:lnTo>
                    <a:lnTo>
                      <a:pt x="6915712" y="943893"/>
                    </a:lnTo>
                    <a:lnTo>
                      <a:pt x="6967082" y="930275"/>
                    </a:lnTo>
                    <a:lnTo>
                      <a:pt x="6995098" y="916666"/>
                    </a:lnTo>
                    <a:lnTo>
                      <a:pt x="7069813" y="907592"/>
                    </a:lnTo>
                    <a:lnTo>
                      <a:pt x="7069813" y="930275"/>
                    </a:lnTo>
                    <a:lnTo>
                      <a:pt x="7069813" y="957503"/>
                    </a:lnTo>
                    <a:lnTo>
                      <a:pt x="7072686" y="964483"/>
                    </a:lnTo>
                    <a:lnTo>
                      <a:pt x="7069816" y="957507"/>
                    </a:lnTo>
                    <a:lnTo>
                      <a:pt x="7069816" y="930281"/>
                    </a:lnTo>
                    <a:lnTo>
                      <a:pt x="7069816" y="907590"/>
                    </a:lnTo>
                    <a:lnTo>
                      <a:pt x="7093163" y="907590"/>
                    </a:lnTo>
                    <a:lnTo>
                      <a:pt x="7139858" y="889436"/>
                    </a:lnTo>
                    <a:lnTo>
                      <a:pt x="7172546" y="880361"/>
                    </a:lnTo>
                    <a:lnTo>
                      <a:pt x="7237920" y="871287"/>
                    </a:lnTo>
                    <a:lnTo>
                      <a:pt x="7270608" y="862212"/>
                    </a:lnTo>
                    <a:lnTo>
                      <a:pt x="7303295" y="853137"/>
                    </a:lnTo>
                    <a:lnTo>
                      <a:pt x="7317305" y="871287"/>
                    </a:lnTo>
                    <a:lnTo>
                      <a:pt x="7317305" y="907590"/>
                    </a:lnTo>
                    <a:lnTo>
                      <a:pt x="7317305" y="930281"/>
                    </a:lnTo>
                    <a:lnTo>
                      <a:pt x="7331313" y="948432"/>
                    </a:lnTo>
                    <a:lnTo>
                      <a:pt x="7331313" y="966582"/>
                    </a:lnTo>
                    <a:lnTo>
                      <a:pt x="7289287" y="998348"/>
                    </a:lnTo>
                    <a:lnTo>
                      <a:pt x="7289287" y="1057343"/>
                    </a:lnTo>
                    <a:lnTo>
                      <a:pt x="7275278" y="1125414"/>
                    </a:lnTo>
                    <a:lnTo>
                      <a:pt x="7279948" y="1175329"/>
                    </a:lnTo>
                    <a:lnTo>
                      <a:pt x="7284618" y="1225246"/>
                    </a:lnTo>
                    <a:lnTo>
                      <a:pt x="7279948" y="1266087"/>
                    </a:lnTo>
                    <a:lnTo>
                      <a:pt x="7289287" y="1297852"/>
                    </a:lnTo>
                    <a:lnTo>
                      <a:pt x="7289290" y="1297852"/>
                    </a:lnTo>
                    <a:lnTo>
                      <a:pt x="7462066" y="1257011"/>
                    </a:lnTo>
                    <a:lnTo>
                      <a:pt x="7466735" y="1234322"/>
                    </a:lnTo>
                    <a:lnTo>
                      <a:pt x="7504091" y="1220709"/>
                    </a:lnTo>
                    <a:lnTo>
                      <a:pt x="7513431" y="1234322"/>
                    </a:lnTo>
                    <a:lnTo>
                      <a:pt x="7518100" y="1247934"/>
                    </a:lnTo>
                    <a:lnTo>
                      <a:pt x="7527437" y="1247934"/>
                    </a:lnTo>
                    <a:lnTo>
                      <a:pt x="7541446" y="1247934"/>
                    </a:lnTo>
                    <a:lnTo>
                      <a:pt x="7546116" y="1257011"/>
                    </a:lnTo>
                    <a:lnTo>
                      <a:pt x="7546116" y="1261550"/>
                    </a:lnTo>
                    <a:lnTo>
                      <a:pt x="7527437" y="1270626"/>
                    </a:lnTo>
                    <a:lnTo>
                      <a:pt x="7518100" y="1279701"/>
                    </a:lnTo>
                    <a:lnTo>
                      <a:pt x="7513431" y="1284240"/>
                    </a:lnTo>
                    <a:lnTo>
                      <a:pt x="7504091" y="1293316"/>
                    </a:lnTo>
                    <a:lnTo>
                      <a:pt x="7504091" y="1311468"/>
                    </a:lnTo>
                    <a:lnTo>
                      <a:pt x="7508760" y="1320544"/>
                    </a:lnTo>
                    <a:lnTo>
                      <a:pt x="7518100" y="1320544"/>
                    </a:lnTo>
                    <a:lnTo>
                      <a:pt x="7527437" y="1320544"/>
                    </a:lnTo>
                    <a:lnTo>
                      <a:pt x="7546116" y="1329618"/>
                    </a:lnTo>
                    <a:lnTo>
                      <a:pt x="7564796" y="1343234"/>
                    </a:lnTo>
                    <a:lnTo>
                      <a:pt x="7569465" y="1356846"/>
                    </a:lnTo>
                    <a:lnTo>
                      <a:pt x="7564796" y="1365924"/>
                    </a:lnTo>
                    <a:lnTo>
                      <a:pt x="7569465" y="1370462"/>
                    </a:lnTo>
                    <a:lnTo>
                      <a:pt x="7583471" y="1379536"/>
                    </a:lnTo>
                    <a:lnTo>
                      <a:pt x="7592811" y="1384075"/>
                    </a:lnTo>
                    <a:lnTo>
                      <a:pt x="7597481" y="1388613"/>
                    </a:lnTo>
                    <a:lnTo>
                      <a:pt x="7602151" y="1397688"/>
                    </a:lnTo>
                    <a:lnTo>
                      <a:pt x="7630170" y="1384075"/>
                    </a:lnTo>
                    <a:lnTo>
                      <a:pt x="7648846" y="1384075"/>
                    </a:lnTo>
                    <a:lnTo>
                      <a:pt x="7662856" y="1379536"/>
                    </a:lnTo>
                    <a:lnTo>
                      <a:pt x="7653516" y="1365924"/>
                    </a:lnTo>
                    <a:lnTo>
                      <a:pt x="7639507" y="1352308"/>
                    </a:lnTo>
                    <a:lnTo>
                      <a:pt x="7634841" y="1343234"/>
                    </a:lnTo>
                    <a:lnTo>
                      <a:pt x="7639507" y="1334158"/>
                    </a:lnTo>
                    <a:lnTo>
                      <a:pt x="7644176" y="1343234"/>
                    </a:lnTo>
                    <a:lnTo>
                      <a:pt x="7658186" y="1352308"/>
                    </a:lnTo>
                    <a:lnTo>
                      <a:pt x="7672196" y="1361386"/>
                    </a:lnTo>
                    <a:lnTo>
                      <a:pt x="7676866" y="1365924"/>
                    </a:lnTo>
                    <a:lnTo>
                      <a:pt x="7686206" y="1379536"/>
                    </a:lnTo>
                    <a:lnTo>
                      <a:pt x="7695546" y="1384075"/>
                    </a:lnTo>
                    <a:lnTo>
                      <a:pt x="7690875" y="1393152"/>
                    </a:lnTo>
                    <a:lnTo>
                      <a:pt x="7681535" y="1402226"/>
                    </a:lnTo>
                    <a:lnTo>
                      <a:pt x="7667526" y="1406764"/>
                    </a:lnTo>
                    <a:lnTo>
                      <a:pt x="7658186" y="1415841"/>
                    </a:lnTo>
                    <a:lnTo>
                      <a:pt x="7639507" y="1415841"/>
                    </a:lnTo>
                    <a:lnTo>
                      <a:pt x="7625501" y="1424915"/>
                    </a:lnTo>
                    <a:lnTo>
                      <a:pt x="7616161" y="1424915"/>
                    </a:lnTo>
                    <a:lnTo>
                      <a:pt x="7616161" y="1433993"/>
                    </a:lnTo>
                    <a:lnTo>
                      <a:pt x="7606821" y="1443069"/>
                    </a:lnTo>
                    <a:lnTo>
                      <a:pt x="7592811" y="1452143"/>
                    </a:lnTo>
                    <a:lnTo>
                      <a:pt x="7592811" y="1443069"/>
                    </a:lnTo>
                    <a:lnTo>
                      <a:pt x="7588142" y="1429454"/>
                    </a:lnTo>
                    <a:lnTo>
                      <a:pt x="7583471" y="1415841"/>
                    </a:lnTo>
                    <a:lnTo>
                      <a:pt x="7569465" y="1424915"/>
                    </a:lnTo>
                    <a:lnTo>
                      <a:pt x="7569465" y="1433993"/>
                    </a:lnTo>
                    <a:lnTo>
                      <a:pt x="7555456" y="1443069"/>
                    </a:lnTo>
                    <a:lnTo>
                      <a:pt x="7555456" y="1461221"/>
                    </a:lnTo>
                    <a:lnTo>
                      <a:pt x="7546116" y="1470297"/>
                    </a:lnTo>
                    <a:lnTo>
                      <a:pt x="7541446" y="1470297"/>
                    </a:lnTo>
                    <a:lnTo>
                      <a:pt x="7532115" y="1470297"/>
                    </a:lnTo>
                    <a:lnTo>
                      <a:pt x="7532115" y="1474828"/>
                    </a:lnTo>
                    <a:lnTo>
                      <a:pt x="7532115" y="1479367"/>
                    </a:lnTo>
                    <a:lnTo>
                      <a:pt x="7522776" y="1483905"/>
                    </a:lnTo>
                    <a:lnTo>
                      <a:pt x="7518106" y="1479367"/>
                    </a:lnTo>
                    <a:lnTo>
                      <a:pt x="7518106" y="1474828"/>
                    </a:lnTo>
                    <a:lnTo>
                      <a:pt x="7508768" y="1456677"/>
                    </a:lnTo>
                    <a:lnTo>
                      <a:pt x="7508768" y="1447602"/>
                    </a:lnTo>
                    <a:lnTo>
                      <a:pt x="7494758" y="1443063"/>
                    </a:lnTo>
                    <a:lnTo>
                      <a:pt x="7490088" y="1443063"/>
                    </a:lnTo>
                    <a:lnTo>
                      <a:pt x="7485418" y="1447602"/>
                    </a:lnTo>
                    <a:lnTo>
                      <a:pt x="7485418" y="1452139"/>
                    </a:lnTo>
                    <a:lnTo>
                      <a:pt x="7485418" y="1461215"/>
                    </a:lnTo>
                    <a:lnTo>
                      <a:pt x="7485418" y="1474828"/>
                    </a:lnTo>
                    <a:lnTo>
                      <a:pt x="7485418" y="1483905"/>
                    </a:lnTo>
                    <a:lnTo>
                      <a:pt x="7485418" y="1488443"/>
                    </a:lnTo>
                    <a:lnTo>
                      <a:pt x="7485418" y="1502056"/>
                    </a:lnTo>
                    <a:lnTo>
                      <a:pt x="7466740" y="1511133"/>
                    </a:lnTo>
                    <a:lnTo>
                      <a:pt x="7457400" y="1515671"/>
                    </a:lnTo>
                    <a:lnTo>
                      <a:pt x="7448061" y="1524746"/>
                    </a:lnTo>
                    <a:lnTo>
                      <a:pt x="7420043" y="1406760"/>
                    </a:lnTo>
                    <a:lnTo>
                      <a:pt x="7420036" y="1406764"/>
                    </a:lnTo>
                    <a:lnTo>
                      <a:pt x="7416234" y="1407475"/>
                    </a:lnTo>
                    <a:lnTo>
                      <a:pt x="7420040" y="1406764"/>
                    </a:lnTo>
                    <a:lnTo>
                      <a:pt x="7448057" y="1524749"/>
                    </a:lnTo>
                    <a:lnTo>
                      <a:pt x="7443389" y="1533825"/>
                    </a:lnTo>
                    <a:lnTo>
                      <a:pt x="7415369" y="1533825"/>
                    </a:lnTo>
                    <a:lnTo>
                      <a:pt x="7392022" y="1542901"/>
                    </a:lnTo>
                    <a:lnTo>
                      <a:pt x="7368674" y="1551976"/>
                    </a:lnTo>
                    <a:lnTo>
                      <a:pt x="7359335" y="1561053"/>
                    </a:lnTo>
                    <a:lnTo>
                      <a:pt x="7340657" y="1570127"/>
                    </a:lnTo>
                    <a:lnTo>
                      <a:pt x="7303299" y="1570127"/>
                    </a:lnTo>
                    <a:lnTo>
                      <a:pt x="7279952" y="1583741"/>
                    </a:lnTo>
                    <a:lnTo>
                      <a:pt x="7256602" y="1606431"/>
                    </a:lnTo>
                    <a:lnTo>
                      <a:pt x="7247265" y="1610969"/>
                    </a:lnTo>
                    <a:lnTo>
                      <a:pt x="7228585" y="1633659"/>
                    </a:lnTo>
                    <a:lnTo>
                      <a:pt x="7209908" y="1638197"/>
                    </a:lnTo>
                    <a:lnTo>
                      <a:pt x="7205237" y="1624584"/>
                    </a:lnTo>
                    <a:lnTo>
                      <a:pt x="7223914" y="1597355"/>
                    </a:lnTo>
                    <a:lnTo>
                      <a:pt x="7223912" y="1597352"/>
                    </a:lnTo>
                    <a:lnTo>
                      <a:pt x="7205230" y="1624579"/>
                    </a:lnTo>
                    <a:lnTo>
                      <a:pt x="7209902" y="1638196"/>
                    </a:lnTo>
                    <a:lnTo>
                      <a:pt x="7177215" y="1683572"/>
                    </a:lnTo>
                    <a:lnTo>
                      <a:pt x="7209902" y="1669961"/>
                    </a:lnTo>
                    <a:lnTo>
                      <a:pt x="7233246" y="1660887"/>
                    </a:lnTo>
                    <a:lnTo>
                      <a:pt x="7261271" y="1642733"/>
                    </a:lnTo>
                    <a:lnTo>
                      <a:pt x="7270603" y="1633659"/>
                    </a:lnTo>
                    <a:lnTo>
                      <a:pt x="7298619" y="1629122"/>
                    </a:lnTo>
                    <a:lnTo>
                      <a:pt x="7321974" y="1624579"/>
                    </a:lnTo>
                    <a:lnTo>
                      <a:pt x="7331315" y="1615505"/>
                    </a:lnTo>
                    <a:lnTo>
                      <a:pt x="7359331" y="1601894"/>
                    </a:lnTo>
                    <a:lnTo>
                      <a:pt x="7382675" y="1574666"/>
                    </a:lnTo>
                    <a:lnTo>
                      <a:pt x="7359331" y="1620042"/>
                    </a:lnTo>
                    <a:lnTo>
                      <a:pt x="7382675" y="1610968"/>
                    </a:lnTo>
                    <a:lnTo>
                      <a:pt x="7396688" y="1592814"/>
                    </a:lnTo>
                    <a:lnTo>
                      <a:pt x="7410691" y="1588277"/>
                    </a:lnTo>
                    <a:lnTo>
                      <a:pt x="7429375" y="1583740"/>
                    </a:lnTo>
                    <a:lnTo>
                      <a:pt x="7438717" y="1583740"/>
                    </a:lnTo>
                    <a:lnTo>
                      <a:pt x="7396688" y="1620042"/>
                    </a:lnTo>
                    <a:lnTo>
                      <a:pt x="7359331" y="1647270"/>
                    </a:lnTo>
                    <a:lnTo>
                      <a:pt x="7331315" y="1660887"/>
                    </a:lnTo>
                    <a:lnTo>
                      <a:pt x="7307961" y="1683572"/>
                    </a:lnTo>
                    <a:lnTo>
                      <a:pt x="7270603" y="1692652"/>
                    </a:lnTo>
                    <a:lnTo>
                      <a:pt x="7228575" y="1706263"/>
                    </a:lnTo>
                    <a:lnTo>
                      <a:pt x="7191227" y="1715343"/>
                    </a:lnTo>
                    <a:lnTo>
                      <a:pt x="7167878" y="1701728"/>
                    </a:lnTo>
                    <a:lnTo>
                      <a:pt x="7167879" y="1701731"/>
                    </a:lnTo>
                    <a:lnTo>
                      <a:pt x="7172548" y="1706267"/>
                    </a:lnTo>
                    <a:lnTo>
                      <a:pt x="7163209" y="1715342"/>
                    </a:lnTo>
                    <a:lnTo>
                      <a:pt x="7153871" y="1738032"/>
                    </a:lnTo>
                    <a:lnTo>
                      <a:pt x="7149199" y="1760721"/>
                    </a:lnTo>
                    <a:lnTo>
                      <a:pt x="7158540" y="1760721"/>
                    </a:lnTo>
                    <a:lnTo>
                      <a:pt x="7177217" y="1760721"/>
                    </a:lnTo>
                    <a:lnTo>
                      <a:pt x="7186557" y="1787950"/>
                    </a:lnTo>
                    <a:lnTo>
                      <a:pt x="7186557" y="1806101"/>
                    </a:lnTo>
                    <a:lnTo>
                      <a:pt x="7186557" y="1842405"/>
                    </a:lnTo>
                    <a:lnTo>
                      <a:pt x="7181887" y="1865095"/>
                    </a:lnTo>
                    <a:lnTo>
                      <a:pt x="7177217" y="1901399"/>
                    </a:lnTo>
                    <a:lnTo>
                      <a:pt x="7158540" y="1919550"/>
                    </a:lnTo>
                    <a:lnTo>
                      <a:pt x="7158540" y="1937702"/>
                    </a:lnTo>
                    <a:lnTo>
                      <a:pt x="7158540" y="1978543"/>
                    </a:lnTo>
                    <a:lnTo>
                      <a:pt x="7135192" y="1996693"/>
                    </a:lnTo>
                    <a:lnTo>
                      <a:pt x="7121184" y="2014847"/>
                    </a:lnTo>
                    <a:lnTo>
                      <a:pt x="7116513" y="2019383"/>
                    </a:lnTo>
                    <a:lnTo>
                      <a:pt x="7111843" y="2051151"/>
                    </a:lnTo>
                    <a:lnTo>
                      <a:pt x="7107174" y="2051151"/>
                    </a:lnTo>
                    <a:lnTo>
                      <a:pt x="7102505" y="2046612"/>
                    </a:lnTo>
                    <a:lnTo>
                      <a:pt x="7102505" y="2032997"/>
                    </a:lnTo>
                    <a:lnTo>
                      <a:pt x="7107174" y="2014847"/>
                    </a:lnTo>
                    <a:lnTo>
                      <a:pt x="7102505" y="2014847"/>
                    </a:lnTo>
                    <a:lnTo>
                      <a:pt x="7083826" y="2014847"/>
                    </a:lnTo>
                    <a:lnTo>
                      <a:pt x="7060479" y="2014847"/>
                    </a:lnTo>
                    <a:lnTo>
                      <a:pt x="7046470" y="2010308"/>
                    </a:lnTo>
                    <a:lnTo>
                      <a:pt x="7027793" y="2001232"/>
                    </a:lnTo>
                    <a:lnTo>
                      <a:pt x="7025761" y="1999653"/>
                    </a:lnTo>
                    <a:lnTo>
                      <a:pt x="7018452" y="2010309"/>
                    </a:lnTo>
                    <a:lnTo>
                      <a:pt x="7027789" y="2028460"/>
                    </a:lnTo>
                    <a:lnTo>
                      <a:pt x="7037129" y="2046612"/>
                    </a:lnTo>
                    <a:lnTo>
                      <a:pt x="7046468" y="2064763"/>
                    </a:lnTo>
                    <a:lnTo>
                      <a:pt x="7060476" y="2073839"/>
                    </a:lnTo>
                    <a:lnTo>
                      <a:pt x="7074485" y="2087453"/>
                    </a:lnTo>
                    <a:lnTo>
                      <a:pt x="7083824" y="2091990"/>
                    </a:lnTo>
                    <a:lnTo>
                      <a:pt x="7088493" y="2101065"/>
                    </a:lnTo>
                    <a:lnTo>
                      <a:pt x="7102501" y="2114680"/>
                    </a:lnTo>
                    <a:lnTo>
                      <a:pt x="7107171" y="2150983"/>
                    </a:lnTo>
                    <a:lnTo>
                      <a:pt x="7093982" y="2152815"/>
                    </a:lnTo>
                    <a:lnTo>
                      <a:pt x="7094375" y="2158205"/>
                    </a:lnTo>
                    <a:cubicBezTo>
                      <a:pt x="7094870" y="2164984"/>
                      <a:pt x="7095859" y="2178543"/>
                      <a:pt x="7097836" y="2205660"/>
                    </a:cubicBezTo>
                    <a:cubicBezTo>
                      <a:pt x="7097836" y="2205660"/>
                      <a:pt x="7097836" y="2205660"/>
                      <a:pt x="7097836" y="2240523"/>
                    </a:cubicBezTo>
                    <a:cubicBezTo>
                      <a:pt x="7097836" y="2240523"/>
                      <a:pt x="7097836" y="2240523"/>
                      <a:pt x="7089924" y="2259896"/>
                    </a:cubicBezTo>
                    <a:cubicBezTo>
                      <a:pt x="7089924" y="2259896"/>
                      <a:pt x="7082012" y="2256021"/>
                      <a:pt x="7078055" y="2252145"/>
                    </a:cubicBezTo>
                    <a:cubicBezTo>
                      <a:pt x="7078055" y="2252145"/>
                      <a:pt x="7085968" y="2240523"/>
                      <a:pt x="7085968" y="2240523"/>
                    </a:cubicBezTo>
                    <a:cubicBezTo>
                      <a:pt x="7085968" y="2240523"/>
                      <a:pt x="7085968" y="2240523"/>
                      <a:pt x="7089924" y="2228905"/>
                    </a:cubicBezTo>
                    <a:cubicBezTo>
                      <a:pt x="7089924" y="2228905"/>
                      <a:pt x="7089924" y="2228905"/>
                      <a:pt x="7085968" y="2217283"/>
                    </a:cubicBezTo>
                    <a:cubicBezTo>
                      <a:pt x="7085968" y="2217283"/>
                      <a:pt x="7085968" y="2217283"/>
                      <a:pt x="7070144" y="2232777"/>
                    </a:cubicBezTo>
                    <a:cubicBezTo>
                      <a:pt x="7070144" y="2232777"/>
                      <a:pt x="7070144" y="2232777"/>
                      <a:pt x="7070144" y="2248274"/>
                    </a:cubicBezTo>
                    <a:cubicBezTo>
                      <a:pt x="7070144" y="2248274"/>
                      <a:pt x="7070144" y="2248274"/>
                      <a:pt x="7070144" y="2259896"/>
                    </a:cubicBezTo>
                    <a:cubicBezTo>
                      <a:pt x="7070144" y="2259896"/>
                      <a:pt x="7070144" y="2259896"/>
                      <a:pt x="7070144" y="2294759"/>
                    </a:cubicBezTo>
                    <a:cubicBezTo>
                      <a:pt x="7070144" y="2294759"/>
                      <a:pt x="7070144" y="2294759"/>
                      <a:pt x="7058281" y="2310253"/>
                    </a:cubicBezTo>
                    <a:cubicBezTo>
                      <a:pt x="7058281" y="2310253"/>
                      <a:pt x="7058281" y="2310253"/>
                      <a:pt x="7046412" y="2318004"/>
                    </a:cubicBezTo>
                    <a:cubicBezTo>
                      <a:pt x="7046412" y="2318004"/>
                      <a:pt x="7046412" y="2318004"/>
                      <a:pt x="7046412" y="2325750"/>
                    </a:cubicBezTo>
                    <a:cubicBezTo>
                      <a:pt x="7046412" y="2325750"/>
                      <a:pt x="7046412" y="2325750"/>
                      <a:pt x="7046412" y="2337373"/>
                    </a:cubicBezTo>
                    <a:cubicBezTo>
                      <a:pt x="7046412" y="2337373"/>
                      <a:pt x="7046412" y="2337373"/>
                      <a:pt x="7034544" y="2348995"/>
                    </a:cubicBezTo>
                    <a:cubicBezTo>
                      <a:pt x="7034544" y="2348995"/>
                      <a:pt x="7034544" y="2348995"/>
                      <a:pt x="7030594" y="2391605"/>
                    </a:cubicBezTo>
                    <a:cubicBezTo>
                      <a:pt x="7030594" y="2391605"/>
                      <a:pt x="7030594" y="2391605"/>
                      <a:pt x="7022682" y="2418725"/>
                    </a:cubicBezTo>
                    <a:cubicBezTo>
                      <a:pt x="7022682" y="2418725"/>
                      <a:pt x="7022682" y="2418725"/>
                      <a:pt x="7014769" y="2407102"/>
                    </a:cubicBezTo>
                    <a:cubicBezTo>
                      <a:pt x="7014769" y="2407102"/>
                      <a:pt x="7014769" y="2407102"/>
                      <a:pt x="7010813" y="2383858"/>
                    </a:cubicBezTo>
                    <a:cubicBezTo>
                      <a:pt x="7010813" y="2383858"/>
                      <a:pt x="7010813" y="2383858"/>
                      <a:pt x="7010813" y="2345120"/>
                    </a:cubicBezTo>
                    <a:cubicBezTo>
                      <a:pt x="7010813" y="2345120"/>
                      <a:pt x="7010813" y="2345120"/>
                      <a:pt x="7014769" y="2321875"/>
                    </a:cubicBezTo>
                    <a:cubicBezTo>
                      <a:pt x="7014769" y="2321875"/>
                      <a:pt x="7014769" y="2321875"/>
                      <a:pt x="7026637" y="2287012"/>
                    </a:cubicBezTo>
                    <a:cubicBezTo>
                      <a:pt x="7026637" y="2287012"/>
                      <a:pt x="7026637" y="2287012"/>
                      <a:pt x="7018726" y="2267643"/>
                    </a:cubicBezTo>
                    <a:cubicBezTo>
                      <a:pt x="7018726" y="2267643"/>
                      <a:pt x="7018726" y="2267643"/>
                      <a:pt x="7006858" y="2256021"/>
                    </a:cubicBezTo>
                    <a:cubicBezTo>
                      <a:pt x="7006858" y="2256021"/>
                      <a:pt x="7006858" y="2256021"/>
                      <a:pt x="7010813" y="2252145"/>
                    </a:cubicBezTo>
                    <a:cubicBezTo>
                      <a:pt x="7010813" y="2252145"/>
                      <a:pt x="7010813" y="2252145"/>
                      <a:pt x="7002901" y="2232777"/>
                    </a:cubicBezTo>
                    <a:cubicBezTo>
                      <a:pt x="7002901" y="2232777"/>
                      <a:pt x="7002901" y="2232777"/>
                      <a:pt x="6991038" y="2209535"/>
                    </a:cubicBezTo>
                    <a:cubicBezTo>
                      <a:pt x="6991038" y="2209535"/>
                      <a:pt x="6991038" y="2209535"/>
                      <a:pt x="6975213" y="2197914"/>
                    </a:cubicBezTo>
                    <a:cubicBezTo>
                      <a:pt x="6975213" y="2197914"/>
                      <a:pt x="6975213" y="2197914"/>
                      <a:pt x="6951482" y="2197914"/>
                    </a:cubicBezTo>
                    <a:cubicBezTo>
                      <a:pt x="6951482" y="2197914"/>
                      <a:pt x="6951482" y="2197914"/>
                      <a:pt x="6935658" y="2194039"/>
                    </a:cubicBezTo>
                    <a:cubicBezTo>
                      <a:pt x="6935658" y="2194039"/>
                      <a:pt x="6935658" y="2194039"/>
                      <a:pt x="6927752" y="2186291"/>
                    </a:cubicBezTo>
                    <a:cubicBezTo>
                      <a:pt x="6927752" y="2186291"/>
                      <a:pt x="6927752" y="2186291"/>
                      <a:pt x="6931702" y="2178544"/>
                    </a:cubicBezTo>
                    <a:cubicBezTo>
                      <a:pt x="6931702" y="2178544"/>
                      <a:pt x="6931702" y="2178544"/>
                      <a:pt x="6927752" y="2163046"/>
                    </a:cubicBezTo>
                    <a:cubicBezTo>
                      <a:pt x="6927752" y="2163046"/>
                      <a:pt x="6927752" y="2163046"/>
                      <a:pt x="6939614" y="2163046"/>
                    </a:cubicBezTo>
                    <a:cubicBezTo>
                      <a:pt x="6939614" y="2163046"/>
                      <a:pt x="6939614" y="2163046"/>
                      <a:pt x="6955439" y="2147553"/>
                    </a:cubicBezTo>
                    <a:cubicBezTo>
                      <a:pt x="6955439" y="2147553"/>
                      <a:pt x="6955439" y="2147553"/>
                      <a:pt x="6955439" y="2139806"/>
                    </a:cubicBezTo>
                    <a:cubicBezTo>
                      <a:pt x="6955439" y="2139806"/>
                      <a:pt x="6955439" y="2139806"/>
                      <a:pt x="6939614" y="2124308"/>
                    </a:cubicBezTo>
                    <a:cubicBezTo>
                      <a:pt x="6939614" y="2124308"/>
                      <a:pt x="6939614" y="2124308"/>
                      <a:pt x="6943570" y="2120438"/>
                    </a:cubicBezTo>
                    <a:cubicBezTo>
                      <a:pt x="6943570" y="2120438"/>
                      <a:pt x="6943570" y="2120438"/>
                      <a:pt x="6931702" y="2104940"/>
                    </a:cubicBezTo>
                    <a:cubicBezTo>
                      <a:pt x="6931702" y="2104940"/>
                      <a:pt x="6931702" y="2104940"/>
                      <a:pt x="6923795" y="2101068"/>
                    </a:cubicBezTo>
                    <a:cubicBezTo>
                      <a:pt x="6923795" y="2101068"/>
                      <a:pt x="6923795" y="2101068"/>
                      <a:pt x="6900058" y="2093317"/>
                    </a:cubicBezTo>
                    <a:cubicBezTo>
                      <a:pt x="6900058" y="2093317"/>
                      <a:pt x="6900058" y="2093317"/>
                      <a:pt x="6907971" y="2081695"/>
                    </a:cubicBezTo>
                    <a:cubicBezTo>
                      <a:pt x="6907971" y="2081695"/>
                      <a:pt x="6907971" y="2081695"/>
                      <a:pt x="6927752" y="2062325"/>
                    </a:cubicBezTo>
                    <a:cubicBezTo>
                      <a:pt x="6927752" y="2062325"/>
                      <a:pt x="6927752" y="2062325"/>
                      <a:pt x="6911927" y="2062325"/>
                    </a:cubicBezTo>
                    <a:cubicBezTo>
                      <a:pt x="6911927" y="2062325"/>
                      <a:pt x="6911927" y="2062325"/>
                      <a:pt x="6911927" y="2046832"/>
                    </a:cubicBezTo>
                    <a:cubicBezTo>
                      <a:pt x="6911927" y="2046832"/>
                      <a:pt x="6911927" y="2046832"/>
                      <a:pt x="6919839" y="2023587"/>
                    </a:cubicBezTo>
                    <a:cubicBezTo>
                      <a:pt x="6919839" y="2023587"/>
                      <a:pt x="6919839" y="2023587"/>
                      <a:pt x="6931702" y="2019716"/>
                    </a:cubicBezTo>
                    <a:cubicBezTo>
                      <a:pt x="6931702" y="2019716"/>
                      <a:pt x="6931702" y="2019716"/>
                      <a:pt x="6935658" y="1992595"/>
                    </a:cubicBezTo>
                    <a:cubicBezTo>
                      <a:pt x="6935658" y="1992595"/>
                      <a:pt x="6935658" y="1992595"/>
                      <a:pt x="6927752" y="1988724"/>
                    </a:cubicBezTo>
                    <a:cubicBezTo>
                      <a:pt x="6927752" y="1988724"/>
                      <a:pt x="6927752" y="1988724"/>
                      <a:pt x="6915883" y="2011965"/>
                    </a:cubicBezTo>
                    <a:cubicBezTo>
                      <a:pt x="6915883" y="2011965"/>
                      <a:pt x="6915883" y="2011965"/>
                      <a:pt x="6892152" y="2027462"/>
                    </a:cubicBezTo>
                    <a:cubicBezTo>
                      <a:pt x="6892152" y="2027462"/>
                      <a:pt x="6892152" y="2027462"/>
                      <a:pt x="6880283" y="2050707"/>
                    </a:cubicBezTo>
                    <a:cubicBezTo>
                      <a:pt x="6880283" y="2050707"/>
                      <a:pt x="6880283" y="2050707"/>
                      <a:pt x="6864459" y="2050707"/>
                    </a:cubicBezTo>
                    <a:cubicBezTo>
                      <a:pt x="6864459" y="2050707"/>
                      <a:pt x="6864459" y="2050707"/>
                      <a:pt x="6872372" y="2062325"/>
                    </a:cubicBezTo>
                    <a:cubicBezTo>
                      <a:pt x="6872372" y="2062325"/>
                      <a:pt x="6872372" y="2062325"/>
                      <a:pt x="6884240" y="2081695"/>
                    </a:cubicBezTo>
                    <a:cubicBezTo>
                      <a:pt x="6884240" y="2081695"/>
                      <a:pt x="6884240" y="2081695"/>
                      <a:pt x="6880283" y="2108815"/>
                    </a:cubicBezTo>
                    <a:cubicBezTo>
                      <a:pt x="6880283" y="2108815"/>
                      <a:pt x="6880283" y="2108815"/>
                      <a:pt x="6884240" y="2135931"/>
                    </a:cubicBezTo>
                    <a:cubicBezTo>
                      <a:pt x="6884240" y="2135931"/>
                      <a:pt x="6884240" y="2135931"/>
                      <a:pt x="6884240" y="2163046"/>
                    </a:cubicBezTo>
                    <a:cubicBezTo>
                      <a:pt x="6884240" y="2163046"/>
                      <a:pt x="6884240" y="2163046"/>
                      <a:pt x="6892152" y="2174669"/>
                    </a:cubicBezTo>
                    <a:cubicBezTo>
                      <a:pt x="6892152" y="2174669"/>
                      <a:pt x="6892152" y="2174669"/>
                      <a:pt x="6915883" y="2205660"/>
                    </a:cubicBezTo>
                    <a:cubicBezTo>
                      <a:pt x="6915883" y="2205660"/>
                      <a:pt x="6915883" y="2205660"/>
                      <a:pt x="6915883" y="2209535"/>
                    </a:cubicBezTo>
                    <a:cubicBezTo>
                      <a:pt x="6915883" y="2209535"/>
                      <a:pt x="6915883" y="2209535"/>
                      <a:pt x="6915883" y="2221154"/>
                    </a:cubicBezTo>
                    <a:cubicBezTo>
                      <a:pt x="6915883" y="2221154"/>
                      <a:pt x="6915883" y="2221154"/>
                      <a:pt x="6927752" y="2232777"/>
                    </a:cubicBezTo>
                    <a:cubicBezTo>
                      <a:pt x="6927752" y="2232777"/>
                      <a:pt x="6927752" y="2232777"/>
                      <a:pt x="6935658" y="2248274"/>
                    </a:cubicBezTo>
                    <a:cubicBezTo>
                      <a:pt x="6935658" y="2248274"/>
                      <a:pt x="6935658" y="2248274"/>
                      <a:pt x="6923795" y="2252145"/>
                    </a:cubicBezTo>
                    <a:cubicBezTo>
                      <a:pt x="6923795" y="2252145"/>
                      <a:pt x="6923795" y="2252145"/>
                      <a:pt x="6907971" y="2244398"/>
                    </a:cubicBezTo>
                    <a:cubicBezTo>
                      <a:pt x="6907971" y="2244398"/>
                      <a:pt x="6907971" y="2244398"/>
                      <a:pt x="6896108" y="2236652"/>
                    </a:cubicBezTo>
                    <a:cubicBezTo>
                      <a:pt x="6896108" y="2236652"/>
                      <a:pt x="6896108" y="2236652"/>
                      <a:pt x="6844684" y="2232777"/>
                    </a:cubicBezTo>
                    <a:cubicBezTo>
                      <a:pt x="6844684" y="2232777"/>
                      <a:pt x="6844684" y="2232777"/>
                      <a:pt x="6842707" y="2233261"/>
                    </a:cubicBezTo>
                    <a:lnTo>
                      <a:pt x="6833072" y="2235621"/>
                    </a:lnTo>
                    <a:lnTo>
                      <a:pt x="6845667" y="2241745"/>
                    </a:lnTo>
                    <a:lnTo>
                      <a:pt x="6864352" y="2259895"/>
                    </a:lnTo>
                    <a:lnTo>
                      <a:pt x="6878354" y="2259895"/>
                    </a:lnTo>
                    <a:lnTo>
                      <a:pt x="6883026" y="2250816"/>
                    </a:lnTo>
                    <a:lnTo>
                      <a:pt x="6887696" y="2250816"/>
                    </a:lnTo>
                    <a:lnTo>
                      <a:pt x="6901709" y="2268967"/>
                    </a:lnTo>
                    <a:lnTo>
                      <a:pt x="6929724" y="2287123"/>
                    </a:lnTo>
                    <a:lnTo>
                      <a:pt x="6948398" y="2282581"/>
                    </a:lnTo>
                    <a:lnTo>
                      <a:pt x="6948398" y="2296196"/>
                    </a:lnTo>
                    <a:lnTo>
                      <a:pt x="6948398" y="2318888"/>
                    </a:lnTo>
                    <a:lnTo>
                      <a:pt x="6957740" y="2337038"/>
                    </a:lnTo>
                    <a:lnTo>
                      <a:pt x="6929724" y="2332501"/>
                    </a:lnTo>
                    <a:lnTo>
                      <a:pt x="6925053" y="2318888"/>
                    </a:lnTo>
                    <a:lnTo>
                      <a:pt x="6901709" y="2314351"/>
                    </a:lnTo>
                    <a:lnTo>
                      <a:pt x="6883026" y="2305273"/>
                    </a:lnTo>
                    <a:lnTo>
                      <a:pt x="6883026" y="2309809"/>
                    </a:lnTo>
                    <a:lnTo>
                      <a:pt x="6901709" y="2337038"/>
                    </a:lnTo>
                    <a:lnTo>
                      <a:pt x="6943736" y="2350652"/>
                    </a:lnTo>
                    <a:lnTo>
                      <a:pt x="6953069" y="2355189"/>
                    </a:lnTo>
                    <a:lnTo>
                      <a:pt x="6962410" y="2368803"/>
                    </a:lnTo>
                    <a:lnTo>
                      <a:pt x="6971752" y="2382417"/>
                    </a:lnTo>
                    <a:lnTo>
                      <a:pt x="6953069" y="2373344"/>
                    </a:lnTo>
                    <a:lnTo>
                      <a:pt x="6943736" y="2382417"/>
                    </a:lnTo>
                    <a:lnTo>
                      <a:pt x="6943736" y="2391494"/>
                    </a:lnTo>
                    <a:lnTo>
                      <a:pt x="6953069" y="2400567"/>
                    </a:lnTo>
                    <a:lnTo>
                      <a:pt x="6962410" y="2418724"/>
                    </a:lnTo>
                    <a:lnTo>
                      <a:pt x="6976423" y="2427796"/>
                    </a:lnTo>
                    <a:lnTo>
                      <a:pt x="6981095" y="2441410"/>
                    </a:lnTo>
                    <a:lnTo>
                      <a:pt x="7004439" y="2455024"/>
                    </a:lnTo>
                    <a:lnTo>
                      <a:pt x="7013780" y="2455024"/>
                    </a:lnTo>
                    <a:lnTo>
                      <a:pt x="7032455" y="2468639"/>
                    </a:lnTo>
                    <a:lnTo>
                      <a:pt x="7046467" y="2486789"/>
                    </a:lnTo>
                    <a:lnTo>
                      <a:pt x="7055809" y="2509481"/>
                    </a:lnTo>
                    <a:lnTo>
                      <a:pt x="7055809" y="2523095"/>
                    </a:lnTo>
                    <a:lnTo>
                      <a:pt x="7032455" y="2532168"/>
                    </a:lnTo>
                    <a:lnTo>
                      <a:pt x="7029290" y="2532791"/>
                    </a:lnTo>
                    <a:lnTo>
                      <a:pt x="7030296" y="2534096"/>
                    </a:lnTo>
                    <a:cubicBezTo>
                      <a:pt x="7031779" y="2536018"/>
                      <a:pt x="7034746" y="2539862"/>
                      <a:pt x="7040681" y="2547550"/>
                    </a:cubicBezTo>
                    <a:cubicBezTo>
                      <a:pt x="7040681" y="2547550"/>
                      <a:pt x="7040681" y="2547550"/>
                      <a:pt x="7044633" y="2559084"/>
                    </a:cubicBezTo>
                    <a:cubicBezTo>
                      <a:pt x="7044633" y="2559084"/>
                      <a:pt x="7044633" y="2559084"/>
                      <a:pt x="7056489" y="2574461"/>
                    </a:cubicBezTo>
                    <a:cubicBezTo>
                      <a:pt x="7056489" y="2574461"/>
                      <a:pt x="7056489" y="2574461"/>
                      <a:pt x="7056489" y="2585995"/>
                    </a:cubicBezTo>
                    <a:cubicBezTo>
                      <a:pt x="7056489" y="2585995"/>
                      <a:pt x="7056489" y="2585995"/>
                      <a:pt x="7044633" y="2585995"/>
                    </a:cubicBezTo>
                    <a:cubicBezTo>
                      <a:pt x="7044633" y="2585995"/>
                      <a:pt x="7044633" y="2585995"/>
                      <a:pt x="7024860" y="2578309"/>
                    </a:cubicBezTo>
                    <a:cubicBezTo>
                      <a:pt x="7024860" y="2578309"/>
                      <a:pt x="7024860" y="2578309"/>
                      <a:pt x="7020908" y="2578309"/>
                    </a:cubicBezTo>
                    <a:cubicBezTo>
                      <a:pt x="7020908" y="2578309"/>
                      <a:pt x="7020908" y="2578309"/>
                      <a:pt x="7020908" y="2582152"/>
                    </a:cubicBezTo>
                    <a:cubicBezTo>
                      <a:pt x="7020908" y="2582152"/>
                      <a:pt x="7020908" y="2582152"/>
                      <a:pt x="7028812" y="2593685"/>
                    </a:cubicBezTo>
                    <a:cubicBezTo>
                      <a:pt x="7028812" y="2593685"/>
                      <a:pt x="7028812" y="2593685"/>
                      <a:pt x="7032775" y="2593685"/>
                    </a:cubicBezTo>
                    <a:cubicBezTo>
                      <a:pt x="7032775" y="2597529"/>
                      <a:pt x="7036729" y="2601377"/>
                      <a:pt x="7036729" y="2601377"/>
                    </a:cubicBezTo>
                    <a:cubicBezTo>
                      <a:pt x="7036729" y="2601377"/>
                      <a:pt x="7036729" y="2601377"/>
                      <a:pt x="7032775" y="2605219"/>
                    </a:cubicBezTo>
                    <a:cubicBezTo>
                      <a:pt x="7032775" y="2605219"/>
                      <a:pt x="7032775" y="2605219"/>
                      <a:pt x="7028812" y="2616753"/>
                    </a:cubicBezTo>
                    <a:cubicBezTo>
                      <a:pt x="7028812" y="2616753"/>
                      <a:pt x="7028812" y="2616753"/>
                      <a:pt x="7009050" y="2616753"/>
                    </a:cubicBezTo>
                    <a:cubicBezTo>
                      <a:pt x="7009050" y="2616753"/>
                      <a:pt x="7009050" y="2616753"/>
                      <a:pt x="7005098" y="2624444"/>
                    </a:cubicBezTo>
                    <a:cubicBezTo>
                      <a:pt x="7005098" y="2624444"/>
                      <a:pt x="7005098" y="2624444"/>
                      <a:pt x="6989278" y="2632131"/>
                    </a:cubicBezTo>
                    <a:cubicBezTo>
                      <a:pt x="6989278" y="2632131"/>
                      <a:pt x="6989278" y="2632131"/>
                      <a:pt x="6985326" y="2632131"/>
                    </a:cubicBezTo>
                    <a:cubicBezTo>
                      <a:pt x="6985326" y="2632131"/>
                      <a:pt x="6985326" y="2632131"/>
                      <a:pt x="6973469" y="2639821"/>
                    </a:cubicBezTo>
                    <a:cubicBezTo>
                      <a:pt x="6973469" y="2639821"/>
                      <a:pt x="6973469" y="2639821"/>
                      <a:pt x="6969516" y="2643665"/>
                    </a:cubicBezTo>
                    <a:cubicBezTo>
                      <a:pt x="6969516" y="2643665"/>
                      <a:pt x="6969516" y="2643665"/>
                      <a:pt x="6957659" y="2651355"/>
                    </a:cubicBezTo>
                    <a:cubicBezTo>
                      <a:pt x="6957659" y="2651355"/>
                      <a:pt x="6957659" y="2651355"/>
                      <a:pt x="6949744" y="2632131"/>
                    </a:cubicBezTo>
                    <a:cubicBezTo>
                      <a:pt x="6949744" y="2632131"/>
                      <a:pt x="6949744" y="2632131"/>
                      <a:pt x="6945791" y="2609063"/>
                    </a:cubicBezTo>
                    <a:cubicBezTo>
                      <a:pt x="6945791" y="2609063"/>
                      <a:pt x="6945791" y="2609063"/>
                      <a:pt x="6941839" y="2593685"/>
                    </a:cubicBezTo>
                    <a:cubicBezTo>
                      <a:pt x="6941839" y="2593685"/>
                      <a:pt x="6941839" y="2593685"/>
                      <a:pt x="6933935" y="2601377"/>
                    </a:cubicBezTo>
                    <a:cubicBezTo>
                      <a:pt x="6933935" y="2601377"/>
                      <a:pt x="6933935" y="2601377"/>
                      <a:pt x="6933935" y="2609063"/>
                    </a:cubicBezTo>
                    <a:cubicBezTo>
                      <a:pt x="6933935" y="2609063"/>
                      <a:pt x="6933935" y="2609063"/>
                      <a:pt x="6933935" y="2620597"/>
                    </a:cubicBezTo>
                    <a:cubicBezTo>
                      <a:pt x="6933935" y="2620597"/>
                      <a:pt x="6933935" y="2620597"/>
                      <a:pt x="6937887" y="2628287"/>
                    </a:cubicBezTo>
                    <a:cubicBezTo>
                      <a:pt x="6937887" y="2628287"/>
                      <a:pt x="6937887" y="2628287"/>
                      <a:pt x="6941839" y="2635978"/>
                    </a:cubicBezTo>
                    <a:cubicBezTo>
                      <a:pt x="6941839" y="2635978"/>
                      <a:pt x="6941839" y="2635978"/>
                      <a:pt x="6949744" y="2647512"/>
                    </a:cubicBezTo>
                    <a:cubicBezTo>
                      <a:pt x="6949744" y="2647512"/>
                      <a:pt x="6949744" y="2647512"/>
                      <a:pt x="6949744" y="2655199"/>
                    </a:cubicBezTo>
                    <a:cubicBezTo>
                      <a:pt x="6949744" y="2655199"/>
                      <a:pt x="6949744" y="2655199"/>
                      <a:pt x="6949744" y="2674423"/>
                    </a:cubicBezTo>
                    <a:cubicBezTo>
                      <a:pt x="6949744" y="2674423"/>
                      <a:pt x="6949744" y="2674423"/>
                      <a:pt x="6953707" y="2682113"/>
                    </a:cubicBezTo>
                    <a:cubicBezTo>
                      <a:pt x="6953707" y="2682113"/>
                      <a:pt x="6953707" y="2682113"/>
                      <a:pt x="6965564" y="2666732"/>
                    </a:cubicBezTo>
                    <a:cubicBezTo>
                      <a:pt x="6965564" y="2666732"/>
                      <a:pt x="6965564" y="2666732"/>
                      <a:pt x="6977421" y="2655199"/>
                    </a:cubicBezTo>
                    <a:cubicBezTo>
                      <a:pt x="6977421" y="2655199"/>
                      <a:pt x="6977421" y="2655199"/>
                      <a:pt x="7001146" y="2647512"/>
                    </a:cubicBezTo>
                    <a:cubicBezTo>
                      <a:pt x="7001146" y="2647512"/>
                      <a:pt x="7001146" y="2647512"/>
                      <a:pt x="7009050" y="2647512"/>
                    </a:cubicBezTo>
                    <a:cubicBezTo>
                      <a:pt x="7009050" y="2647512"/>
                      <a:pt x="7009050" y="2647512"/>
                      <a:pt x="7032775" y="2635978"/>
                    </a:cubicBezTo>
                    <a:cubicBezTo>
                      <a:pt x="7032775" y="2635978"/>
                      <a:pt x="7032775" y="2635978"/>
                      <a:pt x="7044633" y="2639821"/>
                    </a:cubicBezTo>
                    <a:cubicBezTo>
                      <a:pt x="7044633" y="2639821"/>
                      <a:pt x="7044633" y="2639821"/>
                      <a:pt x="7052537" y="2655199"/>
                    </a:cubicBezTo>
                    <a:cubicBezTo>
                      <a:pt x="7052537" y="2655199"/>
                      <a:pt x="7052537" y="2655199"/>
                      <a:pt x="7056489" y="2678266"/>
                    </a:cubicBezTo>
                    <a:cubicBezTo>
                      <a:pt x="7056489" y="2678266"/>
                      <a:pt x="7056489" y="2678266"/>
                      <a:pt x="7068347" y="2685957"/>
                    </a:cubicBezTo>
                    <a:cubicBezTo>
                      <a:pt x="7068347" y="2685957"/>
                      <a:pt x="7068347" y="2685957"/>
                      <a:pt x="7068347" y="2678266"/>
                    </a:cubicBezTo>
                    <a:cubicBezTo>
                      <a:pt x="7068347" y="2678266"/>
                      <a:pt x="7068347" y="2678266"/>
                      <a:pt x="7072310" y="2643665"/>
                    </a:cubicBezTo>
                    <a:cubicBezTo>
                      <a:pt x="7072310" y="2643665"/>
                      <a:pt x="7072310" y="2643665"/>
                      <a:pt x="7076262" y="2639821"/>
                    </a:cubicBezTo>
                    <a:cubicBezTo>
                      <a:pt x="7076262" y="2639821"/>
                      <a:pt x="7076262" y="2639821"/>
                      <a:pt x="7088120" y="2639821"/>
                    </a:cubicBezTo>
                    <a:cubicBezTo>
                      <a:pt x="7088120" y="2639821"/>
                      <a:pt x="7088120" y="2639821"/>
                      <a:pt x="7096024" y="2651355"/>
                    </a:cubicBezTo>
                    <a:cubicBezTo>
                      <a:pt x="7096024" y="2651355"/>
                      <a:pt x="7096024" y="2651355"/>
                      <a:pt x="7103929" y="2662889"/>
                    </a:cubicBezTo>
                    <a:lnTo>
                      <a:pt x="7111844" y="2674423"/>
                    </a:lnTo>
                    <a:cubicBezTo>
                      <a:pt x="7111844" y="2674423"/>
                      <a:pt x="7111844" y="2674423"/>
                      <a:pt x="7107882" y="2682113"/>
                    </a:cubicBezTo>
                    <a:cubicBezTo>
                      <a:pt x="7107882" y="2682113"/>
                      <a:pt x="7107882" y="2682113"/>
                      <a:pt x="7107882" y="2693647"/>
                    </a:cubicBezTo>
                    <a:cubicBezTo>
                      <a:pt x="7107882" y="2693647"/>
                      <a:pt x="7107882" y="2693647"/>
                      <a:pt x="7099976" y="2701334"/>
                    </a:cubicBezTo>
                    <a:cubicBezTo>
                      <a:pt x="7099976" y="2701334"/>
                      <a:pt x="7099976" y="2701334"/>
                      <a:pt x="7096024" y="2693647"/>
                    </a:cubicBezTo>
                    <a:cubicBezTo>
                      <a:pt x="7096024" y="2693647"/>
                      <a:pt x="7096024" y="2693647"/>
                      <a:pt x="7088120" y="2693647"/>
                    </a:cubicBezTo>
                    <a:cubicBezTo>
                      <a:pt x="7088120" y="2693647"/>
                      <a:pt x="7088120" y="2693647"/>
                      <a:pt x="7084167" y="2709025"/>
                    </a:cubicBezTo>
                    <a:cubicBezTo>
                      <a:pt x="7084167" y="2709025"/>
                      <a:pt x="7084167" y="2709025"/>
                      <a:pt x="7084167" y="2716715"/>
                    </a:cubicBezTo>
                    <a:cubicBezTo>
                      <a:pt x="7084167" y="2716715"/>
                      <a:pt x="7084167" y="2716715"/>
                      <a:pt x="7080214" y="2728249"/>
                    </a:cubicBezTo>
                    <a:cubicBezTo>
                      <a:pt x="7080214" y="2728249"/>
                      <a:pt x="7080214" y="2728249"/>
                      <a:pt x="7076262" y="2735935"/>
                    </a:cubicBezTo>
                    <a:cubicBezTo>
                      <a:pt x="7076262" y="2735935"/>
                      <a:pt x="7076262" y="2735935"/>
                      <a:pt x="7076262" y="2751317"/>
                    </a:cubicBezTo>
                    <a:cubicBezTo>
                      <a:pt x="7076262" y="2751317"/>
                      <a:pt x="7076262" y="2751317"/>
                      <a:pt x="7072310" y="2755160"/>
                    </a:cubicBezTo>
                    <a:cubicBezTo>
                      <a:pt x="7072310" y="2755160"/>
                      <a:pt x="7072310" y="2755160"/>
                      <a:pt x="7048585" y="2755160"/>
                    </a:cubicBezTo>
                    <a:cubicBezTo>
                      <a:pt x="7048585" y="2755160"/>
                      <a:pt x="7048585" y="2755160"/>
                      <a:pt x="7032775" y="2755160"/>
                    </a:cubicBezTo>
                    <a:cubicBezTo>
                      <a:pt x="7032775" y="2755160"/>
                      <a:pt x="7032775" y="2755160"/>
                      <a:pt x="7024860" y="2751317"/>
                    </a:cubicBezTo>
                    <a:cubicBezTo>
                      <a:pt x="7024860" y="2751317"/>
                      <a:pt x="7024860" y="2751317"/>
                      <a:pt x="7020908" y="2755160"/>
                    </a:cubicBezTo>
                    <a:cubicBezTo>
                      <a:pt x="7020908" y="2755160"/>
                      <a:pt x="7020908" y="2755160"/>
                      <a:pt x="7009050" y="2755160"/>
                    </a:cubicBezTo>
                    <a:cubicBezTo>
                      <a:pt x="7009050" y="2755160"/>
                      <a:pt x="7009050" y="2755160"/>
                      <a:pt x="7001146" y="2747469"/>
                    </a:cubicBezTo>
                    <a:cubicBezTo>
                      <a:pt x="7001146" y="2747469"/>
                      <a:pt x="7001146" y="2747469"/>
                      <a:pt x="6997194" y="2728249"/>
                    </a:cubicBezTo>
                    <a:cubicBezTo>
                      <a:pt x="6997194" y="2728249"/>
                      <a:pt x="6997194" y="2728249"/>
                      <a:pt x="6985326" y="2728249"/>
                    </a:cubicBezTo>
                    <a:cubicBezTo>
                      <a:pt x="6985326" y="2728249"/>
                      <a:pt x="6985326" y="2728249"/>
                      <a:pt x="6977421" y="2732093"/>
                    </a:cubicBezTo>
                    <a:cubicBezTo>
                      <a:pt x="6977421" y="2732093"/>
                      <a:pt x="6977421" y="2732093"/>
                      <a:pt x="6981374" y="2739783"/>
                    </a:cubicBezTo>
                    <a:cubicBezTo>
                      <a:pt x="6981374" y="2739783"/>
                      <a:pt x="6981374" y="2739783"/>
                      <a:pt x="6985326" y="2743626"/>
                    </a:cubicBezTo>
                    <a:cubicBezTo>
                      <a:pt x="6985326" y="2743626"/>
                      <a:pt x="6985326" y="2743626"/>
                      <a:pt x="6989278" y="2751317"/>
                    </a:cubicBezTo>
                    <a:cubicBezTo>
                      <a:pt x="6989278" y="2751317"/>
                      <a:pt x="6989278" y="2751317"/>
                      <a:pt x="6985326" y="2759003"/>
                    </a:cubicBezTo>
                    <a:cubicBezTo>
                      <a:pt x="6985326" y="2759003"/>
                      <a:pt x="6985326" y="2759003"/>
                      <a:pt x="6969516" y="2751317"/>
                    </a:cubicBezTo>
                    <a:cubicBezTo>
                      <a:pt x="6969516" y="2751317"/>
                      <a:pt x="6969516" y="2751317"/>
                      <a:pt x="6945791" y="2751317"/>
                    </a:cubicBezTo>
                    <a:cubicBezTo>
                      <a:pt x="6945791" y="2751317"/>
                      <a:pt x="6945791" y="2751317"/>
                      <a:pt x="6929982" y="2751317"/>
                    </a:cubicBezTo>
                    <a:cubicBezTo>
                      <a:pt x="6929982" y="2751317"/>
                      <a:pt x="6929982" y="2751317"/>
                      <a:pt x="6929982" y="2755160"/>
                    </a:cubicBezTo>
                    <a:cubicBezTo>
                      <a:pt x="6929982" y="2755160"/>
                      <a:pt x="6929982" y="2755160"/>
                      <a:pt x="6941839" y="2762851"/>
                    </a:cubicBezTo>
                    <a:cubicBezTo>
                      <a:pt x="6941839" y="2762851"/>
                      <a:pt x="6941839" y="2762851"/>
                      <a:pt x="6969516" y="2766694"/>
                    </a:cubicBezTo>
                    <a:cubicBezTo>
                      <a:pt x="6969516" y="2766694"/>
                      <a:pt x="6969516" y="2766694"/>
                      <a:pt x="6993242" y="2778228"/>
                    </a:cubicBezTo>
                    <a:cubicBezTo>
                      <a:pt x="6993242" y="2778228"/>
                      <a:pt x="6993242" y="2778228"/>
                      <a:pt x="7005098" y="2778228"/>
                    </a:cubicBezTo>
                    <a:cubicBezTo>
                      <a:pt x="7005098" y="2778228"/>
                      <a:pt x="7005098" y="2778228"/>
                      <a:pt x="7005098" y="2785919"/>
                    </a:cubicBezTo>
                    <a:cubicBezTo>
                      <a:pt x="7005098" y="2785919"/>
                      <a:pt x="7005098" y="2785919"/>
                      <a:pt x="6997194" y="2793604"/>
                    </a:cubicBezTo>
                    <a:cubicBezTo>
                      <a:pt x="6997194" y="2793604"/>
                      <a:pt x="6997194" y="2793604"/>
                      <a:pt x="6993242" y="2793604"/>
                    </a:cubicBezTo>
                    <a:cubicBezTo>
                      <a:pt x="6993242" y="2793604"/>
                      <a:pt x="6993242" y="2793604"/>
                      <a:pt x="6989278" y="2805138"/>
                    </a:cubicBezTo>
                    <a:cubicBezTo>
                      <a:pt x="6989278" y="2805138"/>
                      <a:pt x="6989278" y="2805138"/>
                      <a:pt x="6993242" y="2812829"/>
                    </a:cubicBezTo>
                    <a:cubicBezTo>
                      <a:pt x="6993242" y="2812829"/>
                      <a:pt x="6993242" y="2812829"/>
                      <a:pt x="6993242" y="2820520"/>
                    </a:cubicBezTo>
                    <a:cubicBezTo>
                      <a:pt x="6993242" y="2820520"/>
                      <a:pt x="6993242" y="2820520"/>
                      <a:pt x="6981374" y="2828206"/>
                    </a:cubicBezTo>
                    <a:cubicBezTo>
                      <a:pt x="6981374" y="2828206"/>
                      <a:pt x="6981374" y="2828206"/>
                      <a:pt x="6961612" y="2828206"/>
                    </a:cubicBezTo>
                    <a:cubicBezTo>
                      <a:pt x="6961612" y="2828206"/>
                      <a:pt x="6961612" y="2828206"/>
                      <a:pt x="6953707" y="2824363"/>
                    </a:cubicBezTo>
                    <a:cubicBezTo>
                      <a:pt x="6953707" y="2824363"/>
                      <a:pt x="6953707" y="2824363"/>
                      <a:pt x="6945791" y="2824363"/>
                    </a:cubicBezTo>
                    <a:cubicBezTo>
                      <a:pt x="6945791" y="2824363"/>
                      <a:pt x="6945791" y="2824363"/>
                      <a:pt x="6941839" y="2828206"/>
                    </a:cubicBezTo>
                    <a:cubicBezTo>
                      <a:pt x="6941839" y="2828206"/>
                      <a:pt x="6941839" y="2828206"/>
                      <a:pt x="6941839" y="2835897"/>
                    </a:cubicBezTo>
                    <a:cubicBezTo>
                      <a:pt x="6941839" y="2835897"/>
                      <a:pt x="6941839" y="2835897"/>
                      <a:pt x="6941839" y="2843588"/>
                    </a:cubicBezTo>
                    <a:cubicBezTo>
                      <a:pt x="6941839" y="2843588"/>
                      <a:pt x="6941839" y="2843588"/>
                      <a:pt x="6973469" y="2851274"/>
                    </a:cubicBezTo>
                    <a:cubicBezTo>
                      <a:pt x="6973469" y="2851274"/>
                      <a:pt x="6973469" y="2851274"/>
                      <a:pt x="6985326" y="2851274"/>
                    </a:cubicBezTo>
                    <a:cubicBezTo>
                      <a:pt x="6985326" y="2851274"/>
                      <a:pt x="6985326" y="2851274"/>
                      <a:pt x="7005098" y="2839740"/>
                    </a:cubicBezTo>
                    <a:cubicBezTo>
                      <a:pt x="7005098" y="2839740"/>
                      <a:pt x="7005098" y="2839740"/>
                      <a:pt x="7013003" y="2832054"/>
                    </a:cubicBezTo>
                    <a:cubicBezTo>
                      <a:pt x="7013003" y="2832054"/>
                      <a:pt x="7013003" y="2832054"/>
                      <a:pt x="7020908" y="2832054"/>
                    </a:cubicBezTo>
                    <a:cubicBezTo>
                      <a:pt x="7020908" y="2832054"/>
                      <a:pt x="7020908" y="2832054"/>
                      <a:pt x="7024860" y="2824363"/>
                    </a:cubicBezTo>
                    <a:cubicBezTo>
                      <a:pt x="7024860" y="2824363"/>
                      <a:pt x="7036729" y="2820520"/>
                      <a:pt x="7040681" y="2820520"/>
                    </a:cubicBezTo>
                    <a:cubicBezTo>
                      <a:pt x="7044633" y="2816672"/>
                      <a:pt x="7048585" y="2828206"/>
                      <a:pt x="7048585" y="2828206"/>
                    </a:cubicBezTo>
                    <a:cubicBezTo>
                      <a:pt x="7048585" y="2828206"/>
                      <a:pt x="7048585" y="2828206"/>
                      <a:pt x="7044633" y="2835897"/>
                    </a:cubicBezTo>
                    <a:cubicBezTo>
                      <a:pt x="7044633" y="2835897"/>
                      <a:pt x="7044633" y="2835897"/>
                      <a:pt x="7040681" y="2843588"/>
                    </a:cubicBezTo>
                    <a:cubicBezTo>
                      <a:pt x="7040681" y="2843588"/>
                      <a:pt x="7040681" y="2843588"/>
                      <a:pt x="7036729" y="2862808"/>
                    </a:cubicBezTo>
                    <a:cubicBezTo>
                      <a:pt x="7036729" y="2862808"/>
                      <a:pt x="7036729" y="2862808"/>
                      <a:pt x="7028812" y="2878190"/>
                    </a:cubicBezTo>
                    <a:cubicBezTo>
                      <a:pt x="7028812" y="2878190"/>
                      <a:pt x="7028812" y="2878190"/>
                      <a:pt x="7013003" y="2866656"/>
                    </a:cubicBezTo>
                    <a:cubicBezTo>
                      <a:pt x="7013003" y="2866656"/>
                      <a:pt x="7013003" y="2866656"/>
                      <a:pt x="7013003" y="2870498"/>
                    </a:cubicBezTo>
                    <a:cubicBezTo>
                      <a:pt x="7013003" y="2870498"/>
                      <a:pt x="7013003" y="2870498"/>
                      <a:pt x="7005098" y="2874342"/>
                    </a:cubicBezTo>
                    <a:cubicBezTo>
                      <a:pt x="7005098" y="2874342"/>
                      <a:pt x="7005098" y="2874342"/>
                      <a:pt x="6993242" y="2882032"/>
                    </a:cubicBezTo>
                    <a:cubicBezTo>
                      <a:pt x="6993242" y="2882032"/>
                      <a:pt x="6993242" y="2882032"/>
                      <a:pt x="6985326" y="2882032"/>
                    </a:cubicBezTo>
                    <a:cubicBezTo>
                      <a:pt x="6985326" y="2882032"/>
                      <a:pt x="6985326" y="2882032"/>
                      <a:pt x="6969516" y="2889723"/>
                    </a:cubicBezTo>
                    <a:cubicBezTo>
                      <a:pt x="6969516" y="2889723"/>
                      <a:pt x="6969516" y="2889723"/>
                      <a:pt x="6949744" y="2897410"/>
                    </a:cubicBezTo>
                    <a:cubicBezTo>
                      <a:pt x="6949744" y="2897410"/>
                      <a:pt x="6949744" y="2897410"/>
                      <a:pt x="6941839" y="2889723"/>
                    </a:cubicBezTo>
                    <a:cubicBezTo>
                      <a:pt x="6941839" y="2889723"/>
                      <a:pt x="6941839" y="2889723"/>
                      <a:pt x="6941839" y="2893566"/>
                    </a:cubicBezTo>
                    <a:cubicBezTo>
                      <a:pt x="6941839" y="2893566"/>
                      <a:pt x="6941839" y="2893566"/>
                      <a:pt x="6933935" y="2897410"/>
                    </a:cubicBezTo>
                    <a:cubicBezTo>
                      <a:pt x="6933935" y="2897410"/>
                      <a:pt x="6933935" y="2897410"/>
                      <a:pt x="6933935" y="2905100"/>
                    </a:cubicBezTo>
                    <a:cubicBezTo>
                      <a:pt x="6933935" y="2905100"/>
                      <a:pt x="6933935" y="2905100"/>
                      <a:pt x="6933935" y="2912791"/>
                    </a:cubicBezTo>
                    <a:cubicBezTo>
                      <a:pt x="6933935" y="2912791"/>
                      <a:pt x="6933935" y="2912791"/>
                      <a:pt x="6922077" y="2916634"/>
                    </a:cubicBezTo>
                    <a:cubicBezTo>
                      <a:pt x="6922077" y="2916634"/>
                      <a:pt x="6922077" y="2916634"/>
                      <a:pt x="6906258" y="2924325"/>
                    </a:cubicBezTo>
                    <a:cubicBezTo>
                      <a:pt x="6906258" y="2924325"/>
                      <a:pt x="6906258" y="2924325"/>
                      <a:pt x="6902304" y="2908944"/>
                    </a:cubicBezTo>
                    <a:cubicBezTo>
                      <a:pt x="6902304" y="2908944"/>
                      <a:pt x="6902304" y="2908944"/>
                      <a:pt x="6898352" y="2905100"/>
                    </a:cubicBezTo>
                    <a:cubicBezTo>
                      <a:pt x="6898352" y="2905100"/>
                      <a:pt x="6898352" y="2905100"/>
                      <a:pt x="6894400" y="2905100"/>
                    </a:cubicBezTo>
                    <a:cubicBezTo>
                      <a:pt x="6894400" y="2905100"/>
                      <a:pt x="6894400" y="2905100"/>
                      <a:pt x="6890448" y="2908944"/>
                    </a:cubicBezTo>
                    <a:cubicBezTo>
                      <a:pt x="6890448" y="2908944"/>
                      <a:pt x="6890448" y="2908944"/>
                      <a:pt x="6890448" y="2916634"/>
                    </a:cubicBezTo>
                    <a:cubicBezTo>
                      <a:pt x="6890448" y="2916634"/>
                      <a:pt x="6890448" y="2916634"/>
                      <a:pt x="6886496" y="2920478"/>
                    </a:cubicBezTo>
                    <a:cubicBezTo>
                      <a:pt x="6886496" y="2920478"/>
                      <a:pt x="6886496" y="2920478"/>
                      <a:pt x="6890448" y="2928168"/>
                    </a:cubicBezTo>
                    <a:cubicBezTo>
                      <a:pt x="6890448" y="2928168"/>
                      <a:pt x="6890448" y="2928168"/>
                      <a:pt x="6894400" y="2939702"/>
                    </a:cubicBezTo>
                    <a:cubicBezTo>
                      <a:pt x="6894400" y="2939702"/>
                      <a:pt x="6894400" y="2939702"/>
                      <a:pt x="6894400" y="2947392"/>
                    </a:cubicBezTo>
                    <a:cubicBezTo>
                      <a:pt x="6894400" y="2947392"/>
                      <a:pt x="6894400" y="2947392"/>
                      <a:pt x="6878590" y="2958926"/>
                    </a:cubicBezTo>
                    <a:cubicBezTo>
                      <a:pt x="6878590" y="2958926"/>
                      <a:pt x="6878590" y="2958926"/>
                      <a:pt x="6862771" y="2981994"/>
                    </a:cubicBezTo>
                    <a:cubicBezTo>
                      <a:pt x="6862771" y="2981994"/>
                      <a:pt x="6862771" y="2981994"/>
                      <a:pt x="6850913" y="3008905"/>
                    </a:cubicBezTo>
                    <a:cubicBezTo>
                      <a:pt x="6850913" y="3008905"/>
                      <a:pt x="6850913" y="3008905"/>
                      <a:pt x="6846961" y="3043507"/>
                    </a:cubicBezTo>
                    <a:cubicBezTo>
                      <a:pt x="6846961" y="3043507"/>
                      <a:pt x="6846961" y="3043507"/>
                      <a:pt x="6835103" y="3055041"/>
                    </a:cubicBezTo>
                    <a:cubicBezTo>
                      <a:pt x="6835103" y="3055041"/>
                      <a:pt x="6835103" y="3055041"/>
                      <a:pt x="6827189" y="3066575"/>
                    </a:cubicBezTo>
                    <a:cubicBezTo>
                      <a:pt x="6827189" y="3066575"/>
                      <a:pt x="6827189" y="3066575"/>
                      <a:pt x="6791617" y="3070419"/>
                    </a:cubicBezTo>
                    <a:cubicBezTo>
                      <a:pt x="6791617" y="3070419"/>
                      <a:pt x="6791617" y="3070419"/>
                      <a:pt x="6783702" y="3070419"/>
                    </a:cubicBezTo>
                    <a:cubicBezTo>
                      <a:pt x="6783702" y="3070419"/>
                      <a:pt x="6783702" y="3070419"/>
                      <a:pt x="6748119" y="3085799"/>
                    </a:cubicBezTo>
                    <a:cubicBezTo>
                      <a:pt x="6748119" y="3085799"/>
                      <a:pt x="6748119" y="3085799"/>
                      <a:pt x="6697930" y="3050132"/>
                    </a:cubicBezTo>
                    <a:lnTo>
                      <a:pt x="6665966" y="3027416"/>
                    </a:lnTo>
                    <a:lnTo>
                      <a:pt x="6681065" y="3038310"/>
                    </a:lnTo>
                    <a:cubicBezTo>
                      <a:pt x="6700360" y="3052232"/>
                      <a:pt x="6722411" y="3068142"/>
                      <a:pt x="6747612" y="3086324"/>
                    </a:cubicBezTo>
                    <a:cubicBezTo>
                      <a:pt x="6747612" y="3086324"/>
                      <a:pt x="6747612" y="3086324"/>
                      <a:pt x="6739705" y="3093981"/>
                    </a:cubicBezTo>
                    <a:cubicBezTo>
                      <a:pt x="6739705" y="3093981"/>
                      <a:pt x="6739705" y="3093981"/>
                      <a:pt x="6712030" y="3116945"/>
                    </a:cubicBezTo>
                    <a:cubicBezTo>
                      <a:pt x="6712030" y="3116945"/>
                      <a:pt x="6712030" y="3116945"/>
                      <a:pt x="6704122" y="3124603"/>
                    </a:cubicBezTo>
                    <a:cubicBezTo>
                      <a:pt x="6704122" y="3124603"/>
                      <a:pt x="6704122" y="3124603"/>
                      <a:pt x="6700169" y="3132260"/>
                    </a:cubicBezTo>
                    <a:cubicBezTo>
                      <a:pt x="6700169" y="3132260"/>
                      <a:pt x="6700169" y="3132260"/>
                      <a:pt x="6692268" y="3147570"/>
                    </a:cubicBezTo>
                    <a:cubicBezTo>
                      <a:pt x="6692268" y="3147570"/>
                      <a:pt x="6692268" y="3147570"/>
                      <a:pt x="6684360" y="3170538"/>
                    </a:cubicBezTo>
                    <a:cubicBezTo>
                      <a:pt x="6684360" y="3170538"/>
                      <a:pt x="6684360" y="3170538"/>
                      <a:pt x="6672500" y="3185848"/>
                    </a:cubicBezTo>
                    <a:cubicBezTo>
                      <a:pt x="6672500" y="3185848"/>
                      <a:pt x="6672500" y="3185848"/>
                      <a:pt x="6668547" y="3193505"/>
                    </a:cubicBezTo>
                    <a:cubicBezTo>
                      <a:pt x="6668547" y="3193505"/>
                      <a:pt x="6668547" y="3193505"/>
                      <a:pt x="6668547" y="3204989"/>
                    </a:cubicBezTo>
                    <a:cubicBezTo>
                      <a:pt x="6668547" y="3204989"/>
                      <a:pt x="6668547" y="3204989"/>
                      <a:pt x="6660639" y="3204989"/>
                    </a:cubicBezTo>
                    <a:cubicBezTo>
                      <a:pt x="6660639" y="3204989"/>
                      <a:pt x="6660639" y="3204989"/>
                      <a:pt x="6652732" y="3204989"/>
                    </a:cubicBezTo>
                    <a:cubicBezTo>
                      <a:pt x="6652732" y="3204989"/>
                      <a:pt x="6652732" y="3204989"/>
                      <a:pt x="6660639" y="3220299"/>
                    </a:cubicBezTo>
                    <a:cubicBezTo>
                      <a:pt x="6660639" y="3220299"/>
                      <a:pt x="6660639" y="3220299"/>
                      <a:pt x="6668547" y="3227957"/>
                    </a:cubicBezTo>
                    <a:cubicBezTo>
                      <a:pt x="6668547" y="3227957"/>
                      <a:pt x="6668547" y="3227957"/>
                      <a:pt x="6660639" y="3239441"/>
                    </a:cubicBezTo>
                    <a:cubicBezTo>
                      <a:pt x="6660639" y="3239441"/>
                      <a:pt x="6660639" y="3239441"/>
                      <a:pt x="6648778" y="3258583"/>
                    </a:cubicBezTo>
                    <a:cubicBezTo>
                      <a:pt x="6648778" y="3258583"/>
                      <a:pt x="6648778" y="3258583"/>
                      <a:pt x="6629016" y="3262408"/>
                    </a:cubicBezTo>
                    <a:cubicBezTo>
                      <a:pt x="6629016" y="3262408"/>
                      <a:pt x="6629016" y="3262408"/>
                      <a:pt x="6613201" y="3273893"/>
                    </a:cubicBezTo>
                    <a:cubicBezTo>
                      <a:pt x="6613201" y="3273893"/>
                      <a:pt x="6613201" y="3273893"/>
                      <a:pt x="6597394" y="3300687"/>
                    </a:cubicBezTo>
                    <a:cubicBezTo>
                      <a:pt x="6597394" y="3300687"/>
                      <a:pt x="6597394" y="3300687"/>
                      <a:pt x="6589486" y="3312170"/>
                    </a:cubicBezTo>
                    <a:cubicBezTo>
                      <a:pt x="6589486" y="3312170"/>
                      <a:pt x="6589486" y="3312170"/>
                      <a:pt x="6581579" y="3319828"/>
                    </a:cubicBezTo>
                    <a:cubicBezTo>
                      <a:pt x="6581579" y="3319828"/>
                      <a:pt x="6581579" y="3319828"/>
                      <a:pt x="6565765" y="3312170"/>
                    </a:cubicBezTo>
                    <a:cubicBezTo>
                      <a:pt x="6565765" y="3312170"/>
                      <a:pt x="6565765" y="3312170"/>
                      <a:pt x="6557857" y="3315997"/>
                    </a:cubicBezTo>
                    <a:cubicBezTo>
                      <a:pt x="6557857" y="3315997"/>
                      <a:pt x="6557857" y="3315997"/>
                      <a:pt x="6557857" y="3319828"/>
                    </a:cubicBezTo>
                    <a:cubicBezTo>
                      <a:pt x="6557857" y="3319828"/>
                      <a:pt x="6557857" y="3319828"/>
                      <a:pt x="6569718" y="3327480"/>
                    </a:cubicBezTo>
                    <a:cubicBezTo>
                      <a:pt x="6569718" y="3327480"/>
                      <a:pt x="6569718" y="3327480"/>
                      <a:pt x="6573671" y="3338964"/>
                    </a:cubicBezTo>
                    <a:cubicBezTo>
                      <a:pt x="6573671" y="3338964"/>
                      <a:pt x="6573671" y="3338964"/>
                      <a:pt x="6561811" y="3354279"/>
                    </a:cubicBezTo>
                    <a:cubicBezTo>
                      <a:pt x="6561811" y="3354279"/>
                      <a:pt x="6561811" y="3354279"/>
                      <a:pt x="6546003" y="3365764"/>
                    </a:cubicBezTo>
                    <a:cubicBezTo>
                      <a:pt x="6546003" y="3365764"/>
                      <a:pt x="6546003" y="3365764"/>
                      <a:pt x="6538095" y="3365764"/>
                    </a:cubicBezTo>
                    <a:cubicBezTo>
                      <a:pt x="6538095" y="3365764"/>
                      <a:pt x="6538095" y="3365764"/>
                      <a:pt x="6526235" y="3358106"/>
                    </a:cubicBezTo>
                    <a:cubicBezTo>
                      <a:pt x="6526235" y="3358106"/>
                      <a:pt x="6526235" y="3358106"/>
                      <a:pt x="6522280" y="3354279"/>
                    </a:cubicBezTo>
                    <a:cubicBezTo>
                      <a:pt x="6522280" y="3354279"/>
                      <a:pt x="6522280" y="3354279"/>
                      <a:pt x="6510420" y="3358106"/>
                    </a:cubicBezTo>
                    <a:cubicBezTo>
                      <a:pt x="6510420" y="3358106"/>
                      <a:pt x="6510420" y="3358106"/>
                      <a:pt x="6510420" y="3365764"/>
                    </a:cubicBezTo>
                    <a:cubicBezTo>
                      <a:pt x="6510420" y="3365764"/>
                      <a:pt x="6510420" y="3365764"/>
                      <a:pt x="6518327" y="3369589"/>
                    </a:cubicBezTo>
                    <a:cubicBezTo>
                      <a:pt x="6518327" y="3369589"/>
                      <a:pt x="6518327" y="3369589"/>
                      <a:pt x="6526235" y="3369589"/>
                    </a:cubicBezTo>
                    <a:cubicBezTo>
                      <a:pt x="6526235" y="3369589"/>
                      <a:pt x="6526235" y="3369589"/>
                      <a:pt x="6534142" y="3373416"/>
                    </a:cubicBezTo>
                    <a:cubicBezTo>
                      <a:pt x="6534142" y="3373416"/>
                      <a:pt x="6534142" y="3373416"/>
                      <a:pt x="6534142" y="3377248"/>
                    </a:cubicBezTo>
                    <a:cubicBezTo>
                      <a:pt x="6534142" y="3377248"/>
                      <a:pt x="6534142" y="3377248"/>
                      <a:pt x="6514374" y="3388731"/>
                    </a:cubicBezTo>
                    <a:cubicBezTo>
                      <a:pt x="6514374" y="3388731"/>
                      <a:pt x="6514374" y="3388731"/>
                      <a:pt x="6498565" y="3388731"/>
                    </a:cubicBezTo>
                    <a:cubicBezTo>
                      <a:pt x="6498565" y="3388731"/>
                      <a:pt x="6498565" y="3388731"/>
                      <a:pt x="6486705" y="3388731"/>
                    </a:cubicBezTo>
                    <a:cubicBezTo>
                      <a:pt x="6486705" y="3388731"/>
                      <a:pt x="6486705" y="3388731"/>
                      <a:pt x="6490658" y="3404041"/>
                    </a:cubicBezTo>
                    <a:cubicBezTo>
                      <a:pt x="6490658" y="3404041"/>
                      <a:pt x="6490658" y="3404041"/>
                      <a:pt x="6490658" y="3407868"/>
                    </a:cubicBezTo>
                    <a:cubicBezTo>
                      <a:pt x="6490658" y="3407868"/>
                      <a:pt x="6490658" y="3407868"/>
                      <a:pt x="6486705" y="3430835"/>
                    </a:cubicBezTo>
                    <a:cubicBezTo>
                      <a:pt x="6486705" y="3430835"/>
                      <a:pt x="6486705" y="3430835"/>
                      <a:pt x="6470890" y="3434667"/>
                    </a:cubicBezTo>
                    <a:cubicBezTo>
                      <a:pt x="6470890" y="3434667"/>
                      <a:pt x="6470890" y="3434667"/>
                      <a:pt x="6459029" y="3427010"/>
                    </a:cubicBezTo>
                    <a:cubicBezTo>
                      <a:pt x="6459029" y="3427010"/>
                      <a:pt x="6459029" y="3427010"/>
                      <a:pt x="6455076" y="3423183"/>
                    </a:cubicBezTo>
                    <a:cubicBezTo>
                      <a:pt x="6455076" y="3423183"/>
                      <a:pt x="6455076" y="3423183"/>
                      <a:pt x="6439267" y="3411698"/>
                    </a:cubicBezTo>
                    <a:cubicBezTo>
                      <a:pt x="6439267" y="3411698"/>
                      <a:pt x="6439267" y="3411698"/>
                      <a:pt x="6435314" y="3427010"/>
                    </a:cubicBezTo>
                    <a:cubicBezTo>
                      <a:pt x="6435314" y="3427010"/>
                      <a:pt x="6435314" y="3427010"/>
                      <a:pt x="6435314" y="3430835"/>
                    </a:cubicBezTo>
                    <a:cubicBezTo>
                      <a:pt x="6435314" y="3430835"/>
                      <a:pt x="6439267" y="3438493"/>
                      <a:pt x="6443221" y="3438493"/>
                    </a:cubicBezTo>
                    <a:cubicBezTo>
                      <a:pt x="6443221" y="3438493"/>
                      <a:pt x="6459029" y="3442320"/>
                      <a:pt x="6459029" y="3442320"/>
                    </a:cubicBezTo>
                    <a:cubicBezTo>
                      <a:pt x="6459029" y="3442320"/>
                      <a:pt x="6459029" y="3442320"/>
                      <a:pt x="6462983" y="3442320"/>
                    </a:cubicBezTo>
                    <a:cubicBezTo>
                      <a:pt x="6462983" y="3442320"/>
                      <a:pt x="6466936" y="3446150"/>
                      <a:pt x="6466936" y="3449977"/>
                    </a:cubicBezTo>
                    <a:cubicBezTo>
                      <a:pt x="6466936" y="3449977"/>
                      <a:pt x="6459029" y="3453803"/>
                      <a:pt x="6459029" y="3453803"/>
                    </a:cubicBezTo>
                    <a:cubicBezTo>
                      <a:pt x="6459029" y="3453803"/>
                      <a:pt x="6459029" y="3453803"/>
                      <a:pt x="6455076" y="3453803"/>
                    </a:cubicBezTo>
                    <a:cubicBezTo>
                      <a:pt x="6455076" y="3453803"/>
                      <a:pt x="6455076" y="3453803"/>
                      <a:pt x="6435314" y="3453803"/>
                    </a:cubicBezTo>
                    <a:cubicBezTo>
                      <a:pt x="6435314" y="3453803"/>
                      <a:pt x="6435314" y="3453803"/>
                      <a:pt x="6427406" y="3457634"/>
                    </a:cubicBezTo>
                    <a:cubicBezTo>
                      <a:pt x="6427406" y="3457634"/>
                      <a:pt x="6427406" y="3457634"/>
                      <a:pt x="6427406" y="3480602"/>
                    </a:cubicBezTo>
                    <a:cubicBezTo>
                      <a:pt x="6427406" y="3480602"/>
                      <a:pt x="6427406" y="3480602"/>
                      <a:pt x="6419499" y="3476771"/>
                    </a:cubicBezTo>
                    <a:cubicBezTo>
                      <a:pt x="6419499" y="3476771"/>
                      <a:pt x="6419499" y="3476771"/>
                      <a:pt x="6411592" y="3472944"/>
                    </a:cubicBezTo>
                    <a:cubicBezTo>
                      <a:pt x="6411592" y="3472944"/>
                      <a:pt x="6411592" y="3472944"/>
                      <a:pt x="6407638" y="3461461"/>
                    </a:cubicBezTo>
                    <a:cubicBezTo>
                      <a:pt x="6407638" y="3461461"/>
                      <a:pt x="6407638" y="3461461"/>
                      <a:pt x="6407638" y="3446150"/>
                    </a:cubicBezTo>
                    <a:cubicBezTo>
                      <a:pt x="6407638" y="3446150"/>
                      <a:pt x="6407638" y="3446150"/>
                      <a:pt x="6407638" y="3442320"/>
                    </a:cubicBezTo>
                    <a:cubicBezTo>
                      <a:pt x="6407638" y="3442320"/>
                      <a:pt x="6407638" y="3442320"/>
                      <a:pt x="6405662" y="3440406"/>
                    </a:cubicBezTo>
                    <a:lnTo>
                      <a:pt x="6404993" y="3439758"/>
                    </a:lnTo>
                    <a:lnTo>
                      <a:pt x="6404381" y="3441540"/>
                    </a:lnTo>
                    <a:lnTo>
                      <a:pt x="6406375" y="3443482"/>
                    </a:lnTo>
                    <a:cubicBezTo>
                      <a:pt x="6406375" y="3443482"/>
                      <a:pt x="6406375" y="3443482"/>
                      <a:pt x="6406375" y="3447323"/>
                    </a:cubicBezTo>
                    <a:cubicBezTo>
                      <a:pt x="6406375" y="3447323"/>
                      <a:pt x="6406375" y="3447323"/>
                      <a:pt x="6406375" y="3462701"/>
                    </a:cubicBezTo>
                    <a:cubicBezTo>
                      <a:pt x="6406375" y="3462701"/>
                      <a:pt x="6406375" y="3462701"/>
                      <a:pt x="6410324" y="3474237"/>
                    </a:cubicBezTo>
                    <a:cubicBezTo>
                      <a:pt x="6410324" y="3474237"/>
                      <a:pt x="6410324" y="3474237"/>
                      <a:pt x="6418223" y="3478084"/>
                    </a:cubicBezTo>
                    <a:lnTo>
                      <a:pt x="6426122" y="3481925"/>
                    </a:lnTo>
                    <a:cubicBezTo>
                      <a:pt x="6426122" y="3481925"/>
                      <a:pt x="6426122" y="3481925"/>
                      <a:pt x="6430077" y="3485773"/>
                    </a:cubicBezTo>
                    <a:cubicBezTo>
                      <a:pt x="6430077" y="3485773"/>
                      <a:pt x="6430077" y="3485773"/>
                      <a:pt x="6422172" y="3493461"/>
                    </a:cubicBezTo>
                    <a:cubicBezTo>
                      <a:pt x="6422172" y="3493461"/>
                      <a:pt x="6422172" y="3493461"/>
                      <a:pt x="6422172" y="3501150"/>
                    </a:cubicBezTo>
                    <a:cubicBezTo>
                      <a:pt x="6422172" y="3501150"/>
                      <a:pt x="6422172" y="3501150"/>
                      <a:pt x="6422172" y="3512686"/>
                    </a:cubicBezTo>
                    <a:cubicBezTo>
                      <a:pt x="6422172" y="3512686"/>
                      <a:pt x="6422172" y="3512686"/>
                      <a:pt x="6414274" y="3516527"/>
                    </a:cubicBezTo>
                    <a:cubicBezTo>
                      <a:pt x="6414274" y="3516527"/>
                      <a:pt x="6414274" y="3516527"/>
                      <a:pt x="6398477" y="3516527"/>
                    </a:cubicBezTo>
                    <a:cubicBezTo>
                      <a:pt x="6398477" y="3516527"/>
                      <a:pt x="6398477" y="3516527"/>
                      <a:pt x="6394527" y="3512686"/>
                    </a:cubicBezTo>
                    <a:cubicBezTo>
                      <a:pt x="6394527" y="3512686"/>
                      <a:pt x="6394527" y="3512686"/>
                      <a:pt x="6390577" y="3520375"/>
                    </a:cubicBezTo>
                    <a:cubicBezTo>
                      <a:pt x="6390577" y="3520375"/>
                      <a:pt x="6398477" y="3528063"/>
                      <a:pt x="6398477" y="3528063"/>
                    </a:cubicBezTo>
                    <a:cubicBezTo>
                      <a:pt x="6398477" y="3528063"/>
                      <a:pt x="6414274" y="3528063"/>
                      <a:pt x="6414274" y="3528063"/>
                    </a:cubicBezTo>
                    <a:cubicBezTo>
                      <a:pt x="6414274" y="3528063"/>
                      <a:pt x="6414274" y="3528063"/>
                      <a:pt x="6410324" y="3539599"/>
                    </a:cubicBezTo>
                    <a:cubicBezTo>
                      <a:pt x="6410324" y="3539599"/>
                      <a:pt x="6410324" y="3539599"/>
                      <a:pt x="6390577" y="3539599"/>
                    </a:cubicBezTo>
                    <a:cubicBezTo>
                      <a:pt x="6390577" y="3539599"/>
                      <a:pt x="6390577" y="3539599"/>
                      <a:pt x="6382679" y="3539599"/>
                    </a:cubicBezTo>
                    <a:cubicBezTo>
                      <a:pt x="6382679" y="3539599"/>
                      <a:pt x="6386629" y="3547288"/>
                      <a:pt x="6386629" y="3551129"/>
                    </a:cubicBezTo>
                    <a:cubicBezTo>
                      <a:pt x="6386629" y="3551129"/>
                      <a:pt x="6394527" y="3554977"/>
                      <a:pt x="6398477" y="3558817"/>
                    </a:cubicBezTo>
                    <a:cubicBezTo>
                      <a:pt x="6406375" y="3562665"/>
                      <a:pt x="6406375" y="3562665"/>
                      <a:pt x="6406375" y="3562665"/>
                    </a:cubicBezTo>
                    <a:cubicBezTo>
                      <a:pt x="6406375" y="3566506"/>
                      <a:pt x="6402425" y="3570353"/>
                      <a:pt x="6402425" y="3570353"/>
                    </a:cubicBezTo>
                    <a:cubicBezTo>
                      <a:pt x="6402425" y="3570353"/>
                      <a:pt x="6394527" y="3566506"/>
                      <a:pt x="6394527" y="3566506"/>
                    </a:cubicBezTo>
                    <a:cubicBezTo>
                      <a:pt x="6390577" y="3566506"/>
                      <a:pt x="6382679" y="3566506"/>
                      <a:pt x="6382679" y="3566506"/>
                    </a:cubicBezTo>
                    <a:cubicBezTo>
                      <a:pt x="6382679" y="3566506"/>
                      <a:pt x="6382679" y="3566506"/>
                      <a:pt x="6382679" y="3578042"/>
                    </a:cubicBezTo>
                    <a:cubicBezTo>
                      <a:pt x="6382679" y="3578042"/>
                      <a:pt x="6382679" y="3578042"/>
                      <a:pt x="6382679" y="3604955"/>
                    </a:cubicBezTo>
                    <a:cubicBezTo>
                      <a:pt x="6382679" y="3604955"/>
                      <a:pt x="6382679" y="3604955"/>
                      <a:pt x="6382679" y="3616491"/>
                    </a:cubicBezTo>
                    <a:cubicBezTo>
                      <a:pt x="6382679" y="3616491"/>
                      <a:pt x="6378730" y="3620332"/>
                      <a:pt x="6378730" y="3620332"/>
                    </a:cubicBezTo>
                    <a:cubicBezTo>
                      <a:pt x="6378730" y="3624180"/>
                      <a:pt x="6374780" y="3624180"/>
                      <a:pt x="6374780" y="3628020"/>
                    </a:cubicBezTo>
                    <a:cubicBezTo>
                      <a:pt x="6374780" y="3628020"/>
                      <a:pt x="6374780" y="3631868"/>
                      <a:pt x="6374780" y="3631868"/>
                    </a:cubicBezTo>
                    <a:cubicBezTo>
                      <a:pt x="6374780" y="3631868"/>
                      <a:pt x="6374780" y="3631868"/>
                      <a:pt x="6386629" y="3635710"/>
                    </a:cubicBezTo>
                    <a:cubicBezTo>
                      <a:pt x="6386629" y="3635710"/>
                      <a:pt x="6386629" y="3635710"/>
                      <a:pt x="6378730" y="3654934"/>
                    </a:cubicBezTo>
                    <a:cubicBezTo>
                      <a:pt x="6378730" y="3654934"/>
                      <a:pt x="6378730" y="3654934"/>
                      <a:pt x="6370831" y="3662622"/>
                    </a:cubicBezTo>
                    <a:cubicBezTo>
                      <a:pt x="6370831" y="3662622"/>
                      <a:pt x="6370831" y="3662622"/>
                      <a:pt x="6358984" y="3666470"/>
                    </a:cubicBezTo>
                    <a:cubicBezTo>
                      <a:pt x="6358984" y="3666470"/>
                      <a:pt x="6358984" y="3666470"/>
                      <a:pt x="6362932" y="3674158"/>
                    </a:cubicBezTo>
                    <a:cubicBezTo>
                      <a:pt x="6362932" y="3681848"/>
                      <a:pt x="6366882" y="3689536"/>
                      <a:pt x="6366882" y="3689536"/>
                    </a:cubicBezTo>
                    <a:cubicBezTo>
                      <a:pt x="6366882" y="3689536"/>
                      <a:pt x="6366882" y="3689536"/>
                      <a:pt x="6355034" y="3689536"/>
                    </a:cubicBezTo>
                    <a:cubicBezTo>
                      <a:pt x="6355034" y="3689536"/>
                      <a:pt x="6355034" y="3689536"/>
                      <a:pt x="6347135" y="3689536"/>
                    </a:cubicBezTo>
                    <a:cubicBezTo>
                      <a:pt x="6347135" y="3689536"/>
                      <a:pt x="6343186" y="3689536"/>
                      <a:pt x="6347135" y="3693384"/>
                    </a:cubicBezTo>
                    <a:cubicBezTo>
                      <a:pt x="6351084" y="3697225"/>
                      <a:pt x="6351084" y="3701072"/>
                      <a:pt x="6355034" y="3704913"/>
                    </a:cubicBezTo>
                    <a:cubicBezTo>
                      <a:pt x="6358984" y="3704913"/>
                      <a:pt x="6362932" y="3708760"/>
                      <a:pt x="6362932" y="3708760"/>
                    </a:cubicBezTo>
                    <a:cubicBezTo>
                      <a:pt x="6362932" y="3708760"/>
                      <a:pt x="6366882" y="3708760"/>
                      <a:pt x="6366882" y="3712608"/>
                    </a:cubicBezTo>
                    <a:cubicBezTo>
                      <a:pt x="6366882" y="3712608"/>
                      <a:pt x="6362932" y="3727986"/>
                      <a:pt x="6362932" y="3727986"/>
                    </a:cubicBezTo>
                    <a:cubicBezTo>
                      <a:pt x="6362932" y="3727986"/>
                      <a:pt x="6362932" y="3727986"/>
                      <a:pt x="6362438" y="3729427"/>
                    </a:cubicBezTo>
                    <a:lnTo>
                      <a:pt x="6359136" y="3739069"/>
                    </a:lnTo>
                    <a:lnTo>
                      <a:pt x="6360027" y="3739261"/>
                    </a:lnTo>
                    <a:lnTo>
                      <a:pt x="6364691" y="3761954"/>
                    </a:lnTo>
                    <a:lnTo>
                      <a:pt x="6369369" y="3775569"/>
                    </a:lnTo>
                    <a:lnTo>
                      <a:pt x="6388042" y="3784639"/>
                    </a:lnTo>
                    <a:lnTo>
                      <a:pt x="6402050" y="3807333"/>
                    </a:lnTo>
                    <a:lnTo>
                      <a:pt x="6425399" y="3866325"/>
                    </a:lnTo>
                    <a:lnTo>
                      <a:pt x="6453414" y="3911703"/>
                    </a:lnTo>
                    <a:lnTo>
                      <a:pt x="6490771" y="3979774"/>
                    </a:lnTo>
                    <a:lnTo>
                      <a:pt x="6509455" y="4011538"/>
                    </a:lnTo>
                    <a:lnTo>
                      <a:pt x="6556154" y="4079610"/>
                    </a:lnTo>
                    <a:lnTo>
                      <a:pt x="6579505" y="4097759"/>
                    </a:lnTo>
                    <a:lnTo>
                      <a:pt x="6593511" y="4111373"/>
                    </a:lnTo>
                    <a:lnTo>
                      <a:pt x="6593511" y="4124988"/>
                    </a:lnTo>
                    <a:lnTo>
                      <a:pt x="6593511" y="4165831"/>
                    </a:lnTo>
                    <a:lnTo>
                      <a:pt x="6579505" y="4120452"/>
                    </a:lnTo>
                    <a:lnTo>
                      <a:pt x="6574828" y="4165831"/>
                    </a:lnTo>
                    <a:lnTo>
                      <a:pt x="6602843" y="4211209"/>
                    </a:lnTo>
                    <a:lnTo>
                      <a:pt x="6635534" y="4256587"/>
                    </a:lnTo>
                    <a:lnTo>
                      <a:pt x="6668227" y="4315579"/>
                    </a:lnTo>
                    <a:lnTo>
                      <a:pt x="6691565" y="4351887"/>
                    </a:lnTo>
                    <a:lnTo>
                      <a:pt x="6719591" y="4383651"/>
                    </a:lnTo>
                    <a:lnTo>
                      <a:pt x="6733599" y="4424493"/>
                    </a:lnTo>
                    <a:lnTo>
                      <a:pt x="6742941" y="4492565"/>
                    </a:lnTo>
                    <a:lnTo>
                      <a:pt x="6742941" y="4528864"/>
                    </a:lnTo>
                    <a:lnTo>
                      <a:pt x="6742941" y="4569707"/>
                    </a:lnTo>
                    <a:lnTo>
                      <a:pt x="6742941" y="4606007"/>
                    </a:lnTo>
                    <a:lnTo>
                      <a:pt x="6728922" y="4619620"/>
                    </a:lnTo>
                    <a:lnTo>
                      <a:pt x="6719591" y="4637779"/>
                    </a:lnTo>
                    <a:lnTo>
                      <a:pt x="6719591" y="4660464"/>
                    </a:lnTo>
                    <a:lnTo>
                      <a:pt x="6724256" y="4687692"/>
                    </a:lnTo>
                    <a:lnTo>
                      <a:pt x="6719591" y="4719455"/>
                    </a:lnTo>
                    <a:lnTo>
                      <a:pt x="6705584" y="4751227"/>
                    </a:lnTo>
                    <a:lnTo>
                      <a:pt x="6691565" y="4760298"/>
                    </a:lnTo>
                    <a:lnTo>
                      <a:pt x="6677557" y="4764834"/>
                    </a:lnTo>
                    <a:lnTo>
                      <a:pt x="6686899" y="4746685"/>
                    </a:lnTo>
                    <a:lnTo>
                      <a:pt x="6696242" y="4737614"/>
                    </a:lnTo>
                    <a:lnTo>
                      <a:pt x="6696242" y="4714921"/>
                    </a:lnTo>
                    <a:lnTo>
                      <a:pt x="6691565" y="4714921"/>
                    </a:lnTo>
                    <a:lnTo>
                      <a:pt x="6663549" y="4733070"/>
                    </a:lnTo>
                    <a:lnTo>
                      <a:pt x="6644876" y="4737614"/>
                    </a:lnTo>
                    <a:lnTo>
                      <a:pt x="6630870" y="4733070"/>
                    </a:lnTo>
                    <a:lnTo>
                      <a:pt x="6616850" y="4737614"/>
                    </a:lnTo>
                    <a:lnTo>
                      <a:pt x="6602843" y="4746685"/>
                    </a:lnTo>
                    <a:lnTo>
                      <a:pt x="6593511" y="4742149"/>
                    </a:lnTo>
                    <a:lnTo>
                      <a:pt x="6574828" y="4737614"/>
                    </a:lnTo>
                    <a:lnTo>
                      <a:pt x="6565486" y="4723999"/>
                    </a:lnTo>
                    <a:lnTo>
                      <a:pt x="6570162" y="4714921"/>
                    </a:lnTo>
                    <a:lnTo>
                      <a:pt x="6574828" y="4714921"/>
                    </a:lnTo>
                    <a:lnTo>
                      <a:pt x="6607519" y="4719455"/>
                    </a:lnTo>
                    <a:lnTo>
                      <a:pt x="6616850" y="4714921"/>
                    </a:lnTo>
                    <a:lnTo>
                      <a:pt x="6612185" y="4710385"/>
                    </a:lnTo>
                    <a:lnTo>
                      <a:pt x="6598177" y="4701306"/>
                    </a:lnTo>
                    <a:lnTo>
                      <a:pt x="6579505" y="4705841"/>
                    </a:lnTo>
                    <a:lnTo>
                      <a:pt x="6565486" y="4692227"/>
                    </a:lnTo>
                    <a:lnTo>
                      <a:pt x="6551478" y="4669542"/>
                    </a:lnTo>
                    <a:lnTo>
                      <a:pt x="6532805" y="4651393"/>
                    </a:lnTo>
                    <a:lnTo>
                      <a:pt x="6528129" y="4637779"/>
                    </a:lnTo>
                    <a:lnTo>
                      <a:pt x="6514121" y="4619620"/>
                    </a:lnTo>
                    <a:lnTo>
                      <a:pt x="6490771" y="4615085"/>
                    </a:lnTo>
                    <a:lnTo>
                      <a:pt x="6472098" y="4606007"/>
                    </a:lnTo>
                    <a:lnTo>
                      <a:pt x="6453414" y="4601471"/>
                    </a:lnTo>
                    <a:lnTo>
                      <a:pt x="6434741" y="4551558"/>
                    </a:lnTo>
                    <a:lnTo>
                      <a:pt x="6425399" y="4533399"/>
                    </a:lnTo>
                    <a:lnTo>
                      <a:pt x="6411391" y="4519785"/>
                    </a:lnTo>
                    <a:lnTo>
                      <a:pt x="6406726" y="4510714"/>
                    </a:lnTo>
                    <a:lnTo>
                      <a:pt x="6392718" y="4497101"/>
                    </a:lnTo>
                    <a:lnTo>
                      <a:pt x="6378711" y="4488021"/>
                    </a:lnTo>
                    <a:lnTo>
                      <a:pt x="6383376" y="4469872"/>
                    </a:lnTo>
                    <a:lnTo>
                      <a:pt x="6388042" y="4460793"/>
                    </a:lnTo>
                    <a:lnTo>
                      <a:pt x="6374034" y="4433564"/>
                    </a:lnTo>
                    <a:lnTo>
                      <a:pt x="6360027" y="4438108"/>
                    </a:lnTo>
                    <a:lnTo>
                      <a:pt x="6360027" y="4447178"/>
                    </a:lnTo>
                    <a:lnTo>
                      <a:pt x="6360027" y="4469872"/>
                    </a:lnTo>
                    <a:lnTo>
                      <a:pt x="6350685" y="4469872"/>
                    </a:lnTo>
                    <a:lnTo>
                      <a:pt x="6341353" y="4460793"/>
                    </a:lnTo>
                    <a:lnTo>
                      <a:pt x="6327334" y="4447178"/>
                    </a:lnTo>
                    <a:lnTo>
                      <a:pt x="6303996" y="4410880"/>
                    </a:lnTo>
                    <a:lnTo>
                      <a:pt x="6289989" y="4397265"/>
                    </a:lnTo>
                    <a:lnTo>
                      <a:pt x="6285312" y="4392729"/>
                    </a:lnTo>
                    <a:lnTo>
                      <a:pt x="6289989" y="4383651"/>
                    </a:lnTo>
                    <a:lnTo>
                      <a:pt x="6280647" y="4365501"/>
                    </a:lnTo>
                    <a:lnTo>
                      <a:pt x="6266639" y="4360957"/>
                    </a:lnTo>
                    <a:lnTo>
                      <a:pt x="6280647" y="4333738"/>
                    </a:lnTo>
                    <a:lnTo>
                      <a:pt x="6289989" y="4320123"/>
                    </a:lnTo>
                    <a:lnTo>
                      <a:pt x="6294654" y="4306509"/>
                    </a:lnTo>
                    <a:lnTo>
                      <a:pt x="6299320" y="4292895"/>
                    </a:lnTo>
                    <a:lnTo>
                      <a:pt x="6289989" y="4279281"/>
                    </a:lnTo>
                    <a:lnTo>
                      <a:pt x="6285312" y="4297430"/>
                    </a:lnTo>
                    <a:lnTo>
                      <a:pt x="6275970" y="4292895"/>
                    </a:lnTo>
                    <a:lnTo>
                      <a:pt x="6275970" y="4283815"/>
                    </a:lnTo>
                    <a:lnTo>
                      <a:pt x="6261962" y="4265666"/>
                    </a:lnTo>
                    <a:lnTo>
                      <a:pt x="6257297" y="4265666"/>
                    </a:lnTo>
                    <a:lnTo>
                      <a:pt x="6257297" y="4270201"/>
                    </a:lnTo>
                    <a:lnTo>
                      <a:pt x="6261962" y="4279281"/>
                    </a:lnTo>
                    <a:lnTo>
                      <a:pt x="6266639" y="4292895"/>
                    </a:lnTo>
                    <a:lnTo>
                      <a:pt x="6266639" y="4306509"/>
                    </a:lnTo>
                    <a:lnTo>
                      <a:pt x="6266639" y="4311044"/>
                    </a:lnTo>
                    <a:lnTo>
                      <a:pt x="6257297" y="4320123"/>
                    </a:lnTo>
                    <a:lnTo>
                      <a:pt x="6252631" y="4315579"/>
                    </a:lnTo>
                    <a:lnTo>
                      <a:pt x="6243290" y="4306509"/>
                    </a:lnTo>
                    <a:lnTo>
                      <a:pt x="6229282" y="4283815"/>
                    </a:lnTo>
                    <a:lnTo>
                      <a:pt x="6224605" y="4274737"/>
                    </a:lnTo>
                    <a:lnTo>
                      <a:pt x="6224605" y="4256587"/>
                    </a:lnTo>
                    <a:lnTo>
                      <a:pt x="6224605" y="4229358"/>
                    </a:lnTo>
                    <a:lnTo>
                      <a:pt x="6233948" y="4211209"/>
                    </a:lnTo>
                    <a:lnTo>
                      <a:pt x="6238612" y="4174901"/>
                    </a:lnTo>
                    <a:lnTo>
                      <a:pt x="6238612" y="4152216"/>
                    </a:lnTo>
                    <a:lnTo>
                      <a:pt x="6233948" y="4120452"/>
                    </a:lnTo>
                    <a:lnTo>
                      <a:pt x="6224605" y="4088680"/>
                    </a:lnTo>
                    <a:lnTo>
                      <a:pt x="6210597" y="4079610"/>
                    </a:lnTo>
                    <a:lnTo>
                      <a:pt x="6196589" y="4056916"/>
                    </a:lnTo>
                    <a:lnTo>
                      <a:pt x="6168575" y="4052382"/>
                    </a:lnTo>
                    <a:lnTo>
                      <a:pt x="6154568" y="4052382"/>
                    </a:lnTo>
                    <a:lnTo>
                      <a:pt x="6145226" y="4034231"/>
                    </a:lnTo>
                    <a:lnTo>
                      <a:pt x="6131217" y="4029687"/>
                    </a:lnTo>
                    <a:lnTo>
                      <a:pt x="6112534" y="4007003"/>
                    </a:lnTo>
                    <a:lnTo>
                      <a:pt x="6093860" y="4002459"/>
                    </a:lnTo>
                    <a:lnTo>
                      <a:pt x="6089196" y="3979774"/>
                    </a:lnTo>
                    <a:lnTo>
                      <a:pt x="6079854" y="3970695"/>
                    </a:lnTo>
                    <a:lnTo>
                      <a:pt x="6051838" y="3948010"/>
                    </a:lnTo>
                    <a:lnTo>
                      <a:pt x="6028489" y="3929853"/>
                    </a:lnTo>
                    <a:lnTo>
                      <a:pt x="6009804" y="3920783"/>
                    </a:lnTo>
                    <a:lnTo>
                      <a:pt x="5991131" y="3907168"/>
                    </a:lnTo>
                    <a:lnTo>
                      <a:pt x="5977123" y="3902632"/>
                    </a:lnTo>
                    <a:lnTo>
                      <a:pt x="5953774" y="3902632"/>
                    </a:lnTo>
                    <a:lnTo>
                      <a:pt x="5930424" y="3907168"/>
                    </a:lnTo>
                    <a:lnTo>
                      <a:pt x="5925758" y="3920783"/>
                    </a:lnTo>
                    <a:lnTo>
                      <a:pt x="5930424" y="3934396"/>
                    </a:lnTo>
                    <a:lnTo>
                      <a:pt x="5925758" y="3943466"/>
                    </a:lnTo>
                    <a:lnTo>
                      <a:pt x="5916417" y="3943466"/>
                    </a:lnTo>
                    <a:lnTo>
                      <a:pt x="5907075" y="3934396"/>
                    </a:lnTo>
                    <a:lnTo>
                      <a:pt x="5883725" y="3952546"/>
                    </a:lnTo>
                    <a:lnTo>
                      <a:pt x="5855710" y="3975240"/>
                    </a:lnTo>
                    <a:lnTo>
                      <a:pt x="5823018" y="3984310"/>
                    </a:lnTo>
                    <a:lnTo>
                      <a:pt x="5771654" y="3997923"/>
                    </a:lnTo>
                    <a:lnTo>
                      <a:pt x="5771654" y="3970695"/>
                    </a:lnTo>
                    <a:lnTo>
                      <a:pt x="5757646" y="3957081"/>
                    </a:lnTo>
                    <a:lnTo>
                      <a:pt x="5743638" y="3952546"/>
                    </a:lnTo>
                    <a:lnTo>
                      <a:pt x="5720289" y="3938932"/>
                    </a:lnTo>
                    <a:lnTo>
                      <a:pt x="5738973" y="3929853"/>
                    </a:lnTo>
                    <a:lnTo>
                      <a:pt x="5743638" y="3925317"/>
                    </a:lnTo>
                    <a:lnTo>
                      <a:pt x="5710946" y="3920783"/>
                    </a:lnTo>
                    <a:lnTo>
                      <a:pt x="5710946" y="3907168"/>
                    </a:lnTo>
                    <a:lnTo>
                      <a:pt x="5720289" y="3907168"/>
                    </a:lnTo>
                    <a:lnTo>
                      <a:pt x="5724965" y="3898089"/>
                    </a:lnTo>
                    <a:lnTo>
                      <a:pt x="5724965" y="3889019"/>
                    </a:lnTo>
                    <a:lnTo>
                      <a:pt x="5720289" y="3889019"/>
                    </a:lnTo>
                    <a:lnTo>
                      <a:pt x="5710946" y="3893553"/>
                    </a:lnTo>
                    <a:lnTo>
                      <a:pt x="5710946" y="3898089"/>
                    </a:lnTo>
                    <a:lnTo>
                      <a:pt x="5706281" y="3902632"/>
                    </a:lnTo>
                    <a:lnTo>
                      <a:pt x="5696938" y="3893553"/>
                    </a:lnTo>
                    <a:lnTo>
                      <a:pt x="5673600" y="3893553"/>
                    </a:lnTo>
                    <a:lnTo>
                      <a:pt x="5682932" y="3907168"/>
                    </a:lnTo>
                    <a:lnTo>
                      <a:pt x="5687608" y="3907168"/>
                    </a:lnTo>
                    <a:lnTo>
                      <a:pt x="5692274" y="3925317"/>
                    </a:lnTo>
                    <a:lnTo>
                      <a:pt x="5687608" y="3925317"/>
                    </a:lnTo>
                    <a:lnTo>
                      <a:pt x="5668924" y="3916238"/>
                    </a:lnTo>
                    <a:lnTo>
                      <a:pt x="5650251" y="3902632"/>
                    </a:lnTo>
                    <a:lnTo>
                      <a:pt x="5631567" y="3898089"/>
                    </a:lnTo>
                    <a:lnTo>
                      <a:pt x="5589544" y="3898089"/>
                    </a:lnTo>
                    <a:lnTo>
                      <a:pt x="5575537" y="3889019"/>
                    </a:lnTo>
                    <a:lnTo>
                      <a:pt x="5566195" y="3879939"/>
                    </a:lnTo>
                    <a:lnTo>
                      <a:pt x="5552187" y="3879939"/>
                    </a:lnTo>
                    <a:lnTo>
                      <a:pt x="5505487" y="3889019"/>
                    </a:lnTo>
                    <a:lnTo>
                      <a:pt x="5472807" y="3889019"/>
                    </a:lnTo>
                    <a:lnTo>
                      <a:pt x="5449458" y="3902632"/>
                    </a:lnTo>
                    <a:lnTo>
                      <a:pt x="5435450" y="3907168"/>
                    </a:lnTo>
                    <a:lnTo>
                      <a:pt x="5430848" y="3899345"/>
                    </a:lnTo>
                    <a:lnTo>
                      <a:pt x="5435445" y="3907163"/>
                    </a:lnTo>
                    <a:lnTo>
                      <a:pt x="5430778" y="3911700"/>
                    </a:lnTo>
                    <a:lnTo>
                      <a:pt x="5412097" y="3916238"/>
                    </a:lnTo>
                    <a:lnTo>
                      <a:pt x="5407429" y="3916238"/>
                    </a:lnTo>
                    <a:lnTo>
                      <a:pt x="5398089" y="3925314"/>
                    </a:lnTo>
                    <a:lnTo>
                      <a:pt x="5374740" y="3929851"/>
                    </a:lnTo>
                    <a:lnTo>
                      <a:pt x="5356064" y="3934388"/>
                    </a:lnTo>
                    <a:lnTo>
                      <a:pt x="5346724" y="3938933"/>
                    </a:lnTo>
                    <a:lnTo>
                      <a:pt x="5356064" y="3929851"/>
                    </a:lnTo>
                    <a:lnTo>
                      <a:pt x="5356064" y="3925314"/>
                    </a:lnTo>
                    <a:lnTo>
                      <a:pt x="5356064" y="3916238"/>
                    </a:lnTo>
                    <a:lnTo>
                      <a:pt x="5346724" y="3907163"/>
                    </a:lnTo>
                    <a:lnTo>
                      <a:pt x="5337383" y="3902626"/>
                    </a:lnTo>
                    <a:lnTo>
                      <a:pt x="5332716" y="3898088"/>
                    </a:lnTo>
                    <a:lnTo>
                      <a:pt x="5328048" y="3889013"/>
                    </a:lnTo>
                    <a:lnTo>
                      <a:pt x="5332716" y="3879939"/>
                    </a:lnTo>
                    <a:lnTo>
                      <a:pt x="5332716" y="3866325"/>
                    </a:lnTo>
                    <a:lnTo>
                      <a:pt x="5328048" y="3857243"/>
                    </a:lnTo>
                    <a:lnTo>
                      <a:pt x="5314035" y="3861781"/>
                    </a:lnTo>
                    <a:lnTo>
                      <a:pt x="5304700" y="3870864"/>
                    </a:lnTo>
                    <a:lnTo>
                      <a:pt x="5300027" y="3889013"/>
                    </a:lnTo>
                    <a:lnTo>
                      <a:pt x="5304700" y="3907163"/>
                    </a:lnTo>
                    <a:lnTo>
                      <a:pt x="5300027" y="3920775"/>
                    </a:lnTo>
                    <a:lnTo>
                      <a:pt x="5281351" y="3916238"/>
                    </a:lnTo>
                    <a:lnTo>
                      <a:pt x="5267343" y="3911700"/>
                    </a:lnTo>
                    <a:lnTo>
                      <a:pt x="5258002" y="3911700"/>
                    </a:lnTo>
                    <a:lnTo>
                      <a:pt x="5239306" y="3787543"/>
                    </a:lnTo>
                    <a:lnTo>
                      <a:pt x="5239305" y="3787543"/>
                    </a:lnTo>
                    <a:lnTo>
                      <a:pt x="5258002" y="3911701"/>
                    </a:lnTo>
                    <a:lnTo>
                      <a:pt x="5253330" y="3916238"/>
                    </a:lnTo>
                    <a:lnTo>
                      <a:pt x="5243990" y="3925312"/>
                    </a:lnTo>
                    <a:lnTo>
                      <a:pt x="5225312" y="3916238"/>
                    </a:lnTo>
                    <a:lnTo>
                      <a:pt x="5215972" y="3916238"/>
                    </a:lnTo>
                    <a:lnTo>
                      <a:pt x="5201965" y="3916238"/>
                    </a:lnTo>
                    <a:lnTo>
                      <a:pt x="5192626" y="3916238"/>
                    </a:lnTo>
                    <a:lnTo>
                      <a:pt x="5173947" y="3916238"/>
                    </a:lnTo>
                    <a:lnTo>
                      <a:pt x="5150597" y="3925312"/>
                    </a:lnTo>
                    <a:lnTo>
                      <a:pt x="5131918" y="3929849"/>
                    </a:lnTo>
                    <a:lnTo>
                      <a:pt x="5117910" y="3929849"/>
                    </a:lnTo>
                    <a:lnTo>
                      <a:pt x="5099231" y="3929849"/>
                    </a:lnTo>
                    <a:lnTo>
                      <a:pt x="5099231" y="3948005"/>
                    </a:lnTo>
                    <a:lnTo>
                      <a:pt x="5085225" y="3957079"/>
                    </a:lnTo>
                    <a:lnTo>
                      <a:pt x="5075885" y="3961616"/>
                    </a:lnTo>
                    <a:lnTo>
                      <a:pt x="5052535" y="3975234"/>
                    </a:lnTo>
                    <a:lnTo>
                      <a:pt x="5047869" y="3975234"/>
                    </a:lnTo>
                    <a:lnTo>
                      <a:pt x="5047869" y="3975235"/>
                    </a:lnTo>
                    <a:lnTo>
                      <a:pt x="5047869" y="3984312"/>
                    </a:lnTo>
                    <a:lnTo>
                      <a:pt x="5033861" y="3993390"/>
                    </a:lnTo>
                    <a:lnTo>
                      <a:pt x="5019852" y="3997926"/>
                    </a:lnTo>
                    <a:lnTo>
                      <a:pt x="5005842" y="4007003"/>
                    </a:lnTo>
                    <a:lnTo>
                      <a:pt x="5005842" y="4011539"/>
                    </a:lnTo>
                    <a:lnTo>
                      <a:pt x="5019852" y="4011539"/>
                    </a:lnTo>
                    <a:lnTo>
                      <a:pt x="5033861" y="4007003"/>
                    </a:lnTo>
                    <a:lnTo>
                      <a:pt x="5080554" y="3993390"/>
                    </a:lnTo>
                    <a:lnTo>
                      <a:pt x="5085228" y="3993390"/>
                    </a:lnTo>
                    <a:lnTo>
                      <a:pt x="5099237" y="4007003"/>
                    </a:lnTo>
                    <a:lnTo>
                      <a:pt x="5113245" y="4029695"/>
                    </a:lnTo>
                    <a:lnTo>
                      <a:pt x="5103904" y="4038767"/>
                    </a:lnTo>
                    <a:lnTo>
                      <a:pt x="5080554" y="4038767"/>
                    </a:lnTo>
                    <a:lnTo>
                      <a:pt x="5075887" y="4047845"/>
                    </a:lnTo>
                    <a:lnTo>
                      <a:pt x="5052537" y="4047845"/>
                    </a:lnTo>
                    <a:lnTo>
                      <a:pt x="5043202" y="4056923"/>
                    </a:lnTo>
                    <a:lnTo>
                      <a:pt x="5029194" y="4056923"/>
                    </a:lnTo>
                    <a:lnTo>
                      <a:pt x="5038528" y="4065995"/>
                    </a:lnTo>
                    <a:lnTo>
                      <a:pt x="5052537" y="4075073"/>
                    </a:lnTo>
                    <a:lnTo>
                      <a:pt x="5066545" y="4079608"/>
                    </a:lnTo>
                    <a:lnTo>
                      <a:pt x="5075887" y="4088686"/>
                    </a:lnTo>
                    <a:lnTo>
                      <a:pt x="5099237" y="4106835"/>
                    </a:lnTo>
                    <a:lnTo>
                      <a:pt x="5103904" y="4106835"/>
                    </a:lnTo>
                    <a:lnTo>
                      <a:pt x="5127255" y="4120450"/>
                    </a:lnTo>
                    <a:lnTo>
                      <a:pt x="5136589" y="4124992"/>
                    </a:lnTo>
                    <a:lnTo>
                      <a:pt x="5145931" y="4124992"/>
                    </a:lnTo>
                    <a:lnTo>
                      <a:pt x="5150598" y="4124992"/>
                    </a:lnTo>
                    <a:lnTo>
                      <a:pt x="5164607" y="4134063"/>
                    </a:lnTo>
                    <a:lnTo>
                      <a:pt x="5173948" y="4134063"/>
                    </a:lnTo>
                    <a:lnTo>
                      <a:pt x="5178622" y="4152218"/>
                    </a:lnTo>
                    <a:lnTo>
                      <a:pt x="5173948" y="4156754"/>
                    </a:lnTo>
                    <a:lnTo>
                      <a:pt x="5159939" y="4170369"/>
                    </a:lnTo>
                    <a:lnTo>
                      <a:pt x="5150598" y="4183982"/>
                    </a:lnTo>
                    <a:lnTo>
                      <a:pt x="5150598" y="4174905"/>
                    </a:lnTo>
                    <a:lnTo>
                      <a:pt x="5136589" y="4165833"/>
                    </a:lnTo>
                    <a:lnTo>
                      <a:pt x="5127255" y="4174905"/>
                    </a:lnTo>
                    <a:lnTo>
                      <a:pt x="5117914" y="4188524"/>
                    </a:lnTo>
                    <a:lnTo>
                      <a:pt x="5099237" y="4188524"/>
                    </a:lnTo>
                    <a:lnTo>
                      <a:pt x="5103904" y="4170369"/>
                    </a:lnTo>
                    <a:lnTo>
                      <a:pt x="5113245" y="4156754"/>
                    </a:lnTo>
                    <a:lnTo>
                      <a:pt x="5099237" y="4143141"/>
                    </a:lnTo>
                    <a:lnTo>
                      <a:pt x="5066545" y="4129527"/>
                    </a:lnTo>
                    <a:lnTo>
                      <a:pt x="5029194" y="4124992"/>
                    </a:lnTo>
                    <a:lnTo>
                      <a:pt x="5029194" y="4106835"/>
                    </a:lnTo>
                    <a:lnTo>
                      <a:pt x="5010511" y="4097764"/>
                    </a:lnTo>
                    <a:lnTo>
                      <a:pt x="4991834" y="4097764"/>
                    </a:lnTo>
                    <a:lnTo>
                      <a:pt x="4982492" y="4106835"/>
                    </a:lnTo>
                    <a:lnTo>
                      <a:pt x="4982492" y="4115914"/>
                    </a:lnTo>
                    <a:lnTo>
                      <a:pt x="4991834" y="4152218"/>
                    </a:lnTo>
                    <a:lnTo>
                      <a:pt x="4982492" y="4161291"/>
                    </a:lnTo>
                    <a:lnTo>
                      <a:pt x="4963817" y="4161291"/>
                    </a:lnTo>
                    <a:lnTo>
                      <a:pt x="4945134" y="4138605"/>
                    </a:lnTo>
                    <a:lnTo>
                      <a:pt x="4926458" y="4134063"/>
                    </a:lnTo>
                    <a:lnTo>
                      <a:pt x="4912449" y="4138605"/>
                    </a:lnTo>
                    <a:lnTo>
                      <a:pt x="4893772" y="4156754"/>
                    </a:lnTo>
                    <a:lnTo>
                      <a:pt x="4884431" y="4174905"/>
                    </a:lnTo>
                    <a:lnTo>
                      <a:pt x="4865755" y="4174905"/>
                    </a:lnTo>
                    <a:lnTo>
                      <a:pt x="4847072" y="4161291"/>
                    </a:lnTo>
                    <a:lnTo>
                      <a:pt x="4823729" y="4161291"/>
                    </a:lnTo>
                    <a:lnTo>
                      <a:pt x="4795712" y="4152218"/>
                    </a:lnTo>
                    <a:lnTo>
                      <a:pt x="4786371" y="4138605"/>
                    </a:lnTo>
                    <a:lnTo>
                      <a:pt x="4795712" y="4111378"/>
                    </a:lnTo>
                    <a:lnTo>
                      <a:pt x="4800379" y="4093222"/>
                    </a:lnTo>
                    <a:lnTo>
                      <a:pt x="4781702" y="4102299"/>
                    </a:lnTo>
                    <a:lnTo>
                      <a:pt x="4753685" y="4097764"/>
                    </a:lnTo>
                    <a:lnTo>
                      <a:pt x="4720994" y="4070537"/>
                    </a:lnTo>
                    <a:lnTo>
                      <a:pt x="4688309" y="4056923"/>
                    </a:lnTo>
                    <a:lnTo>
                      <a:pt x="4664958" y="4056923"/>
                    </a:lnTo>
                    <a:lnTo>
                      <a:pt x="4660291" y="4065995"/>
                    </a:lnTo>
                    <a:lnTo>
                      <a:pt x="4655617" y="4079608"/>
                    </a:lnTo>
                    <a:lnTo>
                      <a:pt x="4664958" y="4084150"/>
                    </a:lnTo>
                    <a:lnTo>
                      <a:pt x="4669625" y="4084150"/>
                    </a:lnTo>
                    <a:lnTo>
                      <a:pt x="4692977" y="4084150"/>
                    </a:lnTo>
                    <a:lnTo>
                      <a:pt x="4702318" y="4097764"/>
                    </a:lnTo>
                    <a:lnTo>
                      <a:pt x="4697644" y="4102299"/>
                    </a:lnTo>
                    <a:lnTo>
                      <a:pt x="4664958" y="4102299"/>
                    </a:lnTo>
                    <a:lnTo>
                      <a:pt x="4627600" y="4102299"/>
                    </a:lnTo>
                    <a:lnTo>
                      <a:pt x="4566897" y="4102299"/>
                    </a:lnTo>
                    <a:lnTo>
                      <a:pt x="4534205" y="4088686"/>
                    </a:lnTo>
                    <a:lnTo>
                      <a:pt x="4510861" y="4079608"/>
                    </a:lnTo>
                    <a:lnTo>
                      <a:pt x="4487511" y="4075073"/>
                    </a:lnTo>
                    <a:lnTo>
                      <a:pt x="4445485" y="4065995"/>
                    </a:lnTo>
                    <a:lnTo>
                      <a:pt x="4431477" y="4065995"/>
                    </a:lnTo>
                    <a:lnTo>
                      <a:pt x="4412801" y="4065995"/>
                    </a:lnTo>
                    <a:lnTo>
                      <a:pt x="4398791" y="4075073"/>
                    </a:lnTo>
                    <a:lnTo>
                      <a:pt x="4375441" y="4075073"/>
                    </a:lnTo>
                    <a:lnTo>
                      <a:pt x="4356766" y="4075073"/>
                    </a:lnTo>
                    <a:lnTo>
                      <a:pt x="4370774" y="4052381"/>
                    </a:lnTo>
                    <a:lnTo>
                      <a:pt x="4384783" y="4007003"/>
                    </a:lnTo>
                    <a:lnTo>
                      <a:pt x="4384783" y="3988848"/>
                    </a:lnTo>
                    <a:lnTo>
                      <a:pt x="4370774" y="3957084"/>
                    </a:lnTo>
                    <a:lnTo>
                      <a:pt x="4380109" y="3934394"/>
                    </a:lnTo>
                    <a:lnTo>
                      <a:pt x="4380109" y="3920780"/>
                    </a:lnTo>
                    <a:lnTo>
                      <a:pt x="4389450" y="3884481"/>
                    </a:lnTo>
                    <a:lnTo>
                      <a:pt x="4408127" y="3861788"/>
                    </a:lnTo>
                    <a:lnTo>
                      <a:pt x="4408123" y="3861778"/>
                    </a:lnTo>
                    <a:lnTo>
                      <a:pt x="4389447" y="3884475"/>
                    </a:lnTo>
                    <a:lnTo>
                      <a:pt x="4380107" y="3920770"/>
                    </a:lnTo>
                    <a:lnTo>
                      <a:pt x="4380107" y="3934382"/>
                    </a:lnTo>
                    <a:lnTo>
                      <a:pt x="4370768" y="3957082"/>
                    </a:lnTo>
                    <a:lnTo>
                      <a:pt x="4384769" y="3988841"/>
                    </a:lnTo>
                    <a:lnTo>
                      <a:pt x="4384768" y="4006989"/>
                    </a:lnTo>
                    <a:lnTo>
                      <a:pt x="4370768" y="4052375"/>
                    </a:lnTo>
                    <a:lnTo>
                      <a:pt x="4356750" y="4075060"/>
                    </a:lnTo>
                    <a:lnTo>
                      <a:pt x="4347410" y="4079598"/>
                    </a:lnTo>
                    <a:lnTo>
                      <a:pt x="4277371" y="4106836"/>
                    </a:lnTo>
                    <a:lnTo>
                      <a:pt x="4254012" y="4111373"/>
                    </a:lnTo>
                    <a:lnTo>
                      <a:pt x="4226011" y="4134058"/>
                    </a:lnTo>
                    <a:lnTo>
                      <a:pt x="4221332" y="4129521"/>
                    </a:lnTo>
                    <a:lnTo>
                      <a:pt x="4221331" y="4102298"/>
                    </a:lnTo>
                    <a:lnTo>
                      <a:pt x="4221332" y="4084134"/>
                    </a:lnTo>
                    <a:lnTo>
                      <a:pt x="4221332" y="4070524"/>
                    </a:lnTo>
                    <a:lnTo>
                      <a:pt x="4211993" y="4070523"/>
                    </a:lnTo>
                    <a:lnTo>
                      <a:pt x="4197991" y="4079597"/>
                    </a:lnTo>
                    <a:lnTo>
                      <a:pt x="4179313" y="4093208"/>
                    </a:lnTo>
                    <a:lnTo>
                      <a:pt x="4174634" y="4106835"/>
                    </a:lnTo>
                    <a:lnTo>
                      <a:pt x="4179313" y="4115909"/>
                    </a:lnTo>
                    <a:lnTo>
                      <a:pt x="4183974" y="4120447"/>
                    </a:lnTo>
                    <a:lnTo>
                      <a:pt x="4188651" y="4134057"/>
                    </a:lnTo>
                    <a:lnTo>
                      <a:pt x="4193312" y="4147668"/>
                    </a:lnTo>
                    <a:lnTo>
                      <a:pt x="4179313" y="4156742"/>
                    </a:lnTo>
                    <a:lnTo>
                      <a:pt x="4174634" y="4161279"/>
                    </a:lnTo>
                    <a:lnTo>
                      <a:pt x="4160633" y="4165816"/>
                    </a:lnTo>
                    <a:lnTo>
                      <a:pt x="4146614" y="4174907"/>
                    </a:lnTo>
                    <a:lnTo>
                      <a:pt x="4141953" y="4197592"/>
                    </a:lnTo>
                    <a:lnTo>
                      <a:pt x="4127935" y="4224814"/>
                    </a:lnTo>
                    <a:lnTo>
                      <a:pt x="4076575" y="4252052"/>
                    </a:lnTo>
                    <a:lnTo>
                      <a:pt x="4043895" y="4256590"/>
                    </a:lnTo>
                    <a:lnTo>
                      <a:pt x="4011198" y="4265663"/>
                    </a:lnTo>
                    <a:lnTo>
                      <a:pt x="3997197" y="4274738"/>
                    </a:lnTo>
                    <a:lnTo>
                      <a:pt x="3983178" y="4283811"/>
                    </a:lnTo>
                    <a:lnTo>
                      <a:pt x="3969177" y="4274738"/>
                    </a:lnTo>
                    <a:lnTo>
                      <a:pt x="3964500" y="4265663"/>
                    </a:lnTo>
                    <a:lnTo>
                      <a:pt x="3950498" y="4274738"/>
                    </a:lnTo>
                    <a:lnTo>
                      <a:pt x="3941158" y="4265663"/>
                    </a:lnTo>
                    <a:lnTo>
                      <a:pt x="3927140" y="4274737"/>
                    </a:lnTo>
                    <a:lnTo>
                      <a:pt x="3913139" y="4274737"/>
                    </a:lnTo>
                    <a:lnTo>
                      <a:pt x="3908461" y="4279274"/>
                    </a:lnTo>
                    <a:lnTo>
                      <a:pt x="3922479" y="4297422"/>
                    </a:lnTo>
                    <a:lnTo>
                      <a:pt x="3927140" y="4315570"/>
                    </a:lnTo>
                    <a:lnTo>
                      <a:pt x="3917800" y="4324644"/>
                    </a:lnTo>
                    <a:lnTo>
                      <a:pt x="3894459" y="4324644"/>
                    </a:lnTo>
                    <a:lnTo>
                      <a:pt x="3885119" y="4320107"/>
                    </a:lnTo>
                    <a:lnTo>
                      <a:pt x="3875780" y="4311033"/>
                    </a:lnTo>
                    <a:lnTo>
                      <a:pt x="3866440" y="4338271"/>
                    </a:lnTo>
                    <a:lnTo>
                      <a:pt x="3871119" y="4356419"/>
                    </a:lnTo>
                    <a:lnTo>
                      <a:pt x="3889780" y="4342808"/>
                    </a:lnTo>
                    <a:lnTo>
                      <a:pt x="3899121" y="4342808"/>
                    </a:lnTo>
                    <a:lnTo>
                      <a:pt x="3875780" y="4360956"/>
                    </a:lnTo>
                    <a:lnTo>
                      <a:pt x="3861779" y="4365492"/>
                    </a:lnTo>
                    <a:lnTo>
                      <a:pt x="3852439" y="4360956"/>
                    </a:lnTo>
                    <a:lnTo>
                      <a:pt x="3829081" y="4360955"/>
                    </a:lnTo>
                    <a:lnTo>
                      <a:pt x="3810402" y="4360956"/>
                    </a:lnTo>
                    <a:lnTo>
                      <a:pt x="3801062" y="4365493"/>
                    </a:lnTo>
                    <a:lnTo>
                      <a:pt x="3801061" y="4374567"/>
                    </a:lnTo>
                    <a:lnTo>
                      <a:pt x="3805740" y="4383640"/>
                    </a:lnTo>
                    <a:lnTo>
                      <a:pt x="3819742" y="4383640"/>
                    </a:lnTo>
                    <a:lnTo>
                      <a:pt x="3805741" y="4410879"/>
                    </a:lnTo>
                    <a:lnTo>
                      <a:pt x="3801062" y="4410879"/>
                    </a:lnTo>
                    <a:lnTo>
                      <a:pt x="3759042" y="4415416"/>
                    </a:lnTo>
                    <a:lnTo>
                      <a:pt x="3749703" y="4410879"/>
                    </a:lnTo>
                    <a:lnTo>
                      <a:pt x="3749703" y="4419954"/>
                    </a:lnTo>
                    <a:lnTo>
                      <a:pt x="3763704" y="4433564"/>
                    </a:lnTo>
                    <a:lnTo>
                      <a:pt x="3777722" y="4442638"/>
                    </a:lnTo>
                    <a:lnTo>
                      <a:pt x="3782383" y="4451713"/>
                    </a:lnTo>
                    <a:lnTo>
                      <a:pt x="3763704" y="4497098"/>
                    </a:lnTo>
                    <a:lnTo>
                      <a:pt x="3749703" y="4537931"/>
                    </a:lnTo>
                    <a:lnTo>
                      <a:pt x="3735685" y="4578780"/>
                    </a:lnTo>
                    <a:lnTo>
                      <a:pt x="3735685" y="4606002"/>
                    </a:lnTo>
                    <a:lnTo>
                      <a:pt x="3749703" y="4637761"/>
                    </a:lnTo>
                    <a:lnTo>
                      <a:pt x="3754364" y="4664999"/>
                    </a:lnTo>
                    <a:lnTo>
                      <a:pt x="3763704" y="4692222"/>
                    </a:lnTo>
                    <a:lnTo>
                      <a:pt x="3777722" y="4701296"/>
                    </a:lnTo>
                    <a:lnTo>
                      <a:pt x="3782383" y="4719460"/>
                    </a:lnTo>
                    <a:lnTo>
                      <a:pt x="3787061" y="4737607"/>
                    </a:lnTo>
                    <a:lnTo>
                      <a:pt x="3787063" y="4751219"/>
                    </a:lnTo>
                    <a:lnTo>
                      <a:pt x="3796400" y="4773904"/>
                    </a:lnTo>
                    <a:lnTo>
                      <a:pt x="3763704" y="4778440"/>
                    </a:lnTo>
                    <a:lnTo>
                      <a:pt x="3759042" y="4787514"/>
                    </a:lnTo>
                    <a:lnTo>
                      <a:pt x="3745024" y="4796589"/>
                    </a:lnTo>
                    <a:lnTo>
                      <a:pt x="3721684" y="4778440"/>
                    </a:lnTo>
                    <a:lnTo>
                      <a:pt x="3707665" y="4764830"/>
                    </a:lnTo>
                    <a:lnTo>
                      <a:pt x="3707665" y="4760292"/>
                    </a:lnTo>
                    <a:lnTo>
                      <a:pt x="3660983" y="4751218"/>
                    </a:lnTo>
                    <a:lnTo>
                      <a:pt x="3656306" y="4760293"/>
                    </a:lnTo>
                    <a:lnTo>
                      <a:pt x="3632964" y="4755756"/>
                    </a:lnTo>
                    <a:lnTo>
                      <a:pt x="3623626" y="4742144"/>
                    </a:lnTo>
                    <a:lnTo>
                      <a:pt x="3604947" y="4742144"/>
                    </a:lnTo>
                    <a:lnTo>
                      <a:pt x="3572247" y="4710370"/>
                    </a:lnTo>
                    <a:lnTo>
                      <a:pt x="3530229" y="4710368"/>
                    </a:lnTo>
                    <a:lnTo>
                      <a:pt x="3506887" y="4687685"/>
                    </a:lnTo>
                    <a:lnTo>
                      <a:pt x="3469529" y="4683148"/>
                    </a:lnTo>
                    <a:lnTo>
                      <a:pt x="3460189" y="4660462"/>
                    </a:lnTo>
                    <a:lnTo>
                      <a:pt x="3446171" y="4637761"/>
                    </a:lnTo>
                    <a:lnTo>
                      <a:pt x="3432169" y="4610539"/>
                    </a:lnTo>
                    <a:lnTo>
                      <a:pt x="3404150" y="4560616"/>
                    </a:lnTo>
                    <a:lnTo>
                      <a:pt x="3404151" y="4533394"/>
                    </a:lnTo>
                    <a:lnTo>
                      <a:pt x="3390132" y="4519783"/>
                    </a:lnTo>
                    <a:lnTo>
                      <a:pt x="3380792" y="4510709"/>
                    </a:lnTo>
                    <a:lnTo>
                      <a:pt x="3390132" y="4501635"/>
                    </a:lnTo>
                    <a:lnTo>
                      <a:pt x="3394811" y="4460786"/>
                    </a:lnTo>
                    <a:lnTo>
                      <a:pt x="3371454" y="4451712"/>
                    </a:lnTo>
                    <a:lnTo>
                      <a:pt x="3324772" y="4397252"/>
                    </a:lnTo>
                    <a:lnTo>
                      <a:pt x="3315432" y="4360956"/>
                    </a:lnTo>
                    <a:lnTo>
                      <a:pt x="3278073" y="4329181"/>
                    </a:lnTo>
                    <a:lnTo>
                      <a:pt x="3264055" y="4292885"/>
                    </a:lnTo>
                    <a:lnTo>
                      <a:pt x="3264054" y="4279275"/>
                    </a:lnTo>
                    <a:lnTo>
                      <a:pt x="3245374" y="4242962"/>
                    </a:lnTo>
                    <a:lnTo>
                      <a:pt x="3231375" y="4224813"/>
                    </a:lnTo>
                    <a:lnTo>
                      <a:pt x="3212695" y="4170353"/>
                    </a:lnTo>
                    <a:lnTo>
                      <a:pt x="3184675" y="4134057"/>
                    </a:lnTo>
                    <a:lnTo>
                      <a:pt x="3170676" y="4106835"/>
                    </a:lnTo>
                    <a:lnTo>
                      <a:pt x="3151996" y="4097761"/>
                    </a:lnTo>
                    <a:lnTo>
                      <a:pt x="3128637" y="4075061"/>
                    </a:lnTo>
                    <a:lnTo>
                      <a:pt x="3119298" y="4075061"/>
                    </a:lnTo>
                    <a:lnTo>
                      <a:pt x="3105298" y="4047839"/>
                    </a:lnTo>
                    <a:lnTo>
                      <a:pt x="3091279" y="4038765"/>
                    </a:lnTo>
                    <a:lnTo>
                      <a:pt x="3053919" y="4034228"/>
                    </a:lnTo>
                    <a:lnTo>
                      <a:pt x="3039919" y="4034228"/>
                    </a:lnTo>
                    <a:lnTo>
                      <a:pt x="3011899" y="4029690"/>
                    </a:lnTo>
                    <a:lnTo>
                      <a:pt x="2988559" y="4020617"/>
                    </a:lnTo>
                    <a:lnTo>
                      <a:pt x="2965201" y="4020617"/>
                    </a:lnTo>
                    <a:lnTo>
                      <a:pt x="2946522" y="4025154"/>
                    </a:lnTo>
                    <a:lnTo>
                      <a:pt x="2913841" y="4029691"/>
                    </a:lnTo>
                    <a:lnTo>
                      <a:pt x="2890482" y="4056912"/>
                    </a:lnTo>
                    <a:lnTo>
                      <a:pt x="2881143" y="4079597"/>
                    </a:lnTo>
                    <a:lnTo>
                      <a:pt x="2871804" y="4097761"/>
                    </a:lnTo>
                    <a:lnTo>
                      <a:pt x="2871804" y="4120446"/>
                    </a:lnTo>
                    <a:lnTo>
                      <a:pt x="2857803" y="4124984"/>
                    </a:lnTo>
                    <a:lnTo>
                      <a:pt x="2848463" y="4134057"/>
                    </a:lnTo>
                    <a:lnTo>
                      <a:pt x="2834444" y="4147668"/>
                    </a:lnTo>
                    <a:lnTo>
                      <a:pt x="2825123" y="4165816"/>
                    </a:lnTo>
                    <a:lnTo>
                      <a:pt x="2806443" y="4165816"/>
                    </a:lnTo>
                    <a:lnTo>
                      <a:pt x="2783086" y="4156742"/>
                    </a:lnTo>
                    <a:lnTo>
                      <a:pt x="2769085" y="4152205"/>
                    </a:lnTo>
                    <a:lnTo>
                      <a:pt x="2736387" y="4129521"/>
                    </a:lnTo>
                    <a:lnTo>
                      <a:pt x="2708368" y="4115909"/>
                    </a:lnTo>
                    <a:lnTo>
                      <a:pt x="2689688" y="4102299"/>
                    </a:lnTo>
                    <a:lnTo>
                      <a:pt x="2675687" y="4097761"/>
                    </a:lnTo>
                    <a:lnTo>
                      <a:pt x="2661669" y="4084135"/>
                    </a:lnTo>
                    <a:lnTo>
                      <a:pt x="2643008" y="4070523"/>
                    </a:lnTo>
                    <a:lnTo>
                      <a:pt x="2628988" y="4056913"/>
                    </a:lnTo>
                    <a:lnTo>
                      <a:pt x="2619648" y="4047839"/>
                    </a:lnTo>
                    <a:lnTo>
                      <a:pt x="2610309" y="4038765"/>
                    </a:lnTo>
                    <a:lnTo>
                      <a:pt x="2605648" y="4034228"/>
                    </a:lnTo>
                    <a:lnTo>
                      <a:pt x="2600970" y="4020617"/>
                    </a:lnTo>
                    <a:lnTo>
                      <a:pt x="2577629" y="3997915"/>
                    </a:lnTo>
                    <a:lnTo>
                      <a:pt x="2572950" y="3970693"/>
                    </a:lnTo>
                    <a:lnTo>
                      <a:pt x="2572951" y="3948008"/>
                    </a:lnTo>
                    <a:lnTo>
                      <a:pt x="2577629" y="3929845"/>
                    </a:lnTo>
                    <a:lnTo>
                      <a:pt x="2572950" y="3911695"/>
                    </a:lnTo>
                    <a:lnTo>
                      <a:pt x="2554271" y="3884475"/>
                    </a:lnTo>
                    <a:lnTo>
                      <a:pt x="2554270" y="3852699"/>
                    </a:lnTo>
                    <a:lnTo>
                      <a:pt x="2544932" y="3834551"/>
                    </a:lnTo>
                    <a:lnTo>
                      <a:pt x="2521591" y="3816403"/>
                    </a:lnTo>
                    <a:lnTo>
                      <a:pt x="2502911" y="3802793"/>
                    </a:lnTo>
                    <a:lnTo>
                      <a:pt x="2488892" y="3789181"/>
                    </a:lnTo>
                    <a:lnTo>
                      <a:pt x="2474892" y="3789181"/>
                    </a:lnTo>
                    <a:lnTo>
                      <a:pt x="2437533" y="3739257"/>
                    </a:lnTo>
                    <a:lnTo>
                      <a:pt x="2418852" y="3725647"/>
                    </a:lnTo>
                    <a:lnTo>
                      <a:pt x="2400175" y="3702945"/>
                    </a:lnTo>
                    <a:lnTo>
                      <a:pt x="2395513" y="3689335"/>
                    </a:lnTo>
                    <a:lnTo>
                      <a:pt x="2381494" y="3680261"/>
                    </a:lnTo>
                    <a:lnTo>
                      <a:pt x="2367493" y="3671187"/>
                    </a:lnTo>
                    <a:lnTo>
                      <a:pt x="2358155" y="3666650"/>
                    </a:lnTo>
                    <a:lnTo>
                      <a:pt x="2348815" y="3648502"/>
                    </a:lnTo>
                    <a:lnTo>
                      <a:pt x="2344136" y="3634892"/>
                    </a:lnTo>
                    <a:lnTo>
                      <a:pt x="2330135" y="3616727"/>
                    </a:lnTo>
                    <a:lnTo>
                      <a:pt x="2306777" y="3603115"/>
                    </a:lnTo>
                    <a:lnTo>
                      <a:pt x="2297454" y="3589505"/>
                    </a:lnTo>
                    <a:lnTo>
                      <a:pt x="2320795" y="3589505"/>
                    </a:lnTo>
                    <a:lnTo>
                      <a:pt x="2320795" y="3589504"/>
                    </a:lnTo>
                    <a:lnTo>
                      <a:pt x="2049969" y="3562277"/>
                    </a:lnTo>
                    <a:lnTo>
                      <a:pt x="2035960" y="3634892"/>
                    </a:lnTo>
                    <a:lnTo>
                      <a:pt x="1900573" y="3616738"/>
                    </a:lnTo>
                    <a:lnTo>
                      <a:pt x="1897405" y="3616738"/>
                    </a:lnTo>
                    <a:cubicBezTo>
                      <a:pt x="1897405" y="3616738"/>
                      <a:pt x="1897405" y="3616738"/>
                      <a:pt x="1755267" y="3597479"/>
                    </a:cubicBezTo>
                    <a:cubicBezTo>
                      <a:pt x="1755267" y="3597479"/>
                      <a:pt x="1755267" y="3597479"/>
                      <a:pt x="1585482" y="3566668"/>
                    </a:cubicBezTo>
                    <a:cubicBezTo>
                      <a:pt x="1585482" y="3566668"/>
                      <a:pt x="1585482" y="3566668"/>
                      <a:pt x="1036655" y="3239305"/>
                    </a:cubicBezTo>
                    <a:cubicBezTo>
                      <a:pt x="1036655" y="3239305"/>
                      <a:pt x="1036655" y="3239305"/>
                      <a:pt x="1048493" y="3216202"/>
                    </a:cubicBezTo>
                    <a:cubicBezTo>
                      <a:pt x="1048493" y="3216202"/>
                      <a:pt x="1048493" y="3216202"/>
                      <a:pt x="1056393" y="3200796"/>
                    </a:cubicBezTo>
                    <a:cubicBezTo>
                      <a:pt x="1056393" y="3200796"/>
                      <a:pt x="1056393" y="3200796"/>
                      <a:pt x="1069720" y="3194297"/>
                    </a:cubicBezTo>
                    <a:lnTo>
                      <a:pt x="1084465" y="3187106"/>
                    </a:lnTo>
                    <a:lnTo>
                      <a:pt x="1055329" y="3199244"/>
                    </a:lnTo>
                    <a:lnTo>
                      <a:pt x="1050659" y="3203786"/>
                    </a:lnTo>
                    <a:lnTo>
                      <a:pt x="686432" y="3158401"/>
                    </a:lnTo>
                    <a:lnTo>
                      <a:pt x="667750" y="3153857"/>
                    </a:lnTo>
                    <a:lnTo>
                      <a:pt x="653739" y="3122103"/>
                    </a:lnTo>
                    <a:lnTo>
                      <a:pt x="653739" y="3099401"/>
                    </a:lnTo>
                    <a:lnTo>
                      <a:pt x="667750" y="3063103"/>
                    </a:lnTo>
                    <a:lnTo>
                      <a:pt x="653739" y="3022261"/>
                    </a:lnTo>
                    <a:lnTo>
                      <a:pt x="635057" y="2999577"/>
                    </a:lnTo>
                    <a:lnTo>
                      <a:pt x="597704" y="2945120"/>
                    </a:lnTo>
                    <a:lnTo>
                      <a:pt x="565022" y="2908805"/>
                    </a:lnTo>
                    <a:lnTo>
                      <a:pt x="532329" y="2899735"/>
                    </a:lnTo>
                    <a:lnTo>
                      <a:pt x="522989" y="2881577"/>
                    </a:lnTo>
                    <a:lnTo>
                      <a:pt x="518318" y="2840736"/>
                    </a:lnTo>
                    <a:lnTo>
                      <a:pt x="462285" y="2827122"/>
                    </a:lnTo>
                    <a:lnTo>
                      <a:pt x="424932" y="2795367"/>
                    </a:lnTo>
                    <a:lnTo>
                      <a:pt x="396910" y="2749981"/>
                    </a:lnTo>
                    <a:lnTo>
                      <a:pt x="382899" y="2736367"/>
                    </a:lnTo>
                    <a:lnTo>
                      <a:pt x="340876" y="2722753"/>
                    </a:lnTo>
                    <a:lnTo>
                      <a:pt x="312863" y="2704613"/>
                    </a:lnTo>
                    <a:lnTo>
                      <a:pt x="275500" y="2690998"/>
                    </a:lnTo>
                    <a:lnTo>
                      <a:pt x="233478" y="2668296"/>
                    </a:lnTo>
                    <a:lnTo>
                      <a:pt x="238148" y="2645612"/>
                    </a:lnTo>
                    <a:lnTo>
                      <a:pt x="242819" y="2618384"/>
                    </a:lnTo>
                    <a:lnTo>
                      <a:pt x="247489" y="2577541"/>
                    </a:lnTo>
                    <a:lnTo>
                      <a:pt x="247489" y="2559384"/>
                    </a:lnTo>
                    <a:lnTo>
                      <a:pt x="242819" y="2545772"/>
                    </a:lnTo>
                    <a:lnTo>
                      <a:pt x="233478" y="2536700"/>
                    </a:lnTo>
                    <a:lnTo>
                      <a:pt x="233478" y="2527629"/>
                    </a:lnTo>
                    <a:lnTo>
                      <a:pt x="233478" y="2514015"/>
                    </a:lnTo>
                    <a:lnTo>
                      <a:pt x="233478" y="2491314"/>
                    </a:lnTo>
                    <a:lnTo>
                      <a:pt x="224137" y="2486787"/>
                    </a:lnTo>
                    <a:lnTo>
                      <a:pt x="210126" y="2455017"/>
                    </a:lnTo>
                    <a:lnTo>
                      <a:pt x="196115" y="2432331"/>
                    </a:lnTo>
                    <a:lnTo>
                      <a:pt x="186784" y="2400560"/>
                    </a:lnTo>
                    <a:lnTo>
                      <a:pt x="163433" y="2368804"/>
                    </a:lnTo>
                    <a:lnTo>
                      <a:pt x="158762" y="2341576"/>
                    </a:lnTo>
                    <a:lnTo>
                      <a:pt x="135411" y="2305263"/>
                    </a:lnTo>
                    <a:lnTo>
                      <a:pt x="130740" y="2291648"/>
                    </a:lnTo>
                    <a:lnTo>
                      <a:pt x="130739" y="2246280"/>
                    </a:lnTo>
                    <a:lnTo>
                      <a:pt x="144751" y="2246279"/>
                    </a:lnTo>
                    <a:lnTo>
                      <a:pt x="158762" y="2241736"/>
                    </a:lnTo>
                    <a:lnTo>
                      <a:pt x="163433" y="2223578"/>
                    </a:lnTo>
                    <a:lnTo>
                      <a:pt x="163433" y="2205438"/>
                    </a:lnTo>
                    <a:lnTo>
                      <a:pt x="158762" y="2182736"/>
                    </a:lnTo>
                    <a:lnTo>
                      <a:pt x="140080" y="2169123"/>
                    </a:lnTo>
                    <a:lnTo>
                      <a:pt x="121408" y="2155508"/>
                    </a:lnTo>
                    <a:lnTo>
                      <a:pt x="107398" y="2132823"/>
                    </a:lnTo>
                    <a:lnTo>
                      <a:pt x="107398" y="2110138"/>
                    </a:lnTo>
                    <a:lnTo>
                      <a:pt x="107398" y="2069297"/>
                    </a:lnTo>
                    <a:lnTo>
                      <a:pt x="107398" y="2042069"/>
                    </a:lnTo>
                    <a:lnTo>
                      <a:pt x="112069" y="2032983"/>
                    </a:lnTo>
                    <a:lnTo>
                      <a:pt x="116739" y="2014842"/>
                    </a:lnTo>
                    <a:lnTo>
                      <a:pt x="130740" y="2019369"/>
                    </a:lnTo>
                    <a:lnTo>
                      <a:pt x="135411" y="2023913"/>
                    </a:lnTo>
                    <a:lnTo>
                      <a:pt x="135411" y="2028454"/>
                    </a:lnTo>
                    <a:lnTo>
                      <a:pt x="135411" y="2046597"/>
                    </a:lnTo>
                    <a:lnTo>
                      <a:pt x="140080" y="2055684"/>
                    </a:lnTo>
                    <a:lnTo>
                      <a:pt x="154092" y="2064754"/>
                    </a:lnTo>
                    <a:lnTo>
                      <a:pt x="158762" y="2064753"/>
                    </a:lnTo>
                    <a:lnTo>
                      <a:pt x="163433" y="2032982"/>
                    </a:lnTo>
                    <a:lnTo>
                      <a:pt x="154092" y="2019369"/>
                    </a:lnTo>
                    <a:lnTo>
                      <a:pt x="154092" y="1987613"/>
                    </a:lnTo>
                    <a:lnTo>
                      <a:pt x="154092" y="1978543"/>
                    </a:lnTo>
                    <a:lnTo>
                      <a:pt x="163432" y="1974000"/>
                    </a:lnTo>
                    <a:lnTo>
                      <a:pt x="177442" y="1978544"/>
                    </a:lnTo>
                    <a:lnTo>
                      <a:pt x="186784" y="1983070"/>
                    </a:lnTo>
                    <a:lnTo>
                      <a:pt x="205455" y="1987614"/>
                    </a:lnTo>
                    <a:lnTo>
                      <a:pt x="210126" y="1987613"/>
                    </a:lnTo>
                    <a:lnTo>
                      <a:pt x="228807" y="1996685"/>
                    </a:lnTo>
                    <a:lnTo>
                      <a:pt x="238148" y="2001226"/>
                    </a:lnTo>
                    <a:lnTo>
                      <a:pt x="247489" y="1992156"/>
                    </a:lnTo>
                    <a:lnTo>
                      <a:pt x="238148" y="1987614"/>
                    </a:lnTo>
                    <a:lnTo>
                      <a:pt x="224135" y="1983070"/>
                    </a:lnTo>
                    <a:lnTo>
                      <a:pt x="205456" y="1964929"/>
                    </a:lnTo>
                    <a:lnTo>
                      <a:pt x="172773" y="1964929"/>
                    </a:lnTo>
                    <a:lnTo>
                      <a:pt x="158762" y="1951315"/>
                    </a:lnTo>
                    <a:lnTo>
                      <a:pt x="135411" y="1955842"/>
                    </a:lnTo>
                    <a:lnTo>
                      <a:pt x="135411" y="1978544"/>
                    </a:lnTo>
                    <a:lnTo>
                      <a:pt x="126079" y="1996685"/>
                    </a:lnTo>
                    <a:lnTo>
                      <a:pt x="112069" y="1992156"/>
                    </a:lnTo>
                    <a:lnTo>
                      <a:pt x="107398" y="1983069"/>
                    </a:lnTo>
                    <a:lnTo>
                      <a:pt x="93387" y="1964929"/>
                    </a:lnTo>
                    <a:lnTo>
                      <a:pt x="84046" y="1951316"/>
                    </a:lnTo>
                    <a:lnTo>
                      <a:pt x="65365" y="1951316"/>
                    </a:lnTo>
                    <a:lnTo>
                      <a:pt x="65365" y="1937700"/>
                    </a:lnTo>
                    <a:lnTo>
                      <a:pt x="74706" y="1928614"/>
                    </a:lnTo>
                    <a:lnTo>
                      <a:pt x="79375" y="1914998"/>
                    </a:lnTo>
                    <a:lnTo>
                      <a:pt x="79375" y="1892315"/>
                    </a:lnTo>
                    <a:lnTo>
                      <a:pt x="70035" y="1878701"/>
                    </a:lnTo>
                    <a:lnTo>
                      <a:pt x="51364" y="1842404"/>
                    </a:lnTo>
                    <a:lnTo>
                      <a:pt x="32682" y="1787947"/>
                    </a:lnTo>
                    <a:lnTo>
                      <a:pt x="14001" y="1756175"/>
                    </a:lnTo>
                    <a:lnTo>
                      <a:pt x="9331" y="1738019"/>
                    </a:lnTo>
                    <a:lnTo>
                      <a:pt x="18672" y="1728947"/>
                    </a:lnTo>
                    <a:lnTo>
                      <a:pt x="23342" y="1715334"/>
                    </a:lnTo>
                    <a:lnTo>
                      <a:pt x="23342" y="1683563"/>
                    </a:lnTo>
                    <a:lnTo>
                      <a:pt x="28013" y="1656334"/>
                    </a:lnTo>
                    <a:lnTo>
                      <a:pt x="42023" y="1629106"/>
                    </a:lnTo>
                    <a:lnTo>
                      <a:pt x="42023" y="1592807"/>
                    </a:lnTo>
                    <a:lnTo>
                      <a:pt x="37352" y="1570122"/>
                    </a:lnTo>
                    <a:lnTo>
                      <a:pt x="32682" y="1551966"/>
                    </a:lnTo>
                    <a:lnTo>
                      <a:pt x="14001" y="1524738"/>
                    </a:lnTo>
                    <a:lnTo>
                      <a:pt x="4660" y="1506597"/>
                    </a:lnTo>
                    <a:lnTo>
                      <a:pt x="0" y="1483895"/>
                    </a:lnTo>
                    <a:lnTo>
                      <a:pt x="0" y="1465754"/>
                    </a:lnTo>
                    <a:lnTo>
                      <a:pt x="4660" y="1443054"/>
                    </a:lnTo>
                    <a:lnTo>
                      <a:pt x="9331" y="1433984"/>
                    </a:lnTo>
                    <a:lnTo>
                      <a:pt x="32682" y="1411299"/>
                    </a:lnTo>
                    <a:lnTo>
                      <a:pt x="60705" y="1388598"/>
                    </a:lnTo>
                    <a:lnTo>
                      <a:pt x="79375" y="1365912"/>
                    </a:lnTo>
                    <a:lnTo>
                      <a:pt x="79375" y="1338685"/>
                    </a:lnTo>
                    <a:lnTo>
                      <a:pt x="79374" y="1334142"/>
                    </a:lnTo>
                    <a:lnTo>
                      <a:pt x="88716" y="1320526"/>
                    </a:lnTo>
                    <a:lnTo>
                      <a:pt x="102728" y="1297844"/>
                    </a:lnTo>
                    <a:lnTo>
                      <a:pt x="107398" y="1279686"/>
                    </a:lnTo>
                    <a:lnTo>
                      <a:pt x="107398" y="1238844"/>
                    </a:lnTo>
                    <a:lnTo>
                      <a:pt x="107398" y="1225229"/>
                    </a:lnTo>
                    <a:lnTo>
                      <a:pt x="107398" y="1207089"/>
                    </a:lnTo>
                    <a:lnTo>
                      <a:pt x="116739" y="1202544"/>
                    </a:lnTo>
                    <a:lnTo>
                      <a:pt x="120807" y="1186738"/>
                    </a:lnTo>
                    <a:lnTo>
                      <a:pt x="119265" y="1186310"/>
                    </a:lnTo>
                    <a:cubicBezTo>
                      <a:pt x="119265" y="1186310"/>
                      <a:pt x="119265" y="1186310"/>
                      <a:pt x="115315" y="1174787"/>
                    </a:cubicBezTo>
                    <a:cubicBezTo>
                      <a:pt x="115315" y="1174787"/>
                      <a:pt x="115315" y="1174787"/>
                      <a:pt x="107403" y="1163262"/>
                    </a:cubicBezTo>
                    <a:cubicBezTo>
                      <a:pt x="107403" y="1163262"/>
                      <a:pt x="107403" y="1163262"/>
                      <a:pt x="107403" y="1144048"/>
                    </a:cubicBezTo>
                    <a:cubicBezTo>
                      <a:pt x="107403" y="1144048"/>
                      <a:pt x="107403" y="1144048"/>
                      <a:pt x="111353" y="1113310"/>
                    </a:cubicBezTo>
                    <a:cubicBezTo>
                      <a:pt x="111353" y="1113310"/>
                      <a:pt x="111353" y="1113310"/>
                      <a:pt x="111354" y="1097933"/>
                    </a:cubicBezTo>
                    <a:cubicBezTo>
                      <a:pt x="111354" y="1097933"/>
                      <a:pt x="111354" y="1097933"/>
                      <a:pt x="119264" y="1094097"/>
                    </a:cubicBezTo>
                    <a:cubicBezTo>
                      <a:pt x="119264" y="1094097"/>
                      <a:pt x="119264" y="1094097"/>
                      <a:pt x="123227" y="1078728"/>
                    </a:cubicBezTo>
                    <a:cubicBezTo>
                      <a:pt x="123227" y="1078728"/>
                      <a:pt x="123227" y="1078728"/>
                      <a:pt x="127188" y="1074883"/>
                    </a:cubicBezTo>
                    <a:cubicBezTo>
                      <a:pt x="127188" y="1074883"/>
                      <a:pt x="127188" y="1074883"/>
                      <a:pt x="127188" y="1067194"/>
                    </a:cubicBezTo>
                    <a:cubicBezTo>
                      <a:pt x="127188" y="1067194"/>
                      <a:pt x="127188" y="1067194"/>
                      <a:pt x="127188" y="1059513"/>
                    </a:cubicBezTo>
                    <a:cubicBezTo>
                      <a:pt x="127188" y="1059513"/>
                      <a:pt x="127188" y="1059513"/>
                      <a:pt x="119265" y="1028776"/>
                    </a:cubicBezTo>
                    <a:cubicBezTo>
                      <a:pt x="119265" y="1028776"/>
                      <a:pt x="119265" y="1028776"/>
                      <a:pt x="127188" y="1013397"/>
                    </a:cubicBezTo>
                    <a:cubicBezTo>
                      <a:pt x="127188" y="1013397"/>
                      <a:pt x="127188" y="1013397"/>
                      <a:pt x="150923" y="986502"/>
                    </a:cubicBezTo>
                    <a:cubicBezTo>
                      <a:pt x="150923" y="986502"/>
                      <a:pt x="150923" y="986502"/>
                      <a:pt x="162796" y="967290"/>
                    </a:cubicBezTo>
                    <a:cubicBezTo>
                      <a:pt x="162796" y="967290"/>
                      <a:pt x="162796" y="967290"/>
                      <a:pt x="166758" y="955765"/>
                    </a:cubicBezTo>
                    <a:cubicBezTo>
                      <a:pt x="166758" y="955765"/>
                      <a:pt x="166758" y="955765"/>
                      <a:pt x="178620" y="944241"/>
                    </a:cubicBezTo>
                    <a:cubicBezTo>
                      <a:pt x="178620" y="944241"/>
                      <a:pt x="178620" y="944241"/>
                      <a:pt x="194453" y="921182"/>
                    </a:cubicBezTo>
                    <a:cubicBezTo>
                      <a:pt x="194453" y="921182"/>
                      <a:pt x="194453" y="921182"/>
                      <a:pt x="202366" y="905812"/>
                    </a:cubicBezTo>
                    <a:cubicBezTo>
                      <a:pt x="202366" y="905812"/>
                      <a:pt x="202366" y="905812"/>
                      <a:pt x="226111" y="871229"/>
                    </a:cubicBezTo>
                    <a:cubicBezTo>
                      <a:pt x="226111" y="871229"/>
                      <a:pt x="226111" y="871229"/>
                      <a:pt x="245896" y="821278"/>
                    </a:cubicBezTo>
                    <a:cubicBezTo>
                      <a:pt x="245896" y="821278"/>
                      <a:pt x="245896" y="821278"/>
                      <a:pt x="265681" y="771327"/>
                    </a:cubicBezTo>
                    <a:cubicBezTo>
                      <a:pt x="265681" y="771327"/>
                      <a:pt x="265681" y="771327"/>
                      <a:pt x="293378" y="702160"/>
                    </a:cubicBezTo>
                    <a:cubicBezTo>
                      <a:pt x="293378" y="702160"/>
                      <a:pt x="293378" y="702160"/>
                      <a:pt x="317123" y="656053"/>
                    </a:cubicBezTo>
                    <a:cubicBezTo>
                      <a:pt x="317123" y="656053"/>
                      <a:pt x="317123" y="656053"/>
                      <a:pt x="325035" y="636839"/>
                    </a:cubicBezTo>
                    <a:cubicBezTo>
                      <a:pt x="325035" y="636839"/>
                      <a:pt x="325035" y="636839"/>
                      <a:pt x="336908" y="609944"/>
                    </a:cubicBezTo>
                    <a:cubicBezTo>
                      <a:pt x="336908" y="609944"/>
                      <a:pt x="336908" y="609944"/>
                      <a:pt x="344820" y="590731"/>
                    </a:cubicBezTo>
                    <a:cubicBezTo>
                      <a:pt x="344820" y="590731"/>
                      <a:pt x="344820" y="590731"/>
                      <a:pt x="356693" y="571519"/>
                    </a:cubicBezTo>
                    <a:cubicBezTo>
                      <a:pt x="356693" y="571519"/>
                      <a:pt x="356693" y="571519"/>
                      <a:pt x="360653" y="552305"/>
                    </a:cubicBezTo>
                    <a:cubicBezTo>
                      <a:pt x="360653" y="552305"/>
                      <a:pt x="360653" y="552305"/>
                      <a:pt x="356693" y="529245"/>
                    </a:cubicBezTo>
                    <a:cubicBezTo>
                      <a:pt x="356693" y="529245"/>
                      <a:pt x="356693" y="529245"/>
                      <a:pt x="376477" y="494672"/>
                    </a:cubicBezTo>
                    <a:cubicBezTo>
                      <a:pt x="376477" y="494672"/>
                      <a:pt x="376477" y="494672"/>
                      <a:pt x="384389" y="471615"/>
                    </a:cubicBezTo>
                    <a:cubicBezTo>
                      <a:pt x="384389" y="471615"/>
                      <a:pt x="384389" y="471615"/>
                      <a:pt x="384389" y="444720"/>
                    </a:cubicBezTo>
                    <a:cubicBezTo>
                      <a:pt x="384389" y="444720"/>
                      <a:pt x="384389" y="444720"/>
                      <a:pt x="400223" y="456243"/>
                    </a:cubicBezTo>
                    <a:lnTo>
                      <a:pt x="401874" y="456513"/>
                    </a:lnTo>
                    <a:lnTo>
                      <a:pt x="389549" y="447498"/>
                    </a:lnTo>
                    <a:cubicBezTo>
                      <a:pt x="387579" y="446056"/>
                      <a:pt x="387579" y="446056"/>
                      <a:pt x="387579" y="446056"/>
                    </a:cubicBezTo>
                    <a:cubicBezTo>
                      <a:pt x="391514" y="419138"/>
                      <a:pt x="391514" y="419138"/>
                      <a:pt x="391514" y="419138"/>
                    </a:cubicBezTo>
                    <a:cubicBezTo>
                      <a:pt x="399401" y="396064"/>
                      <a:pt x="399401" y="396064"/>
                      <a:pt x="399401" y="396064"/>
                    </a:cubicBezTo>
                    <a:cubicBezTo>
                      <a:pt x="403344" y="392222"/>
                      <a:pt x="403344" y="392222"/>
                      <a:pt x="403344" y="392222"/>
                    </a:cubicBezTo>
                    <a:cubicBezTo>
                      <a:pt x="407287" y="403753"/>
                      <a:pt x="407287" y="403753"/>
                      <a:pt x="407287" y="403753"/>
                    </a:cubicBezTo>
                    <a:cubicBezTo>
                      <a:pt x="411231" y="407602"/>
                      <a:pt x="411231" y="407602"/>
                      <a:pt x="411231" y="407602"/>
                    </a:cubicBezTo>
                    <a:cubicBezTo>
                      <a:pt x="415174" y="403752"/>
                      <a:pt x="415174" y="403752"/>
                      <a:pt x="415174" y="403752"/>
                    </a:cubicBezTo>
                    <a:cubicBezTo>
                      <a:pt x="415174" y="388375"/>
                      <a:pt x="415174" y="388375"/>
                      <a:pt x="415174" y="388375"/>
                    </a:cubicBezTo>
                    <a:cubicBezTo>
                      <a:pt x="430948" y="380683"/>
                      <a:pt x="430948" y="380683"/>
                      <a:pt x="430948" y="380683"/>
                    </a:cubicBezTo>
                    <a:cubicBezTo>
                      <a:pt x="430948" y="376837"/>
                      <a:pt x="430948" y="376837"/>
                      <a:pt x="430948" y="376837"/>
                    </a:cubicBezTo>
                    <a:cubicBezTo>
                      <a:pt x="423062" y="369147"/>
                      <a:pt x="423062" y="369147"/>
                      <a:pt x="423062" y="369147"/>
                    </a:cubicBezTo>
                    <a:cubicBezTo>
                      <a:pt x="419118" y="365306"/>
                      <a:pt x="419118" y="365306"/>
                      <a:pt x="419118" y="365306"/>
                    </a:cubicBezTo>
                    <a:cubicBezTo>
                      <a:pt x="415174" y="338381"/>
                      <a:pt x="415174" y="338381"/>
                      <a:pt x="415174" y="338381"/>
                    </a:cubicBezTo>
                    <a:cubicBezTo>
                      <a:pt x="442771" y="334539"/>
                      <a:pt x="442771" y="334539"/>
                      <a:pt x="442771" y="334539"/>
                    </a:cubicBezTo>
                    <a:cubicBezTo>
                      <a:pt x="450656" y="326851"/>
                      <a:pt x="450656" y="326851"/>
                      <a:pt x="450656" y="326851"/>
                    </a:cubicBezTo>
                    <a:cubicBezTo>
                      <a:pt x="427005" y="307623"/>
                      <a:pt x="427005" y="307623"/>
                      <a:pt x="427005" y="307623"/>
                    </a:cubicBezTo>
                    <a:cubicBezTo>
                      <a:pt x="419118" y="299933"/>
                      <a:pt x="419118" y="299933"/>
                      <a:pt x="419118" y="299933"/>
                    </a:cubicBezTo>
                    <a:cubicBezTo>
                      <a:pt x="411231" y="246099"/>
                      <a:pt x="411231" y="246099"/>
                      <a:pt x="411231" y="246099"/>
                    </a:cubicBezTo>
                    <a:cubicBezTo>
                      <a:pt x="411231" y="230715"/>
                      <a:pt x="411231" y="230715"/>
                      <a:pt x="411231" y="230715"/>
                    </a:cubicBezTo>
                    <a:cubicBezTo>
                      <a:pt x="419118" y="226873"/>
                      <a:pt x="419118" y="226873"/>
                      <a:pt x="419118" y="226873"/>
                    </a:cubicBezTo>
                    <a:cubicBezTo>
                      <a:pt x="419118" y="157654"/>
                      <a:pt x="419118" y="157654"/>
                      <a:pt x="419118" y="157654"/>
                    </a:cubicBezTo>
                    <a:cubicBezTo>
                      <a:pt x="399401" y="142273"/>
                      <a:pt x="399401" y="142273"/>
                      <a:pt x="399401" y="142273"/>
                    </a:cubicBezTo>
                    <a:cubicBezTo>
                      <a:pt x="399401" y="88441"/>
                      <a:pt x="399401" y="88441"/>
                      <a:pt x="399401" y="88441"/>
                    </a:cubicBezTo>
                    <a:cubicBezTo>
                      <a:pt x="419118" y="65365"/>
                      <a:pt x="419118" y="65365"/>
                      <a:pt x="419118" y="65365"/>
                    </a:cubicBezTo>
                    <a:cubicBezTo>
                      <a:pt x="427005" y="38449"/>
                      <a:pt x="427005" y="38449"/>
                      <a:pt x="427005" y="38449"/>
                    </a:cubicBezTo>
                    <a:cubicBezTo>
                      <a:pt x="470374" y="80750"/>
                      <a:pt x="470374" y="80750"/>
                      <a:pt x="470374" y="80750"/>
                    </a:cubicBezTo>
                    <a:cubicBezTo>
                      <a:pt x="517688" y="115357"/>
                      <a:pt x="517688" y="115357"/>
                      <a:pt x="517688" y="115357"/>
                    </a:cubicBezTo>
                    <a:cubicBezTo>
                      <a:pt x="553170" y="130735"/>
                      <a:pt x="553170" y="130735"/>
                      <a:pt x="553170" y="130735"/>
                    </a:cubicBezTo>
                    <a:cubicBezTo>
                      <a:pt x="580774" y="138426"/>
                      <a:pt x="580774" y="138426"/>
                      <a:pt x="580774" y="138426"/>
                    </a:cubicBezTo>
                    <a:cubicBezTo>
                      <a:pt x="592605" y="138426"/>
                      <a:pt x="592605" y="138426"/>
                      <a:pt x="592605" y="138426"/>
                    </a:cubicBezTo>
                    <a:cubicBezTo>
                      <a:pt x="604426" y="138426"/>
                      <a:pt x="604426" y="138426"/>
                      <a:pt x="604426" y="138426"/>
                    </a:cubicBezTo>
                    <a:cubicBezTo>
                      <a:pt x="612314" y="165343"/>
                      <a:pt x="612314" y="165343"/>
                      <a:pt x="612314" y="165343"/>
                    </a:cubicBezTo>
                    <a:cubicBezTo>
                      <a:pt x="643862" y="161502"/>
                      <a:pt x="643862" y="161502"/>
                      <a:pt x="643862" y="161502"/>
                    </a:cubicBezTo>
                    <a:cubicBezTo>
                      <a:pt x="647804" y="199955"/>
                      <a:pt x="647804" y="199955"/>
                      <a:pt x="647804" y="199955"/>
                    </a:cubicBezTo>
                    <a:cubicBezTo>
                      <a:pt x="635975" y="215335"/>
                      <a:pt x="635975" y="215335"/>
                      <a:pt x="635975" y="215335"/>
                    </a:cubicBezTo>
                    <a:cubicBezTo>
                      <a:pt x="600491" y="234563"/>
                      <a:pt x="600491" y="234563"/>
                      <a:pt x="600491" y="234563"/>
                    </a:cubicBezTo>
                    <a:cubicBezTo>
                      <a:pt x="576831" y="265321"/>
                      <a:pt x="576831" y="265321"/>
                      <a:pt x="576831" y="265321"/>
                    </a:cubicBezTo>
                    <a:cubicBezTo>
                      <a:pt x="568944" y="280707"/>
                      <a:pt x="568944" y="280707"/>
                      <a:pt x="568944" y="280707"/>
                    </a:cubicBezTo>
                    <a:cubicBezTo>
                      <a:pt x="576831" y="284548"/>
                      <a:pt x="576831" y="284548"/>
                      <a:pt x="576831" y="284548"/>
                    </a:cubicBezTo>
                    <a:cubicBezTo>
                      <a:pt x="592605" y="269170"/>
                      <a:pt x="592605" y="269170"/>
                      <a:pt x="592605" y="269170"/>
                    </a:cubicBezTo>
                    <a:cubicBezTo>
                      <a:pt x="604426" y="253789"/>
                      <a:pt x="604426" y="253789"/>
                      <a:pt x="604426" y="253789"/>
                    </a:cubicBezTo>
                    <a:cubicBezTo>
                      <a:pt x="639918" y="230715"/>
                      <a:pt x="639918" y="230715"/>
                      <a:pt x="639918" y="230715"/>
                    </a:cubicBezTo>
                    <a:cubicBezTo>
                      <a:pt x="663570" y="219182"/>
                      <a:pt x="663570" y="219182"/>
                      <a:pt x="663570" y="219182"/>
                    </a:cubicBezTo>
                    <a:cubicBezTo>
                      <a:pt x="659627" y="234563"/>
                      <a:pt x="659627" y="234563"/>
                      <a:pt x="659627" y="234563"/>
                    </a:cubicBezTo>
                    <a:cubicBezTo>
                      <a:pt x="647804" y="246099"/>
                      <a:pt x="647804" y="246099"/>
                      <a:pt x="647804" y="246099"/>
                    </a:cubicBezTo>
                    <a:cubicBezTo>
                      <a:pt x="632031" y="284548"/>
                      <a:pt x="632031" y="284548"/>
                      <a:pt x="632031" y="284548"/>
                    </a:cubicBezTo>
                    <a:cubicBezTo>
                      <a:pt x="592605" y="307623"/>
                      <a:pt x="592605" y="307623"/>
                      <a:pt x="592605" y="307623"/>
                    </a:cubicBezTo>
                    <a:cubicBezTo>
                      <a:pt x="568944" y="330692"/>
                      <a:pt x="568944" y="330692"/>
                      <a:pt x="568944" y="330692"/>
                    </a:cubicBezTo>
                    <a:cubicBezTo>
                      <a:pt x="568944" y="349920"/>
                      <a:pt x="568944" y="349920"/>
                      <a:pt x="568944" y="349920"/>
                    </a:cubicBezTo>
                    <a:cubicBezTo>
                      <a:pt x="584718" y="353767"/>
                      <a:pt x="584718" y="353767"/>
                      <a:pt x="584718" y="353767"/>
                    </a:cubicBezTo>
                    <a:cubicBezTo>
                      <a:pt x="604426" y="334539"/>
                      <a:pt x="604426" y="334539"/>
                      <a:pt x="604426" y="334539"/>
                    </a:cubicBezTo>
                    <a:cubicBezTo>
                      <a:pt x="624145" y="319161"/>
                      <a:pt x="624145" y="319161"/>
                      <a:pt x="624145" y="319161"/>
                    </a:cubicBezTo>
                    <a:cubicBezTo>
                      <a:pt x="643862" y="315312"/>
                      <a:pt x="643862" y="315312"/>
                      <a:pt x="643862" y="315312"/>
                    </a:cubicBezTo>
                    <a:cubicBezTo>
                      <a:pt x="659627" y="299934"/>
                      <a:pt x="659627" y="299934"/>
                      <a:pt x="659627" y="299934"/>
                    </a:cubicBezTo>
                    <a:cubicBezTo>
                      <a:pt x="667514" y="261479"/>
                      <a:pt x="667514" y="261479"/>
                      <a:pt x="667514" y="261479"/>
                    </a:cubicBezTo>
                    <a:cubicBezTo>
                      <a:pt x="683288" y="230714"/>
                      <a:pt x="683288" y="230714"/>
                      <a:pt x="683288" y="230714"/>
                    </a:cubicBezTo>
                    <a:cubicBezTo>
                      <a:pt x="703005" y="207646"/>
                      <a:pt x="703005" y="207646"/>
                      <a:pt x="703005" y="207646"/>
                    </a:cubicBezTo>
                    <a:cubicBezTo>
                      <a:pt x="706949" y="192259"/>
                      <a:pt x="706949" y="192259"/>
                      <a:pt x="706949" y="192259"/>
                    </a:cubicBezTo>
                    <a:cubicBezTo>
                      <a:pt x="695118" y="161502"/>
                      <a:pt x="695118" y="161502"/>
                      <a:pt x="695118" y="161502"/>
                    </a:cubicBezTo>
                    <a:cubicBezTo>
                      <a:pt x="695118" y="130737"/>
                      <a:pt x="695118" y="130737"/>
                      <a:pt x="695118" y="130737"/>
                    </a:cubicBezTo>
                    <a:cubicBezTo>
                      <a:pt x="683288" y="134585"/>
                      <a:pt x="683288" y="134585"/>
                      <a:pt x="683288" y="134585"/>
                    </a:cubicBezTo>
                    <a:cubicBezTo>
                      <a:pt x="675400" y="146122"/>
                      <a:pt x="675400" y="146122"/>
                      <a:pt x="675400" y="146122"/>
                    </a:cubicBezTo>
                    <a:cubicBezTo>
                      <a:pt x="679344" y="176881"/>
                      <a:pt x="679344" y="176881"/>
                      <a:pt x="679344" y="176881"/>
                    </a:cubicBezTo>
                    <a:cubicBezTo>
                      <a:pt x="687232" y="199955"/>
                      <a:pt x="687232" y="199955"/>
                      <a:pt x="687232" y="199955"/>
                    </a:cubicBezTo>
                    <a:cubicBezTo>
                      <a:pt x="687232" y="207646"/>
                      <a:pt x="687232" y="207646"/>
                      <a:pt x="687232" y="207646"/>
                    </a:cubicBezTo>
                    <a:cubicBezTo>
                      <a:pt x="679344" y="203798"/>
                      <a:pt x="679344" y="203798"/>
                      <a:pt x="679344" y="203798"/>
                    </a:cubicBezTo>
                    <a:cubicBezTo>
                      <a:pt x="671457" y="196108"/>
                      <a:pt x="671457" y="196108"/>
                      <a:pt x="671457" y="196108"/>
                    </a:cubicBezTo>
                    <a:cubicBezTo>
                      <a:pt x="663570" y="176879"/>
                      <a:pt x="663570" y="176879"/>
                      <a:pt x="663570" y="176879"/>
                    </a:cubicBezTo>
                    <a:cubicBezTo>
                      <a:pt x="655684" y="157654"/>
                      <a:pt x="655684" y="157654"/>
                      <a:pt x="655684" y="157654"/>
                    </a:cubicBezTo>
                    <a:cubicBezTo>
                      <a:pt x="655684" y="142273"/>
                      <a:pt x="655684" y="142273"/>
                      <a:pt x="655684" y="142273"/>
                    </a:cubicBezTo>
                    <a:cubicBezTo>
                      <a:pt x="675401" y="123047"/>
                      <a:pt x="675401" y="123047"/>
                      <a:pt x="675401" y="123047"/>
                    </a:cubicBezTo>
                    <a:cubicBezTo>
                      <a:pt x="683288" y="107668"/>
                      <a:pt x="683288" y="107668"/>
                      <a:pt x="683288" y="107668"/>
                    </a:cubicBezTo>
                    <a:cubicBezTo>
                      <a:pt x="679344" y="92282"/>
                      <a:pt x="679344" y="92282"/>
                      <a:pt x="679344" y="92282"/>
                    </a:cubicBezTo>
                    <a:cubicBezTo>
                      <a:pt x="699062" y="111510"/>
                      <a:pt x="699062" y="111510"/>
                      <a:pt x="699062" y="111510"/>
                    </a:cubicBezTo>
                    <a:cubicBezTo>
                      <a:pt x="703005" y="115356"/>
                      <a:pt x="703005" y="115356"/>
                      <a:pt x="703005" y="115356"/>
                    </a:cubicBezTo>
                    <a:cubicBezTo>
                      <a:pt x="706949" y="92282"/>
                      <a:pt x="706949" y="92282"/>
                      <a:pt x="706949" y="92282"/>
                    </a:cubicBezTo>
                    <a:cubicBezTo>
                      <a:pt x="699062" y="57675"/>
                      <a:pt x="699062" y="57675"/>
                      <a:pt x="699062" y="57675"/>
                    </a:cubicBezTo>
                    <a:cubicBezTo>
                      <a:pt x="703005" y="46138"/>
                      <a:pt x="703005" y="46138"/>
                      <a:pt x="703005" y="46138"/>
                    </a:cubicBezTo>
                    <a:cubicBezTo>
                      <a:pt x="691174" y="42297"/>
                      <a:pt x="691174" y="42297"/>
                      <a:pt x="691174" y="42297"/>
                    </a:cubicBezTo>
                    <a:cubicBezTo>
                      <a:pt x="687232" y="0"/>
                      <a:pt x="687232" y="0"/>
                      <a:pt x="687232"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8" name="Freeform: Shape 37">
                <a:extLst>
                  <a:ext uri="{FF2B5EF4-FFF2-40B4-BE49-F238E27FC236}">
                    <a16:creationId xmlns:a16="http://schemas.microsoft.com/office/drawing/2014/main" id="{729950DD-DC99-0B58-1156-2725AA9AD748}"/>
                  </a:ext>
                </a:extLst>
              </p:cNvPr>
              <p:cNvSpPr/>
              <p:nvPr/>
            </p:nvSpPr>
            <p:spPr>
              <a:xfrm>
                <a:off x="11188866" y="3854323"/>
                <a:ext cx="548288" cy="879324"/>
              </a:xfrm>
              <a:custGeom>
                <a:avLst/>
                <a:gdLst>
                  <a:gd name="csX0" fmla="*/ 344085 w 548288"/>
                  <a:gd name="csY0" fmla="*/ 762218 h 879324"/>
                  <a:gd name="csX1" fmla="*/ 354295 w 548288"/>
                  <a:gd name="csY1" fmla="*/ 764602 h 879324"/>
                  <a:gd name="csX2" fmla="*/ 364504 w 548288"/>
                  <a:gd name="csY2" fmla="*/ 769368 h 879324"/>
                  <a:gd name="csX3" fmla="*/ 359399 w 548288"/>
                  <a:gd name="csY3" fmla="*/ 774135 h 879324"/>
                  <a:gd name="csX4" fmla="*/ 351742 w 548288"/>
                  <a:gd name="csY4" fmla="*/ 781284 h 879324"/>
                  <a:gd name="csX5" fmla="*/ 341533 w 548288"/>
                  <a:gd name="csY5" fmla="*/ 781284 h 879324"/>
                  <a:gd name="csX6" fmla="*/ 333876 w 548288"/>
                  <a:gd name="csY6" fmla="*/ 776518 h 879324"/>
                  <a:gd name="csX7" fmla="*/ 344085 w 548288"/>
                  <a:gd name="csY7" fmla="*/ 762218 h 879324"/>
                  <a:gd name="csX8" fmla="*/ 260359 w 548288"/>
                  <a:gd name="csY8" fmla="*/ 545361 h 879324"/>
                  <a:gd name="csX9" fmla="*/ 260360 w 548288"/>
                  <a:gd name="csY9" fmla="*/ 545365 h 879324"/>
                  <a:gd name="csX10" fmla="*/ 260600 w 548288"/>
                  <a:gd name="csY10" fmla="*/ 545578 h 879324"/>
                  <a:gd name="csX11" fmla="*/ 361439 w 548288"/>
                  <a:gd name="csY11" fmla="*/ 0 h 879324"/>
                  <a:gd name="csX12" fmla="*/ 401260 w 548288"/>
                  <a:gd name="csY12" fmla="*/ 24507 h 879324"/>
                  <a:gd name="csX13" fmla="*/ 407386 w 548288"/>
                  <a:gd name="csY13" fmla="*/ 33698 h 879324"/>
                  <a:gd name="csX14" fmla="*/ 413511 w 548288"/>
                  <a:gd name="csY14" fmla="*/ 55145 h 879324"/>
                  <a:gd name="csX15" fmla="*/ 419639 w 548288"/>
                  <a:gd name="csY15" fmla="*/ 79657 h 879324"/>
                  <a:gd name="csX16" fmla="*/ 425765 w 548288"/>
                  <a:gd name="csY16" fmla="*/ 94979 h 879324"/>
                  <a:gd name="csX17" fmla="*/ 431890 w 548288"/>
                  <a:gd name="csY17" fmla="*/ 122551 h 879324"/>
                  <a:gd name="csX18" fmla="*/ 444143 w 548288"/>
                  <a:gd name="csY18" fmla="*/ 150124 h 879324"/>
                  <a:gd name="csX19" fmla="*/ 447205 w 548288"/>
                  <a:gd name="csY19" fmla="*/ 171571 h 879324"/>
                  <a:gd name="csX20" fmla="*/ 456394 w 548288"/>
                  <a:gd name="csY20" fmla="*/ 186892 h 879324"/>
                  <a:gd name="csX21" fmla="*/ 468647 w 548288"/>
                  <a:gd name="csY21" fmla="*/ 193018 h 879324"/>
                  <a:gd name="csX22" fmla="*/ 480898 w 548288"/>
                  <a:gd name="csY22" fmla="*/ 193018 h 879324"/>
                  <a:gd name="csX23" fmla="*/ 487026 w 548288"/>
                  <a:gd name="csY23" fmla="*/ 189957 h 879324"/>
                  <a:gd name="csX24" fmla="*/ 496216 w 548288"/>
                  <a:gd name="csY24" fmla="*/ 186892 h 879324"/>
                  <a:gd name="csX25" fmla="*/ 499277 w 548288"/>
                  <a:gd name="csY25" fmla="*/ 196083 h 879324"/>
                  <a:gd name="csX26" fmla="*/ 499277 w 548288"/>
                  <a:gd name="csY26" fmla="*/ 208339 h 879324"/>
                  <a:gd name="csX27" fmla="*/ 502341 w 548288"/>
                  <a:gd name="csY27" fmla="*/ 223656 h 879324"/>
                  <a:gd name="csX28" fmla="*/ 508466 w 548288"/>
                  <a:gd name="csY28" fmla="*/ 235912 h 879324"/>
                  <a:gd name="csX29" fmla="*/ 514591 w 548288"/>
                  <a:gd name="csY29" fmla="*/ 235912 h 879324"/>
                  <a:gd name="csX30" fmla="*/ 526845 w 548288"/>
                  <a:gd name="csY30" fmla="*/ 235912 h 879324"/>
                  <a:gd name="csX31" fmla="*/ 532970 w 548288"/>
                  <a:gd name="csY31" fmla="*/ 251233 h 879324"/>
                  <a:gd name="csX32" fmla="*/ 539099 w 548288"/>
                  <a:gd name="csY32" fmla="*/ 254298 h 879324"/>
                  <a:gd name="csX33" fmla="*/ 539099 w 548288"/>
                  <a:gd name="csY33" fmla="*/ 257359 h 879324"/>
                  <a:gd name="csX34" fmla="*/ 532970 w 548288"/>
                  <a:gd name="csY34" fmla="*/ 263489 h 879324"/>
                  <a:gd name="csX35" fmla="*/ 536034 w 548288"/>
                  <a:gd name="csY35" fmla="*/ 269615 h 879324"/>
                  <a:gd name="csX36" fmla="*/ 542160 w 548288"/>
                  <a:gd name="csY36" fmla="*/ 269615 h 879324"/>
                  <a:gd name="csX37" fmla="*/ 545224 w 548288"/>
                  <a:gd name="csY37" fmla="*/ 269615 h 879324"/>
                  <a:gd name="csX38" fmla="*/ 548288 w 548288"/>
                  <a:gd name="csY38" fmla="*/ 272680 h 879324"/>
                  <a:gd name="csX39" fmla="*/ 545224 w 548288"/>
                  <a:gd name="csY39" fmla="*/ 291062 h 879324"/>
                  <a:gd name="csX40" fmla="*/ 539099 w 548288"/>
                  <a:gd name="csY40" fmla="*/ 297188 h 879324"/>
                  <a:gd name="csX41" fmla="*/ 526845 w 548288"/>
                  <a:gd name="csY41" fmla="*/ 297188 h 879324"/>
                  <a:gd name="csX42" fmla="*/ 517656 w 548288"/>
                  <a:gd name="csY42" fmla="*/ 306383 h 879324"/>
                  <a:gd name="csX43" fmla="*/ 514591 w 548288"/>
                  <a:gd name="csY43" fmla="*/ 309444 h 879324"/>
                  <a:gd name="csX44" fmla="*/ 508466 w 548288"/>
                  <a:gd name="csY44" fmla="*/ 309444 h 879324"/>
                  <a:gd name="csX45" fmla="*/ 508466 w 548288"/>
                  <a:gd name="csY45" fmla="*/ 318635 h 879324"/>
                  <a:gd name="csX46" fmla="*/ 505405 w 548288"/>
                  <a:gd name="csY46" fmla="*/ 321700 h 879324"/>
                  <a:gd name="csX47" fmla="*/ 499277 w 548288"/>
                  <a:gd name="csY47" fmla="*/ 321700 h 879324"/>
                  <a:gd name="csX48" fmla="*/ 487026 w 548288"/>
                  <a:gd name="csY48" fmla="*/ 321700 h 879324"/>
                  <a:gd name="csX49" fmla="*/ 487026 w 548288"/>
                  <a:gd name="csY49" fmla="*/ 340081 h 879324"/>
                  <a:gd name="csX50" fmla="*/ 480898 w 548288"/>
                  <a:gd name="csY50" fmla="*/ 340081 h 879324"/>
                  <a:gd name="csX51" fmla="*/ 477837 w 548288"/>
                  <a:gd name="csY51" fmla="*/ 340081 h 879324"/>
                  <a:gd name="csX52" fmla="*/ 480898 w 548288"/>
                  <a:gd name="csY52" fmla="*/ 352338 h 879324"/>
                  <a:gd name="csX53" fmla="*/ 474773 w 548288"/>
                  <a:gd name="csY53" fmla="*/ 355403 h 879324"/>
                  <a:gd name="csX54" fmla="*/ 465583 w 548288"/>
                  <a:gd name="csY54" fmla="*/ 349277 h 879324"/>
                  <a:gd name="csX55" fmla="*/ 456394 w 548288"/>
                  <a:gd name="csY55" fmla="*/ 340081 h 879324"/>
                  <a:gd name="csX56" fmla="*/ 453333 w 548288"/>
                  <a:gd name="csY56" fmla="*/ 343147 h 879324"/>
                  <a:gd name="csX57" fmla="*/ 453333 w 548288"/>
                  <a:gd name="csY57" fmla="*/ 349277 h 879324"/>
                  <a:gd name="csX58" fmla="*/ 459458 w 548288"/>
                  <a:gd name="csY58" fmla="*/ 355403 h 879324"/>
                  <a:gd name="csX59" fmla="*/ 465583 w 548288"/>
                  <a:gd name="csY59" fmla="*/ 361528 h 879324"/>
                  <a:gd name="csX60" fmla="*/ 456394 w 548288"/>
                  <a:gd name="csY60" fmla="*/ 370724 h 879324"/>
                  <a:gd name="csX61" fmla="*/ 447205 w 548288"/>
                  <a:gd name="csY61" fmla="*/ 373785 h 879324"/>
                  <a:gd name="csX62" fmla="*/ 447205 w 548288"/>
                  <a:gd name="csY62" fmla="*/ 361528 h 879324"/>
                  <a:gd name="csX63" fmla="*/ 447205 w 548288"/>
                  <a:gd name="csY63" fmla="*/ 355403 h 879324"/>
                  <a:gd name="csX64" fmla="*/ 438015 w 548288"/>
                  <a:gd name="csY64" fmla="*/ 352338 h 879324"/>
                  <a:gd name="csX65" fmla="*/ 431890 w 548288"/>
                  <a:gd name="csY65" fmla="*/ 355403 h 879324"/>
                  <a:gd name="csX66" fmla="*/ 431890 w 548288"/>
                  <a:gd name="csY66" fmla="*/ 367659 h 879324"/>
                  <a:gd name="csX67" fmla="*/ 431890 w 548288"/>
                  <a:gd name="csY67" fmla="*/ 373785 h 879324"/>
                  <a:gd name="csX68" fmla="*/ 416575 w 548288"/>
                  <a:gd name="csY68" fmla="*/ 373785 h 879324"/>
                  <a:gd name="csX69" fmla="*/ 413511 w 548288"/>
                  <a:gd name="csY69" fmla="*/ 367659 h 879324"/>
                  <a:gd name="csX70" fmla="*/ 401260 w 548288"/>
                  <a:gd name="csY70" fmla="*/ 355403 h 879324"/>
                  <a:gd name="csX71" fmla="*/ 401260 w 548288"/>
                  <a:gd name="csY71" fmla="*/ 361528 h 879324"/>
                  <a:gd name="csX72" fmla="*/ 398196 w 548288"/>
                  <a:gd name="csY72" fmla="*/ 370724 h 879324"/>
                  <a:gd name="csX73" fmla="*/ 398196 w 548288"/>
                  <a:gd name="csY73" fmla="*/ 376850 h 879324"/>
                  <a:gd name="csX74" fmla="*/ 401260 w 548288"/>
                  <a:gd name="csY74" fmla="*/ 386041 h 879324"/>
                  <a:gd name="csX75" fmla="*/ 401260 w 548288"/>
                  <a:gd name="csY75" fmla="*/ 392171 h 879324"/>
                  <a:gd name="csX76" fmla="*/ 398196 w 548288"/>
                  <a:gd name="csY76" fmla="*/ 404422 h 879324"/>
                  <a:gd name="csX77" fmla="*/ 401260 w 548288"/>
                  <a:gd name="csY77" fmla="*/ 413618 h 879324"/>
                  <a:gd name="csX78" fmla="*/ 398196 w 548288"/>
                  <a:gd name="csY78" fmla="*/ 425869 h 879324"/>
                  <a:gd name="csX79" fmla="*/ 395132 w 548288"/>
                  <a:gd name="csY79" fmla="*/ 432000 h 879324"/>
                  <a:gd name="csX80" fmla="*/ 385946 w 548288"/>
                  <a:gd name="csY80" fmla="*/ 435060 h 879324"/>
                  <a:gd name="csX81" fmla="*/ 376756 w 548288"/>
                  <a:gd name="csY81" fmla="*/ 425869 h 879324"/>
                  <a:gd name="csX82" fmla="*/ 370628 w 548288"/>
                  <a:gd name="csY82" fmla="*/ 425869 h 879324"/>
                  <a:gd name="csX83" fmla="*/ 373692 w 548288"/>
                  <a:gd name="csY83" fmla="*/ 441191 h 879324"/>
                  <a:gd name="csX84" fmla="*/ 370628 w 548288"/>
                  <a:gd name="csY84" fmla="*/ 450382 h 879324"/>
                  <a:gd name="csX85" fmla="*/ 361439 w 548288"/>
                  <a:gd name="csY85" fmla="*/ 453447 h 879324"/>
                  <a:gd name="csX86" fmla="*/ 355313 w 548288"/>
                  <a:gd name="csY86" fmla="*/ 450382 h 879324"/>
                  <a:gd name="csX87" fmla="*/ 343063 w 548288"/>
                  <a:gd name="csY87" fmla="*/ 450382 h 879324"/>
                  <a:gd name="csX88" fmla="*/ 346124 w 548288"/>
                  <a:gd name="csY88" fmla="*/ 456507 h 879324"/>
                  <a:gd name="csX89" fmla="*/ 349188 w 548288"/>
                  <a:gd name="csY89" fmla="*/ 456507 h 879324"/>
                  <a:gd name="csX90" fmla="*/ 349188 w 548288"/>
                  <a:gd name="csY90" fmla="*/ 459572 h 879324"/>
                  <a:gd name="csX91" fmla="*/ 349188 w 548288"/>
                  <a:gd name="csY91" fmla="*/ 468763 h 879324"/>
                  <a:gd name="csX92" fmla="*/ 346124 w 548288"/>
                  <a:gd name="csY92" fmla="*/ 468763 h 879324"/>
                  <a:gd name="csX93" fmla="*/ 343063 w 548288"/>
                  <a:gd name="csY93" fmla="*/ 465703 h 879324"/>
                  <a:gd name="csX94" fmla="*/ 336935 w 548288"/>
                  <a:gd name="csY94" fmla="*/ 459572 h 879324"/>
                  <a:gd name="csX95" fmla="*/ 336935 w 548288"/>
                  <a:gd name="csY95" fmla="*/ 468763 h 879324"/>
                  <a:gd name="csX96" fmla="*/ 333873 w 548288"/>
                  <a:gd name="csY96" fmla="*/ 471829 h 879324"/>
                  <a:gd name="csX97" fmla="*/ 327745 w 548288"/>
                  <a:gd name="csY97" fmla="*/ 474894 h 879324"/>
                  <a:gd name="csX98" fmla="*/ 327745 w 548288"/>
                  <a:gd name="csY98" fmla="*/ 471829 h 879324"/>
                  <a:gd name="csX99" fmla="*/ 324684 w 548288"/>
                  <a:gd name="csY99" fmla="*/ 468763 h 879324"/>
                  <a:gd name="csX100" fmla="*/ 318556 w 548288"/>
                  <a:gd name="csY100" fmla="*/ 474894 h 879324"/>
                  <a:gd name="csX101" fmla="*/ 318556 w 548288"/>
                  <a:gd name="csY101" fmla="*/ 477954 h 879324"/>
                  <a:gd name="csX102" fmla="*/ 312430 w 548288"/>
                  <a:gd name="csY102" fmla="*/ 484085 h 879324"/>
                  <a:gd name="csX103" fmla="*/ 312430 w 548288"/>
                  <a:gd name="csY103" fmla="*/ 487150 h 879324"/>
                  <a:gd name="csX104" fmla="*/ 312430 w 548288"/>
                  <a:gd name="csY104" fmla="*/ 493276 h 879324"/>
                  <a:gd name="csX105" fmla="*/ 315495 w 548288"/>
                  <a:gd name="csY105" fmla="*/ 493276 h 879324"/>
                  <a:gd name="csX106" fmla="*/ 324684 w 548288"/>
                  <a:gd name="csY106" fmla="*/ 493276 h 879324"/>
                  <a:gd name="csX107" fmla="*/ 324684 w 548288"/>
                  <a:gd name="csY107" fmla="*/ 508597 h 879324"/>
                  <a:gd name="csX108" fmla="*/ 315495 w 548288"/>
                  <a:gd name="csY108" fmla="*/ 508597 h 879324"/>
                  <a:gd name="csX109" fmla="*/ 312430 w 548288"/>
                  <a:gd name="csY109" fmla="*/ 508597 h 879324"/>
                  <a:gd name="csX110" fmla="*/ 306305 w 548288"/>
                  <a:gd name="csY110" fmla="*/ 508597 h 879324"/>
                  <a:gd name="csX111" fmla="*/ 306305 w 548288"/>
                  <a:gd name="csY111" fmla="*/ 517788 h 879324"/>
                  <a:gd name="csX112" fmla="*/ 303241 w 548288"/>
                  <a:gd name="csY112" fmla="*/ 523913 h 879324"/>
                  <a:gd name="csX113" fmla="*/ 303241 w 548288"/>
                  <a:gd name="csY113" fmla="*/ 533104 h 879324"/>
                  <a:gd name="csX114" fmla="*/ 297116 w 548288"/>
                  <a:gd name="csY114" fmla="*/ 533104 h 879324"/>
                  <a:gd name="csX115" fmla="*/ 294052 w 548288"/>
                  <a:gd name="csY115" fmla="*/ 539235 h 879324"/>
                  <a:gd name="csX116" fmla="*/ 294052 w 548288"/>
                  <a:gd name="csY116" fmla="*/ 545360 h 879324"/>
                  <a:gd name="csX117" fmla="*/ 294052 w 548288"/>
                  <a:gd name="csY117" fmla="*/ 554551 h 879324"/>
                  <a:gd name="csX118" fmla="*/ 294052 w 548288"/>
                  <a:gd name="csY118" fmla="*/ 557616 h 879324"/>
                  <a:gd name="csX119" fmla="*/ 290991 w 548288"/>
                  <a:gd name="csY119" fmla="*/ 566807 h 879324"/>
                  <a:gd name="csX120" fmla="*/ 290991 w 548288"/>
                  <a:gd name="csY120" fmla="*/ 572938 h 879324"/>
                  <a:gd name="csX121" fmla="*/ 287865 w 548288"/>
                  <a:gd name="csY121" fmla="*/ 570124 h 879324"/>
                  <a:gd name="csX122" fmla="*/ 281802 w 548288"/>
                  <a:gd name="csY122" fmla="*/ 594385 h 879324"/>
                  <a:gd name="csX123" fmla="*/ 284865 w 548288"/>
                  <a:gd name="csY123" fmla="*/ 603576 h 879324"/>
                  <a:gd name="csX124" fmla="*/ 260360 w 548288"/>
                  <a:gd name="csY124" fmla="*/ 612767 h 879324"/>
                  <a:gd name="csX125" fmla="*/ 257297 w 548288"/>
                  <a:gd name="csY125" fmla="*/ 628088 h 879324"/>
                  <a:gd name="csX126" fmla="*/ 260360 w 548288"/>
                  <a:gd name="csY126" fmla="*/ 612769 h 879324"/>
                  <a:gd name="csX127" fmla="*/ 284863 w 548288"/>
                  <a:gd name="csY127" fmla="*/ 603578 h 879324"/>
                  <a:gd name="csX128" fmla="*/ 290990 w 548288"/>
                  <a:gd name="csY128" fmla="*/ 612769 h 879324"/>
                  <a:gd name="csX129" fmla="*/ 294053 w 548288"/>
                  <a:gd name="csY129" fmla="*/ 621960 h 879324"/>
                  <a:gd name="csX130" fmla="*/ 300177 w 548288"/>
                  <a:gd name="csY130" fmla="*/ 621960 h 879324"/>
                  <a:gd name="csX131" fmla="*/ 309367 w 548288"/>
                  <a:gd name="csY131" fmla="*/ 621960 h 879324"/>
                  <a:gd name="csX132" fmla="*/ 312430 w 548288"/>
                  <a:gd name="csY132" fmla="*/ 628088 h 879324"/>
                  <a:gd name="csX133" fmla="*/ 312430 w 548288"/>
                  <a:gd name="csY133" fmla="*/ 631152 h 879324"/>
                  <a:gd name="csX134" fmla="*/ 300177 w 548288"/>
                  <a:gd name="csY134" fmla="*/ 637280 h 879324"/>
                  <a:gd name="csX135" fmla="*/ 294053 w 548288"/>
                  <a:gd name="csY135" fmla="*/ 643407 h 879324"/>
                  <a:gd name="csX136" fmla="*/ 290990 w 548288"/>
                  <a:gd name="csY136" fmla="*/ 646471 h 879324"/>
                  <a:gd name="csX137" fmla="*/ 284863 w 548288"/>
                  <a:gd name="csY137" fmla="*/ 652600 h 879324"/>
                  <a:gd name="csX138" fmla="*/ 284863 w 548288"/>
                  <a:gd name="csY138" fmla="*/ 664855 h 879324"/>
                  <a:gd name="csX139" fmla="*/ 287927 w 548288"/>
                  <a:gd name="csY139" fmla="*/ 670983 h 879324"/>
                  <a:gd name="csX140" fmla="*/ 294053 w 548288"/>
                  <a:gd name="csY140" fmla="*/ 670983 h 879324"/>
                  <a:gd name="csX141" fmla="*/ 300177 w 548288"/>
                  <a:gd name="csY141" fmla="*/ 670983 h 879324"/>
                  <a:gd name="csX142" fmla="*/ 312430 w 548288"/>
                  <a:gd name="csY142" fmla="*/ 677110 h 879324"/>
                  <a:gd name="csX143" fmla="*/ 324683 w 548288"/>
                  <a:gd name="csY143" fmla="*/ 686302 h 879324"/>
                  <a:gd name="csX144" fmla="*/ 327746 w 548288"/>
                  <a:gd name="csY144" fmla="*/ 695493 h 879324"/>
                  <a:gd name="csX145" fmla="*/ 324683 w 548288"/>
                  <a:gd name="csY145" fmla="*/ 701621 h 879324"/>
                  <a:gd name="csX146" fmla="*/ 327746 w 548288"/>
                  <a:gd name="csY146" fmla="*/ 704686 h 879324"/>
                  <a:gd name="csX147" fmla="*/ 336933 w 548288"/>
                  <a:gd name="csY147" fmla="*/ 710812 h 879324"/>
                  <a:gd name="csX148" fmla="*/ 343060 w 548288"/>
                  <a:gd name="csY148" fmla="*/ 713877 h 879324"/>
                  <a:gd name="csX149" fmla="*/ 346123 w 548288"/>
                  <a:gd name="csY149" fmla="*/ 716941 h 879324"/>
                  <a:gd name="csX150" fmla="*/ 349186 w 548288"/>
                  <a:gd name="csY150" fmla="*/ 723068 h 879324"/>
                  <a:gd name="csX151" fmla="*/ 367566 w 548288"/>
                  <a:gd name="csY151" fmla="*/ 713877 h 879324"/>
                  <a:gd name="csX152" fmla="*/ 379816 w 548288"/>
                  <a:gd name="csY152" fmla="*/ 713877 h 879324"/>
                  <a:gd name="csX153" fmla="*/ 389006 w 548288"/>
                  <a:gd name="csY153" fmla="*/ 710812 h 879324"/>
                  <a:gd name="csX154" fmla="*/ 382880 w 548288"/>
                  <a:gd name="csY154" fmla="*/ 701621 h 879324"/>
                  <a:gd name="csX155" fmla="*/ 373690 w 548288"/>
                  <a:gd name="csY155" fmla="*/ 692429 h 879324"/>
                  <a:gd name="csX156" fmla="*/ 370629 w 548288"/>
                  <a:gd name="csY156" fmla="*/ 686302 h 879324"/>
                  <a:gd name="csX157" fmla="*/ 373690 w 548288"/>
                  <a:gd name="csY157" fmla="*/ 680174 h 879324"/>
                  <a:gd name="csX158" fmla="*/ 376753 w 548288"/>
                  <a:gd name="csY158" fmla="*/ 686302 h 879324"/>
                  <a:gd name="csX159" fmla="*/ 385943 w 548288"/>
                  <a:gd name="csY159" fmla="*/ 692429 h 879324"/>
                  <a:gd name="csX160" fmla="*/ 395133 w 548288"/>
                  <a:gd name="csY160" fmla="*/ 698557 h 879324"/>
                  <a:gd name="csX161" fmla="*/ 398196 w 548288"/>
                  <a:gd name="csY161" fmla="*/ 701621 h 879324"/>
                  <a:gd name="csX162" fmla="*/ 404322 w 548288"/>
                  <a:gd name="csY162" fmla="*/ 710812 h 879324"/>
                  <a:gd name="csX163" fmla="*/ 410449 w 548288"/>
                  <a:gd name="csY163" fmla="*/ 713877 h 879324"/>
                  <a:gd name="csX164" fmla="*/ 407386 w 548288"/>
                  <a:gd name="csY164" fmla="*/ 720005 h 879324"/>
                  <a:gd name="csX165" fmla="*/ 401259 w 548288"/>
                  <a:gd name="csY165" fmla="*/ 726132 h 879324"/>
                  <a:gd name="csX166" fmla="*/ 392069 w 548288"/>
                  <a:gd name="csY166" fmla="*/ 729196 h 879324"/>
                  <a:gd name="csX167" fmla="*/ 385943 w 548288"/>
                  <a:gd name="csY167" fmla="*/ 735325 h 879324"/>
                  <a:gd name="csX168" fmla="*/ 373690 w 548288"/>
                  <a:gd name="csY168" fmla="*/ 735325 h 879324"/>
                  <a:gd name="csX169" fmla="*/ 364503 w 548288"/>
                  <a:gd name="csY169" fmla="*/ 741451 h 879324"/>
                  <a:gd name="csX170" fmla="*/ 358376 w 548288"/>
                  <a:gd name="csY170" fmla="*/ 741451 h 879324"/>
                  <a:gd name="csX171" fmla="*/ 358376 w 548288"/>
                  <a:gd name="csY171" fmla="*/ 747580 h 879324"/>
                  <a:gd name="csX172" fmla="*/ 352250 w 548288"/>
                  <a:gd name="csY172" fmla="*/ 753708 h 879324"/>
                  <a:gd name="csX173" fmla="*/ 343060 w 548288"/>
                  <a:gd name="csY173" fmla="*/ 759835 h 879324"/>
                  <a:gd name="csX174" fmla="*/ 343060 w 548288"/>
                  <a:gd name="csY174" fmla="*/ 753708 h 879324"/>
                  <a:gd name="csX175" fmla="*/ 339997 w 548288"/>
                  <a:gd name="csY175" fmla="*/ 744515 h 879324"/>
                  <a:gd name="csX176" fmla="*/ 336933 w 548288"/>
                  <a:gd name="csY176" fmla="*/ 735325 h 879324"/>
                  <a:gd name="csX177" fmla="*/ 327746 w 548288"/>
                  <a:gd name="csY177" fmla="*/ 741451 h 879324"/>
                  <a:gd name="csX178" fmla="*/ 327746 w 548288"/>
                  <a:gd name="csY178" fmla="*/ 747580 h 879324"/>
                  <a:gd name="csX179" fmla="*/ 318557 w 548288"/>
                  <a:gd name="csY179" fmla="*/ 753708 h 879324"/>
                  <a:gd name="csX180" fmla="*/ 318557 w 548288"/>
                  <a:gd name="csY180" fmla="*/ 765963 h 879324"/>
                  <a:gd name="csX181" fmla="*/ 312430 w 548288"/>
                  <a:gd name="csY181" fmla="*/ 772091 h 879324"/>
                  <a:gd name="csX182" fmla="*/ 309367 w 548288"/>
                  <a:gd name="csY182" fmla="*/ 772091 h 879324"/>
                  <a:gd name="csX183" fmla="*/ 303246 w 548288"/>
                  <a:gd name="csY183" fmla="*/ 772091 h 879324"/>
                  <a:gd name="csX184" fmla="*/ 303246 w 548288"/>
                  <a:gd name="csY184" fmla="*/ 775151 h 879324"/>
                  <a:gd name="csX185" fmla="*/ 303246 w 548288"/>
                  <a:gd name="csY185" fmla="*/ 778215 h 879324"/>
                  <a:gd name="csX186" fmla="*/ 297120 w 548288"/>
                  <a:gd name="csY186" fmla="*/ 781279 h 879324"/>
                  <a:gd name="csX187" fmla="*/ 294057 w 548288"/>
                  <a:gd name="csY187" fmla="*/ 778215 h 879324"/>
                  <a:gd name="csX188" fmla="*/ 294057 w 548288"/>
                  <a:gd name="csY188" fmla="*/ 775151 h 879324"/>
                  <a:gd name="csX189" fmla="*/ 287931 w 548288"/>
                  <a:gd name="csY189" fmla="*/ 762896 h 879324"/>
                  <a:gd name="csX190" fmla="*/ 287931 w 548288"/>
                  <a:gd name="csY190" fmla="*/ 756768 h 879324"/>
                  <a:gd name="csX191" fmla="*/ 278741 w 548288"/>
                  <a:gd name="csY191" fmla="*/ 753704 h 879324"/>
                  <a:gd name="csX192" fmla="*/ 275678 w 548288"/>
                  <a:gd name="csY192" fmla="*/ 753704 h 879324"/>
                  <a:gd name="csX193" fmla="*/ 272615 w 548288"/>
                  <a:gd name="csY193" fmla="*/ 756768 h 879324"/>
                  <a:gd name="csX194" fmla="*/ 272615 w 548288"/>
                  <a:gd name="csY194" fmla="*/ 759832 h 879324"/>
                  <a:gd name="csX195" fmla="*/ 272615 w 548288"/>
                  <a:gd name="csY195" fmla="*/ 765960 h 879324"/>
                  <a:gd name="csX196" fmla="*/ 272615 w 548288"/>
                  <a:gd name="csY196" fmla="*/ 775151 h 879324"/>
                  <a:gd name="csX197" fmla="*/ 272615 w 548288"/>
                  <a:gd name="csY197" fmla="*/ 781279 h 879324"/>
                  <a:gd name="csX198" fmla="*/ 272615 w 548288"/>
                  <a:gd name="csY198" fmla="*/ 784343 h 879324"/>
                  <a:gd name="csX199" fmla="*/ 272615 w 548288"/>
                  <a:gd name="csY199" fmla="*/ 793534 h 879324"/>
                  <a:gd name="csX200" fmla="*/ 260363 w 548288"/>
                  <a:gd name="csY200" fmla="*/ 799662 h 879324"/>
                  <a:gd name="csX201" fmla="*/ 256978 w 548288"/>
                  <a:gd name="csY201" fmla="*/ 801355 h 879324"/>
                  <a:gd name="csX202" fmla="*/ 257295 w 548288"/>
                  <a:gd name="csY202" fmla="*/ 802728 h 879324"/>
                  <a:gd name="csX203" fmla="*/ 254233 w 548288"/>
                  <a:gd name="csY203" fmla="*/ 808856 h 879324"/>
                  <a:gd name="csX204" fmla="*/ 235853 w 548288"/>
                  <a:gd name="csY204" fmla="*/ 808856 h 879324"/>
                  <a:gd name="csX205" fmla="*/ 220538 w 548288"/>
                  <a:gd name="csY205" fmla="*/ 814984 h 879324"/>
                  <a:gd name="csX206" fmla="*/ 205223 w 548288"/>
                  <a:gd name="csY206" fmla="*/ 821111 h 879324"/>
                  <a:gd name="csX207" fmla="*/ 199097 w 548288"/>
                  <a:gd name="csY207" fmla="*/ 827239 h 879324"/>
                  <a:gd name="csX208" fmla="*/ 186845 w 548288"/>
                  <a:gd name="csY208" fmla="*/ 833366 h 879324"/>
                  <a:gd name="csX209" fmla="*/ 162341 w 548288"/>
                  <a:gd name="csY209" fmla="*/ 833366 h 879324"/>
                  <a:gd name="csX210" fmla="*/ 147026 w 548288"/>
                  <a:gd name="csY210" fmla="*/ 842557 h 879324"/>
                  <a:gd name="csX211" fmla="*/ 131710 w 548288"/>
                  <a:gd name="csY211" fmla="*/ 857877 h 879324"/>
                  <a:gd name="csX212" fmla="*/ 125584 w 548288"/>
                  <a:gd name="csY212" fmla="*/ 860941 h 879324"/>
                  <a:gd name="csX213" fmla="*/ 113331 w 548288"/>
                  <a:gd name="csY213" fmla="*/ 876260 h 879324"/>
                  <a:gd name="csX214" fmla="*/ 101080 w 548288"/>
                  <a:gd name="csY214" fmla="*/ 879324 h 879324"/>
                  <a:gd name="csX215" fmla="*/ 98017 w 548288"/>
                  <a:gd name="csY215" fmla="*/ 870133 h 879324"/>
                  <a:gd name="csX216" fmla="*/ 110268 w 548288"/>
                  <a:gd name="csY216" fmla="*/ 851749 h 879324"/>
                  <a:gd name="csX217" fmla="*/ 98017 w 548288"/>
                  <a:gd name="csY217" fmla="*/ 833366 h 879324"/>
                  <a:gd name="csX218" fmla="*/ 98017 w 548288"/>
                  <a:gd name="csY218" fmla="*/ 811920 h 879324"/>
                  <a:gd name="csX219" fmla="*/ 86077 w 548288"/>
                  <a:gd name="csY219" fmla="*/ 755187 h 879324"/>
                  <a:gd name="csX220" fmla="*/ 76578 w 548288"/>
                  <a:gd name="csY220" fmla="*/ 756771 h 879324"/>
                  <a:gd name="csX221" fmla="*/ 76578 w 548288"/>
                  <a:gd name="csY221" fmla="*/ 704686 h 879324"/>
                  <a:gd name="csX222" fmla="*/ 76578 w 548288"/>
                  <a:gd name="csY222" fmla="*/ 664856 h 879324"/>
                  <a:gd name="csX223" fmla="*/ 76576 w 548288"/>
                  <a:gd name="csY223" fmla="*/ 664857 h 879324"/>
                  <a:gd name="csX224" fmla="*/ 76576 w 548288"/>
                  <a:gd name="csY224" fmla="*/ 661791 h 879324"/>
                  <a:gd name="csX225" fmla="*/ 64323 w 548288"/>
                  <a:gd name="csY225" fmla="*/ 634216 h 879324"/>
                  <a:gd name="csX226" fmla="*/ 58198 w 548288"/>
                  <a:gd name="csY226" fmla="*/ 606642 h 879324"/>
                  <a:gd name="csX227" fmla="*/ 55134 w 548288"/>
                  <a:gd name="csY227" fmla="*/ 572940 h 879324"/>
                  <a:gd name="csX228" fmla="*/ 42881 w 548288"/>
                  <a:gd name="csY228" fmla="*/ 563749 h 879324"/>
                  <a:gd name="csX229" fmla="*/ 33693 w 548288"/>
                  <a:gd name="csY229" fmla="*/ 539239 h 879324"/>
                  <a:gd name="csX230" fmla="*/ 21440 w 548288"/>
                  <a:gd name="csY230" fmla="*/ 517791 h 879324"/>
                  <a:gd name="csX231" fmla="*/ 24503 w 548288"/>
                  <a:gd name="csY231" fmla="*/ 496344 h 879324"/>
                  <a:gd name="csX232" fmla="*/ 33693 w 548288"/>
                  <a:gd name="csY232" fmla="*/ 490217 h 879324"/>
                  <a:gd name="csX233" fmla="*/ 24503 w 548288"/>
                  <a:gd name="csY233" fmla="*/ 465706 h 879324"/>
                  <a:gd name="csX234" fmla="*/ 15315 w 548288"/>
                  <a:gd name="csY234" fmla="*/ 462642 h 879324"/>
                  <a:gd name="csX235" fmla="*/ 6125 w 548288"/>
                  <a:gd name="csY235" fmla="*/ 441195 h 879324"/>
                  <a:gd name="csX236" fmla="*/ 0 w 548288"/>
                  <a:gd name="csY236" fmla="*/ 425874 h 879324"/>
                  <a:gd name="csX237" fmla="*/ 0 w 548288"/>
                  <a:gd name="csY237" fmla="*/ 407493 h 879324"/>
                  <a:gd name="csX238" fmla="*/ 0 w 548288"/>
                  <a:gd name="csY238" fmla="*/ 392173 h 879324"/>
                  <a:gd name="csX239" fmla="*/ 15315 w 548288"/>
                  <a:gd name="csY239" fmla="*/ 392173 h 879324"/>
                  <a:gd name="csX240" fmla="*/ 45945 w 548288"/>
                  <a:gd name="csY240" fmla="*/ 379916 h 879324"/>
                  <a:gd name="csX241" fmla="*/ 67386 w 548288"/>
                  <a:gd name="csY241" fmla="*/ 373789 h 879324"/>
                  <a:gd name="csX242" fmla="*/ 110269 w 548288"/>
                  <a:gd name="csY242" fmla="*/ 367662 h 879324"/>
                  <a:gd name="csX243" fmla="*/ 131710 w 548288"/>
                  <a:gd name="csY243" fmla="*/ 361535 h 879324"/>
                  <a:gd name="csX244" fmla="*/ 153151 w 548288"/>
                  <a:gd name="csY244" fmla="*/ 355408 h 879324"/>
                  <a:gd name="csX245" fmla="*/ 162341 w 548288"/>
                  <a:gd name="csY245" fmla="*/ 367662 h 879324"/>
                  <a:gd name="csX246" fmla="*/ 162341 w 548288"/>
                  <a:gd name="csY246" fmla="*/ 392173 h 879324"/>
                  <a:gd name="csX247" fmla="*/ 162341 w 548288"/>
                  <a:gd name="csY247" fmla="*/ 407493 h 879324"/>
                  <a:gd name="csX248" fmla="*/ 171530 w 548288"/>
                  <a:gd name="csY248" fmla="*/ 419747 h 879324"/>
                  <a:gd name="csX249" fmla="*/ 171530 w 548288"/>
                  <a:gd name="csY249" fmla="*/ 432002 h 879324"/>
                  <a:gd name="csX250" fmla="*/ 143963 w 548288"/>
                  <a:gd name="csY250" fmla="*/ 453449 h 879324"/>
                  <a:gd name="csX251" fmla="*/ 143963 w 548288"/>
                  <a:gd name="csY251" fmla="*/ 493280 h 879324"/>
                  <a:gd name="csX252" fmla="*/ 134773 w 548288"/>
                  <a:gd name="csY252" fmla="*/ 539239 h 879324"/>
                  <a:gd name="csX253" fmla="*/ 137837 w 548288"/>
                  <a:gd name="csY253" fmla="*/ 572940 h 879324"/>
                  <a:gd name="csX254" fmla="*/ 140900 w 548288"/>
                  <a:gd name="csY254" fmla="*/ 606642 h 879324"/>
                  <a:gd name="csX255" fmla="*/ 137837 w 548288"/>
                  <a:gd name="csY255" fmla="*/ 634216 h 879324"/>
                  <a:gd name="csX256" fmla="*/ 143963 w 548288"/>
                  <a:gd name="csY256" fmla="*/ 655662 h 879324"/>
                  <a:gd name="csX257" fmla="*/ 143964 w 548288"/>
                  <a:gd name="csY257" fmla="*/ 655662 h 879324"/>
                  <a:gd name="csX258" fmla="*/ 137838 w 548288"/>
                  <a:gd name="csY258" fmla="*/ 634215 h 879324"/>
                  <a:gd name="csX259" fmla="*/ 140901 w 548288"/>
                  <a:gd name="csY259" fmla="*/ 606640 h 879324"/>
                  <a:gd name="csX260" fmla="*/ 137838 w 548288"/>
                  <a:gd name="csY260" fmla="*/ 572937 h 879324"/>
                  <a:gd name="csX261" fmla="*/ 134775 w 548288"/>
                  <a:gd name="csY261" fmla="*/ 539235 h 879324"/>
                  <a:gd name="csX262" fmla="*/ 143964 w 548288"/>
                  <a:gd name="csY262" fmla="*/ 493278 h 879324"/>
                  <a:gd name="csX263" fmla="*/ 143964 w 548288"/>
                  <a:gd name="csY263" fmla="*/ 453448 h 879324"/>
                  <a:gd name="csX264" fmla="*/ 171532 w 548288"/>
                  <a:gd name="csY264" fmla="*/ 432003 h 879324"/>
                  <a:gd name="csX265" fmla="*/ 171532 w 548288"/>
                  <a:gd name="csY265" fmla="*/ 419746 h 879324"/>
                  <a:gd name="csX266" fmla="*/ 162343 w 548288"/>
                  <a:gd name="csY266" fmla="*/ 407491 h 879324"/>
                  <a:gd name="csX267" fmla="*/ 162343 w 548288"/>
                  <a:gd name="csY267" fmla="*/ 392173 h 879324"/>
                  <a:gd name="csX268" fmla="*/ 162343 w 548288"/>
                  <a:gd name="csY268" fmla="*/ 367662 h 879324"/>
                  <a:gd name="csX269" fmla="*/ 153153 w 548288"/>
                  <a:gd name="csY269" fmla="*/ 355407 h 879324"/>
                  <a:gd name="csX270" fmla="*/ 159279 w 548288"/>
                  <a:gd name="csY270" fmla="*/ 343150 h 879324"/>
                  <a:gd name="csX271" fmla="*/ 162343 w 548288"/>
                  <a:gd name="csY271" fmla="*/ 333959 h 879324"/>
                  <a:gd name="csX272" fmla="*/ 162343 w 548288"/>
                  <a:gd name="csY272" fmla="*/ 318641 h 879324"/>
                  <a:gd name="csX273" fmla="*/ 177658 w 548288"/>
                  <a:gd name="csY273" fmla="*/ 318641 h 879324"/>
                  <a:gd name="csX274" fmla="*/ 189910 w 548288"/>
                  <a:gd name="csY274" fmla="*/ 315578 h 879324"/>
                  <a:gd name="csX275" fmla="*/ 235569 w 548288"/>
                  <a:gd name="csY275" fmla="*/ 464503 h 879324"/>
                  <a:gd name="csX276" fmla="*/ 189910 w 548288"/>
                  <a:gd name="csY276" fmla="*/ 315574 h 879324"/>
                  <a:gd name="csX277" fmla="*/ 192971 w 548288"/>
                  <a:gd name="csY277" fmla="*/ 306383 h 879324"/>
                  <a:gd name="csX278" fmla="*/ 211350 w 548288"/>
                  <a:gd name="csY278" fmla="*/ 306383 h 879324"/>
                  <a:gd name="csX279" fmla="*/ 211350 w 548288"/>
                  <a:gd name="csY279" fmla="*/ 291062 h 879324"/>
                  <a:gd name="csX280" fmla="*/ 220539 w 548288"/>
                  <a:gd name="csY280" fmla="*/ 287997 h 879324"/>
                  <a:gd name="csX281" fmla="*/ 220539 w 548288"/>
                  <a:gd name="csY281" fmla="*/ 266550 h 879324"/>
                  <a:gd name="csX282" fmla="*/ 226665 w 548288"/>
                  <a:gd name="csY282" fmla="*/ 251233 h 879324"/>
                  <a:gd name="csX283" fmla="*/ 226665 w 548288"/>
                  <a:gd name="csY283" fmla="*/ 232851 h 879324"/>
                  <a:gd name="csX284" fmla="*/ 232790 w 548288"/>
                  <a:gd name="csY284" fmla="*/ 223656 h 879324"/>
                  <a:gd name="csX285" fmla="*/ 235854 w 548288"/>
                  <a:gd name="csY285" fmla="*/ 217530 h 879324"/>
                  <a:gd name="csX286" fmla="*/ 229729 w 548288"/>
                  <a:gd name="csY286" fmla="*/ 211404 h 879324"/>
                  <a:gd name="csX287" fmla="*/ 226665 w 548288"/>
                  <a:gd name="csY287" fmla="*/ 196083 h 879324"/>
                  <a:gd name="csX288" fmla="*/ 229729 w 548288"/>
                  <a:gd name="csY288" fmla="*/ 165445 h 879324"/>
                  <a:gd name="csX289" fmla="*/ 235854 w 548288"/>
                  <a:gd name="csY289" fmla="*/ 137873 h 879324"/>
                  <a:gd name="csX290" fmla="*/ 251169 w 548288"/>
                  <a:gd name="csY290" fmla="*/ 101104 h 879324"/>
                  <a:gd name="csX291" fmla="*/ 257297 w 548288"/>
                  <a:gd name="csY291" fmla="*/ 67401 h 879324"/>
                  <a:gd name="csX292" fmla="*/ 272612 w 548288"/>
                  <a:gd name="csY292" fmla="*/ 21442 h 879324"/>
                  <a:gd name="csX293" fmla="*/ 278737 w 548288"/>
                  <a:gd name="csY293" fmla="*/ 15316 h 879324"/>
                  <a:gd name="csX294" fmla="*/ 281801 w 548288"/>
                  <a:gd name="csY294" fmla="*/ 15316 h 879324"/>
                  <a:gd name="csX295" fmla="*/ 294052 w 548288"/>
                  <a:gd name="csY295" fmla="*/ 18382 h 879324"/>
                  <a:gd name="csX296" fmla="*/ 309369 w 548288"/>
                  <a:gd name="csY296" fmla="*/ 27573 h 879324"/>
                  <a:gd name="csX297" fmla="*/ 318556 w 548288"/>
                  <a:gd name="csY297" fmla="*/ 33698 h 879324"/>
                  <a:gd name="csX298" fmla="*/ 327745 w 548288"/>
                  <a:gd name="csY298" fmla="*/ 33698 h 879324"/>
                  <a:gd name="csX299" fmla="*/ 343063 w 548288"/>
                  <a:gd name="csY299" fmla="*/ 21442 h 879324"/>
                  <a:gd name="csX300" fmla="*/ 352249 w 548288"/>
                  <a:gd name="csY300" fmla="*/ 9191 h 8793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Lst>
                <a:rect l="l" t="t" r="r" b="b"/>
                <a:pathLst>
                  <a:path w="548288" h="879324">
                    <a:moveTo>
                      <a:pt x="344085" y="762218"/>
                    </a:moveTo>
                    <a:cubicBezTo>
                      <a:pt x="346638" y="759835"/>
                      <a:pt x="354295" y="764602"/>
                      <a:pt x="354295" y="764602"/>
                    </a:cubicBezTo>
                    <a:cubicBezTo>
                      <a:pt x="354295" y="764602"/>
                      <a:pt x="354295" y="764602"/>
                      <a:pt x="364504" y="769368"/>
                    </a:cubicBezTo>
                    <a:cubicBezTo>
                      <a:pt x="364504" y="769368"/>
                      <a:pt x="364504" y="769368"/>
                      <a:pt x="359399" y="774135"/>
                    </a:cubicBezTo>
                    <a:cubicBezTo>
                      <a:pt x="359399" y="774135"/>
                      <a:pt x="359399" y="774135"/>
                      <a:pt x="351742" y="781284"/>
                    </a:cubicBezTo>
                    <a:cubicBezTo>
                      <a:pt x="351742" y="781284"/>
                      <a:pt x="351742" y="781284"/>
                      <a:pt x="341533" y="781284"/>
                    </a:cubicBezTo>
                    <a:lnTo>
                      <a:pt x="333876" y="776518"/>
                    </a:lnTo>
                    <a:cubicBezTo>
                      <a:pt x="333876" y="776518"/>
                      <a:pt x="344085" y="764602"/>
                      <a:pt x="344085" y="762218"/>
                    </a:cubicBezTo>
                    <a:close/>
                    <a:moveTo>
                      <a:pt x="260359" y="545361"/>
                    </a:moveTo>
                    <a:lnTo>
                      <a:pt x="260360" y="545365"/>
                    </a:lnTo>
                    <a:lnTo>
                      <a:pt x="260600" y="545578"/>
                    </a:lnTo>
                    <a:close/>
                    <a:moveTo>
                      <a:pt x="361439" y="0"/>
                    </a:moveTo>
                    <a:lnTo>
                      <a:pt x="401260" y="24507"/>
                    </a:lnTo>
                    <a:lnTo>
                      <a:pt x="407386" y="33698"/>
                    </a:lnTo>
                    <a:lnTo>
                      <a:pt x="413511" y="55145"/>
                    </a:lnTo>
                    <a:lnTo>
                      <a:pt x="419639" y="79657"/>
                    </a:lnTo>
                    <a:lnTo>
                      <a:pt x="425765" y="94979"/>
                    </a:lnTo>
                    <a:lnTo>
                      <a:pt x="431890" y="122551"/>
                    </a:lnTo>
                    <a:lnTo>
                      <a:pt x="444143" y="150124"/>
                    </a:lnTo>
                    <a:lnTo>
                      <a:pt x="447205" y="171571"/>
                    </a:lnTo>
                    <a:lnTo>
                      <a:pt x="456394" y="186892"/>
                    </a:lnTo>
                    <a:lnTo>
                      <a:pt x="468647" y="193018"/>
                    </a:lnTo>
                    <a:lnTo>
                      <a:pt x="480898" y="193018"/>
                    </a:lnTo>
                    <a:lnTo>
                      <a:pt x="487026" y="189957"/>
                    </a:lnTo>
                    <a:lnTo>
                      <a:pt x="496216" y="186892"/>
                    </a:lnTo>
                    <a:lnTo>
                      <a:pt x="499277" y="196083"/>
                    </a:lnTo>
                    <a:lnTo>
                      <a:pt x="499277" y="208339"/>
                    </a:lnTo>
                    <a:lnTo>
                      <a:pt x="502341" y="223656"/>
                    </a:lnTo>
                    <a:lnTo>
                      <a:pt x="508466" y="235912"/>
                    </a:lnTo>
                    <a:lnTo>
                      <a:pt x="514591" y="235912"/>
                    </a:lnTo>
                    <a:lnTo>
                      <a:pt x="526845" y="235912"/>
                    </a:lnTo>
                    <a:lnTo>
                      <a:pt x="532970" y="251233"/>
                    </a:lnTo>
                    <a:lnTo>
                      <a:pt x="539099" y="254298"/>
                    </a:lnTo>
                    <a:lnTo>
                      <a:pt x="539099" y="257359"/>
                    </a:lnTo>
                    <a:lnTo>
                      <a:pt x="532970" y="263489"/>
                    </a:lnTo>
                    <a:lnTo>
                      <a:pt x="536034" y="269615"/>
                    </a:lnTo>
                    <a:lnTo>
                      <a:pt x="542160" y="269615"/>
                    </a:lnTo>
                    <a:lnTo>
                      <a:pt x="545224" y="269615"/>
                    </a:lnTo>
                    <a:lnTo>
                      <a:pt x="548288" y="272680"/>
                    </a:lnTo>
                    <a:lnTo>
                      <a:pt x="545224" y="291062"/>
                    </a:lnTo>
                    <a:lnTo>
                      <a:pt x="539099" y="297188"/>
                    </a:lnTo>
                    <a:lnTo>
                      <a:pt x="526845" y="297188"/>
                    </a:lnTo>
                    <a:lnTo>
                      <a:pt x="517656" y="306383"/>
                    </a:lnTo>
                    <a:lnTo>
                      <a:pt x="514591" y="309444"/>
                    </a:lnTo>
                    <a:lnTo>
                      <a:pt x="508466" y="309444"/>
                    </a:lnTo>
                    <a:lnTo>
                      <a:pt x="508466" y="318635"/>
                    </a:lnTo>
                    <a:lnTo>
                      <a:pt x="505405" y="321700"/>
                    </a:lnTo>
                    <a:lnTo>
                      <a:pt x="499277" y="321700"/>
                    </a:lnTo>
                    <a:lnTo>
                      <a:pt x="487026" y="321700"/>
                    </a:lnTo>
                    <a:lnTo>
                      <a:pt x="487026" y="340081"/>
                    </a:lnTo>
                    <a:lnTo>
                      <a:pt x="480898" y="340081"/>
                    </a:lnTo>
                    <a:lnTo>
                      <a:pt x="477837" y="340081"/>
                    </a:lnTo>
                    <a:lnTo>
                      <a:pt x="480898" y="352338"/>
                    </a:lnTo>
                    <a:lnTo>
                      <a:pt x="474773" y="355403"/>
                    </a:lnTo>
                    <a:lnTo>
                      <a:pt x="465583" y="349277"/>
                    </a:lnTo>
                    <a:lnTo>
                      <a:pt x="456394" y="340081"/>
                    </a:lnTo>
                    <a:lnTo>
                      <a:pt x="453333" y="343147"/>
                    </a:lnTo>
                    <a:lnTo>
                      <a:pt x="453333" y="349277"/>
                    </a:lnTo>
                    <a:lnTo>
                      <a:pt x="459458" y="355403"/>
                    </a:lnTo>
                    <a:lnTo>
                      <a:pt x="465583" y="361528"/>
                    </a:lnTo>
                    <a:lnTo>
                      <a:pt x="456394" y="370724"/>
                    </a:lnTo>
                    <a:lnTo>
                      <a:pt x="447205" y="373785"/>
                    </a:lnTo>
                    <a:lnTo>
                      <a:pt x="447205" y="361528"/>
                    </a:lnTo>
                    <a:lnTo>
                      <a:pt x="447205" y="355403"/>
                    </a:lnTo>
                    <a:lnTo>
                      <a:pt x="438015" y="352338"/>
                    </a:lnTo>
                    <a:lnTo>
                      <a:pt x="431890" y="355403"/>
                    </a:lnTo>
                    <a:lnTo>
                      <a:pt x="431890" y="367659"/>
                    </a:lnTo>
                    <a:lnTo>
                      <a:pt x="431890" y="373785"/>
                    </a:lnTo>
                    <a:lnTo>
                      <a:pt x="416575" y="373785"/>
                    </a:lnTo>
                    <a:lnTo>
                      <a:pt x="413511" y="367659"/>
                    </a:lnTo>
                    <a:lnTo>
                      <a:pt x="401260" y="355403"/>
                    </a:lnTo>
                    <a:lnTo>
                      <a:pt x="401260" y="361528"/>
                    </a:lnTo>
                    <a:lnTo>
                      <a:pt x="398196" y="370724"/>
                    </a:lnTo>
                    <a:lnTo>
                      <a:pt x="398196" y="376850"/>
                    </a:lnTo>
                    <a:lnTo>
                      <a:pt x="401260" y="386041"/>
                    </a:lnTo>
                    <a:lnTo>
                      <a:pt x="401260" y="392171"/>
                    </a:lnTo>
                    <a:lnTo>
                      <a:pt x="398196" y="404422"/>
                    </a:lnTo>
                    <a:lnTo>
                      <a:pt x="401260" y="413618"/>
                    </a:lnTo>
                    <a:lnTo>
                      <a:pt x="398196" y="425869"/>
                    </a:lnTo>
                    <a:lnTo>
                      <a:pt x="395132" y="432000"/>
                    </a:lnTo>
                    <a:lnTo>
                      <a:pt x="385946" y="435060"/>
                    </a:lnTo>
                    <a:lnTo>
                      <a:pt x="376756" y="425869"/>
                    </a:lnTo>
                    <a:lnTo>
                      <a:pt x="370628" y="425869"/>
                    </a:lnTo>
                    <a:lnTo>
                      <a:pt x="373692" y="441191"/>
                    </a:lnTo>
                    <a:lnTo>
                      <a:pt x="370628" y="450382"/>
                    </a:lnTo>
                    <a:lnTo>
                      <a:pt x="361439" y="453447"/>
                    </a:lnTo>
                    <a:lnTo>
                      <a:pt x="355313" y="450382"/>
                    </a:lnTo>
                    <a:lnTo>
                      <a:pt x="343063" y="450382"/>
                    </a:lnTo>
                    <a:lnTo>
                      <a:pt x="346124" y="456507"/>
                    </a:lnTo>
                    <a:lnTo>
                      <a:pt x="349188" y="456507"/>
                    </a:lnTo>
                    <a:lnTo>
                      <a:pt x="349188" y="459572"/>
                    </a:lnTo>
                    <a:lnTo>
                      <a:pt x="349188" y="468763"/>
                    </a:lnTo>
                    <a:lnTo>
                      <a:pt x="346124" y="468763"/>
                    </a:lnTo>
                    <a:lnTo>
                      <a:pt x="343063" y="465703"/>
                    </a:lnTo>
                    <a:lnTo>
                      <a:pt x="336935" y="459572"/>
                    </a:lnTo>
                    <a:lnTo>
                      <a:pt x="336935" y="468763"/>
                    </a:lnTo>
                    <a:lnTo>
                      <a:pt x="333873" y="471829"/>
                    </a:lnTo>
                    <a:lnTo>
                      <a:pt x="327745" y="474894"/>
                    </a:lnTo>
                    <a:lnTo>
                      <a:pt x="327745" y="471829"/>
                    </a:lnTo>
                    <a:lnTo>
                      <a:pt x="324684" y="468763"/>
                    </a:lnTo>
                    <a:lnTo>
                      <a:pt x="318556" y="474894"/>
                    </a:lnTo>
                    <a:lnTo>
                      <a:pt x="318556" y="477954"/>
                    </a:lnTo>
                    <a:lnTo>
                      <a:pt x="312430" y="484085"/>
                    </a:lnTo>
                    <a:lnTo>
                      <a:pt x="312430" y="487150"/>
                    </a:lnTo>
                    <a:lnTo>
                      <a:pt x="312430" y="493276"/>
                    </a:lnTo>
                    <a:lnTo>
                      <a:pt x="315495" y="493276"/>
                    </a:lnTo>
                    <a:lnTo>
                      <a:pt x="324684" y="493276"/>
                    </a:lnTo>
                    <a:lnTo>
                      <a:pt x="324684" y="508597"/>
                    </a:lnTo>
                    <a:lnTo>
                      <a:pt x="315495" y="508597"/>
                    </a:lnTo>
                    <a:lnTo>
                      <a:pt x="312430" y="508597"/>
                    </a:lnTo>
                    <a:lnTo>
                      <a:pt x="306305" y="508597"/>
                    </a:lnTo>
                    <a:lnTo>
                      <a:pt x="306305" y="517788"/>
                    </a:lnTo>
                    <a:lnTo>
                      <a:pt x="303241" y="523913"/>
                    </a:lnTo>
                    <a:lnTo>
                      <a:pt x="303241" y="533104"/>
                    </a:lnTo>
                    <a:lnTo>
                      <a:pt x="297116" y="533104"/>
                    </a:lnTo>
                    <a:lnTo>
                      <a:pt x="294052" y="539235"/>
                    </a:lnTo>
                    <a:lnTo>
                      <a:pt x="294052" y="545360"/>
                    </a:lnTo>
                    <a:lnTo>
                      <a:pt x="294052" y="554551"/>
                    </a:lnTo>
                    <a:lnTo>
                      <a:pt x="294052" y="557616"/>
                    </a:lnTo>
                    <a:lnTo>
                      <a:pt x="290991" y="566807"/>
                    </a:lnTo>
                    <a:lnTo>
                      <a:pt x="290991" y="572938"/>
                    </a:lnTo>
                    <a:lnTo>
                      <a:pt x="287865" y="570124"/>
                    </a:lnTo>
                    <a:lnTo>
                      <a:pt x="281802" y="594385"/>
                    </a:lnTo>
                    <a:lnTo>
                      <a:pt x="284865" y="603576"/>
                    </a:lnTo>
                    <a:lnTo>
                      <a:pt x="260360" y="612767"/>
                    </a:lnTo>
                    <a:lnTo>
                      <a:pt x="257297" y="628088"/>
                    </a:lnTo>
                    <a:lnTo>
                      <a:pt x="260360" y="612769"/>
                    </a:lnTo>
                    <a:lnTo>
                      <a:pt x="284863" y="603578"/>
                    </a:lnTo>
                    <a:lnTo>
                      <a:pt x="290990" y="612769"/>
                    </a:lnTo>
                    <a:lnTo>
                      <a:pt x="294053" y="621960"/>
                    </a:lnTo>
                    <a:lnTo>
                      <a:pt x="300177" y="621960"/>
                    </a:lnTo>
                    <a:lnTo>
                      <a:pt x="309367" y="621960"/>
                    </a:lnTo>
                    <a:lnTo>
                      <a:pt x="312430" y="628088"/>
                    </a:lnTo>
                    <a:lnTo>
                      <a:pt x="312430" y="631152"/>
                    </a:lnTo>
                    <a:lnTo>
                      <a:pt x="300177" y="637280"/>
                    </a:lnTo>
                    <a:lnTo>
                      <a:pt x="294053" y="643407"/>
                    </a:lnTo>
                    <a:lnTo>
                      <a:pt x="290990" y="646471"/>
                    </a:lnTo>
                    <a:lnTo>
                      <a:pt x="284863" y="652600"/>
                    </a:lnTo>
                    <a:lnTo>
                      <a:pt x="284863" y="664855"/>
                    </a:lnTo>
                    <a:lnTo>
                      <a:pt x="287927" y="670983"/>
                    </a:lnTo>
                    <a:lnTo>
                      <a:pt x="294053" y="670983"/>
                    </a:lnTo>
                    <a:lnTo>
                      <a:pt x="300177" y="670983"/>
                    </a:lnTo>
                    <a:lnTo>
                      <a:pt x="312430" y="677110"/>
                    </a:lnTo>
                    <a:lnTo>
                      <a:pt x="324683" y="686302"/>
                    </a:lnTo>
                    <a:lnTo>
                      <a:pt x="327746" y="695493"/>
                    </a:lnTo>
                    <a:lnTo>
                      <a:pt x="324683" y="701621"/>
                    </a:lnTo>
                    <a:lnTo>
                      <a:pt x="327746" y="704686"/>
                    </a:lnTo>
                    <a:lnTo>
                      <a:pt x="336933" y="710812"/>
                    </a:lnTo>
                    <a:lnTo>
                      <a:pt x="343060" y="713877"/>
                    </a:lnTo>
                    <a:lnTo>
                      <a:pt x="346123" y="716941"/>
                    </a:lnTo>
                    <a:lnTo>
                      <a:pt x="349186" y="723068"/>
                    </a:lnTo>
                    <a:lnTo>
                      <a:pt x="367566" y="713877"/>
                    </a:lnTo>
                    <a:lnTo>
                      <a:pt x="379816" y="713877"/>
                    </a:lnTo>
                    <a:lnTo>
                      <a:pt x="389006" y="710812"/>
                    </a:lnTo>
                    <a:lnTo>
                      <a:pt x="382880" y="701621"/>
                    </a:lnTo>
                    <a:lnTo>
                      <a:pt x="373690" y="692429"/>
                    </a:lnTo>
                    <a:lnTo>
                      <a:pt x="370629" y="686302"/>
                    </a:lnTo>
                    <a:lnTo>
                      <a:pt x="373690" y="680174"/>
                    </a:lnTo>
                    <a:lnTo>
                      <a:pt x="376753" y="686302"/>
                    </a:lnTo>
                    <a:lnTo>
                      <a:pt x="385943" y="692429"/>
                    </a:lnTo>
                    <a:lnTo>
                      <a:pt x="395133" y="698557"/>
                    </a:lnTo>
                    <a:lnTo>
                      <a:pt x="398196" y="701621"/>
                    </a:lnTo>
                    <a:lnTo>
                      <a:pt x="404322" y="710812"/>
                    </a:lnTo>
                    <a:lnTo>
                      <a:pt x="410449" y="713877"/>
                    </a:lnTo>
                    <a:lnTo>
                      <a:pt x="407386" y="720005"/>
                    </a:lnTo>
                    <a:lnTo>
                      <a:pt x="401259" y="726132"/>
                    </a:lnTo>
                    <a:lnTo>
                      <a:pt x="392069" y="729196"/>
                    </a:lnTo>
                    <a:lnTo>
                      <a:pt x="385943" y="735325"/>
                    </a:lnTo>
                    <a:lnTo>
                      <a:pt x="373690" y="735325"/>
                    </a:lnTo>
                    <a:lnTo>
                      <a:pt x="364503" y="741451"/>
                    </a:lnTo>
                    <a:lnTo>
                      <a:pt x="358376" y="741451"/>
                    </a:lnTo>
                    <a:lnTo>
                      <a:pt x="358376" y="747580"/>
                    </a:lnTo>
                    <a:lnTo>
                      <a:pt x="352250" y="753708"/>
                    </a:lnTo>
                    <a:lnTo>
                      <a:pt x="343060" y="759835"/>
                    </a:lnTo>
                    <a:lnTo>
                      <a:pt x="343060" y="753708"/>
                    </a:lnTo>
                    <a:lnTo>
                      <a:pt x="339997" y="744515"/>
                    </a:lnTo>
                    <a:lnTo>
                      <a:pt x="336933" y="735325"/>
                    </a:lnTo>
                    <a:lnTo>
                      <a:pt x="327746" y="741451"/>
                    </a:lnTo>
                    <a:lnTo>
                      <a:pt x="327746" y="747580"/>
                    </a:lnTo>
                    <a:lnTo>
                      <a:pt x="318557" y="753708"/>
                    </a:lnTo>
                    <a:lnTo>
                      <a:pt x="318557" y="765963"/>
                    </a:lnTo>
                    <a:lnTo>
                      <a:pt x="312430" y="772091"/>
                    </a:lnTo>
                    <a:lnTo>
                      <a:pt x="309367" y="772091"/>
                    </a:lnTo>
                    <a:lnTo>
                      <a:pt x="303246" y="772091"/>
                    </a:lnTo>
                    <a:lnTo>
                      <a:pt x="303246" y="775151"/>
                    </a:lnTo>
                    <a:lnTo>
                      <a:pt x="303246" y="778215"/>
                    </a:lnTo>
                    <a:lnTo>
                      <a:pt x="297120" y="781279"/>
                    </a:lnTo>
                    <a:lnTo>
                      <a:pt x="294057" y="778215"/>
                    </a:lnTo>
                    <a:lnTo>
                      <a:pt x="294057" y="775151"/>
                    </a:lnTo>
                    <a:lnTo>
                      <a:pt x="287931" y="762896"/>
                    </a:lnTo>
                    <a:lnTo>
                      <a:pt x="287931" y="756768"/>
                    </a:lnTo>
                    <a:lnTo>
                      <a:pt x="278741" y="753704"/>
                    </a:lnTo>
                    <a:lnTo>
                      <a:pt x="275678" y="753704"/>
                    </a:lnTo>
                    <a:lnTo>
                      <a:pt x="272615" y="756768"/>
                    </a:lnTo>
                    <a:lnTo>
                      <a:pt x="272615" y="759832"/>
                    </a:lnTo>
                    <a:lnTo>
                      <a:pt x="272615" y="765960"/>
                    </a:lnTo>
                    <a:lnTo>
                      <a:pt x="272615" y="775151"/>
                    </a:lnTo>
                    <a:lnTo>
                      <a:pt x="272615" y="781279"/>
                    </a:lnTo>
                    <a:lnTo>
                      <a:pt x="272615" y="784343"/>
                    </a:lnTo>
                    <a:lnTo>
                      <a:pt x="272615" y="793534"/>
                    </a:lnTo>
                    <a:lnTo>
                      <a:pt x="260363" y="799662"/>
                    </a:lnTo>
                    <a:lnTo>
                      <a:pt x="256978" y="801355"/>
                    </a:lnTo>
                    <a:lnTo>
                      <a:pt x="257295" y="802728"/>
                    </a:lnTo>
                    <a:lnTo>
                      <a:pt x="254233" y="808856"/>
                    </a:lnTo>
                    <a:lnTo>
                      <a:pt x="235853" y="808856"/>
                    </a:lnTo>
                    <a:lnTo>
                      <a:pt x="220538" y="814984"/>
                    </a:lnTo>
                    <a:lnTo>
                      <a:pt x="205223" y="821111"/>
                    </a:lnTo>
                    <a:lnTo>
                      <a:pt x="199097" y="827239"/>
                    </a:lnTo>
                    <a:lnTo>
                      <a:pt x="186845" y="833366"/>
                    </a:lnTo>
                    <a:lnTo>
                      <a:pt x="162341" y="833366"/>
                    </a:lnTo>
                    <a:lnTo>
                      <a:pt x="147026" y="842557"/>
                    </a:lnTo>
                    <a:lnTo>
                      <a:pt x="131710" y="857877"/>
                    </a:lnTo>
                    <a:lnTo>
                      <a:pt x="125584" y="860941"/>
                    </a:lnTo>
                    <a:lnTo>
                      <a:pt x="113331" y="876260"/>
                    </a:lnTo>
                    <a:lnTo>
                      <a:pt x="101080" y="879324"/>
                    </a:lnTo>
                    <a:lnTo>
                      <a:pt x="98017" y="870133"/>
                    </a:lnTo>
                    <a:lnTo>
                      <a:pt x="110268" y="851749"/>
                    </a:lnTo>
                    <a:lnTo>
                      <a:pt x="98017" y="833366"/>
                    </a:lnTo>
                    <a:lnTo>
                      <a:pt x="98017" y="811920"/>
                    </a:lnTo>
                    <a:lnTo>
                      <a:pt x="86077" y="755187"/>
                    </a:lnTo>
                    <a:lnTo>
                      <a:pt x="76578" y="756771"/>
                    </a:lnTo>
                    <a:lnTo>
                      <a:pt x="76578" y="704686"/>
                    </a:lnTo>
                    <a:lnTo>
                      <a:pt x="76578" y="664856"/>
                    </a:lnTo>
                    <a:lnTo>
                      <a:pt x="76576" y="664857"/>
                    </a:lnTo>
                    <a:lnTo>
                      <a:pt x="76576" y="661791"/>
                    </a:lnTo>
                    <a:lnTo>
                      <a:pt x="64323" y="634216"/>
                    </a:lnTo>
                    <a:lnTo>
                      <a:pt x="58198" y="606642"/>
                    </a:lnTo>
                    <a:lnTo>
                      <a:pt x="55134" y="572940"/>
                    </a:lnTo>
                    <a:lnTo>
                      <a:pt x="42881" y="563749"/>
                    </a:lnTo>
                    <a:lnTo>
                      <a:pt x="33693" y="539239"/>
                    </a:lnTo>
                    <a:lnTo>
                      <a:pt x="21440" y="517791"/>
                    </a:lnTo>
                    <a:lnTo>
                      <a:pt x="24503" y="496344"/>
                    </a:lnTo>
                    <a:lnTo>
                      <a:pt x="33693" y="490217"/>
                    </a:lnTo>
                    <a:lnTo>
                      <a:pt x="24503" y="465706"/>
                    </a:lnTo>
                    <a:lnTo>
                      <a:pt x="15315" y="462642"/>
                    </a:lnTo>
                    <a:lnTo>
                      <a:pt x="6125" y="441195"/>
                    </a:lnTo>
                    <a:lnTo>
                      <a:pt x="0" y="425874"/>
                    </a:lnTo>
                    <a:lnTo>
                      <a:pt x="0" y="407493"/>
                    </a:lnTo>
                    <a:lnTo>
                      <a:pt x="0" y="392173"/>
                    </a:lnTo>
                    <a:lnTo>
                      <a:pt x="15315" y="392173"/>
                    </a:lnTo>
                    <a:lnTo>
                      <a:pt x="45945" y="379916"/>
                    </a:lnTo>
                    <a:lnTo>
                      <a:pt x="67386" y="373789"/>
                    </a:lnTo>
                    <a:lnTo>
                      <a:pt x="110269" y="367662"/>
                    </a:lnTo>
                    <a:lnTo>
                      <a:pt x="131710" y="361535"/>
                    </a:lnTo>
                    <a:lnTo>
                      <a:pt x="153151" y="355408"/>
                    </a:lnTo>
                    <a:lnTo>
                      <a:pt x="162341" y="367662"/>
                    </a:lnTo>
                    <a:lnTo>
                      <a:pt x="162341" y="392173"/>
                    </a:lnTo>
                    <a:lnTo>
                      <a:pt x="162341" y="407493"/>
                    </a:lnTo>
                    <a:lnTo>
                      <a:pt x="171530" y="419747"/>
                    </a:lnTo>
                    <a:lnTo>
                      <a:pt x="171530" y="432002"/>
                    </a:lnTo>
                    <a:lnTo>
                      <a:pt x="143963" y="453449"/>
                    </a:lnTo>
                    <a:lnTo>
                      <a:pt x="143963" y="493280"/>
                    </a:lnTo>
                    <a:lnTo>
                      <a:pt x="134773" y="539239"/>
                    </a:lnTo>
                    <a:lnTo>
                      <a:pt x="137837" y="572940"/>
                    </a:lnTo>
                    <a:lnTo>
                      <a:pt x="140900" y="606642"/>
                    </a:lnTo>
                    <a:lnTo>
                      <a:pt x="137837" y="634216"/>
                    </a:lnTo>
                    <a:lnTo>
                      <a:pt x="143963" y="655662"/>
                    </a:lnTo>
                    <a:lnTo>
                      <a:pt x="143964" y="655662"/>
                    </a:lnTo>
                    <a:lnTo>
                      <a:pt x="137838" y="634215"/>
                    </a:lnTo>
                    <a:lnTo>
                      <a:pt x="140901" y="606640"/>
                    </a:lnTo>
                    <a:lnTo>
                      <a:pt x="137838" y="572937"/>
                    </a:lnTo>
                    <a:lnTo>
                      <a:pt x="134775" y="539235"/>
                    </a:lnTo>
                    <a:lnTo>
                      <a:pt x="143964" y="493278"/>
                    </a:lnTo>
                    <a:lnTo>
                      <a:pt x="143964" y="453448"/>
                    </a:lnTo>
                    <a:lnTo>
                      <a:pt x="171532" y="432003"/>
                    </a:lnTo>
                    <a:lnTo>
                      <a:pt x="171532" y="419746"/>
                    </a:lnTo>
                    <a:lnTo>
                      <a:pt x="162343" y="407491"/>
                    </a:lnTo>
                    <a:lnTo>
                      <a:pt x="162343" y="392173"/>
                    </a:lnTo>
                    <a:lnTo>
                      <a:pt x="162343" y="367662"/>
                    </a:lnTo>
                    <a:lnTo>
                      <a:pt x="153153" y="355407"/>
                    </a:lnTo>
                    <a:lnTo>
                      <a:pt x="159279" y="343150"/>
                    </a:lnTo>
                    <a:lnTo>
                      <a:pt x="162343" y="333959"/>
                    </a:lnTo>
                    <a:lnTo>
                      <a:pt x="162343" y="318641"/>
                    </a:lnTo>
                    <a:lnTo>
                      <a:pt x="177658" y="318641"/>
                    </a:lnTo>
                    <a:lnTo>
                      <a:pt x="189910" y="315578"/>
                    </a:lnTo>
                    <a:lnTo>
                      <a:pt x="235569" y="464503"/>
                    </a:lnTo>
                    <a:lnTo>
                      <a:pt x="189910" y="315574"/>
                    </a:lnTo>
                    <a:lnTo>
                      <a:pt x="192971" y="306383"/>
                    </a:lnTo>
                    <a:lnTo>
                      <a:pt x="211350" y="306383"/>
                    </a:lnTo>
                    <a:lnTo>
                      <a:pt x="211350" y="291062"/>
                    </a:lnTo>
                    <a:lnTo>
                      <a:pt x="220539" y="287997"/>
                    </a:lnTo>
                    <a:lnTo>
                      <a:pt x="220539" y="266550"/>
                    </a:lnTo>
                    <a:lnTo>
                      <a:pt x="226665" y="251233"/>
                    </a:lnTo>
                    <a:lnTo>
                      <a:pt x="226665" y="232851"/>
                    </a:lnTo>
                    <a:lnTo>
                      <a:pt x="232790" y="223656"/>
                    </a:lnTo>
                    <a:lnTo>
                      <a:pt x="235854" y="217530"/>
                    </a:lnTo>
                    <a:lnTo>
                      <a:pt x="229729" y="211404"/>
                    </a:lnTo>
                    <a:lnTo>
                      <a:pt x="226665" y="196083"/>
                    </a:lnTo>
                    <a:lnTo>
                      <a:pt x="229729" y="165445"/>
                    </a:lnTo>
                    <a:lnTo>
                      <a:pt x="235854" y="137873"/>
                    </a:lnTo>
                    <a:lnTo>
                      <a:pt x="251169" y="101104"/>
                    </a:lnTo>
                    <a:lnTo>
                      <a:pt x="257297" y="67401"/>
                    </a:lnTo>
                    <a:lnTo>
                      <a:pt x="272612" y="21442"/>
                    </a:lnTo>
                    <a:lnTo>
                      <a:pt x="278737" y="15316"/>
                    </a:lnTo>
                    <a:lnTo>
                      <a:pt x="281801" y="15316"/>
                    </a:lnTo>
                    <a:lnTo>
                      <a:pt x="294052" y="18382"/>
                    </a:lnTo>
                    <a:lnTo>
                      <a:pt x="309369" y="27573"/>
                    </a:lnTo>
                    <a:lnTo>
                      <a:pt x="318556" y="33698"/>
                    </a:lnTo>
                    <a:lnTo>
                      <a:pt x="327745" y="33698"/>
                    </a:lnTo>
                    <a:lnTo>
                      <a:pt x="343063" y="21442"/>
                    </a:lnTo>
                    <a:lnTo>
                      <a:pt x="352249" y="9191"/>
                    </a:lnTo>
                    <a:close/>
                  </a:path>
                </a:pathLst>
              </a:custGeom>
              <a:solidFill>
                <a:schemeClr val="tx1">
                  <a:lumMod val="50000"/>
                  <a:lumOff val="50000"/>
                </a:schemeClr>
              </a:solidFill>
              <a:ln w="3175" cap="flat" cmpd="sng">
                <a:solidFill>
                  <a:schemeClr val="tx1">
                    <a:lumMod val="50000"/>
                    <a:lumOff val="50000"/>
                  </a:schemeClr>
                </a:solidFill>
                <a:prstDash val="solid"/>
                <a:miter/>
                <a:headEnd type="none" w="med" len="med"/>
                <a:tailEnd type="none" w="med" len="med"/>
              </a:ln>
            </p:spPr>
            <p:txBody>
              <a:bodyPr wrap="square"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sp>
          <p:nvSpPr>
            <p:cNvPr id="35" name="Shape 1436">
              <a:extLst>
                <a:ext uri="{FF2B5EF4-FFF2-40B4-BE49-F238E27FC236}">
                  <a16:creationId xmlns:a16="http://schemas.microsoft.com/office/drawing/2014/main" id="{63C9B1B4-75AC-8852-763E-D8055931DCE6}"/>
                </a:ext>
              </a:extLst>
            </p:cNvPr>
            <p:cNvSpPr/>
            <p:nvPr/>
          </p:nvSpPr>
          <p:spPr>
            <a:xfrm>
              <a:off x="586796" y="2772542"/>
              <a:ext cx="1335984" cy="1038645"/>
            </a:xfrm>
            <a:custGeom>
              <a:avLst/>
              <a:gdLst/>
              <a:ahLst/>
              <a:cxnLst/>
              <a:rect l="0" t="0" r="0" b="0"/>
              <a:pathLst>
                <a:path w="120000" h="120000" extrusionOk="0">
                  <a:moveTo>
                    <a:pt x="47091" y="96637"/>
                  </a:moveTo>
                  <a:lnTo>
                    <a:pt x="47916" y="97699"/>
                  </a:lnTo>
                  <a:lnTo>
                    <a:pt x="49567" y="99115"/>
                  </a:lnTo>
                  <a:lnTo>
                    <a:pt x="48466" y="99469"/>
                  </a:lnTo>
                  <a:lnTo>
                    <a:pt x="47916" y="99469"/>
                  </a:lnTo>
                  <a:lnTo>
                    <a:pt x="46816" y="100531"/>
                  </a:lnTo>
                  <a:lnTo>
                    <a:pt x="46816" y="100884"/>
                  </a:lnTo>
                  <a:lnTo>
                    <a:pt x="46816" y="101946"/>
                  </a:lnTo>
                  <a:lnTo>
                    <a:pt x="47366" y="101946"/>
                  </a:lnTo>
                  <a:lnTo>
                    <a:pt x="48466" y="103716"/>
                  </a:lnTo>
                  <a:lnTo>
                    <a:pt x="48466" y="104424"/>
                  </a:lnTo>
                  <a:lnTo>
                    <a:pt x="47641" y="104778"/>
                  </a:lnTo>
                  <a:lnTo>
                    <a:pt x="47091" y="104778"/>
                  </a:lnTo>
                  <a:lnTo>
                    <a:pt x="46540" y="105132"/>
                  </a:lnTo>
                  <a:lnTo>
                    <a:pt x="46265" y="105132"/>
                  </a:lnTo>
                  <a:lnTo>
                    <a:pt x="45440" y="105840"/>
                  </a:lnTo>
                  <a:lnTo>
                    <a:pt x="45440" y="106902"/>
                  </a:lnTo>
                  <a:lnTo>
                    <a:pt x="45440" y="107256"/>
                  </a:lnTo>
                  <a:lnTo>
                    <a:pt x="44890" y="108318"/>
                  </a:lnTo>
                  <a:lnTo>
                    <a:pt x="44064" y="106548"/>
                  </a:lnTo>
                  <a:lnTo>
                    <a:pt x="44064" y="106902"/>
                  </a:lnTo>
                  <a:lnTo>
                    <a:pt x="43789" y="107610"/>
                  </a:lnTo>
                  <a:lnTo>
                    <a:pt x="42964" y="108672"/>
                  </a:lnTo>
                  <a:lnTo>
                    <a:pt x="42413" y="110088"/>
                  </a:lnTo>
                  <a:lnTo>
                    <a:pt x="42413" y="110442"/>
                  </a:lnTo>
                  <a:lnTo>
                    <a:pt x="42413" y="111858"/>
                  </a:lnTo>
                  <a:lnTo>
                    <a:pt x="39937" y="111858"/>
                  </a:lnTo>
                  <a:lnTo>
                    <a:pt x="41863" y="111150"/>
                  </a:lnTo>
                  <a:lnTo>
                    <a:pt x="42138" y="110442"/>
                  </a:lnTo>
                  <a:lnTo>
                    <a:pt x="42413" y="109734"/>
                  </a:lnTo>
                  <a:lnTo>
                    <a:pt x="42138" y="108672"/>
                  </a:lnTo>
                  <a:lnTo>
                    <a:pt x="41588" y="108318"/>
                  </a:lnTo>
                  <a:lnTo>
                    <a:pt x="41313" y="108318"/>
                  </a:lnTo>
                  <a:lnTo>
                    <a:pt x="40763" y="107610"/>
                  </a:lnTo>
                  <a:lnTo>
                    <a:pt x="40763" y="107256"/>
                  </a:lnTo>
                  <a:lnTo>
                    <a:pt x="40488" y="105132"/>
                  </a:lnTo>
                  <a:lnTo>
                    <a:pt x="41038" y="104424"/>
                  </a:lnTo>
                  <a:lnTo>
                    <a:pt x="41313" y="103716"/>
                  </a:lnTo>
                  <a:lnTo>
                    <a:pt x="42138" y="103008"/>
                  </a:lnTo>
                  <a:lnTo>
                    <a:pt x="42413" y="103362"/>
                  </a:lnTo>
                  <a:lnTo>
                    <a:pt x="43239" y="104424"/>
                  </a:lnTo>
                  <a:lnTo>
                    <a:pt x="43789" y="105840"/>
                  </a:lnTo>
                  <a:lnTo>
                    <a:pt x="43789" y="104424"/>
                  </a:lnTo>
                  <a:lnTo>
                    <a:pt x="43514" y="103008"/>
                  </a:lnTo>
                  <a:lnTo>
                    <a:pt x="42964" y="101946"/>
                  </a:lnTo>
                  <a:lnTo>
                    <a:pt x="43789" y="101592"/>
                  </a:lnTo>
                  <a:lnTo>
                    <a:pt x="44890" y="102300"/>
                  </a:lnTo>
                  <a:lnTo>
                    <a:pt x="45440" y="102300"/>
                  </a:lnTo>
                  <a:lnTo>
                    <a:pt x="45440" y="101592"/>
                  </a:lnTo>
                  <a:lnTo>
                    <a:pt x="45440" y="101238"/>
                  </a:lnTo>
                  <a:lnTo>
                    <a:pt x="45440" y="100531"/>
                  </a:lnTo>
                  <a:lnTo>
                    <a:pt x="45440" y="99469"/>
                  </a:lnTo>
                  <a:lnTo>
                    <a:pt x="45165" y="98761"/>
                  </a:lnTo>
                  <a:lnTo>
                    <a:pt x="46265" y="97699"/>
                  </a:lnTo>
                  <a:close/>
                  <a:moveTo>
                    <a:pt x="8573" y="75044"/>
                  </a:moveTo>
                  <a:lnTo>
                    <a:pt x="9123" y="75044"/>
                  </a:lnTo>
                  <a:lnTo>
                    <a:pt x="9948" y="77168"/>
                  </a:lnTo>
                  <a:lnTo>
                    <a:pt x="9948" y="78230"/>
                  </a:lnTo>
                  <a:lnTo>
                    <a:pt x="9398" y="79291"/>
                  </a:lnTo>
                  <a:lnTo>
                    <a:pt x="8848" y="79291"/>
                  </a:lnTo>
                  <a:lnTo>
                    <a:pt x="8022" y="79291"/>
                  </a:lnTo>
                  <a:lnTo>
                    <a:pt x="6922" y="78230"/>
                  </a:lnTo>
                  <a:lnTo>
                    <a:pt x="5546" y="76814"/>
                  </a:lnTo>
                  <a:lnTo>
                    <a:pt x="6922" y="75752"/>
                  </a:lnTo>
                  <a:lnTo>
                    <a:pt x="7747" y="75752"/>
                  </a:lnTo>
                  <a:close/>
                  <a:moveTo>
                    <a:pt x="692" y="44955"/>
                  </a:moveTo>
                  <a:cubicBezTo>
                    <a:pt x="692" y="44955"/>
                    <a:pt x="692" y="44955"/>
                    <a:pt x="922" y="46162"/>
                  </a:cubicBezTo>
                  <a:cubicBezTo>
                    <a:pt x="922" y="46162"/>
                    <a:pt x="922" y="46162"/>
                    <a:pt x="1384" y="46765"/>
                  </a:cubicBezTo>
                  <a:cubicBezTo>
                    <a:pt x="1384" y="46765"/>
                    <a:pt x="1384" y="46765"/>
                    <a:pt x="2538" y="47066"/>
                  </a:cubicBezTo>
                  <a:cubicBezTo>
                    <a:pt x="2538" y="47066"/>
                    <a:pt x="2538" y="47066"/>
                    <a:pt x="3691" y="47066"/>
                  </a:cubicBezTo>
                  <a:cubicBezTo>
                    <a:pt x="3691" y="47066"/>
                    <a:pt x="3691" y="47066"/>
                    <a:pt x="4384" y="47669"/>
                  </a:cubicBezTo>
                  <a:cubicBezTo>
                    <a:pt x="4384" y="47669"/>
                    <a:pt x="4384" y="47669"/>
                    <a:pt x="4384" y="48574"/>
                  </a:cubicBezTo>
                  <a:cubicBezTo>
                    <a:pt x="4384" y="48574"/>
                    <a:pt x="4384" y="48574"/>
                    <a:pt x="4845" y="49177"/>
                  </a:cubicBezTo>
                  <a:cubicBezTo>
                    <a:pt x="4845" y="49177"/>
                    <a:pt x="4845" y="49177"/>
                    <a:pt x="5768" y="50383"/>
                  </a:cubicBezTo>
                  <a:cubicBezTo>
                    <a:pt x="5768" y="50383"/>
                    <a:pt x="5768" y="50383"/>
                    <a:pt x="6922" y="52494"/>
                  </a:cubicBezTo>
                  <a:cubicBezTo>
                    <a:pt x="6922" y="52494"/>
                    <a:pt x="6922" y="52494"/>
                    <a:pt x="6230" y="52494"/>
                  </a:cubicBezTo>
                  <a:cubicBezTo>
                    <a:pt x="6230" y="52494"/>
                    <a:pt x="6230" y="52494"/>
                    <a:pt x="4845" y="52494"/>
                  </a:cubicBezTo>
                  <a:lnTo>
                    <a:pt x="4614" y="53097"/>
                  </a:lnTo>
                  <a:cubicBezTo>
                    <a:pt x="4614" y="53097"/>
                    <a:pt x="4614" y="53097"/>
                    <a:pt x="3691" y="51891"/>
                  </a:cubicBezTo>
                  <a:cubicBezTo>
                    <a:pt x="3691" y="51891"/>
                    <a:pt x="3691" y="51891"/>
                    <a:pt x="3230" y="50082"/>
                  </a:cubicBezTo>
                  <a:cubicBezTo>
                    <a:pt x="3230" y="50082"/>
                    <a:pt x="3230" y="50082"/>
                    <a:pt x="2999" y="49479"/>
                  </a:cubicBezTo>
                  <a:cubicBezTo>
                    <a:pt x="2999" y="49479"/>
                    <a:pt x="2999" y="49479"/>
                    <a:pt x="2538" y="48875"/>
                  </a:cubicBezTo>
                  <a:cubicBezTo>
                    <a:pt x="2538" y="48875"/>
                    <a:pt x="2538" y="48875"/>
                    <a:pt x="2307" y="48875"/>
                  </a:cubicBezTo>
                  <a:cubicBezTo>
                    <a:pt x="2307" y="48875"/>
                    <a:pt x="2307" y="48875"/>
                    <a:pt x="2076" y="48875"/>
                  </a:cubicBezTo>
                  <a:cubicBezTo>
                    <a:pt x="2076" y="48875"/>
                    <a:pt x="1615" y="48875"/>
                    <a:pt x="1615" y="48875"/>
                  </a:cubicBezTo>
                  <a:cubicBezTo>
                    <a:pt x="1384" y="48574"/>
                    <a:pt x="1384" y="48875"/>
                    <a:pt x="1384" y="48875"/>
                  </a:cubicBezTo>
                  <a:cubicBezTo>
                    <a:pt x="1384" y="48875"/>
                    <a:pt x="1384" y="48875"/>
                    <a:pt x="692" y="48875"/>
                  </a:cubicBezTo>
                  <a:cubicBezTo>
                    <a:pt x="-230" y="48574"/>
                    <a:pt x="461" y="48574"/>
                    <a:pt x="461" y="48574"/>
                  </a:cubicBezTo>
                  <a:cubicBezTo>
                    <a:pt x="230" y="48272"/>
                    <a:pt x="230" y="48272"/>
                    <a:pt x="230" y="47971"/>
                  </a:cubicBezTo>
                  <a:cubicBezTo>
                    <a:pt x="230" y="47971"/>
                    <a:pt x="0" y="47368"/>
                    <a:pt x="0" y="47066"/>
                  </a:cubicBezTo>
                  <a:cubicBezTo>
                    <a:pt x="0" y="47066"/>
                    <a:pt x="0" y="46162"/>
                    <a:pt x="0" y="46162"/>
                  </a:cubicBezTo>
                  <a:cubicBezTo>
                    <a:pt x="0" y="46162"/>
                    <a:pt x="0" y="46162"/>
                    <a:pt x="692" y="44955"/>
                  </a:cubicBezTo>
                  <a:close/>
                  <a:moveTo>
                    <a:pt x="43147" y="0"/>
                  </a:moveTo>
                  <a:cubicBezTo>
                    <a:pt x="43147" y="0"/>
                    <a:pt x="43147" y="0"/>
                    <a:pt x="44079" y="1197"/>
                  </a:cubicBezTo>
                  <a:cubicBezTo>
                    <a:pt x="44079" y="1197"/>
                    <a:pt x="44079" y="1197"/>
                    <a:pt x="44545" y="2094"/>
                  </a:cubicBezTo>
                  <a:cubicBezTo>
                    <a:pt x="44545" y="2094"/>
                    <a:pt x="44545" y="2094"/>
                    <a:pt x="44079" y="2094"/>
                  </a:cubicBezTo>
                  <a:cubicBezTo>
                    <a:pt x="44079" y="2094"/>
                    <a:pt x="44079" y="2094"/>
                    <a:pt x="44079" y="2992"/>
                  </a:cubicBezTo>
                  <a:cubicBezTo>
                    <a:pt x="44079" y="2992"/>
                    <a:pt x="44079" y="2992"/>
                    <a:pt x="44777" y="3591"/>
                  </a:cubicBezTo>
                  <a:cubicBezTo>
                    <a:pt x="44777" y="3591"/>
                    <a:pt x="44777" y="3591"/>
                    <a:pt x="45709" y="3591"/>
                  </a:cubicBezTo>
                  <a:cubicBezTo>
                    <a:pt x="45709" y="3591"/>
                    <a:pt x="45709" y="3591"/>
                    <a:pt x="45709" y="2693"/>
                  </a:cubicBezTo>
                  <a:cubicBezTo>
                    <a:pt x="45709" y="2693"/>
                    <a:pt x="45709" y="2693"/>
                    <a:pt x="46175" y="2094"/>
                  </a:cubicBezTo>
                  <a:cubicBezTo>
                    <a:pt x="46175" y="2094"/>
                    <a:pt x="46175" y="2094"/>
                    <a:pt x="46640" y="2693"/>
                  </a:cubicBezTo>
                  <a:cubicBezTo>
                    <a:pt x="46640" y="2693"/>
                    <a:pt x="46640" y="2693"/>
                    <a:pt x="47339" y="3890"/>
                  </a:cubicBezTo>
                  <a:cubicBezTo>
                    <a:pt x="47339" y="3890"/>
                    <a:pt x="47339" y="3890"/>
                    <a:pt x="48736" y="3591"/>
                  </a:cubicBezTo>
                  <a:cubicBezTo>
                    <a:pt x="48736" y="3591"/>
                    <a:pt x="48736" y="3591"/>
                    <a:pt x="50600" y="4189"/>
                  </a:cubicBezTo>
                  <a:cubicBezTo>
                    <a:pt x="50600" y="4189"/>
                    <a:pt x="50600" y="4189"/>
                    <a:pt x="50600" y="5087"/>
                  </a:cubicBezTo>
                  <a:cubicBezTo>
                    <a:pt x="50600" y="5087"/>
                    <a:pt x="50600" y="5087"/>
                    <a:pt x="51065" y="6284"/>
                  </a:cubicBezTo>
                  <a:cubicBezTo>
                    <a:pt x="51065" y="6284"/>
                    <a:pt x="51065" y="6284"/>
                    <a:pt x="52230" y="7481"/>
                  </a:cubicBezTo>
                  <a:cubicBezTo>
                    <a:pt x="52230" y="7481"/>
                    <a:pt x="52230" y="7481"/>
                    <a:pt x="54791" y="7481"/>
                  </a:cubicBezTo>
                  <a:cubicBezTo>
                    <a:pt x="54791" y="7481"/>
                    <a:pt x="54791" y="7481"/>
                    <a:pt x="55490" y="7481"/>
                  </a:cubicBezTo>
                  <a:cubicBezTo>
                    <a:pt x="55490" y="7481"/>
                    <a:pt x="55490" y="7481"/>
                    <a:pt x="56189" y="6882"/>
                  </a:cubicBezTo>
                  <a:cubicBezTo>
                    <a:pt x="56189" y="6882"/>
                    <a:pt x="56189" y="6882"/>
                    <a:pt x="57120" y="6882"/>
                  </a:cubicBezTo>
                  <a:cubicBezTo>
                    <a:pt x="57120" y="6882"/>
                    <a:pt x="57120" y="6882"/>
                    <a:pt x="58285" y="7780"/>
                  </a:cubicBezTo>
                  <a:cubicBezTo>
                    <a:pt x="58285" y="7780"/>
                    <a:pt x="58285" y="7780"/>
                    <a:pt x="58518" y="8678"/>
                  </a:cubicBezTo>
                  <a:cubicBezTo>
                    <a:pt x="58518" y="8678"/>
                    <a:pt x="58518" y="8678"/>
                    <a:pt x="58518" y="9575"/>
                  </a:cubicBezTo>
                  <a:cubicBezTo>
                    <a:pt x="58518" y="9575"/>
                    <a:pt x="58518" y="9575"/>
                    <a:pt x="58518" y="9725"/>
                  </a:cubicBezTo>
                  <a:lnTo>
                    <a:pt x="58518" y="10174"/>
                  </a:lnTo>
                  <a:cubicBezTo>
                    <a:pt x="58518" y="10174"/>
                    <a:pt x="58518" y="10174"/>
                    <a:pt x="59682" y="9276"/>
                  </a:cubicBezTo>
                  <a:cubicBezTo>
                    <a:pt x="59682" y="9276"/>
                    <a:pt x="59682" y="9276"/>
                    <a:pt x="61079" y="8678"/>
                  </a:cubicBezTo>
                  <a:cubicBezTo>
                    <a:pt x="61079" y="8678"/>
                    <a:pt x="61079" y="8678"/>
                    <a:pt x="62011" y="8678"/>
                  </a:cubicBezTo>
                  <a:cubicBezTo>
                    <a:pt x="62011" y="8678"/>
                    <a:pt x="62011" y="8678"/>
                    <a:pt x="63874" y="9575"/>
                  </a:cubicBezTo>
                  <a:cubicBezTo>
                    <a:pt x="63874" y="9575"/>
                    <a:pt x="63874" y="9575"/>
                    <a:pt x="65504" y="10174"/>
                  </a:cubicBezTo>
                  <a:cubicBezTo>
                    <a:pt x="65504" y="10174"/>
                    <a:pt x="65504" y="10174"/>
                    <a:pt x="67367" y="9575"/>
                  </a:cubicBezTo>
                  <a:cubicBezTo>
                    <a:pt x="67367" y="9575"/>
                    <a:pt x="67367" y="9575"/>
                    <a:pt x="68299" y="8678"/>
                  </a:cubicBezTo>
                  <a:cubicBezTo>
                    <a:pt x="68299" y="8678"/>
                    <a:pt x="68299" y="8678"/>
                    <a:pt x="69230" y="8678"/>
                  </a:cubicBezTo>
                  <a:cubicBezTo>
                    <a:pt x="69230" y="8678"/>
                    <a:pt x="69230" y="8678"/>
                    <a:pt x="69696" y="8678"/>
                  </a:cubicBezTo>
                  <a:cubicBezTo>
                    <a:pt x="69696" y="8678"/>
                    <a:pt x="69696" y="8678"/>
                    <a:pt x="70861" y="10174"/>
                  </a:cubicBezTo>
                  <a:cubicBezTo>
                    <a:pt x="70861" y="10174"/>
                    <a:pt x="70861" y="10174"/>
                    <a:pt x="72025" y="11371"/>
                  </a:cubicBezTo>
                  <a:cubicBezTo>
                    <a:pt x="72025" y="11371"/>
                    <a:pt x="72025" y="11371"/>
                    <a:pt x="74121" y="11670"/>
                  </a:cubicBezTo>
                  <a:lnTo>
                    <a:pt x="75053" y="22144"/>
                  </a:lnTo>
                  <a:cubicBezTo>
                    <a:pt x="75053" y="22144"/>
                    <a:pt x="75053" y="22144"/>
                    <a:pt x="77847" y="48478"/>
                  </a:cubicBezTo>
                  <a:cubicBezTo>
                    <a:pt x="77847" y="48478"/>
                    <a:pt x="77847" y="48478"/>
                    <a:pt x="81108" y="80199"/>
                  </a:cubicBezTo>
                  <a:cubicBezTo>
                    <a:pt x="81108" y="80199"/>
                    <a:pt x="81108" y="80199"/>
                    <a:pt x="81806" y="81995"/>
                  </a:cubicBezTo>
                  <a:cubicBezTo>
                    <a:pt x="81806" y="81995"/>
                    <a:pt x="81806" y="81995"/>
                    <a:pt x="84135" y="81995"/>
                  </a:cubicBezTo>
                  <a:cubicBezTo>
                    <a:pt x="84135" y="81995"/>
                    <a:pt x="84135" y="81995"/>
                    <a:pt x="84601" y="80199"/>
                  </a:cubicBezTo>
                  <a:cubicBezTo>
                    <a:pt x="84601" y="80199"/>
                    <a:pt x="84601" y="80199"/>
                    <a:pt x="86464" y="80199"/>
                  </a:cubicBezTo>
                  <a:cubicBezTo>
                    <a:pt x="86464" y="80199"/>
                    <a:pt x="86464" y="80199"/>
                    <a:pt x="86464" y="81097"/>
                  </a:cubicBezTo>
                  <a:cubicBezTo>
                    <a:pt x="86464" y="81097"/>
                    <a:pt x="86464" y="81097"/>
                    <a:pt x="87163" y="82294"/>
                  </a:cubicBezTo>
                  <a:cubicBezTo>
                    <a:pt x="87163" y="82294"/>
                    <a:pt x="87163" y="82294"/>
                    <a:pt x="90190" y="84987"/>
                  </a:cubicBezTo>
                  <a:cubicBezTo>
                    <a:pt x="90190" y="84987"/>
                    <a:pt x="90190" y="84987"/>
                    <a:pt x="92752" y="88578"/>
                  </a:cubicBezTo>
                  <a:cubicBezTo>
                    <a:pt x="92752" y="88578"/>
                    <a:pt x="92752" y="88578"/>
                    <a:pt x="94149" y="87082"/>
                  </a:cubicBezTo>
                  <a:cubicBezTo>
                    <a:pt x="94149" y="87082"/>
                    <a:pt x="94149" y="87082"/>
                    <a:pt x="95081" y="84089"/>
                  </a:cubicBezTo>
                  <a:cubicBezTo>
                    <a:pt x="95081" y="84089"/>
                    <a:pt x="95081" y="84089"/>
                    <a:pt x="96245" y="82593"/>
                  </a:cubicBezTo>
                  <a:cubicBezTo>
                    <a:pt x="96245" y="82593"/>
                    <a:pt x="96245" y="82593"/>
                    <a:pt x="97410" y="81695"/>
                  </a:cubicBezTo>
                  <a:cubicBezTo>
                    <a:pt x="97410" y="81695"/>
                    <a:pt x="97410" y="81695"/>
                    <a:pt x="99506" y="82892"/>
                  </a:cubicBezTo>
                  <a:cubicBezTo>
                    <a:pt x="99506" y="82892"/>
                    <a:pt x="99506" y="82892"/>
                    <a:pt x="102067" y="85286"/>
                  </a:cubicBezTo>
                  <a:cubicBezTo>
                    <a:pt x="102067" y="85286"/>
                    <a:pt x="102067" y="85286"/>
                    <a:pt x="104629" y="88578"/>
                  </a:cubicBezTo>
                  <a:cubicBezTo>
                    <a:pt x="104629" y="88578"/>
                    <a:pt x="104629" y="88578"/>
                    <a:pt x="106492" y="91271"/>
                  </a:cubicBezTo>
                  <a:cubicBezTo>
                    <a:pt x="106492" y="91271"/>
                    <a:pt x="106492" y="91271"/>
                    <a:pt x="110218" y="96059"/>
                  </a:cubicBezTo>
                  <a:cubicBezTo>
                    <a:pt x="110218" y="96059"/>
                    <a:pt x="110218" y="96059"/>
                    <a:pt x="112547" y="100249"/>
                  </a:cubicBezTo>
                  <a:cubicBezTo>
                    <a:pt x="112547" y="100249"/>
                    <a:pt x="112547" y="100249"/>
                    <a:pt x="113944" y="100548"/>
                  </a:cubicBezTo>
                  <a:cubicBezTo>
                    <a:pt x="113944" y="100548"/>
                    <a:pt x="113944" y="100548"/>
                    <a:pt x="115575" y="100847"/>
                  </a:cubicBezTo>
                  <a:cubicBezTo>
                    <a:pt x="115575" y="100847"/>
                    <a:pt x="115575" y="100847"/>
                    <a:pt x="118369" y="102044"/>
                  </a:cubicBezTo>
                  <a:cubicBezTo>
                    <a:pt x="118369" y="102044"/>
                    <a:pt x="118369" y="102044"/>
                    <a:pt x="119534" y="102942"/>
                  </a:cubicBezTo>
                  <a:cubicBezTo>
                    <a:pt x="119534" y="102942"/>
                    <a:pt x="119534" y="102942"/>
                    <a:pt x="119534" y="104139"/>
                  </a:cubicBezTo>
                  <a:cubicBezTo>
                    <a:pt x="119534" y="104139"/>
                    <a:pt x="119534" y="104139"/>
                    <a:pt x="120000" y="106833"/>
                  </a:cubicBezTo>
                  <a:cubicBezTo>
                    <a:pt x="120000" y="106833"/>
                    <a:pt x="120000" y="106833"/>
                    <a:pt x="120000" y="108029"/>
                  </a:cubicBezTo>
                  <a:cubicBezTo>
                    <a:pt x="120000" y="108029"/>
                    <a:pt x="120000" y="108029"/>
                    <a:pt x="120000" y="109226"/>
                  </a:cubicBezTo>
                  <a:cubicBezTo>
                    <a:pt x="120000" y="109226"/>
                    <a:pt x="120000" y="109226"/>
                    <a:pt x="120000" y="111920"/>
                  </a:cubicBezTo>
                  <a:cubicBezTo>
                    <a:pt x="120000" y="111920"/>
                    <a:pt x="120000" y="111920"/>
                    <a:pt x="119068" y="112817"/>
                  </a:cubicBezTo>
                  <a:cubicBezTo>
                    <a:pt x="119068" y="112817"/>
                    <a:pt x="119068" y="112817"/>
                    <a:pt x="118369" y="111620"/>
                  </a:cubicBezTo>
                  <a:cubicBezTo>
                    <a:pt x="118369" y="111620"/>
                    <a:pt x="118369" y="111620"/>
                    <a:pt x="117671" y="110124"/>
                  </a:cubicBezTo>
                  <a:cubicBezTo>
                    <a:pt x="117671" y="110124"/>
                    <a:pt x="117671" y="110124"/>
                    <a:pt x="116972" y="110723"/>
                  </a:cubicBezTo>
                  <a:cubicBezTo>
                    <a:pt x="116972" y="110723"/>
                    <a:pt x="116972" y="110723"/>
                    <a:pt x="117671" y="112219"/>
                  </a:cubicBezTo>
                  <a:cubicBezTo>
                    <a:pt x="117671" y="112219"/>
                    <a:pt x="117671" y="112219"/>
                    <a:pt x="117205" y="112518"/>
                  </a:cubicBezTo>
                  <a:cubicBezTo>
                    <a:pt x="117205" y="112518"/>
                    <a:pt x="117205" y="112518"/>
                    <a:pt x="116506" y="111920"/>
                  </a:cubicBezTo>
                  <a:cubicBezTo>
                    <a:pt x="116506" y="111920"/>
                    <a:pt x="116506" y="111920"/>
                    <a:pt x="115109" y="111321"/>
                  </a:cubicBezTo>
                  <a:cubicBezTo>
                    <a:pt x="115109" y="111321"/>
                    <a:pt x="115109" y="111321"/>
                    <a:pt x="115109" y="110124"/>
                  </a:cubicBezTo>
                  <a:cubicBezTo>
                    <a:pt x="115109" y="110124"/>
                    <a:pt x="115109" y="110124"/>
                    <a:pt x="114643" y="108628"/>
                  </a:cubicBezTo>
                  <a:cubicBezTo>
                    <a:pt x="114643" y="108628"/>
                    <a:pt x="114643" y="108628"/>
                    <a:pt x="113944" y="108029"/>
                  </a:cubicBezTo>
                  <a:cubicBezTo>
                    <a:pt x="113944" y="108029"/>
                    <a:pt x="113944" y="108029"/>
                    <a:pt x="113479" y="106833"/>
                  </a:cubicBezTo>
                  <a:cubicBezTo>
                    <a:pt x="113479" y="106833"/>
                    <a:pt x="113479" y="106833"/>
                    <a:pt x="111616" y="105037"/>
                  </a:cubicBezTo>
                  <a:cubicBezTo>
                    <a:pt x="111616" y="105037"/>
                    <a:pt x="111616" y="105037"/>
                    <a:pt x="109985" y="105336"/>
                  </a:cubicBezTo>
                  <a:cubicBezTo>
                    <a:pt x="109985" y="105336"/>
                    <a:pt x="109985" y="105336"/>
                    <a:pt x="110451" y="106234"/>
                  </a:cubicBezTo>
                  <a:cubicBezTo>
                    <a:pt x="110451" y="106234"/>
                    <a:pt x="110451" y="106234"/>
                    <a:pt x="110917" y="106833"/>
                  </a:cubicBezTo>
                  <a:cubicBezTo>
                    <a:pt x="110917" y="106833"/>
                    <a:pt x="110917" y="106833"/>
                    <a:pt x="112547" y="108029"/>
                  </a:cubicBezTo>
                  <a:cubicBezTo>
                    <a:pt x="112547" y="108029"/>
                    <a:pt x="112547" y="108029"/>
                    <a:pt x="113479" y="109226"/>
                  </a:cubicBezTo>
                  <a:cubicBezTo>
                    <a:pt x="113479" y="109226"/>
                    <a:pt x="113479" y="109226"/>
                    <a:pt x="113479" y="110124"/>
                  </a:cubicBezTo>
                  <a:cubicBezTo>
                    <a:pt x="113479" y="110124"/>
                    <a:pt x="113479" y="110124"/>
                    <a:pt x="114177" y="111022"/>
                  </a:cubicBezTo>
                  <a:cubicBezTo>
                    <a:pt x="114177" y="111022"/>
                    <a:pt x="114177" y="111022"/>
                    <a:pt x="114643" y="111920"/>
                  </a:cubicBezTo>
                  <a:cubicBezTo>
                    <a:pt x="114643" y="111920"/>
                    <a:pt x="114643" y="111920"/>
                    <a:pt x="115109" y="114015"/>
                  </a:cubicBezTo>
                  <a:cubicBezTo>
                    <a:pt x="115109" y="114015"/>
                    <a:pt x="115109" y="114015"/>
                    <a:pt x="115109" y="114613"/>
                  </a:cubicBezTo>
                  <a:cubicBezTo>
                    <a:pt x="115109" y="114613"/>
                    <a:pt x="115109" y="114613"/>
                    <a:pt x="114410" y="114912"/>
                  </a:cubicBezTo>
                  <a:cubicBezTo>
                    <a:pt x="114410" y="114912"/>
                    <a:pt x="114410" y="114912"/>
                    <a:pt x="113944" y="113416"/>
                  </a:cubicBezTo>
                  <a:cubicBezTo>
                    <a:pt x="113944" y="113416"/>
                    <a:pt x="113944" y="113416"/>
                    <a:pt x="113944" y="114912"/>
                  </a:cubicBezTo>
                  <a:cubicBezTo>
                    <a:pt x="113944" y="114912"/>
                    <a:pt x="113944" y="114912"/>
                    <a:pt x="113479" y="116109"/>
                  </a:cubicBezTo>
                  <a:cubicBezTo>
                    <a:pt x="113479" y="116109"/>
                    <a:pt x="113479" y="116109"/>
                    <a:pt x="112780" y="115810"/>
                  </a:cubicBezTo>
                  <a:cubicBezTo>
                    <a:pt x="112780" y="115810"/>
                    <a:pt x="112780" y="115810"/>
                    <a:pt x="111616" y="114314"/>
                  </a:cubicBezTo>
                  <a:cubicBezTo>
                    <a:pt x="111616" y="114314"/>
                    <a:pt x="111616" y="114314"/>
                    <a:pt x="110451" y="112518"/>
                  </a:cubicBezTo>
                  <a:cubicBezTo>
                    <a:pt x="110451" y="112518"/>
                    <a:pt x="110451" y="112518"/>
                    <a:pt x="109520" y="113117"/>
                  </a:cubicBezTo>
                  <a:cubicBezTo>
                    <a:pt x="109520" y="113117"/>
                    <a:pt x="109520" y="113117"/>
                    <a:pt x="108821" y="113117"/>
                  </a:cubicBezTo>
                  <a:cubicBezTo>
                    <a:pt x="108821" y="113117"/>
                    <a:pt x="108821" y="113117"/>
                    <a:pt x="109287" y="111321"/>
                  </a:cubicBezTo>
                  <a:cubicBezTo>
                    <a:pt x="109287" y="111321"/>
                    <a:pt x="109287" y="111321"/>
                    <a:pt x="110451" y="111022"/>
                  </a:cubicBezTo>
                  <a:cubicBezTo>
                    <a:pt x="110451" y="111022"/>
                    <a:pt x="110451" y="111022"/>
                    <a:pt x="109985" y="109226"/>
                  </a:cubicBezTo>
                  <a:cubicBezTo>
                    <a:pt x="109985" y="109226"/>
                    <a:pt x="109985" y="109226"/>
                    <a:pt x="108588" y="110124"/>
                  </a:cubicBezTo>
                  <a:cubicBezTo>
                    <a:pt x="108588" y="110124"/>
                    <a:pt x="108588" y="110124"/>
                    <a:pt x="109054" y="108329"/>
                  </a:cubicBezTo>
                  <a:cubicBezTo>
                    <a:pt x="109054" y="108329"/>
                    <a:pt x="109054" y="108329"/>
                    <a:pt x="108355" y="107132"/>
                  </a:cubicBezTo>
                  <a:cubicBezTo>
                    <a:pt x="108355" y="107132"/>
                    <a:pt x="108355" y="107132"/>
                    <a:pt x="108122" y="106234"/>
                  </a:cubicBezTo>
                  <a:cubicBezTo>
                    <a:pt x="108122" y="106234"/>
                    <a:pt x="108122" y="106234"/>
                    <a:pt x="108122" y="105336"/>
                  </a:cubicBezTo>
                  <a:cubicBezTo>
                    <a:pt x="108122" y="105336"/>
                    <a:pt x="108122" y="105336"/>
                    <a:pt x="109054" y="103541"/>
                  </a:cubicBezTo>
                  <a:cubicBezTo>
                    <a:pt x="109054" y="103541"/>
                    <a:pt x="109054" y="103541"/>
                    <a:pt x="107889" y="103541"/>
                  </a:cubicBezTo>
                  <a:cubicBezTo>
                    <a:pt x="107889" y="103541"/>
                    <a:pt x="107889" y="103541"/>
                    <a:pt x="107424" y="104139"/>
                  </a:cubicBezTo>
                  <a:cubicBezTo>
                    <a:pt x="107424" y="104139"/>
                    <a:pt x="107424" y="104139"/>
                    <a:pt x="107424" y="104738"/>
                  </a:cubicBezTo>
                  <a:cubicBezTo>
                    <a:pt x="107424" y="104738"/>
                    <a:pt x="107424" y="104738"/>
                    <a:pt x="107424" y="106533"/>
                  </a:cubicBezTo>
                  <a:cubicBezTo>
                    <a:pt x="107424" y="106533"/>
                    <a:pt x="107424" y="106533"/>
                    <a:pt x="106725" y="107132"/>
                  </a:cubicBezTo>
                  <a:cubicBezTo>
                    <a:pt x="106725" y="107132"/>
                    <a:pt x="106725" y="107132"/>
                    <a:pt x="106259" y="107730"/>
                  </a:cubicBezTo>
                  <a:cubicBezTo>
                    <a:pt x="106259" y="107730"/>
                    <a:pt x="106259" y="107132"/>
                    <a:pt x="106259" y="106833"/>
                  </a:cubicBezTo>
                  <a:cubicBezTo>
                    <a:pt x="106259" y="106533"/>
                    <a:pt x="106026" y="105635"/>
                    <a:pt x="106026" y="105635"/>
                  </a:cubicBezTo>
                  <a:cubicBezTo>
                    <a:pt x="106026" y="105635"/>
                    <a:pt x="105794" y="104738"/>
                    <a:pt x="105794" y="104139"/>
                  </a:cubicBezTo>
                  <a:cubicBezTo>
                    <a:pt x="105794" y="103840"/>
                    <a:pt x="105561" y="103241"/>
                    <a:pt x="105561" y="103241"/>
                  </a:cubicBezTo>
                  <a:cubicBezTo>
                    <a:pt x="105561" y="103241"/>
                    <a:pt x="105328" y="102643"/>
                    <a:pt x="105328" y="102344"/>
                  </a:cubicBezTo>
                  <a:cubicBezTo>
                    <a:pt x="105328" y="101745"/>
                    <a:pt x="105328" y="101446"/>
                    <a:pt x="105328" y="101446"/>
                  </a:cubicBezTo>
                  <a:cubicBezTo>
                    <a:pt x="105328" y="101446"/>
                    <a:pt x="105561" y="100847"/>
                    <a:pt x="106026" y="100847"/>
                  </a:cubicBezTo>
                  <a:cubicBezTo>
                    <a:pt x="106259" y="100548"/>
                    <a:pt x="106492" y="99950"/>
                    <a:pt x="106492" y="99950"/>
                  </a:cubicBezTo>
                  <a:cubicBezTo>
                    <a:pt x="106492" y="99950"/>
                    <a:pt x="106492" y="99950"/>
                    <a:pt x="107424" y="98753"/>
                  </a:cubicBezTo>
                  <a:cubicBezTo>
                    <a:pt x="107424" y="98753"/>
                    <a:pt x="107424" y="98753"/>
                    <a:pt x="106492" y="96658"/>
                  </a:cubicBezTo>
                  <a:cubicBezTo>
                    <a:pt x="106492" y="96658"/>
                    <a:pt x="106492" y="96658"/>
                    <a:pt x="106026" y="96957"/>
                  </a:cubicBezTo>
                  <a:cubicBezTo>
                    <a:pt x="106026" y="96957"/>
                    <a:pt x="106026" y="96957"/>
                    <a:pt x="105561" y="98453"/>
                  </a:cubicBezTo>
                  <a:cubicBezTo>
                    <a:pt x="105561" y="98453"/>
                    <a:pt x="105561" y="98453"/>
                    <a:pt x="104629" y="99950"/>
                  </a:cubicBezTo>
                  <a:cubicBezTo>
                    <a:pt x="104629" y="99950"/>
                    <a:pt x="104629" y="99950"/>
                    <a:pt x="103930" y="100548"/>
                  </a:cubicBezTo>
                  <a:cubicBezTo>
                    <a:pt x="103930" y="100548"/>
                    <a:pt x="103930" y="100548"/>
                    <a:pt x="103697" y="101147"/>
                  </a:cubicBezTo>
                  <a:cubicBezTo>
                    <a:pt x="103697" y="101147"/>
                    <a:pt x="103697" y="101147"/>
                    <a:pt x="104163" y="103541"/>
                  </a:cubicBezTo>
                  <a:cubicBezTo>
                    <a:pt x="104163" y="103541"/>
                    <a:pt x="104163" y="103541"/>
                    <a:pt x="105095" y="106833"/>
                  </a:cubicBezTo>
                  <a:cubicBezTo>
                    <a:pt x="105095" y="106833"/>
                    <a:pt x="105095" y="106833"/>
                    <a:pt x="104163" y="106533"/>
                  </a:cubicBezTo>
                  <a:cubicBezTo>
                    <a:pt x="104163" y="106533"/>
                    <a:pt x="104163" y="106533"/>
                    <a:pt x="102766" y="102942"/>
                  </a:cubicBezTo>
                  <a:cubicBezTo>
                    <a:pt x="102766" y="102942"/>
                    <a:pt x="102766" y="102942"/>
                    <a:pt x="101136" y="99950"/>
                  </a:cubicBezTo>
                  <a:cubicBezTo>
                    <a:pt x="101136" y="99950"/>
                    <a:pt x="101136" y="99950"/>
                    <a:pt x="100670" y="101745"/>
                  </a:cubicBezTo>
                  <a:cubicBezTo>
                    <a:pt x="100670" y="101745"/>
                    <a:pt x="100670" y="101745"/>
                    <a:pt x="100204" y="101446"/>
                  </a:cubicBezTo>
                  <a:cubicBezTo>
                    <a:pt x="100204" y="101446"/>
                    <a:pt x="100204" y="101446"/>
                    <a:pt x="99506" y="99351"/>
                  </a:cubicBezTo>
                  <a:cubicBezTo>
                    <a:pt x="99506" y="99351"/>
                    <a:pt x="99506" y="99351"/>
                    <a:pt x="98574" y="98453"/>
                  </a:cubicBezTo>
                  <a:cubicBezTo>
                    <a:pt x="98574" y="98453"/>
                    <a:pt x="98574" y="98453"/>
                    <a:pt x="96245" y="95162"/>
                  </a:cubicBezTo>
                  <a:cubicBezTo>
                    <a:pt x="96245" y="95162"/>
                    <a:pt x="96245" y="95162"/>
                    <a:pt x="96245" y="93067"/>
                  </a:cubicBezTo>
                  <a:cubicBezTo>
                    <a:pt x="96245" y="93067"/>
                    <a:pt x="96245" y="93067"/>
                    <a:pt x="95779" y="94264"/>
                  </a:cubicBezTo>
                  <a:cubicBezTo>
                    <a:pt x="95779" y="94264"/>
                    <a:pt x="95779" y="94264"/>
                    <a:pt x="94615" y="93665"/>
                  </a:cubicBezTo>
                  <a:cubicBezTo>
                    <a:pt x="94615" y="93665"/>
                    <a:pt x="94615" y="93665"/>
                    <a:pt x="92053" y="90673"/>
                  </a:cubicBezTo>
                  <a:cubicBezTo>
                    <a:pt x="92053" y="90673"/>
                    <a:pt x="92053" y="90673"/>
                    <a:pt x="90423" y="88279"/>
                  </a:cubicBezTo>
                  <a:cubicBezTo>
                    <a:pt x="90423" y="88279"/>
                    <a:pt x="90423" y="88279"/>
                    <a:pt x="89492" y="88578"/>
                  </a:cubicBezTo>
                  <a:cubicBezTo>
                    <a:pt x="89492" y="88578"/>
                    <a:pt x="89492" y="88578"/>
                    <a:pt x="87395" y="87980"/>
                  </a:cubicBezTo>
                  <a:cubicBezTo>
                    <a:pt x="87395" y="87980"/>
                    <a:pt x="87395" y="87980"/>
                    <a:pt x="85998" y="86184"/>
                  </a:cubicBezTo>
                  <a:cubicBezTo>
                    <a:pt x="85998" y="86184"/>
                    <a:pt x="85998" y="86184"/>
                    <a:pt x="85998" y="84089"/>
                  </a:cubicBezTo>
                  <a:cubicBezTo>
                    <a:pt x="85998" y="84089"/>
                    <a:pt x="85998" y="84089"/>
                    <a:pt x="85299" y="84688"/>
                  </a:cubicBezTo>
                  <a:cubicBezTo>
                    <a:pt x="85299" y="84688"/>
                    <a:pt x="85299" y="84688"/>
                    <a:pt x="82505" y="84688"/>
                  </a:cubicBezTo>
                  <a:cubicBezTo>
                    <a:pt x="82505" y="84688"/>
                    <a:pt x="82505" y="84688"/>
                    <a:pt x="81108" y="84389"/>
                  </a:cubicBezTo>
                  <a:cubicBezTo>
                    <a:pt x="81108" y="84389"/>
                    <a:pt x="81108" y="84389"/>
                    <a:pt x="79477" y="83790"/>
                  </a:cubicBezTo>
                  <a:cubicBezTo>
                    <a:pt x="79477" y="83790"/>
                    <a:pt x="79477" y="83790"/>
                    <a:pt x="76450" y="83491"/>
                  </a:cubicBezTo>
                  <a:cubicBezTo>
                    <a:pt x="76450" y="83491"/>
                    <a:pt x="76450" y="83491"/>
                    <a:pt x="73422" y="84389"/>
                  </a:cubicBezTo>
                  <a:cubicBezTo>
                    <a:pt x="73422" y="84389"/>
                    <a:pt x="73422" y="84389"/>
                    <a:pt x="71326" y="84987"/>
                  </a:cubicBezTo>
                  <a:cubicBezTo>
                    <a:pt x="71326" y="84987"/>
                    <a:pt x="71326" y="84987"/>
                    <a:pt x="71792" y="82593"/>
                  </a:cubicBezTo>
                  <a:cubicBezTo>
                    <a:pt x="71792" y="82593"/>
                    <a:pt x="71792" y="82593"/>
                    <a:pt x="71093" y="83191"/>
                  </a:cubicBezTo>
                  <a:cubicBezTo>
                    <a:pt x="71093" y="83191"/>
                    <a:pt x="71093" y="83191"/>
                    <a:pt x="69929" y="82294"/>
                  </a:cubicBezTo>
                  <a:cubicBezTo>
                    <a:pt x="69929" y="82294"/>
                    <a:pt x="69929" y="82294"/>
                    <a:pt x="68997" y="81695"/>
                  </a:cubicBezTo>
                  <a:cubicBezTo>
                    <a:pt x="68997" y="81695"/>
                    <a:pt x="68997" y="81695"/>
                    <a:pt x="68066" y="81695"/>
                  </a:cubicBezTo>
                  <a:cubicBezTo>
                    <a:pt x="68066" y="81695"/>
                    <a:pt x="68066" y="81695"/>
                    <a:pt x="67367" y="81695"/>
                  </a:cubicBezTo>
                  <a:cubicBezTo>
                    <a:pt x="67367" y="81695"/>
                    <a:pt x="67367" y="81695"/>
                    <a:pt x="66203" y="82593"/>
                  </a:cubicBezTo>
                  <a:cubicBezTo>
                    <a:pt x="66203" y="82593"/>
                    <a:pt x="66203" y="82593"/>
                    <a:pt x="65271" y="83191"/>
                  </a:cubicBezTo>
                  <a:cubicBezTo>
                    <a:pt x="65271" y="83191"/>
                    <a:pt x="65271" y="83191"/>
                    <a:pt x="64340" y="84688"/>
                  </a:cubicBezTo>
                  <a:cubicBezTo>
                    <a:pt x="64340" y="84688"/>
                    <a:pt x="64340" y="84688"/>
                    <a:pt x="63874" y="85286"/>
                  </a:cubicBezTo>
                  <a:cubicBezTo>
                    <a:pt x="63874" y="85286"/>
                    <a:pt x="63874" y="85286"/>
                    <a:pt x="62710" y="84987"/>
                  </a:cubicBezTo>
                  <a:cubicBezTo>
                    <a:pt x="62710" y="84987"/>
                    <a:pt x="62710" y="84987"/>
                    <a:pt x="63874" y="83790"/>
                  </a:cubicBezTo>
                  <a:cubicBezTo>
                    <a:pt x="63874" y="83790"/>
                    <a:pt x="63874" y="83790"/>
                    <a:pt x="65271" y="81995"/>
                  </a:cubicBezTo>
                  <a:cubicBezTo>
                    <a:pt x="65271" y="81995"/>
                    <a:pt x="65271" y="81995"/>
                    <a:pt x="66203" y="80798"/>
                  </a:cubicBezTo>
                  <a:cubicBezTo>
                    <a:pt x="66203" y="80798"/>
                    <a:pt x="66203" y="80798"/>
                    <a:pt x="66902" y="79600"/>
                  </a:cubicBezTo>
                  <a:cubicBezTo>
                    <a:pt x="66902" y="79600"/>
                    <a:pt x="66902" y="79600"/>
                    <a:pt x="66436" y="79600"/>
                  </a:cubicBezTo>
                  <a:cubicBezTo>
                    <a:pt x="66436" y="79600"/>
                    <a:pt x="66436" y="79600"/>
                    <a:pt x="65504" y="79002"/>
                  </a:cubicBezTo>
                  <a:cubicBezTo>
                    <a:pt x="65504" y="79002"/>
                    <a:pt x="65504" y="79002"/>
                    <a:pt x="65504" y="76907"/>
                  </a:cubicBezTo>
                  <a:cubicBezTo>
                    <a:pt x="65504" y="76907"/>
                    <a:pt x="65504" y="76907"/>
                    <a:pt x="64573" y="77805"/>
                  </a:cubicBezTo>
                  <a:cubicBezTo>
                    <a:pt x="64573" y="77805"/>
                    <a:pt x="64573" y="77805"/>
                    <a:pt x="64340" y="78104"/>
                  </a:cubicBezTo>
                  <a:cubicBezTo>
                    <a:pt x="64340" y="78104"/>
                    <a:pt x="64340" y="78104"/>
                    <a:pt x="62710" y="78104"/>
                  </a:cubicBezTo>
                  <a:cubicBezTo>
                    <a:pt x="62710" y="78104"/>
                    <a:pt x="62710" y="78104"/>
                    <a:pt x="61312" y="77805"/>
                  </a:cubicBezTo>
                  <a:cubicBezTo>
                    <a:pt x="61312" y="77805"/>
                    <a:pt x="61312" y="77805"/>
                    <a:pt x="60614" y="78703"/>
                  </a:cubicBezTo>
                  <a:cubicBezTo>
                    <a:pt x="60614" y="78703"/>
                    <a:pt x="60614" y="78703"/>
                    <a:pt x="60148" y="80498"/>
                  </a:cubicBezTo>
                  <a:cubicBezTo>
                    <a:pt x="60148" y="80498"/>
                    <a:pt x="60148" y="80498"/>
                    <a:pt x="61079" y="81995"/>
                  </a:cubicBezTo>
                  <a:cubicBezTo>
                    <a:pt x="61079" y="81995"/>
                    <a:pt x="61079" y="81995"/>
                    <a:pt x="60614" y="84389"/>
                  </a:cubicBezTo>
                  <a:cubicBezTo>
                    <a:pt x="60614" y="84389"/>
                    <a:pt x="60614" y="84389"/>
                    <a:pt x="59449" y="85885"/>
                  </a:cubicBezTo>
                  <a:cubicBezTo>
                    <a:pt x="59449" y="85885"/>
                    <a:pt x="59449" y="85885"/>
                    <a:pt x="58285" y="85885"/>
                  </a:cubicBezTo>
                  <a:cubicBezTo>
                    <a:pt x="58285" y="85885"/>
                    <a:pt x="58285" y="85885"/>
                    <a:pt x="56888" y="85885"/>
                  </a:cubicBezTo>
                  <a:cubicBezTo>
                    <a:pt x="56888" y="85885"/>
                    <a:pt x="56888" y="85885"/>
                    <a:pt x="56422" y="87980"/>
                  </a:cubicBezTo>
                  <a:cubicBezTo>
                    <a:pt x="56422" y="87980"/>
                    <a:pt x="56422" y="87980"/>
                    <a:pt x="54559" y="88877"/>
                  </a:cubicBezTo>
                  <a:cubicBezTo>
                    <a:pt x="54559" y="88877"/>
                    <a:pt x="54559" y="88877"/>
                    <a:pt x="54326" y="89476"/>
                  </a:cubicBezTo>
                  <a:cubicBezTo>
                    <a:pt x="54326" y="89476"/>
                    <a:pt x="54326" y="89476"/>
                    <a:pt x="52695" y="90972"/>
                  </a:cubicBezTo>
                  <a:cubicBezTo>
                    <a:pt x="52695" y="90972"/>
                    <a:pt x="52695" y="90972"/>
                    <a:pt x="51065" y="91571"/>
                  </a:cubicBezTo>
                  <a:cubicBezTo>
                    <a:pt x="51065" y="91571"/>
                    <a:pt x="51065" y="91571"/>
                    <a:pt x="50134" y="91870"/>
                  </a:cubicBezTo>
                  <a:cubicBezTo>
                    <a:pt x="50134" y="91870"/>
                    <a:pt x="50134" y="91870"/>
                    <a:pt x="49668" y="90972"/>
                  </a:cubicBezTo>
                  <a:cubicBezTo>
                    <a:pt x="49668" y="90972"/>
                    <a:pt x="49668" y="90972"/>
                    <a:pt x="49435" y="90374"/>
                  </a:cubicBezTo>
                  <a:cubicBezTo>
                    <a:pt x="49435" y="90374"/>
                    <a:pt x="49435" y="90374"/>
                    <a:pt x="50600" y="89775"/>
                  </a:cubicBezTo>
                  <a:cubicBezTo>
                    <a:pt x="50600" y="89775"/>
                    <a:pt x="50600" y="89775"/>
                    <a:pt x="51531" y="88279"/>
                  </a:cubicBezTo>
                  <a:cubicBezTo>
                    <a:pt x="51531" y="88279"/>
                    <a:pt x="51531" y="88279"/>
                    <a:pt x="50367" y="88279"/>
                  </a:cubicBezTo>
                  <a:cubicBezTo>
                    <a:pt x="50367" y="88279"/>
                    <a:pt x="50367" y="88279"/>
                    <a:pt x="49901" y="87381"/>
                  </a:cubicBezTo>
                  <a:cubicBezTo>
                    <a:pt x="49901" y="87381"/>
                    <a:pt x="49901" y="87381"/>
                    <a:pt x="51065" y="85286"/>
                  </a:cubicBezTo>
                  <a:cubicBezTo>
                    <a:pt x="51065" y="85286"/>
                    <a:pt x="51065" y="85286"/>
                    <a:pt x="51531" y="83191"/>
                  </a:cubicBezTo>
                  <a:cubicBezTo>
                    <a:pt x="51531" y="83191"/>
                    <a:pt x="51531" y="83191"/>
                    <a:pt x="52230" y="80199"/>
                  </a:cubicBezTo>
                  <a:cubicBezTo>
                    <a:pt x="52230" y="80199"/>
                    <a:pt x="52230" y="80199"/>
                    <a:pt x="53394" y="78404"/>
                  </a:cubicBezTo>
                  <a:cubicBezTo>
                    <a:pt x="53394" y="78404"/>
                    <a:pt x="53394" y="78404"/>
                    <a:pt x="57586" y="79002"/>
                  </a:cubicBezTo>
                  <a:cubicBezTo>
                    <a:pt x="57586" y="79002"/>
                    <a:pt x="57586" y="79002"/>
                    <a:pt x="56888" y="77805"/>
                  </a:cubicBezTo>
                  <a:cubicBezTo>
                    <a:pt x="56888" y="77805"/>
                    <a:pt x="56888" y="77805"/>
                    <a:pt x="55723" y="77506"/>
                  </a:cubicBezTo>
                  <a:cubicBezTo>
                    <a:pt x="55723" y="77506"/>
                    <a:pt x="55723" y="77506"/>
                    <a:pt x="53627" y="76309"/>
                  </a:cubicBezTo>
                  <a:cubicBezTo>
                    <a:pt x="53627" y="76309"/>
                    <a:pt x="53627" y="76309"/>
                    <a:pt x="51997" y="77207"/>
                  </a:cubicBezTo>
                  <a:cubicBezTo>
                    <a:pt x="51997" y="77207"/>
                    <a:pt x="51997" y="77207"/>
                    <a:pt x="50600" y="78703"/>
                  </a:cubicBezTo>
                  <a:cubicBezTo>
                    <a:pt x="50600" y="78703"/>
                    <a:pt x="50600" y="78703"/>
                    <a:pt x="49202" y="80199"/>
                  </a:cubicBezTo>
                  <a:cubicBezTo>
                    <a:pt x="49202" y="80199"/>
                    <a:pt x="49202" y="80199"/>
                    <a:pt x="48504" y="81995"/>
                  </a:cubicBezTo>
                  <a:cubicBezTo>
                    <a:pt x="48504" y="81995"/>
                    <a:pt x="48504" y="81995"/>
                    <a:pt x="48271" y="83491"/>
                  </a:cubicBezTo>
                  <a:cubicBezTo>
                    <a:pt x="48271" y="83491"/>
                    <a:pt x="48271" y="83491"/>
                    <a:pt x="47339" y="83491"/>
                  </a:cubicBezTo>
                  <a:cubicBezTo>
                    <a:pt x="47339" y="83491"/>
                    <a:pt x="47339" y="83491"/>
                    <a:pt x="47339" y="84089"/>
                  </a:cubicBezTo>
                  <a:cubicBezTo>
                    <a:pt x="47339" y="84089"/>
                    <a:pt x="47339" y="84089"/>
                    <a:pt x="47805" y="85286"/>
                  </a:cubicBezTo>
                  <a:cubicBezTo>
                    <a:pt x="47805" y="85286"/>
                    <a:pt x="47805" y="85286"/>
                    <a:pt x="47572" y="86184"/>
                  </a:cubicBezTo>
                  <a:cubicBezTo>
                    <a:pt x="47572" y="86184"/>
                    <a:pt x="47572" y="86184"/>
                    <a:pt x="46873" y="87082"/>
                  </a:cubicBezTo>
                  <a:cubicBezTo>
                    <a:pt x="46873" y="87082"/>
                    <a:pt x="46873" y="87082"/>
                    <a:pt x="45243" y="88279"/>
                  </a:cubicBezTo>
                  <a:cubicBezTo>
                    <a:pt x="45243" y="88279"/>
                    <a:pt x="45243" y="88279"/>
                    <a:pt x="44312" y="89177"/>
                  </a:cubicBezTo>
                  <a:cubicBezTo>
                    <a:pt x="44312" y="89177"/>
                    <a:pt x="44312" y="89177"/>
                    <a:pt x="43147" y="90673"/>
                  </a:cubicBezTo>
                  <a:cubicBezTo>
                    <a:pt x="43147" y="90673"/>
                    <a:pt x="43147" y="90673"/>
                    <a:pt x="42914" y="92169"/>
                  </a:cubicBezTo>
                  <a:cubicBezTo>
                    <a:pt x="42914" y="92169"/>
                    <a:pt x="42914" y="92169"/>
                    <a:pt x="44545" y="92768"/>
                  </a:cubicBezTo>
                  <a:cubicBezTo>
                    <a:pt x="44545" y="92768"/>
                    <a:pt x="44545" y="92768"/>
                    <a:pt x="44777" y="94862"/>
                  </a:cubicBezTo>
                  <a:cubicBezTo>
                    <a:pt x="44777" y="94862"/>
                    <a:pt x="44777" y="94862"/>
                    <a:pt x="44079" y="96059"/>
                  </a:cubicBezTo>
                  <a:cubicBezTo>
                    <a:pt x="44079" y="96059"/>
                    <a:pt x="44079" y="96059"/>
                    <a:pt x="42914" y="96957"/>
                  </a:cubicBezTo>
                  <a:cubicBezTo>
                    <a:pt x="42914" y="96957"/>
                    <a:pt x="42914" y="96957"/>
                    <a:pt x="41517" y="99351"/>
                  </a:cubicBezTo>
                  <a:cubicBezTo>
                    <a:pt x="41517" y="99351"/>
                    <a:pt x="41517" y="99351"/>
                    <a:pt x="39421" y="101147"/>
                  </a:cubicBezTo>
                  <a:cubicBezTo>
                    <a:pt x="39421" y="101147"/>
                    <a:pt x="39421" y="101147"/>
                    <a:pt x="35229" y="103840"/>
                  </a:cubicBezTo>
                  <a:cubicBezTo>
                    <a:pt x="35229" y="103840"/>
                    <a:pt x="35229" y="103840"/>
                    <a:pt x="34996" y="106234"/>
                  </a:cubicBezTo>
                  <a:cubicBezTo>
                    <a:pt x="34996" y="106234"/>
                    <a:pt x="34996" y="106234"/>
                    <a:pt x="33366" y="107132"/>
                  </a:cubicBezTo>
                  <a:cubicBezTo>
                    <a:pt x="33366" y="107132"/>
                    <a:pt x="33366" y="107132"/>
                    <a:pt x="31736" y="108329"/>
                  </a:cubicBezTo>
                  <a:cubicBezTo>
                    <a:pt x="31736" y="108329"/>
                    <a:pt x="31736" y="108329"/>
                    <a:pt x="29640" y="109226"/>
                  </a:cubicBezTo>
                  <a:cubicBezTo>
                    <a:pt x="29640" y="109226"/>
                    <a:pt x="29640" y="109226"/>
                    <a:pt x="28941" y="109825"/>
                  </a:cubicBezTo>
                  <a:cubicBezTo>
                    <a:pt x="28941" y="109825"/>
                    <a:pt x="28941" y="109825"/>
                    <a:pt x="28010" y="110723"/>
                  </a:cubicBezTo>
                  <a:cubicBezTo>
                    <a:pt x="28010" y="110723"/>
                    <a:pt x="28010" y="110723"/>
                    <a:pt x="27311" y="111620"/>
                  </a:cubicBezTo>
                  <a:cubicBezTo>
                    <a:pt x="27311" y="111620"/>
                    <a:pt x="27311" y="111620"/>
                    <a:pt x="26845" y="113416"/>
                  </a:cubicBezTo>
                  <a:cubicBezTo>
                    <a:pt x="26845" y="113416"/>
                    <a:pt x="26845" y="113416"/>
                    <a:pt x="25681" y="113715"/>
                  </a:cubicBezTo>
                  <a:cubicBezTo>
                    <a:pt x="25681" y="113715"/>
                    <a:pt x="25681" y="113715"/>
                    <a:pt x="24050" y="114314"/>
                  </a:cubicBezTo>
                  <a:cubicBezTo>
                    <a:pt x="24050" y="114314"/>
                    <a:pt x="24050" y="114314"/>
                    <a:pt x="22886" y="114314"/>
                  </a:cubicBezTo>
                  <a:cubicBezTo>
                    <a:pt x="22886" y="114314"/>
                    <a:pt x="22886" y="114314"/>
                    <a:pt x="21722" y="114912"/>
                  </a:cubicBezTo>
                  <a:cubicBezTo>
                    <a:pt x="21722" y="114912"/>
                    <a:pt x="21722" y="114912"/>
                    <a:pt x="20091" y="116109"/>
                  </a:cubicBezTo>
                  <a:cubicBezTo>
                    <a:pt x="20091" y="116109"/>
                    <a:pt x="20091" y="116109"/>
                    <a:pt x="20557" y="117606"/>
                  </a:cubicBezTo>
                  <a:cubicBezTo>
                    <a:pt x="20557" y="117606"/>
                    <a:pt x="20557" y="117606"/>
                    <a:pt x="20091" y="117905"/>
                  </a:cubicBezTo>
                  <a:cubicBezTo>
                    <a:pt x="20091" y="117905"/>
                    <a:pt x="20091" y="117905"/>
                    <a:pt x="18927" y="117007"/>
                  </a:cubicBezTo>
                  <a:cubicBezTo>
                    <a:pt x="18927" y="117007"/>
                    <a:pt x="18927" y="117007"/>
                    <a:pt x="17763" y="116408"/>
                  </a:cubicBezTo>
                  <a:cubicBezTo>
                    <a:pt x="17763" y="116408"/>
                    <a:pt x="17763" y="116408"/>
                    <a:pt x="16831" y="114613"/>
                  </a:cubicBezTo>
                  <a:cubicBezTo>
                    <a:pt x="16831" y="114613"/>
                    <a:pt x="16831" y="114613"/>
                    <a:pt x="16598" y="115211"/>
                  </a:cubicBezTo>
                  <a:cubicBezTo>
                    <a:pt x="16598" y="115211"/>
                    <a:pt x="16598" y="115211"/>
                    <a:pt x="16598" y="117606"/>
                  </a:cubicBezTo>
                  <a:cubicBezTo>
                    <a:pt x="16598" y="117606"/>
                    <a:pt x="16598" y="117606"/>
                    <a:pt x="15201" y="117606"/>
                  </a:cubicBezTo>
                  <a:cubicBezTo>
                    <a:pt x="15201" y="117606"/>
                    <a:pt x="15201" y="117606"/>
                    <a:pt x="15201" y="118503"/>
                  </a:cubicBezTo>
                  <a:cubicBezTo>
                    <a:pt x="15201" y="118503"/>
                    <a:pt x="15201" y="118503"/>
                    <a:pt x="13804" y="118503"/>
                  </a:cubicBezTo>
                  <a:cubicBezTo>
                    <a:pt x="13804" y="118503"/>
                    <a:pt x="13804" y="118503"/>
                    <a:pt x="13804" y="118204"/>
                  </a:cubicBezTo>
                  <a:cubicBezTo>
                    <a:pt x="13804" y="117905"/>
                    <a:pt x="13105" y="117905"/>
                    <a:pt x="13105" y="117905"/>
                  </a:cubicBezTo>
                  <a:cubicBezTo>
                    <a:pt x="13105" y="117905"/>
                    <a:pt x="13105" y="117905"/>
                    <a:pt x="12173" y="117905"/>
                  </a:cubicBezTo>
                  <a:cubicBezTo>
                    <a:pt x="12173" y="117905"/>
                    <a:pt x="12173" y="117905"/>
                    <a:pt x="11009" y="118204"/>
                  </a:cubicBezTo>
                  <a:cubicBezTo>
                    <a:pt x="11009" y="118204"/>
                    <a:pt x="11009" y="118204"/>
                    <a:pt x="9612" y="120000"/>
                  </a:cubicBezTo>
                  <a:cubicBezTo>
                    <a:pt x="9612" y="120000"/>
                    <a:pt x="9612" y="120000"/>
                    <a:pt x="7050" y="120000"/>
                  </a:cubicBezTo>
                  <a:cubicBezTo>
                    <a:pt x="7050" y="120000"/>
                    <a:pt x="7050" y="120000"/>
                    <a:pt x="4721" y="120000"/>
                  </a:cubicBezTo>
                  <a:cubicBezTo>
                    <a:pt x="4721" y="120000"/>
                    <a:pt x="4721" y="120000"/>
                    <a:pt x="4721" y="118802"/>
                  </a:cubicBezTo>
                  <a:cubicBezTo>
                    <a:pt x="4721" y="118802"/>
                    <a:pt x="4721" y="118802"/>
                    <a:pt x="6351" y="116408"/>
                  </a:cubicBezTo>
                  <a:cubicBezTo>
                    <a:pt x="6351" y="116408"/>
                    <a:pt x="6351" y="116408"/>
                    <a:pt x="9146" y="116408"/>
                  </a:cubicBezTo>
                  <a:cubicBezTo>
                    <a:pt x="9146" y="116408"/>
                    <a:pt x="9146" y="116408"/>
                    <a:pt x="10310" y="116408"/>
                  </a:cubicBezTo>
                  <a:cubicBezTo>
                    <a:pt x="10310" y="116408"/>
                    <a:pt x="10310" y="116408"/>
                    <a:pt x="11475" y="115511"/>
                  </a:cubicBezTo>
                  <a:cubicBezTo>
                    <a:pt x="11475" y="115511"/>
                    <a:pt x="11475" y="115511"/>
                    <a:pt x="13105" y="114912"/>
                  </a:cubicBezTo>
                  <a:cubicBezTo>
                    <a:pt x="13105" y="114912"/>
                    <a:pt x="13105" y="114912"/>
                    <a:pt x="13804" y="114314"/>
                  </a:cubicBezTo>
                  <a:cubicBezTo>
                    <a:pt x="13804" y="114314"/>
                    <a:pt x="13804" y="114314"/>
                    <a:pt x="14502" y="112817"/>
                  </a:cubicBezTo>
                  <a:cubicBezTo>
                    <a:pt x="14502" y="112817"/>
                    <a:pt x="14502" y="112817"/>
                    <a:pt x="15900" y="111920"/>
                  </a:cubicBezTo>
                  <a:cubicBezTo>
                    <a:pt x="15900" y="111920"/>
                    <a:pt x="15900" y="111920"/>
                    <a:pt x="17995" y="111620"/>
                  </a:cubicBezTo>
                  <a:cubicBezTo>
                    <a:pt x="17995" y="111620"/>
                    <a:pt x="17995" y="111620"/>
                    <a:pt x="19160" y="111620"/>
                  </a:cubicBezTo>
                  <a:cubicBezTo>
                    <a:pt x="19160" y="111620"/>
                    <a:pt x="19160" y="111620"/>
                    <a:pt x="20091" y="112817"/>
                  </a:cubicBezTo>
                  <a:cubicBezTo>
                    <a:pt x="20091" y="112817"/>
                    <a:pt x="20091" y="112817"/>
                    <a:pt x="21023" y="111920"/>
                  </a:cubicBezTo>
                  <a:cubicBezTo>
                    <a:pt x="21023" y="111920"/>
                    <a:pt x="21023" y="111920"/>
                    <a:pt x="21955" y="110124"/>
                  </a:cubicBezTo>
                  <a:cubicBezTo>
                    <a:pt x="21955" y="110124"/>
                    <a:pt x="21955" y="110124"/>
                    <a:pt x="23119" y="108628"/>
                  </a:cubicBezTo>
                  <a:cubicBezTo>
                    <a:pt x="23119" y="108628"/>
                    <a:pt x="23119" y="108628"/>
                    <a:pt x="24283" y="107730"/>
                  </a:cubicBezTo>
                  <a:cubicBezTo>
                    <a:pt x="24283" y="107730"/>
                    <a:pt x="24283" y="107730"/>
                    <a:pt x="26612" y="107132"/>
                  </a:cubicBezTo>
                  <a:cubicBezTo>
                    <a:pt x="26612" y="107132"/>
                    <a:pt x="26612" y="107132"/>
                    <a:pt x="27544" y="105935"/>
                  </a:cubicBezTo>
                  <a:cubicBezTo>
                    <a:pt x="27544" y="105935"/>
                    <a:pt x="27544" y="105935"/>
                    <a:pt x="28708" y="104438"/>
                  </a:cubicBezTo>
                  <a:cubicBezTo>
                    <a:pt x="28708" y="104438"/>
                    <a:pt x="28708" y="104438"/>
                    <a:pt x="30106" y="102942"/>
                  </a:cubicBezTo>
                  <a:cubicBezTo>
                    <a:pt x="30106" y="102942"/>
                    <a:pt x="30106" y="102942"/>
                    <a:pt x="31270" y="102044"/>
                  </a:cubicBezTo>
                  <a:cubicBezTo>
                    <a:pt x="31270" y="102044"/>
                    <a:pt x="31270" y="102044"/>
                    <a:pt x="31736" y="100249"/>
                  </a:cubicBezTo>
                  <a:cubicBezTo>
                    <a:pt x="31736" y="100249"/>
                    <a:pt x="31736" y="100249"/>
                    <a:pt x="31969" y="97556"/>
                  </a:cubicBezTo>
                  <a:cubicBezTo>
                    <a:pt x="31969" y="97556"/>
                    <a:pt x="31969" y="97556"/>
                    <a:pt x="32434" y="95760"/>
                  </a:cubicBezTo>
                  <a:cubicBezTo>
                    <a:pt x="32434" y="95760"/>
                    <a:pt x="32434" y="95760"/>
                    <a:pt x="32667" y="95162"/>
                  </a:cubicBezTo>
                  <a:cubicBezTo>
                    <a:pt x="32667" y="95162"/>
                    <a:pt x="32667" y="95162"/>
                    <a:pt x="33832" y="93067"/>
                  </a:cubicBezTo>
                  <a:cubicBezTo>
                    <a:pt x="33832" y="93067"/>
                    <a:pt x="33832" y="93067"/>
                    <a:pt x="33133" y="93067"/>
                  </a:cubicBezTo>
                  <a:cubicBezTo>
                    <a:pt x="33133" y="93067"/>
                    <a:pt x="33133" y="93067"/>
                    <a:pt x="31969" y="93366"/>
                  </a:cubicBezTo>
                  <a:cubicBezTo>
                    <a:pt x="31969" y="93366"/>
                    <a:pt x="31969" y="93366"/>
                    <a:pt x="31270" y="93366"/>
                  </a:cubicBezTo>
                  <a:cubicBezTo>
                    <a:pt x="31270" y="93366"/>
                    <a:pt x="31270" y="93366"/>
                    <a:pt x="30106" y="93067"/>
                  </a:cubicBezTo>
                  <a:cubicBezTo>
                    <a:pt x="30106" y="93067"/>
                    <a:pt x="30106" y="93067"/>
                    <a:pt x="29640" y="92468"/>
                  </a:cubicBezTo>
                  <a:cubicBezTo>
                    <a:pt x="29640" y="92468"/>
                    <a:pt x="29640" y="92468"/>
                    <a:pt x="30804" y="90972"/>
                  </a:cubicBezTo>
                  <a:cubicBezTo>
                    <a:pt x="30804" y="90972"/>
                    <a:pt x="30804" y="90972"/>
                    <a:pt x="29640" y="91271"/>
                  </a:cubicBezTo>
                  <a:cubicBezTo>
                    <a:pt x="29640" y="91271"/>
                    <a:pt x="29640" y="91271"/>
                    <a:pt x="28941" y="92169"/>
                  </a:cubicBezTo>
                  <a:cubicBezTo>
                    <a:pt x="28941" y="92169"/>
                    <a:pt x="28941" y="92169"/>
                    <a:pt x="28475" y="94264"/>
                  </a:cubicBezTo>
                  <a:cubicBezTo>
                    <a:pt x="28475" y="94264"/>
                    <a:pt x="28475" y="94264"/>
                    <a:pt x="27777" y="95162"/>
                  </a:cubicBezTo>
                  <a:cubicBezTo>
                    <a:pt x="27777" y="95162"/>
                    <a:pt x="27777" y="95162"/>
                    <a:pt x="27544" y="94264"/>
                  </a:cubicBezTo>
                  <a:cubicBezTo>
                    <a:pt x="27544" y="94264"/>
                    <a:pt x="27544" y="94264"/>
                    <a:pt x="26845" y="93067"/>
                  </a:cubicBezTo>
                  <a:cubicBezTo>
                    <a:pt x="26845" y="93067"/>
                    <a:pt x="26845" y="93067"/>
                    <a:pt x="25681" y="91571"/>
                  </a:cubicBezTo>
                  <a:cubicBezTo>
                    <a:pt x="25681" y="91571"/>
                    <a:pt x="25681" y="91571"/>
                    <a:pt x="23818" y="90074"/>
                  </a:cubicBezTo>
                  <a:cubicBezTo>
                    <a:pt x="23818" y="90074"/>
                    <a:pt x="23818" y="90074"/>
                    <a:pt x="23352" y="90074"/>
                  </a:cubicBezTo>
                  <a:cubicBezTo>
                    <a:pt x="23352" y="90074"/>
                    <a:pt x="23352" y="90074"/>
                    <a:pt x="21722" y="91571"/>
                  </a:cubicBezTo>
                  <a:cubicBezTo>
                    <a:pt x="21722" y="91571"/>
                    <a:pt x="21722" y="91571"/>
                    <a:pt x="20790" y="91571"/>
                  </a:cubicBezTo>
                  <a:cubicBezTo>
                    <a:pt x="20790" y="91571"/>
                    <a:pt x="20790" y="91571"/>
                    <a:pt x="19393" y="91571"/>
                  </a:cubicBezTo>
                  <a:cubicBezTo>
                    <a:pt x="19393" y="91571"/>
                    <a:pt x="19393" y="91571"/>
                    <a:pt x="19626" y="87680"/>
                  </a:cubicBezTo>
                  <a:cubicBezTo>
                    <a:pt x="19626" y="87680"/>
                    <a:pt x="19626" y="87680"/>
                    <a:pt x="19859" y="86483"/>
                  </a:cubicBezTo>
                  <a:cubicBezTo>
                    <a:pt x="19859" y="86483"/>
                    <a:pt x="19859" y="86483"/>
                    <a:pt x="20557" y="85286"/>
                  </a:cubicBezTo>
                  <a:cubicBezTo>
                    <a:pt x="20557" y="85286"/>
                    <a:pt x="20557" y="85286"/>
                    <a:pt x="20557" y="83790"/>
                  </a:cubicBezTo>
                  <a:cubicBezTo>
                    <a:pt x="20557" y="83790"/>
                    <a:pt x="20557" y="83790"/>
                    <a:pt x="20324" y="81396"/>
                  </a:cubicBezTo>
                  <a:cubicBezTo>
                    <a:pt x="20324" y="81396"/>
                    <a:pt x="20324" y="81396"/>
                    <a:pt x="19859" y="79002"/>
                  </a:cubicBezTo>
                  <a:cubicBezTo>
                    <a:pt x="19859" y="79002"/>
                    <a:pt x="19859" y="79002"/>
                    <a:pt x="19393" y="79600"/>
                  </a:cubicBezTo>
                  <a:cubicBezTo>
                    <a:pt x="19393" y="79600"/>
                    <a:pt x="19393" y="79600"/>
                    <a:pt x="18461" y="80798"/>
                  </a:cubicBezTo>
                  <a:cubicBezTo>
                    <a:pt x="18461" y="80798"/>
                    <a:pt x="18461" y="80798"/>
                    <a:pt x="17763" y="81396"/>
                  </a:cubicBezTo>
                  <a:cubicBezTo>
                    <a:pt x="17763" y="81396"/>
                    <a:pt x="17763" y="81396"/>
                    <a:pt x="17064" y="81396"/>
                  </a:cubicBezTo>
                  <a:cubicBezTo>
                    <a:pt x="17064" y="81396"/>
                    <a:pt x="17064" y="81396"/>
                    <a:pt x="16365" y="80498"/>
                  </a:cubicBezTo>
                  <a:cubicBezTo>
                    <a:pt x="16365" y="80498"/>
                    <a:pt x="16365" y="80498"/>
                    <a:pt x="15900" y="80498"/>
                  </a:cubicBezTo>
                  <a:cubicBezTo>
                    <a:pt x="15900" y="80498"/>
                    <a:pt x="15900" y="80498"/>
                    <a:pt x="14968" y="79900"/>
                  </a:cubicBezTo>
                  <a:cubicBezTo>
                    <a:pt x="14968" y="79900"/>
                    <a:pt x="14968" y="79900"/>
                    <a:pt x="14269" y="79002"/>
                  </a:cubicBezTo>
                  <a:cubicBezTo>
                    <a:pt x="14269" y="79002"/>
                    <a:pt x="14269" y="79002"/>
                    <a:pt x="13571" y="78404"/>
                  </a:cubicBezTo>
                  <a:cubicBezTo>
                    <a:pt x="13571" y="78404"/>
                    <a:pt x="13571" y="78404"/>
                    <a:pt x="12872" y="77506"/>
                  </a:cubicBezTo>
                  <a:cubicBezTo>
                    <a:pt x="12872" y="77506"/>
                    <a:pt x="12872" y="77506"/>
                    <a:pt x="12639" y="76608"/>
                  </a:cubicBezTo>
                  <a:cubicBezTo>
                    <a:pt x="12639" y="76608"/>
                    <a:pt x="12639" y="76608"/>
                    <a:pt x="12406" y="74513"/>
                  </a:cubicBezTo>
                  <a:cubicBezTo>
                    <a:pt x="12406" y="74513"/>
                    <a:pt x="12406" y="74513"/>
                    <a:pt x="13338" y="73616"/>
                  </a:cubicBezTo>
                  <a:cubicBezTo>
                    <a:pt x="13338" y="73616"/>
                    <a:pt x="13338" y="73616"/>
                    <a:pt x="14269" y="73616"/>
                  </a:cubicBezTo>
                  <a:cubicBezTo>
                    <a:pt x="14269" y="73616"/>
                    <a:pt x="14269" y="73616"/>
                    <a:pt x="15434" y="73616"/>
                  </a:cubicBezTo>
                  <a:cubicBezTo>
                    <a:pt x="15434" y="73616"/>
                    <a:pt x="15434" y="73616"/>
                    <a:pt x="16598" y="74513"/>
                  </a:cubicBezTo>
                  <a:cubicBezTo>
                    <a:pt x="16598" y="74513"/>
                    <a:pt x="16598" y="74513"/>
                    <a:pt x="17064" y="73017"/>
                  </a:cubicBezTo>
                  <a:cubicBezTo>
                    <a:pt x="17064" y="73017"/>
                    <a:pt x="17064" y="73017"/>
                    <a:pt x="16365" y="72119"/>
                  </a:cubicBezTo>
                  <a:cubicBezTo>
                    <a:pt x="16365" y="72119"/>
                    <a:pt x="16365" y="72119"/>
                    <a:pt x="16132" y="72119"/>
                  </a:cubicBezTo>
                  <a:cubicBezTo>
                    <a:pt x="16132" y="72119"/>
                    <a:pt x="16132" y="72119"/>
                    <a:pt x="14968" y="72119"/>
                  </a:cubicBezTo>
                  <a:cubicBezTo>
                    <a:pt x="14968" y="72119"/>
                    <a:pt x="14968" y="72119"/>
                    <a:pt x="14269" y="72119"/>
                  </a:cubicBezTo>
                  <a:cubicBezTo>
                    <a:pt x="14269" y="72119"/>
                    <a:pt x="14269" y="72119"/>
                    <a:pt x="12872" y="70922"/>
                  </a:cubicBezTo>
                  <a:cubicBezTo>
                    <a:pt x="12872" y="70922"/>
                    <a:pt x="12872" y="70922"/>
                    <a:pt x="12406" y="69725"/>
                  </a:cubicBezTo>
                  <a:cubicBezTo>
                    <a:pt x="12406" y="69725"/>
                    <a:pt x="12406" y="69725"/>
                    <a:pt x="11941" y="68229"/>
                  </a:cubicBezTo>
                  <a:cubicBezTo>
                    <a:pt x="11941" y="68229"/>
                    <a:pt x="11941" y="68229"/>
                    <a:pt x="11475" y="66733"/>
                  </a:cubicBezTo>
                  <a:cubicBezTo>
                    <a:pt x="11475" y="66733"/>
                    <a:pt x="11475" y="66733"/>
                    <a:pt x="11475" y="66134"/>
                  </a:cubicBezTo>
                  <a:cubicBezTo>
                    <a:pt x="11475" y="66134"/>
                    <a:pt x="11475" y="66134"/>
                    <a:pt x="11941" y="65536"/>
                  </a:cubicBezTo>
                  <a:cubicBezTo>
                    <a:pt x="11941" y="65536"/>
                    <a:pt x="11941" y="65536"/>
                    <a:pt x="12639" y="64039"/>
                  </a:cubicBezTo>
                  <a:cubicBezTo>
                    <a:pt x="12639" y="64039"/>
                    <a:pt x="12639" y="64039"/>
                    <a:pt x="13804" y="62244"/>
                  </a:cubicBezTo>
                  <a:cubicBezTo>
                    <a:pt x="13804" y="62244"/>
                    <a:pt x="13804" y="62244"/>
                    <a:pt x="15201" y="61047"/>
                  </a:cubicBezTo>
                  <a:cubicBezTo>
                    <a:pt x="15201" y="61047"/>
                    <a:pt x="15201" y="61047"/>
                    <a:pt x="16132" y="59551"/>
                  </a:cubicBezTo>
                  <a:cubicBezTo>
                    <a:pt x="16132" y="59551"/>
                    <a:pt x="16132" y="59551"/>
                    <a:pt x="16365" y="58054"/>
                  </a:cubicBezTo>
                  <a:cubicBezTo>
                    <a:pt x="16365" y="58054"/>
                    <a:pt x="16365" y="58054"/>
                    <a:pt x="17530" y="56558"/>
                  </a:cubicBezTo>
                  <a:cubicBezTo>
                    <a:pt x="17530" y="56558"/>
                    <a:pt x="17530" y="56558"/>
                    <a:pt x="18461" y="56259"/>
                  </a:cubicBezTo>
                  <a:cubicBezTo>
                    <a:pt x="18461" y="56259"/>
                    <a:pt x="18461" y="56259"/>
                    <a:pt x="19160" y="56857"/>
                  </a:cubicBezTo>
                  <a:cubicBezTo>
                    <a:pt x="19160" y="56857"/>
                    <a:pt x="19160" y="56857"/>
                    <a:pt x="19859" y="58054"/>
                  </a:cubicBezTo>
                  <a:cubicBezTo>
                    <a:pt x="19859" y="58054"/>
                    <a:pt x="19859" y="58054"/>
                    <a:pt x="20324" y="58054"/>
                  </a:cubicBezTo>
                  <a:cubicBezTo>
                    <a:pt x="20324" y="58054"/>
                    <a:pt x="20324" y="58054"/>
                    <a:pt x="21256" y="58054"/>
                  </a:cubicBezTo>
                  <a:cubicBezTo>
                    <a:pt x="21256" y="58054"/>
                    <a:pt x="21256" y="58054"/>
                    <a:pt x="21722" y="58054"/>
                  </a:cubicBezTo>
                  <a:cubicBezTo>
                    <a:pt x="21722" y="58054"/>
                    <a:pt x="21722" y="58054"/>
                    <a:pt x="22420" y="56857"/>
                  </a:cubicBezTo>
                  <a:cubicBezTo>
                    <a:pt x="22420" y="56857"/>
                    <a:pt x="22420" y="56857"/>
                    <a:pt x="23119" y="56857"/>
                  </a:cubicBezTo>
                  <a:cubicBezTo>
                    <a:pt x="23119" y="56857"/>
                    <a:pt x="23119" y="56857"/>
                    <a:pt x="23352" y="56259"/>
                  </a:cubicBezTo>
                  <a:cubicBezTo>
                    <a:pt x="23352" y="56259"/>
                    <a:pt x="23352" y="56259"/>
                    <a:pt x="23818" y="55361"/>
                  </a:cubicBezTo>
                  <a:cubicBezTo>
                    <a:pt x="23818" y="55361"/>
                    <a:pt x="23818" y="55361"/>
                    <a:pt x="24050" y="56259"/>
                  </a:cubicBezTo>
                  <a:cubicBezTo>
                    <a:pt x="24050" y="56259"/>
                    <a:pt x="24050" y="56259"/>
                    <a:pt x="24749" y="56259"/>
                  </a:cubicBezTo>
                  <a:cubicBezTo>
                    <a:pt x="24749" y="56259"/>
                    <a:pt x="24749" y="56259"/>
                    <a:pt x="25215" y="56259"/>
                  </a:cubicBezTo>
                  <a:cubicBezTo>
                    <a:pt x="25215" y="56259"/>
                    <a:pt x="25215" y="56259"/>
                    <a:pt x="26147" y="56259"/>
                  </a:cubicBezTo>
                  <a:cubicBezTo>
                    <a:pt x="26147" y="56259"/>
                    <a:pt x="26147" y="56259"/>
                    <a:pt x="26845" y="55361"/>
                  </a:cubicBezTo>
                  <a:cubicBezTo>
                    <a:pt x="26845" y="55361"/>
                    <a:pt x="26845" y="55361"/>
                    <a:pt x="27544" y="55361"/>
                  </a:cubicBezTo>
                  <a:cubicBezTo>
                    <a:pt x="27544" y="55361"/>
                    <a:pt x="27544" y="55361"/>
                    <a:pt x="27777" y="53266"/>
                  </a:cubicBezTo>
                  <a:cubicBezTo>
                    <a:pt x="27777" y="53266"/>
                    <a:pt x="27777" y="53266"/>
                    <a:pt x="27311" y="51770"/>
                  </a:cubicBezTo>
                  <a:cubicBezTo>
                    <a:pt x="27311" y="51770"/>
                    <a:pt x="27311" y="51770"/>
                    <a:pt x="26845" y="49376"/>
                  </a:cubicBezTo>
                  <a:cubicBezTo>
                    <a:pt x="26845" y="49376"/>
                    <a:pt x="26845" y="49376"/>
                    <a:pt x="27777" y="49376"/>
                  </a:cubicBezTo>
                  <a:cubicBezTo>
                    <a:pt x="27777" y="49376"/>
                    <a:pt x="27777" y="49376"/>
                    <a:pt x="28708" y="48179"/>
                  </a:cubicBezTo>
                  <a:cubicBezTo>
                    <a:pt x="28708" y="48179"/>
                    <a:pt x="28708" y="48179"/>
                    <a:pt x="28475" y="46383"/>
                  </a:cubicBezTo>
                  <a:cubicBezTo>
                    <a:pt x="28475" y="46383"/>
                    <a:pt x="28475" y="46383"/>
                    <a:pt x="27078" y="46084"/>
                  </a:cubicBezTo>
                  <a:cubicBezTo>
                    <a:pt x="27078" y="46084"/>
                    <a:pt x="27078" y="46084"/>
                    <a:pt x="26379" y="46084"/>
                  </a:cubicBezTo>
                  <a:cubicBezTo>
                    <a:pt x="26379" y="46084"/>
                    <a:pt x="26379" y="46084"/>
                    <a:pt x="25681" y="46383"/>
                  </a:cubicBezTo>
                  <a:cubicBezTo>
                    <a:pt x="25681" y="46383"/>
                    <a:pt x="25681" y="46383"/>
                    <a:pt x="24982" y="46982"/>
                  </a:cubicBezTo>
                  <a:cubicBezTo>
                    <a:pt x="24982" y="46982"/>
                    <a:pt x="24982" y="46982"/>
                    <a:pt x="24516" y="48179"/>
                  </a:cubicBezTo>
                  <a:cubicBezTo>
                    <a:pt x="24516" y="48179"/>
                    <a:pt x="24516" y="48179"/>
                    <a:pt x="23818" y="48179"/>
                  </a:cubicBezTo>
                  <a:cubicBezTo>
                    <a:pt x="23818" y="48179"/>
                    <a:pt x="23818" y="48179"/>
                    <a:pt x="23119" y="46383"/>
                  </a:cubicBezTo>
                  <a:cubicBezTo>
                    <a:pt x="23119" y="46383"/>
                    <a:pt x="23119" y="46383"/>
                    <a:pt x="21256" y="46383"/>
                  </a:cubicBezTo>
                  <a:cubicBezTo>
                    <a:pt x="21256" y="46383"/>
                    <a:pt x="21256" y="46383"/>
                    <a:pt x="19160" y="46383"/>
                  </a:cubicBezTo>
                  <a:cubicBezTo>
                    <a:pt x="19160" y="46383"/>
                    <a:pt x="19160" y="46383"/>
                    <a:pt x="17530" y="45785"/>
                  </a:cubicBezTo>
                  <a:cubicBezTo>
                    <a:pt x="17530" y="45785"/>
                    <a:pt x="17530" y="45785"/>
                    <a:pt x="15900" y="44887"/>
                  </a:cubicBezTo>
                  <a:cubicBezTo>
                    <a:pt x="15900" y="44887"/>
                    <a:pt x="15900" y="44887"/>
                    <a:pt x="14968" y="43391"/>
                  </a:cubicBezTo>
                  <a:cubicBezTo>
                    <a:pt x="14968" y="43391"/>
                    <a:pt x="14968" y="43391"/>
                    <a:pt x="14735" y="40399"/>
                  </a:cubicBezTo>
                  <a:cubicBezTo>
                    <a:pt x="14735" y="40399"/>
                    <a:pt x="14735" y="40399"/>
                    <a:pt x="15900" y="39800"/>
                  </a:cubicBezTo>
                  <a:cubicBezTo>
                    <a:pt x="15900" y="39800"/>
                    <a:pt x="15900" y="39800"/>
                    <a:pt x="16598" y="39201"/>
                  </a:cubicBezTo>
                  <a:cubicBezTo>
                    <a:pt x="16598" y="39201"/>
                    <a:pt x="16598" y="39201"/>
                    <a:pt x="14968" y="38304"/>
                  </a:cubicBezTo>
                  <a:cubicBezTo>
                    <a:pt x="14968" y="38304"/>
                    <a:pt x="14968" y="38304"/>
                    <a:pt x="14036" y="37406"/>
                  </a:cubicBezTo>
                  <a:cubicBezTo>
                    <a:pt x="14036" y="37406"/>
                    <a:pt x="14036" y="37406"/>
                    <a:pt x="12872" y="36209"/>
                  </a:cubicBezTo>
                  <a:cubicBezTo>
                    <a:pt x="12872" y="36209"/>
                    <a:pt x="12872" y="36209"/>
                    <a:pt x="12639" y="35610"/>
                  </a:cubicBezTo>
                  <a:cubicBezTo>
                    <a:pt x="12639" y="35610"/>
                    <a:pt x="12639" y="35610"/>
                    <a:pt x="13571" y="34713"/>
                  </a:cubicBezTo>
                  <a:cubicBezTo>
                    <a:pt x="13571" y="34713"/>
                    <a:pt x="13571" y="34713"/>
                    <a:pt x="14269" y="34713"/>
                  </a:cubicBezTo>
                  <a:cubicBezTo>
                    <a:pt x="14269" y="34713"/>
                    <a:pt x="14269" y="34713"/>
                    <a:pt x="15667" y="34413"/>
                  </a:cubicBezTo>
                  <a:cubicBezTo>
                    <a:pt x="15667" y="34413"/>
                    <a:pt x="15667" y="34413"/>
                    <a:pt x="17530" y="32917"/>
                  </a:cubicBezTo>
                  <a:cubicBezTo>
                    <a:pt x="17530" y="32917"/>
                    <a:pt x="17530" y="32917"/>
                    <a:pt x="17763" y="33516"/>
                  </a:cubicBezTo>
                  <a:cubicBezTo>
                    <a:pt x="17763" y="33516"/>
                    <a:pt x="17763" y="33516"/>
                    <a:pt x="18927" y="32917"/>
                  </a:cubicBezTo>
                  <a:cubicBezTo>
                    <a:pt x="18927" y="32917"/>
                    <a:pt x="18927" y="32917"/>
                    <a:pt x="18927" y="32618"/>
                  </a:cubicBezTo>
                  <a:cubicBezTo>
                    <a:pt x="18927" y="32618"/>
                    <a:pt x="18927" y="32618"/>
                    <a:pt x="19626" y="32319"/>
                  </a:cubicBezTo>
                  <a:cubicBezTo>
                    <a:pt x="19626" y="32319"/>
                    <a:pt x="19626" y="32319"/>
                    <a:pt x="21023" y="32019"/>
                  </a:cubicBezTo>
                  <a:cubicBezTo>
                    <a:pt x="21023" y="32019"/>
                    <a:pt x="21023" y="32019"/>
                    <a:pt x="22653" y="32019"/>
                  </a:cubicBezTo>
                  <a:cubicBezTo>
                    <a:pt x="22653" y="32019"/>
                    <a:pt x="22653" y="32019"/>
                    <a:pt x="23352" y="32618"/>
                  </a:cubicBezTo>
                  <a:cubicBezTo>
                    <a:pt x="23352" y="32618"/>
                    <a:pt x="23352" y="32618"/>
                    <a:pt x="22886" y="34114"/>
                  </a:cubicBezTo>
                  <a:cubicBezTo>
                    <a:pt x="22886" y="34114"/>
                    <a:pt x="22886" y="34114"/>
                    <a:pt x="22886" y="34713"/>
                  </a:cubicBezTo>
                  <a:cubicBezTo>
                    <a:pt x="22886" y="34713"/>
                    <a:pt x="22886" y="34713"/>
                    <a:pt x="23585" y="35311"/>
                  </a:cubicBezTo>
                  <a:cubicBezTo>
                    <a:pt x="23585" y="35311"/>
                    <a:pt x="23585" y="35311"/>
                    <a:pt x="24283" y="36209"/>
                  </a:cubicBezTo>
                  <a:cubicBezTo>
                    <a:pt x="24283" y="36209"/>
                    <a:pt x="24283" y="36209"/>
                    <a:pt x="25681" y="36209"/>
                  </a:cubicBezTo>
                  <a:cubicBezTo>
                    <a:pt x="25681" y="36209"/>
                    <a:pt x="25681" y="36209"/>
                    <a:pt x="27544" y="36808"/>
                  </a:cubicBezTo>
                  <a:cubicBezTo>
                    <a:pt x="27544" y="36808"/>
                    <a:pt x="27544" y="36808"/>
                    <a:pt x="28941" y="35910"/>
                  </a:cubicBezTo>
                  <a:cubicBezTo>
                    <a:pt x="28941" y="35910"/>
                    <a:pt x="28941" y="35910"/>
                    <a:pt x="29873" y="34713"/>
                  </a:cubicBezTo>
                  <a:cubicBezTo>
                    <a:pt x="29873" y="34713"/>
                    <a:pt x="29873" y="34713"/>
                    <a:pt x="31037" y="33815"/>
                  </a:cubicBezTo>
                  <a:cubicBezTo>
                    <a:pt x="31037" y="33815"/>
                    <a:pt x="30106" y="33216"/>
                    <a:pt x="29873" y="33216"/>
                  </a:cubicBezTo>
                  <a:cubicBezTo>
                    <a:pt x="29407" y="33216"/>
                    <a:pt x="28941" y="32618"/>
                    <a:pt x="28941" y="32618"/>
                  </a:cubicBezTo>
                  <a:cubicBezTo>
                    <a:pt x="28941" y="32618"/>
                    <a:pt x="28941" y="32618"/>
                    <a:pt x="28243" y="32019"/>
                  </a:cubicBezTo>
                  <a:cubicBezTo>
                    <a:pt x="28243" y="32019"/>
                    <a:pt x="28243" y="32019"/>
                    <a:pt x="28243" y="30822"/>
                  </a:cubicBezTo>
                  <a:cubicBezTo>
                    <a:pt x="28243" y="30822"/>
                    <a:pt x="28243" y="30822"/>
                    <a:pt x="28010" y="29326"/>
                  </a:cubicBezTo>
                  <a:cubicBezTo>
                    <a:pt x="28010" y="29326"/>
                    <a:pt x="28010" y="29326"/>
                    <a:pt x="24516" y="28129"/>
                  </a:cubicBezTo>
                  <a:cubicBezTo>
                    <a:pt x="24516" y="28129"/>
                    <a:pt x="24516" y="28129"/>
                    <a:pt x="24516" y="23640"/>
                  </a:cubicBezTo>
                  <a:cubicBezTo>
                    <a:pt x="24516" y="23640"/>
                    <a:pt x="24516" y="23640"/>
                    <a:pt x="22886" y="21546"/>
                  </a:cubicBezTo>
                  <a:cubicBezTo>
                    <a:pt x="22886" y="21546"/>
                    <a:pt x="22886" y="21546"/>
                    <a:pt x="19626" y="17057"/>
                  </a:cubicBezTo>
                  <a:cubicBezTo>
                    <a:pt x="19626" y="17057"/>
                    <a:pt x="19626" y="17057"/>
                    <a:pt x="20091" y="17057"/>
                  </a:cubicBezTo>
                  <a:cubicBezTo>
                    <a:pt x="20091" y="17057"/>
                    <a:pt x="20091" y="17057"/>
                    <a:pt x="20091" y="16159"/>
                  </a:cubicBezTo>
                  <a:cubicBezTo>
                    <a:pt x="20091" y="16159"/>
                    <a:pt x="20091" y="16159"/>
                    <a:pt x="21256" y="16159"/>
                  </a:cubicBezTo>
                  <a:cubicBezTo>
                    <a:pt x="21256" y="16159"/>
                    <a:pt x="21256" y="16159"/>
                    <a:pt x="21256" y="14962"/>
                  </a:cubicBezTo>
                  <a:cubicBezTo>
                    <a:pt x="21256" y="14962"/>
                    <a:pt x="21256" y="14962"/>
                    <a:pt x="21489" y="13466"/>
                  </a:cubicBezTo>
                  <a:cubicBezTo>
                    <a:pt x="21489" y="13466"/>
                    <a:pt x="21489" y="13466"/>
                    <a:pt x="22187" y="13466"/>
                  </a:cubicBezTo>
                  <a:cubicBezTo>
                    <a:pt x="22187" y="13466"/>
                    <a:pt x="22187" y="13466"/>
                    <a:pt x="22886" y="14064"/>
                  </a:cubicBezTo>
                  <a:cubicBezTo>
                    <a:pt x="22886" y="14064"/>
                    <a:pt x="22886" y="14064"/>
                    <a:pt x="24050" y="14064"/>
                  </a:cubicBezTo>
                  <a:cubicBezTo>
                    <a:pt x="24050" y="14064"/>
                    <a:pt x="24050" y="14064"/>
                    <a:pt x="24516" y="14064"/>
                  </a:cubicBezTo>
                  <a:cubicBezTo>
                    <a:pt x="24516" y="14064"/>
                    <a:pt x="24516" y="14064"/>
                    <a:pt x="25681" y="14064"/>
                  </a:cubicBezTo>
                  <a:cubicBezTo>
                    <a:pt x="25681" y="14064"/>
                    <a:pt x="25681" y="14064"/>
                    <a:pt x="27777" y="13166"/>
                  </a:cubicBezTo>
                  <a:cubicBezTo>
                    <a:pt x="27777" y="13166"/>
                    <a:pt x="27777" y="13166"/>
                    <a:pt x="28475" y="12269"/>
                  </a:cubicBezTo>
                  <a:cubicBezTo>
                    <a:pt x="28475" y="12269"/>
                    <a:pt x="28475" y="12269"/>
                    <a:pt x="29174" y="10773"/>
                  </a:cubicBezTo>
                  <a:cubicBezTo>
                    <a:pt x="29174" y="10773"/>
                    <a:pt x="29174" y="10773"/>
                    <a:pt x="29174" y="8379"/>
                  </a:cubicBezTo>
                  <a:cubicBezTo>
                    <a:pt x="29174" y="8379"/>
                    <a:pt x="29174" y="8379"/>
                    <a:pt x="29873" y="8379"/>
                  </a:cubicBezTo>
                  <a:cubicBezTo>
                    <a:pt x="29873" y="8379"/>
                    <a:pt x="29873" y="8379"/>
                    <a:pt x="30571" y="7481"/>
                  </a:cubicBezTo>
                  <a:cubicBezTo>
                    <a:pt x="30571" y="7481"/>
                    <a:pt x="30571" y="7481"/>
                    <a:pt x="31969" y="5984"/>
                  </a:cubicBezTo>
                  <a:cubicBezTo>
                    <a:pt x="31969" y="5984"/>
                    <a:pt x="31969" y="5984"/>
                    <a:pt x="34530" y="5386"/>
                  </a:cubicBezTo>
                  <a:cubicBezTo>
                    <a:pt x="34530" y="5386"/>
                    <a:pt x="34530" y="5386"/>
                    <a:pt x="35462" y="3890"/>
                  </a:cubicBezTo>
                  <a:cubicBezTo>
                    <a:pt x="35462" y="3890"/>
                    <a:pt x="35462" y="3890"/>
                    <a:pt x="36393" y="3291"/>
                  </a:cubicBezTo>
                  <a:cubicBezTo>
                    <a:pt x="36393" y="3291"/>
                    <a:pt x="36393" y="3291"/>
                    <a:pt x="37092" y="2393"/>
                  </a:cubicBezTo>
                  <a:cubicBezTo>
                    <a:pt x="37092" y="2393"/>
                    <a:pt x="37092" y="2393"/>
                    <a:pt x="40818" y="2693"/>
                  </a:cubicBezTo>
                  <a:cubicBezTo>
                    <a:pt x="40818" y="2693"/>
                    <a:pt x="40818" y="2693"/>
                    <a:pt x="41284" y="1197"/>
                  </a:cubicBezTo>
                  <a:cubicBezTo>
                    <a:pt x="41284" y="1197"/>
                    <a:pt x="41284" y="1197"/>
                    <a:pt x="43147" y="0"/>
                  </a:cubicBez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36" name="Shape 1437">
              <a:extLst>
                <a:ext uri="{FF2B5EF4-FFF2-40B4-BE49-F238E27FC236}">
                  <a16:creationId xmlns:a16="http://schemas.microsoft.com/office/drawing/2014/main" id="{BD4610E4-C124-7017-5252-AB00ED8D7F35}"/>
                </a:ext>
              </a:extLst>
            </p:cNvPr>
            <p:cNvSpPr/>
            <p:nvPr/>
          </p:nvSpPr>
          <p:spPr>
            <a:xfrm>
              <a:off x="1742945" y="3291864"/>
              <a:ext cx="814771" cy="517793"/>
            </a:xfrm>
            <a:custGeom>
              <a:avLst/>
              <a:gdLst/>
              <a:ahLst/>
              <a:cxnLst/>
              <a:rect l="0" t="0" r="0" b="0"/>
              <a:pathLst>
                <a:path w="120000" h="120000" extrusionOk="0">
                  <a:moveTo>
                    <a:pt x="95419" y="71716"/>
                  </a:moveTo>
                  <a:cubicBezTo>
                    <a:pt x="96188" y="71716"/>
                    <a:pt x="96188" y="71716"/>
                    <a:pt x="96188" y="71716"/>
                  </a:cubicBezTo>
                  <a:cubicBezTo>
                    <a:pt x="97724" y="71716"/>
                    <a:pt x="97724" y="71716"/>
                    <a:pt x="97724" y="71716"/>
                  </a:cubicBezTo>
                  <a:cubicBezTo>
                    <a:pt x="100028" y="74100"/>
                    <a:pt x="100028" y="74100"/>
                    <a:pt x="100028" y="74100"/>
                  </a:cubicBezTo>
                  <a:cubicBezTo>
                    <a:pt x="101948" y="77080"/>
                    <a:pt x="101948" y="77080"/>
                    <a:pt x="101948" y="77080"/>
                  </a:cubicBezTo>
                  <a:cubicBezTo>
                    <a:pt x="101948" y="77080"/>
                    <a:pt x="103101" y="77677"/>
                    <a:pt x="103485" y="77677"/>
                  </a:cubicBezTo>
                  <a:cubicBezTo>
                    <a:pt x="103869" y="77677"/>
                    <a:pt x="104253" y="77677"/>
                    <a:pt x="104637" y="77677"/>
                  </a:cubicBezTo>
                  <a:cubicBezTo>
                    <a:pt x="105021" y="77677"/>
                    <a:pt x="106557" y="77677"/>
                    <a:pt x="106557" y="77677"/>
                  </a:cubicBezTo>
                  <a:cubicBezTo>
                    <a:pt x="110398" y="80061"/>
                    <a:pt x="110398" y="80061"/>
                    <a:pt x="110398" y="80061"/>
                  </a:cubicBezTo>
                  <a:cubicBezTo>
                    <a:pt x="112702" y="83042"/>
                    <a:pt x="112702" y="83042"/>
                    <a:pt x="112702" y="83042"/>
                  </a:cubicBezTo>
                  <a:cubicBezTo>
                    <a:pt x="112702" y="85426"/>
                    <a:pt x="112702" y="85426"/>
                    <a:pt x="112702" y="85426"/>
                  </a:cubicBezTo>
                  <a:cubicBezTo>
                    <a:pt x="113470" y="90791"/>
                    <a:pt x="113470" y="90791"/>
                    <a:pt x="113470" y="90791"/>
                  </a:cubicBezTo>
                  <a:cubicBezTo>
                    <a:pt x="114623" y="90791"/>
                    <a:pt x="114623" y="90791"/>
                    <a:pt x="114623" y="90791"/>
                  </a:cubicBezTo>
                  <a:cubicBezTo>
                    <a:pt x="115391" y="90791"/>
                    <a:pt x="115391" y="90791"/>
                    <a:pt x="115391" y="90791"/>
                  </a:cubicBezTo>
                  <a:cubicBezTo>
                    <a:pt x="115391" y="94367"/>
                    <a:pt x="115391" y="94367"/>
                    <a:pt x="115391" y="94367"/>
                  </a:cubicBezTo>
                  <a:cubicBezTo>
                    <a:pt x="116543" y="94367"/>
                    <a:pt x="116543" y="94367"/>
                    <a:pt x="116543" y="94367"/>
                  </a:cubicBezTo>
                  <a:cubicBezTo>
                    <a:pt x="118079" y="96752"/>
                    <a:pt x="118079" y="96752"/>
                    <a:pt x="118079" y="96752"/>
                  </a:cubicBezTo>
                  <a:cubicBezTo>
                    <a:pt x="120000" y="96752"/>
                    <a:pt x="120000" y="96752"/>
                    <a:pt x="120000" y="96752"/>
                  </a:cubicBezTo>
                  <a:cubicBezTo>
                    <a:pt x="118079" y="100924"/>
                    <a:pt x="118079" y="100924"/>
                    <a:pt x="118079" y="100924"/>
                  </a:cubicBezTo>
                  <a:cubicBezTo>
                    <a:pt x="116543" y="102117"/>
                    <a:pt x="116543" y="102117"/>
                    <a:pt x="116543" y="102117"/>
                  </a:cubicBezTo>
                  <a:cubicBezTo>
                    <a:pt x="114623" y="107482"/>
                    <a:pt x="114623" y="107482"/>
                    <a:pt x="114623" y="107482"/>
                  </a:cubicBezTo>
                  <a:cubicBezTo>
                    <a:pt x="112318" y="108674"/>
                    <a:pt x="112318" y="108674"/>
                    <a:pt x="112318" y="108674"/>
                  </a:cubicBezTo>
                  <a:cubicBezTo>
                    <a:pt x="107709" y="108674"/>
                    <a:pt x="107709" y="108674"/>
                    <a:pt x="107709" y="108674"/>
                  </a:cubicBezTo>
                  <a:cubicBezTo>
                    <a:pt x="106941" y="110462"/>
                    <a:pt x="106941" y="110462"/>
                    <a:pt x="106941" y="110462"/>
                  </a:cubicBezTo>
                  <a:cubicBezTo>
                    <a:pt x="103869" y="110462"/>
                    <a:pt x="103869" y="110462"/>
                    <a:pt x="103869" y="110462"/>
                  </a:cubicBezTo>
                  <a:cubicBezTo>
                    <a:pt x="103101" y="114635"/>
                    <a:pt x="103101" y="114635"/>
                    <a:pt x="103101" y="114635"/>
                  </a:cubicBezTo>
                  <a:cubicBezTo>
                    <a:pt x="102717" y="117615"/>
                    <a:pt x="102717" y="117615"/>
                    <a:pt x="102717" y="117615"/>
                  </a:cubicBezTo>
                  <a:cubicBezTo>
                    <a:pt x="101948" y="118808"/>
                    <a:pt x="101948" y="118808"/>
                    <a:pt x="101948" y="118808"/>
                  </a:cubicBezTo>
                  <a:cubicBezTo>
                    <a:pt x="101180" y="120000"/>
                    <a:pt x="101180" y="120000"/>
                    <a:pt x="101180" y="120000"/>
                  </a:cubicBezTo>
                  <a:cubicBezTo>
                    <a:pt x="100028" y="120000"/>
                    <a:pt x="100028" y="120000"/>
                    <a:pt x="100028" y="120000"/>
                  </a:cubicBezTo>
                  <a:cubicBezTo>
                    <a:pt x="98876" y="117019"/>
                    <a:pt x="98876" y="117019"/>
                    <a:pt x="98876" y="117019"/>
                  </a:cubicBezTo>
                  <a:cubicBezTo>
                    <a:pt x="96188" y="115231"/>
                    <a:pt x="96188" y="115231"/>
                    <a:pt x="96188" y="115231"/>
                  </a:cubicBezTo>
                  <a:cubicBezTo>
                    <a:pt x="94651" y="112846"/>
                    <a:pt x="94651" y="112846"/>
                    <a:pt x="94651" y="112846"/>
                  </a:cubicBezTo>
                  <a:cubicBezTo>
                    <a:pt x="94651" y="111654"/>
                    <a:pt x="94651" y="111654"/>
                    <a:pt x="94651" y="111654"/>
                  </a:cubicBezTo>
                  <a:cubicBezTo>
                    <a:pt x="94651" y="109866"/>
                    <a:pt x="94651" y="109866"/>
                    <a:pt x="94651" y="109866"/>
                  </a:cubicBezTo>
                  <a:cubicBezTo>
                    <a:pt x="94651" y="107482"/>
                    <a:pt x="94651" y="107482"/>
                    <a:pt x="94651" y="107482"/>
                  </a:cubicBezTo>
                  <a:cubicBezTo>
                    <a:pt x="94651" y="106289"/>
                    <a:pt x="94651" y="106289"/>
                    <a:pt x="94651" y="106289"/>
                  </a:cubicBezTo>
                  <a:cubicBezTo>
                    <a:pt x="94651" y="101521"/>
                    <a:pt x="94651" y="101521"/>
                    <a:pt x="94651" y="101521"/>
                  </a:cubicBezTo>
                  <a:cubicBezTo>
                    <a:pt x="94651" y="100328"/>
                    <a:pt x="94651" y="100328"/>
                    <a:pt x="94651" y="100328"/>
                  </a:cubicBezTo>
                  <a:cubicBezTo>
                    <a:pt x="94651" y="97348"/>
                    <a:pt x="94651" y="97348"/>
                    <a:pt x="94651" y="97348"/>
                  </a:cubicBezTo>
                  <a:cubicBezTo>
                    <a:pt x="92731" y="93175"/>
                    <a:pt x="92731" y="93175"/>
                    <a:pt x="92731" y="93175"/>
                  </a:cubicBezTo>
                  <a:cubicBezTo>
                    <a:pt x="91579" y="91387"/>
                    <a:pt x="91579" y="91387"/>
                    <a:pt x="91579" y="91387"/>
                  </a:cubicBezTo>
                  <a:cubicBezTo>
                    <a:pt x="91579" y="89598"/>
                    <a:pt x="91579" y="89598"/>
                    <a:pt x="91579" y="89598"/>
                  </a:cubicBezTo>
                  <a:cubicBezTo>
                    <a:pt x="91579" y="88406"/>
                    <a:pt x="91579" y="88406"/>
                    <a:pt x="91579" y="88406"/>
                  </a:cubicBezTo>
                  <a:cubicBezTo>
                    <a:pt x="92731" y="86022"/>
                    <a:pt x="92731" y="86022"/>
                    <a:pt x="92731" y="86022"/>
                  </a:cubicBezTo>
                  <a:cubicBezTo>
                    <a:pt x="94651" y="85426"/>
                    <a:pt x="94651" y="85426"/>
                    <a:pt x="94651" y="85426"/>
                  </a:cubicBezTo>
                  <a:cubicBezTo>
                    <a:pt x="96188" y="83042"/>
                    <a:pt x="96188" y="83042"/>
                    <a:pt x="96188" y="83042"/>
                  </a:cubicBezTo>
                  <a:lnTo>
                    <a:pt x="96188" y="80061"/>
                  </a:lnTo>
                  <a:cubicBezTo>
                    <a:pt x="95419" y="74696"/>
                    <a:pt x="95419" y="74696"/>
                    <a:pt x="95419" y="74696"/>
                  </a:cubicBezTo>
                  <a:cubicBezTo>
                    <a:pt x="95419" y="73504"/>
                    <a:pt x="95419" y="73504"/>
                    <a:pt x="95419" y="73504"/>
                  </a:cubicBezTo>
                  <a:cubicBezTo>
                    <a:pt x="95419" y="71716"/>
                    <a:pt x="95419" y="71716"/>
                    <a:pt x="95419" y="71716"/>
                  </a:cubicBezTo>
                  <a:close/>
                  <a:moveTo>
                    <a:pt x="70375" y="46863"/>
                  </a:moveTo>
                  <a:lnTo>
                    <a:pt x="71729" y="46863"/>
                  </a:lnTo>
                  <a:lnTo>
                    <a:pt x="72631" y="46863"/>
                  </a:lnTo>
                  <a:lnTo>
                    <a:pt x="73533" y="48283"/>
                  </a:lnTo>
                  <a:lnTo>
                    <a:pt x="74435" y="50413"/>
                  </a:lnTo>
                  <a:lnTo>
                    <a:pt x="74435" y="52544"/>
                  </a:lnTo>
                  <a:lnTo>
                    <a:pt x="72631" y="53964"/>
                  </a:lnTo>
                  <a:lnTo>
                    <a:pt x="71729" y="52544"/>
                  </a:lnTo>
                  <a:lnTo>
                    <a:pt x="71729" y="50413"/>
                  </a:lnTo>
                  <a:lnTo>
                    <a:pt x="70375" y="48993"/>
                  </a:lnTo>
                  <a:lnTo>
                    <a:pt x="70375" y="48283"/>
                  </a:lnTo>
                  <a:close/>
                  <a:moveTo>
                    <a:pt x="78947" y="43313"/>
                  </a:moveTo>
                  <a:lnTo>
                    <a:pt x="80300" y="43313"/>
                  </a:lnTo>
                  <a:lnTo>
                    <a:pt x="81654" y="45443"/>
                  </a:lnTo>
                  <a:lnTo>
                    <a:pt x="82556" y="46863"/>
                  </a:lnTo>
                  <a:lnTo>
                    <a:pt x="84361" y="48283"/>
                  </a:lnTo>
                  <a:lnTo>
                    <a:pt x="84361" y="46863"/>
                  </a:lnTo>
                  <a:lnTo>
                    <a:pt x="86616" y="46863"/>
                  </a:lnTo>
                  <a:lnTo>
                    <a:pt x="87969" y="46863"/>
                  </a:lnTo>
                  <a:lnTo>
                    <a:pt x="89774" y="48994"/>
                  </a:lnTo>
                  <a:lnTo>
                    <a:pt x="92932" y="52544"/>
                  </a:lnTo>
                  <a:lnTo>
                    <a:pt x="92932" y="56094"/>
                  </a:lnTo>
                  <a:lnTo>
                    <a:pt x="91578" y="58224"/>
                  </a:lnTo>
                  <a:lnTo>
                    <a:pt x="90225" y="58224"/>
                  </a:lnTo>
                  <a:lnTo>
                    <a:pt x="88872" y="58224"/>
                  </a:lnTo>
                  <a:lnTo>
                    <a:pt x="88872" y="58934"/>
                  </a:lnTo>
                  <a:lnTo>
                    <a:pt x="85714" y="58934"/>
                  </a:lnTo>
                  <a:lnTo>
                    <a:pt x="84361" y="58934"/>
                  </a:lnTo>
                  <a:lnTo>
                    <a:pt x="83909" y="58934"/>
                  </a:lnTo>
                  <a:lnTo>
                    <a:pt x="83007" y="56804"/>
                  </a:lnTo>
                  <a:lnTo>
                    <a:pt x="82556" y="53964"/>
                  </a:lnTo>
                  <a:lnTo>
                    <a:pt x="83007" y="51124"/>
                  </a:lnTo>
                  <a:lnTo>
                    <a:pt x="80751" y="51124"/>
                  </a:lnTo>
                  <a:lnTo>
                    <a:pt x="78947" y="50413"/>
                  </a:lnTo>
                  <a:lnTo>
                    <a:pt x="78947" y="48283"/>
                  </a:lnTo>
                  <a:lnTo>
                    <a:pt x="78947" y="46863"/>
                  </a:lnTo>
                  <a:lnTo>
                    <a:pt x="78947" y="44733"/>
                  </a:lnTo>
                  <a:close/>
                  <a:moveTo>
                    <a:pt x="65864" y="37633"/>
                  </a:moveTo>
                  <a:lnTo>
                    <a:pt x="66766" y="37633"/>
                  </a:lnTo>
                  <a:lnTo>
                    <a:pt x="69473" y="37633"/>
                  </a:lnTo>
                  <a:lnTo>
                    <a:pt x="71728" y="37633"/>
                  </a:lnTo>
                  <a:lnTo>
                    <a:pt x="72179" y="40473"/>
                  </a:lnTo>
                  <a:lnTo>
                    <a:pt x="77142" y="40473"/>
                  </a:lnTo>
                  <a:lnTo>
                    <a:pt x="74886" y="42603"/>
                  </a:lnTo>
                  <a:lnTo>
                    <a:pt x="74435" y="43313"/>
                  </a:lnTo>
                  <a:lnTo>
                    <a:pt x="74435" y="41893"/>
                  </a:lnTo>
                  <a:lnTo>
                    <a:pt x="73082" y="41893"/>
                  </a:lnTo>
                  <a:lnTo>
                    <a:pt x="72179" y="41893"/>
                  </a:lnTo>
                  <a:lnTo>
                    <a:pt x="70826" y="41893"/>
                  </a:lnTo>
                  <a:lnTo>
                    <a:pt x="69924" y="41893"/>
                  </a:lnTo>
                  <a:lnTo>
                    <a:pt x="69022" y="41893"/>
                  </a:lnTo>
                  <a:lnTo>
                    <a:pt x="67668" y="41893"/>
                  </a:lnTo>
                  <a:lnTo>
                    <a:pt x="65864" y="41183"/>
                  </a:lnTo>
                  <a:lnTo>
                    <a:pt x="65864" y="40473"/>
                  </a:lnTo>
                  <a:lnTo>
                    <a:pt x="65864" y="39053"/>
                  </a:lnTo>
                  <a:close/>
                  <a:moveTo>
                    <a:pt x="47819" y="20591"/>
                  </a:moveTo>
                  <a:lnTo>
                    <a:pt x="49623" y="20591"/>
                  </a:lnTo>
                  <a:lnTo>
                    <a:pt x="50526" y="20591"/>
                  </a:lnTo>
                  <a:lnTo>
                    <a:pt x="51428" y="21301"/>
                  </a:lnTo>
                  <a:lnTo>
                    <a:pt x="51879" y="22721"/>
                  </a:lnTo>
                  <a:lnTo>
                    <a:pt x="53232" y="26272"/>
                  </a:lnTo>
                  <a:lnTo>
                    <a:pt x="54586" y="26272"/>
                  </a:lnTo>
                  <a:lnTo>
                    <a:pt x="55488" y="29822"/>
                  </a:lnTo>
                  <a:lnTo>
                    <a:pt x="55488" y="32662"/>
                  </a:lnTo>
                  <a:lnTo>
                    <a:pt x="55488" y="34793"/>
                  </a:lnTo>
                  <a:lnTo>
                    <a:pt x="54135" y="34793"/>
                  </a:lnTo>
                  <a:lnTo>
                    <a:pt x="52781" y="32662"/>
                  </a:lnTo>
                  <a:lnTo>
                    <a:pt x="51879" y="31242"/>
                  </a:lnTo>
                  <a:lnTo>
                    <a:pt x="49623" y="32662"/>
                  </a:lnTo>
                  <a:lnTo>
                    <a:pt x="47819" y="33372"/>
                  </a:lnTo>
                  <a:lnTo>
                    <a:pt x="46466" y="31952"/>
                  </a:lnTo>
                  <a:lnTo>
                    <a:pt x="45563" y="29822"/>
                  </a:lnTo>
                  <a:lnTo>
                    <a:pt x="43308" y="27692"/>
                  </a:lnTo>
                  <a:lnTo>
                    <a:pt x="43308" y="25562"/>
                  </a:lnTo>
                  <a:lnTo>
                    <a:pt x="43308" y="22721"/>
                  </a:lnTo>
                  <a:lnTo>
                    <a:pt x="44661" y="22721"/>
                  </a:lnTo>
                  <a:lnTo>
                    <a:pt x="46014" y="22721"/>
                  </a:lnTo>
                  <a:lnTo>
                    <a:pt x="46014" y="21301"/>
                  </a:lnTo>
                  <a:close/>
                  <a:moveTo>
                    <a:pt x="3157" y="6390"/>
                  </a:moveTo>
                  <a:lnTo>
                    <a:pt x="3157" y="8520"/>
                  </a:lnTo>
                  <a:lnTo>
                    <a:pt x="3157" y="9941"/>
                  </a:lnTo>
                  <a:lnTo>
                    <a:pt x="2255" y="11361"/>
                  </a:lnTo>
                  <a:lnTo>
                    <a:pt x="1804" y="12781"/>
                  </a:lnTo>
                  <a:lnTo>
                    <a:pt x="1804" y="15621"/>
                  </a:lnTo>
                  <a:lnTo>
                    <a:pt x="0" y="14201"/>
                  </a:lnTo>
                  <a:lnTo>
                    <a:pt x="0" y="12781"/>
                  </a:lnTo>
                  <a:lnTo>
                    <a:pt x="0" y="11361"/>
                  </a:lnTo>
                  <a:lnTo>
                    <a:pt x="1804" y="8520"/>
                  </a:lnTo>
                  <a:close/>
                  <a:moveTo>
                    <a:pt x="14887" y="0"/>
                  </a:moveTo>
                  <a:lnTo>
                    <a:pt x="16240" y="0"/>
                  </a:lnTo>
                  <a:lnTo>
                    <a:pt x="19849" y="0"/>
                  </a:lnTo>
                  <a:lnTo>
                    <a:pt x="21202" y="0"/>
                  </a:lnTo>
                  <a:lnTo>
                    <a:pt x="22556" y="3550"/>
                  </a:lnTo>
                  <a:lnTo>
                    <a:pt x="22556" y="4260"/>
                  </a:lnTo>
                  <a:lnTo>
                    <a:pt x="22556" y="6390"/>
                  </a:lnTo>
                  <a:lnTo>
                    <a:pt x="22105" y="8520"/>
                  </a:lnTo>
                  <a:lnTo>
                    <a:pt x="22105" y="9230"/>
                  </a:lnTo>
                  <a:lnTo>
                    <a:pt x="20751" y="11360"/>
                  </a:lnTo>
                  <a:lnTo>
                    <a:pt x="19849" y="11360"/>
                  </a:lnTo>
                  <a:lnTo>
                    <a:pt x="18496" y="11360"/>
                  </a:lnTo>
                  <a:lnTo>
                    <a:pt x="17593" y="11360"/>
                  </a:lnTo>
                  <a:lnTo>
                    <a:pt x="15338" y="9230"/>
                  </a:lnTo>
                  <a:lnTo>
                    <a:pt x="14887" y="9230"/>
                  </a:lnTo>
                  <a:lnTo>
                    <a:pt x="12631" y="6390"/>
                  </a:lnTo>
                  <a:lnTo>
                    <a:pt x="12631" y="2840"/>
                  </a:lnTo>
                  <a:lnTo>
                    <a:pt x="12631" y="1420"/>
                  </a:ln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grpSp>
        <p:nvGrpSpPr>
          <p:cNvPr id="47" name="Group 46">
            <a:extLst>
              <a:ext uri="{FF2B5EF4-FFF2-40B4-BE49-F238E27FC236}">
                <a16:creationId xmlns:a16="http://schemas.microsoft.com/office/drawing/2014/main" id="{4904E3D7-7E44-333B-F008-DF19933727D2}"/>
              </a:ext>
            </a:extLst>
          </p:cNvPr>
          <p:cNvGrpSpPr>
            <a:grpSpLocks noChangeAspect="1"/>
          </p:cNvGrpSpPr>
          <p:nvPr/>
        </p:nvGrpSpPr>
        <p:grpSpPr>
          <a:xfrm>
            <a:off x="2533720" y="2389549"/>
            <a:ext cx="1188720" cy="748804"/>
            <a:chOff x="6790365" y="3447890"/>
            <a:chExt cx="5274971" cy="3322830"/>
          </a:xfrm>
        </p:grpSpPr>
        <p:grpSp>
          <p:nvGrpSpPr>
            <p:cNvPr id="48" name="Group 47">
              <a:extLst>
                <a:ext uri="{FF2B5EF4-FFF2-40B4-BE49-F238E27FC236}">
                  <a16:creationId xmlns:a16="http://schemas.microsoft.com/office/drawing/2014/main" id="{20DFFD1A-79B4-0024-1B02-97A05E260703}"/>
                </a:ext>
              </a:extLst>
            </p:cNvPr>
            <p:cNvGrpSpPr/>
            <p:nvPr/>
          </p:nvGrpSpPr>
          <p:grpSpPr>
            <a:xfrm>
              <a:off x="6790365" y="3447890"/>
              <a:ext cx="5274971" cy="3322830"/>
              <a:chOff x="5572912" y="3163760"/>
              <a:chExt cx="5274971" cy="3322830"/>
            </a:xfrm>
          </p:grpSpPr>
          <p:sp>
            <p:nvSpPr>
              <p:cNvPr id="50" name="Freeform: Shape 49">
                <a:extLst>
                  <a:ext uri="{FF2B5EF4-FFF2-40B4-BE49-F238E27FC236}">
                    <a16:creationId xmlns:a16="http://schemas.microsoft.com/office/drawing/2014/main" id="{9BDA3C72-5F5D-5D0E-FCF5-07568BAA805A}"/>
                  </a:ext>
                </a:extLst>
              </p:cNvPr>
              <p:cNvSpPr/>
              <p:nvPr/>
            </p:nvSpPr>
            <p:spPr>
              <a:xfrm>
                <a:off x="5800463" y="3163760"/>
                <a:ext cx="5047420" cy="3062405"/>
              </a:xfrm>
              <a:custGeom>
                <a:avLst/>
                <a:gdLst>
                  <a:gd name="connsiteX0" fmla="*/ 5042502 w 7905681"/>
                  <a:gd name="connsiteY0" fmla="*/ 3924416 h 4796589"/>
                  <a:gd name="connsiteX1" fmla="*/ 5043195 w 7905681"/>
                  <a:gd name="connsiteY1" fmla="*/ 3925314 h 4796589"/>
                  <a:gd name="connsiteX2" fmla="*/ 5043195 w 7905681"/>
                  <a:gd name="connsiteY2" fmla="*/ 3925312 h 4796589"/>
                  <a:gd name="connsiteX3" fmla="*/ 5019852 w 7905681"/>
                  <a:gd name="connsiteY3" fmla="*/ 3889014 h 4796589"/>
                  <a:gd name="connsiteX4" fmla="*/ 5019852 w 7905681"/>
                  <a:gd name="connsiteY4" fmla="*/ 3889016 h 4796589"/>
                  <a:gd name="connsiteX5" fmla="*/ 5021722 w 7905681"/>
                  <a:gd name="connsiteY5" fmla="*/ 3892648 h 4796589"/>
                  <a:gd name="connsiteX6" fmla="*/ 5412097 w 7905681"/>
                  <a:gd name="connsiteY6" fmla="*/ 3852707 h 4796589"/>
                  <a:gd name="connsiteX7" fmla="*/ 5413611 w 7905681"/>
                  <a:gd name="connsiteY7" fmla="*/ 3860057 h 4796589"/>
                  <a:gd name="connsiteX8" fmla="*/ 5412099 w 7905681"/>
                  <a:gd name="connsiteY8" fmla="*/ 3852711 h 4796589"/>
                  <a:gd name="connsiteX9" fmla="*/ 5384080 w 7905681"/>
                  <a:gd name="connsiteY9" fmla="*/ 3817445 h 4796589"/>
                  <a:gd name="connsiteX10" fmla="*/ 5384080 w 7905681"/>
                  <a:gd name="connsiteY10" fmla="*/ 3820944 h 4796589"/>
                  <a:gd name="connsiteX11" fmla="*/ 5387139 w 7905681"/>
                  <a:gd name="connsiteY11" fmla="*/ 3823915 h 4796589"/>
                  <a:gd name="connsiteX12" fmla="*/ 5384085 w 7905681"/>
                  <a:gd name="connsiteY12" fmla="*/ 3820947 h 4796589"/>
                  <a:gd name="connsiteX13" fmla="*/ 5384085 w 7905681"/>
                  <a:gd name="connsiteY13" fmla="*/ 3817446 h 4796589"/>
                  <a:gd name="connsiteX14" fmla="*/ 5024516 w 7905681"/>
                  <a:gd name="connsiteY14" fmla="*/ 3816404 h 4796589"/>
                  <a:gd name="connsiteX15" fmla="*/ 4720992 w 7905681"/>
                  <a:gd name="connsiteY15" fmla="*/ 3830014 h 4796589"/>
                  <a:gd name="connsiteX16" fmla="*/ 4720061 w 7905681"/>
                  <a:gd name="connsiteY16" fmla="*/ 3826395 h 4796589"/>
                  <a:gd name="connsiteX17" fmla="*/ 4720994 w 7905681"/>
                  <a:gd name="connsiteY17" fmla="*/ 3830026 h 4796589"/>
                  <a:gd name="connsiteX18" fmla="*/ 5024516 w 7905681"/>
                  <a:gd name="connsiteY18" fmla="*/ 3816405 h 4796589"/>
                  <a:gd name="connsiteX19" fmla="*/ 6302263 w 7905681"/>
                  <a:gd name="connsiteY19" fmla="*/ 3805739 h 4796589"/>
                  <a:gd name="connsiteX20" fmla="*/ 6303692 w 7905681"/>
                  <a:gd name="connsiteY20" fmla="*/ 3816411 h 4796589"/>
                  <a:gd name="connsiteX21" fmla="*/ 6303996 w 7905681"/>
                  <a:gd name="connsiteY21" fmla="*/ 3816411 h 4796589"/>
                  <a:gd name="connsiteX22" fmla="*/ 6268149 w 7905681"/>
                  <a:gd name="connsiteY22" fmla="*/ 3781812 h 4796589"/>
                  <a:gd name="connsiteX23" fmla="*/ 6267316 w 7905681"/>
                  <a:gd name="connsiteY23" fmla="*/ 3781857 h 4796589"/>
                  <a:gd name="connsiteX24" fmla="*/ 6266867 w 7905681"/>
                  <a:gd name="connsiteY24" fmla="*/ 3781882 h 4796589"/>
                  <a:gd name="connsiteX25" fmla="*/ 6271305 w 7905681"/>
                  <a:gd name="connsiteY25" fmla="*/ 3816411 h 4796589"/>
                  <a:gd name="connsiteX26" fmla="*/ 6272097 w 7905681"/>
                  <a:gd name="connsiteY26" fmla="*/ 3816411 h 4796589"/>
                  <a:gd name="connsiteX27" fmla="*/ 6271604 w 7905681"/>
                  <a:gd name="connsiteY27" fmla="*/ 3812089 h 4796589"/>
                  <a:gd name="connsiteX28" fmla="*/ 6268149 w 7905681"/>
                  <a:gd name="connsiteY28" fmla="*/ 3781812 h 4796589"/>
                  <a:gd name="connsiteX29" fmla="*/ 4384783 w 7905681"/>
                  <a:gd name="connsiteY29" fmla="*/ 3768942 h 4796589"/>
                  <a:gd name="connsiteX30" fmla="*/ 4384768 w 7905681"/>
                  <a:gd name="connsiteY30" fmla="*/ 3768949 h 4796589"/>
                  <a:gd name="connsiteX31" fmla="*/ 4384768 w 7905681"/>
                  <a:gd name="connsiteY31" fmla="*/ 3784629 h 4796589"/>
                  <a:gd name="connsiteX32" fmla="*/ 4389447 w 7905681"/>
                  <a:gd name="connsiteY32" fmla="*/ 3798256 h 4796589"/>
                  <a:gd name="connsiteX33" fmla="*/ 4398786 w 7905681"/>
                  <a:gd name="connsiteY33" fmla="*/ 3834551 h 4796589"/>
                  <a:gd name="connsiteX34" fmla="*/ 4401396 w 7905681"/>
                  <a:gd name="connsiteY34" fmla="*/ 3842156 h 4796589"/>
                  <a:gd name="connsiteX35" fmla="*/ 4398791 w 7905681"/>
                  <a:gd name="connsiteY35" fmla="*/ 3834562 h 4796589"/>
                  <a:gd name="connsiteX36" fmla="*/ 4389450 w 7905681"/>
                  <a:gd name="connsiteY36" fmla="*/ 3798256 h 4796589"/>
                  <a:gd name="connsiteX37" fmla="*/ 4384783 w 7905681"/>
                  <a:gd name="connsiteY37" fmla="*/ 3784643 h 4796589"/>
                  <a:gd name="connsiteX38" fmla="*/ 6291845 w 7905681"/>
                  <a:gd name="connsiteY38" fmla="*/ 3727986 h 4796589"/>
                  <a:gd name="connsiteX39" fmla="*/ 6292031 w 7905681"/>
                  <a:gd name="connsiteY39" fmla="*/ 3729367 h 4796589"/>
                  <a:gd name="connsiteX40" fmla="*/ 6292141 w 7905681"/>
                  <a:gd name="connsiteY40" fmla="*/ 3730190 h 4796589"/>
                  <a:gd name="connsiteX41" fmla="*/ 6307717 w 7905681"/>
                  <a:gd name="connsiteY41" fmla="*/ 3730190 h 4796589"/>
                  <a:gd name="connsiteX42" fmla="*/ 4791038 w 7905681"/>
                  <a:gd name="connsiteY42" fmla="*/ 3553203 h 4796589"/>
                  <a:gd name="connsiteX43" fmla="*/ 4791038 w 7905681"/>
                  <a:gd name="connsiteY43" fmla="*/ 3553209 h 4796589"/>
                  <a:gd name="connsiteX44" fmla="*/ 4805047 w 7905681"/>
                  <a:gd name="connsiteY44" fmla="*/ 3562281 h 4796589"/>
                  <a:gd name="connsiteX45" fmla="*/ 4806200 w 7905681"/>
                  <a:gd name="connsiteY45" fmla="*/ 3565640 h 4796589"/>
                  <a:gd name="connsiteX46" fmla="*/ 4805047 w 7905681"/>
                  <a:gd name="connsiteY46" fmla="*/ 3562275 h 4796589"/>
                  <a:gd name="connsiteX47" fmla="*/ 1090446 w 7905681"/>
                  <a:gd name="connsiteY47" fmla="*/ 3178532 h 4796589"/>
                  <a:gd name="connsiteX48" fmla="*/ 1088315 w 7905681"/>
                  <a:gd name="connsiteY48" fmla="*/ 3184744 h 4796589"/>
                  <a:gd name="connsiteX49" fmla="*/ 1088970 w 7905681"/>
                  <a:gd name="connsiteY49" fmla="*/ 3183464 h 4796589"/>
                  <a:gd name="connsiteX50" fmla="*/ 1091319 w 7905681"/>
                  <a:gd name="connsiteY50" fmla="*/ 3178880 h 4796589"/>
                  <a:gd name="connsiteX51" fmla="*/ 6859812 w 7905681"/>
                  <a:gd name="connsiteY51" fmla="*/ 2566177 h 4796589"/>
                  <a:gd name="connsiteX52" fmla="*/ 6821688 w 7905681"/>
                  <a:gd name="connsiteY52" fmla="*/ 2573687 h 4796589"/>
                  <a:gd name="connsiteX53" fmla="*/ 6821676 w 7905681"/>
                  <a:gd name="connsiteY53" fmla="*/ 2573851 h 4796589"/>
                  <a:gd name="connsiteX54" fmla="*/ 6829971 w 7905681"/>
                  <a:gd name="connsiteY54" fmla="*/ 2572182 h 4796589"/>
                  <a:gd name="connsiteX55" fmla="*/ 5617383 w 7905681"/>
                  <a:gd name="connsiteY55" fmla="*/ 2329120 h 4796589"/>
                  <a:gd name="connsiteX56" fmla="*/ 5589547 w 7905681"/>
                  <a:gd name="connsiteY56" fmla="*/ 2332498 h 4796589"/>
                  <a:gd name="connsiteX57" fmla="*/ 5589541 w 7905681"/>
                  <a:gd name="connsiteY57" fmla="*/ 2332504 h 4796589"/>
                  <a:gd name="connsiteX58" fmla="*/ 5645583 w 7905681"/>
                  <a:gd name="connsiteY58" fmla="*/ 2318884 h 4796589"/>
                  <a:gd name="connsiteX59" fmla="*/ 5641516 w 7905681"/>
                  <a:gd name="connsiteY59" fmla="*/ 2320861 h 4796589"/>
                  <a:gd name="connsiteX60" fmla="*/ 5645576 w 7905681"/>
                  <a:gd name="connsiteY60" fmla="*/ 2318889 h 4796589"/>
                  <a:gd name="connsiteX61" fmla="*/ 5664254 w 7905681"/>
                  <a:gd name="connsiteY61" fmla="*/ 2318889 h 4796589"/>
                  <a:gd name="connsiteX62" fmla="*/ 5664259 w 7905681"/>
                  <a:gd name="connsiteY62" fmla="*/ 2318884 h 4796589"/>
                  <a:gd name="connsiteX63" fmla="*/ 5860384 w 7905681"/>
                  <a:gd name="connsiteY63" fmla="*/ 2300733 h 4796589"/>
                  <a:gd name="connsiteX64" fmla="*/ 5860381 w 7905681"/>
                  <a:gd name="connsiteY64" fmla="*/ 2300736 h 4796589"/>
                  <a:gd name="connsiteX65" fmla="*/ 5870897 w 7905681"/>
                  <a:gd name="connsiteY65" fmla="*/ 2307553 h 4796589"/>
                  <a:gd name="connsiteX66" fmla="*/ 5870898 w 7905681"/>
                  <a:gd name="connsiteY66" fmla="*/ 2307547 h 4796589"/>
                  <a:gd name="connsiteX67" fmla="*/ 5715623 w 7905681"/>
                  <a:gd name="connsiteY67" fmla="*/ 2246277 h 4796589"/>
                  <a:gd name="connsiteX68" fmla="*/ 5696467 w 7905681"/>
                  <a:gd name="connsiteY68" fmla="*/ 2253726 h 4796589"/>
                  <a:gd name="connsiteX69" fmla="*/ 5715618 w 7905681"/>
                  <a:gd name="connsiteY69" fmla="*/ 2246282 h 4796589"/>
                  <a:gd name="connsiteX70" fmla="*/ 5668931 w 7905681"/>
                  <a:gd name="connsiteY70" fmla="*/ 2246277 h 4796589"/>
                  <a:gd name="connsiteX71" fmla="*/ 5668931 w 7905681"/>
                  <a:gd name="connsiteY71" fmla="*/ 2246283 h 4796589"/>
                  <a:gd name="connsiteX72" fmla="*/ 5668927 w 7905681"/>
                  <a:gd name="connsiteY72" fmla="*/ 2246284 h 4796589"/>
                  <a:gd name="connsiteX73" fmla="*/ 5692274 w 7905681"/>
                  <a:gd name="connsiteY73" fmla="*/ 2255356 h 4796589"/>
                  <a:gd name="connsiteX74" fmla="*/ 5692276 w 7905681"/>
                  <a:gd name="connsiteY74" fmla="*/ 2255356 h 4796589"/>
                  <a:gd name="connsiteX75" fmla="*/ 5720293 w 7905681"/>
                  <a:gd name="connsiteY75" fmla="*/ 2241740 h 4796589"/>
                  <a:gd name="connsiteX76" fmla="*/ 5716680 w 7905681"/>
                  <a:gd name="connsiteY76" fmla="*/ 2245251 h 4796589"/>
                  <a:gd name="connsiteX77" fmla="*/ 5720292 w 7905681"/>
                  <a:gd name="connsiteY77" fmla="*/ 2241746 h 4796589"/>
                  <a:gd name="connsiteX78" fmla="*/ 5743638 w 7905681"/>
                  <a:gd name="connsiteY78" fmla="*/ 2259896 h 4796589"/>
                  <a:gd name="connsiteX79" fmla="*/ 5762316 w 7905681"/>
                  <a:gd name="connsiteY79" fmla="*/ 2273511 h 4796589"/>
                  <a:gd name="connsiteX80" fmla="*/ 5771656 w 7905681"/>
                  <a:gd name="connsiteY80" fmla="*/ 2291660 h 4796589"/>
                  <a:gd name="connsiteX81" fmla="*/ 5776322 w 7905681"/>
                  <a:gd name="connsiteY81" fmla="*/ 2300735 h 4796589"/>
                  <a:gd name="connsiteX82" fmla="*/ 5799676 w 7905681"/>
                  <a:gd name="connsiteY82" fmla="*/ 2305275 h 4796589"/>
                  <a:gd name="connsiteX83" fmla="*/ 5813680 w 7905681"/>
                  <a:gd name="connsiteY83" fmla="*/ 2309814 h 4796589"/>
                  <a:gd name="connsiteX84" fmla="*/ 5823020 w 7905681"/>
                  <a:gd name="connsiteY84" fmla="*/ 2314350 h 4796589"/>
                  <a:gd name="connsiteX85" fmla="*/ 5832360 w 7905681"/>
                  <a:gd name="connsiteY85" fmla="*/ 2323425 h 4796589"/>
                  <a:gd name="connsiteX86" fmla="*/ 5846364 w 7905681"/>
                  <a:gd name="connsiteY86" fmla="*/ 2318889 h 4796589"/>
                  <a:gd name="connsiteX87" fmla="*/ 5846364 w 7905681"/>
                  <a:gd name="connsiteY87" fmla="*/ 2318888 h 4796589"/>
                  <a:gd name="connsiteX88" fmla="*/ 5832367 w 7905681"/>
                  <a:gd name="connsiteY88" fmla="*/ 2323421 h 4796589"/>
                  <a:gd name="connsiteX89" fmla="*/ 5823027 w 7905681"/>
                  <a:gd name="connsiteY89" fmla="*/ 2314349 h 4796589"/>
                  <a:gd name="connsiteX90" fmla="*/ 5813686 w 7905681"/>
                  <a:gd name="connsiteY90" fmla="*/ 2309812 h 4796589"/>
                  <a:gd name="connsiteX91" fmla="*/ 5799677 w 7905681"/>
                  <a:gd name="connsiteY91" fmla="*/ 2305270 h 4796589"/>
                  <a:gd name="connsiteX92" fmla="*/ 5776333 w 7905681"/>
                  <a:gd name="connsiteY92" fmla="*/ 2300733 h 4796589"/>
                  <a:gd name="connsiteX93" fmla="*/ 5771660 w 7905681"/>
                  <a:gd name="connsiteY93" fmla="*/ 2291660 h 4796589"/>
                  <a:gd name="connsiteX94" fmla="*/ 5762320 w 7905681"/>
                  <a:gd name="connsiteY94" fmla="*/ 2273507 h 4796589"/>
                  <a:gd name="connsiteX95" fmla="*/ 5743642 w 7905681"/>
                  <a:gd name="connsiteY95" fmla="*/ 2259891 h 4796589"/>
                  <a:gd name="connsiteX96" fmla="*/ 6801882 w 7905681"/>
                  <a:gd name="connsiteY96" fmla="*/ 2231255 h 4796589"/>
                  <a:gd name="connsiteX97" fmla="*/ 6797217 w 7905681"/>
                  <a:gd name="connsiteY97" fmla="*/ 2232777 h 4796589"/>
                  <a:gd name="connsiteX98" fmla="*/ 6795734 w 7905681"/>
                  <a:gd name="connsiteY98" fmla="*/ 2233262 h 4796589"/>
                  <a:gd name="connsiteX99" fmla="*/ 6793961 w 7905681"/>
                  <a:gd name="connsiteY99" fmla="*/ 2233841 h 4796589"/>
                  <a:gd name="connsiteX100" fmla="*/ 6794058 w 7905681"/>
                  <a:gd name="connsiteY100" fmla="*/ 2234260 h 4796589"/>
                  <a:gd name="connsiteX101" fmla="*/ 6798979 w 7905681"/>
                  <a:gd name="connsiteY101" fmla="*/ 2232666 h 4796589"/>
                  <a:gd name="connsiteX102" fmla="*/ 6790348 w 7905681"/>
                  <a:gd name="connsiteY102" fmla="*/ 2172638 h 4796589"/>
                  <a:gd name="connsiteX103" fmla="*/ 6789637 w 7905681"/>
                  <a:gd name="connsiteY103" fmla="*/ 2173673 h 4796589"/>
                  <a:gd name="connsiteX104" fmla="*/ 6778018 w 7905681"/>
                  <a:gd name="connsiteY104" fmla="*/ 2177435 h 4796589"/>
                  <a:gd name="connsiteX105" fmla="*/ 6789310 w 7905681"/>
                  <a:gd name="connsiteY105" fmla="*/ 2174669 h 4796589"/>
                  <a:gd name="connsiteX106" fmla="*/ 6790299 w 7905681"/>
                  <a:gd name="connsiteY106" fmla="*/ 2172732 h 4796589"/>
                  <a:gd name="connsiteX107" fmla="*/ 6783745 w 7905681"/>
                  <a:gd name="connsiteY107" fmla="*/ 2134213 h 4796589"/>
                  <a:gd name="connsiteX108" fmla="*/ 6793587 w 7905681"/>
                  <a:gd name="connsiteY108" fmla="*/ 2141385 h 4796589"/>
                  <a:gd name="connsiteX109" fmla="*/ 6793266 w 7905681"/>
                  <a:gd name="connsiteY109" fmla="*/ 2139806 h 4796589"/>
                  <a:gd name="connsiteX110" fmla="*/ 6790793 w 7905681"/>
                  <a:gd name="connsiteY110" fmla="*/ 2138354 h 4796589"/>
                  <a:gd name="connsiteX111" fmla="*/ 6741499 w 7905681"/>
                  <a:gd name="connsiteY111" fmla="*/ 2101838 h 4796589"/>
                  <a:gd name="connsiteX112" fmla="*/ 6743436 w 7905681"/>
                  <a:gd name="connsiteY112" fmla="*/ 2104988 h 4796589"/>
                  <a:gd name="connsiteX113" fmla="*/ 6752279 w 7905681"/>
                  <a:gd name="connsiteY113" fmla="*/ 2110144 h 4796589"/>
                  <a:gd name="connsiteX114" fmla="*/ 6765800 w 7905681"/>
                  <a:gd name="connsiteY114" fmla="*/ 2120656 h 4796589"/>
                  <a:gd name="connsiteX115" fmla="*/ 6753710 w 7905681"/>
                  <a:gd name="connsiteY115" fmla="*/ 2108815 h 4796589"/>
                  <a:gd name="connsiteX116" fmla="*/ 6747777 w 7905681"/>
                  <a:gd name="connsiteY116" fmla="*/ 2105425 h 4796589"/>
                  <a:gd name="connsiteX117" fmla="*/ 6999776 w 7905681"/>
                  <a:gd name="connsiteY117" fmla="*/ 1928624 h 4796589"/>
                  <a:gd name="connsiteX118" fmla="*/ 6999773 w 7905681"/>
                  <a:gd name="connsiteY118" fmla="*/ 1928626 h 4796589"/>
                  <a:gd name="connsiteX119" fmla="*/ 6990433 w 7905681"/>
                  <a:gd name="connsiteY119" fmla="*/ 1951316 h 4796589"/>
                  <a:gd name="connsiteX120" fmla="*/ 6995104 w 7905681"/>
                  <a:gd name="connsiteY120" fmla="*/ 1964929 h 4796589"/>
                  <a:gd name="connsiteX121" fmla="*/ 7004443 w 7905681"/>
                  <a:gd name="connsiteY121" fmla="*/ 1983082 h 4796589"/>
                  <a:gd name="connsiteX122" fmla="*/ 7004448 w 7905681"/>
                  <a:gd name="connsiteY122" fmla="*/ 1983085 h 4796589"/>
                  <a:gd name="connsiteX123" fmla="*/ 7004445 w 7905681"/>
                  <a:gd name="connsiteY123" fmla="*/ 1983082 h 4796589"/>
                  <a:gd name="connsiteX124" fmla="*/ 6995106 w 7905681"/>
                  <a:gd name="connsiteY124" fmla="*/ 1964928 h 4796589"/>
                  <a:gd name="connsiteX125" fmla="*/ 6990437 w 7905681"/>
                  <a:gd name="connsiteY125" fmla="*/ 1951313 h 4796589"/>
                  <a:gd name="connsiteX126" fmla="*/ 6999776 w 7905681"/>
                  <a:gd name="connsiteY126" fmla="*/ 1928625 h 4796589"/>
                  <a:gd name="connsiteX127" fmla="*/ 6976427 w 7905681"/>
                  <a:gd name="connsiteY127" fmla="*/ 1919545 h 4796589"/>
                  <a:gd name="connsiteX128" fmla="*/ 6962417 w 7905681"/>
                  <a:gd name="connsiteY128" fmla="*/ 1928620 h 4796589"/>
                  <a:gd name="connsiteX129" fmla="*/ 6953075 w 7905681"/>
                  <a:gd name="connsiteY129" fmla="*/ 1942235 h 4796589"/>
                  <a:gd name="connsiteX130" fmla="*/ 6891494 w 7905681"/>
                  <a:gd name="connsiteY130" fmla="*/ 1953457 h 4796589"/>
                  <a:gd name="connsiteX131" fmla="*/ 6953178 w 7905681"/>
                  <a:gd name="connsiteY131" fmla="*/ 1942636 h 4796589"/>
                  <a:gd name="connsiteX132" fmla="*/ 6953079 w 7905681"/>
                  <a:gd name="connsiteY132" fmla="*/ 1942241 h 4796589"/>
                  <a:gd name="connsiteX133" fmla="*/ 6962416 w 7905681"/>
                  <a:gd name="connsiteY133" fmla="*/ 1928626 h 4796589"/>
                  <a:gd name="connsiteX134" fmla="*/ 6976425 w 7905681"/>
                  <a:gd name="connsiteY134" fmla="*/ 1919551 h 4796589"/>
                  <a:gd name="connsiteX135" fmla="*/ 6981096 w 7905681"/>
                  <a:gd name="connsiteY135" fmla="*/ 1919551 h 4796589"/>
                  <a:gd name="connsiteX136" fmla="*/ 6995104 w 7905681"/>
                  <a:gd name="connsiteY136" fmla="*/ 1919551 h 4796589"/>
                  <a:gd name="connsiteX137" fmla="*/ 7001776 w 7905681"/>
                  <a:gd name="connsiteY137" fmla="*/ 1922793 h 4796589"/>
                  <a:gd name="connsiteX138" fmla="*/ 7001777 w 7905681"/>
                  <a:gd name="connsiteY138" fmla="*/ 1922791 h 4796589"/>
                  <a:gd name="connsiteX139" fmla="*/ 6995104 w 7905681"/>
                  <a:gd name="connsiteY139" fmla="*/ 1919545 h 4796589"/>
                  <a:gd name="connsiteX140" fmla="*/ 6981095 w 7905681"/>
                  <a:gd name="connsiteY140" fmla="*/ 1919545 h 4796589"/>
                  <a:gd name="connsiteX141" fmla="*/ 523340 w 7905681"/>
                  <a:gd name="connsiteY141" fmla="*/ 1864063 h 4796589"/>
                  <a:gd name="connsiteX142" fmla="*/ 522989 w 7905681"/>
                  <a:gd name="connsiteY142" fmla="*/ 1865087 h 4796589"/>
                  <a:gd name="connsiteX143" fmla="*/ 525420 w 7905681"/>
                  <a:gd name="connsiteY143" fmla="*/ 1872171 h 4796589"/>
                  <a:gd name="connsiteX144" fmla="*/ 7078549 w 7905681"/>
                  <a:gd name="connsiteY144" fmla="*/ 1853251 h 4796589"/>
                  <a:gd name="connsiteX145" fmla="*/ 7074487 w 7905681"/>
                  <a:gd name="connsiteY145" fmla="*/ 1865091 h 4796589"/>
                  <a:gd name="connsiteX146" fmla="*/ 7037133 w 7905681"/>
                  <a:gd name="connsiteY146" fmla="*/ 1887781 h 4796589"/>
                  <a:gd name="connsiteX147" fmla="*/ 7004439 w 7905681"/>
                  <a:gd name="connsiteY147" fmla="*/ 1915006 h 4796589"/>
                  <a:gd name="connsiteX148" fmla="*/ 7004439 w 7905681"/>
                  <a:gd name="connsiteY148" fmla="*/ 1915030 h 4796589"/>
                  <a:gd name="connsiteX149" fmla="*/ 7004445 w 7905681"/>
                  <a:gd name="connsiteY149" fmla="*/ 1915014 h 4796589"/>
                  <a:gd name="connsiteX150" fmla="*/ 7037131 w 7905681"/>
                  <a:gd name="connsiteY150" fmla="*/ 1887785 h 4796589"/>
                  <a:gd name="connsiteX151" fmla="*/ 7074487 w 7905681"/>
                  <a:gd name="connsiteY151" fmla="*/ 1865095 h 4796589"/>
                  <a:gd name="connsiteX152" fmla="*/ 554804 w 7905681"/>
                  <a:gd name="connsiteY152" fmla="*/ 1842828 h 4796589"/>
                  <a:gd name="connsiteX153" fmla="*/ 551010 w 7905681"/>
                  <a:gd name="connsiteY153" fmla="*/ 1844667 h 4796589"/>
                  <a:gd name="connsiteX154" fmla="*/ 554626 w 7905681"/>
                  <a:gd name="connsiteY154" fmla="*/ 1843493 h 4796589"/>
                  <a:gd name="connsiteX155" fmla="*/ 7032461 w 7905681"/>
                  <a:gd name="connsiteY155" fmla="*/ 1778874 h 4796589"/>
                  <a:gd name="connsiteX156" fmla="*/ 7035216 w 7905681"/>
                  <a:gd name="connsiteY156" fmla="*/ 1784228 h 4796589"/>
                  <a:gd name="connsiteX157" fmla="*/ 7032462 w 7905681"/>
                  <a:gd name="connsiteY157" fmla="*/ 1778875 h 4796589"/>
                  <a:gd name="connsiteX158" fmla="*/ 5392328 w 7905681"/>
                  <a:gd name="connsiteY158" fmla="*/ 1774908 h 4796589"/>
                  <a:gd name="connsiteX159" fmla="*/ 5369590 w 7905681"/>
                  <a:gd name="connsiteY159" fmla="*/ 1776467 h 4796589"/>
                  <a:gd name="connsiteX160" fmla="*/ 5358187 w 7905681"/>
                  <a:gd name="connsiteY160" fmla="*/ 1777248 h 4796589"/>
                  <a:gd name="connsiteX161" fmla="*/ 5392182 w 7905681"/>
                  <a:gd name="connsiteY161" fmla="*/ 1775083 h 4796589"/>
                  <a:gd name="connsiteX162" fmla="*/ 7100966 w 7905681"/>
                  <a:gd name="connsiteY162" fmla="*/ 1641926 h 4796589"/>
                  <a:gd name="connsiteX163" fmla="*/ 7149199 w 7905681"/>
                  <a:gd name="connsiteY163" fmla="*/ 1656351 h 4796589"/>
                  <a:gd name="connsiteX164" fmla="*/ 7154145 w 7905681"/>
                  <a:gd name="connsiteY164" fmla="*/ 1661156 h 4796589"/>
                  <a:gd name="connsiteX165" fmla="*/ 7149199 w 7905681"/>
                  <a:gd name="connsiteY165" fmla="*/ 1656344 h 4796589"/>
                  <a:gd name="connsiteX166" fmla="*/ 7032460 w 7905681"/>
                  <a:gd name="connsiteY166" fmla="*/ 1624579 h 4796589"/>
                  <a:gd name="connsiteX167" fmla="*/ 7032459 w 7905681"/>
                  <a:gd name="connsiteY167" fmla="*/ 1624583 h 4796589"/>
                  <a:gd name="connsiteX168" fmla="*/ 7027790 w 7905681"/>
                  <a:gd name="connsiteY168" fmla="*/ 1638193 h 4796589"/>
                  <a:gd name="connsiteX169" fmla="*/ 7018448 w 7905681"/>
                  <a:gd name="connsiteY169" fmla="*/ 1656347 h 4796589"/>
                  <a:gd name="connsiteX170" fmla="*/ 7004439 w 7905681"/>
                  <a:gd name="connsiteY170" fmla="*/ 1665422 h 4796589"/>
                  <a:gd name="connsiteX171" fmla="*/ 6999772 w 7905681"/>
                  <a:gd name="connsiteY171" fmla="*/ 1688111 h 4796589"/>
                  <a:gd name="connsiteX172" fmla="*/ 7004439 w 7905681"/>
                  <a:gd name="connsiteY172" fmla="*/ 1715341 h 4796589"/>
                  <a:gd name="connsiteX173" fmla="*/ 7004439 w 7905681"/>
                  <a:gd name="connsiteY173" fmla="*/ 1738029 h 4796589"/>
                  <a:gd name="connsiteX174" fmla="*/ 6999772 w 7905681"/>
                  <a:gd name="connsiteY174" fmla="*/ 1760719 h 4796589"/>
                  <a:gd name="connsiteX175" fmla="*/ 6999776 w 7905681"/>
                  <a:gd name="connsiteY175" fmla="*/ 1760721 h 4796589"/>
                  <a:gd name="connsiteX176" fmla="*/ 7004445 w 7905681"/>
                  <a:gd name="connsiteY176" fmla="*/ 1738032 h 4796589"/>
                  <a:gd name="connsiteX177" fmla="*/ 7004445 w 7905681"/>
                  <a:gd name="connsiteY177" fmla="*/ 1715342 h 4796589"/>
                  <a:gd name="connsiteX178" fmla="*/ 6999776 w 7905681"/>
                  <a:gd name="connsiteY178" fmla="*/ 1688116 h 4796589"/>
                  <a:gd name="connsiteX179" fmla="*/ 7004445 w 7905681"/>
                  <a:gd name="connsiteY179" fmla="*/ 1665426 h 4796589"/>
                  <a:gd name="connsiteX180" fmla="*/ 7018453 w 7905681"/>
                  <a:gd name="connsiteY180" fmla="*/ 1656351 h 4796589"/>
                  <a:gd name="connsiteX181" fmla="*/ 7027793 w 7905681"/>
                  <a:gd name="connsiteY181" fmla="*/ 1638197 h 4796589"/>
                  <a:gd name="connsiteX182" fmla="*/ 7032462 w 7905681"/>
                  <a:gd name="connsiteY182" fmla="*/ 1624586 h 4796589"/>
                  <a:gd name="connsiteX183" fmla="*/ 7078229 w 7905681"/>
                  <a:gd name="connsiteY183" fmla="*/ 1635703 h 4796589"/>
                  <a:gd name="connsiteX184" fmla="*/ 6925054 w 7905681"/>
                  <a:gd name="connsiteY184" fmla="*/ 1511129 h 4796589"/>
                  <a:gd name="connsiteX185" fmla="*/ 6398971 w 7905681"/>
                  <a:gd name="connsiteY185" fmla="*/ 1601583 h 4796589"/>
                  <a:gd name="connsiteX186" fmla="*/ 6925056 w 7905681"/>
                  <a:gd name="connsiteY186" fmla="*/ 1511135 h 4796589"/>
                  <a:gd name="connsiteX187" fmla="*/ 6961919 w 7905681"/>
                  <a:gd name="connsiteY187" fmla="*/ 1533521 h 4796589"/>
                  <a:gd name="connsiteX188" fmla="*/ 7594374 w 7905681"/>
                  <a:gd name="connsiteY188" fmla="*/ 1455674 h 4796589"/>
                  <a:gd name="connsiteX189" fmla="*/ 7609938 w 7905681"/>
                  <a:gd name="connsiteY189" fmla="*/ 1459204 h 4796589"/>
                  <a:gd name="connsiteX190" fmla="*/ 7625502 w 7905681"/>
                  <a:gd name="connsiteY190" fmla="*/ 1466264 h 4796589"/>
                  <a:gd name="connsiteX191" fmla="*/ 7617721 w 7905681"/>
                  <a:gd name="connsiteY191" fmla="*/ 1473323 h 4796589"/>
                  <a:gd name="connsiteX192" fmla="*/ 7606047 w 7905681"/>
                  <a:gd name="connsiteY192" fmla="*/ 1483913 h 4796589"/>
                  <a:gd name="connsiteX193" fmla="*/ 7590483 w 7905681"/>
                  <a:gd name="connsiteY193" fmla="*/ 1483913 h 4796589"/>
                  <a:gd name="connsiteX194" fmla="*/ 7578810 w 7905681"/>
                  <a:gd name="connsiteY194" fmla="*/ 1476854 h 4796589"/>
                  <a:gd name="connsiteX195" fmla="*/ 7594374 w 7905681"/>
                  <a:gd name="connsiteY195" fmla="*/ 1455674 h 4796589"/>
                  <a:gd name="connsiteX196" fmla="*/ 7186560 w 7905681"/>
                  <a:gd name="connsiteY196" fmla="*/ 1311469 h 4796589"/>
                  <a:gd name="connsiteX197" fmla="*/ 7186556 w 7905681"/>
                  <a:gd name="connsiteY197" fmla="*/ 1311470 h 4796589"/>
                  <a:gd name="connsiteX198" fmla="*/ 7186556 w 7905681"/>
                  <a:gd name="connsiteY198" fmla="*/ 1370460 h 4796589"/>
                  <a:gd name="connsiteX199" fmla="*/ 7186556 w 7905681"/>
                  <a:gd name="connsiteY199" fmla="*/ 1452137 h 4796589"/>
                  <a:gd name="connsiteX200" fmla="*/ 7205230 w 7905681"/>
                  <a:gd name="connsiteY200" fmla="*/ 1538358 h 4796589"/>
                  <a:gd name="connsiteX201" fmla="*/ 7205230 w 7905681"/>
                  <a:gd name="connsiteY201" fmla="*/ 1570123 h 4796589"/>
                  <a:gd name="connsiteX202" fmla="*/ 7218251 w 7905681"/>
                  <a:gd name="connsiteY202" fmla="*/ 1589101 h 4796589"/>
                  <a:gd name="connsiteX203" fmla="*/ 7205237 w 7905681"/>
                  <a:gd name="connsiteY203" fmla="*/ 1570127 h 4796589"/>
                  <a:gd name="connsiteX204" fmla="*/ 7205237 w 7905681"/>
                  <a:gd name="connsiteY204" fmla="*/ 1538363 h 4796589"/>
                  <a:gd name="connsiteX205" fmla="*/ 7186560 w 7905681"/>
                  <a:gd name="connsiteY205" fmla="*/ 1452142 h 4796589"/>
                  <a:gd name="connsiteX206" fmla="*/ 7186560 w 7905681"/>
                  <a:gd name="connsiteY206" fmla="*/ 1447605 h 4796589"/>
                  <a:gd name="connsiteX207" fmla="*/ 7186560 w 7905681"/>
                  <a:gd name="connsiteY207" fmla="*/ 1447604 h 4796589"/>
                  <a:gd name="connsiteX208" fmla="*/ 7186560 w 7905681"/>
                  <a:gd name="connsiteY208" fmla="*/ 1370462 h 4796589"/>
                  <a:gd name="connsiteX209" fmla="*/ 7154632 w 7905681"/>
                  <a:gd name="connsiteY209" fmla="*/ 1183486 h 4796589"/>
                  <a:gd name="connsiteX210" fmla="*/ 7158531 w 7905681"/>
                  <a:gd name="connsiteY210" fmla="*/ 1225246 h 4796589"/>
                  <a:gd name="connsiteX211" fmla="*/ 7167873 w 7905681"/>
                  <a:gd name="connsiteY211" fmla="*/ 1266085 h 4796589"/>
                  <a:gd name="connsiteX212" fmla="*/ 7172966 w 7905681"/>
                  <a:gd name="connsiteY212" fmla="*/ 1277218 h 4796589"/>
                  <a:gd name="connsiteX213" fmla="*/ 7167875 w 7905681"/>
                  <a:gd name="connsiteY213" fmla="*/ 1266087 h 4796589"/>
                  <a:gd name="connsiteX214" fmla="*/ 7158538 w 7905681"/>
                  <a:gd name="connsiteY214" fmla="*/ 1225246 h 4796589"/>
                  <a:gd name="connsiteX215" fmla="*/ 7466734 w 7905681"/>
                  <a:gd name="connsiteY215" fmla="*/ 1134482 h 4796589"/>
                  <a:gd name="connsiteX216" fmla="*/ 7466735 w 7905681"/>
                  <a:gd name="connsiteY216" fmla="*/ 1134487 h 4796589"/>
                  <a:gd name="connsiteX217" fmla="*/ 7467063 w 7905681"/>
                  <a:gd name="connsiteY217" fmla="*/ 1134769 h 4796589"/>
                  <a:gd name="connsiteX218" fmla="*/ 7105949 w 7905681"/>
                  <a:gd name="connsiteY218" fmla="*/ 1099510 h 4796589"/>
                  <a:gd name="connsiteX219" fmla="*/ 7121174 w 7905681"/>
                  <a:gd name="connsiteY219" fmla="*/ 1125408 h 4796589"/>
                  <a:gd name="connsiteX220" fmla="*/ 7133937 w 7905681"/>
                  <a:gd name="connsiteY220" fmla="*/ 1158474 h 4796589"/>
                  <a:gd name="connsiteX221" fmla="*/ 7121181 w 7905681"/>
                  <a:gd name="connsiteY221" fmla="*/ 1125414 h 4796589"/>
                  <a:gd name="connsiteX222" fmla="*/ 7110579 w 7905681"/>
                  <a:gd name="connsiteY222" fmla="*/ 1025334 h 4796589"/>
                  <a:gd name="connsiteX223" fmla="*/ 7121174 w 7905681"/>
                  <a:gd name="connsiteY223" fmla="*/ 1052805 h 4796589"/>
                  <a:gd name="connsiteX224" fmla="*/ 7107170 w 7905681"/>
                  <a:gd name="connsiteY224" fmla="*/ 1061878 h 4796589"/>
                  <a:gd name="connsiteX225" fmla="*/ 7102500 w 7905681"/>
                  <a:gd name="connsiteY225" fmla="*/ 1093643 h 4796589"/>
                  <a:gd name="connsiteX226" fmla="*/ 7102501 w 7905681"/>
                  <a:gd name="connsiteY226" fmla="*/ 1093645 h 4796589"/>
                  <a:gd name="connsiteX227" fmla="*/ 7107170 w 7905681"/>
                  <a:gd name="connsiteY227" fmla="*/ 1061880 h 4796589"/>
                  <a:gd name="connsiteX228" fmla="*/ 7121181 w 7905681"/>
                  <a:gd name="connsiteY228" fmla="*/ 1052805 h 4796589"/>
                  <a:gd name="connsiteX229" fmla="*/ 7084966 w 7905681"/>
                  <a:gd name="connsiteY229" fmla="*/ 993378 h 4796589"/>
                  <a:gd name="connsiteX230" fmla="*/ 7093158 w 7905681"/>
                  <a:gd name="connsiteY230" fmla="*/ 1011959 h 4796589"/>
                  <a:gd name="connsiteX231" fmla="*/ 7093162 w 7905681"/>
                  <a:gd name="connsiteY231" fmla="*/ 1011962 h 4796589"/>
                  <a:gd name="connsiteX232" fmla="*/ 5449164 w 7905681"/>
                  <a:gd name="connsiteY232" fmla="*/ 970610 h 4796589"/>
                  <a:gd name="connsiteX233" fmla="*/ 5421485 w 7905681"/>
                  <a:gd name="connsiteY233" fmla="*/ 986007 h 4796589"/>
                  <a:gd name="connsiteX234" fmla="*/ 5405665 w 7905681"/>
                  <a:gd name="connsiteY234" fmla="*/ 1001405 h 4796589"/>
                  <a:gd name="connsiteX235" fmla="*/ 5377997 w 7905681"/>
                  <a:gd name="connsiteY235" fmla="*/ 1005249 h 4796589"/>
                  <a:gd name="connsiteX236" fmla="*/ 5346367 w 7905681"/>
                  <a:gd name="connsiteY236" fmla="*/ 1005249 h 4796589"/>
                  <a:gd name="connsiteX237" fmla="*/ 5330547 w 7905681"/>
                  <a:gd name="connsiteY237" fmla="*/ 1016802 h 4796589"/>
                  <a:gd name="connsiteX238" fmla="*/ 5310775 w 7905681"/>
                  <a:gd name="connsiteY238" fmla="*/ 1051442 h 4796589"/>
                  <a:gd name="connsiteX239" fmla="*/ 5287059 w 7905681"/>
                  <a:gd name="connsiteY239" fmla="*/ 1066830 h 4796589"/>
                  <a:gd name="connsiteX240" fmla="*/ 5283107 w 7905681"/>
                  <a:gd name="connsiteY240" fmla="*/ 1062985 h 4796589"/>
                  <a:gd name="connsiteX241" fmla="*/ 5291012 w 7905681"/>
                  <a:gd name="connsiteY241" fmla="*/ 1047588 h 4796589"/>
                  <a:gd name="connsiteX242" fmla="*/ 5302870 w 7905681"/>
                  <a:gd name="connsiteY242" fmla="*/ 1036044 h 4796589"/>
                  <a:gd name="connsiteX243" fmla="*/ 5294964 w 7905681"/>
                  <a:gd name="connsiteY243" fmla="*/ 1024492 h 4796589"/>
                  <a:gd name="connsiteX244" fmla="*/ 5279155 w 7905681"/>
                  <a:gd name="connsiteY244" fmla="*/ 1032190 h 4796589"/>
                  <a:gd name="connsiteX245" fmla="*/ 5271240 w 7905681"/>
                  <a:gd name="connsiteY245" fmla="*/ 1036044 h 4796589"/>
                  <a:gd name="connsiteX246" fmla="*/ 5263334 w 7905681"/>
                  <a:gd name="connsiteY246" fmla="*/ 1051442 h 4796589"/>
                  <a:gd name="connsiteX247" fmla="*/ 5255429 w 7905681"/>
                  <a:gd name="connsiteY247" fmla="*/ 1055286 h 4796589"/>
                  <a:gd name="connsiteX248" fmla="*/ 5251476 w 7905681"/>
                  <a:gd name="connsiteY248" fmla="*/ 1055286 h 4796589"/>
                  <a:gd name="connsiteX249" fmla="*/ 5243561 w 7905681"/>
                  <a:gd name="connsiteY249" fmla="*/ 1028346 h 4796589"/>
                  <a:gd name="connsiteX250" fmla="*/ 5239609 w 7905681"/>
                  <a:gd name="connsiteY250" fmla="*/ 1028346 h 4796589"/>
                  <a:gd name="connsiteX251" fmla="*/ 5231704 w 7905681"/>
                  <a:gd name="connsiteY251" fmla="*/ 1051442 h 4796589"/>
                  <a:gd name="connsiteX252" fmla="*/ 5227752 w 7905681"/>
                  <a:gd name="connsiteY252" fmla="*/ 1066830 h 4796589"/>
                  <a:gd name="connsiteX253" fmla="*/ 5211941 w 7905681"/>
                  <a:gd name="connsiteY253" fmla="*/ 1086081 h 4796589"/>
                  <a:gd name="connsiteX254" fmla="*/ 5200074 w 7905681"/>
                  <a:gd name="connsiteY254" fmla="*/ 1128410 h 4796589"/>
                  <a:gd name="connsiteX255" fmla="*/ 5192168 w 7905681"/>
                  <a:gd name="connsiteY255" fmla="*/ 1151506 h 4796589"/>
                  <a:gd name="connsiteX256" fmla="*/ 5168443 w 7905681"/>
                  <a:gd name="connsiteY256" fmla="*/ 1170749 h 4796589"/>
                  <a:gd name="connsiteX257" fmla="*/ 5165088 w 7905681"/>
                  <a:gd name="connsiteY257" fmla="*/ 1164218 h 4796589"/>
                  <a:gd name="connsiteX258" fmla="*/ 5161768 w 7905681"/>
                  <a:gd name="connsiteY258" fmla="*/ 1170702 h 4796589"/>
                  <a:gd name="connsiteX259" fmla="*/ 5165718 w 7905681"/>
                  <a:gd name="connsiteY259" fmla="*/ 1189984 h 4796589"/>
                  <a:gd name="connsiteX260" fmla="*/ 5161768 w 7905681"/>
                  <a:gd name="connsiteY260" fmla="*/ 1197698 h 4796589"/>
                  <a:gd name="connsiteX261" fmla="*/ 5153869 w 7905681"/>
                  <a:gd name="connsiteY261" fmla="*/ 1205405 h 4796589"/>
                  <a:gd name="connsiteX262" fmla="*/ 5145971 w 7905681"/>
                  <a:gd name="connsiteY262" fmla="*/ 1213119 h 4796589"/>
                  <a:gd name="connsiteX263" fmla="*/ 5142021 w 7905681"/>
                  <a:gd name="connsiteY263" fmla="*/ 1220833 h 4796589"/>
                  <a:gd name="connsiteX264" fmla="*/ 5138072 w 7905681"/>
                  <a:gd name="connsiteY264" fmla="*/ 1232401 h 4796589"/>
                  <a:gd name="connsiteX265" fmla="*/ 5130174 w 7905681"/>
                  <a:gd name="connsiteY265" fmla="*/ 1259396 h 4796589"/>
                  <a:gd name="connsiteX266" fmla="*/ 5118326 w 7905681"/>
                  <a:gd name="connsiteY266" fmla="*/ 1274817 h 4796589"/>
                  <a:gd name="connsiteX267" fmla="*/ 5130174 w 7905681"/>
                  <a:gd name="connsiteY267" fmla="*/ 1286385 h 4796589"/>
                  <a:gd name="connsiteX268" fmla="*/ 5145971 w 7905681"/>
                  <a:gd name="connsiteY268" fmla="*/ 1267103 h 4796589"/>
                  <a:gd name="connsiteX269" fmla="*/ 5153869 w 7905681"/>
                  <a:gd name="connsiteY269" fmla="*/ 1251682 h 4796589"/>
                  <a:gd name="connsiteX270" fmla="*/ 5157819 w 7905681"/>
                  <a:gd name="connsiteY270" fmla="*/ 1243968 h 4796589"/>
                  <a:gd name="connsiteX271" fmla="*/ 5169667 w 7905681"/>
                  <a:gd name="connsiteY271" fmla="*/ 1228547 h 4796589"/>
                  <a:gd name="connsiteX272" fmla="*/ 5193363 w 7905681"/>
                  <a:gd name="connsiteY272" fmla="*/ 1216973 h 4796589"/>
                  <a:gd name="connsiteX273" fmla="*/ 5205211 w 7905681"/>
                  <a:gd name="connsiteY273" fmla="*/ 1209266 h 4796589"/>
                  <a:gd name="connsiteX274" fmla="*/ 5217059 w 7905681"/>
                  <a:gd name="connsiteY274" fmla="*/ 1186124 h 4796589"/>
                  <a:gd name="connsiteX275" fmla="*/ 5221008 w 7905681"/>
                  <a:gd name="connsiteY275" fmla="*/ 1166848 h 4796589"/>
                  <a:gd name="connsiteX276" fmla="*/ 5232856 w 7905681"/>
                  <a:gd name="connsiteY276" fmla="*/ 1151420 h 4796589"/>
                  <a:gd name="connsiteX277" fmla="*/ 5248660 w 7905681"/>
                  <a:gd name="connsiteY277" fmla="*/ 1135999 h 4796589"/>
                  <a:gd name="connsiteX278" fmla="*/ 5248660 w 7905681"/>
                  <a:gd name="connsiteY278" fmla="*/ 1143706 h 4796589"/>
                  <a:gd name="connsiteX279" fmla="*/ 5248660 w 7905681"/>
                  <a:gd name="connsiteY279" fmla="*/ 1151420 h 4796589"/>
                  <a:gd name="connsiteX280" fmla="*/ 5248660 w 7905681"/>
                  <a:gd name="connsiteY280" fmla="*/ 1159134 h 4796589"/>
                  <a:gd name="connsiteX281" fmla="*/ 5248660 w 7905681"/>
                  <a:gd name="connsiteY281" fmla="*/ 1166848 h 4796589"/>
                  <a:gd name="connsiteX282" fmla="*/ 5248660 w 7905681"/>
                  <a:gd name="connsiteY282" fmla="*/ 1174555 h 4796589"/>
                  <a:gd name="connsiteX283" fmla="*/ 5232856 w 7905681"/>
                  <a:gd name="connsiteY283" fmla="*/ 1178417 h 4796589"/>
                  <a:gd name="connsiteX284" fmla="*/ 5232856 w 7905681"/>
                  <a:gd name="connsiteY284" fmla="*/ 1189984 h 4796589"/>
                  <a:gd name="connsiteX285" fmla="*/ 5228907 w 7905681"/>
                  <a:gd name="connsiteY285" fmla="*/ 1205405 h 4796589"/>
                  <a:gd name="connsiteX286" fmla="*/ 5209161 w 7905681"/>
                  <a:gd name="connsiteY286" fmla="*/ 1243968 h 4796589"/>
                  <a:gd name="connsiteX287" fmla="*/ 5197312 w 7905681"/>
                  <a:gd name="connsiteY287" fmla="*/ 1267103 h 4796589"/>
                  <a:gd name="connsiteX288" fmla="*/ 5193363 w 7905681"/>
                  <a:gd name="connsiteY288" fmla="*/ 1286385 h 4796589"/>
                  <a:gd name="connsiteX289" fmla="*/ 5189414 w 7905681"/>
                  <a:gd name="connsiteY289" fmla="*/ 1317235 h 4796589"/>
                  <a:gd name="connsiteX290" fmla="*/ 5189414 w 7905681"/>
                  <a:gd name="connsiteY290" fmla="*/ 1328809 h 4796589"/>
                  <a:gd name="connsiteX291" fmla="*/ 5197312 w 7905681"/>
                  <a:gd name="connsiteY291" fmla="*/ 1344230 h 4796589"/>
                  <a:gd name="connsiteX292" fmla="*/ 5197312 w 7905681"/>
                  <a:gd name="connsiteY292" fmla="*/ 1351944 h 4796589"/>
                  <a:gd name="connsiteX293" fmla="*/ 5181514 w 7905681"/>
                  <a:gd name="connsiteY293" fmla="*/ 1367365 h 4796589"/>
                  <a:gd name="connsiteX294" fmla="*/ 5181514 w 7905681"/>
                  <a:gd name="connsiteY294" fmla="*/ 1375079 h 4796589"/>
                  <a:gd name="connsiteX295" fmla="*/ 5173616 w 7905681"/>
                  <a:gd name="connsiteY295" fmla="*/ 1386647 h 4796589"/>
                  <a:gd name="connsiteX296" fmla="*/ 5173616 w 7905681"/>
                  <a:gd name="connsiteY296" fmla="*/ 1402076 h 4796589"/>
                  <a:gd name="connsiteX297" fmla="*/ 5173616 w 7905681"/>
                  <a:gd name="connsiteY297" fmla="*/ 1429064 h 4796589"/>
                  <a:gd name="connsiteX298" fmla="*/ 5181514 w 7905681"/>
                  <a:gd name="connsiteY298" fmla="*/ 1448346 h 4796589"/>
                  <a:gd name="connsiteX299" fmla="*/ 5173616 w 7905681"/>
                  <a:gd name="connsiteY299" fmla="*/ 1459913 h 4796589"/>
                  <a:gd name="connsiteX300" fmla="*/ 5169667 w 7905681"/>
                  <a:gd name="connsiteY300" fmla="*/ 1471488 h 4796589"/>
                  <a:gd name="connsiteX301" fmla="*/ 5161768 w 7905681"/>
                  <a:gd name="connsiteY301" fmla="*/ 1494623 h 4796589"/>
                  <a:gd name="connsiteX302" fmla="*/ 5157819 w 7905681"/>
                  <a:gd name="connsiteY302" fmla="*/ 1525473 h 4796589"/>
                  <a:gd name="connsiteX303" fmla="*/ 5161768 w 7905681"/>
                  <a:gd name="connsiteY303" fmla="*/ 1552468 h 4796589"/>
                  <a:gd name="connsiteX304" fmla="*/ 5181514 w 7905681"/>
                  <a:gd name="connsiteY304" fmla="*/ 1598738 h 4796589"/>
                  <a:gd name="connsiteX305" fmla="*/ 5181514 w 7905681"/>
                  <a:gd name="connsiteY305" fmla="*/ 1614167 h 4796589"/>
                  <a:gd name="connsiteX306" fmla="*/ 5181514 w 7905681"/>
                  <a:gd name="connsiteY306" fmla="*/ 1660437 h 4796589"/>
                  <a:gd name="connsiteX307" fmla="*/ 5176481 w 7905681"/>
                  <a:gd name="connsiteY307" fmla="*/ 1660735 h 4796589"/>
                  <a:gd name="connsiteX308" fmla="*/ 5169785 w 7905681"/>
                  <a:gd name="connsiteY308" fmla="*/ 1661132 h 4796589"/>
                  <a:gd name="connsiteX309" fmla="*/ 5169915 w 7905681"/>
                  <a:gd name="connsiteY309" fmla="*/ 1661396 h 4796589"/>
                  <a:gd name="connsiteX310" fmla="*/ 5178615 w 7905681"/>
                  <a:gd name="connsiteY310" fmla="*/ 1660887 h 4796589"/>
                  <a:gd name="connsiteX311" fmla="*/ 5178615 w 7905681"/>
                  <a:gd name="connsiteY311" fmla="*/ 1674492 h 4796589"/>
                  <a:gd name="connsiteX312" fmla="*/ 5182059 w 7905681"/>
                  <a:gd name="connsiteY312" fmla="*/ 1691224 h 4796589"/>
                  <a:gd name="connsiteX313" fmla="*/ 5195307 w 7905681"/>
                  <a:gd name="connsiteY313" fmla="*/ 1727016 h 4796589"/>
                  <a:gd name="connsiteX314" fmla="*/ 5206636 w 7905681"/>
                  <a:gd name="connsiteY314" fmla="*/ 1738027 h 4796589"/>
                  <a:gd name="connsiteX315" fmla="*/ 5211304 w 7905681"/>
                  <a:gd name="connsiteY315" fmla="*/ 1765256 h 4796589"/>
                  <a:gd name="connsiteX316" fmla="*/ 5220641 w 7905681"/>
                  <a:gd name="connsiteY316" fmla="*/ 1778871 h 4796589"/>
                  <a:gd name="connsiteX317" fmla="*/ 5229984 w 7905681"/>
                  <a:gd name="connsiteY317" fmla="*/ 1801561 h 4796589"/>
                  <a:gd name="connsiteX318" fmla="*/ 5248662 w 7905681"/>
                  <a:gd name="connsiteY318" fmla="*/ 1815176 h 4796589"/>
                  <a:gd name="connsiteX319" fmla="*/ 5243994 w 7905681"/>
                  <a:gd name="connsiteY319" fmla="*/ 1815176 h 4796589"/>
                  <a:gd name="connsiteX320" fmla="*/ 5246308 w 7905681"/>
                  <a:gd name="connsiteY320" fmla="*/ 1883419 h 4796589"/>
                  <a:gd name="connsiteX321" fmla="*/ 5246311 w 7905681"/>
                  <a:gd name="connsiteY321" fmla="*/ 1883427 h 4796589"/>
                  <a:gd name="connsiteX322" fmla="*/ 5243995 w 7905681"/>
                  <a:gd name="connsiteY322" fmla="*/ 1815178 h 4796589"/>
                  <a:gd name="connsiteX323" fmla="*/ 5267343 w 7905681"/>
                  <a:gd name="connsiteY323" fmla="*/ 1819712 h 4796589"/>
                  <a:gd name="connsiteX324" fmla="*/ 5281352 w 7905681"/>
                  <a:gd name="connsiteY324" fmla="*/ 1815178 h 4796589"/>
                  <a:gd name="connsiteX325" fmla="*/ 5300031 w 7905681"/>
                  <a:gd name="connsiteY325" fmla="*/ 1801565 h 4796589"/>
                  <a:gd name="connsiteX326" fmla="*/ 5332718 w 7905681"/>
                  <a:gd name="connsiteY326" fmla="*/ 1783411 h 4796589"/>
                  <a:gd name="connsiteX327" fmla="*/ 5332718 w 7905681"/>
                  <a:gd name="connsiteY327" fmla="*/ 1778872 h 4796589"/>
                  <a:gd name="connsiteX328" fmla="*/ 5334628 w 7905681"/>
                  <a:gd name="connsiteY328" fmla="*/ 1778750 h 4796589"/>
                  <a:gd name="connsiteX329" fmla="*/ 5351801 w 7905681"/>
                  <a:gd name="connsiteY329" fmla="*/ 1762028 h 4796589"/>
                  <a:gd name="connsiteX330" fmla="*/ 5354273 w 7905681"/>
                  <a:gd name="connsiteY330" fmla="*/ 1759621 h 4796589"/>
                  <a:gd name="connsiteX331" fmla="*/ 5362177 w 7905681"/>
                  <a:gd name="connsiteY331" fmla="*/ 1744233 h 4796589"/>
                  <a:gd name="connsiteX332" fmla="*/ 5377997 w 7905681"/>
                  <a:gd name="connsiteY332" fmla="*/ 1717283 h 4796589"/>
                  <a:gd name="connsiteX333" fmla="*/ 5393807 w 7905681"/>
                  <a:gd name="connsiteY333" fmla="*/ 1682643 h 4796589"/>
                  <a:gd name="connsiteX334" fmla="*/ 5401713 w 7905681"/>
                  <a:gd name="connsiteY334" fmla="*/ 1644159 h 4796589"/>
                  <a:gd name="connsiteX335" fmla="*/ 5397761 w 7905681"/>
                  <a:gd name="connsiteY335" fmla="*/ 1574880 h 4796589"/>
                  <a:gd name="connsiteX336" fmla="*/ 5397761 w 7905681"/>
                  <a:gd name="connsiteY336" fmla="*/ 1544085 h 4796589"/>
                  <a:gd name="connsiteX337" fmla="*/ 5381950 w 7905681"/>
                  <a:gd name="connsiteY337" fmla="*/ 1520998 h 4796589"/>
                  <a:gd name="connsiteX338" fmla="*/ 5366130 w 7905681"/>
                  <a:gd name="connsiteY338" fmla="*/ 1490203 h 4796589"/>
                  <a:gd name="connsiteX339" fmla="*/ 5350319 w 7905681"/>
                  <a:gd name="connsiteY339" fmla="*/ 1474806 h 4796589"/>
                  <a:gd name="connsiteX340" fmla="*/ 5338452 w 7905681"/>
                  <a:gd name="connsiteY340" fmla="*/ 1447865 h 4796589"/>
                  <a:gd name="connsiteX341" fmla="*/ 5346367 w 7905681"/>
                  <a:gd name="connsiteY341" fmla="*/ 1428623 h 4796589"/>
                  <a:gd name="connsiteX342" fmla="*/ 5354273 w 7905681"/>
                  <a:gd name="connsiteY342" fmla="*/ 1420924 h 4796589"/>
                  <a:gd name="connsiteX343" fmla="*/ 5354273 w 7905681"/>
                  <a:gd name="connsiteY343" fmla="*/ 1405527 h 4796589"/>
                  <a:gd name="connsiteX344" fmla="*/ 5346367 w 7905681"/>
                  <a:gd name="connsiteY344" fmla="*/ 1374741 h 4796589"/>
                  <a:gd name="connsiteX345" fmla="*/ 5334500 w 7905681"/>
                  <a:gd name="connsiteY345" fmla="*/ 1363198 h 4796589"/>
                  <a:gd name="connsiteX346" fmla="*/ 5346367 w 7905681"/>
                  <a:gd name="connsiteY346" fmla="*/ 1355499 h 4796589"/>
                  <a:gd name="connsiteX347" fmla="*/ 5350319 w 7905681"/>
                  <a:gd name="connsiteY347" fmla="*/ 1336248 h 4796589"/>
                  <a:gd name="connsiteX348" fmla="*/ 5354273 w 7905681"/>
                  <a:gd name="connsiteY348" fmla="*/ 1317006 h 4796589"/>
                  <a:gd name="connsiteX349" fmla="*/ 5362177 w 7905681"/>
                  <a:gd name="connsiteY349" fmla="*/ 1305462 h 4796589"/>
                  <a:gd name="connsiteX350" fmla="*/ 5362177 w 7905681"/>
                  <a:gd name="connsiteY350" fmla="*/ 1274667 h 4796589"/>
                  <a:gd name="connsiteX351" fmla="*/ 5358225 w 7905681"/>
                  <a:gd name="connsiteY351" fmla="*/ 1259279 h 4796589"/>
                  <a:gd name="connsiteX352" fmla="*/ 5362177 w 7905681"/>
                  <a:gd name="connsiteY352" fmla="*/ 1240028 h 4796589"/>
                  <a:gd name="connsiteX353" fmla="*/ 5374036 w 7905681"/>
                  <a:gd name="connsiteY353" fmla="*/ 1224640 h 4796589"/>
                  <a:gd name="connsiteX354" fmla="*/ 5381950 w 7905681"/>
                  <a:gd name="connsiteY354" fmla="*/ 1209242 h 4796589"/>
                  <a:gd name="connsiteX355" fmla="*/ 5381950 w 7905681"/>
                  <a:gd name="connsiteY355" fmla="*/ 1190000 h 4796589"/>
                  <a:gd name="connsiteX356" fmla="*/ 5397761 w 7905681"/>
                  <a:gd name="connsiteY356" fmla="*/ 1186146 h 4796589"/>
                  <a:gd name="connsiteX357" fmla="*/ 5421485 w 7905681"/>
                  <a:gd name="connsiteY357" fmla="*/ 1186146 h 4796589"/>
                  <a:gd name="connsiteX358" fmla="*/ 5429391 w 7905681"/>
                  <a:gd name="connsiteY358" fmla="*/ 1155361 h 4796589"/>
                  <a:gd name="connsiteX359" fmla="*/ 5433343 w 7905681"/>
                  <a:gd name="connsiteY359" fmla="*/ 1147662 h 4796589"/>
                  <a:gd name="connsiteX360" fmla="*/ 5441249 w 7905681"/>
                  <a:gd name="connsiteY360" fmla="*/ 1143808 h 4796589"/>
                  <a:gd name="connsiteX361" fmla="*/ 5453116 w 7905681"/>
                  <a:gd name="connsiteY361" fmla="*/ 1178447 h 4796589"/>
                  <a:gd name="connsiteX362" fmla="*/ 5437295 w 7905681"/>
                  <a:gd name="connsiteY362" fmla="*/ 1197689 h 4796589"/>
                  <a:gd name="connsiteX363" fmla="*/ 5437295 w 7905681"/>
                  <a:gd name="connsiteY363" fmla="*/ 1205388 h 4796589"/>
                  <a:gd name="connsiteX364" fmla="*/ 5445210 w 7905681"/>
                  <a:gd name="connsiteY364" fmla="*/ 1209242 h 4796589"/>
                  <a:gd name="connsiteX365" fmla="*/ 5449164 w 7905681"/>
                  <a:gd name="connsiteY365" fmla="*/ 1209242 h 4796589"/>
                  <a:gd name="connsiteX366" fmla="*/ 5457068 w 7905681"/>
                  <a:gd name="connsiteY366" fmla="*/ 1205388 h 4796589"/>
                  <a:gd name="connsiteX367" fmla="*/ 5461021 w 7905681"/>
                  <a:gd name="connsiteY367" fmla="*/ 1190000 h 4796589"/>
                  <a:gd name="connsiteX368" fmla="*/ 5464973 w 7905681"/>
                  <a:gd name="connsiteY368" fmla="*/ 1186146 h 4796589"/>
                  <a:gd name="connsiteX369" fmla="*/ 5468925 w 7905681"/>
                  <a:gd name="connsiteY369" fmla="*/ 1166904 h 4796589"/>
                  <a:gd name="connsiteX370" fmla="*/ 5468925 w 7905681"/>
                  <a:gd name="connsiteY370" fmla="*/ 1155361 h 4796589"/>
                  <a:gd name="connsiteX371" fmla="*/ 5468925 w 7905681"/>
                  <a:gd name="connsiteY371" fmla="*/ 1139963 h 4796589"/>
                  <a:gd name="connsiteX372" fmla="*/ 5468925 w 7905681"/>
                  <a:gd name="connsiteY372" fmla="*/ 1124566 h 4796589"/>
                  <a:gd name="connsiteX373" fmla="*/ 5480794 w 7905681"/>
                  <a:gd name="connsiteY373" fmla="*/ 1109168 h 4796589"/>
                  <a:gd name="connsiteX374" fmla="*/ 5488698 w 7905681"/>
                  <a:gd name="connsiteY374" fmla="*/ 1101469 h 4796589"/>
                  <a:gd name="connsiteX375" fmla="*/ 5508461 w 7905681"/>
                  <a:gd name="connsiteY375" fmla="*/ 1097625 h 4796589"/>
                  <a:gd name="connsiteX376" fmla="*/ 5516376 w 7905681"/>
                  <a:gd name="connsiteY376" fmla="*/ 1089926 h 4796589"/>
                  <a:gd name="connsiteX377" fmla="*/ 5500556 w 7905681"/>
                  <a:gd name="connsiteY377" fmla="*/ 1074529 h 4796589"/>
                  <a:gd name="connsiteX378" fmla="*/ 5496604 w 7905681"/>
                  <a:gd name="connsiteY378" fmla="*/ 1062985 h 4796589"/>
                  <a:gd name="connsiteX379" fmla="*/ 5504509 w 7905681"/>
                  <a:gd name="connsiteY379" fmla="*/ 1051442 h 4796589"/>
                  <a:gd name="connsiteX380" fmla="*/ 5512424 w 7905681"/>
                  <a:gd name="connsiteY380" fmla="*/ 1039889 h 4796589"/>
                  <a:gd name="connsiteX381" fmla="*/ 5516376 w 7905681"/>
                  <a:gd name="connsiteY381" fmla="*/ 1036044 h 4796589"/>
                  <a:gd name="connsiteX382" fmla="*/ 5516376 w 7905681"/>
                  <a:gd name="connsiteY382" fmla="*/ 1028346 h 4796589"/>
                  <a:gd name="connsiteX383" fmla="*/ 5520328 w 7905681"/>
                  <a:gd name="connsiteY383" fmla="*/ 1024492 h 4796589"/>
                  <a:gd name="connsiteX384" fmla="*/ 5524282 w 7905681"/>
                  <a:gd name="connsiteY384" fmla="*/ 1024492 h 4796589"/>
                  <a:gd name="connsiteX385" fmla="*/ 5540092 w 7905681"/>
                  <a:gd name="connsiteY385" fmla="*/ 1020647 h 4796589"/>
                  <a:gd name="connsiteX386" fmla="*/ 5548006 w 7905681"/>
                  <a:gd name="connsiteY386" fmla="*/ 1020647 h 4796589"/>
                  <a:gd name="connsiteX387" fmla="*/ 5540092 w 7905681"/>
                  <a:gd name="connsiteY387" fmla="*/ 1009103 h 4796589"/>
                  <a:gd name="connsiteX388" fmla="*/ 5524282 w 7905681"/>
                  <a:gd name="connsiteY388" fmla="*/ 997551 h 4796589"/>
                  <a:gd name="connsiteX389" fmla="*/ 5516376 w 7905681"/>
                  <a:gd name="connsiteY389" fmla="*/ 989852 h 4796589"/>
                  <a:gd name="connsiteX390" fmla="*/ 5504509 w 7905681"/>
                  <a:gd name="connsiteY390" fmla="*/ 982163 h 4796589"/>
                  <a:gd name="connsiteX391" fmla="*/ 5484746 w 7905681"/>
                  <a:gd name="connsiteY391" fmla="*/ 974464 h 4796589"/>
                  <a:gd name="connsiteX392" fmla="*/ 5449164 w 7905681"/>
                  <a:gd name="connsiteY392" fmla="*/ 970610 h 4796589"/>
                  <a:gd name="connsiteX393" fmla="*/ 4545885 w 7905681"/>
                  <a:gd name="connsiteY393" fmla="*/ 912118 h 4796589"/>
                  <a:gd name="connsiteX394" fmla="*/ 4534207 w 7905681"/>
                  <a:gd name="connsiteY394" fmla="*/ 921200 h 4796589"/>
                  <a:gd name="connsiteX395" fmla="*/ 4534207 w 7905681"/>
                  <a:gd name="connsiteY395" fmla="*/ 927075 h 4796589"/>
                  <a:gd name="connsiteX396" fmla="*/ 4537434 w 7905681"/>
                  <a:gd name="connsiteY396" fmla="*/ 929012 h 4796589"/>
                  <a:gd name="connsiteX397" fmla="*/ 4537761 w 7905681"/>
                  <a:gd name="connsiteY397" fmla="*/ 920047 h 4796589"/>
                  <a:gd name="connsiteX398" fmla="*/ 4539736 w 7905681"/>
                  <a:gd name="connsiteY398" fmla="*/ 918120 h 4796589"/>
                  <a:gd name="connsiteX399" fmla="*/ 756357 w 7905681"/>
                  <a:gd name="connsiteY399" fmla="*/ 661392 h 4796589"/>
                  <a:gd name="connsiteX400" fmla="*/ 756358 w 7905681"/>
                  <a:gd name="connsiteY400" fmla="*/ 663733 h 4796589"/>
                  <a:gd name="connsiteX401" fmla="*/ 757841 w 7905681"/>
                  <a:gd name="connsiteY401" fmla="*/ 664214 h 4796589"/>
                  <a:gd name="connsiteX402" fmla="*/ 758205 w 7905681"/>
                  <a:gd name="connsiteY402" fmla="*/ 664331 h 4796589"/>
                  <a:gd name="connsiteX403" fmla="*/ 758205 w 7905681"/>
                  <a:gd name="connsiteY403" fmla="*/ 661392 h 4796589"/>
                  <a:gd name="connsiteX404" fmla="*/ 720740 w 7905681"/>
                  <a:gd name="connsiteY404" fmla="*/ 645530 h 4796589"/>
                  <a:gd name="connsiteX405" fmla="*/ 720740 w 7905681"/>
                  <a:gd name="connsiteY405" fmla="*/ 648363 h 4796589"/>
                  <a:gd name="connsiteX406" fmla="*/ 724701 w 7905681"/>
                  <a:gd name="connsiteY406" fmla="*/ 656053 h 4796589"/>
                  <a:gd name="connsiteX407" fmla="*/ 726127 w 7905681"/>
                  <a:gd name="connsiteY407" fmla="*/ 656514 h 4796589"/>
                  <a:gd name="connsiteX408" fmla="*/ 723207 w 7905681"/>
                  <a:gd name="connsiteY408" fmla="*/ 650815 h 4796589"/>
                  <a:gd name="connsiteX409" fmla="*/ 722713 w 7905681"/>
                  <a:gd name="connsiteY409" fmla="*/ 649854 h 4796589"/>
                  <a:gd name="connsiteX410" fmla="*/ 722713 w 7905681"/>
                  <a:gd name="connsiteY410" fmla="*/ 646012 h 4796589"/>
                  <a:gd name="connsiteX411" fmla="*/ 3889429 w 7905681"/>
                  <a:gd name="connsiteY411" fmla="*/ 506825 h 4796589"/>
                  <a:gd name="connsiteX412" fmla="*/ 3889794 w 7905681"/>
                  <a:gd name="connsiteY412" fmla="*/ 508595 h 4796589"/>
                  <a:gd name="connsiteX413" fmla="*/ 3889794 w 7905681"/>
                  <a:gd name="connsiteY413" fmla="*/ 508249 h 4796589"/>
                  <a:gd name="connsiteX414" fmla="*/ 7620829 w 7905681"/>
                  <a:gd name="connsiteY414" fmla="*/ 326734 h 4796589"/>
                  <a:gd name="connsiteX415" fmla="*/ 7681538 w 7905681"/>
                  <a:gd name="connsiteY415" fmla="*/ 363033 h 4796589"/>
                  <a:gd name="connsiteX416" fmla="*/ 7690876 w 7905681"/>
                  <a:gd name="connsiteY416" fmla="*/ 376646 h 4796589"/>
                  <a:gd name="connsiteX417" fmla="*/ 7700214 w 7905681"/>
                  <a:gd name="connsiteY417" fmla="*/ 408411 h 4796589"/>
                  <a:gd name="connsiteX418" fmla="*/ 7709556 w 7905681"/>
                  <a:gd name="connsiteY418" fmla="*/ 444716 h 4796589"/>
                  <a:gd name="connsiteX419" fmla="*/ 7718895 w 7905681"/>
                  <a:gd name="connsiteY419" fmla="*/ 467410 h 4796589"/>
                  <a:gd name="connsiteX420" fmla="*/ 7728232 w 7905681"/>
                  <a:gd name="connsiteY420" fmla="*/ 508247 h 4796589"/>
                  <a:gd name="connsiteX421" fmla="*/ 7746913 w 7905681"/>
                  <a:gd name="connsiteY421" fmla="*/ 549086 h 4796589"/>
                  <a:gd name="connsiteX422" fmla="*/ 7751580 w 7905681"/>
                  <a:gd name="connsiteY422" fmla="*/ 580853 h 4796589"/>
                  <a:gd name="connsiteX423" fmla="*/ 7765589 w 7905681"/>
                  <a:gd name="connsiteY423" fmla="*/ 603545 h 4796589"/>
                  <a:gd name="connsiteX424" fmla="*/ 7784269 w 7905681"/>
                  <a:gd name="connsiteY424" fmla="*/ 612618 h 4796589"/>
                  <a:gd name="connsiteX425" fmla="*/ 7802945 w 7905681"/>
                  <a:gd name="connsiteY425" fmla="*/ 612618 h 4796589"/>
                  <a:gd name="connsiteX426" fmla="*/ 7812287 w 7905681"/>
                  <a:gd name="connsiteY426" fmla="*/ 608085 h 4796589"/>
                  <a:gd name="connsiteX427" fmla="*/ 7826297 w 7905681"/>
                  <a:gd name="connsiteY427" fmla="*/ 603545 h 4796589"/>
                  <a:gd name="connsiteX428" fmla="*/ 7830964 w 7905681"/>
                  <a:gd name="connsiteY428" fmla="*/ 617158 h 4796589"/>
                  <a:gd name="connsiteX429" fmla="*/ 7830964 w 7905681"/>
                  <a:gd name="connsiteY429" fmla="*/ 635311 h 4796589"/>
                  <a:gd name="connsiteX430" fmla="*/ 7835635 w 7905681"/>
                  <a:gd name="connsiteY430" fmla="*/ 657996 h 4796589"/>
                  <a:gd name="connsiteX431" fmla="*/ 7844973 w 7905681"/>
                  <a:gd name="connsiteY431" fmla="*/ 676149 h 4796589"/>
                  <a:gd name="connsiteX432" fmla="*/ 7854311 w 7905681"/>
                  <a:gd name="connsiteY432" fmla="*/ 676149 h 4796589"/>
                  <a:gd name="connsiteX433" fmla="*/ 7872991 w 7905681"/>
                  <a:gd name="connsiteY433" fmla="*/ 676149 h 4796589"/>
                  <a:gd name="connsiteX434" fmla="*/ 7882330 w 7905681"/>
                  <a:gd name="connsiteY434" fmla="*/ 698842 h 4796589"/>
                  <a:gd name="connsiteX435" fmla="*/ 7891672 w 7905681"/>
                  <a:gd name="connsiteY435" fmla="*/ 703381 h 4796589"/>
                  <a:gd name="connsiteX436" fmla="*/ 7891672 w 7905681"/>
                  <a:gd name="connsiteY436" fmla="*/ 707915 h 4796589"/>
                  <a:gd name="connsiteX437" fmla="*/ 7882330 w 7905681"/>
                  <a:gd name="connsiteY437" fmla="*/ 716995 h 4796589"/>
                  <a:gd name="connsiteX438" fmla="*/ 7887000 w 7905681"/>
                  <a:gd name="connsiteY438" fmla="*/ 726068 h 4796589"/>
                  <a:gd name="connsiteX439" fmla="*/ 7896339 w 7905681"/>
                  <a:gd name="connsiteY439" fmla="*/ 726068 h 4796589"/>
                  <a:gd name="connsiteX440" fmla="*/ 7901010 w 7905681"/>
                  <a:gd name="connsiteY440" fmla="*/ 726068 h 4796589"/>
                  <a:gd name="connsiteX441" fmla="*/ 7905681 w 7905681"/>
                  <a:gd name="connsiteY441" fmla="*/ 730608 h 4796589"/>
                  <a:gd name="connsiteX442" fmla="*/ 7901010 w 7905681"/>
                  <a:gd name="connsiteY442" fmla="*/ 757834 h 4796589"/>
                  <a:gd name="connsiteX443" fmla="*/ 7891672 w 7905681"/>
                  <a:gd name="connsiteY443" fmla="*/ 766906 h 4796589"/>
                  <a:gd name="connsiteX444" fmla="*/ 7872991 w 7905681"/>
                  <a:gd name="connsiteY444" fmla="*/ 766906 h 4796589"/>
                  <a:gd name="connsiteX445" fmla="*/ 7858982 w 7905681"/>
                  <a:gd name="connsiteY445" fmla="*/ 780526 h 4796589"/>
                  <a:gd name="connsiteX446" fmla="*/ 7854311 w 7905681"/>
                  <a:gd name="connsiteY446" fmla="*/ 785059 h 4796589"/>
                  <a:gd name="connsiteX447" fmla="*/ 7844973 w 7905681"/>
                  <a:gd name="connsiteY447" fmla="*/ 785059 h 4796589"/>
                  <a:gd name="connsiteX448" fmla="*/ 7844973 w 7905681"/>
                  <a:gd name="connsiteY448" fmla="*/ 798671 h 4796589"/>
                  <a:gd name="connsiteX449" fmla="*/ 7840306 w 7905681"/>
                  <a:gd name="connsiteY449" fmla="*/ 803212 h 4796589"/>
                  <a:gd name="connsiteX450" fmla="*/ 7830964 w 7905681"/>
                  <a:gd name="connsiteY450" fmla="*/ 803212 h 4796589"/>
                  <a:gd name="connsiteX451" fmla="*/ 7812287 w 7905681"/>
                  <a:gd name="connsiteY451" fmla="*/ 803212 h 4796589"/>
                  <a:gd name="connsiteX452" fmla="*/ 7812287 w 7905681"/>
                  <a:gd name="connsiteY452" fmla="*/ 830438 h 4796589"/>
                  <a:gd name="connsiteX453" fmla="*/ 7802945 w 7905681"/>
                  <a:gd name="connsiteY453" fmla="*/ 830438 h 4796589"/>
                  <a:gd name="connsiteX454" fmla="*/ 7798278 w 7905681"/>
                  <a:gd name="connsiteY454" fmla="*/ 830438 h 4796589"/>
                  <a:gd name="connsiteX455" fmla="*/ 7802945 w 7905681"/>
                  <a:gd name="connsiteY455" fmla="*/ 848590 h 4796589"/>
                  <a:gd name="connsiteX456" fmla="*/ 7793608 w 7905681"/>
                  <a:gd name="connsiteY456" fmla="*/ 853130 h 4796589"/>
                  <a:gd name="connsiteX457" fmla="*/ 7779599 w 7905681"/>
                  <a:gd name="connsiteY457" fmla="*/ 844057 h 4796589"/>
                  <a:gd name="connsiteX458" fmla="*/ 7765589 w 7905681"/>
                  <a:gd name="connsiteY458" fmla="*/ 830438 h 4796589"/>
                  <a:gd name="connsiteX459" fmla="*/ 7760922 w 7905681"/>
                  <a:gd name="connsiteY459" fmla="*/ 834977 h 4796589"/>
                  <a:gd name="connsiteX460" fmla="*/ 7760922 w 7905681"/>
                  <a:gd name="connsiteY460" fmla="*/ 844057 h 4796589"/>
                  <a:gd name="connsiteX461" fmla="*/ 7770260 w 7905681"/>
                  <a:gd name="connsiteY461" fmla="*/ 853130 h 4796589"/>
                  <a:gd name="connsiteX462" fmla="*/ 7779599 w 7905681"/>
                  <a:gd name="connsiteY462" fmla="*/ 862203 h 4796589"/>
                  <a:gd name="connsiteX463" fmla="*/ 7765589 w 7905681"/>
                  <a:gd name="connsiteY463" fmla="*/ 875823 h 4796589"/>
                  <a:gd name="connsiteX464" fmla="*/ 7751580 w 7905681"/>
                  <a:gd name="connsiteY464" fmla="*/ 880356 h 4796589"/>
                  <a:gd name="connsiteX465" fmla="*/ 7751580 w 7905681"/>
                  <a:gd name="connsiteY465" fmla="*/ 862203 h 4796589"/>
                  <a:gd name="connsiteX466" fmla="*/ 7751580 w 7905681"/>
                  <a:gd name="connsiteY466" fmla="*/ 853130 h 4796589"/>
                  <a:gd name="connsiteX467" fmla="*/ 7737571 w 7905681"/>
                  <a:gd name="connsiteY467" fmla="*/ 848590 h 4796589"/>
                  <a:gd name="connsiteX468" fmla="*/ 7728232 w 7905681"/>
                  <a:gd name="connsiteY468" fmla="*/ 853130 h 4796589"/>
                  <a:gd name="connsiteX469" fmla="*/ 7728232 w 7905681"/>
                  <a:gd name="connsiteY469" fmla="*/ 871282 h 4796589"/>
                  <a:gd name="connsiteX470" fmla="*/ 7728232 w 7905681"/>
                  <a:gd name="connsiteY470" fmla="*/ 880356 h 4796589"/>
                  <a:gd name="connsiteX471" fmla="*/ 7704886 w 7905681"/>
                  <a:gd name="connsiteY471" fmla="*/ 880356 h 4796589"/>
                  <a:gd name="connsiteX472" fmla="*/ 7700214 w 7905681"/>
                  <a:gd name="connsiteY472" fmla="*/ 871282 h 4796589"/>
                  <a:gd name="connsiteX473" fmla="*/ 7681538 w 7905681"/>
                  <a:gd name="connsiteY473" fmla="*/ 853130 h 4796589"/>
                  <a:gd name="connsiteX474" fmla="*/ 7681538 w 7905681"/>
                  <a:gd name="connsiteY474" fmla="*/ 862203 h 4796589"/>
                  <a:gd name="connsiteX475" fmla="*/ 7676867 w 7905681"/>
                  <a:gd name="connsiteY475" fmla="*/ 875823 h 4796589"/>
                  <a:gd name="connsiteX476" fmla="*/ 7676867 w 7905681"/>
                  <a:gd name="connsiteY476" fmla="*/ 884896 h 4796589"/>
                  <a:gd name="connsiteX477" fmla="*/ 7681538 w 7905681"/>
                  <a:gd name="connsiteY477" fmla="*/ 898509 h 4796589"/>
                  <a:gd name="connsiteX478" fmla="*/ 7681538 w 7905681"/>
                  <a:gd name="connsiteY478" fmla="*/ 907589 h 4796589"/>
                  <a:gd name="connsiteX479" fmla="*/ 7676867 w 7905681"/>
                  <a:gd name="connsiteY479" fmla="*/ 925735 h 4796589"/>
                  <a:gd name="connsiteX480" fmla="*/ 7681538 w 7905681"/>
                  <a:gd name="connsiteY480" fmla="*/ 939354 h 4796589"/>
                  <a:gd name="connsiteX481" fmla="*/ 7676867 w 7905681"/>
                  <a:gd name="connsiteY481" fmla="*/ 957500 h 4796589"/>
                  <a:gd name="connsiteX482" fmla="*/ 7672196 w 7905681"/>
                  <a:gd name="connsiteY482" fmla="*/ 966580 h 4796589"/>
                  <a:gd name="connsiteX483" fmla="*/ 7658191 w 7905681"/>
                  <a:gd name="connsiteY483" fmla="*/ 971113 h 4796589"/>
                  <a:gd name="connsiteX484" fmla="*/ 7644182 w 7905681"/>
                  <a:gd name="connsiteY484" fmla="*/ 957500 h 4796589"/>
                  <a:gd name="connsiteX485" fmla="*/ 7634838 w 7905681"/>
                  <a:gd name="connsiteY485" fmla="*/ 957500 h 4796589"/>
                  <a:gd name="connsiteX486" fmla="*/ 7639510 w 7905681"/>
                  <a:gd name="connsiteY486" fmla="*/ 980193 h 4796589"/>
                  <a:gd name="connsiteX487" fmla="*/ 7634838 w 7905681"/>
                  <a:gd name="connsiteY487" fmla="*/ 993805 h 4796589"/>
                  <a:gd name="connsiteX488" fmla="*/ 7620829 w 7905681"/>
                  <a:gd name="connsiteY488" fmla="*/ 998346 h 4796589"/>
                  <a:gd name="connsiteX489" fmla="*/ 7611492 w 7905681"/>
                  <a:gd name="connsiteY489" fmla="*/ 993805 h 4796589"/>
                  <a:gd name="connsiteX490" fmla="*/ 7592816 w 7905681"/>
                  <a:gd name="connsiteY490" fmla="*/ 993805 h 4796589"/>
                  <a:gd name="connsiteX491" fmla="*/ 7597483 w 7905681"/>
                  <a:gd name="connsiteY491" fmla="*/ 1002878 h 4796589"/>
                  <a:gd name="connsiteX492" fmla="*/ 7602154 w 7905681"/>
                  <a:gd name="connsiteY492" fmla="*/ 1002878 h 4796589"/>
                  <a:gd name="connsiteX493" fmla="*/ 7602154 w 7905681"/>
                  <a:gd name="connsiteY493" fmla="*/ 1007419 h 4796589"/>
                  <a:gd name="connsiteX494" fmla="*/ 7602154 w 7905681"/>
                  <a:gd name="connsiteY494" fmla="*/ 1021031 h 4796589"/>
                  <a:gd name="connsiteX495" fmla="*/ 7597483 w 7905681"/>
                  <a:gd name="connsiteY495" fmla="*/ 1021031 h 4796589"/>
                  <a:gd name="connsiteX496" fmla="*/ 7592816 w 7905681"/>
                  <a:gd name="connsiteY496" fmla="*/ 1016499 h 4796589"/>
                  <a:gd name="connsiteX497" fmla="*/ 7583473 w 7905681"/>
                  <a:gd name="connsiteY497" fmla="*/ 1007419 h 4796589"/>
                  <a:gd name="connsiteX498" fmla="*/ 7583473 w 7905681"/>
                  <a:gd name="connsiteY498" fmla="*/ 1021031 h 4796589"/>
                  <a:gd name="connsiteX499" fmla="*/ 7578806 w 7905681"/>
                  <a:gd name="connsiteY499" fmla="*/ 1025571 h 4796589"/>
                  <a:gd name="connsiteX500" fmla="*/ 7569464 w 7905681"/>
                  <a:gd name="connsiteY500" fmla="*/ 1030111 h 4796589"/>
                  <a:gd name="connsiteX501" fmla="*/ 7569464 w 7905681"/>
                  <a:gd name="connsiteY501" fmla="*/ 1025571 h 4796589"/>
                  <a:gd name="connsiteX502" fmla="*/ 7564797 w 7905681"/>
                  <a:gd name="connsiteY502" fmla="*/ 1021031 h 4796589"/>
                  <a:gd name="connsiteX503" fmla="*/ 7555455 w 7905681"/>
                  <a:gd name="connsiteY503" fmla="*/ 1030111 h 4796589"/>
                  <a:gd name="connsiteX504" fmla="*/ 7555455 w 7905681"/>
                  <a:gd name="connsiteY504" fmla="*/ 1034644 h 4796589"/>
                  <a:gd name="connsiteX505" fmla="*/ 7546116 w 7905681"/>
                  <a:gd name="connsiteY505" fmla="*/ 1043724 h 4796589"/>
                  <a:gd name="connsiteX506" fmla="*/ 7546116 w 7905681"/>
                  <a:gd name="connsiteY506" fmla="*/ 1048264 h 4796589"/>
                  <a:gd name="connsiteX507" fmla="*/ 7546116 w 7905681"/>
                  <a:gd name="connsiteY507" fmla="*/ 1057338 h 4796589"/>
                  <a:gd name="connsiteX508" fmla="*/ 7550788 w 7905681"/>
                  <a:gd name="connsiteY508" fmla="*/ 1057338 h 4796589"/>
                  <a:gd name="connsiteX509" fmla="*/ 7564797 w 7905681"/>
                  <a:gd name="connsiteY509" fmla="*/ 1057338 h 4796589"/>
                  <a:gd name="connsiteX510" fmla="*/ 7564797 w 7905681"/>
                  <a:gd name="connsiteY510" fmla="*/ 1080030 h 4796589"/>
                  <a:gd name="connsiteX511" fmla="*/ 7550788 w 7905681"/>
                  <a:gd name="connsiteY511" fmla="*/ 1080030 h 4796589"/>
                  <a:gd name="connsiteX512" fmla="*/ 7546116 w 7905681"/>
                  <a:gd name="connsiteY512" fmla="*/ 1080030 h 4796589"/>
                  <a:gd name="connsiteX513" fmla="*/ 7536779 w 7905681"/>
                  <a:gd name="connsiteY513" fmla="*/ 1080030 h 4796589"/>
                  <a:gd name="connsiteX514" fmla="*/ 7536779 w 7905681"/>
                  <a:gd name="connsiteY514" fmla="*/ 1093643 h 4796589"/>
                  <a:gd name="connsiteX515" fmla="*/ 7532107 w 7905681"/>
                  <a:gd name="connsiteY515" fmla="*/ 1102716 h 4796589"/>
                  <a:gd name="connsiteX516" fmla="*/ 7532107 w 7905681"/>
                  <a:gd name="connsiteY516" fmla="*/ 1116328 h 4796589"/>
                  <a:gd name="connsiteX517" fmla="*/ 7522770 w 7905681"/>
                  <a:gd name="connsiteY517" fmla="*/ 1116328 h 4796589"/>
                  <a:gd name="connsiteX518" fmla="*/ 7518098 w 7905681"/>
                  <a:gd name="connsiteY518" fmla="*/ 1125408 h 4796589"/>
                  <a:gd name="connsiteX519" fmla="*/ 7518098 w 7905681"/>
                  <a:gd name="connsiteY519" fmla="*/ 1134481 h 4796589"/>
                  <a:gd name="connsiteX520" fmla="*/ 7518098 w 7905681"/>
                  <a:gd name="connsiteY520" fmla="*/ 1148094 h 4796589"/>
                  <a:gd name="connsiteX521" fmla="*/ 7518098 w 7905681"/>
                  <a:gd name="connsiteY521" fmla="*/ 1152634 h 4796589"/>
                  <a:gd name="connsiteX522" fmla="*/ 7513432 w 7905681"/>
                  <a:gd name="connsiteY522" fmla="*/ 1166247 h 4796589"/>
                  <a:gd name="connsiteX523" fmla="*/ 7513432 w 7905681"/>
                  <a:gd name="connsiteY523" fmla="*/ 1175327 h 4796589"/>
                  <a:gd name="connsiteX524" fmla="*/ 7508666 w 7905681"/>
                  <a:gd name="connsiteY524" fmla="*/ 1171159 h 4796589"/>
                  <a:gd name="connsiteX525" fmla="*/ 7499423 w 7905681"/>
                  <a:gd name="connsiteY525" fmla="*/ 1207092 h 4796589"/>
                  <a:gd name="connsiteX526" fmla="*/ 7504092 w 7905681"/>
                  <a:gd name="connsiteY526" fmla="*/ 1220705 h 4796589"/>
                  <a:gd name="connsiteX527" fmla="*/ 7466735 w 7905681"/>
                  <a:gd name="connsiteY527" fmla="*/ 1234317 h 4796589"/>
                  <a:gd name="connsiteX528" fmla="*/ 7462066 w 7905681"/>
                  <a:gd name="connsiteY528" fmla="*/ 1257010 h 4796589"/>
                  <a:gd name="connsiteX529" fmla="*/ 7289290 w 7905681"/>
                  <a:gd name="connsiteY529" fmla="*/ 1297852 h 4796589"/>
                  <a:gd name="connsiteX530" fmla="*/ 7279950 w 7905681"/>
                  <a:gd name="connsiteY530" fmla="*/ 1266085 h 4796589"/>
                  <a:gd name="connsiteX531" fmla="*/ 7284619 w 7905681"/>
                  <a:gd name="connsiteY531" fmla="*/ 1225242 h 4796589"/>
                  <a:gd name="connsiteX532" fmla="*/ 7279950 w 7905681"/>
                  <a:gd name="connsiteY532" fmla="*/ 1175325 h 4796589"/>
                  <a:gd name="connsiteX533" fmla="*/ 7275281 w 7905681"/>
                  <a:gd name="connsiteY533" fmla="*/ 1125407 h 4796589"/>
                  <a:gd name="connsiteX534" fmla="*/ 7289290 w 7905681"/>
                  <a:gd name="connsiteY534" fmla="*/ 1057340 h 4796589"/>
                  <a:gd name="connsiteX535" fmla="*/ 7289290 w 7905681"/>
                  <a:gd name="connsiteY535" fmla="*/ 998347 h 4796589"/>
                  <a:gd name="connsiteX536" fmla="*/ 7331316 w 7905681"/>
                  <a:gd name="connsiteY536" fmla="*/ 966584 h 4796589"/>
                  <a:gd name="connsiteX537" fmla="*/ 7331316 w 7905681"/>
                  <a:gd name="connsiteY537" fmla="*/ 948429 h 4796589"/>
                  <a:gd name="connsiteX538" fmla="*/ 7317307 w 7905681"/>
                  <a:gd name="connsiteY538" fmla="*/ 930279 h 4796589"/>
                  <a:gd name="connsiteX539" fmla="*/ 7317307 w 7905681"/>
                  <a:gd name="connsiteY539" fmla="*/ 907592 h 4796589"/>
                  <a:gd name="connsiteX540" fmla="*/ 7317307 w 7905681"/>
                  <a:gd name="connsiteY540" fmla="*/ 871287 h 4796589"/>
                  <a:gd name="connsiteX541" fmla="*/ 7303298 w 7905681"/>
                  <a:gd name="connsiteY541" fmla="*/ 853137 h 4796589"/>
                  <a:gd name="connsiteX542" fmla="*/ 7312638 w 7905681"/>
                  <a:gd name="connsiteY542" fmla="*/ 834982 h 4796589"/>
                  <a:gd name="connsiteX543" fmla="*/ 7317307 w 7905681"/>
                  <a:gd name="connsiteY543" fmla="*/ 821369 h 4796589"/>
                  <a:gd name="connsiteX544" fmla="*/ 7317307 w 7905681"/>
                  <a:gd name="connsiteY544" fmla="*/ 798681 h 4796589"/>
                  <a:gd name="connsiteX545" fmla="*/ 7340655 w 7905681"/>
                  <a:gd name="connsiteY545" fmla="*/ 798681 h 4796589"/>
                  <a:gd name="connsiteX546" fmla="*/ 7359333 w 7905681"/>
                  <a:gd name="connsiteY546" fmla="*/ 794144 h 4796589"/>
                  <a:gd name="connsiteX547" fmla="*/ 7447558 w 7905681"/>
                  <a:gd name="connsiteY547" fmla="*/ 1073717 h 4796589"/>
                  <a:gd name="connsiteX548" fmla="*/ 7359335 w 7905681"/>
                  <a:gd name="connsiteY548" fmla="*/ 794139 h 4796589"/>
                  <a:gd name="connsiteX549" fmla="*/ 7364002 w 7905681"/>
                  <a:gd name="connsiteY549" fmla="*/ 780526 h 4796589"/>
                  <a:gd name="connsiteX550" fmla="*/ 7392020 w 7905681"/>
                  <a:gd name="connsiteY550" fmla="*/ 780526 h 4796589"/>
                  <a:gd name="connsiteX551" fmla="*/ 7392020 w 7905681"/>
                  <a:gd name="connsiteY551" fmla="*/ 757834 h 4796589"/>
                  <a:gd name="connsiteX552" fmla="*/ 7406029 w 7905681"/>
                  <a:gd name="connsiteY552" fmla="*/ 753293 h 4796589"/>
                  <a:gd name="connsiteX553" fmla="*/ 7406029 w 7905681"/>
                  <a:gd name="connsiteY553" fmla="*/ 721528 h 4796589"/>
                  <a:gd name="connsiteX554" fmla="*/ 7415367 w 7905681"/>
                  <a:gd name="connsiteY554" fmla="*/ 698842 h 4796589"/>
                  <a:gd name="connsiteX555" fmla="*/ 7415367 w 7905681"/>
                  <a:gd name="connsiteY555" fmla="*/ 671616 h 4796589"/>
                  <a:gd name="connsiteX556" fmla="*/ 7424705 w 7905681"/>
                  <a:gd name="connsiteY556" fmla="*/ 657996 h 4796589"/>
                  <a:gd name="connsiteX557" fmla="*/ 7429376 w 7905681"/>
                  <a:gd name="connsiteY557" fmla="*/ 648923 h 4796589"/>
                  <a:gd name="connsiteX558" fmla="*/ 7420038 w 7905681"/>
                  <a:gd name="connsiteY558" fmla="*/ 639850 h 4796589"/>
                  <a:gd name="connsiteX559" fmla="*/ 7415367 w 7905681"/>
                  <a:gd name="connsiteY559" fmla="*/ 617158 h 4796589"/>
                  <a:gd name="connsiteX560" fmla="*/ 7420038 w 7905681"/>
                  <a:gd name="connsiteY560" fmla="*/ 571780 h 4796589"/>
                  <a:gd name="connsiteX561" fmla="*/ 7429376 w 7905681"/>
                  <a:gd name="connsiteY561" fmla="*/ 530941 h 4796589"/>
                  <a:gd name="connsiteX562" fmla="*/ 7452724 w 7905681"/>
                  <a:gd name="connsiteY562" fmla="*/ 476482 h 4796589"/>
                  <a:gd name="connsiteX563" fmla="*/ 7462066 w 7905681"/>
                  <a:gd name="connsiteY563" fmla="*/ 426564 h 4796589"/>
                  <a:gd name="connsiteX564" fmla="*/ 7485414 w 7905681"/>
                  <a:gd name="connsiteY564" fmla="*/ 358492 h 4796589"/>
                  <a:gd name="connsiteX565" fmla="*/ 7494751 w 7905681"/>
                  <a:gd name="connsiteY565" fmla="*/ 349419 h 4796589"/>
                  <a:gd name="connsiteX566" fmla="*/ 7499423 w 7905681"/>
                  <a:gd name="connsiteY566" fmla="*/ 349419 h 4796589"/>
                  <a:gd name="connsiteX567" fmla="*/ 7518098 w 7905681"/>
                  <a:gd name="connsiteY567" fmla="*/ 353960 h 4796589"/>
                  <a:gd name="connsiteX568" fmla="*/ 7541451 w 7905681"/>
                  <a:gd name="connsiteY568" fmla="*/ 367572 h 4796589"/>
                  <a:gd name="connsiteX569" fmla="*/ 7555455 w 7905681"/>
                  <a:gd name="connsiteY569" fmla="*/ 376646 h 4796589"/>
                  <a:gd name="connsiteX570" fmla="*/ 7569464 w 7905681"/>
                  <a:gd name="connsiteY570" fmla="*/ 376646 h 4796589"/>
                  <a:gd name="connsiteX571" fmla="*/ 7592816 w 7905681"/>
                  <a:gd name="connsiteY571" fmla="*/ 358492 h 4796589"/>
                  <a:gd name="connsiteX572" fmla="*/ 7606820 w 7905681"/>
                  <a:gd name="connsiteY572" fmla="*/ 340346 h 4796589"/>
                  <a:gd name="connsiteX573" fmla="*/ 687232 w 7905681"/>
                  <a:gd name="connsiteY573" fmla="*/ 0 h 4796589"/>
                  <a:gd name="connsiteX574" fmla="*/ 959288 w 7905681"/>
                  <a:gd name="connsiteY574" fmla="*/ 73061 h 4796589"/>
                  <a:gd name="connsiteX575" fmla="*/ 1314140 w 7905681"/>
                  <a:gd name="connsiteY575" fmla="*/ 165342 h 4796589"/>
                  <a:gd name="connsiteX576" fmla="*/ 1357509 w 7905681"/>
                  <a:gd name="connsiteY576" fmla="*/ 173039 h 4796589"/>
                  <a:gd name="connsiteX577" fmla="*/ 1400887 w 7905681"/>
                  <a:gd name="connsiteY577" fmla="*/ 180729 h 4796589"/>
                  <a:gd name="connsiteX578" fmla="*/ 1399289 w 7905681"/>
                  <a:gd name="connsiteY578" fmla="*/ 188098 h 4796589"/>
                  <a:gd name="connsiteX579" fmla="*/ 1399992 w 7905681"/>
                  <a:gd name="connsiteY579" fmla="*/ 188245 h 4796589"/>
                  <a:gd name="connsiteX580" fmla="*/ 1402445 w 7905681"/>
                  <a:gd name="connsiteY580" fmla="*/ 176985 h 4796589"/>
                  <a:gd name="connsiteX581" fmla="*/ 1528933 w 7905681"/>
                  <a:gd name="connsiteY581" fmla="*/ 207731 h 4796589"/>
                  <a:gd name="connsiteX582" fmla="*/ 1528710 w 7905681"/>
                  <a:gd name="connsiteY582" fmla="*/ 208811 h 4796589"/>
                  <a:gd name="connsiteX583" fmla="*/ 1546127 w 7905681"/>
                  <a:gd name="connsiteY583" fmla="*/ 212475 h 4796589"/>
                  <a:gd name="connsiteX584" fmla="*/ 2212298 w 7905681"/>
                  <a:gd name="connsiteY584" fmla="*/ 335918 h 4796589"/>
                  <a:gd name="connsiteX585" fmla="*/ 3030587 w 7905681"/>
                  <a:gd name="connsiteY585" fmla="*/ 439964 h 4796589"/>
                  <a:gd name="connsiteX586" fmla="*/ 3030561 w 7905681"/>
                  <a:gd name="connsiteY586" fmla="*/ 440233 h 4796589"/>
                  <a:gd name="connsiteX587" fmla="*/ 3040751 w 7905681"/>
                  <a:gd name="connsiteY587" fmla="*/ 441180 h 4796589"/>
                  <a:gd name="connsiteX588" fmla="*/ 3358931 w 7905681"/>
                  <a:gd name="connsiteY588" fmla="*/ 467046 h 4796589"/>
                  <a:gd name="connsiteX589" fmla="*/ 3885968 w 7905681"/>
                  <a:gd name="connsiteY589" fmla="*/ 490069 h 4796589"/>
                  <a:gd name="connsiteX590" fmla="*/ 3885973 w 7905681"/>
                  <a:gd name="connsiteY590" fmla="*/ 490092 h 4796589"/>
                  <a:gd name="connsiteX591" fmla="*/ 4127952 w 7905681"/>
                  <a:gd name="connsiteY591" fmla="*/ 490092 h 4796589"/>
                  <a:gd name="connsiteX592" fmla="*/ 4137285 w 7905681"/>
                  <a:gd name="connsiteY592" fmla="*/ 471944 h 4796589"/>
                  <a:gd name="connsiteX593" fmla="*/ 4146625 w 7905681"/>
                  <a:gd name="connsiteY593" fmla="*/ 462867 h 4796589"/>
                  <a:gd name="connsiteX594" fmla="*/ 4146625 w 7905681"/>
                  <a:gd name="connsiteY594" fmla="*/ 417493 h 4796589"/>
                  <a:gd name="connsiteX595" fmla="*/ 4165306 w 7905681"/>
                  <a:gd name="connsiteY595" fmla="*/ 426562 h 4796589"/>
                  <a:gd name="connsiteX596" fmla="*/ 4174647 w 7905681"/>
                  <a:gd name="connsiteY596" fmla="*/ 440179 h 4796589"/>
                  <a:gd name="connsiteX597" fmla="*/ 4155966 w 7905681"/>
                  <a:gd name="connsiteY597" fmla="*/ 453788 h 4796589"/>
                  <a:gd name="connsiteX598" fmla="*/ 4151295 w 7905681"/>
                  <a:gd name="connsiteY598" fmla="*/ 471944 h 4796589"/>
                  <a:gd name="connsiteX599" fmla="*/ 4137285 w 7905681"/>
                  <a:gd name="connsiteY599" fmla="*/ 490092 h 4796589"/>
                  <a:gd name="connsiteX600" fmla="*/ 4141954 w 7905681"/>
                  <a:gd name="connsiteY600" fmla="*/ 508249 h 4796589"/>
                  <a:gd name="connsiteX601" fmla="*/ 4155966 w 7905681"/>
                  <a:gd name="connsiteY601" fmla="*/ 508249 h 4796589"/>
                  <a:gd name="connsiteX602" fmla="*/ 4174647 w 7905681"/>
                  <a:gd name="connsiteY602" fmla="*/ 508249 h 4796589"/>
                  <a:gd name="connsiteX603" fmla="*/ 4193319 w 7905681"/>
                  <a:gd name="connsiteY603" fmla="*/ 508249 h 4796589"/>
                  <a:gd name="connsiteX604" fmla="*/ 4202660 w 7905681"/>
                  <a:gd name="connsiteY604" fmla="*/ 526395 h 4796589"/>
                  <a:gd name="connsiteX605" fmla="*/ 4226011 w 7905681"/>
                  <a:gd name="connsiteY605" fmla="*/ 562700 h 4796589"/>
                  <a:gd name="connsiteX606" fmla="*/ 4258695 w 7905681"/>
                  <a:gd name="connsiteY606" fmla="*/ 571779 h 4796589"/>
                  <a:gd name="connsiteX607" fmla="*/ 4277376 w 7905681"/>
                  <a:gd name="connsiteY607" fmla="*/ 571779 h 4796589"/>
                  <a:gd name="connsiteX608" fmla="*/ 4291386 w 7905681"/>
                  <a:gd name="connsiteY608" fmla="*/ 571779 h 4796589"/>
                  <a:gd name="connsiteX609" fmla="*/ 4319400 w 7905681"/>
                  <a:gd name="connsiteY609" fmla="*/ 594465 h 4796589"/>
                  <a:gd name="connsiteX610" fmla="*/ 4338081 w 7905681"/>
                  <a:gd name="connsiteY610" fmla="*/ 594465 h 4796589"/>
                  <a:gd name="connsiteX611" fmla="*/ 4352092 w 7905681"/>
                  <a:gd name="connsiteY611" fmla="*/ 576318 h 4796589"/>
                  <a:gd name="connsiteX612" fmla="*/ 4375435 w 7905681"/>
                  <a:gd name="connsiteY612" fmla="*/ 576318 h 4796589"/>
                  <a:gd name="connsiteX613" fmla="*/ 4394116 w 7905681"/>
                  <a:gd name="connsiteY613" fmla="*/ 576318 h 4796589"/>
                  <a:gd name="connsiteX614" fmla="*/ 4417468 w 7905681"/>
                  <a:gd name="connsiteY614" fmla="*/ 576318 h 4796589"/>
                  <a:gd name="connsiteX615" fmla="*/ 4440811 w 7905681"/>
                  <a:gd name="connsiteY615" fmla="*/ 576318 h 4796589"/>
                  <a:gd name="connsiteX616" fmla="*/ 4459492 w 7905681"/>
                  <a:gd name="connsiteY616" fmla="*/ 580856 h 4796589"/>
                  <a:gd name="connsiteX617" fmla="*/ 4445480 w 7905681"/>
                  <a:gd name="connsiteY617" fmla="*/ 594465 h 4796589"/>
                  <a:gd name="connsiteX618" fmla="*/ 4417468 w 7905681"/>
                  <a:gd name="connsiteY618" fmla="*/ 580856 h 4796589"/>
                  <a:gd name="connsiteX619" fmla="*/ 4440811 w 7905681"/>
                  <a:gd name="connsiteY619" fmla="*/ 603543 h 4796589"/>
                  <a:gd name="connsiteX620" fmla="*/ 4482843 w 7905681"/>
                  <a:gd name="connsiteY620" fmla="*/ 608082 h 4796589"/>
                  <a:gd name="connsiteX621" fmla="*/ 4487512 w 7905681"/>
                  <a:gd name="connsiteY621" fmla="*/ 612621 h 4796589"/>
                  <a:gd name="connsiteX622" fmla="*/ 4506186 w 7905681"/>
                  <a:gd name="connsiteY622" fmla="*/ 621700 h 4796589"/>
                  <a:gd name="connsiteX623" fmla="*/ 4520197 w 7905681"/>
                  <a:gd name="connsiteY623" fmla="*/ 621700 h 4796589"/>
                  <a:gd name="connsiteX624" fmla="*/ 4571562 w 7905681"/>
                  <a:gd name="connsiteY624" fmla="*/ 635308 h 4796589"/>
                  <a:gd name="connsiteX625" fmla="*/ 4590243 w 7905681"/>
                  <a:gd name="connsiteY625" fmla="*/ 648925 h 4796589"/>
                  <a:gd name="connsiteX626" fmla="*/ 4604253 w 7905681"/>
                  <a:gd name="connsiteY626" fmla="*/ 667072 h 4796589"/>
                  <a:gd name="connsiteX627" fmla="*/ 4641607 w 7905681"/>
                  <a:gd name="connsiteY627" fmla="*/ 667072 h 4796589"/>
                  <a:gd name="connsiteX628" fmla="*/ 4660288 w 7905681"/>
                  <a:gd name="connsiteY628" fmla="*/ 653465 h 4796589"/>
                  <a:gd name="connsiteX629" fmla="*/ 4674299 w 7905681"/>
                  <a:gd name="connsiteY629" fmla="*/ 639847 h 4796589"/>
                  <a:gd name="connsiteX630" fmla="*/ 4739667 w 7905681"/>
                  <a:gd name="connsiteY630" fmla="*/ 653465 h 4796589"/>
                  <a:gd name="connsiteX631" fmla="*/ 4819052 w 7905681"/>
                  <a:gd name="connsiteY631" fmla="*/ 657995 h 4796589"/>
                  <a:gd name="connsiteX632" fmla="*/ 4856414 w 7905681"/>
                  <a:gd name="connsiteY632" fmla="*/ 667072 h 4796589"/>
                  <a:gd name="connsiteX633" fmla="*/ 4749006 w 7905681"/>
                  <a:gd name="connsiteY633" fmla="*/ 730602 h 4796589"/>
                  <a:gd name="connsiteX634" fmla="*/ 4674299 w 7905681"/>
                  <a:gd name="connsiteY634" fmla="*/ 780523 h 4796589"/>
                  <a:gd name="connsiteX635" fmla="*/ 4636936 w 7905681"/>
                  <a:gd name="connsiteY635" fmla="*/ 830436 h 4796589"/>
                  <a:gd name="connsiteX636" fmla="*/ 4557550 w 7905681"/>
                  <a:gd name="connsiteY636" fmla="*/ 903044 h 4796589"/>
                  <a:gd name="connsiteX637" fmla="*/ 4554427 w 7905681"/>
                  <a:gd name="connsiteY637" fmla="*/ 905473 h 4796589"/>
                  <a:gd name="connsiteX638" fmla="*/ 4555041 w 7905681"/>
                  <a:gd name="connsiteY638" fmla="*/ 906072 h 4796589"/>
                  <a:gd name="connsiteX639" fmla="*/ 4565406 w 7905681"/>
                  <a:gd name="connsiteY639" fmla="*/ 916194 h 4796589"/>
                  <a:gd name="connsiteX640" fmla="*/ 4585153 w 7905681"/>
                  <a:gd name="connsiteY640" fmla="*/ 923908 h 4796589"/>
                  <a:gd name="connsiteX641" fmla="*/ 4600951 w 7905681"/>
                  <a:gd name="connsiteY641" fmla="*/ 923908 h 4796589"/>
                  <a:gd name="connsiteX642" fmla="*/ 4608849 w 7905681"/>
                  <a:gd name="connsiteY642" fmla="*/ 912334 h 4796589"/>
                  <a:gd name="connsiteX643" fmla="*/ 4640444 w 7905681"/>
                  <a:gd name="connsiteY643" fmla="*/ 896912 h 4796589"/>
                  <a:gd name="connsiteX644" fmla="*/ 4660191 w 7905681"/>
                  <a:gd name="connsiteY644" fmla="*/ 885345 h 4796589"/>
                  <a:gd name="connsiteX645" fmla="*/ 4679938 w 7905681"/>
                  <a:gd name="connsiteY645" fmla="*/ 877631 h 4796589"/>
                  <a:gd name="connsiteX646" fmla="*/ 4695734 w 7905681"/>
                  <a:gd name="connsiteY646" fmla="*/ 873777 h 4796589"/>
                  <a:gd name="connsiteX647" fmla="*/ 4711532 w 7905681"/>
                  <a:gd name="connsiteY647" fmla="*/ 866063 h 4796589"/>
                  <a:gd name="connsiteX648" fmla="*/ 4719438 w 7905681"/>
                  <a:gd name="connsiteY648" fmla="*/ 862210 h 4796589"/>
                  <a:gd name="connsiteX649" fmla="*/ 4731286 w 7905681"/>
                  <a:gd name="connsiteY649" fmla="*/ 869917 h 4796589"/>
                  <a:gd name="connsiteX650" fmla="*/ 4727336 w 7905681"/>
                  <a:gd name="connsiteY650" fmla="*/ 889198 h 4796589"/>
                  <a:gd name="connsiteX651" fmla="*/ 4723388 w 7905681"/>
                  <a:gd name="connsiteY651" fmla="*/ 896912 h 4796589"/>
                  <a:gd name="connsiteX652" fmla="*/ 4719438 w 7905681"/>
                  <a:gd name="connsiteY652" fmla="*/ 920047 h 4796589"/>
                  <a:gd name="connsiteX653" fmla="*/ 4715481 w 7905681"/>
                  <a:gd name="connsiteY653" fmla="*/ 927761 h 4796589"/>
                  <a:gd name="connsiteX654" fmla="*/ 4719438 w 7905681"/>
                  <a:gd name="connsiteY654" fmla="*/ 931615 h 4796589"/>
                  <a:gd name="connsiteX655" fmla="*/ 4731286 w 7905681"/>
                  <a:gd name="connsiteY655" fmla="*/ 927761 h 4796589"/>
                  <a:gd name="connsiteX656" fmla="*/ 4739184 w 7905681"/>
                  <a:gd name="connsiteY656" fmla="*/ 920047 h 4796589"/>
                  <a:gd name="connsiteX657" fmla="*/ 4751033 w 7905681"/>
                  <a:gd name="connsiteY657" fmla="*/ 923908 h 4796589"/>
                  <a:gd name="connsiteX658" fmla="*/ 4762880 w 7905681"/>
                  <a:gd name="connsiteY658" fmla="*/ 931615 h 4796589"/>
                  <a:gd name="connsiteX659" fmla="*/ 4774728 w 7905681"/>
                  <a:gd name="connsiteY659" fmla="*/ 939329 h 4796589"/>
                  <a:gd name="connsiteX660" fmla="*/ 4777032 w 7905681"/>
                  <a:gd name="connsiteY660" fmla="*/ 939329 h 4796589"/>
                  <a:gd name="connsiteX661" fmla="*/ 4777032 w 7905681"/>
                  <a:gd name="connsiteY661" fmla="*/ 935970 h 4796589"/>
                  <a:gd name="connsiteX662" fmla="*/ 4784937 w 7905681"/>
                  <a:gd name="connsiteY662" fmla="*/ 928272 h 4796589"/>
                  <a:gd name="connsiteX663" fmla="*/ 4800747 w 7905681"/>
                  <a:gd name="connsiteY663" fmla="*/ 928272 h 4796589"/>
                  <a:gd name="connsiteX664" fmla="*/ 4820520 w 7905681"/>
                  <a:gd name="connsiteY664" fmla="*/ 916728 h 4796589"/>
                  <a:gd name="connsiteX665" fmla="*/ 4824473 w 7905681"/>
                  <a:gd name="connsiteY665" fmla="*/ 909029 h 4796589"/>
                  <a:gd name="connsiteX666" fmla="*/ 4832377 w 7905681"/>
                  <a:gd name="connsiteY666" fmla="*/ 893632 h 4796589"/>
                  <a:gd name="connsiteX667" fmla="*/ 4844246 w 7905681"/>
                  <a:gd name="connsiteY667" fmla="*/ 882089 h 4796589"/>
                  <a:gd name="connsiteX668" fmla="*/ 4856103 w 7905681"/>
                  <a:gd name="connsiteY668" fmla="*/ 878244 h 4796589"/>
                  <a:gd name="connsiteX669" fmla="*/ 4867961 w 7905681"/>
                  <a:gd name="connsiteY669" fmla="*/ 878244 h 4796589"/>
                  <a:gd name="connsiteX670" fmla="*/ 4891686 w 7905681"/>
                  <a:gd name="connsiteY670" fmla="*/ 878244 h 4796589"/>
                  <a:gd name="connsiteX671" fmla="*/ 4903543 w 7905681"/>
                  <a:gd name="connsiteY671" fmla="*/ 870545 h 4796589"/>
                  <a:gd name="connsiteX672" fmla="*/ 4943079 w 7905681"/>
                  <a:gd name="connsiteY672" fmla="*/ 843604 h 4796589"/>
                  <a:gd name="connsiteX673" fmla="*/ 4954946 w 7905681"/>
                  <a:gd name="connsiteY673" fmla="*/ 839750 h 4796589"/>
                  <a:gd name="connsiteX674" fmla="*/ 4970757 w 7905681"/>
                  <a:gd name="connsiteY674" fmla="*/ 824353 h 4796589"/>
                  <a:gd name="connsiteX675" fmla="*/ 4982624 w 7905681"/>
                  <a:gd name="connsiteY675" fmla="*/ 805111 h 4796589"/>
                  <a:gd name="connsiteX676" fmla="*/ 4998434 w 7905681"/>
                  <a:gd name="connsiteY676" fmla="*/ 793567 h 4796589"/>
                  <a:gd name="connsiteX677" fmla="*/ 5018207 w 7905681"/>
                  <a:gd name="connsiteY677" fmla="*/ 774325 h 4796589"/>
                  <a:gd name="connsiteX678" fmla="*/ 5034017 w 7905681"/>
                  <a:gd name="connsiteY678" fmla="*/ 755074 h 4796589"/>
                  <a:gd name="connsiteX679" fmla="*/ 5053789 w 7905681"/>
                  <a:gd name="connsiteY679" fmla="*/ 743530 h 4796589"/>
                  <a:gd name="connsiteX680" fmla="*/ 5081467 w 7905681"/>
                  <a:gd name="connsiteY680" fmla="*/ 739686 h 4796589"/>
                  <a:gd name="connsiteX681" fmla="*/ 5093325 w 7905681"/>
                  <a:gd name="connsiteY681" fmla="*/ 739686 h 4796589"/>
                  <a:gd name="connsiteX682" fmla="*/ 5113098 w 7905681"/>
                  <a:gd name="connsiteY682" fmla="*/ 747375 h 4796589"/>
                  <a:gd name="connsiteX683" fmla="*/ 5105183 w 7905681"/>
                  <a:gd name="connsiteY683" fmla="*/ 751229 h 4796589"/>
                  <a:gd name="connsiteX684" fmla="*/ 5089373 w 7905681"/>
                  <a:gd name="connsiteY684" fmla="*/ 758928 h 4796589"/>
                  <a:gd name="connsiteX685" fmla="*/ 5073552 w 7905681"/>
                  <a:gd name="connsiteY685" fmla="*/ 762772 h 4796589"/>
                  <a:gd name="connsiteX686" fmla="*/ 5077515 w 7905681"/>
                  <a:gd name="connsiteY686" fmla="*/ 770471 h 4796589"/>
                  <a:gd name="connsiteX687" fmla="*/ 5053789 w 7905681"/>
                  <a:gd name="connsiteY687" fmla="*/ 793567 h 4796589"/>
                  <a:gd name="connsiteX688" fmla="*/ 5045885 w 7905681"/>
                  <a:gd name="connsiteY688" fmla="*/ 797412 h 4796589"/>
                  <a:gd name="connsiteX689" fmla="*/ 5034017 w 7905681"/>
                  <a:gd name="connsiteY689" fmla="*/ 828207 h 4796589"/>
                  <a:gd name="connsiteX690" fmla="*/ 5034017 w 7905681"/>
                  <a:gd name="connsiteY690" fmla="*/ 812809 h 4796589"/>
                  <a:gd name="connsiteX691" fmla="*/ 5026112 w 7905681"/>
                  <a:gd name="connsiteY691" fmla="*/ 805111 h 4796589"/>
                  <a:gd name="connsiteX692" fmla="*/ 5022159 w 7905681"/>
                  <a:gd name="connsiteY692" fmla="*/ 843604 h 4796589"/>
                  <a:gd name="connsiteX693" fmla="*/ 5022159 w 7905681"/>
                  <a:gd name="connsiteY693" fmla="*/ 866691 h 4796589"/>
                  <a:gd name="connsiteX694" fmla="*/ 5034017 w 7905681"/>
                  <a:gd name="connsiteY694" fmla="*/ 858992 h 4796589"/>
                  <a:gd name="connsiteX695" fmla="*/ 5041922 w 7905681"/>
                  <a:gd name="connsiteY695" fmla="*/ 851294 h 4796589"/>
                  <a:gd name="connsiteX696" fmla="*/ 5045885 w 7905681"/>
                  <a:gd name="connsiteY696" fmla="*/ 851294 h 4796589"/>
                  <a:gd name="connsiteX697" fmla="*/ 5049837 w 7905681"/>
                  <a:gd name="connsiteY697" fmla="*/ 858992 h 4796589"/>
                  <a:gd name="connsiteX698" fmla="*/ 5061695 w 7905681"/>
                  <a:gd name="connsiteY698" fmla="*/ 858992 h 4796589"/>
                  <a:gd name="connsiteX699" fmla="*/ 5069600 w 7905681"/>
                  <a:gd name="connsiteY699" fmla="*/ 855148 h 4796589"/>
                  <a:gd name="connsiteX700" fmla="*/ 5081467 w 7905681"/>
                  <a:gd name="connsiteY700" fmla="*/ 847449 h 4796589"/>
                  <a:gd name="connsiteX701" fmla="*/ 5101231 w 7905681"/>
                  <a:gd name="connsiteY701" fmla="*/ 851294 h 4796589"/>
                  <a:gd name="connsiteX702" fmla="*/ 5140766 w 7905681"/>
                  <a:gd name="connsiteY702" fmla="*/ 870545 h 4796589"/>
                  <a:gd name="connsiteX703" fmla="*/ 5164491 w 7905681"/>
                  <a:gd name="connsiteY703" fmla="*/ 897486 h 4796589"/>
                  <a:gd name="connsiteX704" fmla="*/ 5180310 w 7905681"/>
                  <a:gd name="connsiteY704" fmla="*/ 909029 h 4796589"/>
                  <a:gd name="connsiteX705" fmla="*/ 5215894 w 7905681"/>
                  <a:gd name="connsiteY705" fmla="*/ 912884 h 4796589"/>
                  <a:gd name="connsiteX706" fmla="*/ 5227752 w 7905681"/>
                  <a:gd name="connsiteY706" fmla="*/ 909029 h 4796589"/>
                  <a:gd name="connsiteX707" fmla="*/ 5255429 w 7905681"/>
                  <a:gd name="connsiteY707" fmla="*/ 916728 h 4796589"/>
                  <a:gd name="connsiteX708" fmla="*/ 5279155 w 7905681"/>
                  <a:gd name="connsiteY708" fmla="*/ 924427 h 4796589"/>
                  <a:gd name="connsiteX709" fmla="*/ 5291012 w 7905681"/>
                  <a:gd name="connsiteY709" fmla="*/ 909029 h 4796589"/>
                  <a:gd name="connsiteX710" fmla="*/ 5310775 w 7905681"/>
                  <a:gd name="connsiteY710" fmla="*/ 889787 h 4796589"/>
                  <a:gd name="connsiteX711" fmla="*/ 5326595 w 7905681"/>
                  <a:gd name="connsiteY711" fmla="*/ 874390 h 4796589"/>
                  <a:gd name="connsiteX712" fmla="*/ 5362177 w 7905681"/>
                  <a:gd name="connsiteY712" fmla="*/ 866691 h 4796589"/>
                  <a:gd name="connsiteX713" fmla="*/ 5385903 w 7905681"/>
                  <a:gd name="connsiteY713" fmla="*/ 858992 h 4796589"/>
                  <a:gd name="connsiteX714" fmla="*/ 5409618 w 7905681"/>
                  <a:gd name="connsiteY714" fmla="*/ 858992 h 4796589"/>
                  <a:gd name="connsiteX715" fmla="*/ 5445210 w 7905681"/>
                  <a:gd name="connsiteY715" fmla="*/ 847449 h 4796589"/>
                  <a:gd name="connsiteX716" fmla="*/ 5468925 w 7905681"/>
                  <a:gd name="connsiteY716" fmla="*/ 839750 h 4796589"/>
                  <a:gd name="connsiteX717" fmla="*/ 5480794 w 7905681"/>
                  <a:gd name="connsiteY717" fmla="*/ 847449 h 4796589"/>
                  <a:gd name="connsiteX718" fmla="*/ 5488698 w 7905681"/>
                  <a:gd name="connsiteY718" fmla="*/ 878244 h 4796589"/>
                  <a:gd name="connsiteX719" fmla="*/ 5532186 w 7905681"/>
                  <a:gd name="connsiteY719" fmla="*/ 885933 h 4796589"/>
                  <a:gd name="connsiteX720" fmla="*/ 5559864 w 7905681"/>
                  <a:gd name="connsiteY720" fmla="*/ 885933 h 4796589"/>
                  <a:gd name="connsiteX721" fmla="*/ 5579637 w 7905681"/>
                  <a:gd name="connsiteY721" fmla="*/ 889787 h 4796589"/>
                  <a:gd name="connsiteX722" fmla="*/ 5595447 w 7905681"/>
                  <a:gd name="connsiteY722" fmla="*/ 909029 h 4796589"/>
                  <a:gd name="connsiteX723" fmla="*/ 5619172 w 7905681"/>
                  <a:gd name="connsiteY723" fmla="*/ 935970 h 4796589"/>
                  <a:gd name="connsiteX724" fmla="*/ 5627077 w 7905681"/>
                  <a:gd name="connsiteY724" fmla="*/ 943669 h 4796589"/>
                  <a:gd name="connsiteX725" fmla="*/ 5634982 w 7905681"/>
                  <a:gd name="connsiteY725" fmla="*/ 951368 h 4796589"/>
                  <a:gd name="connsiteX726" fmla="*/ 5642888 w 7905681"/>
                  <a:gd name="connsiteY726" fmla="*/ 962911 h 4796589"/>
                  <a:gd name="connsiteX727" fmla="*/ 5662660 w 7905681"/>
                  <a:gd name="connsiteY727" fmla="*/ 966765 h 4796589"/>
                  <a:gd name="connsiteX728" fmla="*/ 5670565 w 7905681"/>
                  <a:gd name="connsiteY728" fmla="*/ 959066 h 4796589"/>
                  <a:gd name="connsiteX729" fmla="*/ 5686385 w 7905681"/>
                  <a:gd name="connsiteY729" fmla="*/ 947523 h 4796589"/>
                  <a:gd name="connsiteX730" fmla="*/ 5694291 w 7905681"/>
                  <a:gd name="connsiteY730" fmla="*/ 955212 h 4796589"/>
                  <a:gd name="connsiteX731" fmla="*/ 5694291 w 7905681"/>
                  <a:gd name="connsiteY731" fmla="*/ 962911 h 4796589"/>
                  <a:gd name="connsiteX732" fmla="*/ 5682433 w 7905681"/>
                  <a:gd name="connsiteY732" fmla="*/ 970610 h 4796589"/>
                  <a:gd name="connsiteX733" fmla="*/ 5666613 w 7905681"/>
                  <a:gd name="connsiteY733" fmla="*/ 970610 h 4796589"/>
                  <a:gd name="connsiteX734" fmla="*/ 5650803 w 7905681"/>
                  <a:gd name="connsiteY734" fmla="*/ 970610 h 4796589"/>
                  <a:gd name="connsiteX735" fmla="*/ 5642888 w 7905681"/>
                  <a:gd name="connsiteY735" fmla="*/ 978309 h 4796589"/>
                  <a:gd name="connsiteX736" fmla="*/ 5599400 w 7905681"/>
                  <a:gd name="connsiteY736" fmla="*/ 978309 h 4796589"/>
                  <a:gd name="connsiteX737" fmla="*/ 5587542 w 7905681"/>
                  <a:gd name="connsiteY737" fmla="*/ 982163 h 4796589"/>
                  <a:gd name="connsiteX738" fmla="*/ 5571722 w 7905681"/>
                  <a:gd name="connsiteY738" fmla="*/ 974464 h 4796589"/>
                  <a:gd name="connsiteX739" fmla="*/ 5555912 w 7905681"/>
                  <a:gd name="connsiteY739" fmla="*/ 966765 h 4796589"/>
                  <a:gd name="connsiteX740" fmla="*/ 5540092 w 7905681"/>
                  <a:gd name="connsiteY740" fmla="*/ 986007 h 4796589"/>
                  <a:gd name="connsiteX741" fmla="*/ 5544045 w 7905681"/>
                  <a:gd name="connsiteY741" fmla="*/ 997551 h 4796589"/>
                  <a:gd name="connsiteX742" fmla="*/ 5544045 w 7905681"/>
                  <a:gd name="connsiteY742" fmla="*/ 1005249 h 4796589"/>
                  <a:gd name="connsiteX743" fmla="*/ 5548006 w 7905681"/>
                  <a:gd name="connsiteY743" fmla="*/ 1012948 h 4796589"/>
                  <a:gd name="connsiteX744" fmla="*/ 5551959 w 7905681"/>
                  <a:gd name="connsiteY744" fmla="*/ 1016802 h 4796589"/>
                  <a:gd name="connsiteX745" fmla="*/ 5571722 w 7905681"/>
                  <a:gd name="connsiteY745" fmla="*/ 1024492 h 4796589"/>
                  <a:gd name="connsiteX746" fmla="*/ 5579637 w 7905681"/>
                  <a:gd name="connsiteY746" fmla="*/ 1016802 h 4796589"/>
                  <a:gd name="connsiteX747" fmla="*/ 5571722 w 7905681"/>
                  <a:gd name="connsiteY747" fmla="*/ 1009103 h 4796589"/>
                  <a:gd name="connsiteX748" fmla="*/ 5591494 w 7905681"/>
                  <a:gd name="connsiteY748" fmla="*/ 1016802 h 4796589"/>
                  <a:gd name="connsiteX749" fmla="*/ 5587542 w 7905681"/>
                  <a:gd name="connsiteY749" fmla="*/ 1024492 h 4796589"/>
                  <a:gd name="connsiteX750" fmla="*/ 5583589 w 7905681"/>
                  <a:gd name="connsiteY750" fmla="*/ 1028346 h 4796589"/>
                  <a:gd name="connsiteX751" fmla="*/ 5607305 w 7905681"/>
                  <a:gd name="connsiteY751" fmla="*/ 1036044 h 4796589"/>
                  <a:gd name="connsiteX752" fmla="*/ 5623125 w 7905681"/>
                  <a:gd name="connsiteY752" fmla="*/ 1043743 h 4796589"/>
                  <a:gd name="connsiteX753" fmla="*/ 5642888 w 7905681"/>
                  <a:gd name="connsiteY753" fmla="*/ 1055286 h 4796589"/>
                  <a:gd name="connsiteX754" fmla="*/ 5670565 w 7905681"/>
                  <a:gd name="connsiteY754" fmla="*/ 1066830 h 4796589"/>
                  <a:gd name="connsiteX755" fmla="*/ 5702195 w 7905681"/>
                  <a:gd name="connsiteY755" fmla="*/ 1078383 h 4796589"/>
                  <a:gd name="connsiteX756" fmla="*/ 5733825 w 7905681"/>
                  <a:gd name="connsiteY756" fmla="*/ 1109168 h 4796589"/>
                  <a:gd name="connsiteX757" fmla="*/ 5749646 w 7905681"/>
                  <a:gd name="connsiteY757" fmla="*/ 1128410 h 4796589"/>
                  <a:gd name="connsiteX758" fmla="*/ 5741731 w 7905681"/>
                  <a:gd name="connsiteY758" fmla="*/ 1136109 h 4796589"/>
                  <a:gd name="connsiteX759" fmla="*/ 5737779 w 7905681"/>
                  <a:gd name="connsiteY759" fmla="*/ 1139963 h 4796589"/>
                  <a:gd name="connsiteX760" fmla="*/ 5749646 w 7905681"/>
                  <a:gd name="connsiteY760" fmla="*/ 1159205 h 4796589"/>
                  <a:gd name="connsiteX761" fmla="*/ 5753598 w 7905681"/>
                  <a:gd name="connsiteY761" fmla="*/ 1174603 h 4796589"/>
                  <a:gd name="connsiteX762" fmla="*/ 5761503 w 7905681"/>
                  <a:gd name="connsiteY762" fmla="*/ 1216941 h 4796589"/>
                  <a:gd name="connsiteX763" fmla="*/ 5765456 w 7905681"/>
                  <a:gd name="connsiteY763" fmla="*/ 1240028 h 4796589"/>
                  <a:gd name="connsiteX764" fmla="*/ 5761503 w 7905681"/>
                  <a:gd name="connsiteY764" fmla="*/ 1263124 h 4796589"/>
                  <a:gd name="connsiteX765" fmla="*/ 5745694 w 7905681"/>
                  <a:gd name="connsiteY765" fmla="*/ 1282366 h 4796589"/>
                  <a:gd name="connsiteX766" fmla="*/ 5733825 w 7905681"/>
                  <a:gd name="connsiteY766" fmla="*/ 1305462 h 4796589"/>
                  <a:gd name="connsiteX767" fmla="*/ 5721968 w 7905681"/>
                  <a:gd name="connsiteY767" fmla="*/ 1324704 h 4796589"/>
                  <a:gd name="connsiteX768" fmla="*/ 5706148 w 7905681"/>
                  <a:gd name="connsiteY768" fmla="*/ 1340102 h 4796589"/>
                  <a:gd name="connsiteX769" fmla="*/ 5698243 w 7905681"/>
                  <a:gd name="connsiteY769" fmla="*/ 1355499 h 4796589"/>
                  <a:gd name="connsiteX770" fmla="*/ 5698243 w 7905681"/>
                  <a:gd name="connsiteY770" fmla="*/ 1386285 h 4796589"/>
                  <a:gd name="connsiteX771" fmla="*/ 5706148 w 7905681"/>
                  <a:gd name="connsiteY771" fmla="*/ 1393983 h 4796589"/>
                  <a:gd name="connsiteX772" fmla="*/ 5725921 w 7905681"/>
                  <a:gd name="connsiteY772" fmla="*/ 1401682 h 4796589"/>
                  <a:gd name="connsiteX773" fmla="*/ 5733825 w 7905681"/>
                  <a:gd name="connsiteY773" fmla="*/ 1393983 h 4796589"/>
                  <a:gd name="connsiteX774" fmla="*/ 5741731 w 7905681"/>
                  <a:gd name="connsiteY774" fmla="*/ 1386285 h 4796589"/>
                  <a:gd name="connsiteX775" fmla="*/ 5749646 w 7905681"/>
                  <a:gd name="connsiteY775" fmla="*/ 1378586 h 4796589"/>
                  <a:gd name="connsiteX776" fmla="*/ 5761503 w 7905681"/>
                  <a:gd name="connsiteY776" fmla="*/ 1370887 h 4796589"/>
                  <a:gd name="connsiteX777" fmla="*/ 5761503 w 7905681"/>
                  <a:gd name="connsiteY777" fmla="*/ 1359344 h 4796589"/>
                  <a:gd name="connsiteX778" fmla="*/ 5765456 w 7905681"/>
                  <a:gd name="connsiteY778" fmla="*/ 1343946 h 4796589"/>
                  <a:gd name="connsiteX779" fmla="*/ 5773361 w 7905681"/>
                  <a:gd name="connsiteY779" fmla="*/ 1340102 h 4796589"/>
                  <a:gd name="connsiteX780" fmla="*/ 5785228 w 7905681"/>
                  <a:gd name="connsiteY780" fmla="*/ 1328558 h 4796589"/>
                  <a:gd name="connsiteX781" fmla="*/ 5801039 w 7905681"/>
                  <a:gd name="connsiteY781" fmla="*/ 1317006 h 4796589"/>
                  <a:gd name="connsiteX782" fmla="*/ 5812906 w 7905681"/>
                  <a:gd name="connsiteY782" fmla="*/ 1305462 h 4796589"/>
                  <a:gd name="connsiteX783" fmla="*/ 5824764 w 7905681"/>
                  <a:gd name="connsiteY783" fmla="*/ 1305462 h 4796589"/>
                  <a:gd name="connsiteX784" fmla="*/ 5840575 w 7905681"/>
                  <a:gd name="connsiteY784" fmla="*/ 1309307 h 4796589"/>
                  <a:gd name="connsiteX785" fmla="*/ 5864300 w 7905681"/>
                  <a:gd name="connsiteY785" fmla="*/ 1332403 h 4796589"/>
                  <a:gd name="connsiteX786" fmla="*/ 5880119 w 7905681"/>
                  <a:gd name="connsiteY786" fmla="*/ 1363198 h 4796589"/>
                  <a:gd name="connsiteX787" fmla="*/ 5895930 w 7905681"/>
                  <a:gd name="connsiteY787" fmla="*/ 1447865 h 4796589"/>
                  <a:gd name="connsiteX788" fmla="*/ 5907788 w 7905681"/>
                  <a:gd name="connsiteY788" fmla="*/ 1467117 h 4796589"/>
                  <a:gd name="connsiteX789" fmla="*/ 5907788 w 7905681"/>
                  <a:gd name="connsiteY789" fmla="*/ 1482505 h 4796589"/>
                  <a:gd name="connsiteX790" fmla="*/ 5911749 w 7905681"/>
                  <a:gd name="connsiteY790" fmla="*/ 1497902 h 4796589"/>
                  <a:gd name="connsiteX791" fmla="*/ 5911749 w 7905681"/>
                  <a:gd name="connsiteY791" fmla="*/ 1559483 h 4796589"/>
                  <a:gd name="connsiteX792" fmla="*/ 5884072 w 7905681"/>
                  <a:gd name="connsiteY792" fmla="*/ 1559483 h 4796589"/>
                  <a:gd name="connsiteX793" fmla="*/ 5876157 w 7905681"/>
                  <a:gd name="connsiteY793" fmla="*/ 1559483 h 4796589"/>
                  <a:gd name="connsiteX794" fmla="*/ 5876157 w 7905681"/>
                  <a:gd name="connsiteY794" fmla="*/ 1571035 h 4796589"/>
                  <a:gd name="connsiteX795" fmla="*/ 5864300 w 7905681"/>
                  <a:gd name="connsiteY795" fmla="*/ 1586423 h 4796589"/>
                  <a:gd name="connsiteX796" fmla="*/ 5860346 w 7905681"/>
                  <a:gd name="connsiteY796" fmla="*/ 1605675 h 4796589"/>
                  <a:gd name="connsiteX797" fmla="*/ 5852442 w 7905681"/>
                  <a:gd name="connsiteY797" fmla="*/ 1621063 h 4796589"/>
                  <a:gd name="connsiteX798" fmla="*/ 5840575 w 7905681"/>
                  <a:gd name="connsiteY798" fmla="*/ 1636461 h 4796589"/>
                  <a:gd name="connsiteX799" fmla="*/ 5828716 w 7905681"/>
                  <a:gd name="connsiteY799" fmla="*/ 1674954 h 4796589"/>
                  <a:gd name="connsiteX800" fmla="*/ 5828716 w 7905681"/>
                  <a:gd name="connsiteY800" fmla="*/ 1698041 h 4796589"/>
                  <a:gd name="connsiteX801" fmla="*/ 5812906 w 7905681"/>
                  <a:gd name="connsiteY801" fmla="*/ 1717283 h 4796589"/>
                  <a:gd name="connsiteX802" fmla="*/ 5801039 w 7905681"/>
                  <a:gd name="connsiteY802" fmla="*/ 1736535 h 4796589"/>
                  <a:gd name="connsiteX803" fmla="*/ 5752108 w 7905681"/>
                  <a:gd name="connsiteY803" fmla="*/ 1744818 h 4796589"/>
                  <a:gd name="connsiteX804" fmla="*/ 5752350 w 7905681"/>
                  <a:gd name="connsiteY804" fmla="*/ 1745107 h 4796589"/>
                  <a:gd name="connsiteX805" fmla="*/ 5799677 w 7905681"/>
                  <a:gd name="connsiteY805" fmla="*/ 1738032 h 4796589"/>
                  <a:gd name="connsiteX806" fmla="*/ 5837035 w 7905681"/>
                  <a:gd name="connsiteY806" fmla="*/ 1742567 h 4796589"/>
                  <a:gd name="connsiteX807" fmla="*/ 5855717 w 7905681"/>
                  <a:gd name="connsiteY807" fmla="*/ 1747104 h 4796589"/>
                  <a:gd name="connsiteX808" fmla="*/ 5874393 w 7905681"/>
                  <a:gd name="connsiteY808" fmla="*/ 1760720 h 4796589"/>
                  <a:gd name="connsiteX809" fmla="*/ 5879060 w 7905681"/>
                  <a:gd name="connsiteY809" fmla="*/ 1765257 h 4796589"/>
                  <a:gd name="connsiteX810" fmla="*/ 5897742 w 7905681"/>
                  <a:gd name="connsiteY810" fmla="*/ 1769794 h 4796589"/>
                  <a:gd name="connsiteX811" fmla="*/ 5907078 w 7905681"/>
                  <a:gd name="connsiteY811" fmla="*/ 1765257 h 4796589"/>
                  <a:gd name="connsiteX812" fmla="*/ 5921087 w 7905681"/>
                  <a:gd name="connsiteY812" fmla="*/ 1778873 h 4796589"/>
                  <a:gd name="connsiteX813" fmla="*/ 5935101 w 7905681"/>
                  <a:gd name="connsiteY813" fmla="*/ 1787946 h 4796589"/>
                  <a:gd name="connsiteX814" fmla="*/ 5939768 w 7905681"/>
                  <a:gd name="connsiteY814" fmla="*/ 1787946 h 4796589"/>
                  <a:gd name="connsiteX815" fmla="*/ 5949109 w 7905681"/>
                  <a:gd name="connsiteY815" fmla="*/ 1787946 h 4796589"/>
                  <a:gd name="connsiteX816" fmla="*/ 5963118 w 7905681"/>
                  <a:gd name="connsiteY816" fmla="*/ 1787946 h 4796589"/>
                  <a:gd name="connsiteX817" fmla="*/ 5981794 w 7905681"/>
                  <a:gd name="connsiteY817" fmla="*/ 1769794 h 4796589"/>
                  <a:gd name="connsiteX818" fmla="*/ 6000470 w 7905681"/>
                  <a:gd name="connsiteY818" fmla="*/ 1760720 h 4796589"/>
                  <a:gd name="connsiteX819" fmla="*/ 6014484 w 7905681"/>
                  <a:gd name="connsiteY819" fmla="*/ 1760720 h 4796589"/>
                  <a:gd name="connsiteX820" fmla="*/ 6028492 w 7905681"/>
                  <a:gd name="connsiteY820" fmla="*/ 1760720 h 4796589"/>
                  <a:gd name="connsiteX821" fmla="*/ 6042501 w 7905681"/>
                  <a:gd name="connsiteY821" fmla="*/ 1747104 h 4796589"/>
                  <a:gd name="connsiteX822" fmla="*/ 6051836 w 7905681"/>
                  <a:gd name="connsiteY822" fmla="*/ 1738032 h 4796589"/>
                  <a:gd name="connsiteX823" fmla="*/ 6065846 w 7905681"/>
                  <a:gd name="connsiteY823" fmla="*/ 1733489 h 4796589"/>
                  <a:gd name="connsiteX824" fmla="*/ 6089195 w 7905681"/>
                  <a:gd name="connsiteY824" fmla="*/ 1715337 h 4796589"/>
                  <a:gd name="connsiteX825" fmla="*/ 6121885 w 7905681"/>
                  <a:gd name="connsiteY825" fmla="*/ 1697190 h 4796589"/>
                  <a:gd name="connsiteX826" fmla="*/ 6149902 w 7905681"/>
                  <a:gd name="connsiteY826" fmla="*/ 1674496 h 4796589"/>
                  <a:gd name="connsiteX827" fmla="*/ 6182586 w 7905681"/>
                  <a:gd name="connsiteY827" fmla="*/ 1660886 h 4796589"/>
                  <a:gd name="connsiteX828" fmla="*/ 6205935 w 7905681"/>
                  <a:gd name="connsiteY828" fmla="*/ 1638197 h 4796589"/>
                  <a:gd name="connsiteX829" fmla="*/ 6206021 w 7905681"/>
                  <a:gd name="connsiteY829" fmla="*/ 1638660 h 4796589"/>
                  <a:gd name="connsiteX830" fmla="*/ 6205940 w 7905681"/>
                  <a:gd name="connsiteY830" fmla="*/ 1638193 h 4796589"/>
                  <a:gd name="connsiteX831" fmla="*/ 6233952 w 7905681"/>
                  <a:gd name="connsiteY831" fmla="*/ 1620042 h 4796589"/>
                  <a:gd name="connsiteX832" fmla="*/ 6257304 w 7905681"/>
                  <a:gd name="connsiteY832" fmla="*/ 1606428 h 4796589"/>
                  <a:gd name="connsiteX833" fmla="*/ 6280648 w 7905681"/>
                  <a:gd name="connsiteY833" fmla="*/ 1588278 h 4796589"/>
                  <a:gd name="connsiteX834" fmla="*/ 6308668 w 7905681"/>
                  <a:gd name="connsiteY834" fmla="*/ 1570124 h 4796589"/>
                  <a:gd name="connsiteX835" fmla="*/ 6311068 w 7905681"/>
                  <a:gd name="connsiteY835" fmla="*/ 1581787 h 4796589"/>
                  <a:gd name="connsiteX836" fmla="*/ 6308670 w 7905681"/>
                  <a:gd name="connsiteY836" fmla="*/ 1570123 h 4796589"/>
                  <a:gd name="connsiteX837" fmla="*/ 6355360 w 7905681"/>
                  <a:gd name="connsiteY837" fmla="*/ 1524747 h 4796589"/>
                  <a:gd name="connsiteX838" fmla="*/ 6364702 w 7905681"/>
                  <a:gd name="connsiteY838" fmla="*/ 1511129 h 4796589"/>
                  <a:gd name="connsiteX839" fmla="*/ 6383376 w 7905681"/>
                  <a:gd name="connsiteY839" fmla="*/ 1492982 h 4796589"/>
                  <a:gd name="connsiteX840" fmla="*/ 6392717 w 7905681"/>
                  <a:gd name="connsiteY840" fmla="*/ 1483901 h 4796589"/>
                  <a:gd name="connsiteX841" fmla="*/ 6411400 w 7905681"/>
                  <a:gd name="connsiteY841" fmla="*/ 1470291 h 4796589"/>
                  <a:gd name="connsiteX842" fmla="*/ 6411400 w 7905681"/>
                  <a:gd name="connsiteY842" fmla="*/ 1456680 h 4796589"/>
                  <a:gd name="connsiteX843" fmla="*/ 6411400 w 7905681"/>
                  <a:gd name="connsiteY843" fmla="*/ 1447600 h 4796589"/>
                  <a:gd name="connsiteX844" fmla="*/ 6388046 w 7905681"/>
                  <a:gd name="connsiteY844" fmla="*/ 1402225 h 4796589"/>
                  <a:gd name="connsiteX845" fmla="*/ 6374043 w 7905681"/>
                  <a:gd name="connsiteY845" fmla="*/ 1370460 h 4796589"/>
                  <a:gd name="connsiteX846" fmla="*/ 6392717 w 7905681"/>
                  <a:gd name="connsiteY846" fmla="*/ 1356843 h 4796589"/>
                  <a:gd name="connsiteX847" fmla="*/ 6453419 w 7905681"/>
                  <a:gd name="connsiteY847" fmla="*/ 1343232 h 4796589"/>
                  <a:gd name="connsiteX848" fmla="*/ 6486106 w 7905681"/>
                  <a:gd name="connsiteY848" fmla="*/ 1343232 h 4796589"/>
                  <a:gd name="connsiteX849" fmla="*/ 6528135 w 7905681"/>
                  <a:gd name="connsiteY849" fmla="*/ 1343232 h 4796589"/>
                  <a:gd name="connsiteX850" fmla="*/ 6556151 w 7905681"/>
                  <a:gd name="connsiteY850" fmla="*/ 1343232 h 4796589"/>
                  <a:gd name="connsiteX851" fmla="*/ 6570162 w 7905681"/>
                  <a:gd name="connsiteY851" fmla="*/ 1343232 h 4796589"/>
                  <a:gd name="connsiteX852" fmla="*/ 6602849 w 7905681"/>
                  <a:gd name="connsiteY852" fmla="*/ 1329615 h 4796589"/>
                  <a:gd name="connsiteX853" fmla="*/ 6621533 w 7905681"/>
                  <a:gd name="connsiteY853" fmla="*/ 1329615 h 4796589"/>
                  <a:gd name="connsiteX854" fmla="*/ 6668223 w 7905681"/>
                  <a:gd name="connsiteY854" fmla="*/ 1316004 h 4796589"/>
                  <a:gd name="connsiteX855" fmla="*/ 6696247 w 7905681"/>
                  <a:gd name="connsiteY855" fmla="*/ 1284239 h 4796589"/>
                  <a:gd name="connsiteX856" fmla="*/ 6724263 w 7905681"/>
                  <a:gd name="connsiteY856" fmla="*/ 1270622 h 4796589"/>
                  <a:gd name="connsiteX857" fmla="*/ 6742937 w 7905681"/>
                  <a:gd name="connsiteY857" fmla="*/ 1257011 h 4796589"/>
                  <a:gd name="connsiteX858" fmla="*/ 6742937 w 7905681"/>
                  <a:gd name="connsiteY858" fmla="*/ 1247931 h 4796589"/>
                  <a:gd name="connsiteX859" fmla="*/ 6742937 w 7905681"/>
                  <a:gd name="connsiteY859" fmla="*/ 1229783 h 4796589"/>
                  <a:gd name="connsiteX860" fmla="*/ 6724263 w 7905681"/>
                  <a:gd name="connsiteY860" fmla="*/ 1207092 h 4796589"/>
                  <a:gd name="connsiteX861" fmla="*/ 6742937 w 7905681"/>
                  <a:gd name="connsiteY861" fmla="*/ 1193475 h 4796589"/>
                  <a:gd name="connsiteX862" fmla="*/ 6747609 w 7905681"/>
                  <a:gd name="connsiteY862" fmla="*/ 1175327 h 4796589"/>
                  <a:gd name="connsiteX863" fmla="*/ 6724263 w 7905681"/>
                  <a:gd name="connsiteY863" fmla="*/ 1184401 h 4796589"/>
                  <a:gd name="connsiteX864" fmla="*/ 6714922 w 7905681"/>
                  <a:gd name="connsiteY864" fmla="*/ 1175327 h 4796589"/>
                  <a:gd name="connsiteX865" fmla="*/ 6705580 w 7905681"/>
                  <a:gd name="connsiteY865" fmla="*/ 1157173 h 4796589"/>
                  <a:gd name="connsiteX866" fmla="*/ 6728934 w 7905681"/>
                  <a:gd name="connsiteY866" fmla="*/ 1139026 h 4796589"/>
                  <a:gd name="connsiteX867" fmla="*/ 6766292 w 7905681"/>
                  <a:gd name="connsiteY867" fmla="*/ 1107254 h 4796589"/>
                  <a:gd name="connsiteX868" fmla="*/ 6780295 w 7905681"/>
                  <a:gd name="connsiteY868" fmla="*/ 1080026 h 4796589"/>
                  <a:gd name="connsiteX869" fmla="*/ 6784966 w 7905681"/>
                  <a:gd name="connsiteY869" fmla="*/ 1057342 h 4796589"/>
                  <a:gd name="connsiteX870" fmla="*/ 6822323 w 7905681"/>
                  <a:gd name="connsiteY870" fmla="*/ 1011959 h 4796589"/>
                  <a:gd name="connsiteX871" fmla="*/ 6850339 w 7905681"/>
                  <a:gd name="connsiteY871" fmla="*/ 975658 h 4796589"/>
                  <a:gd name="connsiteX872" fmla="*/ 6883026 w 7905681"/>
                  <a:gd name="connsiteY872" fmla="*/ 952966 h 4796589"/>
                  <a:gd name="connsiteX873" fmla="*/ 6915712 w 7905681"/>
                  <a:gd name="connsiteY873" fmla="*/ 943893 h 4796589"/>
                  <a:gd name="connsiteX874" fmla="*/ 6967082 w 7905681"/>
                  <a:gd name="connsiteY874" fmla="*/ 930275 h 4796589"/>
                  <a:gd name="connsiteX875" fmla="*/ 6995098 w 7905681"/>
                  <a:gd name="connsiteY875" fmla="*/ 916666 h 4796589"/>
                  <a:gd name="connsiteX876" fmla="*/ 7069813 w 7905681"/>
                  <a:gd name="connsiteY876" fmla="*/ 907592 h 4796589"/>
                  <a:gd name="connsiteX877" fmla="*/ 7069813 w 7905681"/>
                  <a:gd name="connsiteY877" fmla="*/ 930275 h 4796589"/>
                  <a:gd name="connsiteX878" fmla="*/ 7069813 w 7905681"/>
                  <a:gd name="connsiteY878" fmla="*/ 957503 h 4796589"/>
                  <a:gd name="connsiteX879" fmla="*/ 7072686 w 7905681"/>
                  <a:gd name="connsiteY879" fmla="*/ 964483 h 4796589"/>
                  <a:gd name="connsiteX880" fmla="*/ 7069816 w 7905681"/>
                  <a:gd name="connsiteY880" fmla="*/ 957507 h 4796589"/>
                  <a:gd name="connsiteX881" fmla="*/ 7069816 w 7905681"/>
                  <a:gd name="connsiteY881" fmla="*/ 930281 h 4796589"/>
                  <a:gd name="connsiteX882" fmla="*/ 7069816 w 7905681"/>
                  <a:gd name="connsiteY882" fmla="*/ 907590 h 4796589"/>
                  <a:gd name="connsiteX883" fmla="*/ 7093163 w 7905681"/>
                  <a:gd name="connsiteY883" fmla="*/ 907590 h 4796589"/>
                  <a:gd name="connsiteX884" fmla="*/ 7139858 w 7905681"/>
                  <a:gd name="connsiteY884" fmla="*/ 889436 h 4796589"/>
                  <a:gd name="connsiteX885" fmla="*/ 7172546 w 7905681"/>
                  <a:gd name="connsiteY885" fmla="*/ 880361 h 4796589"/>
                  <a:gd name="connsiteX886" fmla="*/ 7237920 w 7905681"/>
                  <a:gd name="connsiteY886" fmla="*/ 871287 h 4796589"/>
                  <a:gd name="connsiteX887" fmla="*/ 7270608 w 7905681"/>
                  <a:gd name="connsiteY887" fmla="*/ 862212 h 4796589"/>
                  <a:gd name="connsiteX888" fmla="*/ 7303295 w 7905681"/>
                  <a:gd name="connsiteY888" fmla="*/ 853137 h 4796589"/>
                  <a:gd name="connsiteX889" fmla="*/ 7317305 w 7905681"/>
                  <a:gd name="connsiteY889" fmla="*/ 871287 h 4796589"/>
                  <a:gd name="connsiteX890" fmla="*/ 7317305 w 7905681"/>
                  <a:gd name="connsiteY890" fmla="*/ 907590 h 4796589"/>
                  <a:gd name="connsiteX891" fmla="*/ 7317305 w 7905681"/>
                  <a:gd name="connsiteY891" fmla="*/ 930281 h 4796589"/>
                  <a:gd name="connsiteX892" fmla="*/ 7331313 w 7905681"/>
                  <a:gd name="connsiteY892" fmla="*/ 948432 h 4796589"/>
                  <a:gd name="connsiteX893" fmla="*/ 7331313 w 7905681"/>
                  <a:gd name="connsiteY893" fmla="*/ 966582 h 4796589"/>
                  <a:gd name="connsiteX894" fmla="*/ 7289287 w 7905681"/>
                  <a:gd name="connsiteY894" fmla="*/ 998348 h 4796589"/>
                  <a:gd name="connsiteX895" fmla="*/ 7289287 w 7905681"/>
                  <a:gd name="connsiteY895" fmla="*/ 1057343 h 4796589"/>
                  <a:gd name="connsiteX896" fmla="*/ 7275278 w 7905681"/>
                  <a:gd name="connsiteY896" fmla="*/ 1125414 h 4796589"/>
                  <a:gd name="connsiteX897" fmla="*/ 7279948 w 7905681"/>
                  <a:gd name="connsiteY897" fmla="*/ 1175329 h 4796589"/>
                  <a:gd name="connsiteX898" fmla="*/ 7284618 w 7905681"/>
                  <a:gd name="connsiteY898" fmla="*/ 1225246 h 4796589"/>
                  <a:gd name="connsiteX899" fmla="*/ 7279948 w 7905681"/>
                  <a:gd name="connsiteY899" fmla="*/ 1266087 h 4796589"/>
                  <a:gd name="connsiteX900" fmla="*/ 7289287 w 7905681"/>
                  <a:gd name="connsiteY900" fmla="*/ 1297852 h 4796589"/>
                  <a:gd name="connsiteX901" fmla="*/ 7289290 w 7905681"/>
                  <a:gd name="connsiteY901" fmla="*/ 1297852 h 4796589"/>
                  <a:gd name="connsiteX902" fmla="*/ 7462066 w 7905681"/>
                  <a:gd name="connsiteY902" fmla="*/ 1257011 h 4796589"/>
                  <a:gd name="connsiteX903" fmla="*/ 7466735 w 7905681"/>
                  <a:gd name="connsiteY903" fmla="*/ 1234322 h 4796589"/>
                  <a:gd name="connsiteX904" fmla="*/ 7504091 w 7905681"/>
                  <a:gd name="connsiteY904" fmla="*/ 1220709 h 4796589"/>
                  <a:gd name="connsiteX905" fmla="*/ 7513431 w 7905681"/>
                  <a:gd name="connsiteY905" fmla="*/ 1234322 h 4796589"/>
                  <a:gd name="connsiteX906" fmla="*/ 7518100 w 7905681"/>
                  <a:gd name="connsiteY906" fmla="*/ 1247934 h 4796589"/>
                  <a:gd name="connsiteX907" fmla="*/ 7527437 w 7905681"/>
                  <a:gd name="connsiteY907" fmla="*/ 1247934 h 4796589"/>
                  <a:gd name="connsiteX908" fmla="*/ 7541446 w 7905681"/>
                  <a:gd name="connsiteY908" fmla="*/ 1247934 h 4796589"/>
                  <a:gd name="connsiteX909" fmla="*/ 7546116 w 7905681"/>
                  <a:gd name="connsiteY909" fmla="*/ 1257011 h 4796589"/>
                  <a:gd name="connsiteX910" fmla="*/ 7546116 w 7905681"/>
                  <a:gd name="connsiteY910" fmla="*/ 1261550 h 4796589"/>
                  <a:gd name="connsiteX911" fmla="*/ 7527437 w 7905681"/>
                  <a:gd name="connsiteY911" fmla="*/ 1270626 h 4796589"/>
                  <a:gd name="connsiteX912" fmla="*/ 7518100 w 7905681"/>
                  <a:gd name="connsiteY912" fmla="*/ 1279701 h 4796589"/>
                  <a:gd name="connsiteX913" fmla="*/ 7513431 w 7905681"/>
                  <a:gd name="connsiteY913" fmla="*/ 1284240 h 4796589"/>
                  <a:gd name="connsiteX914" fmla="*/ 7504091 w 7905681"/>
                  <a:gd name="connsiteY914" fmla="*/ 1293316 h 4796589"/>
                  <a:gd name="connsiteX915" fmla="*/ 7504091 w 7905681"/>
                  <a:gd name="connsiteY915" fmla="*/ 1311468 h 4796589"/>
                  <a:gd name="connsiteX916" fmla="*/ 7508760 w 7905681"/>
                  <a:gd name="connsiteY916" fmla="*/ 1320544 h 4796589"/>
                  <a:gd name="connsiteX917" fmla="*/ 7518100 w 7905681"/>
                  <a:gd name="connsiteY917" fmla="*/ 1320544 h 4796589"/>
                  <a:gd name="connsiteX918" fmla="*/ 7527437 w 7905681"/>
                  <a:gd name="connsiteY918" fmla="*/ 1320544 h 4796589"/>
                  <a:gd name="connsiteX919" fmla="*/ 7546116 w 7905681"/>
                  <a:gd name="connsiteY919" fmla="*/ 1329618 h 4796589"/>
                  <a:gd name="connsiteX920" fmla="*/ 7564796 w 7905681"/>
                  <a:gd name="connsiteY920" fmla="*/ 1343234 h 4796589"/>
                  <a:gd name="connsiteX921" fmla="*/ 7569465 w 7905681"/>
                  <a:gd name="connsiteY921" fmla="*/ 1356846 h 4796589"/>
                  <a:gd name="connsiteX922" fmla="*/ 7564796 w 7905681"/>
                  <a:gd name="connsiteY922" fmla="*/ 1365924 h 4796589"/>
                  <a:gd name="connsiteX923" fmla="*/ 7569465 w 7905681"/>
                  <a:gd name="connsiteY923" fmla="*/ 1370462 h 4796589"/>
                  <a:gd name="connsiteX924" fmla="*/ 7583471 w 7905681"/>
                  <a:gd name="connsiteY924" fmla="*/ 1379536 h 4796589"/>
                  <a:gd name="connsiteX925" fmla="*/ 7592811 w 7905681"/>
                  <a:gd name="connsiteY925" fmla="*/ 1384075 h 4796589"/>
                  <a:gd name="connsiteX926" fmla="*/ 7597481 w 7905681"/>
                  <a:gd name="connsiteY926" fmla="*/ 1388613 h 4796589"/>
                  <a:gd name="connsiteX927" fmla="*/ 7602151 w 7905681"/>
                  <a:gd name="connsiteY927" fmla="*/ 1397688 h 4796589"/>
                  <a:gd name="connsiteX928" fmla="*/ 7630170 w 7905681"/>
                  <a:gd name="connsiteY928" fmla="*/ 1384075 h 4796589"/>
                  <a:gd name="connsiteX929" fmla="*/ 7648846 w 7905681"/>
                  <a:gd name="connsiteY929" fmla="*/ 1384075 h 4796589"/>
                  <a:gd name="connsiteX930" fmla="*/ 7662856 w 7905681"/>
                  <a:gd name="connsiteY930" fmla="*/ 1379536 h 4796589"/>
                  <a:gd name="connsiteX931" fmla="*/ 7653516 w 7905681"/>
                  <a:gd name="connsiteY931" fmla="*/ 1365924 h 4796589"/>
                  <a:gd name="connsiteX932" fmla="*/ 7639507 w 7905681"/>
                  <a:gd name="connsiteY932" fmla="*/ 1352308 h 4796589"/>
                  <a:gd name="connsiteX933" fmla="*/ 7634841 w 7905681"/>
                  <a:gd name="connsiteY933" fmla="*/ 1343234 h 4796589"/>
                  <a:gd name="connsiteX934" fmla="*/ 7639507 w 7905681"/>
                  <a:gd name="connsiteY934" fmla="*/ 1334158 h 4796589"/>
                  <a:gd name="connsiteX935" fmla="*/ 7644176 w 7905681"/>
                  <a:gd name="connsiteY935" fmla="*/ 1343234 h 4796589"/>
                  <a:gd name="connsiteX936" fmla="*/ 7658186 w 7905681"/>
                  <a:gd name="connsiteY936" fmla="*/ 1352308 h 4796589"/>
                  <a:gd name="connsiteX937" fmla="*/ 7672196 w 7905681"/>
                  <a:gd name="connsiteY937" fmla="*/ 1361386 h 4796589"/>
                  <a:gd name="connsiteX938" fmla="*/ 7676866 w 7905681"/>
                  <a:gd name="connsiteY938" fmla="*/ 1365924 h 4796589"/>
                  <a:gd name="connsiteX939" fmla="*/ 7686206 w 7905681"/>
                  <a:gd name="connsiteY939" fmla="*/ 1379536 h 4796589"/>
                  <a:gd name="connsiteX940" fmla="*/ 7695546 w 7905681"/>
                  <a:gd name="connsiteY940" fmla="*/ 1384075 h 4796589"/>
                  <a:gd name="connsiteX941" fmla="*/ 7690875 w 7905681"/>
                  <a:gd name="connsiteY941" fmla="*/ 1393152 h 4796589"/>
                  <a:gd name="connsiteX942" fmla="*/ 7681535 w 7905681"/>
                  <a:gd name="connsiteY942" fmla="*/ 1402226 h 4796589"/>
                  <a:gd name="connsiteX943" fmla="*/ 7667526 w 7905681"/>
                  <a:gd name="connsiteY943" fmla="*/ 1406764 h 4796589"/>
                  <a:gd name="connsiteX944" fmla="*/ 7658186 w 7905681"/>
                  <a:gd name="connsiteY944" fmla="*/ 1415841 h 4796589"/>
                  <a:gd name="connsiteX945" fmla="*/ 7639507 w 7905681"/>
                  <a:gd name="connsiteY945" fmla="*/ 1415841 h 4796589"/>
                  <a:gd name="connsiteX946" fmla="*/ 7625501 w 7905681"/>
                  <a:gd name="connsiteY946" fmla="*/ 1424915 h 4796589"/>
                  <a:gd name="connsiteX947" fmla="*/ 7616161 w 7905681"/>
                  <a:gd name="connsiteY947" fmla="*/ 1424915 h 4796589"/>
                  <a:gd name="connsiteX948" fmla="*/ 7616161 w 7905681"/>
                  <a:gd name="connsiteY948" fmla="*/ 1433993 h 4796589"/>
                  <a:gd name="connsiteX949" fmla="*/ 7606821 w 7905681"/>
                  <a:gd name="connsiteY949" fmla="*/ 1443069 h 4796589"/>
                  <a:gd name="connsiteX950" fmla="*/ 7592811 w 7905681"/>
                  <a:gd name="connsiteY950" fmla="*/ 1452143 h 4796589"/>
                  <a:gd name="connsiteX951" fmla="*/ 7592811 w 7905681"/>
                  <a:gd name="connsiteY951" fmla="*/ 1443069 h 4796589"/>
                  <a:gd name="connsiteX952" fmla="*/ 7588142 w 7905681"/>
                  <a:gd name="connsiteY952" fmla="*/ 1429454 h 4796589"/>
                  <a:gd name="connsiteX953" fmla="*/ 7583471 w 7905681"/>
                  <a:gd name="connsiteY953" fmla="*/ 1415841 h 4796589"/>
                  <a:gd name="connsiteX954" fmla="*/ 7569465 w 7905681"/>
                  <a:gd name="connsiteY954" fmla="*/ 1424915 h 4796589"/>
                  <a:gd name="connsiteX955" fmla="*/ 7569465 w 7905681"/>
                  <a:gd name="connsiteY955" fmla="*/ 1433993 h 4796589"/>
                  <a:gd name="connsiteX956" fmla="*/ 7555456 w 7905681"/>
                  <a:gd name="connsiteY956" fmla="*/ 1443069 h 4796589"/>
                  <a:gd name="connsiteX957" fmla="*/ 7555456 w 7905681"/>
                  <a:gd name="connsiteY957" fmla="*/ 1461221 h 4796589"/>
                  <a:gd name="connsiteX958" fmla="*/ 7546116 w 7905681"/>
                  <a:gd name="connsiteY958" fmla="*/ 1470297 h 4796589"/>
                  <a:gd name="connsiteX959" fmla="*/ 7541446 w 7905681"/>
                  <a:gd name="connsiteY959" fmla="*/ 1470297 h 4796589"/>
                  <a:gd name="connsiteX960" fmla="*/ 7532115 w 7905681"/>
                  <a:gd name="connsiteY960" fmla="*/ 1470297 h 4796589"/>
                  <a:gd name="connsiteX961" fmla="*/ 7532115 w 7905681"/>
                  <a:gd name="connsiteY961" fmla="*/ 1474828 h 4796589"/>
                  <a:gd name="connsiteX962" fmla="*/ 7532115 w 7905681"/>
                  <a:gd name="connsiteY962" fmla="*/ 1479367 h 4796589"/>
                  <a:gd name="connsiteX963" fmla="*/ 7522776 w 7905681"/>
                  <a:gd name="connsiteY963" fmla="*/ 1483905 h 4796589"/>
                  <a:gd name="connsiteX964" fmla="*/ 7518106 w 7905681"/>
                  <a:gd name="connsiteY964" fmla="*/ 1479367 h 4796589"/>
                  <a:gd name="connsiteX965" fmla="*/ 7518106 w 7905681"/>
                  <a:gd name="connsiteY965" fmla="*/ 1474828 h 4796589"/>
                  <a:gd name="connsiteX966" fmla="*/ 7508768 w 7905681"/>
                  <a:gd name="connsiteY966" fmla="*/ 1456677 h 4796589"/>
                  <a:gd name="connsiteX967" fmla="*/ 7508768 w 7905681"/>
                  <a:gd name="connsiteY967" fmla="*/ 1447602 h 4796589"/>
                  <a:gd name="connsiteX968" fmla="*/ 7494758 w 7905681"/>
                  <a:gd name="connsiteY968" fmla="*/ 1443063 h 4796589"/>
                  <a:gd name="connsiteX969" fmla="*/ 7490088 w 7905681"/>
                  <a:gd name="connsiteY969" fmla="*/ 1443063 h 4796589"/>
                  <a:gd name="connsiteX970" fmla="*/ 7485418 w 7905681"/>
                  <a:gd name="connsiteY970" fmla="*/ 1447602 h 4796589"/>
                  <a:gd name="connsiteX971" fmla="*/ 7485418 w 7905681"/>
                  <a:gd name="connsiteY971" fmla="*/ 1452139 h 4796589"/>
                  <a:gd name="connsiteX972" fmla="*/ 7485418 w 7905681"/>
                  <a:gd name="connsiteY972" fmla="*/ 1461215 h 4796589"/>
                  <a:gd name="connsiteX973" fmla="*/ 7485418 w 7905681"/>
                  <a:gd name="connsiteY973" fmla="*/ 1474828 h 4796589"/>
                  <a:gd name="connsiteX974" fmla="*/ 7485418 w 7905681"/>
                  <a:gd name="connsiteY974" fmla="*/ 1483905 h 4796589"/>
                  <a:gd name="connsiteX975" fmla="*/ 7485418 w 7905681"/>
                  <a:gd name="connsiteY975" fmla="*/ 1488443 h 4796589"/>
                  <a:gd name="connsiteX976" fmla="*/ 7485418 w 7905681"/>
                  <a:gd name="connsiteY976" fmla="*/ 1502056 h 4796589"/>
                  <a:gd name="connsiteX977" fmla="*/ 7466740 w 7905681"/>
                  <a:gd name="connsiteY977" fmla="*/ 1511133 h 4796589"/>
                  <a:gd name="connsiteX978" fmla="*/ 7457400 w 7905681"/>
                  <a:gd name="connsiteY978" fmla="*/ 1515671 h 4796589"/>
                  <a:gd name="connsiteX979" fmla="*/ 7448061 w 7905681"/>
                  <a:gd name="connsiteY979" fmla="*/ 1524746 h 4796589"/>
                  <a:gd name="connsiteX980" fmla="*/ 7420043 w 7905681"/>
                  <a:gd name="connsiteY980" fmla="*/ 1406760 h 4796589"/>
                  <a:gd name="connsiteX981" fmla="*/ 7420036 w 7905681"/>
                  <a:gd name="connsiteY981" fmla="*/ 1406764 h 4796589"/>
                  <a:gd name="connsiteX982" fmla="*/ 7416234 w 7905681"/>
                  <a:gd name="connsiteY982" fmla="*/ 1407475 h 4796589"/>
                  <a:gd name="connsiteX983" fmla="*/ 7420040 w 7905681"/>
                  <a:gd name="connsiteY983" fmla="*/ 1406764 h 4796589"/>
                  <a:gd name="connsiteX984" fmla="*/ 7448057 w 7905681"/>
                  <a:gd name="connsiteY984" fmla="*/ 1524749 h 4796589"/>
                  <a:gd name="connsiteX985" fmla="*/ 7443389 w 7905681"/>
                  <a:gd name="connsiteY985" fmla="*/ 1533825 h 4796589"/>
                  <a:gd name="connsiteX986" fmla="*/ 7415369 w 7905681"/>
                  <a:gd name="connsiteY986" fmla="*/ 1533825 h 4796589"/>
                  <a:gd name="connsiteX987" fmla="*/ 7392022 w 7905681"/>
                  <a:gd name="connsiteY987" fmla="*/ 1542901 h 4796589"/>
                  <a:gd name="connsiteX988" fmla="*/ 7368674 w 7905681"/>
                  <a:gd name="connsiteY988" fmla="*/ 1551976 h 4796589"/>
                  <a:gd name="connsiteX989" fmla="*/ 7359335 w 7905681"/>
                  <a:gd name="connsiteY989" fmla="*/ 1561053 h 4796589"/>
                  <a:gd name="connsiteX990" fmla="*/ 7340657 w 7905681"/>
                  <a:gd name="connsiteY990" fmla="*/ 1570127 h 4796589"/>
                  <a:gd name="connsiteX991" fmla="*/ 7303299 w 7905681"/>
                  <a:gd name="connsiteY991" fmla="*/ 1570127 h 4796589"/>
                  <a:gd name="connsiteX992" fmla="*/ 7279952 w 7905681"/>
                  <a:gd name="connsiteY992" fmla="*/ 1583741 h 4796589"/>
                  <a:gd name="connsiteX993" fmla="*/ 7256602 w 7905681"/>
                  <a:gd name="connsiteY993" fmla="*/ 1606431 h 4796589"/>
                  <a:gd name="connsiteX994" fmla="*/ 7247265 w 7905681"/>
                  <a:gd name="connsiteY994" fmla="*/ 1610969 h 4796589"/>
                  <a:gd name="connsiteX995" fmla="*/ 7228585 w 7905681"/>
                  <a:gd name="connsiteY995" fmla="*/ 1633659 h 4796589"/>
                  <a:gd name="connsiteX996" fmla="*/ 7209908 w 7905681"/>
                  <a:gd name="connsiteY996" fmla="*/ 1638197 h 4796589"/>
                  <a:gd name="connsiteX997" fmla="*/ 7205237 w 7905681"/>
                  <a:gd name="connsiteY997" fmla="*/ 1624584 h 4796589"/>
                  <a:gd name="connsiteX998" fmla="*/ 7223914 w 7905681"/>
                  <a:gd name="connsiteY998" fmla="*/ 1597355 h 4796589"/>
                  <a:gd name="connsiteX999" fmla="*/ 7223912 w 7905681"/>
                  <a:gd name="connsiteY999" fmla="*/ 1597352 h 4796589"/>
                  <a:gd name="connsiteX1000" fmla="*/ 7205230 w 7905681"/>
                  <a:gd name="connsiteY1000" fmla="*/ 1624579 h 4796589"/>
                  <a:gd name="connsiteX1001" fmla="*/ 7209902 w 7905681"/>
                  <a:gd name="connsiteY1001" fmla="*/ 1638196 h 4796589"/>
                  <a:gd name="connsiteX1002" fmla="*/ 7177215 w 7905681"/>
                  <a:gd name="connsiteY1002" fmla="*/ 1683572 h 4796589"/>
                  <a:gd name="connsiteX1003" fmla="*/ 7209902 w 7905681"/>
                  <a:gd name="connsiteY1003" fmla="*/ 1669961 h 4796589"/>
                  <a:gd name="connsiteX1004" fmla="*/ 7233246 w 7905681"/>
                  <a:gd name="connsiteY1004" fmla="*/ 1660887 h 4796589"/>
                  <a:gd name="connsiteX1005" fmla="*/ 7261271 w 7905681"/>
                  <a:gd name="connsiteY1005" fmla="*/ 1642733 h 4796589"/>
                  <a:gd name="connsiteX1006" fmla="*/ 7270603 w 7905681"/>
                  <a:gd name="connsiteY1006" fmla="*/ 1633659 h 4796589"/>
                  <a:gd name="connsiteX1007" fmla="*/ 7298619 w 7905681"/>
                  <a:gd name="connsiteY1007" fmla="*/ 1629122 h 4796589"/>
                  <a:gd name="connsiteX1008" fmla="*/ 7321974 w 7905681"/>
                  <a:gd name="connsiteY1008" fmla="*/ 1624579 h 4796589"/>
                  <a:gd name="connsiteX1009" fmla="*/ 7331315 w 7905681"/>
                  <a:gd name="connsiteY1009" fmla="*/ 1615505 h 4796589"/>
                  <a:gd name="connsiteX1010" fmla="*/ 7359331 w 7905681"/>
                  <a:gd name="connsiteY1010" fmla="*/ 1601894 h 4796589"/>
                  <a:gd name="connsiteX1011" fmla="*/ 7382675 w 7905681"/>
                  <a:gd name="connsiteY1011" fmla="*/ 1574666 h 4796589"/>
                  <a:gd name="connsiteX1012" fmla="*/ 7359331 w 7905681"/>
                  <a:gd name="connsiteY1012" fmla="*/ 1620042 h 4796589"/>
                  <a:gd name="connsiteX1013" fmla="*/ 7382675 w 7905681"/>
                  <a:gd name="connsiteY1013" fmla="*/ 1610968 h 4796589"/>
                  <a:gd name="connsiteX1014" fmla="*/ 7396688 w 7905681"/>
                  <a:gd name="connsiteY1014" fmla="*/ 1592814 h 4796589"/>
                  <a:gd name="connsiteX1015" fmla="*/ 7410691 w 7905681"/>
                  <a:gd name="connsiteY1015" fmla="*/ 1588277 h 4796589"/>
                  <a:gd name="connsiteX1016" fmla="*/ 7429375 w 7905681"/>
                  <a:gd name="connsiteY1016" fmla="*/ 1583740 h 4796589"/>
                  <a:gd name="connsiteX1017" fmla="*/ 7438717 w 7905681"/>
                  <a:gd name="connsiteY1017" fmla="*/ 1583740 h 4796589"/>
                  <a:gd name="connsiteX1018" fmla="*/ 7396688 w 7905681"/>
                  <a:gd name="connsiteY1018" fmla="*/ 1620042 h 4796589"/>
                  <a:gd name="connsiteX1019" fmla="*/ 7359331 w 7905681"/>
                  <a:gd name="connsiteY1019" fmla="*/ 1647270 h 4796589"/>
                  <a:gd name="connsiteX1020" fmla="*/ 7331315 w 7905681"/>
                  <a:gd name="connsiteY1020" fmla="*/ 1660887 h 4796589"/>
                  <a:gd name="connsiteX1021" fmla="*/ 7307961 w 7905681"/>
                  <a:gd name="connsiteY1021" fmla="*/ 1683572 h 4796589"/>
                  <a:gd name="connsiteX1022" fmla="*/ 7270603 w 7905681"/>
                  <a:gd name="connsiteY1022" fmla="*/ 1692652 h 4796589"/>
                  <a:gd name="connsiteX1023" fmla="*/ 7228575 w 7905681"/>
                  <a:gd name="connsiteY1023" fmla="*/ 1706263 h 4796589"/>
                  <a:gd name="connsiteX1024" fmla="*/ 7191227 w 7905681"/>
                  <a:gd name="connsiteY1024" fmla="*/ 1715343 h 4796589"/>
                  <a:gd name="connsiteX1025" fmla="*/ 7167878 w 7905681"/>
                  <a:gd name="connsiteY1025" fmla="*/ 1701728 h 4796589"/>
                  <a:gd name="connsiteX1026" fmla="*/ 7167879 w 7905681"/>
                  <a:gd name="connsiteY1026" fmla="*/ 1701731 h 4796589"/>
                  <a:gd name="connsiteX1027" fmla="*/ 7172548 w 7905681"/>
                  <a:gd name="connsiteY1027" fmla="*/ 1706267 h 4796589"/>
                  <a:gd name="connsiteX1028" fmla="*/ 7163209 w 7905681"/>
                  <a:gd name="connsiteY1028" fmla="*/ 1715342 h 4796589"/>
                  <a:gd name="connsiteX1029" fmla="*/ 7153871 w 7905681"/>
                  <a:gd name="connsiteY1029" fmla="*/ 1738032 h 4796589"/>
                  <a:gd name="connsiteX1030" fmla="*/ 7149199 w 7905681"/>
                  <a:gd name="connsiteY1030" fmla="*/ 1760721 h 4796589"/>
                  <a:gd name="connsiteX1031" fmla="*/ 7158540 w 7905681"/>
                  <a:gd name="connsiteY1031" fmla="*/ 1760721 h 4796589"/>
                  <a:gd name="connsiteX1032" fmla="*/ 7177217 w 7905681"/>
                  <a:gd name="connsiteY1032" fmla="*/ 1760721 h 4796589"/>
                  <a:gd name="connsiteX1033" fmla="*/ 7186557 w 7905681"/>
                  <a:gd name="connsiteY1033" fmla="*/ 1787950 h 4796589"/>
                  <a:gd name="connsiteX1034" fmla="*/ 7186557 w 7905681"/>
                  <a:gd name="connsiteY1034" fmla="*/ 1806101 h 4796589"/>
                  <a:gd name="connsiteX1035" fmla="*/ 7186557 w 7905681"/>
                  <a:gd name="connsiteY1035" fmla="*/ 1842405 h 4796589"/>
                  <a:gd name="connsiteX1036" fmla="*/ 7181887 w 7905681"/>
                  <a:gd name="connsiteY1036" fmla="*/ 1865095 h 4796589"/>
                  <a:gd name="connsiteX1037" fmla="*/ 7177217 w 7905681"/>
                  <a:gd name="connsiteY1037" fmla="*/ 1901399 h 4796589"/>
                  <a:gd name="connsiteX1038" fmla="*/ 7158540 w 7905681"/>
                  <a:gd name="connsiteY1038" fmla="*/ 1919550 h 4796589"/>
                  <a:gd name="connsiteX1039" fmla="*/ 7158540 w 7905681"/>
                  <a:gd name="connsiteY1039" fmla="*/ 1937702 h 4796589"/>
                  <a:gd name="connsiteX1040" fmla="*/ 7158540 w 7905681"/>
                  <a:gd name="connsiteY1040" fmla="*/ 1978543 h 4796589"/>
                  <a:gd name="connsiteX1041" fmla="*/ 7135192 w 7905681"/>
                  <a:gd name="connsiteY1041" fmla="*/ 1996693 h 4796589"/>
                  <a:gd name="connsiteX1042" fmla="*/ 7121184 w 7905681"/>
                  <a:gd name="connsiteY1042" fmla="*/ 2014847 h 4796589"/>
                  <a:gd name="connsiteX1043" fmla="*/ 7116513 w 7905681"/>
                  <a:gd name="connsiteY1043" fmla="*/ 2019383 h 4796589"/>
                  <a:gd name="connsiteX1044" fmla="*/ 7111843 w 7905681"/>
                  <a:gd name="connsiteY1044" fmla="*/ 2051151 h 4796589"/>
                  <a:gd name="connsiteX1045" fmla="*/ 7107174 w 7905681"/>
                  <a:gd name="connsiteY1045" fmla="*/ 2051151 h 4796589"/>
                  <a:gd name="connsiteX1046" fmla="*/ 7102505 w 7905681"/>
                  <a:gd name="connsiteY1046" fmla="*/ 2046612 h 4796589"/>
                  <a:gd name="connsiteX1047" fmla="*/ 7102505 w 7905681"/>
                  <a:gd name="connsiteY1047" fmla="*/ 2032997 h 4796589"/>
                  <a:gd name="connsiteX1048" fmla="*/ 7107174 w 7905681"/>
                  <a:gd name="connsiteY1048" fmla="*/ 2014847 h 4796589"/>
                  <a:gd name="connsiteX1049" fmla="*/ 7102505 w 7905681"/>
                  <a:gd name="connsiteY1049" fmla="*/ 2014847 h 4796589"/>
                  <a:gd name="connsiteX1050" fmla="*/ 7083826 w 7905681"/>
                  <a:gd name="connsiteY1050" fmla="*/ 2014847 h 4796589"/>
                  <a:gd name="connsiteX1051" fmla="*/ 7060479 w 7905681"/>
                  <a:gd name="connsiteY1051" fmla="*/ 2014847 h 4796589"/>
                  <a:gd name="connsiteX1052" fmla="*/ 7046470 w 7905681"/>
                  <a:gd name="connsiteY1052" fmla="*/ 2010308 h 4796589"/>
                  <a:gd name="connsiteX1053" fmla="*/ 7027793 w 7905681"/>
                  <a:gd name="connsiteY1053" fmla="*/ 2001232 h 4796589"/>
                  <a:gd name="connsiteX1054" fmla="*/ 7025761 w 7905681"/>
                  <a:gd name="connsiteY1054" fmla="*/ 1999653 h 4796589"/>
                  <a:gd name="connsiteX1055" fmla="*/ 7018452 w 7905681"/>
                  <a:gd name="connsiteY1055" fmla="*/ 2010309 h 4796589"/>
                  <a:gd name="connsiteX1056" fmla="*/ 7027789 w 7905681"/>
                  <a:gd name="connsiteY1056" fmla="*/ 2028460 h 4796589"/>
                  <a:gd name="connsiteX1057" fmla="*/ 7037129 w 7905681"/>
                  <a:gd name="connsiteY1057" fmla="*/ 2046612 h 4796589"/>
                  <a:gd name="connsiteX1058" fmla="*/ 7046468 w 7905681"/>
                  <a:gd name="connsiteY1058" fmla="*/ 2064763 h 4796589"/>
                  <a:gd name="connsiteX1059" fmla="*/ 7060476 w 7905681"/>
                  <a:gd name="connsiteY1059" fmla="*/ 2073839 h 4796589"/>
                  <a:gd name="connsiteX1060" fmla="*/ 7074485 w 7905681"/>
                  <a:gd name="connsiteY1060" fmla="*/ 2087453 h 4796589"/>
                  <a:gd name="connsiteX1061" fmla="*/ 7083824 w 7905681"/>
                  <a:gd name="connsiteY1061" fmla="*/ 2091990 h 4796589"/>
                  <a:gd name="connsiteX1062" fmla="*/ 7088493 w 7905681"/>
                  <a:gd name="connsiteY1062" fmla="*/ 2101065 h 4796589"/>
                  <a:gd name="connsiteX1063" fmla="*/ 7102501 w 7905681"/>
                  <a:gd name="connsiteY1063" fmla="*/ 2114680 h 4796589"/>
                  <a:gd name="connsiteX1064" fmla="*/ 7107171 w 7905681"/>
                  <a:gd name="connsiteY1064" fmla="*/ 2150983 h 4796589"/>
                  <a:gd name="connsiteX1065" fmla="*/ 7093982 w 7905681"/>
                  <a:gd name="connsiteY1065" fmla="*/ 2152815 h 4796589"/>
                  <a:gd name="connsiteX1066" fmla="*/ 7094375 w 7905681"/>
                  <a:gd name="connsiteY1066" fmla="*/ 2158205 h 4796589"/>
                  <a:gd name="connsiteX1067" fmla="*/ 7097836 w 7905681"/>
                  <a:gd name="connsiteY1067" fmla="*/ 2205660 h 4796589"/>
                  <a:gd name="connsiteX1068" fmla="*/ 7097836 w 7905681"/>
                  <a:gd name="connsiteY1068" fmla="*/ 2240523 h 4796589"/>
                  <a:gd name="connsiteX1069" fmla="*/ 7089924 w 7905681"/>
                  <a:gd name="connsiteY1069" fmla="*/ 2259896 h 4796589"/>
                  <a:gd name="connsiteX1070" fmla="*/ 7078055 w 7905681"/>
                  <a:gd name="connsiteY1070" fmla="*/ 2252145 h 4796589"/>
                  <a:gd name="connsiteX1071" fmla="*/ 7085968 w 7905681"/>
                  <a:gd name="connsiteY1071" fmla="*/ 2240523 h 4796589"/>
                  <a:gd name="connsiteX1072" fmla="*/ 7089924 w 7905681"/>
                  <a:gd name="connsiteY1072" fmla="*/ 2228905 h 4796589"/>
                  <a:gd name="connsiteX1073" fmla="*/ 7085968 w 7905681"/>
                  <a:gd name="connsiteY1073" fmla="*/ 2217283 h 4796589"/>
                  <a:gd name="connsiteX1074" fmla="*/ 7070144 w 7905681"/>
                  <a:gd name="connsiteY1074" fmla="*/ 2232777 h 4796589"/>
                  <a:gd name="connsiteX1075" fmla="*/ 7070144 w 7905681"/>
                  <a:gd name="connsiteY1075" fmla="*/ 2248274 h 4796589"/>
                  <a:gd name="connsiteX1076" fmla="*/ 7070144 w 7905681"/>
                  <a:gd name="connsiteY1076" fmla="*/ 2259896 h 4796589"/>
                  <a:gd name="connsiteX1077" fmla="*/ 7070144 w 7905681"/>
                  <a:gd name="connsiteY1077" fmla="*/ 2294759 h 4796589"/>
                  <a:gd name="connsiteX1078" fmla="*/ 7058281 w 7905681"/>
                  <a:gd name="connsiteY1078" fmla="*/ 2310253 h 4796589"/>
                  <a:gd name="connsiteX1079" fmla="*/ 7046412 w 7905681"/>
                  <a:gd name="connsiteY1079" fmla="*/ 2318004 h 4796589"/>
                  <a:gd name="connsiteX1080" fmla="*/ 7046412 w 7905681"/>
                  <a:gd name="connsiteY1080" fmla="*/ 2325750 h 4796589"/>
                  <a:gd name="connsiteX1081" fmla="*/ 7046412 w 7905681"/>
                  <a:gd name="connsiteY1081" fmla="*/ 2337373 h 4796589"/>
                  <a:gd name="connsiteX1082" fmla="*/ 7034544 w 7905681"/>
                  <a:gd name="connsiteY1082" fmla="*/ 2348995 h 4796589"/>
                  <a:gd name="connsiteX1083" fmla="*/ 7030594 w 7905681"/>
                  <a:gd name="connsiteY1083" fmla="*/ 2391605 h 4796589"/>
                  <a:gd name="connsiteX1084" fmla="*/ 7022682 w 7905681"/>
                  <a:gd name="connsiteY1084" fmla="*/ 2418725 h 4796589"/>
                  <a:gd name="connsiteX1085" fmla="*/ 7014769 w 7905681"/>
                  <a:gd name="connsiteY1085" fmla="*/ 2407102 h 4796589"/>
                  <a:gd name="connsiteX1086" fmla="*/ 7010813 w 7905681"/>
                  <a:gd name="connsiteY1086" fmla="*/ 2383858 h 4796589"/>
                  <a:gd name="connsiteX1087" fmla="*/ 7010813 w 7905681"/>
                  <a:gd name="connsiteY1087" fmla="*/ 2345120 h 4796589"/>
                  <a:gd name="connsiteX1088" fmla="*/ 7014769 w 7905681"/>
                  <a:gd name="connsiteY1088" fmla="*/ 2321875 h 4796589"/>
                  <a:gd name="connsiteX1089" fmla="*/ 7026637 w 7905681"/>
                  <a:gd name="connsiteY1089" fmla="*/ 2287012 h 4796589"/>
                  <a:gd name="connsiteX1090" fmla="*/ 7018726 w 7905681"/>
                  <a:gd name="connsiteY1090" fmla="*/ 2267643 h 4796589"/>
                  <a:gd name="connsiteX1091" fmla="*/ 7006858 w 7905681"/>
                  <a:gd name="connsiteY1091" fmla="*/ 2256021 h 4796589"/>
                  <a:gd name="connsiteX1092" fmla="*/ 7010813 w 7905681"/>
                  <a:gd name="connsiteY1092" fmla="*/ 2252145 h 4796589"/>
                  <a:gd name="connsiteX1093" fmla="*/ 7002901 w 7905681"/>
                  <a:gd name="connsiteY1093" fmla="*/ 2232777 h 4796589"/>
                  <a:gd name="connsiteX1094" fmla="*/ 6991038 w 7905681"/>
                  <a:gd name="connsiteY1094" fmla="*/ 2209535 h 4796589"/>
                  <a:gd name="connsiteX1095" fmla="*/ 6975213 w 7905681"/>
                  <a:gd name="connsiteY1095" fmla="*/ 2197914 h 4796589"/>
                  <a:gd name="connsiteX1096" fmla="*/ 6951482 w 7905681"/>
                  <a:gd name="connsiteY1096" fmla="*/ 2197914 h 4796589"/>
                  <a:gd name="connsiteX1097" fmla="*/ 6935658 w 7905681"/>
                  <a:gd name="connsiteY1097" fmla="*/ 2194039 h 4796589"/>
                  <a:gd name="connsiteX1098" fmla="*/ 6927752 w 7905681"/>
                  <a:gd name="connsiteY1098" fmla="*/ 2186291 h 4796589"/>
                  <a:gd name="connsiteX1099" fmla="*/ 6931702 w 7905681"/>
                  <a:gd name="connsiteY1099" fmla="*/ 2178544 h 4796589"/>
                  <a:gd name="connsiteX1100" fmla="*/ 6927752 w 7905681"/>
                  <a:gd name="connsiteY1100" fmla="*/ 2163046 h 4796589"/>
                  <a:gd name="connsiteX1101" fmla="*/ 6939614 w 7905681"/>
                  <a:gd name="connsiteY1101" fmla="*/ 2163046 h 4796589"/>
                  <a:gd name="connsiteX1102" fmla="*/ 6955439 w 7905681"/>
                  <a:gd name="connsiteY1102" fmla="*/ 2147553 h 4796589"/>
                  <a:gd name="connsiteX1103" fmla="*/ 6955439 w 7905681"/>
                  <a:gd name="connsiteY1103" fmla="*/ 2139806 h 4796589"/>
                  <a:gd name="connsiteX1104" fmla="*/ 6939614 w 7905681"/>
                  <a:gd name="connsiteY1104" fmla="*/ 2124308 h 4796589"/>
                  <a:gd name="connsiteX1105" fmla="*/ 6943570 w 7905681"/>
                  <a:gd name="connsiteY1105" fmla="*/ 2120438 h 4796589"/>
                  <a:gd name="connsiteX1106" fmla="*/ 6931702 w 7905681"/>
                  <a:gd name="connsiteY1106" fmla="*/ 2104940 h 4796589"/>
                  <a:gd name="connsiteX1107" fmla="*/ 6923795 w 7905681"/>
                  <a:gd name="connsiteY1107" fmla="*/ 2101068 h 4796589"/>
                  <a:gd name="connsiteX1108" fmla="*/ 6900058 w 7905681"/>
                  <a:gd name="connsiteY1108" fmla="*/ 2093317 h 4796589"/>
                  <a:gd name="connsiteX1109" fmla="*/ 6907971 w 7905681"/>
                  <a:gd name="connsiteY1109" fmla="*/ 2081695 h 4796589"/>
                  <a:gd name="connsiteX1110" fmla="*/ 6927752 w 7905681"/>
                  <a:gd name="connsiteY1110" fmla="*/ 2062325 h 4796589"/>
                  <a:gd name="connsiteX1111" fmla="*/ 6911927 w 7905681"/>
                  <a:gd name="connsiteY1111" fmla="*/ 2062325 h 4796589"/>
                  <a:gd name="connsiteX1112" fmla="*/ 6911927 w 7905681"/>
                  <a:gd name="connsiteY1112" fmla="*/ 2046832 h 4796589"/>
                  <a:gd name="connsiteX1113" fmla="*/ 6919839 w 7905681"/>
                  <a:gd name="connsiteY1113" fmla="*/ 2023587 h 4796589"/>
                  <a:gd name="connsiteX1114" fmla="*/ 6931702 w 7905681"/>
                  <a:gd name="connsiteY1114" fmla="*/ 2019716 h 4796589"/>
                  <a:gd name="connsiteX1115" fmla="*/ 6935658 w 7905681"/>
                  <a:gd name="connsiteY1115" fmla="*/ 1992595 h 4796589"/>
                  <a:gd name="connsiteX1116" fmla="*/ 6927752 w 7905681"/>
                  <a:gd name="connsiteY1116" fmla="*/ 1988724 h 4796589"/>
                  <a:gd name="connsiteX1117" fmla="*/ 6915883 w 7905681"/>
                  <a:gd name="connsiteY1117" fmla="*/ 2011965 h 4796589"/>
                  <a:gd name="connsiteX1118" fmla="*/ 6892152 w 7905681"/>
                  <a:gd name="connsiteY1118" fmla="*/ 2027462 h 4796589"/>
                  <a:gd name="connsiteX1119" fmla="*/ 6880283 w 7905681"/>
                  <a:gd name="connsiteY1119" fmla="*/ 2050707 h 4796589"/>
                  <a:gd name="connsiteX1120" fmla="*/ 6864459 w 7905681"/>
                  <a:gd name="connsiteY1120" fmla="*/ 2050707 h 4796589"/>
                  <a:gd name="connsiteX1121" fmla="*/ 6872372 w 7905681"/>
                  <a:gd name="connsiteY1121" fmla="*/ 2062325 h 4796589"/>
                  <a:gd name="connsiteX1122" fmla="*/ 6884240 w 7905681"/>
                  <a:gd name="connsiteY1122" fmla="*/ 2081695 h 4796589"/>
                  <a:gd name="connsiteX1123" fmla="*/ 6880283 w 7905681"/>
                  <a:gd name="connsiteY1123" fmla="*/ 2108815 h 4796589"/>
                  <a:gd name="connsiteX1124" fmla="*/ 6884240 w 7905681"/>
                  <a:gd name="connsiteY1124" fmla="*/ 2135931 h 4796589"/>
                  <a:gd name="connsiteX1125" fmla="*/ 6884240 w 7905681"/>
                  <a:gd name="connsiteY1125" fmla="*/ 2163046 h 4796589"/>
                  <a:gd name="connsiteX1126" fmla="*/ 6892152 w 7905681"/>
                  <a:gd name="connsiteY1126" fmla="*/ 2174669 h 4796589"/>
                  <a:gd name="connsiteX1127" fmla="*/ 6915883 w 7905681"/>
                  <a:gd name="connsiteY1127" fmla="*/ 2205660 h 4796589"/>
                  <a:gd name="connsiteX1128" fmla="*/ 6915883 w 7905681"/>
                  <a:gd name="connsiteY1128" fmla="*/ 2209535 h 4796589"/>
                  <a:gd name="connsiteX1129" fmla="*/ 6915883 w 7905681"/>
                  <a:gd name="connsiteY1129" fmla="*/ 2221154 h 4796589"/>
                  <a:gd name="connsiteX1130" fmla="*/ 6927752 w 7905681"/>
                  <a:gd name="connsiteY1130" fmla="*/ 2232777 h 4796589"/>
                  <a:gd name="connsiteX1131" fmla="*/ 6935658 w 7905681"/>
                  <a:gd name="connsiteY1131" fmla="*/ 2248274 h 4796589"/>
                  <a:gd name="connsiteX1132" fmla="*/ 6923795 w 7905681"/>
                  <a:gd name="connsiteY1132" fmla="*/ 2252145 h 4796589"/>
                  <a:gd name="connsiteX1133" fmla="*/ 6907971 w 7905681"/>
                  <a:gd name="connsiteY1133" fmla="*/ 2244398 h 4796589"/>
                  <a:gd name="connsiteX1134" fmla="*/ 6896108 w 7905681"/>
                  <a:gd name="connsiteY1134" fmla="*/ 2236652 h 4796589"/>
                  <a:gd name="connsiteX1135" fmla="*/ 6844684 w 7905681"/>
                  <a:gd name="connsiteY1135" fmla="*/ 2232777 h 4796589"/>
                  <a:gd name="connsiteX1136" fmla="*/ 6842707 w 7905681"/>
                  <a:gd name="connsiteY1136" fmla="*/ 2233261 h 4796589"/>
                  <a:gd name="connsiteX1137" fmla="*/ 6833072 w 7905681"/>
                  <a:gd name="connsiteY1137" fmla="*/ 2235621 h 4796589"/>
                  <a:gd name="connsiteX1138" fmla="*/ 6845667 w 7905681"/>
                  <a:gd name="connsiteY1138" fmla="*/ 2241745 h 4796589"/>
                  <a:gd name="connsiteX1139" fmla="*/ 6864352 w 7905681"/>
                  <a:gd name="connsiteY1139" fmla="*/ 2259895 h 4796589"/>
                  <a:gd name="connsiteX1140" fmla="*/ 6878354 w 7905681"/>
                  <a:gd name="connsiteY1140" fmla="*/ 2259895 h 4796589"/>
                  <a:gd name="connsiteX1141" fmla="*/ 6883026 w 7905681"/>
                  <a:gd name="connsiteY1141" fmla="*/ 2250816 h 4796589"/>
                  <a:gd name="connsiteX1142" fmla="*/ 6887696 w 7905681"/>
                  <a:gd name="connsiteY1142" fmla="*/ 2250816 h 4796589"/>
                  <a:gd name="connsiteX1143" fmla="*/ 6901709 w 7905681"/>
                  <a:gd name="connsiteY1143" fmla="*/ 2268967 h 4796589"/>
                  <a:gd name="connsiteX1144" fmla="*/ 6929724 w 7905681"/>
                  <a:gd name="connsiteY1144" fmla="*/ 2287123 h 4796589"/>
                  <a:gd name="connsiteX1145" fmla="*/ 6948398 w 7905681"/>
                  <a:gd name="connsiteY1145" fmla="*/ 2282581 h 4796589"/>
                  <a:gd name="connsiteX1146" fmla="*/ 6948398 w 7905681"/>
                  <a:gd name="connsiteY1146" fmla="*/ 2296196 h 4796589"/>
                  <a:gd name="connsiteX1147" fmla="*/ 6948398 w 7905681"/>
                  <a:gd name="connsiteY1147" fmla="*/ 2318888 h 4796589"/>
                  <a:gd name="connsiteX1148" fmla="*/ 6957740 w 7905681"/>
                  <a:gd name="connsiteY1148" fmla="*/ 2337038 h 4796589"/>
                  <a:gd name="connsiteX1149" fmla="*/ 6929724 w 7905681"/>
                  <a:gd name="connsiteY1149" fmla="*/ 2332501 h 4796589"/>
                  <a:gd name="connsiteX1150" fmla="*/ 6925053 w 7905681"/>
                  <a:gd name="connsiteY1150" fmla="*/ 2318888 h 4796589"/>
                  <a:gd name="connsiteX1151" fmla="*/ 6901709 w 7905681"/>
                  <a:gd name="connsiteY1151" fmla="*/ 2314351 h 4796589"/>
                  <a:gd name="connsiteX1152" fmla="*/ 6883026 w 7905681"/>
                  <a:gd name="connsiteY1152" fmla="*/ 2305273 h 4796589"/>
                  <a:gd name="connsiteX1153" fmla="*/ 6883026 w 7905681"/>
                  <a:gd name="connsiteY1153" fmla="*/ 2309809 h 4796589"/>
                  <a:gd name="connsiteX1154" fmla="*/ 6901709 w 7905681"/>
                  <a:gd name="connsiteY1154" fmla="*/ 2337038 h 4796589"/>
                  <a:gd name="connsiteX1155" fmla="*/ 6943736 w 7905681"/>
                  <a:gd name="connsiteY1155" fmla="*/ 2350652 h 4796589"/>
                  <a:gd name="connsiteX1156" fmla="*/ 6953069 w 7905681"/>
                  <a:gd name="connsiteY1156" fmla="*/ 2355189 h 4796589"/>
                  <a:gd name="connsiteX1157" fmla="*/ 6962410 w 7905681"/>
                  <a:gd name="connsiteY1157" fmla="*/ 2368803 h 4796589"/>
                  <a:gd name="connsiteX1158" fmla="*/ 6971752 w 7905681"/>
                  <a:gd name="connsiteY1158" fmla="*/ 2382417 h 4796589"/>
                  <a:gd name="connsiteX1159" fmla="*/ 6953069 w 7905681"/>
                  <a:gd name="connsiteY1159" fmla="*/ 2373344 h 4796589"/>
                  <a:gd name="connsiteX1160" fmla="*/ 6943736 w 7905681"/>
                  <a:gd name="connsiteY1160" fmla="*/ 2382417 h 4796589"/>
                  <a:gd name="connsiteX1161" fmla="*/ 6943736 w 7905681"/>
                  <a:gd name="connsiteY1161" fmla="*/ 2391494 h 4796589"/>
                  <a:gd name="connsiteX1162" fmla="*/ 6953069 w 7905681"/>
                  <a:gd name="connsiteY1162" fmla="*/ 2400567 h 4796589"/>
                  <a:gd name="connsiteX1163" fmla="*/ 6962410 w 7905681"/>
                  <a:gd name="connsiteY1163" fmla="*/ 2418724 h 4796589"/>
                  <a:gd name="connsiteX1164" fmla="*/ 6976423 w 7905681"/>
                  <a:gd name="connsiteY1164" fmla="*/ 2427796 h 4796589"/>
                  <a:gd name="connsiteX1165" fmla="*/ 6981095 w 7905681"/>
                  <a:gd name="connsiteY1165" fmla="*/ 2441410 h 4796589"/>
                  <a:gd name="connsiteX1166" fmla="*/ 7004439 w 7905681"/>
                  <a:gd name="connsiteY1166" fmla="*/ 2455024 h 4796589"/>
                  <a:gd name="connsiteX1167" fmla="*/ 7013780 w 7905681"/>
                  <a:gd name="connsiteY1167" fmla="*/ 2455024 h 4796589"/>
                  <a:gd name="connsiteX1168" fmla="*/ 7032455 w 7905681"/>
                  <a:gd name="connsiteY1168" fmla="*/ 2468639 h 4796589"/>
                  <a:gd name="connsiteX1169" fmla="*/ 7046467 w 7905681"/>
                  <a:gd name="connsiteY1169" fmla="*/ 2486789 h 4796589"/>
                  <a:gd name="connsiteX1170" fmla="*/ 7055809 w 7905681"/>
                  <a:gd name="connsiteY1170" fmla="*/ 2509481 h 4796589"/>
                  <a:gd name="connsiteX1171" fmla="*/ 7055809 w 7905681"/>
                  <a:gd name="connsiteY1171" fmla="*/ 2523095 h 4796589"/>
                  <a:gd name="connsiteX1172" fmla="*/ 7032455 w 7905681"/>
                  <a:gd name="connsiteY1172" fmla="*/ 2532168 h 4796589"/>
                  <a:gd name="connsiteX1173" fmla="*/ 7029290 w 7905681"/>
                  <a:gd name="connsiteY1173" fmla="*/ 2532791 h 4796589"/>
                  <a:gd name="connsiteX1174" fmla="*/ 7030296 w 7905681"/>
                  <a:gd name="connsiteY1174" fmla="*/ 2534096 h 4796589"/>
                  <a:gd name="connsiteX1175" fmla="*/ 7040681 w 7905681"/>
                  <a:gd name="connsiteY1175" fmla="*/ 2547550 h 4796589"/>
                  <a:gd name="connsiteX1176" fmla="*/ 7044633 w 7905681"/>
                  <a:gd name="connsiteY1176" fmla="*/ 2559084 h 4796589"/>
                  <a:gd name="connsiteX1177" fmla="*/ 7056489 w 7905681"/>
                  <a:gd name="connsiteY1177" fmla="*/ 2574461 h 4796589"/>
                  <a:gd name="connsiteX1178" fmla="*/ 7056489 w 7905681"/>
                  <a:gd name="connsiteY1178" fmla="*/ 2585995 h 4796589"/>
                  <a:gd name="connsiteX1179" fmla="*/ 7044633 w 7905681"/>
                  <a:gd name="connsiteY1179" fmla="*/ 2585995 h 4796589"/>
                  <a:gd name="connsiteX1180" fmla="*/ 7024860 w 7905681"/>
                  <a:gd name="connsiteY1180" fmla="*/ 2578309 h 4796589"/>
                  <a:gd name="connsiteX1181" fmla="*/ 7020908 w 7905681"/>
                  <a:gd name="connsiteY1181" fmla="*/ 2578309 h 4796589"/>
                  <a:gd name="connsiteX1182" fmla="*/ 7020908 w 7905681"/>
                  <a:gd name="connsiteY1182" fmla="*/ 2582152 h 4796589"/>
                  <a:gd name="connsiteX1183" fmla="*/ 7028812 w 7905681"/>
                  <a:gd name="connsiteY1183" fmla="*/ 2593685 h 4796589"/>
                  <a:gd name="connsiteX1184" fmla="*/ 7032775 w 7905681"/>
                  <a:gd name="connsiteY1184" fmla="*/ 2593685 h 4796589"/>
                  <a:gd name="connsiteX1185" fmla="*/ 7036729 w 7905681"/>
                  <a:gd name="connsiteY1185" fmla="*/ 2601377 h 4796589"/>
                  <a:gd name="connsiteX1186" fmla="*/ 7032775 w 7905681"/>
                  <a:gd name="connsiteY1186" fmla="*/ 2605219 h 4796589"/>
                  <a:gd name="connsiteX1187" fmla="*/ 7028812 w 7905681"/>
                  <a:gd name="connsiteY1187" fmla="*/ 2616753 h 4796589"/>
                  <a:gd name="connsiteX1188" fmla="*/ 7009050 w 7905681"/>
                  <a:gd name="connsiteY1188" fmla="*/ 2616753 h 4796589"/>
                  <a:gd name="connsiteX1189" fmla="*/ 7005098 w 7905681"/>
                  <a:gd name="connsiteY1189" fmla="*/ 2624444 h 4796589"/>
                  <a:gd name="connsiteX1190" fmla="*/ 6989278 w 7905681"/>
                  <a:gd name="connsiteY1190" fmla="*/ 2632131 h 4796589"/>
                  <a:gd name="connsiteX1191" fmla="*/ 6985326 w 7905681"/>
                  <a:gd name="connsiteY1191" fmla="*/ 2632131 h 4796589"/>
                  <a:gd name="connsiteX1192" fmla="*/ 6973469 w 7905681"/>
                  <a:gd name="connsiteY1192" fmla="*/ 2639821 h 4796589"/>
                  <a:gd name="connsiteX1193" fmla="*/ 6969516 w 7905681"/>
                  <a:gd name="connsiteY1193" fmla="*/ 2643665 h 4796589"/>
                  <a:gd name="connsiteX1194" fmla="*/ 6957659 w 7905681"/>
                  <a:gd name="connsiteY1194" fmla="*/ 2651355 h 4796589"/>
                  <a:gd name="connsiteX1195" fmla="*/ 6949744 w 7905681"/>
                  <a:gd name="connsiteY1195" fmla="*/ 2632131 h 4796589"/>
                  <a:gd name="connsiteX1196" fmla="*/ 6945791 w 7905681"/>
                  <a:gd name="connsiteY1196" fmla="*/ 2609063 h 4796589"/>
                  <a:gd name="connsiteX1197" fmla="*/ 6941839 w 7905681"/>
                  <a:gd name="connsiteY1197" fmla="*/ 2593685 h 4796589"/>
                  <a:gd name="connsiteX1198" fmla="*/ 6933935 w 7905681"/>
                  <a:gd name="connsiteY1198" fmla="*/ 2601377 h 4796589"/>
                  <a:gd name="connsiteX1199" fmla="*/ 6933935 w 7905681"/>
                  <a:gd name="connsiteY1199" fmla="*/ 2609063 h 4796589"/>
                  <a:gd name="connsiteX1200" fmla="*/ 6933935 w 7905681"/>
                  <a:gd name="connsiteY1200" fmla="*/ 2620597 h 4796589"/>
                  <a:gd name="connsiteX1201" fmla="*/ 6937887 w 7905681"/>
                  <a:gd name="connsiteY1201" fmla="*/ 2628287 h 4796589"/>
                  <a:gd name="connsiteX1202" fmla="*/ 6941839 w 7905681"/>
                  <a:gd name="connsiteY1202" fmla="*/ 2635978 h 4796589"/>
                  <a:gd name="connsiteX1203" fmla="*/ 6949744 w 7905681"/>
                  <a:gd name="connsiteY1203" fmla="*/ 2647512 h 4796589"/>
                  <a:gd name="connsiteX1204" fmla="*/ 6949744 w 7905681"/>
                  <a:gd name="connsiteY1204" fmla="*/ 2655199 h 4796589"/>
                  <a:gd name="connsiteX1205" fmla="*/ 6949744 w 7905681"/>
                  <a:gd name="connsiteY1205" fmla="*/ 2674423 h 4796589"/>
                  <a:gd name="connsiteX1206" fmla="*/ 6953707 w 7905681"/>
                  <a:gd name="connsiteY1206" fmla="*/ 2682113 h 4796589"/>
                  <a:gd name="connsiteX1207" fmla="*/ 6965564 w 7905681"/>
                  <a:gd name="connsiteY1207" fmla="*/ 2666732 h 4796589"/>
                  <a:gd name="connsiteX1208" fmla="*/ 6977421 w 7905681"/>
                  <a:gd name="connsiteY1208" fmla="*/ 2655199 h 4796589"/>
                  <a:gd name="connsiteX1209" fmla="*/ 7001146 w 7905681"/>
                  <a:gd name="connsiteY1209" fmla="*/ 2647512 h 4796589"/>
                  <a:gd name="connsiteX1210" fmla="*/ 7009050 w 7905681"/>
                  <a:gd name="connsiteY1210" fmla="*/ 2647512 h 4796589"/>
                  <a:gd name="connsiteX1211" fmla="*/ 7032775 w 7905681"/>
                  <a:gd name="connsiteY1211" fmla="*/ 2635978 h 4796589"/>
                  <a:gd name="connsiteX1212" fmla="*/ 7044633 w 7905681"/>
                  <a:gd name="connsiteY1212" fmla="*/ 2639821 h 4796589"/>
                  <a:gd name="connsiteX1213" fmla="*/ 7052537 w 7905681"/>
                  <a:gd name="connsiteY1213" fmla="*/ 2655199 h 4796589"/>
                  <a:gd name="connsiteX1214" fmla="*/ 7056489 w 7905681"/>
                  <a:gd name="connsiteY1214" fmla="*/ 2678266 h 4796589"/>
                  <a:gd name="connsiteX1215" fmla="*/ 7068347 w 7905681"/>
                  <a:gd name="connsiteY1215" fmla="*/ 2685957 h 4796589"/>
                  <a:gd name="connsiteX1216" fmla="*/ 7068347 w 7905681"/>
                  <a:gd name="connsiteY1216" fmla="*/ 2678266 h 4796589"/>
                  <a:gd name="connsiteX1217" fmla="*/ 7072310 w 7905681"/>
                  <a:gd name="connsiteY1217" fmla="*/ 2643665 h 4796589"/>
                  <a:gd name="connsiteX1218" fmla="*/ 7076262 w 7905681"/>
                  <a:gd name="connsiteY1218" fmla="*/ 2639821 h 4796589"/>
                  <a:gd name="connsiteX1219" fmla="*/ 7088120 w 7905681"/>
                  <a:gd name="connsiteY1219" fmla="*/ 2639821 h 4796589"/>
                  <a:gd name="connsiteX1220" fmla="*/ 7096024 w 7905681"/>
                  <a:gd name="connsiteY1220" fmla="*/ 2651355 h 4796589"/>
                  <a:gd name="connsiteX1221" fmla="*/ 7103929 w 7905681"/>
                  <a:gd name="connsiteY1221" fmla="*/ 2662889 h 4796589"/>
                  <a:gd name="connsiteX1222" fmla="*/ 7111844 w 7905681"/>
                  <a:gd name="connsiteY1222" fmla="*/ 2674423 h 4796589"/>
                  <a:gd name="connsiteX1223" fmla="*/ 7107882 w 7905681"/>
                  <a:gd name="connsiteY1223" fmla="*/ 2682113 h 4796589"/>
                  <a:gd name="connsiteX1224" fmla="*/ 7107882 w 7905681"/>
                  <a:gd name="connsiteY1224" fmla="*/ 2693647 h 4796589"/>
                  <a:gd name="connsiteX1225" fmla="*/ 7099976 w 7905681"/>
                  <a:gd name="connsiteY1225" fmla="*/ 2701334 h 4796589"/>
                  <a:gd name="connsiteX1226" fmla="*/ 7096024 w 7905681"/>
                  <a:gd name="connsiteY1226" fmla="*/ 2693647 h 4796589"/>
                  <a:gd name="connsiteX1227" fmla="*/ 7088120 w 7905681"/>
                  <a:gd name="connsiteY1227" fmla="*/ 2693647 h 4796589"/>
                  <a:gd name="connsiteX1228" fmla="*/ 7084167 w 7905681"/>
                  <a:gd name="connsiteY1228" fmla="*/ 2709025 h 4796589"/>
                  <a:gd name="connsiteX1229" fmla="*/ 7084167 w 7905681"/>
                  <a:gd name="connsiteY1229" fmla="*/ 2716715 h 4796589"/>
                  <a:gd name="connsiteX1230" fmla="*/ 7080214 w 7905681"/>
                  <a:gd name="connsiteY1230" fmla="*/ 2728249 h 4796589"/>
                  <a:gd name="connsiteX1231" fmla="*/ 7076262 w 7905681"/>
                  <a:gd name="connsiteY1231" fmla="*/ 2735935 h 4796589"/>
                  <a:gd name="connsiteX1232" fmla="*/ 7076262 w 7905681"/>
                  <a:gd name="connsiteY1232" fmla="*/ 2751317 h 4796589"/>
                  <a:gd name="connsiteX1233" fmla="*/ 7072310 w 7905681"/>
                  <a:gd name="connsiteY1233" fmla="*/ 2755160 h 4796589"/>
                  <a:gd name="connsiteX1234" fmla="*/ 7048585 w 7905681"/>
                  <a:gd name="connsiteY1234" fmla="*/ 2755160 h 4796589"/>
                  <a:gd name="connsiteX1235" fmla="*/ 7032775 w 7905681"/>
                  <a:gd name="connsiteY1235" fmla="*/ 2755160 h 4796589"/>
                  <a:gd name="connsiteX1236" fmla="*/ 7024860 w 7905681"/>
                  <a:gd name="connsiteY1236" fmla="*/ 2751317 h 4796589"/>
                  <a:gd name="connsiteX1237" fmla="*/ 7020908 w 7905681"/>
                  <a:gd name="connsiteY1237" fmla="*/ 2755160 h 4796589"/>
                  <a:gd name="connsiteX1238" fmla="*/ 7009050 w 7905681"/>
                  <a:gd name="connsiteY1238" fmla="*/ 2755160 h 4796589"/>
                  <a:gd name="connsiteX1239" fmla="*/ 7001146 w 7905681"/>
                  <a:gd name="connsiteY1239" fmla="*/ 2747469 h 4796589"/>
                  <a:gd name="connsiteX1240" fmla="*/ 6997194 w 7905681"/>
                  <a:gd name="connsiteY1240" fmla="*/ 2728249 h 4796589"/>
                  <a:gd name="connsiteX1241" fmla="*/ 6985326 w 7905681"/>
                  <a:gd name="connsiteY1241" fmla="*/ 2728249 h 4796589"/>
                  <a:gd name="connsiteX1242" fmla="*/ 6977421 w 7905681"/>
                  <a:gd name="connsiteY1242" fmla="*/ 2732093 h 4796589"/>
                  <a:gd name="connsiteX1243" fmla="*/ 6981374 w 7905681"/>
                  <a:gd name="connsiteY1243" fmla="*/ 2739783 h 4796589"/>
                  <a:gd name="connsiteX1244" fmla="*/ 6985326 w 7905681"/>
                  <a:gd name="connsiteY1244" fmla="*/ 2743626 h 4796589"/>
                  <a:gd name="connsiteX1245" fmla="*/ 6989278 w 7905681"/>
                  <a:gd name="connsiteY1245" fmla="*/ 2751317 h 4796589"/>
                  <a:gd name="connsiteX1246" fmla="*/ 6985326 w 7905681"/>
                  <a:gd name="connsiteY1246" fmla="*/ 2759003 h 4796589"/>
                  <a:gd name="connsiteX1247" fmla="*/ 6969516 w 7905681"/>
                  <a:gd name="connsiteY1247" fmla="*/ 2751317 h 4796589"/>
                  <a:gd name="connsiteX1248" fmla="*/ 6945791 w 7905681"/>
                  <a:gd name="connsiteY1248" fmla="*/ 2751317 h 4796589"/>
                  <a:gd name="connsiteX1249" fmla="*/ 6929982 w 7905681"/>
                  <a:gd name="connsiteY1249" fmla="*/ 2751317 h 4796589"/>
                  <a:gd name="connsiteX1250" fmla="*/ 6929982 w 7905681"/>
                  <a:gd name="connsiteY1250" fmla="*/ 2755160 h 4796589"/>
                  <a:gd name="connsiteX1251" fmla="*/ 6941839 w 7905681"/>
                  <a:gd name="connsiteY1251" fmla="*/ 2762851 h 4796589"/>
                  <a:gd name="connsiteX1252" fmla="*/ 6969516 w 7905681"/>
                  <a:gd name="connsiteY1252" fmla="*/ 2766694 h 4796589"/>
                  <a:gd name="connsiteX1253" fmla="*/ 6993242 w 7905681"/>
                  <a:gd name="connsiteY1253" fmla="*/ 2778228 h 4796589"/>
                  <a:gd name="connsiteX1254" fmla="*/ 7005098 w 7905681"/>
                  <a:gd name="connsiteY1254" fmla="*/ 2778228 h 4796589"/>
                  <a:gd name="connsiteX1255" fmla="*/ 7005098 w 7905681"/>
                  <a:gd name="connsiteY1255" fmla="*/ 2785919 h 4796589"/>
                  <a:gd name="connsiteX1256" fmla="*/ 6997194 w 7905681"/>
                  <a:gd name="connsiteY1256" fmla="*/ 2793604 h 4796589"/>
                  <a:gd name="connsiteX1257" fmla="*/ 6993242 w 7905681"/>
                  <a:gd name="connsiteY1257" fmla="*/ 2793604 h 4796589"/>
                  <a:gd name="connsiteX1258" fmla="*/ 6989278 w 7905681"/>
                  <a:gd name="connsiteY1258" fmla="*/ 2805138 h 4796589"/>
                  <a:gd name="connsiteX1259" fmla="*/ 6993242 w 7905681"/>
                  <a:gd name="connsiteY1259" fmla="*/ 2812829 h 4796589"/>
                  <a:gd name="connsiteX1260" fmla="*/ 6993242 w 7905681"/>
                  <a:gd name="connsiteY1260" fmla="*/ 2820520 h 4796589"/>
                  <a:gd name="connsiteX1261" fmla="*/ 6981374 w 7905681"/>
                  <a:gd name="connsiteY1261" fmla="*/ 2828206 h 4796589"/>
                  <a:gd name="connsiteX1262" fmla="*/ 6961612 w 7905681"/>
                  <a:gd name="connsiteY1262" fmla="*/ 2828206 h 4796589"/>
                  <a:gd name="connsiteX1263" fmla="*/ 6953707 w 7905681"/>
                  <a:gd name="connsiteY1263" fmla="*/ 2824363 h 4796589"/>
                  <a:gd name="connsiteX1264" fmla="*/ 6945791 w 7905681"/>
                  <a:gd name="connsiteY1264" fmla="*/ 2824363 h 4796589"/>
                  <a:gd name="connsiteX1265" fmla="*/ 6941839 w 7905681"/>
                  <a:gd name="connsiteY1265" fmla="*/ 2828206 h 4796589"/>
                  <a:gd name="connsiteX1266" fmla="*/ 6941839 w 7905681"/>
                  <a:gd name="connsiteY1266" fmla="*/ 2835897 h 4796589"/>
                  <a:gd name="connsiteX1267" fmla="*/ 6941839 w 7905681"/>
                  <a:gd name="connsiteY1267" fmla="*/ 2843588 h 4796589"/>
                  <a:gd name="connsiteX1268" fmla="*/ 6973469 w 7905681"/>
                  <a:gd name="connsiteY1268" fmla="*/ 2851274 h 4796589"/>
                  <a:gd name="connsiteX1269" fmla="*/ 6985326 w 7905681"/>
                  <a:gd name="connsiteY1269" fmla="*/ 2851274 h 4796589"/>
                  <a:gd name="connsiteX1270" fmla="*/ 7005098 w 7905681"/>
                  <a:gd name="connsiteY1270" fmla="*/ 2839740 h 4796589"/>
                  <a:gd name="connsiteX1271" fmla="*/ 7013003 w 7905681"/>
                  <a:gd name="connsiteY1271" fmla="*/ 2832054 h 4796589"/>
                  <a:gd name="connsiteX1272" fmla="*/ 7020908 w 7905681"/>
                  <a:gd name="connsiteY1272" fmla="*/ 2832054 h 4796589"/>
                  <a:gd name="connsiteX1273" fmla="*/ 7024860 w 7905681"/>
                  <a:gd name="connsiteY1273" fmla="*/ 2824363 h 4796589"/>
                  <a:gd name="connsiteX1274" fmla="*/ 7040681 w 7905681"/>
                  <a:gd name="connsiteY1274" fmla="*/ 2820520 h 4796589"/>
                  <a:gd name="connsiteX1275" fmla="*/ 7048585 w 7905681"/>
                  <a:gd name="connsiteY1275" fmla="*/ 2828206 h 4796589"/>
                  <a:gd name="connsiteX1276" fmla="*/ 7044633 w 7905681"/>
                  <a:gd name="connsiteY1276" fmla="*/ 2835897 h 4796589"/>
                  <a:gd name="connsiteX1277" fmla="*/ 7040681 w 7905681"/>
                  <a:gd name="connsiteY1277" fmla="*/ 2843588 h 4796589"/>
                  <a:gd name="connsiteX1278" fmla="*/ 7036729 w 7905681"/>
                  <a:gd name="connsiteY1278" fmla="*/ 2862808 h 4796589"/>
                  <a:gd name="connsiteX1279" fmla="*/ 7028812 w 7905681"/>
                  <a:gd name="connsiteY1279" fmla="*/ 2878190 h 4796589"/>
                  <a:gd name="connsiteX1280" fmla="*/ 7013003 w 7905681"/>
                  <a:gd name="connsiteY1280" fmla="*/ 2866656 h 4796589"/>
                  <a:gd name="connsiteX1281" fmla="*/ 7013003 w 7905681"/>
                  <a:gd name="connsiteY1281" fmla="*/ 2870498 h 4796589"/>
                  <a:gd name="connsiteX1282" fmla="*/ 7005098 w 7905681"/>
                  <a:gd name="connsiteY1282" fmla="*/ 2874342 h 4796589"/>
                  <a:gd name="connsiteX1283" fmla="*/ 6993242 w 7905681"/>
                  <a:gd name="connsiteY1283" fmla="*/ 2882032 h 4796589"/>
                  <a:gd name="connsiteX1284" fmla="*/ 6985326 w 7905681"/>
                  <a:gd name="connsiteY1284" fmla="*/ 2882032 h 4796589"/>
                  <a:gd name="connsiteX1285" fmla="*/ 6969516 w 7905681"/>
                  <a:gd name="connsiteY1285" fmla="*/ 2889723 h 4796589"/>
                  <a:gd name="connsiteX1286" fmla="*/ 6949744 w 7905681"/>
                  <a:gd name="connsiteY1286" fmla="*/ 2897410 h 4796589"/>
                  <a:gd name="connsiteX1287" fmla="*/ 6941839 w 7905681"/>
                  <a:gd name="connsiteY1287" fmla="*/ 2889723 h 4796589"/>
                  <a:gd name="connsiteX1288" fmla="*/ 6941839 w 7905681"/>
                  <a:gd name="connsiteY1288" fmla="*/ 2893566 h 4796589"/>
                  <a:gd name="connsiteX1289" fmla="*/ 6933935 w 7905681"/>
                  <a:gd name="connsiteY1289" fmla="*/ 2897410 h 4796589"/>
                  <a:gd name="connsiteX1290" fmla="*/ 6933935 w 7905681"/>
                  <a:gd name="connsiteY1290" fmla="*/ 2905100 h 4796589"/>
                  <a:gd name="connsiteX1291" fmla="*/ 6933935 w 7905681"/>
                  <a:gd name="connsiteY1291" fmla="*/ 2912791 h 4796589"/>
                  <a:gd name="connsiteX1292" fmla="*/ 6922077 w 7905681"/>
                  <a:gd name="connsiteY1292" fmla="*/ 2916634 h 4796589"/>
                  <a:gd name="connsiteX1293" fmla="*/ 6906258 w 7905681"/>
                  <a:gd name="connsiteY1293" fmla="*/ 2924325 h 4796589"/>
                  <a:gd name="connsiteX1294" fmla="*/ 6902304 w 7905681"/>
                  <a:gd name="connsiteY1294" fmla="*/ 2908944 h 4796589"/>
                  <a:gd name="connsiteX1295" fmla="*/ 6898352 w 7905681"/>
                  <a:gd name="connsiteY1295" fmla="*/ 2905100 h 4796589"/>
                  <a:gd name="connsiteX1296" fmla="*/ 6894400 w 7905681"/>
                  <a:gd name="connsiteY1296" fmla="*/ 2905100 h 4796589"/>
                  <a:gd name="connsiteX1297" fmla="*/ 6890448 w 7905681"/>
                  <a:gd name="connsiteY1297" fmla="*/ 2908944 h 4796589"/>
                  <a:gd name="connsiteX1298" fmla="*/ 6890448 w 7905681"/>
                  <a:gd name="connsiteY1298" fmla="*/ 2916634 h 4796589"/>
                  <a:gd name="connsiteX1299" fmla="*/ 6886496 w 7905681"/>
                  <a:gd name="connsiteY1299" fmla="*/ 2920478 h 4796589"/>
                  <a:gd name="connsiteX1300" fmla="*/ 6890448 w 7905681"/>
                  <a:gd name="connsiteY1300" fmla="*/ 2928168 h 4796589"/>
                  <a:gd name="connsiteX1301" fmla="*/ 6894400 w 7905681"/>
                  <a:gd name="connsiteY1301" fmla="*/ 2939702 h 4796589"/>
                  <a:gd name="connsiteX1302" fmla="*/ 6894400 w 7905681"/>
                  <a:gd name="connsiteY1302" fmla="*/ 2947392 h 4796589"/>
                  <a:gd name="connsiteX1303" fmla="*/ 6878590 w 7905681"/>
                  <a:gd name="connsiteY1303" fmla="*/ 2958926 h 4796589"/>
                  <a:gd name="connsiteX1304" fmla="*/ 6862771 w 7905681"/>
                  <a:gd name="connsiteY1304" fmla="*/ 2981994 h 4796589"/>
                  <a:gd name="connsiteX1305" fmla="*/ 6850913 w 7905681"/>
                  <a:gd name="connsiteY1305" fmla="*/ 3008905 h 4796589"/>
                  <a:gd name="connsiteX1306" fmla="*/ 6846961 w 7905681"/>
                  <a:gd name="connsiteY1306" fmla="*/ 3043507 h 4796589"/>
                  <a:gd name="connsiteX1307" fmla="*/ 6835103 w 7905681"/>
                  <a:gd name="connsiteY1307" fmla="*/ 3055041 h 4796589"/>
                  <a:gd name="connsiteX1308" fmla="*/ 6827189 w 7905681"/>
                  <a:gd name="connsiteY1308" fmla="*/ 3066575 h 4796589"/>
                  <a:gd name="connsiteX1309" fmla="*/ 6791617 w 7905681"/>
                  <a:gd name="connsiteY1309" fmla="*/ 3070419 h 4796589"/>
                  <a:gd name="connsiteX1310" fmla="*/ 6783702 w 7905681"/>
                  <a:gd name="connsiteY1310" fmla="*/ 3070419 h 4796589"/>
                  <a:gd name="connsiteX1311" fmla="*/ 6748119 w 7905681"/>
                  <a:gd name="connsiteY1311" fmla="*/ 3085799 h 4796589"/>
                  <a:gd name="connsiteX1312" fmla="*/ 6697930 w 7905681"/>
                  <a:gd name="connsiteY1312" fmla="*/ 3050132 h 4796589"/>
                  <a:gd name="connsiteX1313" fmla="*/ 6665966 w 7905681"/>
                  <a:gd name="connsiteY1313" fmla="*/ 3027416 h 4796589"/>
                  <a:gd name="connsiteX1314" fmla="*/ 6681065 w 7905681"/>
                  <a:gd name="connsiteY1314" fmla="*/ 3038310 h 4796589"/>
                  <a:gd name="connsiteX1315" fmla="*/ 6747612 w 7905681"/>
                  <a:gd name="connsiteY1315" fmla="*/ 3086324 h 4796589"/>
                  <a:gd name="connsiteX1316" fmla="*/ 6739705 w 7905681"/>
                  <a:gd name="connsiteY1316" fmla="*/ 3093981 h 4796589"/>
                  <a:gd name="connsiteX1317" fmla="*/ 6712030 w 7905681"/>
                  <a:gd name="connsiteY1317" fmla="*/ 3116945 h 4796589"/>
                  <a:gd name="connsiteX1318" fmla="*/ 6704122 w 7905681"/>
                  <a:gd name="connsiteY1318" fmla="*/ 3124603 h 4796589"/>
                  <a:gd name="connsiteX1319" fmla="*/ 6700169 w 7905681"/>
                  <a:gd name="connsiteY1319" fmla="*/ 3132260 h 4796589"/>
                  <a:gd name="connsiteX1320" fmla="*/ 6692268 w 7905681"/>
                  <a:gd name="connsiteY1320" fmla="*/ 3147570 h 4796589"/>
                  <a:gd name="connsiteX1321" fmla="*/ 6684360 w 7905681"/>
                  <a:gd name="connsiteY1321" fmla="*/ 3170538 h 4796589"/>
                  <a:gd name="connsiteX1322" fmla="*/ 6672500 w 7905681"/>
                  <a:gd name="connsiteY1322" fmla="*/ 3185848 h 4796589"/>
                  <a:gd name="connsiteX1323" fmla="*/ 6668547 w 7905681"/>
                  <a:gd name="connsiteY1323" fmla="*/ 3193505 h 4796589"/>
                  <a:gd name="connsiteX1324" fmla="*/ 6668547 w 7905681"/>
                  <a:gd name="connsiteY1324" fmla="*/ 3204989 h 4796589"/>
                  <a:gd name="connsiteX1325" fmla="*/ 6660639 w 7905681"/>
                  <a:gd name="connsiteY1325" fmla="*/ 3204989 h 4796589"/>
                  <a:gd name="connsiteX1326" fmla="*/ 6652732 w 7905681"/>
                  <a:gd name="connsiteY1326" fmla="*/ 3204989 h 4796589"/>
                  <a:gd name="connsiteX1327" fmla="*/ 6660639 w 7905681"/>
                  <a:gd name="connsiteY1327" fmla="*/ 3220299 h 4796589"/>
                  <a:gd name="connsiteX1328" fmla="*/ 6668547 w 7905681"/>
                  <a:gd name="connsiteY1328" fmla="*/ 3227957 h 4796589"/>
                  <a:gd name="connsiteX1329" fmla="*/ 6660639 w 7905681"/>
                  <a:gd name="connsiteY1329" fmla="*/ 3239441 h 4796589"/>
                  <a:gd name="connsiteX1330" fmla="*/ 6648778 w 7905681"/>
                  <a:gd name="connsiteY1330" fmla="*/ 3258583 h 4796589"/>
                  <a:gd name="connsiteX1331" fmla="*/ 6629016 w 7905681"/>
                  <a:gd name="connsiteY1331" fmla="*/ 3262408 h 4796589"/>
                  <a:gd name="connsiteX1332" fmla="*/ 6613201 w 7905681"/>
                  <a:gd name="connsiteY1332" fmla="*/ 3273893 h 4796589"/>
                  <a:gd name="connsiteX1333" fmla="*/ 6597394 w 7905681"/>
                  <a:gd name="connsiteY1333" fmla="*/ 3300687 h 4796589"/>
                  <a:gd name="connsiteX1334" fmla="*/ 6589486 w 7905681"/>
                  <a:gd name="connsiteY1334" fmla="*/ 3312170 h 4796589"/>
                  <a:gd name="connsiteX1335" fmla="*/ 6581579 w 7905681"/>
                  <a:gd name="connsiteY1335" fmla="*/ 3319828 h 4796589"/>
                  <a:gd name="connsiteX1336" fmla="*/ 6565765 w 7905681"/>
                  <a:gd name="connsiteY1336" fmla="*/ 3312170 h 4796589"/>
                  <a:gd name="connsiteX1337" fmla="*/ 6557857 w 7905681"/>
                  <a:gd name="connsiteY1337" fmla="*/ 3315997 h 4796589"/>
                  <a:gd name="connsiteX1338" fmla="*/ 6557857 w 7905681"/>
                  <a:gd name="connsiteY1338" fmla="*/ 3319828 h 4796589"/>
                  <a:gd name="connsiteX1339" fmla="*/ 6569718 w 7905681"/>
                  <a:gd name="connsiteY1339" fmla="*/ 3327480 h 4796589"/>
                  <a:gd name="connsiteX1340" fmla="*/ 6573671 w 7905681"/>
                  <a:gd name="connsiteY1340" fmla="*/ 3338964 h 4796589"/>
                  <a:gd name="connsiteX1341" fmla="*/ 6561811 w 7905681"/>
                  <a:gd name="connsiteY1341" fmla="*/ 3354279 h 4796589"/>
                  <a:gd name="connsiteX1342" fmla="*/ 6546003 w 7905681"/>
                  <a:gd name="connsiteY1342" fmla="*/ 3365764 h 4796589"/>
                  <a:gd name="connsiteX1343" fmla="*/ 6538095 w 7905681"/>
                  <a:gd name="connsiteY1343" fmla="*/ 3365764 h 4796589"/>
                  <a:gd name="connsiteX1344" fmla="*/ 6526235 w 7905681"/>
                  <a:gd name="connsiteY1344" fmla="*/ 3358106 h 4796589"/>
                  <a:gd name="connsiteX1345" fmla="*/ 6522280 w 7905681"/>
                  <a:gd name="connsiteY1345" fmla="*/ 3354279 h 4796589"/>
                  <a:gd name="connsiteX1346" fmla="*/ 6510420 w 7905681"/>
                  <a:gd name="connsiteY1346" fmla="*/ 3358106 h 4796589"/>
                  <a:gd name="connsiteX1347" fmla="*/ 6510420 w 7905681"/>
                  <a:gd name="connsiteY1347" fmla="*/ 3365764 h 4796589"/>
                  <a:gd name="connsiteX1348" fmla="*/ 6518327 w 7905681"/>
                  <a:gd name="connsiteY1348" fmla="*/ 3369589 h 4796589"/>
                  <a:gd name="connsiteX1349" fmla="*/ 6526235 w 7905681"/>
                  <a:gd name="connsiteY1349" fmla="*/ 3369589 h 4796589"/>
                  <a:gd name="connsiteX1350" fmla="*/ 6534142 w 7905681"/>
                  <a:gd name="connsiteY1350" fmla="*/ 3373416 h 4796589"/>
                  <a:gd name="connsiteX1351" fmla="*/ 6534142 w 7905681"/>
                  <a:gd name="connsiteY1351" fmla="*/ 3377248 h 4796589"/>
                  <a:gd name="connsiteX1352" fmla="*/ 6514374 w 7905681"/>
                  <a:gd name="connsiteY1352" fmla="*/ 3388731 h 4796589"/>
                  <a:gd name="connsiteX1353" fmla="*/ 6498565 w 7905681"/>
                  <a:gd name="connsiteY1353" fmla="*/ 3388731 h 4796589"/>
                  <a:gd name="connsiteX1354" fmla="*/ 6486705 w 7905681"/>
                  <a:gd name="connsiteY1354" fmla="*/ 3388731 h 4796589"/>
                  <a:gd name="connsiteX1355" fmla="*/ 6490658 w 7905681"/>
                  <a:gd name="connsiteY1355" fmla="*/ 3404041 h 4796589"/>
                  <a:gd name="connsiteX1356" fmla="*/ 6490658 w 7905681"/>
                  <a:gd name="connsiteY1356" fmla="*/ 3407868 h 4796589"/>
                  <a:gd name="connsiteX1357" fmla="*/ 6486705 w 7905681"/>
                  <a:gd name="connsiteY1357" fmla="*/ 3430835 h 4796589"/>
                  <a:gd name="connsiteX1358" fmla="*/ 6470890 w 7905681"/>
                  <a:gd name="connsiteY1358" fmla="*/ 3434667 h 4796589"/>
                  <a:gd name="connsiteX1359" fmla="*/ 6459029 w 7905681"/>
                  <a:gd name="connsiteY1359" fmla="*/ 3427010 h 4796589"/>
                  <a:gd name="connsiteX1360" fmla="*/ 6455076 w 7905681"/>
                  <a:gd name="connsiteY1360" fmla="*/ 3423183 h 4796589"/>
                  <a:gd name="connsiteX1361" fmla="*/ 6439267 w 7905681"/>
                  <a:gd name="connsiteY1361" fmla="*/ 3411698 h 4796589"/>
                  <a:gd name="connsiteX1362" fmla="*/ 6435314 w 7905681"/>
                  <a:gd name="connsiteY1362" fmla="*/ 3427010 h 4796589"/>
                  <a:gd name="connsiteX1363" fmla="*/ 6435314 w 7905681"/>
                  <a:gd name="connsiteY1363" fmla="*/ 3430835 h 4796589"/>
                  <a:gd name="connsiteX1364" fmla="*/ 6443221 w 7905681"/>
                  <a:gd name="connsiteY1364" fmla="*/ 3438493 h 4796589"/>
                  <a:gd name="connsiteX1365" fmla="*/ 6459029 w 7905681"/>
                  <a:gd name="connsiteY1365" fmla="*/ 3442320 h 4796589"/>
                  <a:gd name="connsiteX1366" fmla="*/ 6462983 w 7905681"/>
                  <a:gd name="connsiteY1366" fmla="*/ 3442320 h 4796589"/>
                  <a:gd name="connsiteX1367" fmla="*/ 6466936 w 7905681"/>
                  <a:gd name="connsiteY1367" fmla="*/ 3449977 h 4796589"/>
                  <a:gd name="connsiteX1368" fmla="*/ 6459029 w 7905681"/>
                  <a:gd name="connsiteY1368" fmla="*/ 3453803 h 4796589"/>
                  <a:gd name="connsiteX1369" fmla="*/ 6455076 w 7905681"/>
                  <a:gd name="connsiteY1369" fmla="*/ 3453803 h 4796589"/>
                  <a:gd name="connsiteX1370" fmla="*/ 6435314 w 7905681"/>
                  <a:gd name="connsiteY1370" fmla="*/ 3453803 h 4796589"/>
                  <a:gd name="connsiteX1371" fmla="*/ 6427406 w 7905681"/>
                  <a:gd name="connsiteY1371" fmla="*/ 3457634 h 4796589"/>
                  <a:gd name="connsiteX1372" fmla="*/ 6427406 w 7905681"/>
                  <a:gd name="connsiteY1372" fmla="*/ 3480602 h 4796589"/>
                  <a:gd name="connsiteX1373" fmla="*/ 6419499 w 7905681"/>
                  <a:gd name="connsiteY1373" fmla="*/ 3476771 h 4796589"/>
                  <a:gd name="connsiteX1374" fmla="*/ 6411592 w 7905681"/>
                  <a:gd name="connsiteY1374" fmla="*/ 3472944 h 4796589"/>
                  <a:gd name="connsiteX1375" fmla="*/ 6407638 w 7905681"/>
                  <a:gd name="connsiteY1375" fmla="*/ 3461461 h 4796589"/>
                  <a:gd name="connsiteX1376" fmla="*/ 6407638 w 7905681"/>
                  <a:gd name="connsiteY1376" fmla="*/ 3446150 h 4796589"/>
                  <a:gd name="connsiteX1377" fmla="*/ 6407638 w 7905681"/>
                  <a:gd name="connsiteY1377" fmla="*/ 3442320 h 4796589"/>
                  <a:gd name="connsiteX1378" fmla="*/ 6405662 w 7905681"/>
                  <a:gd name="connsiteY1378" fmla="*/ 3440406 h 4796589"/>
                  <a:gd name="connsiteX1379" fmla="*/ 6404993 w 7905681"/>
                  <a:gd name="connsiteY1379" fmla="*/ 3439758 h 4796589"/>
                  <a:gd name="connsiteX1380" fmla="*/ 6404381 w 7905681"/>
                  <a:gd name="connsiteY1380" fmla="*/ 3441540 h 4796589"/>
                  <a:gd name="connsiteX1381" fmla="*/ 6406375 w 7905681"/>
                  <a:gd name="connsiteY1381" fmla="*/ 3443482 h 4796589"/>
                  <a:gd name="connsiteX1382" fmla="*/ 6406375 w 7905681"/>
                  <a:gd name="connsiteY1382" fmla="*/ 3447323 h 4796589"/>
                  <a:gd name="connsiteX1383" fmla="*/ 6406375 w 7905681"/>
                  <a:gd name="connsiteY1383" fmla="*/ 3462701 h 4796589"/>
                  <a:gd name="connsiteX1384" fmla="*/ 6410324 w 7905681"/>
                  <a:gd name="connsiteY1384" fmla="*/ 3474237 h 4796589"/>
                  <a:gd name="connsiteX1385" fmla="*/ 6418223 w 7905681"/>
                  <a:gd name="connsiteY1385" fmla="*/ 3478084 h 4796589"/>
                  <a:gd name="connsiteX1386" fmla="*/ 6426122 w 7905681"/>
                  <a:gd name="connsiteY1386" fmla="*/ 3481925 h 4796589"/>
                  <a:gd name="connsiteX1387" fmla="*/ 6430077 w 7905681"/>
                  <a:gd name="connsiteY1387" fmla="*/ 3485773 h 4796589"/>
                  <a:gd name="connsiteX1388" fmla="*/ 6422172 w 7905681"/>
                  <a:gd name="connsiteY1388" fmla="*/ 3493461 h 4796589"/>
                  <a:gd name="connsiteX1389" fmla="*/ 6422172 w 7905681"/>
                  <a:gd name="connsiteY1389" fmla="*/ 3501150 h 4796589"/>
                  <a:gd name="connsiteX1390" fmla="*/ 6422172 w 7905681"/>
                  <a:gd name="connsiteY1390" fmla="*/ 3512686 h 4796589"/>
                  <a:gd name="connsiteX1391" fmla="*/ 6414274 w 7905681"/>
                  <a:gd name="connsiteY1391" fmla="*/ 3516527 h 4796589"/>
                  <a:gd name="connsiteX1392" fmla="*/ 6398477 w 7905681"/>
                  <a:gd name="connsiteY1392" fmla="*/ 3516527 h 4796589"/>
                  <a:gd name="connsiteX1393" fmla="*/ 6394527 w 7905681"/>
                  <a:gd name="connsiteY1393" fmla="*/ 3512686 h 4796589"/>
                  <a:gd name="connsiteX1394" fmla="*/ 6390577 w 7905681"/>
                  <a:gd name="connsiteY1394" fmla="*/ 3520375 h 4796589"/>
                  <a:gd name="connsiteX1395" fmla="*/ 6398477 w 7905681"/>
                  <a:gd name="connsiteY1395" fmla="*/ 3528063 h 4796589"/>
                  <a:gd name="connsiteX1396" fmla="*/ 6414274 w 7905681"/>
                  <a:gd name="connsiteY1396" fmla="*/ 3528063 h 4796589"/>
                  <a:gd name="connsiteX1397" fmla="*/ 6410324 w 7905681"/>
                  <a:gd name="connsiteY1397" fmla="*/ 3539599 h 4796589"/>
                  <a:gd name="connsiteX1398" fmla="*/ 6390577 w 7905681"/>
                  <a:gd name="connsiteY1398" fmla="*/ 3539599 h 4796589"/>
                  <a:gd name="connsiteX1399" fmla="*/ 6382679 w 7905681"/>
                  <a:gd name="connsiteY1399" fmla="*/ 3539599 h 4796589"/>
                  <a:gd name="connsiteX1400" fmla="*/ 6386629 w 7905681"/>
                  <a:gd name="connsiteY1400" fmla="*/ 3551129 h 4796589"/>
                  <a:gd name="connsiteX1401" fmla="*/ 6398477 w 7905681"/>
                  <a:gd name="connsiteY1401" fmla="*/ 3558817 h 4796589"/>
                  <a:gd name="connsiteX1402" fmla="*/ 6406375 w 7905681"/>
                  <a:gd name="connsiteY1402" fmla="*/ 3562665 h 4796589"/>
                  <a:gd name="connsiteX1403" fmla="*/ 6402425 w 7905681"/>
                  <a:gd name="connsiteY1403" fmla="*/ 3570353 h 4796589"/>
                  <a:gd name="connsiteX1404" fmla="*/ 6394527 w 7905681"/>
                  <a:gd name="connsiteY1404" fmla="*/ 3566506 h 4796589"/>
                  <a:gd name="connsiteX1405" fmla="*/ 6382679 w 7905681"/>
                  <a:gd name="connsiteY1405" fmla="*/ 3566506 h 4796589"/>
                  <a:gd name="connsiteX1406" fmla="*/ 6382679 w 7905681"/>
                  <a:gd name="connsiteY1406" fmla="*/ 3578042 h 4796589"/>
                  <a:gd name="connsiteX1407" fmla="*/ 6382679 w 7905681"/>
                  <a:gd name="connsiteY1407" fmla="*/ 3604955 h 4796589"/>
                  <a:gd name="connsiteX1408" fmla="*/ 6382679 w 7905681"/>
                  <a:gd name="connsiteY1408" fmla="*/ 3616491 h 4796589"/>
                  <a:gd name="connsiteX1409" fmla="*/ 6378730 w 7905681"/>
                  <a:gd name="connsiteY1409" fmla="*/ 3620332 h 4796589"/>
                  <a:gd name="connsiteX1410" fmla="*/ 6374780 w 7905681"/>
                  <a:gd name="connsiteY1410" fmla="*/ 3628020 h 4796589"/>
                  <a:gd name="connsiteX1411" fmla="*/ 6374780 w 7905681"/>
                  <a:gd name="connsiteY1411" fmla="*/ 3631868 h 4796589"/>
                  <a:gd name="connsiteX1412" fmla="*/ 6386629 w 7905681"/>
                  <a:gd name="connsiteY1412" fmla="*/ 3635710 h 4796589"/>
                  <a:gd name="connsiteX1413" fmla="*/ 6378730 w 7905681"/>
                  <a:gd name="connsiteY1413" fmla="*/ 3654934 h 4796589"/>
                  <a:gd name="connsiteX1414" fmla="*/ 6370831 w 7905681"/>
                  <a:gd name="connsiteY1414" fmla="*/ 3662622 h 4796589"/>
                  <a:gd name="connsiteX1415" fmla="*/ 6358984 w 7905681"/>
                  <a:gd name="connsiteY1415" fmla="*/ 3666470 h 4796589"/>
                  <a:gd name="connsiteX1416" fmla="*/ 6362932 w 7905681"/>
                  <a:gd name="connsiteY1416" fmla="*/ 3674158 h 4796589"/>
                  <a:gd name="connsiteX1417" fmla="*/ 6366882 w 7905681"/>
                  <a:gd name="connsiteY1417" fmla="*/ 3689536 h 4796589"/>
                  <a:gd name="connsiteX1418" fmla="*/ 6355034 w 7905681"/>
                  <a:gd name="connsiteY1418" fmla="*/ 3689536 h 4796589"/>
                  <a:gd name="connsiteX1419" fmla="*/ 6347135 w 7905681"/>
                  <a:gd name="connsiteY1419" fmla="*/ 3689536 h 4796589"/>
                  <a:gd name="connsiteX1420" fmla="*/ 6347135 w 7905681"/>
                  <a:gd name="connsiteY1420" fmla="*/ 3693384 h 4796589"/>
                  <a:gd name="connsiteX1421" fmla="*/ 6355034 w 7905681"/>
                  <a:gd name="connsiteY1421" fmla="*/ 3704913 h 4796589"/>
                  <a:gd name="connsiteX1422" fmla="*/ 6362932 w 7905681"/>
                  <a:gd name="connsiteY1422" fmla="*/ 3708760 h 4796589"/>
                  <a:gd name="connsiteX1423" fmla="*/ 6366882 w 7905681"/>
                  <a:gd name="connsiteY1423" fmla="*/ 3712608 h 4796589"/>
                  <a:gd name="connsiteX1424" fmla="*/ 6362932 w 7905681"/>
                  <a:gd name="connsiteY1424" fmla="*/ 3727986 h 4796589"/>
                  <a:gd name="connsiteX1425" fmla="*/ 6362438 w 7905681"/>
                  <a:gd name="connsiteY1425" fmla="*/ 3729427 h 4796589"/>
                  <a:gd name="connsiteX1426" fmla="*/ 6359136 w 7905681"/>
                  <a:gd name="connsiteY1426" fmla="*/ 3739069 h 4796589"/>
                  <a:gd name="connsiteX1427" fmla="*/ 6360027 w 7905681"/>
                  <a:gd name="connsiteY1427" fmla="*/ 3739261 h 4796589"/>
                  <a:gd name="connsiteX1428" fmla="*/ 6364691 w 7905681"/>
                  <a:gd name="connsiteY1428" fmla="*/ 3761954 h 4796589"/>
                  <a:gd name="connsiteX1429" fmla="*/ 6369369 w 7905681"/>
                  <a:gd name="connsiteY1429" fmla="*/ 3775569 h 4796589"/>
                  <a:gd name="connsiteX1430" fmla="*/ 6388042 w 7905681"/>
                  <a:gd name="connsiteY1430" fmla="*/ 3784639 h 4796589"/>
                  <a:gd name="connsiteX1431" fmla="*/ 6402050 w 7905681"/>
                  <a:gd name="connsiteY1431" fmla="*/ 3807333 h 4796589"/>
                  <a:gd name="connsiteX1432" fmla="*/ 6425399 w 7905681"/>
                  <a:gd name="connsiteY1432" fmla="*/ 3866325 h 4796589"/>
                  <a:gd name="connsiteX1433" fmla="*/ 6453414 w 7905681"/>
                  <a:gd name="connsiteY1433" fmla="*/ 3911703 h 4796589"/>
                  <a:gd name="connsiteX1434" fmla="*/ 6490771 w 7905681"/>
                  <a:gd name="connsiteY1434" fmla="*/ 3979774 h 4796589"/>
                  <a:gd name="connsiteX1435" fmla="*/ 6509455 w 7905681"/>
                  <a:gd name="connsiteY1435" fmla="*/ 4011538 h 4796589"/>
                  <a:gd name="connsiteX1436" fmla="*/ 6556154 w 7905681"/>
                  <a:gd name="connsiteY1436" fmla="*/ 4079610 h 4796589"/>
                  <a:gd name="connsiteX1437" fmla="*/ 6579505 w 7905681"/>
                  <a:gd name="connsiteY1437" fmla="*/ 4097759 h 4796589"/>
                  <a:gd name="connsiteX1438" fmla="*/ 6593511 w 7905681"/>
                  <a:gd name="connsiteY1438" fmla="*/ 4111373 h 4796589"/>
                  <a:gd name="connsiteX1439" fmla="*/ 6593511 w 7905681"/>
                  <a:gd name="connsiteY1439" fmla="*/ 4124988 h 4796589"/>
                  <a:gd name="connsiteX1440" fmla="*/ 6593511 w 7905681"/>
                  <a:gd name="connsiteY1440" fmla="*/ 4165831 h 4796589"/>
                  <a:gd name="connsiteX1441" fmla="*/ 6579505 w 7905681"/>
                  <a:gd name="connsiteY1441" fmla="*/ 4120452 h 4796589"/>
                  <a:gd name="connsiteX1442" fmla="*/ 6574828 w 7905681"/>
                  <a:gd name="connsiteY1442" fmla="*/ 4165831 h 4796589"/>
                  <a:gd name="connsiteX1443" fmla="*/ 6602843 w 7905681"/>
                  <a:gd name="connsiteY1443" fmla="*/ 4211209 h 4796589"/>
                  <a:gd name="connsiteX1444" fmla="*/ 6635534 w 7905681"/>
                  <a:gd name="connsiteY1444" fmla="*/ 4256587 h 4796589"/>
                  <a:gd name="connsiteX1445" fmla="*/ 6668227 w 7905681"/>
                  <a:gd name="connsiteY1445" fmla="*/ 4315579 h 4796589"/>
                  <a:gd name="connsiteX1446" fmla="*/ 6691565 w 7905681"/>
                  <a:gd name="connsiteY1446" fmla="*/ 4351887 h 4796589"/>
                  <a:gd name="connsiteX1447" fmla="*/ 6719591 w 7905681"/>
                  <a:gd name="connsiteY1447" fmla="*/ 4383651 h 4796589"/>
                  <a:gd name="connsiteX1448" fmla="*/ 6733599 w 7905681"/>
                  <a:gd name="connsiteY1448" fmla="*/ 4424493 h 4796589"/>
                  <a:gd name="connsiteX1449" fmla="*/ 6742941 w 7905681"/>
                  <a:gd name="connsiteY1449" fmla="*/ 4492565 h 4796589"/>
                  <a:gd name="connsiteX1450" fmla="*/ 6742941 w 7905681"/>
                  <a:gd name="connsiteY1450" fmla="*/ 4528864 h 4796589"/>
                  <a:gd name="connsiteX1451" fmla="*/ 6742941 w 7905681"/>
                  <a:gd name="connsiteY1451" fmla="*/ 4569707 h 4796589"/>
                  <a:gd name="connsiteX1452" fmla="*/ 6742941 w 7905681"/>
                  <a:gd name="connsiteY1452" fmla="*/ 4606007 h 4796589"/>
                  <a:gd name="connsiteX1453" fmla="*/ 6728922 w 7905681"/>
                  <a:gd name="connsiteY1453" fmla="*/ 4619620 h 4796589"/>
                  <a:gd name="connsiteX1454" fmla="*/ 6719591 w 7905681"/>
                  <a:gd name="connsiteY1454" fmla="*/ 4637779 h 4796589"/>
                  <a:gd name="connsiteX1455" fmla="*/ 6719591 w 7905681"/>
                  <a:gd name="connsiteY1455" fmla="*/ 4660464 h 4796589"/>
                  <a:gd name="connsiteX1456" fmla="*/ 6724256 w 7905681"/>
                  <a:gd name="connsiteY1456" fmla="*/ 4687692 h 4796589"/>
                  <a:gd name="connsiteX1457" fmla="*/ 6719591 w 7905681"/>
                  <a:gd name="connsiteY1457" fmla="*/ 4719455 h 4796589"/>
                  <a:gd name="connsiteX1458" fmla="*/ 6705584 w 7905681"/>
                  <a:gd name="connsiteY1458" fmla="*/ 4751227 h 4796589"/>
                  <a:gd name="connsiteX1459" fmla="*/ 6691565 w 7905681"/>
                  <a:gd name="connsiteY1459" fmla="*/ 4760298 h 4796589"/>
                  <a:gd name="connsiteX1460" fmla="*/ 6677557 w 7905681"/>
                  <a:gd name="connsiteY1460" fmla="*/ 4764834 h 4796589"/>
                  <a:gd name="connsiteX1461" fmla="*/ 6686899 w 7905681"/>
                  <a:gd name="connsiteY1461" fmla="*/ 4746685 h 4796589"/>
                  <a:gd name="connsiteX1462" fmla="*/ 6696242 w 7905681"/>
                  <a:gd name="connsiteY1462" fmla="*/ 4737614 h 4796589"/>
                  <a:gd name="connsiteX1463" fmla="*/ 6696242 w 7905681"/>
                  <a:gd name="connsiteY1463" fmla="*/ 4714921 h 4796589"/>
                  <a:gd name="connsiteX1464" fmla="*/ 6691565 w 7905681"/>
                  <a:gd name="connsiteY1464" fmla="*/ 4714921 h 4796589"/>
                  <a:gd name="connsiteX1465" fmla="*/ 6663549 w 7905681"/>
                  <a:gd name="connsiteY1465" fmla="*/ 4733070 h 4796589"/>
                  <a:gd name="connsiteX1466" fmla="*/ 6644876 w 7905681"/>
                  <a:gd name="connsiteY1466" fmla="*/ 4737614 h 4796589"/>
                  <a:gd name="connsiteX1467" fmla="*/ 6630870 w 7905681"/>
                  <a:gd name="connsiteY1467" fmla="*/ 4733070 h 4796589"/>
                  <a:gd name="connsiteX1468" fmla="*/ 6616850 w 7905681"/>
                  <a:gd name="connsiteY1468" fmla="*/ 4737614 h 4796589"/>
                  <a:gd name="connsiteX1469" fmla="*/ 6602843 w 7905681"/>
                  <a:gd name="connsiteY1469" fmla="*/ 4746685 h 4796589"/>
                  <a:gd name="connsiteX1470" fmla="*/ 6593511 w 7905681"/>
                  <a:gd name="connsiteY1470" fmla="*/ 4742149 h 4796589"/>
                  <a:gd name="connsiteX1471" fmla="*/ 6574828 w 7905681"/>
                  <a:gd name="connsiteY1471" fmla="*/ 4737614 h 4796589"/>
                  <a:gd name="connsiteX1472" fmla="*/ 6565486 w 7905681"/>
                  <a:gd name="connsiteY1472" fmla="*/ 4723999 h 4796589"/>
                  <a:gd name="connsiteX1473" fmla="*/ 6570162 w 7905681"/>
                  <a:gd name="connsiteY1473" fmla="*/ 4714921 h 4796589"/>
                  <a:gd name="connsiteX1474" fmla="*/ 6574828 w 7905681"/>
                  <a:gd name="connsiteY1474" fmla="*/ 4714921 h 4796589"/>
                  <a:gd name="connsiteX1475" fmla="*/ 6607519 w 7905681"/>
                  <a:gd name="connsiteY1475" fmla="*/ 4719455 h 4796589"/>
                  <a:gd name="connsiteX1476" fmla="*/ 6616850 w 7905681"/>
                  <a:gd name="connsiteY1476" fmla="*/ 4714921 h 4796589"/>
                  <a:gd name="connsiteX1477" fmla="*/ 6612185 w 7905681"/>
                  <a:gd name="connsiteY1477" fmla="*/ 4710385 h 4796589"/>
                  <a:gd name="connsiteX1478" fmla="*/ 6598177 w 7905681"/>
                  <a:gd name="connsiteY1478" fmla="*/ 4701306 h 4796589"/>
                  <a:gd name="connsiteX1479" fmla="*/ 6579505 w 7905681"/>
                  <a:gd name="connsiteY1479" fmla="*/ 4705841 h 4796589"/>
                  <a:gd name="connsiteX1480" fmla="*/ 6565486 w 7905681"/>
                  <a:gd name="connsiteY1480" fmla="*/ 4692227 h 4796589"/>
                  <a:gd name="connsiteX1481" fmla="*/ 6551478 w 7905681"/>
                  <a:gd name="connsiteY1481" fmla="*/ 4669542 h 4796589"/>
                  <a:gd name="connsiteX1482" fmla="*/ 6532805 w 7905681"/>
                  <a:gd name="connsiteY1482" fmla="*/ 4651393 h 4796589"/>
                  <a:gd name="connsiteX1483" fmla="*/ 6528129 w 7905681"/>
                  <a:gd name="connsiteY1483" fmla="*/ 4637779 h 4796589"/>
                  <a:gd name="connsiteX1484" fmla="*/ 6514121 w 7905681"/>
                  <a:gd name="connsiteY1484" fmla="*/ 4619620 h 4796589"/>
                  <a:gd name="connsiteX1485" fmla="*/ 6490771 w 7905681"/>
                  <a:gd name="connsiteY1485" fmla="*/ 4615085 h 4796589"/>
                  <a:gd name="connsiteX1486" fmla="*/ 6472098 w 7905681"/>
                  <a:gd name="connsiteY1486" fmla="*/ 4606007 h 4796589"/>
                  <a:gd name="connsiteX1487" fmla="*/ 6453414 w 7905681"/>
                  <a:gd name="connsiteY1487" fmla="*/ 4601471 h 4796589"/>
                  <a:gd name="connsiteX1488" fmla="*/ 6434741 w 7905681"/>
                  <a:gd name="connsiteY1488" fmla="*/ 4551558 h 4796589"/>
                  <a:gd name="connsiteX1489" fmla="*/ 6425399 w 7905681"/>
                  <a:gd name="connsiteY1489" fmla="*/ 4533399 h 4796589"/>
                  <a:gd name="connsiteX1490" fmla="*/ 6411391 w 7905681"/>
                  <a:gd name="connsiteY1490" fmla="*/ 4519785 h 4796589"/>
                  <a:gd name="connsiteX1491" fmla="*/ 6406726 w 7905681"/>
                  <a:gd name="connsiteY1491" fmla="*/ 4510714 h 4796589"/>
                  <a:gd name="connsiteX1492" fmla="*/ 6392718 w 7905681"/>
                  <a:gd name="connsiteY1492" fmla="*/ 4497101 h 4796589"/>
                  <a:gd name="connsiteX1493" fmla="*/ 6378711 w 7905681"/>
                  <a:gd name="connsiteY1493" fmla="*/ 4488021 h 4796589"/>
                  <a:gd name="connsiteX1494" fmla="*/ 6383376 w 7905681"/>
                  <a:gd name="connsiteY1494" fmla="*/ 4469872 h 4796589"/>
                  <a:gd name="connsiteX1495" fmla="*/ 6388042 w 7905681"/>
                  <a:gd name="connsiteY1495" fmla="*/ 4460793 h 4796589"/>
                  <a:gd name="connsiteX1496" fmla="*/ 6374034 w 7905681"/>
                  <a:gd name="connsiteY1496" fmla="*/ 4433564 h 4796589"/>
                  <a:gd name="connsiteX1497" fmla="*/ 6360027 w 7905681"/>
                  <a:gd name="connsiteY1497" fmla="*/ 4438108 h 4796589"/>
                  <a:gd name="connsiteX1498" fmla="*/ 6360027 w 7905681"/>
                  <a:gd name="connsiteY1498" fmla="*/ 4447178 h 4796589"/>
                  <a:gd name="connsiteX1499" fmla="*/ 6360027 w 7905681"/>
                  <a:gd name="connsiteY1499" fmla="*/ 4469872 h 4796589"/>
                  <a:gd name="connsiteX1500" fmla="*/ 6350685 w 7905681"/>
                  <a:gd name="connsiteY1500" fmla="*/ 4469872 h 4796589"/>
                  <a:gd name="connsiteX1501" fmla="*/ 6341353 w 7905681"/>
                  <a:gd name="connsiteY1501" fmla="*/ 4460793 h 4796589"/>
                  <a:gd name="connsiteX1502" fmla="*/ 6327334 w 7905681"/>
                  <a:gd name="connsiteY1502" fmla="*/ 4447178 h 4796589"/>
                  <a:gd name="connsiteX1503" fmla="*/ 6303996 w 7905681"/>
                  <a:gd name="connsiteY1503" fmla="*/ 4410880 h 4796589"/>
                  <a:gd name="connsiteX1504" fmla="*/ 6289989 w 7905681"/>
                  <a:gd name="connsiteY1504" fmla="*/ 4397265 h 4796589"/>
                  <a:gd name="connsiteX1505" fmla="*/ 6285312 w 7905681"/>
                  <a:gd name="connsiteY1505" fmla="*/ 4392729 h 4796589"/>
                  <a:gd name="connsiteX1506" fmla="*/ 6289989 w 7905681"/>
                  <a:gd name="connsiteY1506" fmla="*/ 4383651 h 4796589"/>
                  <a:gd name="connsiteX1507" fmla="*/ 6280647 w 7905681"/>
                  <a:gd name="connsiteY1507" fmla="*/ 4365501 h 4796589"/>
                  <a:gd name="connsiteX1508" fmla="*/ 6266639 w 7905681"/>
                  <a:gd name="connsiteY1508" fmla="*/ 4360957 h 4796589"/>
                  <a:gd name="connsiteX1509" fmla="*/ 6280647 w 7905681"/>
                  <a:gd name="connsiteY1509" fmla="*/ 4333738 h 4796589"/>
                  <a:gd name="connsiteX1510" fmla="*/ 6289989 w 7905681"/>
                  <a:gd name="connsiteY1510" fmla="*/ 4320123 h 4796589"/>
                  <a:gd name="connsiteX1511" fmla="*/ 6294654 w 7905681"/>
                  <a:gd name="connsiteY1511" fmla="*/ 4306509 h 4796589"/>
                  <a:gd name="connsiteX1512" fmla="*/ 6299320 w 7905681"/>
                  <a:gd name="connsiteY1512" fmla="*/ 4292895 h 4796589"/>
                  <a:gd name="connsiteX1513" fmla="*/ 6289989 w 7905681"/>
                  <a:gd name="connsiteY1513" fmla="*/ 4279281 h 4796589"/>
                  <a:gd name="connsiteX1514" fmla="*/ 6285312 w 7905681"/>
                  <a:gd name="connsiteY1514" fmla="*/ 4297430 h 4796589"/>
                  <a:gd name="connsiteX1515" fmla="*/ 6275970 w 7905681"/>
                  <a:gd name="connsiteY1515" fmla="*/ 4292895 h 4796589"/>
                  <a:gd name="connsiteX1516" fmla="*/ 6275970 w 7905681"/>
                  <a:gd name="connsiteY1516" fmla="*/ 4283815 h 4796589"/>
                  <a:gd name="connsiteX1517" fmla="*/ 6261962 w 7905681"/>
                  <a:gd name="connsiteY1517" fmla="*/ 4265666 h 4796589"/>
                  <a:gd name="connsiteX1518" fmla="*/ 6257297 w 7905681"/>
                  <a:gd name="connsiteY1518" fmla="*/ 4265666 h 4796589"/>
                  <a:gd name="connsiteX1519" fmla="*/ 6257297 w 7905681"/>
                  <a:gd name="connsiteY1519" fmla="*/ 4270201 h 4796589"/>
                  <a:gd name="connsiteX1520" fmla="*/ 6261962 w 7905681"/>
                  <a:gd name="connsiteY1520" fmla="*/ 4279281 h 4796589"/>
                  <a:gd name="connsiteX1521" fmla="*/ 6266639 w 7905681"/>
                  <a:gd name="connsiteY1521" fmla="*/ 4292895 h 4796589"/>
                  <a:gd name="connsiteX1522" fmla="*/ 6266639 w 7905681"/>
                  <a:gd name="connsiteY1522" fmla="*/ 4306509 h 4796589"/>
                  <a:gd name="connsiteX1523" fmla="*/ 6266639 w 7905681"/>
                  <a:gd name="connsiteY1523" fmla="*/ 4311044 h 4796589"/>
                  <a:gd name="connsiteX1524" fmla="*/ 6257297 w 7905681"/>
                  <a:gd name="connsiteY1524" fmla="*/ 4320123 h 4796589"/>
                  <a:gd name="connsiteX1525" fmla="*/ 6252631 w 7905681"/>
                  <a:gd name="connsiteY1525" fmla="*/ 4315579 h 4796589"/>
                  <a:gd name="connsiteX1526" fmla="*/ 6243290 w 7905681"/>
                  <a:gd name="connsiteY1526" fmla="*/ 4306509 h 4796589"/>
                  <a:gd name="connsiteX1527" fmla="*/ 6229282 w 7905681"/>
                  <a:gd name="connsiteY1527" fmla="*/ 4283815 h 4796589"/>
                  <a:gd name="connsiteX1528" fmla="*/ 6224605 w 7905681"/>
                  <a:gd name="connsiteY1528" fmla="*/ 4274737 h 4796589"/>
                  <a:gd name="connsiteX1529" fmla="*/ 6224605 w 7905681"/>
                  <a:gd name="connsiteY1529" fmla="*/ 4256587 h 4796589"/>
                  <a:gd name="connsiteX1530" fmla="*/ 6224605 w 7905681"/>
                  <a:gd name="connsiteY1530" fmla="*/ 4229358 h 4796589"/>
                  <a:gd name="connsiteX1531" fmla="*/ 6233948 w 7905681"/>
                  <a:gd name="connsiteY1531" fmla="*/ 4211209 h 4796589"/>
                  <a:gd name="connsiteX1532" fmla="*/ 6238612 w 7905681"/>
                  <a:gd name="connsiteY1532" fmla="*/ 4174901 h 4796589"/>
                  <a:gd name="connsiteX1533" fmla="*/ 6238612 w 7905681"/>
                  <a:gd name="connsiteY1533" fmla="*/ 4152216 h 4796589"/>
                  <a:gd name="connsiteX1534" fmla="*/ 6233948 w 7905681"/>
                  <a:gd name="connsiteY1534" fmla="*/ 4120452 h 4796589"/>
                  <a:gd name="connsiteX1535" fmla="*/ 6224605 w 7905681"/>
                  <a:gd name="connsiteY1535" fmla="*/ 4088680 h 4796589"/>
                  <a:gd name="connsiteX1536" fmla="*/ 6210597 w 7905681"/>
                  <a:gd name="connsiteY1536" fmla="*/ 4079610 h 4796589"/>
                  <a:gd name="connsiteX1537" fmla="*/ 6196589 w 7905681"/>
                  <a:gd name="connsiteY1537" fmla="*/ 4056916 h 4796589"/>
                  <a:gd name="connsiteX1538" fmla="*/ 6168575 w 7905681"/>
                  <a:gd name="connsiteY1538" fmla="*/ 4052382 h 4796589"/>
                  <a:gd name="connsiteX1539" fmla="*/ 6154568 w 7905681"/>
                  <a:gd name="connsiteY1539" fmla="*/ 4052382 h 4796589"/>
                  <a:gd name="connsiteX1540" fmla="*/ 6145226 w 7905681"/>
                  <a:gd name="connsiteY1540" fmla="*/ 4034231 h 4796589"/>
                  <a:gd name="connsiteX1541" fmla="*/ 6131217 w 7905681"/>
                  <a:gd name="connsiteY1541" fmla="*/ 4029687 h 4796589"/>
                  <a:gd name="connsiteX1542" fmla="*/ 6112534 w 7905681"/>
                  <a:gd name="connsiteY1542" fmla="*/ 4007003 h 4796589"/>
                  <a:gd name="connsiteX1543" fmla="*/ 6093860 w 7905681"/>
                  <a:gd name="connsiteY1543" fmla="*/ 4002459 h 4796589"/>
                  <a:gd name="connsiteX1544" fmla="*/ 6089196 w 7905681"/>
                  <a:gd name="connsiteY1544" fmla="*/ 3979774 h 4796589"/>
                  <a:gd name="connsiteX1545" fmla="*/ 6079854 w 7905681"/>
                  <a:gd name="connsiteY1545" fmla="*/ 3970695 h 4796589"/>
                  <a:gd name="connsiteX1546" fmla="*/ 6051838 w 7905681"/>
                  <a:gd name="connsiteY1546" fmla="*/ 3948010 h 4796589"/>
                  <a:gd name="connsiteX1547" fmla="*/ 6028489 w 7905681"/>
                  <a:gd name="connsiteY1547" fmla="*/ 3929853 h 4796589"/>
                  <a:gd name="connsiteX1548" fmla="*/ 6009804 w 7905681"/>
                  <a:gd name="connsiteY1548" fmla="*/ 3920783 h 4796589"/>
                  <a:gd name="connsiteX1549" fmla="*/ 5991131 w 7905681"/>
                  <a:gd name="connsiteY1549" fmla="*/ 3907168 h 4796589"/>
                  <a:gd name="connsiteX1550" fmla="*/ 5977123 w 7905681"/>
                  <a:gd name="connsiteY1550" fmla="*/ 3902632 h 4796589"/>
                  <a:gd name="connsiteX1551" fmla="*/ 5953774 w 7905681"/>
                  <a:gd name="connsiteY1551" fmla="*/ 3902632 h 4796589"/>
                  <a:gd name="connsiteX1552" fmla="*/ 5930424 w 7905681"/>
                  <a:gd name="connsiteY1552" fmla="*/ 3907168 h 4796589"/>
                  <a:gd name="connsiteX1553" fmla="*/ 5925758 w 7905681"/>
                  <a:gd name="connsiteY1553" fmla="*/ 3920783 h 4796589"/>
                  <a:gd name="connsiteX1554" fmla="*/ 5930424 w 7905681"/>
                  <a:gd name="connsiteY1554" fmla="*/ 3934396 h 4796589"/>
                  <a:gd name="connsiteX1555" fmla="*/ 5925758 w 7905681"/>
                  <a:gd name="connsiteY1555" fmla="*/ 3943466 h 4796589"/>
                  <a:gd name="connsiteX1556" fmla="*/ 5916417 w 7905681"/>
                  <a:gd name="connsiteY1556" fmla="*/ 3943466 h 4796589"/>
                  <a:gd name="connsiteX1557" fmla="*/ 5907075 w 7905681"/>
                  <a:gd name="connsiteY1557" fmla="*/ 3934396 h 4796589"/>
                  <a:gd name="connsiteX1558" fmla="*/ 5883725 w 7905681"/>
                  <a:gd name="connsiteY1558" fmla="*/ 3952546 h 4796589"/>
                  <a:gd name="connsiteX1559" fmla="*/ 5855710 w 7905681"/>
                  <a:gd name="connsiteY1559" fmla="*/ 3975240 h 4796589"/>
                  <a:gd name="connsiteX1560" fmla="*/ 5823018 w 7905681"/>
                  <a:gd name="connsiteY1560" fmla="*/ 3984310 h 4796589"/>
                  <a:gd name="connsiteX1561" fmla="*/ 5771654 w 7905681"/>
                  <a:gd name="connsiteY1561" fmla="*/ 3997923 h 4796589"/>
                  <a:gd name="connsiteX1562" fmla="*/ 5771654 w 7905681"/>
                  <a:gd name="connsiteY1562" fmla="*/ 3970695 h 4796589"/>
                  <a:gd name="connsiteX1563" fmla="*/ 5757646 w 7905681"/>
                  <a:gd name="connsiteY1563" fmla="*/ 3957081 h 4796589"/>
                  <a:gd name="connsiteX1564" fmla="*/ 5743638 w 7905681"/>
                  <a:gd name="connsiteY1564" fmla="*/ 3952546 h 4796589"/>
                  <a:gd name="connsiteX1565" fmla="*/ 5720289 w 7905681"/>
                  <a:gd name="connsiteY1565" fmla="*/ 3938932 h 4796589"/>
                  <a:gd name="connsiteX1566" fmla="*/ 5738973 w 7905681"/>
                  <a:gd name="connsiteY1566" fmla="*/ 3929853 h 4796589"/>
                  <a:gd name="connsiteX1567" fmla="*/ 5743638 w 7905681"/>
                  <a:gd name="connsiteY1567" fmla="*/ 3925317 h 4796589"/>
                  <a:gd name="connsiteX1568" fmla="*/ 5710946 w 7905681"/>
                  <a:gd name="connsiteY1568" fmla="*/ 3920783 h 4796589"/>
                  <a:gd name="connsiteX1569" fmla="*/ 5710946 w 7905681"/>
                  <a:gd name="connsiteY1569" fmla="*/ 3907168 h 4796589"/>
                  <a:gd name="connsiteX1570" fmla="*/ 5720289 w 7905681"/>
                  <a:gd name="connsiteY1570" fmla="*/ 3907168 h 4796589"/>
                  <a:gd name="connsiteX1571" fmla="*/ 5724965 w 7905681"/>
                  <a:gd name="connsiteY1571" fmla="*/ 3898089 h 4796589"/>
                  <a:gd name="connsiteX1572" fmla="*/ 5724965 w 7905681"/>
                  <a:gd name="connsiteY1572" fmla="*/ 3889019 h 4796589"/>
                  <a:gd name="connsiteX1573" fmla="*/ 5720289 w 7905681"/>
                  <a:gd name="connsiteY1573" fmla="*/ 3889019 h 4796589"/>
                  <a:gd name="connsiteX1574" fmla="*/ 5710946 w 7905681"/>
                  <a:gd name="connsiteY1574" fmla="*/ 3893553 h 4796589"/>
                  <a:gd name="connsiteX1575" fmla="*/ 5710946 w 7905681"/>
                  <a:gd name="connsiteY1575" fmla="*/ 3898089 h 4796589"/>
                  <a:gd name="connsiteX1576" fmla="*/ 5706281 w 7905681"/>
                  <a:gd name="connsiteY1576" fmla="*/ 3902632 h 4796589"/>
                  <a:gd name="connsiteX1577" fmla="*/ 5696938 w 7905681"/>
                  <a:gd name="connsiteY1577" fmla="*/ 3893553 h 4796589"/>
                  <a:gd name="connsiteX1578" fmla="*/ 5673600 w 7905681"/>
                  <a:gd name="connsiteY1578" fmla="*/ 3893553 h 4796589"/>
                  <a:gd name="connsiteX1579" fmla="*/ 5682932 w 7905681"/>
                  <a:gd name="connsiteY1579" fmla="*/ 3907168 h 4796589"/>
                  <a:gd name="connsiteX1580" fmla="*/ 5687608 w 7905681"/>
                  <a:gd name="connsiteY1580" fmla="*/ 3907168 h 4796589"/>
                  <a:gd name="connsiteX1581" fmla="*/ 5692274 w 7905681"/>
                  <a:gd name="connsiteY1581" fmla="*/ 3925317 h 4796589"/>
                  <a:gd name="connsiteX1582" fmla="*/ 5687608 w 7905681"/>
                  <a:gd name="connsiteY1582" fmla="*/ 3925317 h 4796589"/>
                  <a:gd name="connsiteX1583" fmla="*/ 5668924 w 7905681"/>
                  <a:gd name="connsiteY1583" fmla="*/ 3916238 h 4796589"/>
                  <a:gd name="connsiteX1584" fmla="*/ 5650251 w 7905681"/>
                  <a:gd name="connsiteY1584" fmla="*/ 3902632 h 4796589"/>
                  <a:gd name="connsiteX1585" fmla="*/ 5631567 w 7905681"/>
                  <a:gd name="connsiteY1585" fmla="*/ 3898089 h 4796589"/>
                  <a:gd name="connsiteX1586" fmla="*/ 5589544 w 7905681"/>
                  <a:gd name="connsiteY1586" fmla="*/ 3898089 h 4796589"/>
                  <a:gd name="connsiteX1587" fmla="*/ 5575537 w 7905681"/>
                  <a:gd name="connsiteY1587" fmla="*/ 3889019 h 4796589"/>
                  <a:gd name="connsiteX1588" fmla="*/ 5566195 w 7905681"/>
                  <a:gd name="connsiteY1588" fmla="*/ 3879939 h 4796589"/>
                  <a:gd name="connsiteX1589" fmla="*/ 5552187 w 7905681"/>
                  <a:gd name="connsiteY1589" fmla="*/ 3879939 h 4796589"/>
                  <a:gd name="connsiteX1590" fmla="*/ 5505487 w 7905681"/>
                  <a:gd name="connsiteY1590" fmla="*/ 3889019 h 4796589"/>
                  <a:gd name="connsiteX1591" fmla="*/ 5472807 w 7905681"/>
                  <a:gd name="connsiteY1591" fmla="*/ 3889019 h 4796589"/>
                  <a:gd name="connsiteX1592" fmla="*/ 5449458 w 7905681"/>
                  <a:gd name="connsiteY1592" fmla="*/ 3902632 h 4796589"/>
                  <a:gd name="connsiteX1593" fmla="*/ 5435450 w 7905681"/>
                  <a:gd name="connsiteY1593" fmla="*/ 3907168 h 4796589"/>
                  <a:gd name="connsiteX1594" fmla="*/ 5430848 w 7905681"/>
                  <a:gd name="connsiteY1594" fmla="*/ 3899345 h 4796589"/>
                  <a:gd name="connsiteX1595" fmla="*/ 5435445 w 7905681"/>
                  <a:gd name="connsiteY1595" fmla="*/ 3907163 h 4796589"/>
                  <a:gd name="connsiteX1596" fmla="*/ 5430778 w 7905681"/>
                  <a:gd name="connsiteY1596" fmla="*/ 3911700 h 4796589"/>
                  <a:gd name="connsiteX1597" fmla="*/ 5412097 w 7905681"/>
                  <a:gd name="connsiteY1597" fmla="*/ 3916238 h 4796589"/>
                  <a:gd name="connsiteX1598" fmla="*/ 5407429 w 7905681"/>
                  <a:gd name="connsiteY1598" fmla="*/ 3916238 h 4796589"/>
                  <a:gd name="connsiteX1599" fmla="*/ 5398089 w 7905681"/>
                  <a:gd name="connsiteY1599" fmla="*/ 3925314 h 4796589"/>
                  <a:gd name="connsiteX1600" fmla="*/ 5374740 w 7905681"/>
                  <a:gd name="connsiteY1600" fmla="*/ 3929851 h 4796589"/>
                  <a:gd name="connsiteX1601" fmla="*/ 5356064 w 7905681"/>
                  <a:gd name="connsiteY1601" fmla="*/ 3934388 h 4796589"/>
                  <a:gd name="connsiteX1602" fmla="*/ 5346724 w 7905681"/>
                  <a:gd name="connsiteY1602" fmla="*/ 3938933 h 4796589"/>
                  <a:gd name="connsiteX1603" fmla="*/ 5356064 w 7905681"/>
                  <a:gd name="connsiteY1603" fmla="*/ 3929851 h 4796589"/>
                  <a:gd name="connsiteX1604" fmla="*/ 5356064 w 7905681"/>
                  <a:gd name="connsiteY1604" fmla="*/ 3925314 h 4796589"/>
                  <a:gd name="connsiteX1605" fmla="*/ 5356064 w 7905681"/>
                  <a:gd name="connsiteY1605" fmla="*/ 3916238 h 4796589"/>
                  <a:gd name="connsiteX1606" fmla="*/ 5346724 w 7905681"/>
                  <a:gd name="connsiteY1606" fmla="*/ 3907163 h 4796589"/>
                  <a:gd name="connsiteX1607" fmla="*/ 5337383 w 7905681"/>
                  <a:gd name="connsiteY1607" fmla="*/ 3902626 h 4796589"/>
                  <a:gd name="connsiteX1608" fmla="*/ 5332716 w 7905681"/>
                  <a:gd name="connsiteY1608" fmla="*/ 3898088 h 4796589"/>
                  <a:gd name="connsiteX1609" fmla="*/ 5328048 w 7905681"/>
                  <a:gd name="connsiteY1609" fmla="*/ 3889013 h 4796589"/>
                  <a:gd name="connsiteX1610" fmla="*/ 5332716 w 7905681"/>
                  <a:gd name="connsiteY1610" fmla="*/ 3879939 h 4796589"/>
                  <a:gd name="connsiteX1611" fmla="*/ 5332716 w 7905681"/>
                  <a:gd name="connsiteY1611" fmla="*/ 3866325 h 4796589"/>
                  <a:gd name="connsiteX1612" fmla="*/ 5328048 w 7905681"/>
                  <a:gd name="connsiteY1612" fmla="*/ 3857243 h 4796589"/>
                  <a:gd name="connsiteX1613" fmla="*/ 5314035 w 7905681"/>
                  <a:gd name="connsiteY1613" fmla="*/ 3861781 h 4796589"/>
                  <a:gd name="connsiteX1614" fmla="*/ 5304700 w 7905681"/>
                  <a:gd name="connsiteY1614" fmla="*/ 3870864 h 4796589"/>
                  <a:gd name="connsiteX1615" fmla="*/ 5300027 w 7905681"/>
                  <a:gd name="connsiteY1615" fmla="*/ 3889013 h 4796589"/>
                  <a:gd name="connsiteX1616" fmla="*/ 5304700 w 7905681"/>
                  <a:gd name="connsiteY1616" fmla="*/ 3907163 h 4796589"/>
                  <a:gd name="connsiteX1617" fmla="*/ 5300027 w 7905681"/>
                  <a:gd name="connsiteY1617" fmla="*/ 3920775 h 4796589"/>
                  <a:gd name="connsiteX1618" fmla="*/ 5281351 w 7905681"/>
                  <a:gd name="connsiteY1618" fmla="*/ 3916238 h 4796589"/>
                  <a:gd name="connsiteX1619" fmla="*/ 5267343 w 7905681"/>
                  <a:gd name="connsiteY1619" fmla="*/ 3911700 h 4796589"/>
                  <a:gd name="connsiteX1620" fmla="*/ 5258002 w 7905681"/>
                  <a:gd name="connsiteY1620" fmla="*/ 3911700 h 4796589"/>
                  <a:gd name="connsiteX1621" fmla="*/ 5239306 w 7905681"/>
                  <a:gd name="connsiteY1621" fmla="*/ 3787543 h 4796589"/>
                  <a:gd name="connsiteX1622" fmla="*/ 5239305 w 7905681"/>
                  <a:gd name="connsiteY1622" fmla="*/ 3787543 h 4796589"/>
                  <a:gd name="connsiteX1623" fmla="*/ 5258002 w 7905681"/>
                  <a:gd name="connsiteY1623" fmla="*/ 3911701 h 4796589"/>
                  <a:gd name="connsiteX1624" fmla="*/ 5253330 w 7905681"/>
                  <a:gd name="connsiteY1624" fmla="*/ 3916238 h 4796589"/>
                  <a:gd name="connsiteX1625" fmla="*/ 5243990 w 7905681"/>
                  <a:gd name="connsiteY1625" fmla="*/ 3925312 h 4796589"/>
                  <a:gd name="connsiteX1626" fmla="*/ 5225312 w 7905681"/>
                  <a:gd name="connsiteY1626" fmla="*/ 3916238 h 4796589"/>
                  <a:gd name="connsiteX1627" fmla="*/ 5215972 w 7905681"/>
                  <a:gd name="connsiteY1627" fmla="*/ 3916238 h 4796589"/>
                  <a:gd name="connsiteX1628" fmla="*/ 5201965 w 7905681"/>
                  <a:gd name="connsiteY1628" fmla="*/ 3916238 h 4796589"/>
                  <a:gd name="connsiteX1629" fmla="*/ 5192626 w 7905681"/>
                  <a:gd name="connsiteY1629" fmla="*/ 3916238 h 4796589"/>
                  <a:gd name="connsiteX1630" fmla="*/ 5173947 w 7905681"/>
                  <a:gd name="connsiteY1630" fmla="*/ 3916238 h 4796589"/>
                  <a:gd name="connsiteX1631" fmla="*/ 5150597 w 7905681"/>
                  <a:gd name="connsiteY1631" fmla="*/ 3925312 h 4796589"/>
                  <a:gd name="connsiteX1632" fmla="*/ 5131918 w 7905681"/>
                  <a:gd name="connsiteY1632" fmla="*/ 3929849 h 4796589"/>
                  <a:gd name="connsiteX1633" fmla="*/ 5117910 w 7905681"/>
                  <a:gd name="connsiteY1633" fmla="*/ 3929849 h 4796589"/>
                  <a:gd name="connsiteX1634" fmla="*/ 5099231 w 7905681"/>
                  <a:gd name="connsiteY1634" fmla="*/ 3929849 h 4796589"/>
                  <a:gd name="connsiteX1635" fmla="*/ 5099231 w 7905681"/>
                  <a:gd name="connsiteY1635" fmla="*/ 3948005 h 4796589"/>
                  <a:gd name="connsiteX1636" fmla="*/ 5085225 w 7905681"/>
                  <a:gd name="connsiteY1636" fmla="*/ 3957079 h 4796589"/>
                  <a:gd name="connsiteX1637" fmla="*/ 5075885 w 7905681"/>
                  <a:gd name="connsiteY1637" fmla="*/ 3961616 h 4796589"/>
                  <a:gd name="connsiteX1638" fmla="*/ 5052535 w 7905681"/>
                  <a:gd name="connsiteY1638" fmla="*/ 3975234 h 4796589"/>
                  <a:gd name="connsiteX1639" fmla="*/ 5047869 w 7905681"/>
                  <a:gd name="connsiteY1639" fmla="*/ 3975234 h 4796589"/>
                  <a:gd name="connsiteX1640" fmla="*/ 5047869 w 7905681"/>
                  <a:gd name="connsiteY1640" fmla="*/ 3975235 h 4796589"/>
                  <a:gd name="connsiteX1641" fmla="*/ 5047869 w 7905681"/>
                  <a:gd name="connsiteY1641" fmla="*/ 3984312 h 4796589"/>
                  <a:gd name="connsiteX1642" fmla="*/ 5033861 w 7905681"/>
                  <a:gd name="connsiteY1642" fmla="*/ 3993390 h 4796589"/>
                  <a:gd name="connsiteX1643" fmla="*/ 5019852 w 7905681"/>
                  <a:gd name="connsiteY1643" fmla="*/ 3997926 h 4796589"/>
                  <a:gd name="connsiteX1644" fmla="*/ 5005842 w 7905681"/>
                  <a:gd name="connsiteY1644" fmla="*/ 4007003 h 4796589"/>
                  <a:gd name="connsiteX1645" fmla="*/ 5005842 w 7905681"/>
                  <a:gd name="connsiteY1645" fmla="*/ 4011539 h 4796589"/>
                  <a:gd name="connsiteX1646" fmla="*/ 5019852 w 7905681"/>
                  <a:gd name="connsiteY1646" fmla="*/ 4011539 h 4796589"/>
                  <a:gd name="connsiteX1647" fmla="*/ 5033861 w 7905681"/>
                  <a:gd name="connsiteY1647" fmla="*/ 4007003 h 4796589"/>
                  <a:gd name="connsiteX1648" fmla="*/ 5080554 w 7905681"/>
                  <a:gd name="connsiteY1648" fmla="*/ 3993390 h 4796589"/>
                  <a:gd name="connsiteX1649" fmla="*/ 5085228 w 7905681"/>
                  <a:gd name="connsiteY1649" fmla="*/ 3993390 h 4796589"/>
                  <a:gd name="connsiteX1650" fmla="*/ 5099237 w 7905681"/>
                  <a:gd name="connsiteY1650" fmla="*/ 4007003 h 4796589"/>
                  <a:gd name="connsiteX1651" fmla="*/ 5113245 w 7905681"/>
                  <a:gd name="connsiteY1651" fmla="*/ 4029695 h 4796589"/>
                  <a:gd name="connsiteX1652" fmla="*/ 5103904 w 7905681"/>
                  <a:gd name="connsiteY1652" fmla="*/ 4038767 h 4796589"/>
                  <a:gd name="connsiteX1653" fmla="*/ 5080554 w 7905681"/>
                  <a:gd name="connsiteY1653" fmla="*/ 4038767 h 4796589"/>
                  <a:gd name="connsiteX1654" fmla="*/ 5075887 w 7905681"/>
                  <a:gd name="connsiteY1654" fmla="*/ 4047845 h 4796589"/>
                  <a:gd name="connsiteX1655" fmla="*/ 5052537 w 7905681"/>
                  <a:gd name="connsiteY1655" fmla="*/ 4047845 h 4796589"/>
                  <a:gd name="connsiteX1656" fmla="*/ 5043202 w 7905681"/>
                  <a:gd name="connsiteY1656" fmla="*/ 4056923 h 4796589"/>
                  <a:gd name="connsiteX1657" fmla="*/ 5029194 w 7905681"/>
                  <a:gd name="connsiteY1657" fmla="*/ 4056923 h 4796589"/>
                  <a:gd name="connsiteX1658" fmla="*/ 5038528 w 7905681"/>
                  <a:gd name="connsiteY1658" fmla="*/ 4065995 h 4796589"/>
                  <a:gd name="connsiteX1659" fmla="*/ 5052537 w 7905681"/>
                  <a:gd name="connsiteY1659" fmla="*/ 4075073 h 4796589"/>
                  <a:gd name="connsiteX1660" fmla="*/ 5066545 w 7905681"/>
                  <a:gd name="connsiteY1660" fmla="*/ 4079608 h 4796589"/>
                  <a:gd name="connsiteX1661" fmla="*/ 5075887 w 7905681"/>
                  <a:gd name="connsiteY1661" fmla="*/ 4088686 h 4796589"/>
                  <a:gd name="connsiteX1662" fmla="*/ 5099237 w 7905681"/>
                  <a:gd name="connsiteY1662" fmla="*/ 4106835 h 4796589"/>
                  <a:gd name="connsiteX1663" fmla="*/ 5103904 w 7905681"/>
                  <a:gd name="connsiteY1663" fmla="*/ 4106835 h 4796589"/>
                  <a:gd name="connsiteX1664" fmla="*/ 5127255 w 7905681"/>
                  <a:gd name="connsiteY1664" fmla="*/ 4120450 h 4796589"/>
                  <a:gd name="connsiteX1665" fmla="*/ 5136589 w 7905681"/>
                  <a:gd name="connsiteY1665" fmla="*/ 4124992 h 4796589"/>
                  <a:gd name="connsiteX1666" fmla="*/ 5145931 w 7905681"/>
                  <a:gd name="connsiteY1666" fmla="*/ 4124992 h 4796589"/>
                  <a:gd name="connsiteX1667" fmla="*/ 5150598 w 7905681"/>
                  <a:gd name="connsiteY1667" fmla="*/ 4124992 h 4796589"/>
                  <a:gd name="connsiteX1668" fmla="*/ 5164607 w 7905681"/>
                  <a:gd name="connsiteY1668" fmla="*/ 4134063 h 4796589"/>
                  <a:gd name="connsiteX1669" fmla="*/ 5173948 w 7905681"/>
                  <a:gd name="connsiteY1669" fmla="*/ 4134063 h 4796589"/>
                  <a:gd name="connsiteX1670" fmla="*/ 5178622 w 7905681"/>
                  <a:gd name="connsiteY1670" fmla="*/ 4152218 h 4796589"/>
                  <a:gd name="connsiteX1671" fmla="*/ 5173948 w 7905681"/>
                  <a:gd name="connsiteY1671" fmla="*/ 4156754 h 4796589"/>
                  <a:gd name="connsiteX1672" fmla="*/ 5159939 w 7905681"/>
                  <a:gd name="connsiteY1672" fmla="*/ 4170369 h 4796589"/>
                  <a:gd name="connsiteX1673" fmla="*/ 5150598 w 7905681"/>
                  <a:gd name="connsiteY1673" fmla="*/ 4183982 h 4796589"/>
                  <a:gd name="connsiteX1674" fmla="*/ 5150598 w 7905681"/>
                  <a:gd name="connsiteY1674" fmla="*/ 4174905 h 4796589"/>
                  <a:gd name="connsiteX1675" fmla="*/ 5136589 w 7905681"/>
                  <a:gd name="connsiteY1675" fmla="*/ 4165833 h 4796589"/>
                  <a:gd name="connsiteX1676" fmla="*/ 5127255 w 7905681"/>
                  <a:gd name="connsiteY1676" fmla="*/ 4174905 h 4796589"/>
                  <a:gd name="connsiteX1677" fmla="*/ 5117914 w 7905681"/>
                  <a:gd name="connsiteY1677" fmla="*/ 4188524 h 4796589"/>
                  <a:gd name="connsiteX1678" fmla="*/ 5099237 w 7905681"/>
                  <a:gd name="connsiteY1678" fmla="*/ 4188524 h 4796589"/>
                  <a:gd name="connsiteX1679" fmla="*/ 5103904 w 7905681"/>
                  <a:gd name="connsiteY1679" fmla="*/ 4170369 h 4796589"/>
                  <a:gd name="connsiteX1680" fmla="*/ 5113245 w 7905681"/>
                  <a:gd name="connsiteY1680" fmla="*/ 4156754 h 4796589"/>
                  <a:gd name="connsiteX1681" fmla="*/ 5099237 w 7905681"/>
                  <a:gd name="connsiteY1681" fmla="*/ 4143141 h 4796589"/>
                  <a:gd name="connsiteX1682" fmla="*/ 5066545 w 7905681"/>
                  <a:gd name="connsiteY1682" fmla="*/ 4129527 h 4796589"/>
                  <a:gd name="connsiteX1683" fmla="*/ 5029194 w 7905681"/>
                  <a:gd name="connsiteY1683" fmla="*/ 4124992 h 4796589"/>
                  <a:gd name="connsiteX1684" fmla="*/ 5029194 w 7905681"/>
                  <a:gd name="connsiteY1684" fmla="*/ 4106835 h 4796589"/>
                  <a:gd name="connsiteX1685" fmla="*/ 5010511 w 7905681"/>
                  <a:gd name="connsiteY1685" fmla="*/ 4097764 h 4796589"/>
                  <a:gd name="connsiteX1686" fmla="*/ 4991834 w 7905681"/>
                  <a:gd name="connsiteY1686" fmla="*/ 4097764 h 4796589"/>
                  <a:gd name="connsiteX1687" fmla="*/ 4982492 w 7905681"/>
                  <a:gd name="connsiteY1687" fmla="*/ 4106835 h 4796589"/>
                  <a:gd name="connsiteX1688" fmla="*/ 4982492 w 7905681"/>
                  <a:gd name="connsiteY1688" fmla="*/ 4115914 h 4796589"/>
                  <a:gd name="connsiteX1689" fmla="*/ 4991834 w 7905681"/>
                  <a:gd name="connsiteY1689" fmla="*/ 4152218 h 4796589"/>
                  <a:gd name="connsiteX1690" fmla="*/ 4982492 w 7905681"/>
                  <a:gd name="connsiteY1690" fmla="*/ 4161291 h 4796589"/>
                  <a:gd name="connsiteX1691" fmla="*/ 4963817 w 7905681"/>
                  <a:gd name="connsiteY1691" fmla="*/ 4161291 h 4796589"/>
                  <a:gd name="connsiteX1692" fmla="*/ 4945134 w 7905681"/>
                  <a:gd name="connsiteY1692" fmla="*/ 4138605 h 4796589"/>
                  <a:gd name="connsiteX1693" fmla="*/ 4926458 w 7905681"/>
                  <a:gd name="connsiteY1693" fmla="*/ 4134063 h 4796589"/>
                  <a:gd name="connsiteX1694" fmla="*/ 4912449 w 7905681"/>
                  <a:gd name="connsiteY1694" fmla="*/ 4138605 h 4796589"/>
                  <a:gd name="connsiteX1695" fmla="*/ 4893772 w 7905681"/>
                  <a:gd name="connsiteY1695" fmla="*/ 4156754 h 4796589"/>
                  <a:gd name="connsiteX1696" fmla="*/ 4884431 w 7905681"/>
                  <a:gd name="connsiteY1696" fmla="*/ 4174905 h 4796589"/>
                  <a:gd name="connsiteX1697" fmla="*/ 4865755 w 7905681"/>
                  <a:gd name="connsiteY1697" fmla="*/ 4174905 h 4796589"/>
                  <a:gd name="connsiteX1698" fmla="*/ 4847072 w 7905681"/>
                  <a:gd name="connsiteY1698" fmla="*/ 4161291 h 4796589"/>
                  <a:gd name="connsiteX1699" fmla="*/ 4823729 w 7905681"/>
                  <a:gd name="connsiteY1699" fmla="*/ 4161291 h 4796589"/>
                  <a:gd name="connsiteX1700" fmla="*/ 4795712 w 7905681"/>
                  <a:gd name="connsiteY1700" fmla="*/ 4152218 h 4796589"/>
                  <a:gd name="connsiteX1701" fmla="*/ 4786371 w 7905681"/>
                  <a:gd name="connsiteY1701" fmla="*/ 4138605 h 4796589"/>
                  <a:gd name="connsiteX1702" fmla="*/ 4795712 w 7905681"/>
                  <a:gd name="connsiteY1702" fmla="*/ 4111378 h 4796589"/>
                  <a:gd name="connsiteX1703" fmla="*/ 4800379 w 7905681"/>
                  <a:gd name="connsiteY1703" fmla="*/ 4093222 h 4796589"/>
                  <a:gd name="connsiteX1704" fmla="*/ 4781702 w 7905681"/>
                  <a:gd name="connsiteY1704" fmla="*/ 4102299 h 4796589"/>
                  <a:gd name="connsiteX1705" fmla="*/ 4753685 w 7905681"/>
                  <a:gd name="connsiteY1705" fmla="*/ 4097764 h 4796589"/>
                  <a:gd name="connsiteX1706" fmla="*/ 4720994 w 7905681"/>
                  <a:gd name="connsiteY1706" fmla="*/ 4070537 h 4796589"/>
                  <a:gd name="connsiteX1707" fmla="*/ 4688309 w 7905681"/>
                  <a:gd name="connsiteY1707" fmla="*/ 4056923 h 4796589"/>
                  <a:gd name="connsiteX1708" fmla="*/ 4664958 w 7905681"/>
                  <a:gd name="connsiteY1708" fmla="*/ 4056923 h 4796589"/>
                  <a:gd name="connsiteX1709" fmla="*/ 4660291 w 7905681"/>
                  <a:gd name="connsiteY1709" fmla="*/ 4065995 h 4796589"/>
                  <a:gd name="connsiteX1710" fmla="*/ 4655617 w 7905681"/>
                  <a:gd name="connsiteY1710" fmla="*/ 4079608 h 4796589"/>
                  <a:gd name="connsiteX1711" fmla="*/ 4664958 w 7905681"/>
                  <a:gd name="connsiteY1711" fmla="*/ 4084150 h 4796589"/>
                  <a:gd name="connsiteX1712" fmla="*/ 4669625 w 7905681"/>
                  <a:gd name="connsiteY1712" fmla="*/ 4084150 h 4796589"/>
                  <a:gd name="connsiteX1713" fmla="*/ 4692977 w 7905681"/>
                  <a:gd name="connsiteY1713" fmla="*/ 4084150 h 4796589"/>
                  <a:gd name="connsiteX1714" fmla="*/ 4702318 w 7905681"/>
                  <a:gd name="connsiteY1714" fmla="*/ 4097764 h 4796589"/>
                  <a:gd name="connsiteX1715" fmla="*/ 4697644 w 7905681"/>
                  <a:gd name="connsiteY1715" fmla="*/ 4102299 h 4796589"/>
                  <a:gd name="connsiteX1716" fmla="*/ 4664958 w 7905681"/>
                  <a:gd name="connsiteY1716" fmla="*/ 4102299 h 4796589"/>
                  <a:gd name="connsiteX1717" fmla="*/ 4627600 w 7905681"/>
                  <a:gd name="connsiteY1717" fmla="*/ 4102299 h 4796589"/>
                  <a:gd name="connsiteX1718" fmla="*/ 4566897 w 7905681"/>
                  <a:gd name="connsiteY1718" fmla="*/ 4102299 h 4796589"/>
                  <a:gd name="connsiteX1719" fmla="*/ 4534205 w 7905681"/>
                  <a:gd name="connsiteY1719" fmla="*/ 4088686 h 4796589"/>
                  <a:gd name="connsiteX1720" fmla="*/ 4510861 w 7905681"/>
                  <a:gd name="connsiteY1720" fmla="*/ 4079608 h 4796589"/>
                  <a:gd name="connsiteX1721" fmla="*/ 4487511 w 7905681"/>
                  <a:gd name="connsiteY1721" fmla="*/ 4075073 h 4796589"/>
                  <a:gd name="connsiteX1722" fmla="*/ 4445485 w 7905681"/>
                  <a:gd name="connsiteY1722" fmla="*/ 4065995 h 4796589"/>
                  <a:gd name="connsiteX1723" fmla="*/ 4431477 w 7905681"/>
                  <a:gd name="connsiteY1723" fmla="*/ 4065995 h 4796589"/>
                  <a:gd name="connsiteX1724" fmla="*/ 4412801 w 7905681"/>
                  <a:gd name="connsiteY1724" fmla="*/ 4065995 h 4796589"/>
                  <a:gd name="connsiteX1725" fmla="*/ 4398791 w 7905681"/>
                  <a:gd name="connsiteY1725" fmla="*/ 4075073 h 4796589"/>
                  <a:gd name="connsiteX1726" fmla="*/ 4375441 w 7905681"/>
                  <a:gd name="connsiteY1726" fmla="*/ 4075073 h 4796589"/>
                  <a:gd name="connsiteX1727" fmla="*/ 4356766 w 7905681"/>
                  <a:gd name="connsiteY1727" fmla="*/ 4075073 h 4796589"/>
                  <a:gd name="connsiteX1728" fmla="*/ 4370774 w 7905681"/>
                  <a:gd name="connsiteY1728" fmla="*/ 4052381 h 4796589"/>
                  <a:gd name="connsiteX1729" fmla="*/ 4384783 w 7905681"/>
                  <a:gd name="connsiteY1729" fmla="*/ 4007003 h 4796589"/>
                  <a:gd name="connsiteX1730" fmla="*/ 4384783 w 7905681"/>
                  <a:gd name="connsiteY1730" fmla="*/ 3988848 h 4796589"/>
                  <a:gd name="connsiteX1731" fmla="*/ 4370774 w 7905681"/>
                  <a:gd name="connsiteY1731" fmla="*/ 3957084 h 4796589"/>
                  <a:gd name="connsiteX1732" fmla="*/ 4380109 w 7905681"/>
                  <a:gd name="connsiteY1732" fmla="*/ 3934394 h 4796589"/>
                  <a:gd name="connsiteX1733" fmla="*/ 4380109 w 7905681"/>
                  <a:gd name="connsiteY1733" fmla="*/ 3920780 h 4796589"/>
                  <a:gd name="connsiteX1734" fmla="*/ 4389450 w 7905681"/>
                  <a:gd name="connsiteY1734" fmla="*/ 3884481 h 4796589"/>
                  <a:gd name="connsiteX1735" fmla="*/ 4408127 w 7905681"/>
                  <a:gd name="connsiteY1735" fmla="*/ 3861788 h 4796589"/>
                  <a:gd name="connsiteX1736" fmla="*/ 4408123 w 7905681"/>
                  <a:gd name="connsiteY1736" fmla="*/ 3861778 h 4796589"/>
                  <a:gd name="connsiteX1737" fmla="*/ 4389447 w 7905681"/>
                  <a:gd name="connsiteY1737" fmla="*/ 3884475 h 4796589"/>
                  <a:gd name="connsiteX1738" fmla="*/ 4380107 w 7905681"/>
                  <a:gd name="connsiteY1738" fmla="*/ 3920770 h 4796589"/>
                  <a:gd name="connsiteX1739" fmla="*/ 4380107 w 7905681"/>
                  <a:gd name="connsiteY1739" fmla="*/ 3934382 h 4796589"/>
                  <a:gd name="connsiteX1740" fmla="*/ 4370768 w 7905681"/>
                  <a:gd name="connsiteY1740" fmla="*/ 3957082 h 4796589"/>
                  <a:gd name="connsiteX1741" fmla="*/ 4384769 w 7905681"/>
                  <a:gd name="connsiteY1741" fmla="*/ 3988841 h 4796589"/>
                  <a:gd name="connsiteX1742" fmla="*/ 4384768 w 7905681"/>
                  <a:gd name="connsiteY1742" fmla="*/ 4006989 h 4796589"/>
                  <a:gd name="connsiteX1743" fmla="*/ 4370768 w 7905681"/>
                  <a:gd name="connsiteY1743" fmla="*/ 4052375 h 4796589"/>
                  <a:gd name="connsiteX1744" fmla="*/ 4356750 w 7905681"/>
                  <a:gd name="connsiteY1744" fmla="*/ 4075060 h 4796589"/>
                  <a:gd name="connsiteX1745" fmla="*/ 4347410 w 7905681"/>
                  <a:gd name="connsiteY1745" fmla="*/ 4079598 h 4796589"/>
                  <a:gd name="connsiteX1746" fmla="*/ 4277371 w 7905681"/>
                  <a:gd name="connsiteY1746" fmla="*/ 4106836 h 4796589"/>
                  <a:gd name="connsiteX1747" fmla="*/ 4254012 w 7905681"/>
                  <a:gd name="connsiteY1747" fmla="*/ 4111373 h 4796589"/>
                  <a:gd name="connsiteX1748" fmla="*/ 4226011 w 7905681"/>
                  <a:gd name="connsiteY1748" fmla="*/ 4134058 h 4796589"/>
                  <a:gd name="connsiteX1749" fmla="*/ 4221332 w 7905681"/>
                  <a:gd name="connsiteY1749" fmla="*/ 4129521 h 4796589"/>
                  <a:gd name="connsiteX1750" fmla="*/ 4221331 w 7905681"/>
                  <a:gd name="connsiteY1750" fmla="*/ 4102298 h 4796589"/>
                  <a:gd name="connsiteX1751" fmla="*/ 4221332 w 7905681"/>
                  <a:gd name="connsiteY1751" fmla="*/ 4084134 h 4796589"/>
                  <a:gd name="connsiteX1752" fmla="*/ 4221332 w 7905681"/>
                  <a:gd name="connsiteY1752" fmla="*/ 4070524 h 4796589"/>
                  <a:gd name="connsiteX1753" fmla="*/ 4211993 w 7905681"/>
                  <a:gd name="connsiteY1753" fmla="*/ 4070523 h 4796589"/>
                  <a:gd name="connsiteX1754" fmla="*/ 4197991 w 7905681"/>
                  <a:gd name="connsiteY1754" fmla="*/ 4079597 h 4796589"/>
                  <a:gd name="connsiteX1755" fmla="*/ 4179313 w 7905681"/>
                  <a:gd name="connsiteY1755" fmla="*/ 4093208 h 4796589"/>
                  <a:gd name="connsiteX1756" fmla="*/ 4174634 w 7905681"/>
                  <a:gd name="connsiteY1756" fmla="*/ 4106835 h 4796589"/>
                  <a:gd name="connsiteX1757" fmla="*/ 4179313 w 7905681"/>
                  <a:gd name="connsiteY1757" fmla="*/ 4115909 h 4796589"/>
                  <a:gd name="connsiteX1758" fmla="*/ 4183974 w 7905681"/>
                  <a:gd name="connsiteY1758" fmla="*/ 4120447 h 4796589"/>
                  <a:gd name="connsiteX1759" fmla="*/ 4188651 w 7905681"/>
                  <a:gd name="connsiteY1759" fmla="*/ 4134057 h 4796589"/>
                  <a:gd name="connsiteX1760" fmla="*/ 4193312 w 7905681"/>
                  <a:gd name="connsiteY1760" fmla="*/ 4147668 h 4796589"/>
                  <a:gd name="connsiteX1761" fmla="*/ 4179313 w 7905681"/>
                  <a:gd name="connsiteY1761" fmla="*/ 4156742 h 4796589"/>
                  <a:gd name="connsiteX1762" fmla="*/ 4174634 w 7905681"/>
                  <a:gd name="connsiteY1762" fmla="*/ 4161279 h 4796589"/>
                  <a:gd name="connsiteX1763" fmla="*/ 4160633 w 7905681"/>
                  <a:gd name="connsiteY1763" fmla="*/ 4165816 h 4796589"/>
                  <a:gd name="connsiteX1764" fmla="*/ 4146614 w 7905681"/>
                  <a:gd name="connsiteY1764" fmla="*/ 4174907 h 4796589"/>
                  <a:gd name="connsiteX1765" fmla="*/ 4141953 w 7905681"/>
                  <a:gd name="connsiteY1765" fmla="*/ 4197592 h 4796589"/>
                  <a:gd name="connsiteX1766" fmla="*/ 4127935 w 7905681"/>
                  <a:gd name="connsiteY1766" fmla="*/ 4224814 h 4796589"/>
                  <a:gd name="connsiteX1767" fmla="*/ 4076575 w 7905681"/>
                  <a:gd name="connsiteY1767" fmla="*/ 4252052 h 4796589"/>
                  <a:gd name="connsiteX1768" fmla="*/ 4043895 w 7905681"/>
                  <a:gd name="connsiteY1768" fmla="*/ 4256590 h 4796589"/>
                  <a:gd name="connsiteX1769" fmla="*/ 4011198 w 7905681"/>
                  <a:gd name="connsiteY1769" fmla="*/ 4265663 h 4796589"/>
                  <a:gd name="connsiteX1770" fmla="*/ 3997197 w 7905681"/>
                  <a:gd name="connsiteY1770" fmla="*/ 4274738 h 4796589"/>
                  <a:gd name="connsiteX1771" fmla="*/ 3983178 w 7905681"/>
                  <a:gd name="connsiteY1771" fmla="*/ 4283811 h 4796589"/>
                  <a:gd name="connsiteX1772" fmla="*/ 3969177 w 7905681"/>
                  <a:gd name="connsiteY1772" fmla="*/ 4274738 h 4796589"/>
                  <a:gd name="connsiteX1773" fmla="*/ 3964500 w 7905681"/>
                  <a:gd name="connsiteY1773" fmla="*/ 4265663 h 4796589"/>
                  <a:gd name="connsiteX1774" fmla="*/ 3950498 w 7905681"/>
                  <a:gd name="connsiteY1774" fmla="*/ 4274738 h 4796589"/>
                  <a:gd name="connsiteX1775" fmla="*/ 3941158 w 7905681"/>
                  <a:gd name="connsiteY1775" fmla="*/ 4265663 h 4796589"/>
                  <a:gd name="connsiteX1776" fmla="*/ 3927140 w 7905681"/>
                  <a:gd name="connsiteY1776" fmla="*/ 4274737 h 4796589"/>
                  <a:gd name="connsiteX1777" fmla="*/ 3913139 w 7905681"/>
                  <a:gd name="connsiteY1777" fmla="*/ 4274737 h 4796589"/>
                  <a:gd name="connsiteX1778" fmla="*/ 3908461 w 7905681"/>
                  <a:gd name="connsiteY1778" fmla="*/ 4279274 h 4796589"/>
                  <a:gd name="connsiteX1779" fmla="*/ 3922479 w 7905681"/>
                  <a:gd name="connsiteY1779" fmla="*/ 4297422 h 4796589"/>
                  <a:gd name="connsiteX1780" fmla="*/ 3927140 w 7905681"/>
                  <a:gd name="connsiteY1780" fmla="*/ 4315570 h 4796589"/>
                  <a:gd name="connsiteX1781" fmla="*/ 3917800 w 7905681"/>
                  <a:gd name="connsiteY1781" fmla="*/ 4324644 h 4796589"/>
                  <a:gd name="connsiteX1782" fmla="*/ 3894459 w 7905681"/>
                  <a:gd name="connsiteY1782" fmla="*/ 4324644 h 4796589"/>
                  <a:gd name="connsiteX1783" fmla="*/ 3885119 w 7905681"/>
                  <a:gd name="connsiteY1783" fmla="*/ 4320107 h 4796589"/>
                  <a:gd name="connsiteX1784" fmla="*/ 3875780 w 7905681"/>
                  <a:gd name="connsiteY1784" fmla="*/ 4311033 h 4796589"/>
                  <a:gd name="connsiteX1785" fmla="*/ 3866440 w 7905681"/>
                  <a:gd name="connsiteY1785" fmla="*/ 4338271 h 4796589"/>
                  <a:gd name="connsiteX1786" fmla="*/ 3871119 w 7905681"/>
                  <a:gd name="connsiteY1786" fmla="*/ 4356419 h 4796589"/>
                  <a:gd name="connsiteX1787" fmla="*/ 3889780 w 7905681"/>
                  <a:gd name="connsiteY1787" fmla="*/ 4342808 h 4796589"/>
                  <a:gd name="connsiteX1788" fmla="*/ 3899121 w 7905681"/>
                  <a:gd name="connsiteY1788" fmla="*/ 4342808 h 4796589"/>
                  <a:gd name="connsiteX1789" fmla="*/ 3875780 w 7905681"/>
                  <a:gd name="connsiteY1789" fmla="*/ 4360956 h 4796589"/>
                  <a:gd name="connsiteX1790" fmla="*/ 3861779 w 7905681"/>
                  <a:gd name="connsiteY1790" fmla="*/ 4365492 h 4796589"/>
                  <a:gd name="connsiteX1791" fmla="*/ 3852439 w 7905681"/>
                  <a:gd name="connsiteY1791" fmla="*/ 4360956 h 4796589"/>
                  <a:gd name="connsiteX1792" fmla="*/ 3829081 w 7905681"/>
                  <a:gd name="connsiteY1792" fmla="*/ 4360955 h 4796589"/>
                  <a:gd name="connsiteX1793" fmla="*/ 3810402 w 7905681"/>
                  <a:gd name="connsiteY1793" fmla="*/ 4360956 h 4796589"/>
                  <a:gd name="connsiteX1794" fmla="*/ 3801062 w 7905681"/>
                  <a:gd name="connsiteY1794" fmla="*/ 4365493 h 4796589"/>
                  <a:gd name="connsiteX1795" fmla="*/ 3801061 w 7905681"/>
                  <a:gd name="connsiteY1795" fmla="*/ 4374567 h 4796589"/>
                  <a:gd name="connsiteX1796" fmla="*/ 3805740 w 7905681"/>
                  <a:gd name="connsiteY1796" fmla="*/ 4383640 h 4796589"/>
                  <a:gd name="connsiteX1797" fmla="*/ 3819742 w 7905681"/>
                  <a:gd name="connsiteY1797" fmla="*/ 4383640 h 4796589"/>
                  <a:gd name="connsiteX1798" fmla="*/ 3805741 w 7905681"/>
                  <a:gd name="connsiteY1798" fmla="*/ 4410879 h 4796589"/>
                  <a:gd name="connsiteX1799" fmla="*/ 3801062 w 7905681"/>
                  <a:gd name="connsiteY1799" fmla="*/ 4410879 h 4796589"/>
                  <a:gd name="connsiteX1800" fmla="*/ 3759042 w 7905681"/>
                  <a:gd name="connsiteY1800" fmla="*/ 4415416 h 4796589"/>
                  <a:gd name="connsiteX1801" fmla="*/ 3749703 w 7905681"/>
                  <a:gd name="connsiteY1801" fmla="*/ 4410879 h 4796589"/>
                  <a:gd name="connsiteX1802" fmla="*/ 3749703 w 7905681"/>
                  <a:gd name="connsiteY1802" fmla="*/ 4419954 h 4796589"/>
                  <a:gd name="connsiteX1803" fmla="*/ 3763704 w 7905681"/>
                  <a:gd name="connsiteY1803" fmla="*/ 4433564 h 4796589"/>
                  <a:gd name="connsiteX1804" fmla="*/ 3777722 w 7905681"/>
                  <a:gd name="connsiteY1804" fmla="*/ 4442638 h 4796589"/>
                  <a:gd name="connsiteX1805" fmla="*/ 3782383 w 7905681"/>
                  <a:gd name="connsiteY1805" fmla="*/ 4451713 h 4796589"/>
                  <a:gd name="connsiteX1806" fmla="*/ 3763704 w 7905681"/>
                  <a:gd name="connsiteY1806" fmla="*/ 4497098 h 4796589"/>
                  <a:gd name="connsiteX1807" fmla="*/ 3749703 w 7905681"/>
                  <a:gd name="connsiteY1807" fmla="*/ 4537931 h 4796589"/>
                  <a:gd name="connsiteX1808" fmla="*/ 3735685 w 7905681"/>
                  <a:gd name="connsiteY1808" fmla="*/ 4578780 h 4796589"/>
                  <a:gd name="connsiteX1809" fmla="*/ 3735685 w 7905681"/>
                  <a:gd name="connsiteY1809" fmla="*/ 4606002 h 4796589"/>
                  <a:gd name="connsiteX1810" fmla="*/ 3749703 w 7905681"/>
                  <a:gd name="connsiteY1810" fmla="*/ 4637761 h 4796589"/>
                  <a:gd name="connsiteX1811" fmla="*/ 3754364 w 7905681"/>
                  <a:gd name="connsiteY1811" fmla="*/ 4664999 h 4796589"/>
                  <a:gd name="connsiteX1812" fmla="*/ 3763704 w 7905681"/>
                  <a:gd name="connsiteY1812" fmla="*/ 4692222 h 4796589"/>
                  <a:gd name="connsiteX1813" fmla="*/ 3777722 w 7905681"/>
                  <a:gd name="connsiteY1813" fmla="*/ 4701296 h 4796589"/>
                  <a:gd name="connsiteX1814" fmla="*/ 3782383 w 7905681"/>
                  <a:gd name="connsiteY1814" fmla="*/ 4719460 h 4796589"/>
                  <a:gd name="connsiteX1815" fmla="*/ 3787061 w 7905681"/>
                  <a:gd name="connsiteY1815" fmla="*/ 4737607 h 4796589"/>
                  <a:gd name="connsiteX1816" fmla="*/ 3787063 w 7905681"/>
                  <a:gd name="connsiteY1816" fmla="*/ 4751219 h 4796589"/>
                  <a:gd name="connsiteX1817" fmla="*/ 3796400 w 7905681"/>
                  <a:gd name="connsiteY1817" fmla="*/ 4773904 h 4796589"/>
                  <a:gd name="connsiteX1818" fmla="*/ 3763704 w 7905681"/>
                  <a:gd name="connsiteY1818" fmla="*/ 4778440 h 4796589"/>
                  <a:gd name="connsiteX1819" fmla="*/ 3759042 w 7905681"/>
                  <a:gd name="connsiteY1819" fmla="*/ 4787514 h 4796589"/>
                  <a:gd name="connsiteX1820" fmla="*/ 3745024 w 7905681"/>
                  <a:gd name="connsiteY1820" fmla="*/ 4796589 h 4796589"/>
                  <a:gd name="connsiteX1821" fmla="*/ 3721684 w 7905681"/>
                  <a:gd name="connsiteY1821" fmla="*/ 4778440 h 4796589"/>
                  <a:gd name="connsiteX1822" fmla="*/ 3707665 w 7905681"/>
                  <a:gd name="connsiteY1822" fmla="*/ 4764830 h 4796589"/>
                  <a:gd name="connsiteX1823" fmla="*/ 3707665 w 7905681"/>
                  <a:gd name="connsiteY1823" fmla="*/ 4760292 h 4796589"/>
                  <a:gd name="connsiteX1824" fmla="*/ 3660983 w 7905681"/>
                  <a:gd name="connsiteY1824" fmla="*/ 4751218 h 4796589"/>
                  <a:gd name="connsiteX1825" fmla="*/ 3656306 w 7905681"/>
                  <a:gd name="connsiteY1825" fmla="*/ 4760293 h 4796589"/>
                  <a:gd name="connsiteX1826" fmla="*/ 3632964 w 7905681"/>
                  <a:gd name="connsiteY1826" fmla="*/ 4755756 h 4796589"/>
                  <a:gd name="connsiteX1827" fmla="*/ 3623626 w 7905681"/>
                  <a:gd name="connsiteY1827" fmla="*/ 4742144 h 4796589"/>
                  <a:gd name="connsiteX1828" fmla="*/ 3604947 w 7905681"/>
                  <a:gd name="connsiteY1828" fmla="*/ 4742144 h 4796589"/>
                  <a:gd name="connsiteX1829" fmla="*/ 3572247 w 7905681"/>
                  <a:gd name="connsiteY1829" fmla="*/ 4710370 h 4796589"/>
                  <a:gd name="connsiteX1830" fmla="*/ 3530229 w 7905681"/>
                  <a:gd name="connsiteY1830" fmla="*/ 4710368 h 4796589"/>
                  <a:gd name="connsiteX1831" fmla="*/ 3506887 w 7905681"/>
                  <a:gd name="connsiteY1831" fmla="*/ 4687685 h 4796589"/>
                  <a:gd name="connsiteX1832" fmla="*/ 3469529 w 7905681"/>
                  <a:gd name="connsiteY1832" fmla="*/ 4683148 h 4796589"/>
                  <a:gd name="connsiteX1833" fmla="*/ 3460189 w 7905681"/>
                  <a:gd name="connsiteY1833" fmla="*/ 4660462 h 4796589"/>
                  <a:gd name="connsiteX1834" fmla="*/ 3446171 w 7905681"/>
                  <a:gd name="connsiteY1834" fmla="*/ 4637761 h 4796589"/>
                  <a:gd name="connsiteX1835" fmla="*/ 3432169 w 7905681"/>
                  <a:gd name="connsiteY1835" fmla="*/ 4610539 h 4796589"/>
                  <a:gd name="connsiteX1836" fmla="*/ 3404150 w 7905681"/>
                  <a:gd name="connsiteY1836" fmla="*/ 4560616 h 4796589"/>
                  <a:gd name="connsiteX1837" fmla="*/ 3404151 w 7905681"/>
                  <a:gd name="connsiteY1837" fmla="*/ 4533394 h 4796589"/>
                  <a:gd name="connsiteX1838" fmla="*/ 3390132 w 7905681"/>
                  <a:gd name="connsiteY1838" fmla="*/ 4519783 h 4796589"/>
                  <a:gd name="connsiteX1839" fmla="*/ 3380792 w 7905681"/>
                  <a:gd name="connsiteY1839" fmla="*/ 4510709 h 4796589"/>
                  <a:gd name="connsiteX1840" fmla="*/ 3390132 w 7905681"/>
                  <a:gd name="connsiteY1840" fmla="*/ 4501635 h 4796589"/>
                  <a:gd name="connsiteX1841" fmla="*/ 3394811 w 7905681"/>
                  <a:gd name="connsiteY1841" fmla="*/ 4460786 h 4796589"/>
                  <a:gd name="connsiteX1842" fmla="*/ 3371454 w 7905681"/>
                  <a:gd name="connsiteY1842" fmla="*/ 4451712 h 4796589"/>
                  <a:gd name="connsiteX1843" fmla="*/ 3324772 w 7905681"/>
                  <a:gd name="connsiteY1843" fmla="*/ 4397252 h 4796589"/>
                  <a:gd name="connsiteX1844" fmla="*/ 3315432 w 7905681"/>
                  <a:gd name="connsiteY1844" fmla="*/ 4360956 h 4796589"/>
                  <a:gd name="connsiteX1845" fmla="*/ 3278073 w 7905681"/>
                  <a:gd name="connsiteY1845" fmla="*/ 4329181 h 4796589"/>
                  <a:gd name="connsiteX1846" fmla="*/ 3264055 w 7905681"/>
                  <a:gd name="connsiteY1846" fmla="*/ 4292885 h 4796589"/>
                  <a:gd name="connsiteX1847" fmla="*/ 3264054 w 7905681"/>
                  <a:gd name="connsiteY1847" fmla="*/ 4279275 h 4796589"/>
                  <a:gd name="connsiteX1848" fmla="*/ 3245374 w 7905681"/>
                  <a:gd name="connsiteY1848" fmla="*/ 4242962 h 4796589"/>
                  <a:gd name="connsiteX1849" fmla="*/ 3231375 w 7905681"/>
                  <a:gd name="connsiteY1849" fmla="*/ 4224813 h 4796589"/>
                  <a:gd name="connsiteX1850" fmla="*/ 3212695 w 7905681"/>
                  <a:gd name="connsiteY1850" fmla="*/ 4170353 h 4796589"/>
                  <a:gd name="connsiteX1851" fmla="*/ 3184675 w 7905681"/>
                  <a:gd name="connsiteY1851" fmla="*/ 4134057 h 4796589"/>
                  <a:gd name="connsiteX1852" fmla="*/ 3170676 w 7905681"/>
                  <a:gd name="connsiteY1852" fmla="*/ 4106835 h 4796589"/>
                  <a:gd name="connsiteX1853" fmla="*/ 3151996 w 7905681"/>
                  <a:gd name="connsiteY1853" fmla="*/ 4097761 h 4796589"/>
                  <a:gd name="connsiteX1854" fmla="*/ 3128637 w 7905681"/>
                  <a:gd name="connsiteY1854" fmla="*/ 4075061 h 4796589"/>
                  <a:gd name="connsiteX1855" fmla="*/ 3119298 w 7905681"/>
                  <a:gd name="connsiteY1855" fmla="*/ 4075061 h 4796589"/>
                  <a:gd name="connsiteX1856" fmla="*/ 3105298 w 7905681"/>
                  <a:gd name="connsiteY1856" fmla="*/ 4047839 h 4796589"/>
                  <a:gd name="connsiteX1857" fmla="*/ 3091279 w 7905681"/>
                  <a:gd name="connsiteY1857" fmla="*/ 4038765 h 4796589"/>
                  <a:gd name="connsiteX1858" fmla="*/ 3053919 w 7905681"/>
                  <a:gd name="connsiteY1858" fmla="*/ 4034228 h 4796589"/>
                  <a:gd name="connsiteX1859" fmla="*/ 3039919 w 7905681"/>
                  <a:gd name="connsiteY1859" fmla="*/ 4034228 h 4796589"/>
                  <a:gd name="connsiteX1860" fmla="*/ 3011899 w 7905681"/>
                  <a:gd name="connsiteY1860" fmla="*/ 4029690 h 4796589"/>
                  <a:gd name="connsiteX1861" fmla="*/ 2988559 w 7905681"/>
                  <a:gd name="connsiteY1861" fmla="*/ 4020617 h 4796589"/>
                  <a:gd name="connsiteX1862" fmla="*/ 2965201 w 7905681"/>
                  <a:gd name="connsiteY1862" fmla="*/ 4020617 h 4796589"/>
                  <a:gd name="connsiteX1863" fmla="*/ 2946522 w 7905681"/>
                  <a:gd name="connsiteY1863" fmla="*/ 4025154 h 4796589"/>
                  <a:gd name="connsiteX1864" fmla="*/ 2913841 w 7905681"/>
                  <a:gd name="connsiteY1864" fmla="*/ 4029691 h 4796589"/>
                  <a:gd name="connsiteX1865" fmla="*/ 2890482 w 7905681"/>
                  <a:gd name="connsiteY1865" fmla="*/ 4056912 h 4796589"/>
                  <a:gd name="connsiteX1866" fmla="*/ 2881143 w 7905681"/>
                  <a:gd name="connsiteY1866" fmla="*/ 4079597 h 4796589"/>
                  <a:gd name="connsiteX1867" fmla="*/ 2871804 w 7905681"/>
                  <a:gd name="connsiteY1867" fmla="*/ 4097761 h 4796589"/>
                  <a:gd name="connsiteX1868" fmla="*/ 2871804 w 7905681"/>
                  <a:gd name="connsiteY1868" fmla="*/ 4120446 h 4796589"/>
                  <a:gd name="connsiteX1869" fmla="*/ 2857803 w 7905681"/>
                  <a:gd name="connsiteY1869" fmla="*/ 4124984 h 4796589"/>
                  <a:gd name="connsiteX1870" fmla="*/ 2848463 w 7905681"/>
                  <a:gd name="connsiteY1870" fmla="*/ 4134057 h 4796589"/>
                  <a:gd name="connsiteX1871" fmla="*/ 2834444 w 7905681"/>
                  <a:gd name="connsiteY1871" fmla="*/ 4147668 h 4796589"/>
                  <a:gd name="connsiteX1872" fmla="*/ 2825123 w 7905681"/>
                  <a:gd name="connsiteY1872" fmla="*/ 4165816 h 4796589"/>
                  <a:gd name="connsiteX1873" fmla="*/ 2806443 w 7905681"/>
                  <a:gd name="connsiteY1873" fmla="*/ 4165816 h 4796589"/>
                  <a:gd name="connsiteX1874" fmla="*/ 2783086 w 7905681"/>
                  <a:gd name="connsiteY1874" fmla="*/ 4156742 h 4796589"/>
                  <a:gd name="connsiteX1875" fmla="*/ 2769085 w 7905681"/>
                  <a:gd name="connsiteY1875" fmla="*/ 4152205 h 4796589"/>
                  <a:gd name="connsiteX1876" fmla="*/ 2736387 w 7905681"/>
                  <a:gd name="connsiteY1876" fmla="*/ 4129521 h 4796589"/>
                  <a:gd name="connsiteX1877" fmla="*/ 2708368 w 7905681"/>
                  <a:gd name="connsiteY1877" fmla="*/ 4115909 h 4796589"/>
                  <a:gd name="connsiteX1878" fmla="*/ 2689688 w 7905681"/>
                  <a:gd name="connsiteY1878" fmla="*/ 4102299 h 4796589"/>
                  <a:gd name="connsiteX1879" fmla="*/ 2675687 w 7905681"/>
                  <a:gd name="connsiteY1879" fmla="*/ 4097761 h 4796589"/>
                  <a:gd name="connsiteX1880" fmla="*/ 2661669 w 7905681"/>
                  <a:gd name="connsiteY1880" fmla="*/ 4084135 h 4796589"/>
                  <a:gd name="connsiteX1881" fmla="*/ 2643008 w 7905681"/>
                  <a:gd name="connsiteY1881" fmla="*/ 4070523 h 4796589"/>
                  <a:gd name="connsiteX1882" fmla="*/ 2628988 w 7905681"/>
                  <a:gd name="connsiteY1882" fmla="*/ 4056913 h 4796589"/>
                  <a:gd name="connsiteX1883" fmla="*/ 2619648 w 7905681"/>
                  <a:gd name="connsiteY1883" fmla="*/ 4047839 h 4796589"/>
                  <a:gd name="connsiteX1884" fmla="*/ 2610309 w 7905681"/>
                  <a:gd name="connsiteY1884" fmla="*/ 4038765 h 4796589"/>
                  <a:gd name="connsiteX1885" fmla="*/ 2605648 w 7905681"/>
                  <a:gd name="connsiteY1885" fmla="*/ 4034228 h 4796589"/>
                  <a:gd name="connsiteX1886" fmla="*/ 2600970 w 7905681"/>
                  <a:gd name="connsiteY1886" fmla="*/ 4020617 h 4796589"/>
                  <a:gd name="connsiteX1887" fmla="*/ 2577629 w 7905681"/>
                  <a:gd name="connsiteY1887" fmla="*/ 3997915 h 4796589"/>
                  <a:gd name="connsiteX1888" fmla="*/ 2572950 w 7905681"/>
                  <a:gd name="connsiteY1888" fmla="*/ 3970693 h 4796589"/>
                  <a:gd name="connsiteX1889" fmla="*/ 2572951 w 7905681"/>
                  <a:gd name="connsiteY1889" fmla="*/ 3948008 h 4796589"/>
                  <a:gd name="connsiteX1890" fmla="*/ 2577629 w 7905681"/>
                  <a:gd name="connsiteY1890" fmla="*/ 3929845 h 4796589"/>
                  <a:gd name="connsiteX1891" fmla="*/ 2572950 w 7905681"/>
                  <a:gd name="connsiteY1891" fmla="*/ 3911695 h 4796589"/>
                  <a:gd name="connsiteX1892" fmla="*/ 2554271 w 7905681"/>
                  <a:gd name="connsiteY1892" fmla="*/ 3884475 h 4796589"/>
                  <a:gd name="connsiteX1893" fmla="*/ 2554270 w 7905681"/>
                  <a:gd name="connsiteY1893" fmla="*/ 3852699 h 4796589"/>
                  <a:gd name="connsiteX1894" fmla="*/ 2544932 w 7905681"/>
                  <a:gd name="connsiteY1894" fmla="*/ 3834551 h 4796589"/>
                  <a:gd name="connsiteX1895" fmla="*/ 2521591 w 7905681"/>
                  <a:gd name="connsiteY1895" fmla="*/ 3816403 h 4796589"/>
                  <a:gd name="connsiteX1896" fmla="*/ 2502911 w 7905681"/>
                  <a:gd name="connsiteY1896" fmla="*/ 3802793 h 4796589"/>
                  <a:gd name="connsiteX1897" fmla="*/ 2488892 w 7905681"/>
                  <a:gd name="connsiteY1897" fmla="*/ 3789181 h 4796589"/>
                  <a:gd name="connsiteX1898" fmla="*/ 2474892 w 7905681"/>
                  <a:gd name="connsiteY1898" fmla="*/ 3789181 h 4796589"/>
                  <a:gd name="connsiteX1899" fmla="*/ 2437533 w 7905681"/>
                  <a:gd name="connsiteY1899" fmla="*/ 3739257 h 4796589"/>
                  <a:gd name="connsiteX1900" fmla="*/ 2418852 w 7905681"/>
                  <a:gd name="connsiteY1900" fmla="*/ 3725647 h 4796589"/>
                  <a:gd name="connsiteX1901" fmla="*/ 2400175 w 7905681"/>
                  <a:gd name="connsiteY1901" fmla="*/ 3702945 h 4796589"/>
                  <a:gd name="connsiteX1902" fmla="*/ 2395513 w 7905681"/>
                  <a:gd name="connsiteY1902" fmla="*/ 3689335 h 4796589"/>
                  <a:gd name="connsiteX1903" fmla="*/ 2381494 w 7905681"/>
                  <a:gd name="connsiteY1903" fmla="*/ 3680261 h 4796589"/>
                  <a:gd name="connsiteX1904" fmla="*/ 2367493 w 7905681"/>
                  <a:gd name="connsiteY1904" fmla="*/ 3671187 h 4796589"/>
                  <a:gd name="connsiteX1905" fmla="*/ 2358155 w 7905681"/>
                  <a:gd name="connsiteY1905" fmla="*/ 3666650 h 4796589"/>
                  <a:gd name="connsiteX1906" fmla="*/ 2348815 w 7905681"/>
                  <a:gd name="connsiteY1906" fmla="*/ 3648502 h 4796589"/>
                  <a:gd name="connsiteX1907" fmla="*/ 2344136 w 7905681"/>
                  <a:gd name="connsiteY1907" fmla="*/ 3634892 h 4796589"/>
                  <a:gd name="connsiteX1908" fmla="*/ 2330135 w 7905681"/>
                  <a:gd name="connsiteY1908" fmla="*/ 3616727 h 4796589"/>
                  <a:gd name="connsiteX1909" fmla="*/ 2306777 w 7905681"/>
                  <a:gd name="connsiteY1909" fmla="*/ 3603115 h 4796589"/>
                  <a:gd name="connsiteX1910" fmla="*/ 2297454 w 7905681"/>
                  <a:gd name="connsiteY1910" fmla="*/ 3589505 h 4796589"/>
                  <a:gd name="connsiteX1911" fmla="*/ 2320795 w 7905681"/>
                  <a:gd name="connsiteY1911" fmla="*/ 3589505 h 4796589"/>
                  <a:gd name="connsiteX1912" fmla="*/ 2320795 w 7905681"/>
                  <a:gd name="connsiteY1912" fmla="*/ 3589504 h 4796589"/>
                  <a:gd name="connsiteX1913" fmla="*/ 2049969 w 7905681"/>
                  <a:gd name="connsiteY1913" fmla="*/ 3562277 h 4796589"/>
                  <a:gd name="connsiteX1914" fmla="*/ 2035960 w 7905681"/>
                  <a:gd name="connsiteY1914" fmla="*/ 3634892 h 4796589"/>
                  <a:gd name="connsiteX1915" fmla="*/ 1900573 w 7905681"/>
                  <a:gd name="connsiteY1915" fmla="*/ 3616738 h 4796589"/>
                  <a:gd name="connsiteX1916" fmla="*/ 1897405 w 7905681"/>
                  <a:gd name="connsiteY1916" fmla="*/ 3616738 h 4796589"/>
                  <a:gd name="connsiteX1917" fmla="*/ 1755267 w 7905681"/>
                  <a:gd name="connsiteY1917" fmla="*/ 3597479 h 4796589"/>
                  <a:gd name="connsiteX1918" fmla="*/ 1585482 w 7905681"/>
                  <a:gd name="connsiteY1918" fmla="*/ 3566668 h 4796589"/>
                  <a:gd name="connsiteX1919" fmla="*/ 1036655 w 7905681"/>
                  <a:gd name="connsiteY1919" fmla="*/ 3239305 h 4796589"/>
                  <a:gd name="connsiteX1920" fmla="*/ 1048493 w 7905681"/>
                  <a:gd name="connsiteY1920" fmla="*/ 3216202 h 4796589"/>
                  <a:gd name="connsiteX1921" fmla="*/ 1056393 w 7905681"/>
                  <a:gd name="connsiteY1921" fmla="*/ 3200796 h 4796589"/>
                  <a:gd name="connsiteX1922" fmla="*/ 1069720 w 7905681"/>
                  <a:gd name="connsiteY1922" fmla="*/ 3194297 h 4796589"/>
                  <a:gd name="connsiteX1923" fmla="*/ 1084465 w 7905681"/>
                  <a:gd name="connsiteY1923" fmla="*/ 3187106 h 4796589"/>
                  <a:gd name="connsiteX1924" fmla="*/ 1055329 w 7905681"/>
                  <a:gd name="connsiteY1924" fmla="*/ 3199244 h 4796589"/>
                  <a:gd name="connsiteX1925" fmla="*/ 1050659 w 7905681"/>
                  <a:gd name="connsiteY1925" fmla="*/ 3203786 h 4796589"/>
                  <a:gd name="connsiteX1926" fmla="*/ 686432 w 7905681"/>
                  <a:gd name="connsiteY1926" fmla="*/ 3158401 h 4796589"/>
                  <a:gd name="connsiteX1927" fmla="*/ 667750 w 7905681"/>
                  <a:gd name="connsiteY1927" fmla="*/ 3153857 h 4796589"/>
                  <a:gd name="connsiteX1928" fmla="*/ 653739 w 7905681"/>
                  <a:gd name="connsiteY1928" fmla="*/ 3122103 h 4796589"/>
                  <a:gd name="connsiteX1929" fmla="*/ 653739 w 7905681"/>
                  <a:gd name="connsiteY1929" fmla="*/ 3099401 h 4796589"/>
                  <a:gd name="connsiteX1930" fmla="*/ 667750 w 7905681"/>
                  <a:gd name="connsiteY1930" fmla="*/ 3063103 h 4796589"/>
                  <a:gd name="connsiteX1931" fmla="*/ 653739 w 7905681"/>
                  <a:gd name="connsiteY1931" fmla="*/ 3022261 h 4796589"/>
                  <a:gd name="connsiteX1932" fmla="*/ 635057 w 7905681"/>
                  <a:gd name="connsiteY1932" fmla="*/ 2999577 h 4796589"/>
                  <a:gd name="connsiteX1933" fmla="*/ 597704 w 7905681"/>
                  <a:gd name="connsiteY1933" fmla="*/ 2945120 h 4796589"/>
                  <a:gd name="connsiteX1934" fmla="*/ 565022 w 7905681"/>
                  <a:gd name="connsiteY1934" fmla="*/ 2908805 h 4796589"/>
                  <a:gd name="connsiteX1935" fmla="*/ 532329 w 7905681"/>
                  <a:gd name="connsiteY1935" fmla="*/ 2899735 h 4796589"/>
                  <a:gd name="connsiteX1936" fmla="*/ 522989 w 7905681"/>
                  <a:gd name="connsiteY1936" fmla="*/ 2881577 h 4796589"/>
                  <a:gd name="connsiteX1937" fmla="*/ 518318 w 7905681"/>
                  <a:gd name="connsiteY1937" fmla="*/ 2840736 h 4796589"/>
                  <a:gd name="connsiteX1938" fmla="*/ 462285 w 7905681"/>
                  <a:gd name="connsiteY1938" fmla="*/ 2827122 h 4796589"/>
                  <a:gd name="connsiteX1939" fmla="*/ 424932 w 7905681"/>
                  <a:gd name="connsiteY1939" fmla="*/ 2795367 h 4796589"/>
                  <a:gd name="connsiteX1940" fmla="*/ 396910 w 7905681"/>
                  <a:gd name="connsiteY1940" fmla="*/ 2749981 h 4796589"/>
                  <a:gd name="connsiteX1941" fmla="*/ 382899 w 7905681"/>
                  <a:gd name="connsiteY1941" fmla="*/ 2736367 h 4796589"/>
                  <a:gd name="connsiteX1942" fmla="*/ 340876 w 7905681"/>
                  <a:gd name="connsiteY1942" fmla="*/ 2722753 h 4796589"/>
                  <a:gd name="connsiteX1943" fmla="*/ 312863 w 7905681"/>
                  <a:gd name="connsiteY1943" fmla="*/ 2704613 h 4796589"/>
                  <a:gd name="connsiteX1944" fmla="*/ 275500 w 7905681"/>
                  <a:gd name="connsiteY1944" fmla="*/ 2690998 h 4796589"/>
                  <a:gd name="connsiteX1945" fmla="*/ 233478 w 7905681"/>
                  <a:gd name="connsiteY1945" fmla="*/ 2668296 h 4796589"/>
                  <a:gd name="connsiteX1946" fmla="*/ 238148 w 7905681"/>
                  <a:gd name="connsiteY1946" fmla="*/ 2645612 h 4796589"/>
                  <a:gd name="connsiteX1947" fmla="*/ 242819 w 7905681"/>
                  <a:gd name="connsiteY1947" fmla="*/ 2618384 h 4796589"/>
                  <a:gd name="connsiteX1948" fmla="*/ 247489 w 7905681"/>
                  <a:gd name="connsiteY1948" fmla="*/ 2577541 h 4796589"/>
                  <a:gd name="connsiteX1949" fmla="*/ 247489 w 7905681"/>
                  <a:gd name="connsiteY1949" fmla="*/ 2559384 h 4796589"/>
                  <a:gd name="connsiteX1950" fmla="*/ 242819 w 7905681"/>
                  <a:gd name="connsiteY1950" fmla="*/ 2545772 h 4796589"/>
                  <a:gd name="connsiteX1951" fmla="*/ 233478 w 7905681"/>
                  <a:gd name="connsiteY1951" fmla="*/ 2536700 h 4796589"/>
                  <a:gd name="connsiteX1952" fmla="*/ 233478 w 7905681"/>
                  <a:gd name="connsiteY1952" fmla="*/ 2527629 h 4796589"/>
                  <a:gd name="connsiteX1953" fmla="*/ 233478 w 7905681"/>
                  <a:gd name="connsiteY1953" fmla="*/ 2514015 h 4796589"/>
                  <a:gd name="connsiteX1954" fmla="*/ 233478 w 7905681"/>
                  <a:gd name="connsiteY1954" fmla="*/ 2491314 h 4796589"/>
                  <a:gd name="connsiteX1955" fmla="*/ 224137 w 7905681"/>
                  <a:gd name="connsiteY1955" fmla="*/ 2486787 h 4796589"/>
                  <a:gd name="connsiteX1956" fmla="*/ 210126 w 7905681"/>
                  <a:gd name="connsiteY1956" fmla="*/ 2455017 h 4796589"/>
                  <a:gd name="connsiteX1957" fmla="*/ 196115 w 7905681"/>
                  <a:gd name="connsiteY1957" fmla="*/ 2432331 h 4796589"/>
                  <a:gd name="connsiteX1958" fmla="*/ 186784 w 7905681"/>
                  <a:gd name="connsiteY1958" fmla="*/ 2400560 h 4796589"/>
                  <a:gd name="connsiteX1959" fmla="*/ 163433 w 7905681"/>
                  <a:gd name="connsiteY1959" fmla="*/ 2368804 h 4796589"/>
                  <a:gd name="connsiteX1960" fmla="*/ 158762 w 7905681"/>
                  <a:gd name="connsiteY1960" fmla="*/ 2341576 h 4796589"/>
                  <a:gd name="connsiteX1961" fmla="*/ 135411 w 7905681"/>
                  <a:gd name="connsiteY1961" fmla="*/ 2305263 h 4796589"/>
                  <a:gd name="connsiteX1962" fmla="*/ 130740 w 7905681"/>
                  <a:gd name="connsiteY1962" fmla="*/ 2291648 h 4796589"/>
                  <a:gd name="connsiteX1963" fmla="*/ 130739 w 7905681"/>
                  <a:gd name="connsiteY1963" fmla="*/ 2246280 h 4796589"/>
                  <a:gd name="connsiteX1964" fmla="*/ 144751 w 7905681"/>
                  <a:gd name="connsiteY1964" fmla="*/ 2246279 h 4796589"/>
                  <a:gd name="connsiteX1965" fmla="*/ 158762 w 7905681"/>
                  <a:gd name="connsiteY1965" fmla="*/ 2241736 h 4796589"/>
                  <a:gd name="connsiteX1966" fmla="*/ 163433 w 7905681"/>
                  <a:gd name="connsiteY1966" fmla="*/ 2223578 h 4796589"/>
                  <a:gd name="connsiteX1967" fmla="*/ 163433 w 7905681"/>
                  <a:gd name="connsiteY1967" fmla="*/ 2205438 h 4796589"/>
                  <a:gd name="connsiteX1968" fmla="*/ 158762 w 7905681"/>
                  <a:gd name="connsiteY1968" fmla="*/ 2182736 h 4796589"/>
                  <a:gd name="connsiteX1969" fmla="*/ 140080 w 7905681"/>
                  <a:gd name="connsiteY1969" fmla="*/ 2169123 h 4796589"/>
                  <a:gd name="connsiteX1970" fmla="*/ 121408 w 7905681"/>
                  <a:gd name="connsiteY1970" fmla="*/ 2155508 h 4796589"/>
                  <a:gd name="connsiteX1971" fmla="*/ 107398 w 7905681"/>
                  <a:gd name="connsiteY1971" fmla="*/ 2132823 h 4796589"/>
                  <a:gd name="connsiteX1972" fmla="*/ 107398 w 7905681"/>
                  <a:gd name="connsiteY1972" fmla="*/ 2110138 h 4796589"/>
                  <a:gd name="connsiteX1973" fmla="*/ 107398 w 7905681"/>
                  <a:gd name="connsiteY1973" fmla="*/ 2069297 h 4796589"/>
                  <a:gd name="connsiteX1974" fmla="*/ 107398 w 7905681"/>
                  <a:gd name="connsiteY1974" fmla="*/ 2042069 h 4796589"/>
                  <a:gd name="connsiteX1975" fmla="*/ 112069 w 7905681"/>
                  <a:gd name="connsiteY1975" fmla="*/ 2032983 h 4796589"/>
                  <a:gd name="connsiteX1976" fmla="*/ 116739 w 7905681"/>
                  <a:gd name="connsiteY1976" fmla="*/ 2014842 h 4796589"/>
                  <a:gd name="connsiteX1977" fmla="*/ 130740 w 7905681"/>
                  <a:gd name="connsiteY1977" fmla="*/ 2019369 h 4796589"/>
                  <a:gd name="connsiteX1978" fmla="*/ 135411 w 7905681"/>
                  <a:gd name="connsiteY1978" fmla="*/ 2023913 h 4796589"/>
                  <a:gd name="connsiteX1979" fmla="*/ 135411 w 7905681"/>
                  <a:gd name="connsiteY1979" fmla="*/ 2028454 h 4796589"/>
                  <a:gd name="connsiteX1980" fmla="*/ 135411 w 7905681"/>
                  <a:gd name="connsiteY1980" fmla="*/ 2046597 h 4796589"/>
                  <a:gd name="connsiteX1981" fmla="*/ 140080 w 7905681"/>
                  <a:gd name="connsiteY1981" fmla="*/ 2055684 h 4796589"/>
                  <a:gd name="connsiteX1982" fmla="*/ 154092 w 7905681"/>
                  <a:gd name="connsiteY1982" fmla="*/ 2064754 h 4796589"/>
                  <a:gd name="connsiteX1983" fmla="*/ 158762 w 7905681"/>
                  <a:gd name="connsiteY1983" fmla="*/ 2064753 h 4796589"/>
                  <a:gd name="connsiteX1984" fmla="*/ 163433 w 7905681"/>
                  <a:gd name="connsiteY1984" fmla="*/ 2032982 h 4796589"/>
                  <a:gd name="connsiteX1985" fmla="*/ 154092 w 7905681"/>
                  <a:gd name="connsiteY1985" fmla="*/ 2019369 h 4796589"/>
                  <a:gd name="connsiteX1986" fmla="*/ 154092 w 7905681"/>
                  <a:gd name="connsiteY1986" fmla="*/ 1987613 h 4796589"/>
                  <a:gd name="connsiteX1987" fmla="*/ 154092 w 7905681"/>
                  <a:gd name="connsiteY1987" fmla="*/ 1978543 h 4796589"/>
                  <a:gd name="connsiteX1988" fmla="*/ 163432 w 7905681"/>
                  <a:gd name="connsiteY1988" fmla="*/ 1974000 h 4796589"/>
                  <a:gd name="connsiteX1989" fmla="*/ 177442 w 7905681"/>
                  <a:gd name="connsiteY1989" fmla="*/ 1978544 h 4796589"/>
                  <a:gd name="connsiteX1990" fmla="*/ 186784 w 7905681"/>
                  <a:gd name="connsiteY1990" fmla="*/ 1983070 h 4796589"/>
                  <a:gd name="connsiteX1991" fmla="*/ 205455 w 7905681"/>
                  <a:gd name="connsiteY1991" fmla="*/ 1987614 h 4796589"/>
                  <a:gd name="connsiteX1992" fmla="*/ 210126 w 7905681"/>
                  <a:gd name="connsiteY1992" fmla="*/ 1987613 h 4796589"/>
                  <a:gd name="connsiteX1993" fmla="*/ 228807 w 7905681"/>
                  <a:gd name="connsiteY1993" fmla="*/ 1996685 h 4796589"/>
                  <a:gd name="connsiteX1994" fmla="*/ 238148 w 7905681"/>
                  <a:gd name="connsiteY1994" fmla="*/ 2001226 h 4796589"/>
                  <a:gd name="connsiteX1995" fmla="*/ 247489 w 7905681"/>
                  <a:gd name="connsiteY1995" fmla="*/ 1992156 h 4796589"/>
                  <a:gd name="connsiteX1996" fmla="*/ 238148 w 7905681"/>
                  <a:gd name="connsiteY1996" fmla="*/ 1987614 h 4796589"/>
                  <a:gd name="connsiteX1997" fmla="*/ 224135 w 7905681"/>
                  <a:gd name="connsiteY1997" fmla="*/ 1983070 h 4796589"/>
                  <a:gd name="connsiteX1998" fmla="*/ 205456 w 7905681"/>
                  <a:gd name="connsiteY1998" fmla="*/ 1964929 h 4796589"/>
                  <a:gd name="connsiteX1999" fmla="*/ 172773 w 7905681"/>
                  <a:gd name="connsiteY1999" fmla="*/ 1964929 h 4796589"/>
                  <a:gd name="connsiteX2000" fmla="*/ 158762 w 7905681"/>
                  <a:gd name="connsiteY2000" fmla="*/ 1951315 h 4796589"/>
                  <a:gd name="connsiteX2001" fmla="*/ 135411 w 7905681"/>
                  <a:gd name="connsiteY2001" fmla="*/ 1955842 h 4796589"/>
                  <a:gd name="connsiteX2002" fmla="*/ 135411 w 7905681"/>
                  <a:gd name="connsiteY2002" fmla="*/ 1978544 h 4796589"/>
                  <a:gd name="connsiteX2003" fmla="*/ 126079 w 7905681"/>
                  <a:gd name="connsiteY2003" fmla="*/ 1996685 h 4796589"/>
                  <a:gd name="connsiteX2004" fmla="*/ 112069 w 7905681"/>
                  <a:gd name="connsiteY2004" fmla="*/ 1992156 h 4796589"/>
                  <a:gd name="connsiteX2005" fmla="*/ 107398 w 7905681"/>
                  <a:gd name="connsiteY2005" fmla="*/ 1983069 h 4796589"/>
                  <a:gd name="connsiteX2006" fmla="*/ 93387 w 7905681"/>
                  <a:gd name="connsiteY2006" fmla="*/ 1964929 h 4796589"/>
                  <a:gd name="connsiteX2007" fmla="*/ 84046 w 7905681"/>
                  <a:gd name="connsiteY2007" fmla="*/ 1951316 h 4796589"/>
                  <a:gd name="connsiteX2008" fmla="*/ 65365 w 7905681"/>
                  <a:gd name="connsiteY2008" fmla="*/ 1951316 h 4796589"/>
                  <a:gd name="connsiteX2009" fmla="*/ 65365 w 7905681"/>
                  <a:gd name="connsiteY2009" fmla="*/ 1937700 h 4796589"/>
                  <a:gd name="connsiteX2010" fmla="*/ 74706 w 7905681"/>
                  <a:gd name="connsiteY2010" fmla="*/ 1928614 h 4796589"/>
                  <a:gd name="connsiteX2011" fmla="*/ 79375 w 7905681"/>
                  <a:gd name="connsiteY2011" fmla="*/ 1914998 h 4796589"/>
                  <a:gd name="connsiteX2012" fmla="*/ 79375 w 7905681"/>
                  <a:gd name="connsiteY2012" fmla="*/ 1892315 h 4796589"/>
                  <a:gd name="connsiteX2013" fmla="*/ 70035 w 7905681"/>
                  <a:gd name="connsiteY2013" fmla="*/ 1878701 h 4796589"/>
                  <a:gd name="connsiteX2014" fmla="*/ 51364 w 7905681"/>
                  <a:gd name="connsiteY2014" fmla="*/ 1842404 h 4796589"/>
                  <a:gd name="connsiteX2015" fmla="*/ 32682 w 7905681"/>
                  <a:gd name="connsiteY2015" fmla="*/ 1787947 h 4796589"/>
                  <a:gd name="connsiteX2016" fmla="*/ 14001 w 7905681"/>
                  <a:gd name="connsiteY2016" fmla="*/ 1756175 h 4796589"/>
                  <a:gd name="connsiteX2017" fmla="*/ 9331 w 7905681"/>
                  <a:gd name="connsiteY2017" fmla="*/ 1738019 h 4796589"/>
                  <a:gd name="connsiteX2018" fmla="*/ 18672 w 7905681"/>
                  <a:gd name="connsiteY2018" fmla="*/ 1728947 h 4796589"/>
                  <a:gd name="connsiteX2019" fmla="*/ 23342 w 7905681"/>
                  <a:gd name="connsiteY2019" fmla="*/ 1715334 h 4796589"/>
                  <a:gd name="connsiteX2020" fmla="*/ 23342 w 7905681"/>
                  <a:gd name="connsiteY2020" fmla="*/ 1683563 h 4796589"/>
                  <a:gd name="connsiteX2021" fmla="*/ 28013 w 7905681"/>
                  <a:gd name="connsiteY2021" fmla="*/ 1656334 h 4796589"/>
                  <a:gd name="connsiteX2022" fmla="*/ 42023 w 7905681"/>
                  <a:gd name="connsiteY2022" fmla="*/ 1629106 h 4796589"/>
                  <a:gd name="connsiteX2023" fmla="*/ 42023 w 7905681"/>
                  <a:gd name="connsiteY2023" fmla="*/ 1592807 h 4796589"/>
                  <a:gd name="connsiteX2024" fmla="*/ 37352 w 7905681"/>
                  <a:gd name="connsiteY2024" fmla="*/ 1570122 h 4796589"/>
                  <a:gd name="connsiteX2025" fmla="*/ 32682 w 7905681"/>
                  <a:gd name="connsiteY2025" fmla="*/ 1551966 h 4796589"/>
                  <a:gd name="connsiteX2026" fmla="*/ 14001 w 7905681"/>
                  <a:gd name="connsiteY2026" fmla="*/ 1524738 h 4796589"/>
                  <a:gd name="connsiteX2027" fmla="*/ 4660 w 7905681"/>
                  <a:gd name="connsiteY2027" fmla="*/ 1506597 h 4796589"/>
                  <a:gd name="connsiteX2028" fmla="*/ 0 w 7905681"/>
                  <a:gd name="connsiteY2028" fmla="*/ 1483895 h 4796589"/>
                  <a:gd name="connsiteX2029" fmla="*/ 0 w 7905681"/>
                  <a:gd name="connsiteY2029" fmla="*/ 1465754 h 4796589"/>
                  <a:gd name="connsiteX2030" fmla="*/ 4660 w 7905681"/>
                  <a:gd name="connsiteY2030" fmla="*/ 1443054 h 4796589"/>
                  <a:gd name="connsiteX2031" fmla="*/ 9331 w 7905681"/>
                  <a:gd name="connsiteY2031" fmla="*/ 1433984 h 4796589"/>
                  <a:gd name="connsiteX2032" fmla="*/ 32682 w 7905681"/>
                  <a:gd name="connsiteY2032" fmla="*/ 1411299 h 4796589"/>
                  <a:gd name="connsiteX2033" fmla="*/ 60705 w 7905681"/>
                  <a:gd name="connsiteY2033" fmla="*/ 1388598 h 4796589"/>
                  <a:gd name="connsiteX2034" fmla="*/ 79375 w 7905681"/>
                  <a:gd name="connsiteY2034" fmla="*/ 1365912 h 4796589"/>
                  <a:gd name="connsiteX2035" fmla="*/ 79375 w 7905681"/>
                  <a:gd name="connsiteY2035" fmla="*/ 1338685 h 4796589"/>
                  <a:gd name="connsiteX2036" fmla="*/ 79374 w 7905681"/>
                  <a:gd name="connsiteY2036" fmla="*/ 1334142 h 4796589"/>
                  <a:gd name="connsiteX2037" fmla="*/ 88716 w 7905681"/>
                  <a:gd name="connsiteY2037" fmla="*/ 1320526 h 4796589"/>
                  <a:gd name="connsiteX2038" fmla="*/ 102728 w 7905681"/>
                  <a:gd name="connsiteY2038" fmla="*/ 1297844 h 4796589"/>
                  <a:gd name="connsiteX2039" fmla="*/ 107398 w 7905681"/>
                  <a:gd name="connsiteY2039" fmla="*/ 1279686 h 4796589"/>
                  <a:gd name="connsiteX2040" fmla="*/ 107398 w 7905681"/>
                  <a:gd name="connsiteY2040" fmla="*/ 1238844 h 4796589"/>
                  <a:gd name="connsiteX2041" fmla="*/ 107398 w 7905681"/>
                  <a:gd name="connsiteY2041" fmla="*/ 1225229 h 4796589"/>
                  <a:gd name="connsiteX2042" fmla="*/ 107398 w 7905681"/>
                  <a:gd name="connsiteY2042" fmla="*/ 1207089 h 4796589"/>
                  <a:gd name="connsiteX2043" fmla="*/ 116739 w 7905681"/>
                  <a:gd name="connsiteY2043" fmla="*/ 1202544 h 4796589"/>
                  <a:gd name="connsiteX2044" fmla="*/ 120807 w 7905681"/>
                  <a:gd name="connsiteY2044" fmla="*/ 1186738 h 4796589"/>
                  <a:gd name="connsiteX2045" fmla="*/ 119265 w 7905681"/>
                  <a:gd name="connsiteY2045" fmla="*/ 1186310 h 4796589"/>
                  <a:gd name="connsiteX2046" fmla="*/ 115315 w 7905681"/>
                  <a:gd name="connsiteY2046" fmla="*/ 1174787 h 4796589"/>
                  <a:gd name="connsiteX2047" fmla="*/ 107403 w 7905681"/>
                  <a:gd name="connsiteY2047" fmla="*/ 1163262 h 4796589"/>
                  <a:gd name="connsiteX2048" fmla="*/ 107403 w 7905681"/>
                  <a:gd name="connsiteY2048" fmla="*/ 1144048 h 4796589"/>
                  <a:gd name="connsiteX2049" fmla="*/ 111353 w 7905681"/>
                  <a:gd name="connsiteY2049" fmla="*/ 1113310 h 4796589"/>
                  <a:gd name="connsiteX2050" fmla="*/ 111354 w 7905681"/>
                  <a:gd name="connsiteY2050" fmla="*/ 1097933 h 4796589"/>
                  <a:gd name="connsiteX2051" fmla="*/ 119264 w 7905681"/>
                  <a:gd name="connsiteY2051" fmla="*/ 1094097 h 4796589"/>
                  <a:gd name="connsiteX2052" fmla="*/ 123227 w 7905681"/>
                  <a:gd name="connsiteY2052" fmla="*/ 1078728 h 4796589"/>
                  <a:gd name="connsiteX2053" fmla="*/ 127188 w 7905681"/>
                  <a:gd name="connsiteY2053" fmla="*/ 1074883 h 4796589"/>
                  <a:gd name="connsiteX2054" fmla="*/ 127188 w 7905681"/>
                  <a:gd name="connsiteY2054" fmla="*/ 1067194 h 4796589"/>
                  <a:gd name="connsiteX2055" fmla="*/ 127188 w 7905681"/>
                  <a:gd name="connsiteY2055" fmla="*/ 1059513 h 4796589"/>
                  <a:gd name="connsiteX2056" fmla="*/ 119265 w 7905681"/>
                  <a:gd name="connsiteY2056" fmla="*/ 1028776 h 4796589"/>
                  <a:gd name="connsiteX2057" fmla="*/ 127188 w 7905681"/>
                  <a:gd name="connsiteY2057" fmla="*/ 1013397 h 4796589"/>
                  <a:gd name="connsiteX2058" fmla="*/ 150923 w 7905681"/>
                  <a:gd name="connsiteY2058" fmla="*/ 986502 h 4796589"/>
                  <a:gd name="connsiteX2059" fmla="*/ 162796 w 7905681"/>
                  <a:gd name="connsiteY2059" fmla="*/ 967290 h 4796589"/>
                  <a:gd name="connsiteX2060" fmla="*/ 166758 w 7905681"/>
                  <a:gd name="connsiteY2060" fmla="*/ 955765 h 4796589"/>
                  <a:gd name="connsiteX2061" fmla="*/ 178620 w 7905681"/>
                  <a:gd name="connsiteY2061" fmla="*/ 944241 h 4796589"/>
                  <a:gd name="connsiteX2062" fmla="*/ 194453 w 7905681"/>
                  <a:gd name="connsiteY2062" fmla="*/ 921182 h 4796589"/>
                  <a:gd name="connsiteX2063" fmla="*/ 202366 w 7905681"/>
                  <a:gd name="connsiteY2063" fmla="*/ 905812 h 4796589"/>
                  <a:gd name="connsiteX2064" fmla="*/ 226111 w 7905681"/>
                  <a:gd name="connsiteY2064" fmla="*/ 871229 h 4796589"/>
                  <a:gd name="connsiteX2065" fmla="*/ 245896 w 7905681"/>
                  <a:gd name="connsiteY2065" fmla="*/ 821278 h 4796589"/>
                  <a:gd name="connsiteX2066" fmla="*/ 265681 w 7905681"/>
                  <a:gd name="connsiteY2066" fmla="*/ 771327 h 4796589"/>
                  <a:gd name="connsiteX2067" fmla="*/ 293378 w 7905681"/>
                  <a:gd name="connsiteY2067" fmla="*/ 702160 h 4796589"/>
                  <a:gd name="connsiteX2068" fmla="*/ 317123 w 7905681"/>
                  <a:gd name="connsiteY2068" fmla="*/ 656053 h 4796589"/>
                  <a:gd name="connsiteX2069" fmla="*/ 325035 w 7905681"/>
                  <a:gd name="connsiteY2069" fmla="*/ 636839 h 4796589"/>
                  <a:gd name="connsiteX2070" fmla="*/ 336908 w 7905681"/>
                  <a:gd name="connsiteY2070" fmla="*/ 609944 h 4796589"/>
                  <a:gd name="connsiteX2071" fmla="*/ 344820 w 7905681"/>
                  <a:gd name="connsiteY2071" fmla="*/ 590731 h 4796589"/>
                  <a:gd name="connsiteX2072" fmla="*/ 356693 w 7905681"/>
                  <a:gd name="connsiteY2072" fmla="*/ 571519 h 4796589"/>
                  <a:gd name="connsiteX2073" fmla="*/ 360653 w 7905681"/>
                  <a:gd name="connsiteY2073" fmla="*/ 552305 h 4796589"/>
                  <a:gd name="connsiteX2074" fmla="*/ 356693 w 7905681"/>
                  <a:gd name="connsiteY2074" fmla="*/ 529245 h 4796589"/>
                  <a:gd name="connsiteX2075" fmla="*/ 376477 w 7905681"/>
                  <a:gd name="connsiteY2075" fmla="*/ 494672 h 4796589"/>
                  <a:gd name="connsiteX2076" fmla="*/ 384389 w 7905681"/>
                  <a:gd name="connsiteY2076" fmla="*/ 471615 h 4796589"/>
                  <a:gd name="connsiteX2077" fmla="*/ 384389 w 7905681"/>
                  <a:gd name="connsiteY2077" fmla="*/ 444720 h 4796589"/>
                  <a:gd name="connsiteX2078" fmla="*/ 400223 w 7905681"/>
                  <a:gd name="connsiteY2078" fmla="*/ 456243 h 4796589"/>
                  <a:gd name="connsiteX2079" fmla="*/ 401874 w 7905681"/>
                  <a:gd name="connsiteY2079" fmla="*/ 456513 h 4796589"/>
                  <a:gd name="connsiteX2080" fmla="*/ 389549 w 7905681"/>
                  <a:gd name="connsiteY2080" fmla="*/ 447498 h 4796589"/>
                  <a:gd name="connsiteX2081" fmla="*/ 387579 w 7905681"/>
                  <a:gd name="connsiteY2081" fmla="*/ 446056 h 4796589"/>
                  <a:gd name="connsiteX2082" fmla="*/ 391514 w 7905681"/>
                  <a:gd name="connsiteY2082" fmla="*/ 419138 h 4796589"/>
                  <a:gd name="connsiteX2083" fmla="*/ 399401 w 7905681"/>
                  <a:gd name="connsiteY2083" fmla="*/ 396064 h 4796589"/>
                  <a:gd name="connsiteX2084" fmla="*/ 403344 w 7905681"/>
                  <a:gd name="connsiteY2084" fmla="*/ 392222 h 4796589"/>
                  <a:gd name="connsiteX2085" fmla="*/ 407287 w 7905681"/>
                  <a:gd name="connsiteY2085" fmla="*/ 403753 h 4796589"/>
                  <a:gd name="connsiteX2086" fmla="*/ 411231 w 7905681"/>
                  <a:gd name="connsiteY2086" fmla="*/ 407602 h 4796589"/>
                  <a:gd name="connsiteX2087" fmla="*/ 415174 w 7905681"/>
                  <a:gd name="connsiteY2087" fmla="*/ 403752 h 4796589"/>
                  <a:gd name="connsiteX2088" fmla="*/ 415174 w 7905681"/>
                  <a:gd name="connsiteY2088" fmla="*/ 388375 h 4796589"/>
                  <a:gd name="connsiteX2089" fmla="*/ 430948 w 7905681"/>
                  <a:gd name="connsiteY2089" fmla="*/ 380683 h 4796589"/>
                  <a:gd name="connsiteX2090" fmla="*/ 430948 w 7905681"/>
                  <a:gd name="connsiteY2090" fmla="*/ 376837 h 4796589"/>
                  <a:gd name="connsiteX2091" fmla="*/ 423062 w 7905681"/>
                  <a:gd name="connsiteY2091" fmla="*/ 369147 h 4796589"/>
                  <a:gd name="connsiteX2092" fmla="*/ 419118 w 7905681"/>
                  <a:gd name="connsiteY2092" fmla="*/ 365306 h 4796589"/>
                  <a:gd name="connsiteX2093" fmla="*/ 415174 w 7905681"/>
                  <a:gd name="connsiteY2093" fmla="*/ 338381 h 4796589"/>
                  <a:gd name="connsiteX2094" fmla="*/ 442771 w 7905681"/>
                  <a:gd name="connsiteY2094" fmla="*/ 334539 h 4796589"/>
                  <a:gd name="connsiteX2095" fmla="*/ 450656 w 7905681"/>
                  <a:gd name="connsiteY2095" fmla="*/ 326851 h 4796589"/>
                  <a:gd name="connsiteX2096" fmla="*/ 427005 w 7905681"/>
                  <a:gd name="connsiteY2096" fmla="*/ 307623 h 4796589"/>
                  <a:gd name="connsiteX2097" fmla="*/ 419118 w 7905681"/>
                  <a:gd name="connsiteY2097" fmla="*/ 299933 h 4796589"/>
                  <a:gd name="connsiteX2098" fmla="*/ 411231 w 7905681"/>
                  <a:gd name="connsiteY2098" fmla="*/ 246099 h 4796589"/>
                  <a:gd name="connsiteX2099" fmla="*/ 411231 w 7905681"/>
                  <a:gd name="connsiteY2099" fmla="*/ 230715 h 4796589"/>
                  <a:gd name="connsiteX2100" fmla="*/ 419118 w 7905681"/>
                  <a:gd name="connsiteY2100" fmla="*/ 226873 h 4796589"/>
                  <a:gd name="connsiteX2101" fmla="*/ 419118 w 7905681"/>
                  <a:gd name="connsiteY2101" fmla="*/ 157654 h 4796589"/>
                  <a:gd name="connsiteX2102" fmla="*/ 399401 w 7905681"/>
                  <a:gd name="connsiteY2102" fmla="*/ 142273 h 4796589"/>
                  <a:gd name="connsiteX2103" fmla="*/ 399401 w 7905681"/>
                  <a:gd name="connsiteY2103" fmla="*/ 88441 h 4796589"/>
                  <a:gd name="connsiteX2104" fmla="*/ 419118 w 7905681"/>
                  <a:gd name="connsiteY2104" fmla="*/ 65365 h 4796589"/>
                  <a:gd name="connsiteX2105" fmla="*/ 427005 w 7905681"/>
                  <a:gd name="connsiteY2105" fmla="*/ 38449 h 4796589"/>
                  <a:gd name="connsiteX2106" fmla="*/ 470374 w 7905681"/>
                  <a:gd name="connsiteY2106" fmla="*/ 80750 h 4796589"/>
                  <a:gd name="connsiteX2107" fmla="*/ 517688 w 7905681"/>
                  <a:gd name="connsiteY2107" fmla="*/ 115357 h 4796589"/>
                  <a:gd name="connsiteX2108" fmla="*/ 553170 w 7905681"/>
                  <a:gd name="connsiteY2108" fmla="*/ 130735 h 4796589"/>
                  <a:gd name="connsiteX2109" fmla="*/ 580774 w 7905681"/>
                  <a:gd name="connsiteY2109" fmla="*/ 138426 h 4796589"/>
                  <a:gd name="connsiteX2110" fmla="*/ 592605 w 7905681"/>
                  <a:gd name="connsiteY2110" fmla="*/ 138426 h 4796589"/>
                  <a:gd name="connsiteX2111" fmla="*/ 604426 w 7905681"/>
                  <a:gd name="connsiteY2111" fmla="*/ 138426 h 4796589"/>
                  <a:gd name="connsiteX2112" fmla="*/ 612314 w 7905681"/>
                  <a:gd name="connsiteY2112" fmla="*/ 165343 h 4796589"/>
                  <a:gd name="connsiteX2113" fmla="*/ 643862 w 7905681"/>
                  <a:gd name="connsiteY2113" fmla="*/ 161502 h 4796589"/>
                  <a:gd name="connsiteX2114" fmla="*/ 647804 w 7905681"/>
                  <a:gd name="connsiteY2114" fmla="*/ 199955 h 4796589"/>
                  <a:gd name="connsiteX2115" fmla="*/ 635975 w 7905681"/>
                  <a:gd name="connsiteY2115" fmla="*/ 215335 h 4796589"/>
                  <a:gd name="connsiteX2116" fmla="*/ 600491 w 7905681"/>
                  <a:gd name="connsiteY2116" fmla="*/ 234563 h 4796589"/>
                  <a:gd name="connsiteX2117" fmla="*/ 576831 w 7905681"/>
                  <a:gd name="connsiteY2117" fmla="*/ 265321 h 4796589"/>
                  <a:gd name="connsiteX2118" fmla="*/ 568944 w 7905681"/>
                  <a:gd name="connsiteY2118" fmla="*/ 280707 h 4796589"/>
                  <a:gd name="connsiteX2119" fmla="*/ 576831 w 7905681"/>
                  <a:gd name="connsiteY2119" fmla="*/ 284548 h 4796589"/>
                  <a:gd name="connsiteX2120" fmla="*/ 592605 w 7905681"/>
                  <a:gd name="connsiteY2120" fmla="*/ 269170 h 4796589"/>
                  <a:gd name="connsiteX2121" fmla="*/ 604426 w 7905681"/>
                  <a:gd name="connsiteY2121" fmla="*/ 253789 h 4796589"/>
                  <a:gd name="connsiteX2122" fmla="*/ 639918 w 7905681"/>
                  <a:gd name="connsiteY2122" fmla="*/ 230715 h 4796589"/>
                  <a:gd name="connsiteX2123" fmla="*/ 663570 w 7905681"/>
                  <a:gd name="connsiteY2123" fmla="*/ 219182 h 4796589"/>
                  <a:gd name="connsiteX2124" fmla="*/ 659627 w 7905681"/>
                  <a:gd name="connsiteY2124" fmla="*/ 234563 h 4796589"/>
                  <a:gd name="connsiteX2125" fmla="*/ 647804 w 7905681"/>
                  <a:gd name="connsiteY2125" fmla="*/ 246099 h 4796589"/>
                  <a:gd name="connsiteX2126" fmla="*/ 632031 w 7905681"/>
                  <a:gd name="connsiteY2126" fmla="*/ 284548 h 4796589"/>
                  <a:gd name="connsiteX2127" fmla="*/ 592605 w 7905681"/>
                  <a:gd name="connsiteY2127" fmla="*/ 307623 h 4796589"/>
                  <a:gd name="connsiteX2128" fmla="*/ 568944 w 7905681"/>
                  <a:gd name="connsiteY2128" fmla="*/ 330692 h 4796589"/>
                  <a:gd name="connsiteX2129" fmla="*/ 568944 w 7905681"/>
                  <a:gd name="connsiteY2129" fmla="*/ 349920 h 4796589"/>
                  <a:gd name="connsiteX2130" fmla="*/ 584718 w 7905681"/>
                  <a:gd name="connsiteY2130" fmla="*/ 353767 h 4796589"/>
                  <a:gd name="connsiteX2131" fmla="*/ 604426 w 7905681"/>
                  <a:gd name="connsiteY2131" fmla="*/ 334539 h 4796589"/>
                  <a:gd name="connsiteX2132" fmla="*/ 624145 w 7905681"/>
                  <a:gd name="connsiteY2132" fmla="*/ 319161 h 4796589"/>
                  <a:gd name="connsiteX2133" fmla="*/ 643862 w 7905681"/>
                  <a:gd name="connsiteY2133" fmla="*/ 315312 h 4796589"/>
                  <a:gd name="connsiteX2134" fmla="*/ 659627 w 7905681"/>
                  <a:gd name="connsiteY2134" fmla="*/ 299934 h 4796589"/>
                  <a:gd name="connsiteX2135" fmla="*/ 667514 w 7905681"/>
                  <a:gd name="connsiteY2135" fmla="*/ 261479 h 4796589"/>
                  <a:gd name="connsiteX2136" fmla="*/ 683288 w 7905681"/>
                  <a:gd name="connsiteY2136" fmla="*/ 230714 h 4796589"/>
                  <a:gd name="connsiteX2137" fmla="*/ 703005 w 7905681"/>
                  <a:gd name="connsiteY2137" fmla="*/ 207646 h 4796589"/>
                  <a:gd name="connsiteX2138" fmla="*/ 706949 w 7905681"/>
                  <a:gd name="connsiteY2138" fmla="*/ 192259 h 4796589"/>
                  <a:gd name="connsiteX2139" fmla="*/ 695118 w 7905681"/>
                  <a:gd name="connsiteY2139" fmla="*/ 161502 h 4796589"/>
                  <a:gd name="connsiteX2140" fmla="*/ 695118 w 7905681"/>
                  <a:gd name="connsiteY2140" fmla="*/ 130737 h 4796589"/>
                  <a:gd name="connsiteX2141" fmla="*/ 683288 w 7905681"/>
                  <a:gd name="connsiteY2141" fmla="*/ 134585 h 4796589"/>
                  <a:gd name="connsiteX2142" fmla="*/ 675400 w 7905681"/>
                  <a:gd name="connsiteY2142" fmla="*/ 146122 h 4796589"/>
                  <a:gd name="connsiteX2143" fmla="*/ 679344 w 7905681"/>
                  <a:gd name="connsiteY2143" fmla="*/ 176881 h 4796589"/>
                  <a:gd name="connsiteX2144" fmla="*/ 687232 w 7905681"/>
                  <a:gd name="connsiteY2144" fmla="*/ 199955 h 4796589"/>
                  <a:gd name="connsiteX2145" fmla="*/ 687232 w 7905681"/>
                  <a:gd name="connsiteY2145" fmla="*/ 207646 h 4796589"/>
                  <a:gd name="connsiteX2146" fmla="*/ 679344 w 7905681"/>
                  <a:gd name="connsiteY2146" fmla="*/ 203798 h 4796589"/>
                  <a:gd name="connsiteX2147" fmla="*/ 671457 w 7905681"/>
                  <a:gd name="connsiteY2147" fmla="*/ 196108 h 4796589"/>
                  <a:gd name="connsiteX2148" fmla="*/ 663570 w 7905681"/>
                  <a:gd name="connsiteY2148" fmla="*/ 176879 h 4796589"/>
                  <a:gd name="connsiteX2149" fmla="*/ 655684 w 7905681"/>
                  <a:gd name="connsiteY2149" fmla="*/ 157654 h 4796589"/>
                  <a:gd name="connsiteX2150" fmla="*/ 655684 w 7905681"/>
                  <a:gd name="connsiteY2150" fmla="*/ 142273 h 4796589"/>
                  <a:gd name="connsiteX2151" fmla="*/ 675401 w 7905681"/>
                  <a:gd name="connsiteY2151" fmla="*/ 123047 h 4796589"/>
                  <a:gd name="connsiteX2152" fmla="*/ 683288 w 7905681"/>
                  <a:gd name="connsiteY2152" fmla="*/ 107668 h 4796589"/>
                  <a:gd name="connsiteX2153" fmla="*/ 679344 w 7905681"/>
                  <a:gd name="connsiteY2153" fmla="*/ 92282 h 4796589"/>
                  <a:gd name="connsiteX2154" fmla="*/ 699062 w 7905681"/>
                  <a:gd name="connsiteY2154" fmla="*/ 111510 h 4796589"/>
                  <a:gd name="connsiteX2155" fmla="*/ 703005 w 7905681"/>
                  <a:gd name="connsiteY2155" fmla="*/ 115356 h 4796589"/>
                  <a:gd name="connsiteX2156" fmla="*/ 706949 w 7905681"/>
                  <a:gd name="connsiteY2156" fmla="*/ 92282 h 4796589"/>
                  <a:gd name="connsiteX2157" fmla="*/ 699062 w 7905681"/>
                  <a:gd name="connsiteY2157" fmla="*/ 57675 h 4796589"/>
                  <a:gd name="connsiteX2158" fmla="*/ 703005 w 7905681"/>
                  <a:gd name="connsiteY2158" fmla="*/ 46138 h 4796589"/>
                  <a:gd name="connsiteX2159" fmla="*/ 691174 w 7905681"/>
                  <a:gd name="connsiteY2159" fmla="*/ 42297 h 4796589"/>
                  <a:gd name="connsiteX2160" fmla="*/ 687232 w 7905681"/>
                  <a:gd name="connsiteY2160" fmla="*/ 0 h 479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Lst>
                <a:rect l="l" t="t" r="r" b="b"/>
                <a:pathLst>
                  <a:path w="7905681" h="4796589">
                    <a:moveTo>
                      <a:pt x="5042502" y="3924416"/>
                    </a:moveTo>
                    <a:lnTo>
                      <a:pt x="5043195" y="3925314"/>
                    </a:lnTo>
                    <a:lnTo>
                      <a:pt x="5043195" y="3925312"/>
                    </a:lnTo>
                    <a:close/>
                    <a:moveTo>
                      <a:pt x="5019852" y="3889014"/>
                    </a:moveTo>
                    <a:lnTo>
                      <a:pt x="5019852" y="3889016"/>
                    </a:lnTo>
                    <a:lnTo>
                      <a:pt x="5021722" y="3892648"/>
                    </a:lnTo>
                    <a:close/>
                    <a:moveTo>
                      <a:pt x="5412097" y="3852707"/>
                    </a:moveTo>
                    <a:lnTo>
                      <a:pt x="5413611" y="3860057"/>
                    </a:lnTo>
                    <a:lnTo>
                      <a:pt x="5412099" y="3852711"/>
                    </a:lnTo>
                    <a:close/>
                    <a:moveTo>
                      <a:pt x="5384080" y="3817445"/>
                    </a:moveTo>
                    <a:lnTo>
                      <a:pt x="5384080" y="3820944"/>
                    </a:lnTo>
                    <a:lnTo>
                      <a:pt x="5387139" y="3823915"/>
                    </a:lnTo>
                    <a:lnTo>
                      <a:pt x="5384085" y="3820947"/>
                    </a:lnTo>
                    <a:lnTo>
                      <a:pt x="5384085" y="3817446"/>
                    </a:lnTo>
                    <a:close/>
                    <a:moveTo>
                      <a:pt x="5024516" y="3816404"/>
                    </a:moveTo>
                    <a:lnTo>
                      <a:pt x="4720992" y="3830014"/>
                    </a:lnTo>
                    <a:lnTo>
                      <a:pt x="4720061" y="3826395"/>
                    </a:lnTo>
                    <a:lnTo>
                      <a:pt x="4720994" y="3830026"/>
                    </a:lnTo>
                    <a:lnTo>
                      <a:pt x="5024516" y="3816405"/>
                    </a:lnTo>
                    <a:close/>
                    <a:moveTo>
                      <a:pt x="6302263" y="3805739"/>
                    </a:moveTo>
                    <a:lnTo>
                      <a:pt x="6303692" y="3816411"/>
                    </a:lnTo>
                    <a:lnTo>
                      <a:pt x="6303996" y="3816411"/>
                    </a:lnTo>
                    <a:close/>
                    <a:moveTo>
                      <a:pt x="6268149" y="3781812"/>
                    </a:moveTo>
                    <a:cubicBezTo>
                      <a:pt x="6268149" y="3781812"/>
                      <a:pt x="6268149" y="3781812"/>
                      <a:pt x="6267316" y="3781857"/>
                    </a:cubicBezTo>
                    <a:lnTo>
                      <a:pt x="6266867" y="3781882"/>
                    </a:lnTo>
                    <a:lnTo>
                      <a:pt x="6271305" y="3816411"/>
                    </a:lnTo>
                    <a:lnTo>
                      <a:pt x="6272097" y="3816411"/>
                    </a:lnTo>
                    <a:lnTo>
                      <a:pt x="6271604" y="3812089"/>
                    </a:lnTo>
                    <a:cubicBezTo>
                      <a:pt x="6271111" y="3807764"/>
                      <a:pt x="6270123" y="3799113"/>
                      <a:pt x="6268149" y="3781812"/>
                    </a:cubicBezTo>
                    <a:close/>
                    <a:moveTo>
                      <a:pt x="4384783" y="3768942"/>
                    </a:moveTo>
                    <a:lnTo>
                      <a:pt x="4384768" y="3768949"/>
                    </a:lnTo>
                    <a:lnTo>
                      <a:pt x="4384768" y="3784629"/>
                    </a:lnTo>
                    <a:lnTo>
                      <a:pt x="4389447" y="3798256"/>
                    </a:lnTo>
                    <a:lnTo>
                      <a:pt x="4398786" y="3834551"/>
                    </a:lnTo>
                    <a:lnTo>
                      <a:pt x="4401396" y="3842156"/>
                    </a:lnTo>
                    <a:lnTo>
                      <a:pt x="4398791" y="3834562"/>
                    </a:lnTo>
                    <a:lnTo>
                      <a:pt x="4389450" y="3798256"/>
                    </a:lnTo>
                    <a:lnTo>
                      <a:pt x="4384783" y="3784643"/>
                    </a:lnTo>
                    <a:close/>
                    <a:moveTo>
                      <a:pt x="6291845" y="3727986"/>
                    </a:moveTo>
                    <a:cubicBezTo>
                      <a:pt x="6291845" y="3727986"/>
                      <a:pt x="6291845" y="3727986"/>
                      <a:pt x="6292031" y="3729367"/>
                    </a:cubicBezTo>
                    <a:lnTo>
                      <a:pt x="6292141" y="3730190"/>
                    </a:lnTo>
                    <a:lnTo>
                      <a:pt x="6307717" y="3730190"/>
                    </a:lnTo>
                    <a:close/>
                    <a:moveTo>
                      <a:pt x="4791038" y="3553203"/>
                    </a:moveTo>
                    <a:lnTo>
                      <a:pt x="4791038" y="3553209"/>
                    </a:lnTo>
                    <a:lnTo>
                      <a:pt x="4805047" y="3562281"/>
                    </a:lnTo>
                    <a:lnTo>
                      <a:pt x="4806200" y="3565640"/>
                    </a:lnTo>
                    <a:lnTo>
                      <a:pt x="4805047" y="3562275"/>
                    </a:lnTo>
                    <a:close/>
                    <a:moveTo>
                      <a:pt x="1090446" y="3178532"/>
                    </a:moveTo>
                    <a:lnTo>
                      <a:pt x="1088315" y="3184744"/>
                    </a:lnTo>
                    <a:lnTo>
                      <a:pt x="1088970" y="3183464"/>
                    </a:lnTo>
                    <a:lnTo>
                      <a:pt x="1091319" y="3178880"/>
                    </a:lnTo>
                    <a:close/>
                    <a:moveTo>
                      <a:pt x="6859812" y="2566177"/>
                    </a:moveTo>
                    <a:lnTo>
                      <a:pt x="6821688" y="2573687"/>
                    </a:lnTo>
                    <a:lnTo>
                      <a:pt x="6821676" y="2573851"/>
                    </a:lnTo>
                    <a:lnTo>
                      <a:pt x="6829971" y="2572182"/>
                    </a:lnTo>
                    <a:close/>
                    <a:moveTo>
                      <a:pt x="5617383" y="2329120"/>
                    </a:moveTo>
                    <a:lnTo>
                      <a:pt x="5589547" y="2332498"/>
                    </a:lnTo>
                    <a:lnTo>
                      <a:pt x="5589541" y="2332504"/>
                    </a:lnTo>
                    <a:close/>
                    <a:moveTo>
                      <a:pt x="5645583" y="2318884"/>
                    </a:moveTo>
                    <a:lnTo>
                      <a:pt x="5641516" y="2320861"/>
                    </a:lnTo>
                    <a:lnTo>
                      <a:pt x="5645576" y="2318889"/>
                    </a:lnTo>
                    <a:lnTo>
                      <a:pt x="5664254" y="2318889"/>
                    </a:lnTo>
                    <a:lnTo>
                      <a:pt x="5664259" y="2318884"/>
                    </a:lnTo>
                    <a:close/>
                    <a:moveTo>
                      <a:pt x="5860384" y="2300733"/>
                    </a:moveTo>
                    <a:lnTo>
                      <a:pt x="5860381" y="2300736"/>
                    </a:lnTo>
                    <a:lnTo>
                      <a:pt x="5870897" y="2307553"/>
                    </a:lnTo>
                    <a:lnTo>
                      <a:pt x="5870898" y="2307547"/>
                    </a:lnTo>
                    <a:close/>
                    <a:moveTo>
                      <a:pt x="5715623" y="2246277"/>
                    </a:moveTo>
                    <a:lnTo>
                      <a:pt x="5696467" y="2253726"/>
                    </a:lnTo>
                    <a:lnTo>
                      <a:pt x="5715618" y="2246282"/>
                    </a:lnTo>
                    <a:close/>
                    <a:moveTo>
                      <a:pt x="5668931" y="2246277"/>
                    </a:moveTo>
                    <a:lnTo>
                      <a:pt x="5668931" y="2246283"/>
                    </a:lnTo>
                    <a:lnTo>
                      <a:pt x="5668927" y="2246284"/>
                    </a:lnTo>
                    <a:lnTo>
                      <a:pt x="5692274" y="2255356"/>
                    </a:lnTo>
                    <a:lnTo>
                      <a:pt x="5692276" y="2255356"/>
                    </a:lnTo>
                    <a:close/>
                    <a:moveTo>
                      <a:pt x="5720293" y="2241740"/>
                    </a:moveTo>
                    <a:lnTo>
                      <a:pt x="5716680" y="2245251"/>
                    </a:lnTo>
                    <a:lnTo>
                      <a:pt x="5720292" y="2241746"/>
                    </a:lnTo>
                    <a:lnTo>
                      <a:pt x="5743638" y="2259896"/>
                    </a:lnTo>
                    <a:lnTo>
                      <a:pt x="5762316" y="2273511"/>
                    </a:lnTo>
                    <a:lnTo>
                      <a:pt x="5771656" y="2291660"/>
                    </a:lnTo>
                    <a:lnTo>
                      <a:pt x="5776322" y="2300735"/>
                    </a:lnTo>
                    <a:lnTo>
                      <a:pt x="5799676" y="2305275"/>
                    </a:lnTo>
                    <a:lnTo>
                      <a:pt x="5813680" y="2309814"/>
                    </a:lnTo>
                    <a:lnTo>
                      <a:pt x="5823020" y="2314350"/>
                    </a:lnTo>
                    <a:lnTo>
                      <a:pt x="5832360" y="2323425"/>
                    </a:lnTo>
                    <a:lnTo>
                      <a:pt x="5846364" y="2318889"/>
                    </a:lnTo>
                    <a:lnTo>
                      <a:pt x="5846364" y="2318888"/>
                    </a:lnTo>
                    <a:lnTo>
                      <a:pt x="5832367" y="2323421"/>
                    </a:lnTo>
                    <a:lnTo>
                      <a:pt x="5823027" y="2314349"/>
                    </a:lnTo>
                    <a:lnTo>
                      <a:pt x="5813686" y="2309812"/>
                    </a:lnTo>
                    <a:lnTo>
                      <a:pt x="5799677" y="2305270"/>
                    </a:lnTo>
                    <a:lnTo>
                      <a:pt x="5776333" y="2300733"/>
                    </a:lnTo>
                    <a:lnTo>
                      <a:pt x="5771660" y="2291660"/>
                    </a:lnTo>
                    <a:lnTo>
                      <a:pt x="5762320" y="2273507"/>
                    </a:lnTo>
                    <a:lnTo>
                      <a:pt x="5743642" y="2259891"/>
                    </a:lnTo>
                    <a:close/>
                    <a:moveTo>
                      <a:pt x="6801882" y="2231255"/>
                    </a:moveTo>
                    <a:lnTo>
                      <a:pt x="6797217" y="2232777"/>
                    </a:lnTo>
                    <a:cubicBezTo>
                      <a:pt x="6797217" y="2232777"/>
                      <a:pt x="6797217" y="2232777"/>
                      <a:pt x="6795734" y="2233262"/>
                    </a:cubicBezTo>
                    <a:lnTo>
                      <a:pt x="6793961" y="2233841"/>
                    </a:lnTo>
                    <a:lnTo>
                      <a:pt x="6794058" y="2234260"/>
                    </a:lnTo>
                    <a:lnTo>
                      <a:pt x="6798979" y="2232666"/>
                    </a:lnTo>
                    <a:close/>
                    <a:moveTo>
                      <a:pt x="6790348" y="2172638"/>
                    </a:moveTo>
                    <a:lnTo>
                      <a:pt x="6789637" y="2173673"/>
                    </a:lnTo>
                    <a:lnTo>
                      <a:pt x="6778018" y="2177435"/>
                    </a:lnTo>
                    <a:lnTo>
                      <a:pt x="6789310" y="2174669"/>
                    </a:lnTo>
                    <a:cubicBezTo>
                      <a:pt x="6789310" y="2174669"/>
                      <a:pt x="6789310" y="2174669"/>
                      <a:pt x="6790299" y="2172732"/>
                    </a:cubicBezTo>
                    <a:close/>
                    <a:moveTo>
                      <a:pt x="6783745" y="2134213"/>
                    </a:moveTo>
                    <a:lnTo>
                      <a:pt x="6793587" y="2141385"/>
                    </a:lnTo>
                    <a:lnTo>
                      <a:pt x="6793266" y="2139806"/>
                    </a:lnTo>
                    <a:cubicBezTo>
                      <a:pt x="6793266" y="2139806"/>
                      <a:pt x="6793266" y="2139806"/>
                      <a:pt x="6790793" y="2138354"/>
                    </a:cubicBezTo>
                    <a:close/>
                    <a:moveTo>
                      <a:pt x="6741499" y="2101838"/>
                    </a:moveTo>
                    <a:lnTo>
                      <a:pt x="6743436" y="2104988"/>
                    </a:lnTo>
                    <a:lnTo>
                      <a:pt x="6752279" y="2110144"/>
                    </a:lnTo>
                    <a:lnTo>
                      <a:pt x="6765800" y="2120656"/>
                    </a:lnTo>
                    <a:lnTo>
                      <a:pt x="6753710" y="2108815"/>
                    </a:lnTo>
                    <a:cubicBezTo>
                      <a:pt x="6753710" y="2108815"/>
                      <a:pt x="6753710" y="2108815"/>
                      <a:pt x="6747777" y="2105425"/>
                    </a:cubicBezTo>
                    <a:close/>
                    <a:moveTo>
                      <a:pt x="6999776" y="1928624"/>
                    </a:moveTo>
                    <a:lnTo>
                      <a:pt x="6999773" y="1928626"/>
                    </a:lnTo>
                    <a:lnTo>
                      <a:pt x="6990433" y="1951316"/>
                    </a:lnTo>
                    <a:lnTo>
                      <a:pt x="6995104" y="1964929"/>
                    </a:lnTo>
                    <a:lnTo>
                      <a:pt x="7004443" y="1983082"/>
                    </a:lnTo>
                    <a:lnTo>
                      <a:pt x="7004448" y="1983085"/>
                    </a:lnTo>
                    <a:lnTo>
                      <a:pt x="7004445" y="1983082"/>
                    </a:lnTo>
                    <a:lnTo>
                      <a:pt x="6995106" y="1964928"/>
                    </a:lnTo>
                    <a:lnTo>
                      <a:pt x="6990437" y="1951313"/>
                    </a:lnTo>
                    <a:lnTo>
                      <a:pt x="6999776" y="1928625"/>
                    </a:lnTo>
                    <a:close/>
                    <a:moveTo>
                      <a:pt x="6976427" y="1919545"/>
                    </a:moveTo>
                    <a:lnTo>
                      <a:pt x="6962417" y="1928620"/>
                    </a:lnTo>
                    <a:lnTo>
                      <a:pt x="6953075" y="1942235"/>
                    </a:lnTo>
                    <a:lnTo>
                      <a:pt x="6891494" y="1953457"/>
                    </a:lnTo>
                    <a:lnTo>
                      <a:pt x="6953178" y="1942636"/>
                    </a:lnTo>
                    <a:lnTo>
                      <a:pt x="6953079" y="1942241"/>
                    </a:lnTo>
                    <a:lnTo>
                      <a:pt x="6962416" y="1928626"/>
                    </a:lnTo>
                    <a:lnTo>
                      <a:pt x="6976425" y="1919551"/>
                    </a:lnTo>
                    <a:lnTo>
                      <a:pt x="6981096" y="1919551"/>
                    </a:lnTo>
                    <a:lnTo>
                      <a:pt x="6995104" y="1919551"/>
                    </a:lnTo>
                    <a:lnTo>
                      <a:pt x="7001776" y="1922793"/>
                    </a:lnTo>
                    <a:lnTo>
                      <a:pt x="7001777" y="1922791"/>
                    </a:lnTo>
                    <a:lnTo>
                      <a:pt x="6995104" y="1919545"/>
                    </a:lnTo>
                    <a:lnTo>
                      <a:pt x="6981095" y="1919545"/>
                    </a:lnTo>
                    <a:close/>
                    <a:moveTo>
                      <a:pt x="523340" y="1864063"/>
                    </a:moveTo>
                    <a:lnTo>
                      <a:pt x="522989" y="1865087"/>
                    </a:lnTo>
                    <a:lnTo>
                      <a:pt x="525420" y="1872171"/>
                    </a:lnTo>
                    <a:close/>
                    <a:moveTo>
                      <a:pt x="7078549" y="1853251"/>
                    </a:moveTo>
                    <a:lnTo>
                      <a:pt x="7074487" y="1865091"/>
                    </a:lnTo>
                    <a:lnTo>
                      <a:pt x="7037133" y="1887781"/>
                    </a:lnTo>
                    <a:lnTo>
                      <a:pt x="7004439" y="1915006"/>
                    </a:lnTo>
                    <a:lnTo>
                      <a:pt x="7004439" y="1915030"/>
                    </a:lnTo>
                    <a:lnTo>
                      <a:pt x="7004445" y="1915014"/>
                    </a:lnTo>
                    <a:lnTo>
                      <a:pt x="7037131" y="1887785"/>
                    </a:lnTo>
                    <a:lnTo>
                      <a:pt x="7074487" y="1865095"/>
                    </a:lnTo>
                    <a:close/>
                    <a:moveTo>
                      <a:pt x="554804" y="1842828"/>
                    </a:moveTo>
                    <a:lnTo>
                      <a:pt x="551010" y="1844667"/>
                    </a:lnTo>
                    <a:lnTo>
                      <a:pt x="554626" y="1843493"/>
                    </a:lnTo>
                    <a:close/>
                    <a:moveTo>
                      <a:pt x="7032461" y="1778874"/>
                    </a:moveTo>
                    <a:lnTo>
                      <a:pt x="7035216" y="1784228"/>
                    </a:lnTo>
                    <a:lnTo>
                      <a:pt x="7032462" y="1778875"/>
                    </a:lnTo>
                    <a:close/>
                    <a:moveTo>
                      <a:pt x="5392328" y="1774908"/>
                    </a:moveTo>
                    <a:lnTo>
                      <a:pt x="5369590" y="1776467"/>
                    </a:lnTo>
                    <a:lnTo>
                      <a:pt x="5358187" y="1777248"/>
                    </a:lnTo>
                    <a:lnTo>
                      <a:pt x="5392182" y="1775083"/>
                    </a:lnTo>
                    <a:close/>
                    <a:moveTo>
                      <a:pt x="7100966" y="1641926"/>
                    </a:moveTo>
                    <a:lnTo>
                      <a:pt x="7149199" y="1656351"/>
                    </a:lnTo>
                    <a:lnTo>
                      <a:pt x="7154145" y="1661156"/>
                    </a:lnTo>
                    <a:lnTo>
                      <a:pt x="7149199" y="1656344"/>
                    </a:lnTo>
                    <a:close/>
                    <a:moveTo>
                      <a:pt x="7032460" y="1624579"/>
                    </a:moveTo>
                    <a:lnTo>
                      <a:pt x="7032459" y="1624583"/>
                    </a:lnTo>
                    <a:lnTo>
                      <a:pt x="7027790" y="1638193"/>
                    </a:lnTo>
                    <a:lnTo>
                      <a:pt x="7018448" y="1656347"/>
                    </a:lnTo>
                    <a:lnTo>
                      <a:pt x="7004439" y="1665422"/>
                    </a:lnTo>
                    <a:lnTo>
                      <a:pt x="6999772" y="1688111"/>
                    </a:lnTo>
                    <a:lnTo>
                      <a:pt x="7004439" y="1715341"/>
                    </a:lnTo>
                    <a:lnTo>
                      <a:pt x="7004439" y="1738029"/>
                    </a:lnTo>
                    <a:lnTo>
                      <a:pt x="6999772" y="1760719"/>
                    </a:lnTo>
                    <a:lnTo>
                      <a:pt x="6999776" y="1760721"/>
                    </a:lnTo>
                    <a:lnTo>
                      <a:pt x="7004445" y="1738032"/>
                    </a:lnTo>
                    <a:lnTo>
                      <a:pt x="7004445" y="1715342"/>
                    </a:lnTo>
                    <a:lnTo>
                      <a:pt x="6999776" y="1688116"/>
                    </a:lnTo>
                    <a:lnTo>
                      <a:pt x="7004445" y="1665426"/>
                    </a:lnTo>
                    <a:lnTo>
                      <a:pt x="7018453" y="1656351"/>
                    </a:lnTo>
                    <a:lnTo>
                      <a:pt x="7027793" y="1638197"/>
                    </a:lnTo>
                    <a:lnTo>
                      <a:pt x="7032462" y="1624586"/>
                    </a:lnTo>
                    <a:lnTo>
                      <a:pt x="7078229" y="1635703"/>
                    </a:lnTo>
                    <a:close/>
                    <a:moveTo>
                      <a:pt x="6925054" y="1511129"/>
                    </a:moveTo>
                    <a:lnTo>
                      <a:pt x="6398971" y="1601583"/>
                    </a:lnTo>
                    <a:lnTo>
                      <a:pt x="6925056" y="1511135"/>
                    </a:lnTo>
                    <a:lnTo>
                      <a:pt x="6961919" y="1533521"/>
                    </a:lnTo>
                    <a:close/>
                    <a:moveTo>
                      <a:pt x="7594374" y="1455674"/>
                    </a:moveTo>
                    <a:cubicBezTo>
                      <a:pt x="7598265" y="1452145"/>
                      <a:pt x="7609938" y="1459204"/>
                      <a:pt x="7609938" y="1459204"/>
                    </a:cubicBezTo>
                    <a:cubicBezTo>
                      <a:pt x="7609938" y="1459204"/>
                      <a:pt x="7609938" y="1459204"/>
                      <a:pt x="7625502" y="1466264"/>
                    </a:cubicBezTo>
                    <a:cubicBezTo>
                      <a:pt x="7625502" y="1466264"/>
                      <a:pt x="7625502" y="1466264"/>
                      <a:pt x="7617721" y="1473323"/>
                    </a:cubicBezTo>
                    <a:cubicBezTo>
                      <a:pt x="7617721" y="1473323"/>
                      <a:pt x="7617721" y="1473323"/>
                      <a:pt x="7606047" y="1483913"/>
                    </a:cubicBezTo>
                    <a:cubicBezTo>
                      <a:pt x="7606047" y="1483913"/>
                      <a:pt x="7606047" y="1483913"/>
                      <a:pt x="7590483" y="1483913"/>
                    </a:cubicBezTo>
                    <a:lnTo>
                      <a:pt x="7578810" y="1476854"/>
                    </a:lnTo>
                    <a:cubicBezTo>
                      <a:pt x="7578810" y="1476854"/>
                      <a:pt x="7594374" y="1459204"/>
                      <a:pt x="7594374" y="1455674"/>
                    </a:cubicBezTo>
                    <a:close/>
                    <a:moveTo>
                      <a:pt x="7186560" y="1311469"/>
                    </a:moveTo>
                    <a:lnTo>
                      <a:pt x="7186556" y="1311470"/>
                    </a:lnTo>
                    <a:lnTo>
                      <a:pt x="7186556" y="1370460"/>
                    </a:lnTo>
                    <a:lnTo>
                      <a:pt x="7186556" y="1452137"/>
                    </a:lnTo>
                    <a:lnTo>
                      <a:pt x="7205230" y="1538358"/>
                    </a:lnTo>
                    <a:lnTo>
                      <a:pt x="7205230" y="1570123"/>
                    </a:lnTo>
                    <a:lnTo>
                      <a:pt x="7218251" y="1589101"/>
                    </a:lnTo>
                    <a:lnTo>
                      <a:pt x="7205237" y="1570127"/>
                    </a:lnTo>
                    <a:lnTo>
                      <a:pt x="7205237" y="1538363"/>
                    </a:lnTo>
                    <a:lnTo>
                      <a:pt x="7186560" y="1452142"/>
                    </a:lnTo>
                    <a:lnTo>
                      <a:pt x="7186560" y="1447605"/>
                    </a:lnTo>
                    <a:lnTo>
                      <a:pt x="7186560" y="1447604"/>
                    </a:lnTo>
                    <a:lnTo>
                      <a:pt x="7186560" y="1370462"/>
                    </a:lnTo>
                    <a:close/>
                    <a:moveTo>
                      <a:pt x="7154632" y="1183486"/>
                    </a:moveTo>
                    <a:lnTo>
                      <a:pt x="7158531" y="1225246"/>
                    </a:lnTo>
                    <a:lnTo>
                      <a:pt x="7167873" y="1266085"/>
                    </a:lnTo>
                    <a:lnTo>
                      <a:pt x="7172966" y="1277218"/>
                    </a:lnTo>
                    <a:lnTo>
                      <a:pt x="7167875" y="1266087"/>
                    </a:lnTo>
                    <a:lnTo>
                      <a:pt x="7158538" y="1225246"/>
                    </a:lnTo>
                    <a:close/>
                    <a:moveTo>
                      <a:pt x="7466734" y="1134482"/>
                    </a:moveTo>
                    <a:lnTo>
                      <a:pt x="7466735" y="1134487"/>
                    </a:lnTo>
                    <a:lnTo>
                      <a:pt x="7467063" y="1134769"/>
                    </a:lnTo>
                    <a:close/>
                    <a:moveTo>
                      <a:pt x="7105949" y="1099510"/>
                    </a:moveTo>
                    <a:lnTo>
                      <a:pt x="7121174" y="1125408"/>
                    </a:lnTo>
                    <a:lnTo>
                      <a:pt x="7133937" y="1158474"/>
                    </a:lnTo>
                    <a:lnTo>
                      <a:pt x="7121181" y="1125414"/>
                    </a:lnTo>
                    <a:close/>
                    <a:moveTo>
                      <a:pt x="7110579" y="1025334"/>
                    </a:moveTo>
                    <a:lnTo>
                      <a:pt x="7121174" y="1052805"/>
                    </a:lnTo>
                    <a:lnTo>
                      <a:pt x="7107170" y="1061878"/>
                    </a:lnTo>
                    <a:lnTo>
                      <a:pt x="7102500" y="1093643"/>
                    </a:lnTo>
                    <a:lnTo>
                      <a:pt x="7102501" y="1093645"/>
                    </a:lnTo>
                    <a:lnTo>
                      <a:pt x="7107170" y="1061880"/>
                    </a:lnTo>
                    <a:lnTo>
                      <a:pt x="7121181" y="1052805"/>
                    </a:lnTo>
                    <a:close/>
                    <a:moveTo>
                      <a:pt x="7084966" y="993378"/>
                    </a:moveTo>
                    <a:lnTo>
                      <a:pt x="7093158" y="1011959"/>
                    </a:lnTo>
                    <a:lnTo>
                      <a:pt x="7093162" y="1011962"/>
                    </a:lnTo>
                    <a:close/>
                    <a:moveTo>
                      <a:pt x="5449164" y="970610"/>
                    </a:moveTo>
                    <a:cubicBezTo>
                      <a:pt x="5421485" y="986007"/>
                      <a:pt x="5421485" y="986007"/>
                      <a:pt x="5421485" y="986007"/>
                    </a:cubicBezTo>
                    <a:cubicBezTo>
                      <a:pt x="5405665" y="1001405"/>
                      <a:pt x="5405665" y="1001405"/>
                      <a:pt x="5405665" y="1001405"/>
                    </a:cubicBezTo>
                    <a:cubicBezTo>
                      <a:pt x="5377997" y="1005249"/>
                      <a:pt x="5377997" y="1005249"/>
                      <a:pt x="5377997" y="1005249"/>
                    </a:cubicBezTo>
                    <a:cubicBezTo>
                      <a:pt x="5346367" y="1005249"/>
                      <a:pt x="5346367" y="1005249"/>
                      <a:pt x="5346367" y="1005249"/>
                    </a:cubicBezTo>
                    <a:cubicBezTo>
                      <a:pt x="5330547" y="1016802"/>
                      <a:pt x="5330547" y="1016802"/>
                      <a:pt x="5330547" y="1016802"/>
                    </a:cubicBezTo>
                    <a:cubicBezTo>
                      <a:pt x="5310775" y="1051442"/>
                      <a:pt x="5310775" y="1051442"/>
                      <a:pt x="5310775" y="1051442"/>
                    </a:cubicBezTo>
                    <a:cubicBezTo>
                      <a:pt x="5287059" y="1066830"/>
                      <a:pt x="5287059" y="1066830"/>
                      <a:pt x="5287059" y="1066830"/>
                    </a:cubicBezTo>
                    <a:cubicBezTo>
                      <a:pt x="5283107" y="1062985"/>
                      <a:pt x="5283107" y="1062985"/>
                      <a:pt x="5283107" y="1062985"/>
                    </a:cubicBezTo>
                    <a:cubicBezTo>
                      <a:pt x="5291012" y="1047588"/>
                      <a:pt x="5291012" y="1047588"/>
                      <a:pt x="5291012" y="1047588"/>
                    </a:cubicBezTo>
                    <a:cubicBezTo>
                      <a:pt x="5302870" y="1036044"/>
                      <a:pt x="5302870" y="1036044"/>
                      <a:pt x="5302870" y="1036044"/>
                    </a:cubicBezTo>
                    <a:cubicBezTo>
                      <a:pt x="5294964" y="1024492"/>
                      <a:pt x="5294964" y="1024492"/>
                      <a:pt x="5294964" y="1024492"/>
                    </a:cubicBezTo>
                    <a:cubicBezTo>
                      <a:pt x="5279155" y="1032190"/>
                      <a:pt x="5279155" y="1032190"/>
                      <a:pt x="5279155" y="1032190"/>
                    </a:cubicBezTo>
                    <a:cubicBezTo>
                      <a:pt x="5271240" y="1036044"/>
                      <a:pt x="5271240" y="1036044"/>
                      <a:pt x="5271240" y="1036044"/>
                    </a:cubicBezTo>
                    <a:cubicBezTo>
                      <a:pt x="5263334" y="1051442"/>
                      <a:pt x="5263334" y="1051442"/>
                      <a:pt x="5263334" y="1051442"/>
                    </a:cubicBezTo>
                    <a:cubicBezTo>
                      <a:pt x="5255429" y="1055286"/>
                      <a:pt x="5255429" y="1055286"/>
                      <a:pt x="5255429" y="1055286"/>
                    </a:cubicBezTo>
                    <a:cubicBezTo>
                      <a:pt x="5251476" y="1055286"/>
                      <a:pt x="5251476" y="1055286"/>
                      <a:pt x="5251476" y="1055286"/>
                    </a:cubicBezTo>
                    <a:cubicBezTo>
                      <a:pt x="5243561" y="1028346"/>
                      <a:pt x="5243561" y="1028346"/>
                      <a:pt x="5243561" y="1028346"/>
                    </a:cubicBezTo>
                    <a:cubicBezTo>
                      <a:pt x="5239609" y="1028346"/>
                      <a:pt x="5239609" y="1028346"/>
                      <a:pt x="5239609" y="1028346"/>
                    </a:cubicBezTo>
                    <a:cubicBezTo>
                      <a:pt x="5231704" y="1051442"/>
                      <a:pt x="5231704" y="1051442"/>
                      <a:pt x="5231704" y="1051442"/>
                    </a:cubicBezTo>
                    <a:cubicBezTo>
                      <a:pt x="5227752" y="1066830"/>
                      <a:pt x="5227752" y="1066830"/>
                      <a:pt x="5227752" y="1066830"/>
                    </a:cubicBezTo>
                    <a:cubicBezTo>
                      <a:pt x="5211941" y="1086081"/>
                      <a:pt x="5211941" y="1086081"/>
                      <a:pt x="5211941" y="1086081"/>
                    </a:cubicBezTo>
                    <a:cubicBezTo>
                      <a:pt x="5200074" y="1128410"/>
                      <a:pt x="5200074" y="1128410"/>
                      <a:pt x="5200074" y="1128410"/>
                    </a:cubicBezTo>
                    <a:cubicBezTo>
                      <a:pt x="5192168" y="1151506"/>
                      <a:pt x="5192168" y="1151506"/>
                      <a:pt x="5192168" y="1151506"/>
                    </a:cubicBezTo>
                    <a:cubicBezTo>
                      <a:pt x="5168443" y="1170749"/>
                      <a:pt x="5168443" y="1170749"/>
                      <a:pt x="5168443" y="1170749"/>
                    </a:cubicBezTo>
                    <a:lnTo>
                      <a:pt x="5165088" y="1164218"/>
                    </a:lnTo>
                    <a:lnTo>
                      <a:pt x="5161768" y="1170702"/>
                    </a:lnTo>
                    <a:cubicBezTo>
                      <a:pt x="5161768" y="1170702"/>
                      <a:pt x="5161768" y="1170702"/>
                      <a:pt x="5165718" y="1189984"/>
                    </a:cubicBezTo>
                    <a:cubicBezTo>
                      <a:pt x="5165718" y="1189984"/>
                      <a:pt x="5165718" y="1189984"/>
                      <a:pt x="5161768" y="1197698"/>
                    </a:cubicBezTo>
                    <a:cubicBezTo>
                      <a:pt x="5161768" y="1197698"/>
                      <a:pt x="5161768" y="1197698"/>
                      <a:pt x="5153869" y="1205405"/>
                    </a:cubicBezTo>
                    <a:cubicBezTo>
                      <a:pt x="5153869" y="1205405"/>
                      <a:pt x="5153869" y="1205405"/>
                      <a:pt x="5145971" y="1213119"/>
                    </a:cubicBezTo>
                    <a:cubicBezTo>
                      <a:pt x="5145971" y="1213119"/>
                      <a:pt x="5145971" y="1213119"/>
                      <a:pt x="5142021" y="1220833"/>
                    </a:cubicBezTo>
                    <a:cubicBezTo>
                      <a:pt x="5142021" y="1220833"/>
                      <a:pt x="5142021" y="1220833"/>
                      <a:pt x="5138072" y="1232401"/>
                    </a:cubicBezTo>
                    <a:cubicBezTo>
                      <a:pt x="5138072" y="1232401"/>
                      <a:pt x="5138072" y="1232401"/>
                      <a:pt x="5130174" y="1259396"/>
                    </a:cubicBezTo>
                    <a:cubicBezTo>
                      <a:pt x="5130174" y="1259396"/>
                      <a:pt x="5130174" y="1259396"/>
                      <a:pt x="5118326" y="1274817"/>
                    </a:cubicBezTo>
                    <a:cubicBezTo>
                      <a:pt x="5118326" y="1274817"/>
                      <a:pt x="5118326" y="1274817"/>
                      <a:pt x="5130174" y="1286385"/>
                    </a:cubicBezTo>
                    <a:cubicBezTo>
                      <a:pt x="5130174" y="1286385"/>
                      <a:pt x="5130174" y="1286385"/>
                      <a:pt x="5145971" y="1267103"/>
                    </a:cubicBezTo>
                    <a:cubicBezTo>
                      <a:pt x="5145971" y="1267103"/>
                      <a:pt x="5145971" y="1267103"/>
                      <a:pt x="5153869" y="1251682"/>
                    </a:cubicBezTo>
                    <a:cubicBezTo>
                      <a:pt x="5153869" y="1251682"/>
                      <a:pt x="5153869" y="1251682"/>
                      <a:pt x="5157819" y="1243968"/>
                    </a:cubicBezTo>
                    <a:cubicBezTo>
                      <a:pt x="5157819" y="1243968"/>
                      <a:pt x="5157819" y="1243968"/>
                      <a:pt x="5169667" y="1228547"/>
                    </a:cubicBezTo>
                    <a:cubicBezTo>
                      <a:pt x="5169667" y="1228547"/>
                      <a:pt x="5169667" y="1228547"/>
                      <a:pt x="5193363" y="1216973"/>
                    </a:cubicBezTo>
                    <a:cubicBezTo>
                      <a:pt x="5193363" y="1216973"/>
                      <a:pt x="5193363" y="1216973"/>
                      <a:pt x="5205211" y="1209266"/>
                    </a:cubicBezTo>
                    <a:cubicBezTo>
                      <a:pt x="5205211" y="1209266"/>
                      <a:pt x="5205211" y="1209266"/>
                      <a:pt x="5217059" y="1186124"/>
                    </a:cubicBezTo>
                    <a:cubicBezTo>
                      <a:pt x="5217059" y="1186124"/>
                      <a:pt x="5217059" y="1186124"/>
                      <a:pt x="5221008" y="1166848"/>
                    </a:cubicBezTo>
                    <a:cubicBezTo>
                      <a:pt x="5221008" y="1166848"/>
                      <a:pt x="5221008" y="1166848"/>
                      <a:pt x="5232856" y="1151420"/>
                    </a:cubicBezTo>
                    <a:cubicBezTo>
                      <a:pt x="5232856" y="1151420"/>
                      <a:pt x="5232856" y="1151420"/>
                      <a:pt x="5248660" y="1135999"/>
                    </a:cubicBezTo>
                    <a:cubicBezTo>
                      <a:pt x="5248660" y="1135999"/>
                      <a:pt x="5248660" y="1135999"/>
                      <a:pt x="5248660" y="1143706"/>
                    </a:cubicBezTo>
                    <a:cubicBezTo>
                      <a:pt x="5248660" y="1143706"/>
                      <a:pt x="5248660" y="1143706"/>
                      <a:pt x="5248660" y="1151420"/>
                    </a:cubicBezTo>
                    <a:cubicBezTo>
                      <a:pt x="5248660" y="1151420"/>
                      <a:pt x="5248660" y="1151420"/>
                      <a:pt x="5248660" y="1159134"/>
                    </a:cubicBezTo>
                    <a:cubicBezTo>
                      <a:pt x="5248660" y="1159134"/>
                      <a:pt x="5248660" y="1159134"/>
                      <a:pt x="5248660" y="1166848"/>
                    </a:cubicBezTo>
                    <a:cubicBezTo>
                      <a:pt x="5248660" y="1166848"/>
                      <a:pt x="5248660" y="1166848"/>
                      <a:pt x="5248660" y="1174555"/>
                    </a:cubicBezTo>
                    <a:cubicBezTo>
                      <a:pt x="5248660" y="1174555"/>
                      <a:pt x="5248660" y="1174555"/>
                      <a:pt x="5232856" y="1178417"/>
                    </a:cubicBezTo>
                    <a:cubicBezTo>
                      <a:pt x="5232856" y="1178417"/>
                      <a:pt x="5232856" y="1178417"/>
                      <a:pt x="5232856" y="1189984"/>
                    </a:cubicBezTo>
                    <a:cubicBezTo>
                      <a:pt x="5232856" y="1189984"/>
                      <a:pt x="5232856" y="1189984"/>
                      <a:pt x="5228907" y="1205405"/>
                    </a:cubicBezTo>
                    <a:cubicBezTo>
                      <a:pt x="5228907" y="1205405"/>
                      <a:pt x="5228907" y="1205405"/>
                      <a:pt x="5209161" y="1243968"/>
                    </a:cubicBezTo>
                    <a:cubicBezTo>
                      <a:pt x="5209161" y="1243968"/>
                      <a:pt x="5209161" y="1243968"/>
                      <a:pt x="5197312" y="1267103"/>
                    </a:cubicBezTo>
                    <a:cubicBezTo>
                      <a:pt x="5197312" y="1267103"/>
                      <a:pt x="5197312" y="1267103"/>
                      <a:pt x="5193363" y="1286385"/>
                    </a:cubicBezTo>
                    <a:cubicBezTo>
                      <a:pt x="5193363" y="1286385"/>
                      <a:pt x="5193363" y="1286385"/>
                      <a:pt x="5189414" y="1317235"/>
                    </a:cubicBezTo>
                    <a:cubicBezTo>
                      <a:pt x="5189414" y="1317235"/>
                      <a:pt x="5189414" y="1317235"/>
                      <a:pt x="5189414" y="1328809"/>
                    </a:cubicBezTo>
                    <a:cubicBezTo>
                      <a:pt x="5189414" y="1328809"/>
                      <a:pt x="5189414" y="1328809"/>
                      <a:pt x="5197312" y="1344230"/>
                    </a:cubicBezTo>
                    <a:cubicBezTo>
                      <a:pt x="5197312" y="1344230"/>
                      <a:pt x="5197312" y="1344230"/>
                      <a:pt x="5197312" y="1351944"/>
                    </a:cubicBezTo>
                    <a:cubicBezTo>
                      <a:pt x="5197312" y="1351944"/>
                      <a:pt x="5197312" y="1351944"/>
                      <a:pt x="5181514" y="1367365"/>
                    </a:cubicBezTo>
                    <a:cubicBezTo>
                      <a:pt x="5181514" y="1367365"/>
                      <a:pt x="5181514" y="1367365"/>
                      <a:pt x="5181514" y="1375079"/>
                    </a:cubicBezTo>
                    <a:cubicBezTo>
                      <a:pt x="5181514" y="1375079"/>
                      <a:pt x="5181514" y="1375079"/>
                      <a:pt x="5173616" y="1386647"/>
                    </a:cubicBezTo>
                    <a:cubicBezTo>
                      <a:pt x="5173616" y="1386647"/>
                      <a:pt x="5173616" y="1386647"/>
                      <a:pt x="5173616" y="1402076"/>
                    </a:cubicBezTo>
                    <a:cubicBezTo>
                      <a:pt x="5173616" y="1402076"/>
                      <a:pt x="5173616" y="1402076"/>
                      <a:pt x="5173616" y="1429064"/>
                    </a:cubicBezTo>
                    <a:cubicBezTo>
                      <a:pt x="5173616" y="1429064"/>
                      <a:pt x="5173616" y="1429064"/>
                      <a:pt x="5181514" y="1448346"/>
                    </a:cubicBezTo>
                    <a:cubicBezTo>
                      <a:pt x="5181514" y="1448346"/>
                      <a:pt x="5181514" y="1448346"/>
                      <a:pt x="5173616" y="1459913"/>
                    </a:cubicBezTo>
                    <a:cubicBezTo>
                      <a:pt x="5173616" y="1459913"/>
                      <a:pt x="5173616" y="1459913"/>
                      <a:pt x="5169667" y="1471488"/>
                    </a:cubicBezTo>
                    <a:cubicBezTo>
                      <a:pt x="5169667" y="1471488"/>
                      <a:pt x="5169667" y="1471488"/>
                      <a:pt x="5161768" y="1494623"/>
                    </a:cubicBezTo>
                    <a:cubicBezTo>
                      <a:pt x="5161768" y="1494623"/>
                      <a:pt x="5161768" y="1494623"/>
                      <a:pt x="5157819" y="1525473"/>
                    </a:cubicBezTo>
                    <a:cubicBezTo>
                      <a:pt x="5157819" y="1525473"/>
                      <a:pt x="5157819" y="1525473"/>
                      <a:pt x="5161768" y="1552468"/>
                    </a:cubicBezTo>
                    <a:cubicBezTo>
                      <a:pt x="5161768" y="1552468"/>
                      <a:pt x="5161768" y="1552468"/>
                      <a:pt x="5181514" y="1598738"/>
                    </a:cubicBezTo>
                    <a:cubicBezTo>
                      <a:pt x="5181514" y="1598738"/>
                      <a:pt x="5181514" y="1598738"/>
                      <a:pt x="5181514" y="1614167"/>
                    </a:cubicBezTo>
                    <a:cubicBezTo>
                      <a:pt x="5181514" y="1614167"/>
                      <a:pt x="5181514" y="1614167"/>
                      <a:pt x="5181514" y="1660437"/>
                    </a:cubicBezTo>
                    <a:cubicBezTo>
                      <a:pt x="5181514" y="1660437"/>
                      <a:pt x="5181514" y="1660437"/>
                      <a:pt x="5176481" y="1660735"/>
                    </a:cubicBezTo>
                    <a:lnTo>
                      <a:pt x="5169785" y="1661132"/>
                    </a:lnTo>
                    <a:lnTo>
                      <a:pt x="5169915" y="1661396"/>
                    </a:lnTo>
                    <a:lnTo>
                      <a:pt x="5178615" y="1660887"/>
                    </a:lnTo>
                    <a:lnTo>
                      <a:pt x="5178615" y="1674492"/>
                    </a:lnTo>
                    <a:lnTo>
                      <a:pt x="5182059" y="1691224"/>
                    </a:lnTo>
                    <a:lnTo>
                      <a:pt x="5195307" y="1727016"/>
                    </a:lnTo>
                    <a:lnTo>
                      <a:pt x="5206636" y="1738027"/>
                    </a:lnTo>
                    <a:lnTo>
                      <a:pt x="5211304" y="1765256"/>
                    </a:lnTo>
                    <a:lnTo>
                      <a:pt x="5220641" y="1778871"/>
                    </a:lnTo>
                    <a:lnTo>
                      <a:pt x="5229984" y="1801561"/>
                    </a:lnTo>
                    <a:lnTo>
                      <a:pt x="5248662" y="1815176"/>
                    </a:lnTo>
                    <a:lnTo>
                      <a:pt x="5243994" y="1815176"/>
                    </a:lnTo>
                    <a:lnTo>
                      <a:pt x="5246308" y="1883419"/>
                    </a:lnTo>
                    <a:lnTo>
                      <a:pt x="5246311" y="1883427"/>
                    </a:lnTo>
                    <a:lnTo>
                      <a:pt x="5243995" y="1815178"/>
                    </a:lnTo>
                    <a:lnTo>
                      <a:pt x="5267343" y="1819712"/>
                    </a:lnTo>
                    <a:lnTo>
                      <a:pt x="5281352" y="1815178"/>
                    </a:lnTo>
                    <a:lnTo>
                      <a:pt x="5300031" y="1801565"/>
                    </a:lnTo>
                    <a:lnTo>
                      <a:pt x="5332718" y="1783411"/>
                    </a:lnTo>
                    <a:lnTo>
                      <a:pt x="5332718" y="1778872"/>
                    </a:lnTo>
                    <a:lnTo>
                      <a:pt x="5334628" y="1778750"/>
                    </a:lnTo>
                    <a:lnTo>
                      <a:pt x="5351801" y="1762028"/>
                    </a:lnTo>
                    <a:cubicBezTo>
                      <a:pt x="5354273" y="1759621"/>
                      <a:pt x="5354273" y="1759621"/>
                      <a:pt x="5354273" y="1759621"/>
                    </a:cubicBezTo>
                    <a:cubicBezTo>
                      <a:pt x="5362177" y="1744233"/>
                      <a:pt x="5362177" y="1744233"/>
                      <a:pt x="5362177" y="1744233"/>
                    </a:cubicBezTo>
                    <a:cubicBezTo>
                      <a:pt x="5377997" y="1717283"/>
                      <a:pt x="5377997" y="1717283"/>
                      <a:pt x="5377997" y="1717283"/>
                    </a:cubicBezTo>
                    <a:cubicBezTo>
                      <a:pt x="5393807" y="1682643"/>
                      <a:pt x="5393807" y="1682643"/>
                      <a:pt x="5393807" y="1682643"/>
                    </a:cubicBezTo>
                    <a:cubicBezTo>
                      <a:pt x="5401713" y="1644159"/>
                      <a:pt x="5401713" y="1644159"/>
                      <a:pt x="5401713" y="1644159"/>
                    </a:cubicBezTo>
                    <a:cubicBezTo>
                      <a:pt x="5397761" y="1574880"/>
                      <a:pt x="5397761" y="1574880"/>
                      <a:pt x="5397761" y="1574880"/>
                    </a:cubicBezTo>
                    <a:cubicBezTo>
                      <a:pt x="5397761" y="1544085"/>
                      <a:pt x="5397761" y="1544085"/>
                      <a:pt x="5397761" y="1544085"/>
                    </a:cubicBezTo>
                    <a:cubicBezTo>
                      <a:pt x="5381950" y="1520998"/>
                      <a:pt x="5381950" y="1520998"/>
                      <a:pt x="5381950" y="1520998"/>
                    </a:cubicBezTo>
                    <a:cubicBezTo>
                      <a:pt x="5366130" y="1490203"/>
                      <a:pt x="5366130" y="1490203"/>
                      <a:pt x="5366130" y="1490203"/>
                    </a:cubicBezTo>
                    <a:cubicBezTo>
                      <a:pt x="5350319" y="1474806"/>
                      <a:pt x="5350319" y="1474806"/>
                      <a:pt x="5350319" y="1474806"/>
                    </a:cubicBezTo>
                    <a:cubicBezTo>
                      <a:pt x="5338452" y="1447865"/>
                      <a:pt x="5338452" y="1447865"/>
                      <a:pt x="5338452" y="1447865"/>
                    </a:cubicBezTo>
                    <a:cubicBezTo>
                      <a:pt x="5346367" y="1428623"/>
                      <a:pt x="5346367" y="1428623"/>
                      <a:pt x="5346367" y="1428623"/>
                    </a:cubicBezTo>
                    <a:cubicBezTo>
                      <a:pt x="5354273" y="1420924"/>
                      <a:pt x="5354273" y="1420924"/>
                      <a:pt x="5354273" y="1420924"/>
                    </a:cubicBezTo>
                    <a:cubicBezTo>
                      <a:pt x="5354273" y="1405527"/>
                      <a:pt x="5354273" y="1405527"/>
                      <a:pt x="5354273" y="1405527"/>
                    </a:cubicBezTo>
                    <a:cubicBezTo>
                      <a:pt x="5346367" y="1374741"/>
                      <a:pt x="5346367" y="1374741"/>
                      <a:pt x="5346367" y="1374741"/>
                    </a:cubicBezTo>
                    <a:cubicBezTo>
                      <a:pt x="5334500" y="1363198"/>
                      <a:pt x="5334500" y="1363198"/>
                      <a:pt x="5334500" y="1363198"/>
                    </a:cubicBezTo>
                    <a:cubicBezTo>
                      <a:pt x="5346367" y="1355499"/>
                      <a:pt x="5346367" y="1355499"/>
                      <a:pt x="5346367" y="1355499"/>
                    </a:cubicBezTo>
                    <a:cubicBezTo>
                      <a:pt x="5350319" y="1336248"/>
                      <a:pt x="5350319" y="1336248"/>
                      <a:pt x="5350319" y="1336248"/>
                    </a:cubicBezTo>
                    <a:cubicBezTo>
                      <a:pt x="5354273" y="1317006"/>
                      <a:pt x="5354273" y="1317006"/>
                      <a:pt x="5354273" y="1317006"/>
                    </a:cubicBezTo>
                    <a:cubicBezTo>
                      <a:pt x="5362177" y="1305462"/>
                      <a:pt x="5362177" y="1305462"/>
                      <a:pt x="5362177" y="1305462"/>
                    </a:cubicBezTo>
                    <a:cubicBezTo>
                      <a:pt x="5362177" y="1274667"/>
                      <a:pt x="5362177" y="1274667"/>
                      <a:pt x="5362177" y="1274667"/>
                    </a:cubicBezTo>
                    <a:cubicBezTo>
                      <a:pt x="5358225" y="1259279"/>
                      <a:pt x="5358225" y="1259279"/>
                      <a:pt x="5358225" y="1259279"/>
                    </a:cubicBezTo>
                    <a:cubicBezTo>
                      <a:pt x="5362177" y="1240028"/>
                      <a:pt x="5362177" y="1240028"/>
                      <a:pt x="5362177" y="1240028"/>
                    </a:cubicBezTo>
                    <a:cubicBezTo>
                      <a:pt x="5374036" y="1224640"/>
                      <a:pt x="5374036" y="1224640"/>
                      <a:pt x="5374036" y="1224640"/>
                    </a:cubicBezTo>
                    <a:cubicBezTo>
                      <a:pt x="5381950" y="1209242"/>
                      <a:pt x="5381950" y="1209242"/>
                      <a:pt x="5381950" y="1209242"/>
                    </a:cubicBezTo>
                    <a:cubicBezTo>
                      <a:pt x="5381950" y="1190000"/>
                      <a:pt x="5381950" y="1190000"/>
                      <a:pt x="5381950" y="1190000"/>
                    </a:cubicBezTo>
                    <a:cubicBezTo>
                      <a:pt x="5397761" y="1186146"/>
                      <a:pt x="5397761" y="1186146"/>
                      <a:pt x="5397761" y="1186146"/>
                    </a:cubicBezTo>
                    <a:cubicBezTo>
                      <a:pt x="5421485" y="1186146"/>
                      <a:pt x="5421485" y="1186146"/>
                      <a:pt x="5421485" y="1186146"/>
                    </a:cubicBezTo>
                    <a:cubicBezTo>
                      <a:pt x="5429391" y="1155361"/>
                      <a:pt x="5429391" y="1155361"/>
                      <a:pt x="5429391" y="1155361"/>
                    </a:cubicBezTo>
                    <a:cubicBezTo>
                      <a:pt x="5433343" y="1147662"/>
                      <a:pt x="5433343" y="1147662"/>
                      <a:pt x="5433343" y="1147662"/>
                    </a:cubicBezTo>
                    <a:cubicBezTo>
                      <a:pt x="5441249" y="1143808"/>
                      <a:pt x="5441249" y="1143808"/>
                      <a:pt x="5441249" y="1143808"/>
                    </a:cubicBezTo>
                    <a:cubicBezTo>
                      <a:pt x="5453116" y="1178447"/>
                      <a:pt x="5453116" y="1178447"/>
                      <a:pt x="5453116" y="1178447"/>
                    </a:cubicBezTo>
                    <a:cubicBezTo>
                      <a:pt x="5437295" y="1197689"/>
                      <a:pt x="5437295" y="1197689"/>
                      <a:pt x="5437295" y="1197689"/>
                    </a:cubicBezTo>
                    <a:cubicBezTo>
                      <a:pt x="5437295" y="1205388"/>
                      <a:pt x="5437295" y="1205388"/>
                      <a:pt x="5437295" y="1205388"/>
                    </a:cubicBezTo>
                    <a:cubicBezTo>
                      <a:pt x="5437295" y="1205388"/>
                      <a:pt x="5441249" y="1209242"/>
                      <a:pt x="5445210" y="1209242"/>
                    </a:cubicBezTo>
                    <a:cubicBezTo>
                      <a:pt x="5449164" y="1209242"/>
                      <a:pt x="5449164" y="1209242"/>
                      <a:pt x="5449164" y="1209242"/>
                    </a:cubicBezTo>
                    <a:cubicBezTo>
                      <a:pt x="5449164" y="1209242"/>
                      <a:pt x="5457068" y="1205388"/>
                      <a:pt x="5457068" y="1205388"/>
                    </a:cubicBezTo>
                    <a:cubicBezTo>
                      <a:pt x="5457068" y="1201543"/>
                      <a:pt x="5461021" y="1190000"/>
                      <a:pt x="5461021" y="1190000"/>
                    </a:cubicBezTo>
                    <a:cubicBezTo>
                      <a:pt x="5464973" y="1186146"/>
                      <a:pt x="5464973" y="1186146"/>
                      <a:pt x="5464973" y="1186146"/>
                    </a:cubicBezTo>
                    <a:cubicBezTo>
                      <a:pt x="5468925" y="1166904"/>
                      <a:pt x="5468925" y="1166904"/>
                      <a:pt x="5468925" y="1166904"/>
                    </a:cubicBezTo>
                    <a:cubicBezTo>
                      <a:pt x="5468925" y="1155361"/>
                      <a:pt x="5468925" y="1155361"/>
                      <a:pt x="5468925" y="1155361"/>
                    </a:cubicBezTo>
                    <a:cubicBezTo>
                      <a:pt x="5468925" y="1139963"/>
                      <a:pt x="5468925" y="1139963"/>
                      <a:pt x="5468925" y="1139963"/>
                    </a:cubicBezTo>
                    <a:cubicBezTo>
                      <a:pt x="5468925" y="1124566"/>
                      <a:pt x="5468925" y="1124566"/>
                      <a:pt x="5468925" y="1124566"/>
                    </a:cubicBezTo>
                    <a:cubicBezTo>
                      <a:pt x="5480794" y="1109168"/>
                      <a:pt x="5480794" y="1109168"/>
                      <a:pt x="5480794" y="1109168"/>
                    </a:cubicBezTo>
                    <a:cubicBezTo>
                      <a:pt x="5488698" y="1101469"/>
                      <a:pt x="5488698" y="1101469"/>
                      <a:pt x="5488698" y="1101469"/>
                    </a:cubicBezTo>
                    <a:cubicBezTo>
                      <a:pt x="5508461" y="1097625"/>
                      <a:pt x="5508461" y="1097625"/>
                      <a:pt x="5508461" y="1097625"/>
                    </a:cubicBezTo>
                    <a:cubicBezTo>
                      <a:pt x="5516376" y="1089926"/>
                      <a:pt x="5516376" y="1089926"/>
                      <a:pt x="5516376" y="1089926"/>
                    </a:cubicBezTo>
                    <a:cubicBezTo>
                      <a:pt x="5500556" y="1074529"/>
                      <a:pt x="5500556" y="1074529"/>
                      <a:pt x="5500556" y="1074529"/>
                    </a:cubicBezTo>
                    <a:cubicBezTo>
                      <a:pt x="5496604" y="1062985"/>
                      <a:pt x="5496604" y="1062985"/>
                      <a:pt x="5496604" y="1062985"/>
                    </a:cubicBezTo>
                    <a:cubicBezTo>
                      <a:pt x="5504509" y="1051442"/>
                      <a:pt x="5504509" y="1051442"/>
                      <a:pt x="5504509" y="1051442"/>
                    </a:cubicBezTo>
                    <a:cubicBezTo>
                      <a:pt x="5512424" y="1039889"/>
                      <a:pt x="5512424" y="1039889"/>
                      <a:pt x="5512424" y="1039889"/>
                    </a:cubicBezTo>
                    <a:cubicBezTo>
                      <a:pt x="5516376" y="1036044"/>
                      <a:pt x="5516376" y="1036044"/>
                      <a:pt x="5516376" y="1036044"/>
                    </a:cubicBezTo>
                    <a:cubicBezTo>
                      <a:pt x="5516376" y="1028346"/>
                      <a:pt x="5516376" y="1028346"/>
                      <a:pt x="5516376" y="1028346"/>
                    </a:cubicBezTo>
                    <a:cubicBezTo>
                      <a:pt x="5520328" y="1024492"/>
                      <a:pt x="5520328" y="1024492"/>
                      <a:pt x="5520328" y="1024492"/>
                    </a:cubicBezTo>
                    <a:cubicBezTo>
                      <a:pt x="5520328" y="1024492"/>
                      <a:pt x="5520328" y="1024492"/>
                      <a:pt x="5524282" y="1024492"/>
                    </a:cubicBezTo>
                    <a:cubicBezTo>
                      <a:pt x="5524282" y="1024492"/>
                      <a:pt x="5540092" y="1020647"/>
                      <a:pt x="5540092" y="1020647"/>
                    </a:cubicBezTo>
                    <a:cubicBezTo>
                      <a:pt x="5548006" y="1020647"/>
                      <a:pt x="5548006" y="1020647"/>
                      <a:pt x="5548006" y="1020647"/>
                    </a:cubicBezTo>
                    <a:cubicBezTo>
                      <a:pt x="5540092" y="1009103"/>
                      <a:pt x="5540092" y="1009103"/>
                      <a:pt x="5540092" y="1009103"/>
                    </a:cubicBezTo>
                    <a:cubicBezTo>
                      <a:pt x="5524282" y="997551"/>
                      <a:pt x="5524282" y="997551"/>
                      <a:pt x="5524282" y="997551"/>
                    </a:cubicBezTo>
                    <a:cubicBezTo>
                      <a:pt x="5516376" y="989852"/>
                      <a:pt x="5516376" y="989852"/>
                      <a:pt x="5516376" y="989852"/>
                    </a:cubicBezTo>
                    <a:cubicBezTo>
                      <a:pt x="5504509" y="982163"/>
                      <a:pt x="5504509" y="982163"/>
                      <a:pt x="5504509" y="982163"/>
                    </a:cubicBezTo>
                    <a:cubicBezTo>
                      <a:pt x="5484746" y="974464"/>
                      <a:pt x="5484746" y="974464"/>
                      <a:pt x="5484746" y="974464"/>
                    </a:cubicBezTo>
                    <a:cubicBezTo>
                      <a:pt x="5449164" y="970610"/>
                      <a:pt x="5449164" y="970610"/>
                      <a:pt x="5449164" y="970610"/>
                    </a:cubicBezTo>
                    <a:close/>
                    <a:moveTo>
                      <a:pt x="4545885" y="912118"/>
                    </a:moveTo>
                    <a:lnTo>
                      <a:pt x="4534207" y="921200"/>
                    </a:lnTo>
                    <a:lnTo>
                      <a:pt x="4534207" y="927075"/>
                    </a:lnTo>
                    <a:lnTo>
                      <a:pt x="4537434" y="929012"/>
                    </a:lnTo>
                    <a:lnTo>
                      <a:pt x="4537761" y="920047"/>
                    </a:lnTo>
                    <a:cubicBezTo>
                      <a:pt x="4537761" y="920047"/>
                      <a:pt x="4537761" y="920047"/>
                      <a:pt x="4539736" y="918120"/>
                    </a:cubicBezTo>
                    <a:close/>
                    <a:moveTo>
                      <a:pt x="756357" y="661392"/>
                    </a:moveTo>
                    <a:lnTo>
                      <a:pt x="756358" y="663733"/>
                    </a:lnTo>
                    <a:cubicBezTo>
                      <a:pt x="756358" y="663733"/>
                      <a:pt x="756358" y="663733"/>
                      <a:pt x="757841" y="664214"/>
                    </a:cubicBezTo>
                    <a:lnTo>
                      <a:pt x="758205" y="664331"/>
                    </a:lnTo>
                    <a:lnTo>
                      <a:pt x="758205" y="661392"/>
                    </a:lnTo>
                    <a:close/>
                    <a:moveTo>
                      <a:pt x="720740" y="645530"/>
                    </a:moveTo>
                    <a:lnTo>
                      <a:pt x="720740" y="648363"/>
                    </a:lnTo>
                    <a:cubicBezTo>
                      <a:pt x="720740" y="648363"/>
                      <a:pt x="720740" y="648363"/>
                      <a:pt x="724701" y="656053"/>
                    </a:cubicBezTo>
                    <a:lnTo>
                      <a:pt x="726127" y="656514"/>
                    </a:lnTo>
                    <a:lnTo>
                      <a:pt x="723207" y="650815"/>
                    </a:lnTo>
                    <a:cubicBezTo>
                      <a:pt x="722713" y="649854"/>
                      <a:pt x="722713" y="649854"/>
                      <a:pt x="722713" y="649854"/>
                    </a:cubicBezTo>
                    <a:cubicBezTo>
                      <a:pt x="722713" y="646012"/>
                      <a:pt x="722713" y="646012"/>
                      <a:pt x="722713" y="646012"/>
                    </a:cubicBezTo>
                    <a:close/>
                    <a:moveTo>
                      <a:pt x="3889429" y="506825"/>
                    </a:moveTo>
                    <a:lnTo>
                      <a:pt x="3889794" y="508595"/>
                    </a:lnTo>
                    <a:lnTo>
                      <a:pt x="3889794" y="508249"/>
                    </a:lnTo>
                    <a:close/>
                    <a:moveTo>
                      <a:pt x="7620829" y="326734"/>
                    </a:moveTo>
                    <a:lnTo>
                      <a:pt x="7681538" y="363033"/>
                    </a:lnTo>
                    <a:lnTo>
                      <a:pt x="7690876" y="376646"/>
                    </a:lnTo>
                    <a:lnTo>
                      <a:pt x="7700214" y="408411"/>
                    </a:lnTo>
                    <a:lnTo>
                      <a:pt x="7709556" y="444716"/>
                    </a:lnTo>
                    <a:lnTo>
                      <a:pt x="7718895" y="467410"/>
                    </a:lnTo>
                    <a:lnTo>
                      <a:pt x="7728232" y="508247"/>
                    </a:lnTo>
                    <a:lnTo>
                      <a:pt x="7746913" y="549086"/>
                    </a:lnTo>
                    <a:lnTo>
                      <a:pt x="7751580" y="580853"/>
                    </a:lnTo>
                    <a:lnTo>
                      <a:pt x="7765589" y="603545"/>
                    </a:lnTo>
                    <a:lnTo>
                      <a:pt x="7784269" y="612618"/>
                    </a:lnTo>
                    <a:lnTo>
                      <a:pt x="7802945" y="612618"/>
                    </a:lnTo>
                    <a:lnTo>
                      <a:pt x="7812287" y="608085"/>
                    </a:lnTo>
                    <a:lnTo>
                      <a:pt x="7826297" y="603545"/>
                    </a:lnTo>
                    <a:lnTo>
                      <a:pt x="7830964" y="617158"/>
                    </a:lnTo>
                    <a:lnTo>
                      <a:pt x="7830964" y="635311"/>
                    </a:lnTo>
                    <a:lnTo>
                      <a:pt x="7835635" y="657996"/>
                    </a:lnTo>
                    <a:lnTo>
                      <a:pt x="7844973" y="676149"/>
                    </a:lnTo>
                    <a:lnTo>
                      <a:pt x="7854311" y="676149"/>
                    </a:lnTo>
                    <a:lnTo>
                      <a:pt x="7872991" y="676149"/>
                    </a:lnTo>
                    <a:lnTo>
                      <a:pt x="7882330" y="698842"/>
                    </a:lnTo>
                    <a:lnTo>
                      <a:pt x="7891672" y="703381"/>
                    </a:lnTo>
                    <a:lnTo>
                      <a:pt x="7891672" y="707915"/>
                    </a:lnTo>
                    <a:lnTo>
                      <a:pt x="7882330" y="716995"/>
                    </a:lnTo>
                    <a:lnTo>
                      <a:pt x="7887000" y="726068"/>
                    </a:lnTo>
                    <a:lnTo>
                      <a:pt x="7896339" y="726068"/>
                    </a:lnTo>
                    <a:lnTo>
                      <a:pt x="7901010" y="726068"/>
                    </a:lnTo>
                    <a:lnTo>
                      <a:pt x="7905681" y="730608"/>
                    </a:lnTo>
                    <a:lnTo>
                      <a:pt x="7901010" y="757834"/>
                    </a:lnTo>
                    <a:lnTo>
                      <a:pt x="7891672" y="766906"/>
                    </a:lnTo>
                    <a:lnTo>
                      <a:pt x="7872991" y="766906"/>
                    </a:lnTo>
                    <a:lnTo>
                      <a:pt x="7858982" y="780526"/>
                    </a:lnTo>
                    <a:lnTo>
                      <a:pt x="7854311" y="785059"/>
                    </a:lnTo>
                    <a:lnTo>
                      <a:pt x="7844973" y="785059"/>
                    </a:lnTo>
                    <a:lnTo>
                      <a:pt x="7844973" y="798671"/>
                    </a:lnTo>
                    <a:lnTo>
                      <a:pt x="7840306" y="803212"/>
                    </a:lnTo>
                    <a:lnTo>
                      <a:pt x="7830964" y="803212"/>
                    </a:lnTo>
                    <a:lnTo>
                      <a:pt x="7812287" y="803212"/>
                    </a:lnTo>
                    <a:lnTo>
                      <a:pt x="7812287" y="830438"/>
                    </a:lnTo>
                    <a:lnTo>
                      <a:pt x="7802945" y="830438"/>
                    </a:lnTo>
                    <a:lnTo>
                      <a:pt x="7798278" y="830438"/>
                    </a:lnTo>
                    <a:lnTo>
                      <a:pt x="7802945" y="848590"/>
                    </a:lnTo>
                    <a:lnTo>
                      <a:pt x="7793608" y="853130"/>
                    </a:lnTo>
                    <a:lnTo>
                      <a:pt x="7779599" y="844057"/>
                    </a:lnTo>
                    <a:lnTo>
                      <a:pt x="7765589" y="830438"/>
                    </a:lnTo>
                    <a:lnTo>
                      <a:pt x="7760922" y="834977"/>
                    </a:lnTo>
                    <a:lnTo>
                      <a:pt x="7760922" y="844057"/>
                    </a:lnTo>
                    <a:lnTo>
                      <a:pt x="7770260" y="853130"/>
                    </a:lnTo>
                    <a:lnTo>
                      <a:pt x="7779599" y="862203"/>
                    </a:lnTo>
                    <a:lnTo>
                      <a:pt x="7765589" y="875823"/>
                    </a:lnTo>
                    <a:lnTo>
                      <a:pt x="7751580" y="880356"/>
                    </a:lnTo>
                    <a:lnTo>
                      <a:pt x="7751580" y="862203"/>
                    </a:lnTo>
                    <a:lnTo>
                      <a:pt x="7751580" y="853130"/>
                    </a:lnTo>
                    <a:lnTo>
                      <a:pt x="7737571" y="848590"/>
                    </a:lnTo>
                    <a:lnTo>
                      <a:pt x="7728232" y="853130"/>
                    </a:lnTo>
                    <a:lnTo>
                      <a:pt x="7728232" y="871282"/>
                    </a:lnTo>
                    <a:lnTo>
                      <a:pt x="7728232" y="880356"/>
                    </a:lnTo>
                    <a:lnTo>
                      <a:pt x="7704886" y="880356"/>
                    </a:lnTo>
                    <a:lnTo>
                      <a:pt x="7700214" y="871282"/>
                    </a:lnTo>
                    <a:lnTo>
                      <a:pt x="7681538" y="853130"/>
                    </a:lnTo>
                    <a:lnTo>
                      <a:pt x="7681538" y="862203"/>
                    </a:lnTo>
                    <a:lnTo>
                      <a:pt x="7676867" y="875823"/>
                    </a:lnTo>
                    <a:lnTo>
                      <a:pt x="7676867" y="884896"/>
                    </a:lnTo>
                    <a:lnTo>
                      <a:pt x="7681538" y="898509"/>
                    </a:lnTo>
                    <a:lnTo>
                      <a:pt x="7681538" y="907589"/>
                    </a:lnTo>
                    <a:lnTo>
                      <a:pt x="7676867" y="925735"/>
                    </a:lnTo>
                    <a:lnTo>
                      <a:pt x="7681538" y="939354"/>
                    </a:lnTo>
                    <a:lnTo>
                      <a:pt x="7676867" y="957500"/>
                    </a:lnTo>
                    <a:lnTo>
                      <a:pt x="7672196" y="966580"/>
                    </a:lnTo>
                    <a:lnTo>
                      <a:pt x="7658191" y="971113"/>
                    </a:lnTo>
                    <a:lnTo>
                      <a:pt x="7644182" y="957500"/>
                    </a:lnTo>
                    <a:lnTo>
                      <a:pt x="7634838" y="957500"/>
                    </a:lnTo>
                    <a:lnTo>
                      <a:pt x="7639510" y="980193"/>
                    </a:lnTo>
                    <a:lnTo>
                      <a:pt x="7634838" y="993805"/>
                    </a:lnTo>
                    <a:lnTo>
                      <a:pt x="7620829" y="998346"/>
                    </a:lnTo>
                    <a:lnTo>
                      <a:pt x="7611492" y="993805"/>
                    </a:lnTo>
                    <a:lnTo>
                      <a:pt x="7592816" y="993805"/>
                    </a:lnTo>
                    <a:lnTo>
                      <a:pt x="7597483" y="1002878"/>
                    </a:lnTo>
                    <a:lnTo>
                      <a:pt x="7602154" y="1002878"/>
                    </a:lnTo>
                    <a:lnTo>
                      <a:pt x="7602154" y="1007419"/>
                    </a:lnTo>
                    <a:lnTo>
                      <a:pt x="7602154" y="1021031"/>
                    </a:lnTo>
                    <a:lnTo>
                      <a:pt x="7597483" y="1021031"/>
                    </a:lnTo>
                    <a:lnTo>
                      <a:pt x="7592816" y="1016499"/>
                    </a:lnTo>
                    <a:lnTo>
                      <a:pt x="7583473" y="1007419"/>
                    </a:lnTo>
                    <a:lnTo>
                      <a:pt x="7583473" y="1021031"/>
                    </a:lnTo>
                    <a:lnTo>
                      <a:pt x="7578806" y="1025571"/>
                    </a:lnTo>
                    <a:lnTo>
                      <a:pt x="7569464" y="1030111"/>
                    </a:lnTo>
                    <a:lnTo>
                      <a:pt x="7569464" y="1025571"/>
                    </a:lnTo>
                    <a:lnTo>
                      <a:pt x="7564797" y="1021031"/>
                    </a:lnTo>
                    <a:lnTo>
                      <a:pt x="7555455" y="1030111"/>
                    </a:lnTo>
                    <a:lnTo>
                      <a:pt x="7555455" y="1034644"/>
                    </a:lnTo>
                    <a:lnTo>
                      <a:pt x="7546116" y="1043724"/>
                    </a:lnTo>
                    <a:lnTo>
                      <a:pt x="7546116" y="1048264"/>
                    </a:lnTo>
                    <a:lnTo>
                      <a:pt x="7546116" y="1057338"/>
                    </a:lnTo>
                    <a:lnTo>
                      <a:pt x="7550788" y="1057338"/>
                    </a:lnTo>
                    <a:lnTo>
                      <a:pt x="7564797" y="1057338"/>
                    </a:lnTo>
                    <a:lnTo>
                      <a:pt x="7564797" y="1080030"/>
                    </a:lnTo>
                    <a:lnTo>
                      <a:pt x="7550788" y="1080030"/>
                    </a:lnTo>
                    <a:lnTo>
                      <a:pt x="7546116" y="1080030"/>
                    </a:lnTo>
                    <a:lnTo>
                      <a:pt x="7536779" y="1080030"/>
                    </a:lnTo>
                    <a:lnTo>
                      <a:pt x="7536779" y="1093643"/>
                    </a:lnTo>
                    <a:lnTo>
                      <a:pt x="7532107" y="1102716"/>
                    </a:lnTo>
                    <a:lnTo>
                      <a:pt x="7532107" y="1116328"/>
                    </a:lnTo>
                    <a:lnTo>
                      <a:pt x="7522770" y="1116328"/>
                    </a:lnTo>
                    <a:lnTo>
                      <a:pt x="7518098" y="1125408"/>
                    </a:lnTo>
                    <a:lnTo>
                      <a:pt x="7518098" y="1134481"/>
                    </a:lnTo>
                    <a:lnTo>
                      <a:pt x="7518098" y="1148094"/>
                    </a:lnTo>
                    <a:lnTo>
                      <a:pt x="7518098" y="1152634"/>
                    </a:lnTo>
                    <a:lnTo>
                      <a:pt x="7513432" y="1166247"/>
                    </a:lnTo>
                    <a:lnTo>
                      <a:pt x="7513432" y="1175327"/>
                    </a:lnTo>
                    <a:lnTo>
                      <a:pt x="7508666" y="1171159"/>
                    </a:lnTo>
                    <a:lnTo>
                      <a:pt x="7499423" y="1207092"/>
                    </a:lnTo>
                    <a:lnTo>
                      <a:pt x="7504092" y="1220705"/>
                    </a:lnTo>
                    <a:lnTo>
                      <a:pt x="7466735" y="1234317"/>
                    </a:lnTo>
                    <a:lnTo>
                      <a:pt x="7462066" y="1257010"/>
                    </a:lnTo>
                    <a:lnTo>
                      <a:pt x="7289290" y="1297852"/>
                    </a:lnTo>
                    <a:lnTo>
                      <a:pt x="7279950" y="1266085"/>
                    </a:lnTo>
                    <a:lnTo>
                      <a:pt x="7284619" y="1225242"/>
                    </a:lnTo>
                    <a:lnTo>
                      <a:pt x="7279950" y="1175325"/>
                    </a:lnTo>
                    <a:lnTo>
                      <a:pt x="7275281" y="1125407"/>
                    </a:lnTo>
                    <a:lnTo>
                      <a:pt x="7289290" y="1057340"/>
                    </a:lnTo>
                    <a:lnTo>
                      <a:pt x="7289290" y="998347"/>
                    </a:lnTo>
                    <a:lnTo>
                      <a:pt x="7331316" y="966584"/>
                    </a:lnTo>
                    <a:lnTo>
                      <a:pt x="7331316" y="948429"/>
                    </a:lnTo>
                    <a:lnTo>
                      <a:pt x="7317307" y="930279"/>
                    </a:lnTo>
                    <a:lnTo>
                      <a:pt x="7317307" y="907592"/>
                    </a:lnTo>
                    <a:lnTo>
                      <a:pt x="7317307" y="871287"/>
                    </a:lnTo>
                    <a:lnTo>
                      <a:pt x="7303298" y="853137"/>
                    </a:lnTo>
                    <a:lnTo>
                      <a:pt x="7312638" y="834982"/>
                    </a:lnTo>
                    <a:lnTo>
                      <a:pt x="7317307" y="821369"/>
                    </a:lnTo>
                    <a:lnTo>
                      <a:pt x="7317307" y="798681"/>
                    </a:lnTo>
                    <a:lnTo>
                      <a:pt x="7340655" y="798681"/>
                    </a:lnTo>
                    <a:lnTo>
                      <a:pt x="7359333" y="794144"/>
                    </a:lnTo>
                    <a:lnTo>
                      <a:pt x="7447558" y="1073717"/>
                    </a:lnTo>
                    <a:lnTo>
                      <a:pt x="7359335" y="794139"/>
                    </a:lnTo>
                    <a:lnTo>
                      <a:pt x="7364002" y="780526"/>
                    </a:lnTo>
                    <a:lnTo>
                      <a:pt x="7392020" y="780526"/>
                    </a:lnTo>
                    <a:lnTo>
                      <a:pt x="7392020" y="757834"/>
                    </a:lnTo>
                    <a:lnTo>
                      <a:pt x="7406029" y="753293"/>
                    </a:lnTo>
                    <a:lnTo>
                      <a:pt x="7406029" y="721528"/>
                    </a:lnTo>
                    <a:lnTo>
                      <a:pt x="7415367" y="698842"/>
                    </a:lnTo>
                    <a:lnTo>
                      <a:pt x="7415367" y="671616"/>
                    </a:lnTo>
                    <a:lnTo>
                      <a:pt x="7424705" y="657996"/>
                    </a:lnTo>
                    <a:lnTo>
                      <a:pt x="7429376" y="648923"/>
                    </a:lnTo>
                    <a:lnTo>
                      <a:pt x="7420038" y="639850"/>
                    </a:lnTo>
                    <a:lnTo>
                      <a:pt x="7415367" y="617158"/>
                    </a:lnTo>
                    <a:lnTo>
                      <a:pt x="7420038" y="571780"/>
                    </a:lnTo>
                    <a:lnTo>
                      <a:pt x="7429376" y="530941"/>
                    </a:lnTo>
                    <a:lnTo>
                      <a:pt x="7452724" y="476482"/>
                    </a:lnTo>
                    <a:lnTo>
                      <a:pt x="7462066" y="426564"/>
                    </a:lnTo>
                    <a:lnTo>
                      <a:pt x="7485414" y="358492"/>
                    </a:lnTo>
                    <a:lnTo>
                      <a:pt x="7494751" y="349419"/>
                    </a:lnTo>
                    <a:lnTo>
                      <a:pt x="7499423" y="349419"/>
                    </a:lnTo>
                    <a:lnTo>
                      <a:pt x="7518098" y="353960"/>
                    </a:lnTo>
                    <a:lnTo>
                      <a:pt x="7541451" y="367572"/>
                    </a:lnTo>
                    <a:lnTo>
                      <a:pt x="7555455" y="376646"/>
                    </a:lnTo>
                    <a:lnTo>
                      <a:pt x="7569464" y="376646"/>
                    </a:lnTo>
                    <a:lnTo>
                      <a:pt x="7592816" y="358492"/>
                    </a:lnTo>
                    <a:lnTo>
                      <a:pt x="7606820" y="340346"/>
                    </a:lnTo>
                    <a:close/>
                    <a:moveTo>
                      <a:pt x="687232" y="0"/>
                    </a:moveTo>
                    <a:cubicBezTo>
                      <a:pt x="687232" y="0"/>
                      <a:pt x="911974" y="61524"/>
                      <a:pt x="959288" y="73061"/>
                    </a:cubicBezTo>
                    <a:cubicBezTo>
                      <a:pt x="1002657" y="84593"/>
                      <a:pt x="1294421" y="161502"/>
                      <a:pt x="1314140" y="165342"/>
                    </a:cubicBezTo>
                    <a:cubicBezTo>
                      <a:pt x="1333858" y="173039"/>
                      <a:pt x="1357509" y="173039"/>
                      <a:pt x="1357509" y="173039"/>
                    </a:cubicBezTo>
                    <a:lnTo>
                      <a:pt x="1400887" y="180729"/>
                    </a:lnTo>
                    <a:lnTo>
                      <a:pt x="1399289" y="188098"/>
                    </a:lnTo>
                    <a:lnTo>
                      <a:pt x="1399992" y="188245"/>
                    </a:lnTo>
                    <a:lnTo>
                      <a:pt x="1402445" y="176985"/>
                    </a:lnTo>
                    <a:cubicBezTo>
                      <a:pt x="1402445" y="176985"/>
                      <a:pt x="1402445" y="176985"/>
                      <a:pt x="1528933" y="207731"/>
                    </a:cubicBezTo>
                    <a:lnTo>
                      <a:pt x="1528710" y="208811"/>
                    </a:lnTo>
                    <a:lnTo>
                      <a:pt x="1546127" y="212475"/>
                    </a:lnTo>
                    <a:cubicBezTo>
                      <a:pt x="1626440" y="229281"/>
                      <a:pt x="1963256" y="298827"/>
                      <a:pt x="2212298" y="335918"/>
                    </a:cubicBezTo>
                    <a:cubicBezTo>
                      <a:pt x="2445536" y="370601"/>
                      <a:pt x="3030587" y="439964"/>
                      <a:pt x="3030587" y="439964"/>
                    </a:cubicBezTo>
                    <a:lnTo>
                      <a:pt x="3030561" y="440233"/>
                    </a:lnTo>
                    <a:lnTo>
                      <a:pt x="3040751" y="441180"/>
                    </a:lnTo>
                    <a:cubicBezTo>
                      <a:pt x="3088913" y="445639"/>
                      <a:pt x="3286116" y="463687"/>
                      <a:pt x="3358931" y="467046"/>
                    </a:cubicBezTo>
                    <a:cubicBezTo>
                      <a:pt x="3489700" y="474719"/>
                      <a:pt x="3885968" y="490069"/>
                      <a:pt x="3885968" y="490069"/>
                    </a:cubicBezTo>
                    <a:lnTo>
                      <a:pt x="3885973" y="490092"/>
                    </a:lnTo>
                    <a:lnTo>
                      <a:pt x="4127952" y="490092"/>
                    </a:lnTo>
                    <a:lnTo>
                      <a:pt x="4137285" y="471944"/>
                    </a:lnTo>
                    <a:lnTo>
                      <a:pt x="4146625" y="462867"/>
                    </a:lnTo>
                    <a:lnTo>
                      <a:pt x="4146625" y="417493"/>
                    </a:lnTo>
                    <a:lnTo>
                      <a:pt x="4165306" y="426562"/>
                    </a:lnTo>
                    <a:lnTo>
                      <a:pt x="4174647" y="440179"/>
                    </a:lnTo>
                    <a:lnTo>
                      <a:pt x="4155966" y="453788"/>
                    </a:lnTo>
                    <a:lnTo>
                      <a:pt x="4151295" y="471944"/>
                    </a:lnTo>
                    <a:lnTo>
                      <a:pt x="4137285" y="490092"/>
                    </a:lnTo>
                    <a:lnTo>
                      <a:pt x="4141954" y="508249"/>
                    </a:lnTo>
                    <a:lnTo>
                      <a:pt x="4155966" y="508249"/>
                    </a:lnTo>
                    <a:lnTo>
                      <a:pt x="4174647" y="508249"/>
                    </a:lnTo>
                    <a:lnTo>
                      <a:pt x="4193319" y="508249"/>
                    </a:lnTo>
                    <a:lnTo>
                      <a:pt x="4202660" y="526395"/>
                    </a:lnTo>
                    <a:lnTo>
                      <a:pt x="4226011" y="562700"/>
                    </a:lnTo>
                    <a:lnTo>
                      <a:pt x="4258695" y="571779"/>
                    </a:lnTo>
                    <a:lnTo>
                      <a:pt x="4277376" y="571779"/>
                    </a:lnTo>
                    <a:lnTo>
                      <a:pt x="4291386" y="571779"/>
                    </a:lnTo>
                    <a:lnTo>
                      <a:pt x="4319400" y="594465"/>
                    </a:lnTo>
                    <a:lnTo>
                      <a:pt x="4338081" y="594465"/>
                    </a:lnTo>
                    <a:lnTo>
                      <a:pt x="4352092" y="576318"/>
                    </a:lnTo>
                    <a:lnTo>
                      <a:pt x="4375435" y="576318"/>
                    </a:lnTo>
                    <a:lnTo>
                      <a:pt x="4394116" y="576318"/>
                    </a:lnTo>
                    <a:lnTo>
                      <a:pt x="4417468" y="576318"/>
                    </a:lnTo>
                    <a:lnTo>
                      <a:pt x="4440811" y="576318"/>
                    </a:lnTo>
                    <a:lnTo>
                      <a:pt x="4459492" y="580856"/>
                    </a:lnTo>
                    <a:lnTo>
                      <a:pt x="4445480" y="594465"/>
                    </a:lnTo>
                    <a:lnTo>
                      <a:pt x="4417468" y="580856"/>
                    </a:lnTo>
                    <a:lnTo>
                      <a:pt x="4440811" y="603543"/>
                    </a:lnTo>
                    <a:lnTo>
                      <a:pt x="4482843" y="608082"/>
                    </a:lnTo>
                    <a:lnTo>
                      <a:pt x="4487512" y="612621"/>
                    </a:lnTo>
                    <a:lnTo>
                      <a:pt x="4506186" y="621700"/>
                    </a:lnTo>
                    <a:lnTo>
                      <a:pt x="4520197" y="621700"/>
                    </a:lnTo>
                    <a:lnTo>
                      <a:pt x="4571562" y="635308"/>
                    </a:lnTo>
                    <a:lnTo>
                      <a:pt x="4590243" y="648925"/>
                    </a:lnTo>
                    <a:lnTo>
                      <a:pt x="4604253" y="667072"/>
                    </a:lnTo>
                    <a:lnTo>
                      <a:pt x="4641607" y="667072"/>
                    </a:lnTo>
                    <a:lnTo>
                      <a:pt x="4660288" y="653465"/>
                    </a:lnTo>
                    <a:lnTo>
                      <a:pt x="4674299" y="639847"/>
                    </a:lnTo>
                    <a:lnTo>
                      <a:pt x="4739667" y="653465"/>
                    </a:lnTo>
                    <a:lnTo>
                      <a:pt x="4819052" y="657995"/>
                    </a:lnTo>
                    <a:lnTo>
                      <a:pt x="4856414" y="667072"/>
                    </a:lnTo>
                    <a:lnTo>
                      <a:pt x="4749006" y="730602"/>
                    </a:lnTo>
                    <a:lnTo>
                      <a:pt x="4674299" y="780523"/>
                    </a:lnTo>
                    <a:lnTo>
                      <a:pt x="4636936" y="830436"/>
                    </a:lnTo>
                    <a:lnTo>
                      <a:pt x="4557550" y="903044"/>
                    </a:lnTo>
                    <a:lnTo>
                      <a:pt x="4554427" y="905473"/>
                    </a:lnTo>
                    <a:lnTo>
                      <a:pt x="4555041" y="906072"/>
                    </a:lnTo>
                    <a:cubicBezTo>
                      <a:pt x="4556521" y="907518"/>
                      <a:pt x="4559483" y="910411"/>
                      <a:pt x="4565406" y="916194"/>
                    </a:cubicBezTo>
                    <a:cubicBezTo>
                      <a:pt x="4565406" y="916194"/>
                      <a:pt x="4565406" y="916194"/>
                      <a:pt x="4585153" y="923908"/>
                    </a:cubicBezTo>
                    <a:cubicBezTo>
                      <a:pt x="4585153" y="923908"/>
                      <a:pt x="4585153" y="923908"/>
                      <a:pt x="4600951" y="923908"/>
                    </a:cubicBezTo>
                    <a:cubicBezTo>
                      <a:pt x="4600951" y="923908"/>
                      <a:pt x="4600951" y="923908"/>
                      <a:pt x="4608849" y="912334"/>
                    </a:cubicBezTo>
                    <a:cubicBezTo>
                      <a:pt x="4608849" y="912334"/>
                      <a:pt x="4608849" y="912334"/>
                      <a:pt x="4640444" y="896912"/>
                    </a:cubicBezTo>
                    <a:cubicBezTo>
                      <a:pt x="4640444" y="896912"/>
                      <a:pt x="4640444" y="896912"/>
                      <a:pt x="4660191" y="885345"/>
                    </a:cubicBezTo>
                    <a:cubicBezTo>
                      <a:pt x="4660191" y="885345"/>
                      <a:pt x="4660191" y="885345"/>
                      <a:pt x="4679938" y="877631"/>
                    </a:cubicBezTo>
                    <a:cubicBezTo>
                      <a:pt x="4679938" y="877631"/>
                      <a:pt x="4679938" y="877631"/>
                      <a:pt x="4695734" y="873777"/>
                    </a:cubicBezTo>
                    <a:cubicBezTo>
                      <a:pt x="4695734" y="873777"/>
                      <a:pt x="4695734" y="873777"/>
                      <a:pt x="4711532" y="866063"/>
                    </a:cubicBezTo>
                    <a:cubicBezTo>
                      <a:pt x="4711532" y="866063"/>
                      <a:pt x="4711532" y="866063"/>
                      <a:pt x="4719438" y="862210"/>
                    </a:cubicBezTo>
                    <a:cubicBezTo>
                      <a:pt x="4719438" y="862210"/>
                      <a:pt x="4719438" y="862210"/>
                      <a:pt x="4731286" y="869917"/>
                    </a:cubicBezTo>
                    <a:cubicBezTo>
                      <a:pt x="4731286" y="869917"/>
                      <a:pt x="4731286" y="869917"/>
                      <a:pt x="4727336" y="889198"/>
                    </a:cubicBezTo>
                    <a:cubicBezTo>
                      <a:pt x="4727336" y="889198"/>
                      <a:pt x="4727336" y="889198"/>
                      <a:pt x="4723388" y="896912"/>
                    </a:cubicBezTo>
                    <a:cubicBezTo>
                      <a:pt x="4723388" y="896912"/>
                      <a:pt x="4723388" y="896912"/>
                      <a:pt x="4719438" y="920047"/>
                    </a:cubicBezTo>
                    <a:cubicBezTo>
                      <a:pt x="4719438" y="920047"/>
                      <a:pt x="4719438" y="920047"/>
                      <a:pt x="4715481" y="927761"/>
                    </a:cubicBezTo>
                    <a:cubicBezTo>
                      <a:pt x="4715481" y="927761"/>
                      <a:pt x="4715481" y="927761"/>
                      <a:pt x="4719438" y="931615"/>
                    </a:cubicBezTo>
                    <a:cubicBezTo>
                      <a:pt x="4719438" y="931615"/>
                      <a:pt x="4719438" y="931615"/>
                      <a:pt x="4731286" y="927761"/>
                    </a:cubicBezTo>
                    <a:cubicBezTo>
                      <a:pt x="4731286" y="927761"/>
                      <a:pt x="4731286" y="927761"/>
                      <a:pt x="4739184" y="920047"/>
                    </a:cubicBezTo>
                    <a:cubicBezTo>
                      <a:pt x="4739184" y="920047"/>
                      <a:pt x="4739184" y="920047"/>
                      <a:pt x="4751033" y="923908"/>
                    </a:cubicBezTo>
                    <a:cubicBezTo>
                      <a:pt x="4751033" y="923908"/>
                      <a:pt x="4751033" y="923908"/>
                      <a:pt x="4762880" y="931615"/>
                    </a:cubicBezTo>
                    <a:cubicBezTo>
                      <a:pt x="4762880" y="931615"/>
                      <a:pt x="4762880" y="931615"/>
                      <a:pt x="4774728" y="939329"/>
                    </a:cubicBezTo>
                    <a:lnTo>
                      <a:pt x="4777032" y="939329"/>
                    </a:lnTo>
                    <a:lnTo>
                      <a:pt x="4777032" y="935970"/>
                    </a:lnTo>
                    <a:cubicBezTo>
                      <a:pt x="4784937" y="928272"/>
                      <a:pt x="4784937" y="928272"/>
                      <a:pt x="4784937" y="928272"/>
                    </a:cubicBezTo>
                    <a:cubicBezTo>
                      <a:pt x="4800747" y="928272"/>
                      <a:pt x="4800747" y="928272"/>
                      <a:pt x="4800747" y="928272"/>
                    </a:cubicBezTo>
                    <a:cubicBezTo>
                      <a:pt x="4820520" y="916728"/>
                      <a:pt x="4820520" y="916728"/>
                      <a:pt x="4820520" y="916728"/>
                    </a:cubicBezTo>
                    <a:cubicBezTo>
                      <a:pt x="4824473" y="909029"/>
                      <a:pt x="4824473" y="909029"/>
                      <a:pt x="4824473" y="909029"/>
                    </a:cubicBezTo>
                    <a:cubicBezTo>
                      <a:pt x="4832377" y="893632"/>
                      <a:pt x="4832377" y="893632"/>
                      <a:pt x="4832377" y="893632"/>
                    </a:cubicBezTo>
                    <a:cubicBezTo>
                      <a:pt x="4844246" y="882089"/>
                      <a:pt x="4844246" y="882089"/>
                      <a:pt x="4844246" y="882089"/>
                    </a:cubicBezTo>
                    <a:cubicBezTo>
                      <a:pt x="4856103" y="878244"/>
                      <a:pt x="4856103" y="878244"/>
                      <a:pt x="4856103" y="878244"/>
                    </a:cubicBezTo>
                    <a:cubicBezTo>
                      <a:pt x="4867961" y="878244"/>
                      <a:pt x="4867961" y="878244"/>
                      <a:pt x="4867961" y="878244"/>
                    </a:cubicBezTo>
                    <a:cubicBezTo>
                      <a:pt x="4891686" y="878244"/>
                      <a:pt x="4891686" y="878244"/>
                      <a:pt x="4891686" y="878244"/>
                    </a:cubicBezTo>
                    <a:cubicBezTo>
                      <a:pt x="4903543" y="870545"/>
                      <a:pt x="4903543" y="870545"/>
                      <a:pt x="4903543" y="870545"/>
                    </a:cubicBezTo>
                    <a:cubicBezTo>
                      <a:pt x="4943079" y="843604"/>
                      <a:pt x="4943079" y="843604"/>
                      <a:pt x="4943079" y="843604"/>
                    </a:cubicBezTo>
                    <a:cubicBezTo>
                      <a:pt x="4954946" y="839750"/>
                      <a:pt x="4954946" y="839750"/>
                      <a:pt x="4954946" y="839750"/>
                    </a:cubicBezTo>
                    <a:cubicBezTo>
                      <a:pt x="4970757" y="824353"/>
                      <a:pt x="4970757" y="824353"/>
                      <a:pt x="4970757" y="824353"/>
                    </a:cubicBezTo>
                    <a:cubicBezTo>
                      <a:pt x="4982624" y="805111"/>
                      <a:pt x="4982624" y="805111"/>
                      <a:pt x="4982624" y="805111"/>
                    </a:cubicBezTo>
                    <a:cubicBezTo>
                      <a:pt x="4998434" y="793567"/>
                      <a:pt x="4998434" y="793567"/>
                      <a:pt x="4998434" y="793567"/>
                    </a:cubicBezTo>
                    <a:cubicBezTo>
                      <a:pt x="5018207" y="774325"/>
                      <a:pt x="5018207" y="774325"/>
                      <a:pt x="5018207" y="774325"/>
                    </a:cubicBezTo>
                    <a:cubicBezTo>
                      <a:pt x="5034017" y="755074"/>
                      <a:pt x="5034017" y="755074"/>
                      <a:pt x="5034017" y="755074"/>
                    </a:cubicBezTo>
                    <a:cubicBezTo>
                      <a:pt x="5053789" y="743530"/>
                      <a:pt x="5053789" y="743530"/>
                      <a:pt x="5053789" y="743530"/>
                    </a:cubicBezTo>
                    <a:cubicBezTo>
                      <a:pt x="5081467" y="739686"/>
                      <a:pt x="5081467" y="739686"/>
                      <a:pt x="5081467" y="739686"/>
                    </a:cubicBezTo>
                    <a:cubicBezTo>
                      <a:pt x="5093325" y="739686"/>
                      <a:pt x="5093325" y="739686"/>
                      <a:pt x="5093325" y="739686"/>
                    </a:cubicBezTo>
                    <a:cubicBezTo>
                      <a:pt x="5113098" y="747375"/>
                      <a:pt x="5113098" y="747375"/>
                      <a:pt x="5113098" y="747375"/>
                    </a:cubicBezTo>
                    <a:cubicBezTo>
                      <a:pt x="5105183" y="751229"/>
                      <a:pt x="5105183" y="751229"/>
                      <a:pt x="5105183" y="751229"/>
                    </a:cubicBezTo>
                    <a:cubicBezTo>
                      <a:pt x="5089373" y="758928"/>
                      <a:pt x="5089373" y="758928"/>
                      <a:pt x="5089373" y="758928"/>
                    </a:cubicBezTo>
                    <a:cubicBezTo>
                      <a:pt x="5073552" y="762772"/>
                      <a:pt x="5073552" y="762772"/>
                      <a:pt x="5073552" y="762772"/>
                    </a:cubicBezTo>
                    <a:cubicBezTo>
                      <a:pt x="5077515" y="770471"/>
                      <a:pt x="5077515" y="770471"/>
                      <a:pt x="5077515" y="770471"/>
                    </a:cubicBezTo>
                    <a:cubicBezTo>
                      <a:pt x="5053789" y="793567"/>
                      <a:pt x="5053789" y="793567"/>
                      <a:pt x="5053789" y="793567"/>
                    </a:cubicBezTo>
                    <a:cubicBezTo>
                      <a:pt x="5053789" y="793567"/>
                      <a:pt x="5045885" y="793567"/>
                      <a:pt x="5045885" y="797412"/>
                    </a:cubicBezTo>
                    <a:cubicBezTo>
                      <a:pt x="5045885" y="801266"/>
                      <a:pt x="5034017" y="828207"/>
                      <a:pt x="5034017" y="828207"/>
                    </a:cubicBezTo>
                    <a:cubicBezTo>
                      <a:pt x="5034017" y="812809"/>
                      <a:pt x="5034017" y="812809"/>
                      <a:pt x="5034017" y="812809"/>
                    </a:cubicBezTo>
                    <a:cubicBezTo>
                      <a:pt x="5026112" y="805111"/>
                      <a:pt x="5026112" y="805111"/>
                      <a:pt x="5026112" y="805111"/>
                    </a:cubicBezTo>
                    <a:cubicBezTo>
                      <a:pt x="5022159" y="843604"/>
                      <a:pt x="5022159" y="843604"/>
                      <a:pt x="5022159" y="843604"/>
                    </a:cubicBezTo>
                    <a:cubicBezTo>
                      <a:pt x="5022159" y="866691"/>
                      <a:pt x="5022159" y="866691"/>
                      <a:pt x="5022159" y="866691"/>
                    </a:cubicBezTo>
                    <a:cubicBezTo>
                      <a:pt x="5034017" y="858992"/>
                      <a:pt x="5034017" y="858992"/>
                      <a:pt x="5034017" y="858992"/>
                    </a:cubicBezTo>
                    <a:cubicBezTo>
                      <a:pt x="5041922" y="851294"/>
                      <a:pt x="5041922" y="851294"/>
                      <a:pt x="5041922" y="851294"/>
                    </a:cubicBezTo>
                    <a:cubicBezTo>
                      <a:pt x="5045885" y="851294"/>
                      <a:pt x="5045885" y="851294"/>
                      <a:pt x="5045885" y="851294"/>
                    </a:cubicBezTo>
                    <a:cubicBezTo>
                      <a:pt x="5049837" y="858992"/>
                      <a:pt x="5049837" y="858992"/>
                      <a:pt x="5049837" y="858992"/>
                    </a:cubicBezTo>
                    <a:cubicBezTo>
                      <a:pt x="5061695" y="858992"/>
                      <a:pt x="5061695" y="858992"/>
                      <a:pt x="5061695" y="858992"/>
                    </a:cubicBezTo>
                    <a:cubicBezTo>
                      <a:pt x="5069600" y="855148"/>
                      <a:pt x="5069600" y="855148"/>
                      <a:pt x="5069600" y="855148"/>
                    </a:cubicBezTo>
                    <a:cubicBezTo>
                      <a:pt x="5081467" y="847449"/>
                      <a:pt x="5081467" y="847449"/>
                      <a:pt x="5081467" y="847449"/>
                    </a:cubicBezTo>
                    <a:cubicBezTo>
                      <a:pt x="5101231" y="851294"/>
                      <a:pt x="5101231" y="851294"/>
                      <a:pt x="5101231" y="851294"/>
                    </a:cubicBezTo>
                    <a:cubicBezTo>
                      <a:pt x="5140766" y="870545"/>
                      <a:pt x="5140766" y="870545"/>
                      <a:pt x="5140766" y="870545"/>
                    </a:cubicBezTo>
                    <a:cubicBezTo>
                      <a:pt x="5164491" y="897486"/>
                      <a:pt x="5164491" y="897486"/>
                      <a:pt x="5164491" y="897486"/>
                    </a:cubicBezTo>
                    <a:cubicBezTo>
                      <a:pt x="5180310" y="909029"/>
                      <a:pt x="5180310" y="909029"/>
                      <a:pt x="5180310" y="909029"/>
                    </a:cubicBezTo>
                    <a:cubicBezTo>
                      <a:pt x="5215894" y="912884"/>
                      <a:pt x="5215894" y="912884"/>
                      <a:pt x="5215894" y="912884"/>
                    </a:cubicBezTo>
                    <a:cubicBezTo>
                      <a:pt x="5227752" y="909029"/>
                      <a:pt x="5227752" y="909029"/>
                      <a:pt x="5227752" y="909029"/>
                    </a:cubicBezTo>
                    <a:cubicBezTo>
                      <a:pt x="5255429" y="916728"/>
                      <a:pt x="5255429" y="916728"/>
                      <a:pt x="5255429" y="916728"/>
                    </a:cubicBezTo>
                    <a:cubicBezTo>
                      <a:pt x="5279155" y="924427"/>
                      <a:pt x="5279155" y="924427"/>
                      <a:pt x="5279155" y="924427"/>
                    </a:cubicBezTo>
                    <a:cubicBezTo>
                      <a:pt x="5291012" y="909029"/>
                      <a:pt x="5291012" y="909029"/>
                      <a:pt x="5291012" y="909029"/>
                    </a:cubicBezTo>
                    <a:cubicBezTo>
                      <a:pt x="5310775" y="889787"/>
                      <a:pt x="5310775" y="889787"/>
                      <a:pt x="5310775" y="889787"/>
                    </a:cubicBezTo>
                    <a:cubicBezTo>
                      <a:pt x="5326595" y="874390"/>
                      <a:pt x="5326595" y="874390"/>
                      <a:pt x="5326595" y="874390"/>
                    </a:cubicBezTo>
                    <a:cubicBezTo>
                      <a:pt x="5362177" y="866691"/>
                      <a:pt x="5362177" y="866691"/>
                      <a:pt x="5362177" y="866691"/>
                    </a:cubicBezTo>
                    <a:cubicBezTo>
                      <a:pt x="5385903" y="858992"/>
                      <a:pt x="5385903" y="858992"/>
                      <a:pt x="5385903" y="858992"/>
                    </a:cubicBezTo>
                    <a:cubicBezTo>
                      <a:pt x="5409618" y="858992"/>
                      <a:pt x="5409618" y="858992"/>
                      <a:pt x="5409618" y="858992"/>
                    </a:cubicBezTo>
                    <a:cubicBezTo>
                      <a:pt x="5445210" y="847449"/>
                      <a:pt x="5445210" y="847449"/>
                      <a:pt x="5445210" y="847449"/>
                    </a:cubicBezTo>
                    <a:cubicBezTo>
                      <a:pt x="5468925" y="839750"/>
                      <a:pt x="5468925" y="839750"/>
                      <a:pt x="5468925" y="839750"/>
                    </a:cubicBezTo>
                    <a:cubicBezTo>
                      <a:pt x="5480794" y="847449"/>
                      <a:pt x="5480794" y="847449"/>
                      <a:pt x="5480794" y="847449"/>
                    </a:cubicBezTo>
                    <a:cubicBezTo>
                      <a:pt x="5488698" y="878244"/>
                      <a:pt x="5488698" y="878244"/>
                      <a:pt x="5488698" y="878244"/>
                    </a:cubicBezTo>
                    <a:cubicBezTo>
                      <a:pt x="5532186" y="885933"/>
                      <a:pt x="5532186" y="885933"/>
                      <a:pt x="5532186" y="885933"/>
                    </a:cubicBezTo>
                    <a:cubicBezTo>
                      <a:pt x="5559864" y="885933"/>
                      <a:pt x="5559864" y="885933"/>
                      <a:pt x="5559864" y="885933"/>
                    </a:cubicBezTo>
                    <a:cubicBezTo>
                      <a:pt x="5579637" y="889787"/>
                      <a:pt x="5579637" y="889787"/>
                      <a:pt x="5579637" y="889787"/>
                    </a:cubicBezTo>
                    <a:cubicBezTo>
                      <a:pt x="5595447" y="909029"/>
                      <a:pt x="5595447" y="909029"/>
                      <a:pt x="5595447" y="909029"/>
                    </a:cubicBezTo>
                    <a:cubicBezTo>
                      <a:pt x="5619172" y="935970"/>
                      <a:pt x="5619172" y="935970"/>
                      <a:pt x="5619172" y="935970"/>
                    </a:cubicBezTo>
                    <a:cubicBezTo>
                      <a:pt x="5627077" y="943669"/>
                      <a:pt x="5627077" y="943669"/>
                      <a:pt x="5627077" y="943669"/>
                    </a:cubicBezTo>
                    <a:cubicBezTo>
                      <a:pt x="5627077" y="943669"/>
                      <a:pt x="5631030" y="947523"/>
                      <a:pt x="5634982" y="951368"/>
                    </a:cubicBezTo>
                    <a:cubicBezTo>
                      <a:pt x="5638934" y="955212"/>
                      <a:pt x="5642888" y="962911"/>
                      <a:pt x="5642888" y="962911"/>
                    </a:cubicBezTo>
                    <a:cubicBezTo>
                      <a:pt x="5662660" y="966765"/>
                      <a:pt x="5662660" y="966765"/>
                      <a:pt x="5662660" y="966765"/>
                    </a:cubicBezTo>
                    <a:cubicBezTo>
                      <a:pt x="5662660" y="966765"/>
                      <a:pt x="5670565" y="959066"/>
                      <a:pt x="5670565" y="959066"/>
                    </a:cubicBezTo>
                    <a:cubicBezTo>
                      <a:pt x="5670565" y="955212"/>
                      <a:pt x="5686385" y="947523"/>
                      <a:pt x="5686385" y="947523"/>
                    </a:cubicBezTo>
                    <a:cubicBezTo>
                      <a:pt x="5694291" y="955212"/>
                      <a:pt x="5694291" y="955212"/>
                      <a:pt x="5694291" y="955212"/>
                    </a:cubicBezTo>
                    <a:cubicBezTo>
                      <a:pt x="5694291" y="955212"/>
                      <a:pt x="5702195" y="959066"/>
                      <a:pt x="5694291" y="962911"/>
                    </a:cubicBezTo>
                    <a:cubicBezTo>
                      <a:pt x="5690337" y="962911"/>
                      <a:pt x="5686385" y="970610"/>
                      <a:pt x="5682433" y="970610"/>
                    </a:cubicBezTo>
                    <a:cubicBezTo>
                      <a:pt x="5674518" y="970610"/>
                      <a:pt x="5666613" y="970610"/>
                      <a:pt x="5666613" y="970610"/>
                    </a:cubicBezTo>
                    <a:cubicBezTo>
                      <a:pt x="5650803" y="970610"/>
                      <a:pt x="5650803" y="970610"/>
                      <a:pt x="5650803" y="970610"/>
                    </a:cubicBezTo>
                    <a:cubicBezTo>
                      <a:pt x="5642888" y="978309"/>
                      <a:pt x="5642888" y="978309"/>
                      <a:pt x="5642888" y="978309"/>
                    </a:cubicBezTo>
                    <a:cubicBezTo>
                      <a:pt x="5599400" y="978309"/>
                      <a:pt x="5599400" y="978309"/>
                      <a:pt x="5599400" y="978309"/>
                    </a:cubicBezTo>
                    <a:cubicBezTo>
                      <a:pt x="5587542" y="982163"/>
                      <a:pt x="5587542" y="982163"/>
                      <a:pt x="5587542" y="982163"/>
                    </a:cubicBezTo>
                    <a:cubicBezTo>
                      <a:pt x="5571722" y="974464"/>
                      <a:pt x="5571722" y="974464"/>
                      <a:pt x="5571722" y="974464"/>
                    </a:cubicBezTo>
                    <a:cubicBezTo>
                      <a:pt x="5555912" y="966765"/>
                      <a:pt x="5555912" y="966765"/>
                      <a:pt x="5555912" y="966765"/>
                    </a:cubicBezTo>
                    <a:cubicBezTo>
                      <a:pt x="5540092" y="986007"/>
                      <a:pt x="5540092" y="986007"/>
                      <a:pt x="5540092" y="986007"/>
                    </a:cubicBezTo>
                    <a:cubicBezTo>
                      <a:pt x="5544045" y="997551"/>
                      <a:pt x="5544045" y="997551"/>
                      <a:pt x="5544045" y="997551"/>
                    </a:cubicBezTo>
                    <a:cubicBezTo>
                      <a:pt x="5544045" y="1005249"/>
                      <a:pt x="5544045" y="1005249"/>
                      <a:pt x="5544045" y="1005249"/>
                    </a:cubicBezTo>
                    <a:cubicBezTo>
                      <a:pt x="5544045" y="1005249"/>
                      <a:pt x="5544045" y="1012948"/>
                      <a:pt x="5548006" y="1012948"/>
                    </a:cubicBezTo>
                    <a:cubicBezTo>
                      <a:pt x="5548006" y="1012948"/>
                      <a:pt x="5551959" y="1016802"/>
                      <a:pt x="5551959" y="1016802"/>
                    </a:cubicBezTo>
                    <a:cubicBezTo>
                      <a:pt x="5571722" y="1024492"/>
                      <a:pt x="5571722" y="1024492"/>
                      <a:pt x="5571722" y="1024492"/>
                    </a:cubicBezTo>
                    <a:cubicBezTo>
                      <a:pt x="5579637" y="1016802"/>
                      <a:pt x="5579637" y="1016802"/>
                      <a:pt x="5579637" y="1016802"/>
                    </a:cubicBezTo>
                    <a:cubicBezTo>
                      <a:pt x="5579637" y="1016802"/>
                      <a:pt x="5567770" y="1009103"/>
                      <a:pt x="5571722" y="1009103"/>
                    </a:cubicBezTo>
                    <a:cubicBezTo>
                      <a:pt x="5575675" y="1009103"/>
                      <a:pt x="5591494" y="1016802"/>
                      <a:pt x="5591494" y="1016802"/>
                    </a:cubicBezTo>
                    <a:cubicBezTo>
                      <a:pt x="5591494" y="1016802"/>
                      <a:pt x="5587542" y="1024492"/>
                      <a:pt x="5587542" y="1024492"/>
                    </a:cubicBezTo>
                    <a:cubicBezTo>
                      <a:pt x="5583589" y="1028346"/>
                      <a:pt x="5583589" y="1028346"/>
                      <a:pt x="5583589" y="1028346"/>
                    </a:cubicBezTo>
                    <a:cubicBezTo>
                      <a:pt x="5587542" y="1032190"/>
                      <a:pt x="5607305" y="1036044"/>
                      <a:pt x="5607305" y="1036044"/>
                    </a:cubicBezTo>
                    <a:cubicBezTo>
                      <a:pt x="5611258" y="1036044"/>
                      <a:pt x="5623125" y="1043743"/>
                      <a:pt x="5623125" y="1043743"/>
                    </a:cubicBezTo>
                    <a:cubicBezTo>
                      <a:pt x="5642888" y="1055286"/>
                      <a:pt x="5642888" y="1055286"/>
                      <a:pt x="5642888" y="1055286"/>
                    </a:cubicBezTo>
                    <a:cubicBezTo>
                      <a:pt x="5670565" y="1066830"/>
                      <a:pt x="5670565" y="1066830"/>
                      <a:pt x="5670565" y="1066830"/>
                    </a:cubicBezTo>
                    <a:cubicBezTo>
                      <a:pt x="5702195" y="1078383"/>
                      <a:pt x="5702195" y="1078383"/>
                      <a:pt x="5702195" y="1078383"/>
                    </a:cubicBezTo>
                    <a:cubicBezTo>
                      <a:pt x="5733825" y="1109168"/>
                      <a:pt x="5733825" y="1109168"/>
                      <a:pt x="5733825" y="1109168"/>
                    </a:cubicBezTo>
                    <a:cubicBezTo>
                      <a:pt x="5749646" y="1128410"/>
                      <a:pt x="5749646" y="1128410"/>
                      <a:pt x="5749646" y="1128410"/>
                    </a:cubicBezTo>
                    <a:cubicBezTo>
                      <a:pt x="5741731" y="1136109"/>
                      <a:pt x="5741731" y="1136109"/>
                      <a:pt x="5741731" y="1136109"/>
                    </a:cubicBezTo>
                    <a:cubicBezTo>
                      <a:pt x="5741731" y="1136109"/>
                      <a:pt x="5737779" y="1136109"/>
                      <a:pt x="5737779" y="1139963"/>
                    </a:cubicBezTo>
                    <a:cubicBezTo>
                      <a:pt x="5741731" y="1143808"/>
                      <a:pt x="5749646" y="1159205"/>
                      <a:pt x="5749646" y="1159205"/>
                    </a:cubicBezTo>
                    <a:cubicBezTo>
                      <a:pt x="5745694" y="1163050"/>
                      <a:pt x="5753598" y="1174603"/>
                      <a:pt x="5753598" y="1174603"/>
                    </a:cubicBezTo>
                    <a:cubicBezTo>
                      <a:pt x="5761503" y="1216941"/>
                      <a:pt x="5761503" y="1216941"/>
                      <a:pt x="5761503" y="1216941"/>
                    </a:cubicBezTo>
                    <a:cubicBezTo>
                      <a:pt x="5765456" y="1240028"/>
                      <a:pt x="5765456" y="1240028"/>
                      <a:pt x="5765456" y="1240028"/>
                    </a:cubicBezTo>
                    <a:cubicBezTo>
                      <a:pt x="5761503" y="1263124"/>
                      <a:pt x="5761503" y="1263124"/>
                      <a:pt x="5761503" y="1263124"/>
                    </a:cubicBezTo>
                    <a:cubicBezTo>
                      <a:pt x="5745694" y="1282366"/>
                      <a:pt x="5745694" y="1282366"/>
                      <a:pt x="5745694" y="1282366"/>
                    </a:cubicBezTo>
                    <a:cubicBezTo>
                      <a:pt x="5733825" y="1305462"/>
                      <a:pt x="5733825" y="1305462"/>
                      <a:pt x="5733825" y="1305462"/>
                    </a:cubicBezTo>
                    <a:cubicBezTo>
                      <a:pt x="5733825" y="1305462"/>
                      <a:pt x="5725921" y="1320860"/>
                      <a:pt x="5721968" y="1324704"/>
                    </a:cubicBezTo>
                    <a:cubicBezTo>
                      <a:pt x="5721968" y="1324704"/>
                      <a:pt x="5706148" y="1336248"/>
                      <a:pt x="5706148" y="1340102"/>
                    </a:cubicBezTo>
                    <a:cubicBezTo>
                      <a:pt x="5706148" y="1340102"/>
                      <a:pt x="5698243" y="1355499"/>
                      <a:pt x="5698243" y="1355499"/>
                    </a:cubicBezTo>
                    <a:cubicBezTo>
                      <a:pt x="5698243" y="1386285"/>
                      <a:pt x="5698243" y="1386285"/>
                      <a:pt x="5698243" y="1386285"/>
                    </a:cubicBezTo>
                    <a:cubicBezTo>
                      <a:pt x="5706148" y="1393983"/>
                      <a:pt x="5706148" y="1393983"/>
                      <a:pt x="5706148" y="1393983"/>
                    </a:cubicBezTo>
                    <a:cubicBezTo>
                      <a:pt x="5725921" y="1401682"/>
                      <a:pt x="5725921" y="1401682"/>
                      <a:pt x="5725921" y="1401682"/>
                    </a:cubicBezTo>
                    <a:cubicBezTo>
                      <a:pt x="5733825" y="1393983"/>
                      <a:pt x="5733825" y="1393983"/>
                      <a:pt x="5733825" y="1393983"/>
                    </a:cubicBezTo>
                    <a:cubicBezTo>
                      <a:pt x="5733825" y="1393983"/>
                      <a:pt x="5741731" y="1390139"/>
                      <a:pt x="5741731" y="1386285"/>
                    </a:cubicBezTo>
                    <a:cubicBezTo>
                      <a:pt x="5745694" y="1386285"/>
                      <a:pt x="5749646" y="1378586"/>
                      <a:pt x="5749646" y="1378586"/>
                    </a:cubicBezTo>
                    <a:cubicBezTo>
                      <a:pt x="5749646" y="1378586"/>
                      <a:pt x="5761503" y="1370887"/>
                      <a:pt x="5761503" y="1370887"/>
                    </a:cubicBezTo>
                    <a:cubicBezTo>
                      <a:pt x="5761503" y="1370887"/>
                      <a:pt x="5761503" y="1359344"/>
                      <a:pt x="5761503" y="1359344"/>
                    </a:cubicBezTo>
                    <a:cubicBezTo>
                      <a:pt x="5761503" y="1359344"/>
                      <a:pt x="5765456" y="1343946"/>
                      <a:pt x="5765456" y="1343946"/>
                    </a:cubicBezTo>
                    <a:cubicBezTo>
                      <a:pt x="5765456" y="1343946"/>
                      <a:pt x="5773361" y="1340102"/>
                      <a:pt x="5773361" y="1340102"/>
                    </a:cubicBezTo>
                    <a:cubicBezTo>
                      <a:pt x="5773361" y="1336248"/>
                      <a:pt x="5785228" y="1328558"/>
                      <a:pt x="5785228" y="1328558"/>
                    </a:cubicBezTo>
                    <a:cubicBezTo>
                      <a:pt x="5785228" y="1328558"/>
                      <a:pt x="5801039" y="1317006"/>
                      <a:pt x="5801039" y="1317006"/>
                    </a:cubicBezTo>
                    <a:cubicBezTo>
                      <a:pt x="5804991" y="1317006"/>
                      <a:pt x="5812906" y="1305462"/>
                      <a:pt x="5812906" y="1305462"/>
                    </a:cubicBezTo>
                    <a:cubicBezTo>
                      <a:pt x="5824764" y="1305462"/>
                      <a:pt x="5824764" y="1305462"/>
                      <a:pt x="5824764" y="1305462"/>
                    </a:cubicBezTo>
                    <a:cubicBezTo>
                      <a:pt x="5840575" y="1309307"/>
                      <a:pt x="5840575" y="1309307"/>
                      <a:pt x="5840575" y="1309307"/>
                    </a:cubicBezTo>
                    <a:cubicBezTo>
                      <a:pt x="5864300" y="1332403"/>
                      <a:pt x="5864300" y="1332403"/>
                      <a:pt x="5864300" y="1332403"/>
                    </a:cubicBezTo>
                    <a:cubicBezTo>
                      <a:pt x="5880119" y="1363198"/>
                      <a:pt x="5880119" y="1363198"/>
                      <a:pt x="5880119" y="1363198"/>
                    </a:cubicBezTo>
                    <a:cubicBezTo>
                      <a:pt x="5895930" y="1447865"/>
                      <a:pt x="5895930" y="1447865"/>
                      <a:pt x="5895930" y="1447865"/>
                    </a:cubicBezTo>
                    <a:cubicBezTo>
                      <a:pt x="5907788" y="1467117"/>
                      <a:pt x="5907788" y="1467117"/>
                      <a:pt x="5907788" y="1467117"/>
                    </a:cubicBezTo>
                    <a:cubicBezTo>
                      <a:pt x="5907788" y="1482505"/>
                      <a:pt x="5907788" y="1482505"/>
                      <a:pt x="5907788" y="1482505"/>
                    </a:cubicBezTo>
                    <a:cubicBezTo>
                      <a:pt x="5907788" y="1482505"/>
                      <a:pt x="5911749" y="1494058"/>
                      <a:pt x="5911749" y="1497902"/>
                    </a:cubicBezTo>
                    <a:cubicBezTo>
                      <a:pt x="5911749" y="1501756"/>
                      <a:pt x="5911749" y="1559483"/>
                      <a:pt x="5911749" y="1559483"/>
                    </a:cubicBezTo>
                    <a:cubicBezTo>
                      <a:pt x="5884072" y="1559483"/>
                      <a:pt x="5884072" y="1559483"/>
                      <a:pt x="5884072" y="1559483"/>
                    </a:cubicBezTo>
                    <a:cubicBezTo>
                      <a:pt x="5876157" y="1559483"/>
                      <a:pt x="5876157" y="1559483"/>
                      <a:pt x="5876157" y="1559483"/>
                    </a:cubicBezTo>
                    <a:cubicBezTo>
                      <a:pt x="5876157" y="1571035"/>
                      <a:pt x="5876157" y="1571035"/>
                      <a:pt x="5876157" y="1571035"/>
                    </a:cubicBezTo>
                    <a:cubicBezTo>
                      <a:pt x="5864300" y="1586423"/>
                      <a:pt x="5864300" y="1586423"/>
                      <a:pt x="5864300" y="1586423"/>
                    </a:cubicBezTo>
                    <a:cubicBezTo>
                      <a:pt x="5860346" y="1605675"/>
                      <a:pt x="5860346" y="1605675"/>
                      <a:pt x="5860346" y="1605675"/>
                    </a:cubicBezTo>
                    <a:cubicBezTo>
                      <a:pt x="5852442" y="1621063"/>
                      <a:pt x="5852442" y="1621063"/>
                      <a:pt x="5852442" y="1621063"/>
                    </a:cubicBezTo>
                    <a:cubicBezTo>
                      <a:pt x="5840575" y="1636461"/>
                      <a:pt x="5840575" y="1636461"/>
                      <a:pt x="5840575" y="1636461"/>
                    </a:cubicBezTo>
                    <a:cubicBezTo>
                      <a:pt x="5828716" y="1674954"/>
                      <a:pt x="5828716" y="1674954"/>
                      <a:pt x="5828716" y="1674954"/>
                    </a:cubicBezTo>
                    <a:cubicBezTo>
                      <a:pt x="5828716" y="1698041"/>
                      <a:pt x="5828716" y="1698041"/>
                      <a:pt x="5828716" y="1698041"/>
                    </a:cubicBezTo>
                    <a:cubicBezTo>
                      <a:pt x="5812906" y="1717283"/>
                      <a:pt x="5812906" y="1717283"/>
                      <a:pt x="5812906" y="1717283"/>
                    </a:cubicBezTo>
                    <a:cubicBezTo>
                      <a:pt x="5801039" y="1736535"/>
                      <a:pt x="5801039" y="1736535"/>
                      <a:pt x="5801039" y="1736535"/>
                    </a:cubicBezTo>
                    <a:lnTo>
                      <a:pt x="5752108" y="1744818"/>
                    </a:lnTo>
                    <a:lnTo>
                      <a:pt x="5752350" y="1745107"/>
                    </a:lnTo>
                    <a:lnTo>
                      <a:pt x="5799677" y="1738032"/>
                    </a:lnTo>
                    <a:lnTo>
                      <a:pt x="5837035" y="1742567"/>
                    </a:lnTo>
                    <a:lnTo>
                      <a:pt x="5855717" y="1747104"/>
                    </a:lnTo>
                    <a:lnTo>
                      <a:pt x="5874393" y="1760720"/>
                    </a:lnTo>
                    <a:lnTo>
                      <a:pt x="5879060" y="1765257"/>
                    </a:lnTo>
                    <a:lnTo>
                      <a:pt x="5897742" y="1769794"/>
                    </a:lnTo>
                    <a:lnTo>
                      <a:pt x="5907078" y="1765257"/>
                    </a:lnTo>
                    <a:lnTo>
                      <a:pt x="5921087" y="1778873"/>
                    </a:lnTo>
                    <a:lnTo>
                      <a:pt x="5935101" y="1787946"/>
                    </a:lnTo>
                    <a:lnTo>
                      <a:pt x="5939768" y="1787946"/>
                    </a:lnTo>
                    <a:lnTo>
                      <a:pt x="5949109" y="1787946"/>
                    </a:lnTo>
                    <a:lnTo>
                      <a:pt x="5963118" y="1787946"/>
                    </a:lnTo>
                    <a:lnTo>
                      <a:pt x="5981794" y="1769794"/>
                    </a:lnTo>
                    <a:lnTo>
                      <a:pt x="6000470" y="1760720"/>
                    </a:lnTo>
                    <a:lnTo>
                      <a:pt x="6014484" y="1760720"/>
                    </a:lnTo>
                    <a:lnTo>
                      <a:pt x="6028492" y="1760720"/>
                    </a:lnTo>
                    <a:lnTo>
                      <a:pt x="6042501" y="1747104"/>
                    </a:lnTo>
                    <a:lnTo>
                      <a:pt x="6051836" y="1738032"/>
                    </a:lnTo>
                    <a:lnTo>
                      <a:pt x="6065846" y="1733489"/>
                    </a:lnTo>
                    <a:lnTo>
                      <a:pt x="6089195" y="1715337"/>
                    </a:lnTo>
                    <a:lnTo>
                      <a:pt x="6121885" y="1697190"/>
                    </a:lnTo>
                    <a:lnTo>
                      <a:pt x="6149902" y="1674496"/>
                    </a:lnTo>
                    <a:lnTo>
                      <a:pt x="6182586" y="1660886"/>
                    </a:lnTo>
                    <a:lnTo>
                      <a:pt x="6205935" y="1638197"/>
                    </a:lnTo>
                    <a:lnTo>
                      <a:pt x="6206021" y="1638660"/>
                    </a:lnTo>
                    <a:lnTo>
                      <a:pt x="6205940" y="1638193"/>
                    </a:lnTo>
                    <a:lnTo>
                      <a:pt x="6233952" y="1620042"/>
                    </a:lnTo>
                    <a:lnTo>
                      <a:pt x="6257304" y="1606428"/>
                    </a:lnTo>
                    <a:lnTo>
                      <a:pt x="6280648" y="1588278"/>
                    </a:lnTo>
                    <a:lnTo>
                      <a:pt x="6308668" y="1570124"/>
                    </a:lnTo>
                    <a:lnTo>
                      <a:pt x="6311068" y="1581787"/>
                    </a:lnTo>
                    <a:lnTo>
                      <a:pt x="6308670" y="1570123"/>
                    </a:lnTo>
                    <a:lnTo>
                      <a:pt x="6355360" y="1524747"/>
                    </a:lnTo>
                    <a:lnTo>
                      <a:pt x="6364702" y="1511129"/>
                    </a:lnTo>
                    <a:lnTo>
                      <a:pt x="6383376" y="1492982"/>
                    </a:lnTo>
                    <a:lnTo>
                      <a:pt x="6392717" y="1483901"/>
                    </a:lnTo>
                    <a:lnTo>
                      <a:pt x="6411400" y="1470291"/>
                    </a:lnTo>
                    <a:lnTo>
                      <a:pt x="6411400" y="1456680"/>
                    </a:lnTo>
                    <a:lnTo>
                      <a:pt x="6411400" y="1447600"/>
                    </a:lnTo>
                    <a:lnTo>
                      <a:pt x="6388046" y="1402225"/>
                    </a:lnTo>
                    <a:lnTo>
                      <a:pt x="6374043" y="1370460"/>
                    </a:lnTo>
                    <a:lnTo>
                      <a:pt x="6392717" y="1356843"/>
                    </a:lnTo>
                    <a:lnTo>
                      <a:pt x="6453419" y="1343232"/>
                    </a:lnTo>
                    <a:lnTo>
                      <a:pt x="6486106" y="1343232"/>
                    </a:lnTo>
                    <a:lnTo>
                      <a:pt x="6528135" y="1343232"/>
                    </a:lnTo>
                    <a:lnTo>
                      <a:pt x="6556151" y="1343232"/>
                    </a:lnTo>
                    <a:lnTo>
                      <a:pt x="6570162" y="1343232"/>
                    </a:lnTo>
                    <a:lnTo>
                      <a:pt x="6602849" y="1329615"/>
                    </a:lnTo>
                    <a:lnTo>
                      <a:pt x="6621533" y="1329615"/>
                    </a:lnTo>
                    <a:lnTo>
                      <a:pt x="6668223" y="1316004"/>
                    </a:lnTo>
                    <a:lnTo>
                      <a:pt x="6696247" y="1284239"/>
                    </a:lnTo>
                    <a:lnTo>
                      <a:pt x="6724263" y="1270622"/>
                    </a:lnTo>
                    <a:lnTo>
                      <a:pt x="6742937" y="1257011"/>
                    </a:lnTo>
                    <a:lnTo>
                      <a:pt x="6742937" y="1247931"/>
                    </a:lnTo>
                    <a:lnTo>
                      <a:pt x="6742937" y="1229783"/>
                    </a:lnTo>
                    <a:lnTo>
                      <a:pt x="6724263" y="1207092"/>
                    </a:lnTo>
                    <a:lnTo>
                      <a:pt x="6742937" y="1193475"/>
                    </a:lnTo>
                    <a:lnTo>
                      <a:pt x="6747609" y="1175327"/>
                    </a:lnTo>
                    <a:lnTo>
                      <a:pt x="6724263" y="1184401"/>
                    </a:lnTo>
                    <a:lnTo>
                      <a:pt x="6714922" y="1175327"/>
                    </a:lnTo>
                    <a:lnTo>
                      <a:pt x="6705580" y="1157173"/>
                    </a:lnTo>
                    <a:lnTo>
                      <a:pt x="6728934" y="1139026"/>
                    </a:lnTo>
                    <a:lnTo>
                      <a:pt x="6766292" y="1107254"/>
                    </a:lnTo>
                    <a:lnTo>
                      <a:pt x="6780295" y="1080026"/>
                    </a:lnTo>
                    <a:lnTo>
                      <a:pt x="6784966" y="1057342"/>
                    </a:lnTo>
                    <a:lnTo>
                      <a:pt x="6822323" y="1011959"/>
                    </a:lnTo>
                    <a:lnTo>
                      <a:pt x="6850339" y="975658"/>
                    </a:lnTo>
                    <a:lnTo>
                      <a:pt x="6883026" y="952966"/>
                    </a:lnTo>
                    <a:lnTo>
                      <a:pt x="6915712" y="943893"/>
                    </a:lnTo>
                    <a:lnTo>
                      <a:pt x="6967082" y="930275"/>
                    </a:lnTo>
                    <a:lnTo>
                      <a:pt x="6995098" y="916666"/>
                    </a:lnTo>
                    <a:lnTo>
                      <a:pt x="7069813" y="907592"/>
                    </a:lnTo>
                    <a:lnTo>
                      <a:pt x="7069813" y="930275"/>
                    </a:lnTo>
                    <a:lnTo>
                      <a:pt x="7069813" y="957503"/>
                    </a:lnTo>
                    <a:lnTo>
                      <a:pt x="7072686" y="964483"/>
                    </a:lnTo>
                    <a:lnTo>
                      <a:pt x="7069816" y="957507"/>
                    </a:lnTo>
                    <a:lnTo>
                      <a:pt x="7069816" y="930281"/>
                    </a:lnTo>
                    <a:lnTo>
                      <a:pt x="7069816" y="907590"/>
                    </a:lnTo>
                    <a:lnTo>
                      <a:pt x="7093163" y="907590"/>
                    </a:lnTo>
                    <a:lnTo>
                      <a:pt x="7139858" y="889436"/>
                    </a:lnTo>
                    <a:lnTo>
                      <a:pt x="7172546" y="880361"/>
                    </a:lnTo>
                    <a:lnTo>
                      <a:pt x="7237920" y="871287"/>
                    </a:lnTo>
                    <a:lnTo>
                      <a:pt x="7270608" y="862212"/>
                    </a:lnTo>
                    <a:lnTo>
                      <a:pt x="7303295" y="853137"/>
                    </a:lnTo>
                    <a:lnTo>
                      <a:pt x="7317305" y="871287"/>
                    </a:lnTo>
                    <a:lnTo>
                      <a:pt x="7317305" y="907590"/>
                    </a:lnTo>
                    <a:lnTo>
                      <a:pt x="7317305" y="930281"/>
                    </a:lnTo>
                    <a:lnTo>
                      <a:pt x="7331313" y="948432"/>
                    </a:lnTo>
                    <a:lnTo>
                      <a:pt x="7331313" y="966582"/>
                    </a:lnTo>
                    <a:lnTo>
                      <a:pt x="7289287" y="998348"/>
                    </a:lnTo>
                    <a:lnTo>
                      <a:pt x="7289287" y="1057343"/>
                    </a:lnTo>
                    <a:lnTo>
                      <a:pt x="7275278" y="1125414"/>
                    </a:lnTo>
                    <a:lnTo>
                      <a:pt x="7279948" y="1175329"/>
                    </a:lnTo>
                    <a:lnTo>
                      <a:pt x="7284618" y="1225246"/>
                    </a:lnTo>
                    <a:lnTo>
                      <a:pt x="7279948" y="1266087"/>
                    </a:lnTo>
                    <a:lnTo>
                      <a:pt x="7289287" y="1297852"/>
                    </a:lnTo>
                    <a:lnTo>
                      <a:pt x="7289290" y="1297852"/>
                    </a:lnTo>
                    <a:lnTo>
                      <a:pt x="7462066" y="1257011"/>
                    </a:lnTo>
                    <a:lnTo>
                      <a:pt x="7466735" y="1234322"/>
                    </a:lnTo>
                    <a:lnTo>
                      <a:pt x="7504091" y="1220709"/>
                    </a:lnTo>
                    <a:lnTo>
                      <a:pt x="7513431" y="1234322"/>
                    </a:lnTo>
                    <a:lnTo>
                      <a:pt x="7518100" y="1247934"/>
                    </a:lnTo>
                    <a:lnTo>
                      <a:pt x="7527437" y="1247934"/>
                    </a:lnTo>
                    <a:lnTo>
                      <a:pt x="7541446" y="1247934"/>
                    </a:lnTo>
                    <a:lnTo>
                      <a:pt x="7546116" y="1257011"/>
                    </a:lnTo>
                    <a:lnTo>
                      <a:pt x="7546116" y="1261550"/>
                    </a:lnTo>
                    <a:lnTo>
                      <a:pt x="7527437" y="1270626"/>
                    </a:lnTo>
                    <a:lnTo>
                      <a:pt x="7518100" y="1279701"/>
                    </a:lnTo>
                    <a:lnTo>
                      <a:pt x="7513431" y="1284240"/>
                    </a:lnTo>
                    <a:lnTo>
                      <a:pt x="7504091" y="1293316"/>
                    </a:lnTo>
                    <a:lnTo>
                      <a:pt x="7504091" y="1311468"/>
                    </a:lnTo>
                    <a:lnTo>
                      <a:pt x="7508760" y="1320544"/>
                    </a:lnTo>
                    <a:lnTo>
                      <a:pt x="7518100" y="1320544"/>
                    </a:lnTo>
                    <a:lnTo>
                      <a:pt x="7527437" y="1320544"/>
                    </a:lnTo>
                    <a:lnTo>
                      <a:pt x="7546116" y="1329618"/>
                    </a:lnTo>
                    <a:lnTo>
                      <a:pt x="7564796" y="1343234"/>
                    </a:lnTo>
                    <a:lnTo>
                      <a:pt x="7569465" y="1356846"/>
                    </a:lnTo>
                    <a:lnTo>
                      <a:pt x="7564796" y="1365924"/>
                    </a:lnTo>
                    <a:lnTo>
                      <a:pt x="7569465" y="1370462"/>
                    </a:lnTo>
                    <a:lnTo>
                      <a:pt x="7583471" y="1379536"/>
                    </a:lnTo>
                    <a:lnTo>
                      <a:pt x="7592811" y="1384075"/>
                    </a:lnTo>
                    <a:lnTo>
                      <a:pt x="7597481" y="1388613"/>
                    </a:lnTo>
                    <a:lnTo>
                      <a:pt x="7602151" y="1397688"/>
                    </a:lnTo>
                    <a:lnTo>
                      <a:pt x="7630170" y="1384075"/>
                    </a:lnTo>
                    <a:lnTo>
                      <a:pt x="7648846" y="1384075"/>
                    </a:lnTo>
                    <a:lnTo>
                      <a:pt x="7662856" y="1379536"/>
                    </a:lnTo>
                    <a:lnTo>
                      <a:pt x="7653516" y="1365924"/>
                    </a:lnTo>
                    <a:lnTo>
                      <a:pt x="7639507" y="1352308"/>
                    </a:lnTo>
                    <a:lnTo>
                      <a:pt x="7634841" y="1343234"/>
                    </a:lnTo>
                    <a:lnTo>
                      <a:pt x="7639507" y="1334158"/>
                    </a:lnTo>
                    <a:lnTo>
                      <a:pt x="7644176" y="1343234"/>
                    </a:lnTo>
                    <a:lnTo>
                      <a:pt x="7658186" y="1352308"/>
                    </a:lnTo>
                    <a:lnTo>
                      <a:pt x="7672196" y="1361386"/>
                    </a:lnTo>
                    <a:lnTo>
                      <a:pt x="7676866" y="1365924"/>
                    </a:lnTo>
                    <a:lnTo>
                      <a:pt x="7686206" y="1379536"/>
                    </a:lnTo>
                    <a:lnTo>
                      <a:pt x="7695546" y="1384075"/>
                    </a:lnTo>
                    <a:lnTo>
                      <a:pt x="7690875" y="1393152"/>
                    </a:lnTo>
                    <a:lnTo>
                      <a:pt x="7681535" y="1402226"/>
                    </a:lnTo>
                    <a:lnTo>
                      <a:pt x="7667526" y="1406764"/>
                    </a:lnTo>
                    <a:lnTo>
                      <a:pt x="7658186" y="1415841"/>
                    </a:lnTo>
                    <a:lnTo>
                      <a:pt x="7639507" y="1415841"/>
                    </a:lnTo>
                    <a:lnTo>
                      <a:pt x="7625501" y="1424915"/>
                    </a:lnTo>
                    <a:lnTo>
                      <a:pt x="7616161" y="1424915"/>
                    </a:lnTo>
                    <a:lnTo>
                      <a:pt x="7616161" y="1433993"/>
                    </a:lnTo>
                    <a:lnTo>
                      <a:pt x="7606821" y="1443069"/>
                    </a:lnTo>
                    <a:lnTo>
                      <a:pt x="7592811" y="1452143"/>
                    </a:lnTo>
                    <a:lnTo>
                      <a:pt x="7592811" y="1443069"/>
                    </a:lnTo>
                    <a:lnTo>
                      <a:pt x="7588142" y="1429454"/>
                    </a:lnTo>
                    <a:lnTo>
                      <a:pt x="7583471" y="1415841"/>
                    </a:lnTo>
                    <a:lnTo>
                      <a:pt x="7569465" y="1424915"/>
                    </a:lnTo>
                    <a:lnTo>
                      <a:pt x="7569465" y="1433993"/>
                    </a:lnTo>
                    <a:lnTo>
                      <a:pt x="7555456" y="1443069"/>
                    </a:lnTo>
                    <a:lnTo>
                      <a:pt x="7555456" y="1461221"/>
                    </a:lnTo>
                    <a:lnTo>
                      <a:pt x="7546116" y="1470297"/>
                    </a:lnTo>
                    <a:lnTo>
                      <a:pt x="7541446" y="1470297"/>
                    </a:lnTo>
                    <a:lnTo>
                      <a:pt x="7532115" y="1470297"/>
                    </a:lnTo>
                    <a:lnTo>
                      <a:pt x="7532115" y="1474828"/>
                    </a:lnTo>
                    <a:lnTo>
                      <a:pt x="7532115" y="1479367"/>
                    </a:lnTo>
                    <a:lnTo>
                      <a:pt x="7522776" y="1483905"/>
                    </a:lnTo>
                    <a:lnTo>
                      <a:pt x="7518106" y="1479367"/>
                    </a:lnTo>
                    <a:lnTo>
                      <a:pt x="7518106" y="1474828"/>
                    </a:lnTo>
                    <a:lnTo>
                      <a:pt x="7508768" y="1456677"/>
                    </a:lnTo>
                    <a:lnTo>
                      <a:pt x="7508768" y="1447602"/>
                    </a:lnTo>
                    <a:lnTo>
                      <a:pt x="7494758" y="1443063"/>
                    </a:lnTo>
                    <a:lnTo>
                      <a:pt x="7490088" y="1443063"/>
                    </a:lnTo>
                    <a:lnTo>
                      <a:pt x="7485418" y="1447602"/>
                    </a:lnTo>
                    <a:lnTo>
                      <a:pt x="7485418" y="1452139"/>
                    </a:lnTo>
                    <a:lnTo>
                      <a:pt x="7485418" y="1461215"/>
                    </a:lnTo>
                    <a:lnTo>
                      <a:pt x="7485418" y="1474828"/>
                    </a:lnTo>
                    <a:lnTo>
                      <a:pt x="7485418" y="1483905"/>
                    </a:lnTo>
                    <a:lnTo>
                      <a:pt x="7485418" y="1488443"/>
                    </a:lnTo>
                    <a:lnTo>
                      <a:pt x="7485418" y="1502056"/>
                    </a:lnTo>
                    <a:lnTo>
                      <a:pt x="7466740" y="1511133"/>
                    </a:lnTo>
                    <a:lnTo>
                      <a:pt x="7457400" y="1515671"/>
                    </a:lnTo>
                    <a:lnTo>
                      <a:pt x="7448061" y="1524746"/>
                    </a:lnTo>
                    <a:lnTo>
                      <a:pt x="7420043" y="1406760"/>
                    </a:lnTo>
                    <a:lnTo>
                      <a:pt x="7420036" y="1406764"/>
                    </a:lnTo>
                    <a:lnTo>
                      <a:pt x="7416234" y="1407475"/>
                    </a:lnTo>
                    <a:lnTo>
                      <a:pt x="7420040" y="1406764"/>
                    </a:lnTo>
                    <a:lnTo>
                      <a:pt x="7448057" y="1524749"/>
                    </a:lnTo>
                    <a:lnTo>
                      <a:pt x="7443389" y="1533825"/>
                    </a:lnTo>
                    <a:lnTo>
                      <a:pt x="7415369" y="1533825"/>
                    </a:lnTo>
                    <a:lnTo>
                      <a:pt x="7392022" y="1542901"/>
                    </a:lnTo>
                    <a:lnTo>
                      <a:pt x="7368674" y="1551976"/>
                    </a:lnTo>
                    <a:lnTo>
                      <a:pt x="7359335" y="1561053"/>
                    </a:lnTo>
                    <a:lnTo>
                      <a:pt x="7340657" y="1570127"/>
                    </a:lnTo>
                    <a:lnTo>
                      <a:pt x="7303299" y="1570127"/>
                    </a:lnTo>
                    <a:lnTo>
                      <a:pt x="7279952" y="1583741"/>
                    </a:lnTo>
                    <a:lnTo>
                      <a:pt x="7256602" y="1606431"/>
                    </a:lnTo>
                    <a:lnTo>
                      <a:pt x="7247265" y="1610969"/>
                    </a:lnTo>
                    <a:lnTo>
                      <a:pt x="7228585" y="1633659"/>
                    </a:lnTo>
                    <a:lnTo>
                      <a:pt x="7209908" y="1638197"/>
                    </a:lnTo>
                    <a:lnTo>
                      <a:pt x="7205237" y="1624584"/>
                    </a:lnTo>
                    <a:lnTo>
                      <a:pt x="7223914" y="1597355"/>
                    </a:lnTo>
                    <a:lnTo>
                      <a:pt x="7223912" y="1597352"/>
                    </a:lnTo>
                    <a:lnTo>
                      <a:pt x="7205230" y="1624579"/>
                    </a:lnTo>
                    <a:lnTo>
                      <a:pt x="7209902" y="1638196"/>
                    </a:lnTo>
                    <a:lnTo>
                      <a:pt x="7177215" y="1683572"/>
                    </a:lnTo>
                    <a:lnTo>
                      <a:pt x="7209902" y="1669961"/>
                    </a:lnTo>
                    <a:lnTo>
                      <a:pt x="7233246" y="1660887"/>
                    </a:lnTo>
                    <a:lnTo>
                      <a:pt x="7261271" y="1642733"/>
                    </a:lnTo>
                    <a:lnTo>
                      <a:pt x="7270603" y="1633659"/>
                    </a:lnTo>
                    <a:lnTo>
                      <a:pt x="7298619" y="1629122"/>
                    </a:lnTo>
                    <a:lnTo>
                      <a:pt x="7321974" y="1624579"/>
                    </a:lnTo>
                    <a:lnTo>
                      <a:pt x="7331315" y="1615505"/>
                    </a:lnTo>
                    <a:lnTo>
                      <a:pt x="7359331" y="1601894"/>
                    </a:lnTo>
                    <a:lnTo>
                      <a:pt x="7382675" y="1574666"/>
                    </a:lnTo>
                    <a:lnTo>
                      <a:pt x="7359331" y="1620042"/>
                    </a:lnTo>
                    <a:lnTo>
                      <a:pt x="7382675" y="1610968"/>
                    </a:lnTo>
                    <a:lnTo>
                      <a:pt x="7396688" y="1592814"/>
                    </a:lnTo>
                    <a:lnTo>
                      <a:pt x="7410691" y="1588277"/>
                    </a:lnTo>
                    <a:lnTo>
                      <a:pt x="7429375" y="1583740"/>
                    </a:lnTo>
                    <a:lnTo>
                      <a:pt x="7438717" y="1583740"/>
                    </a:lnTo>
                    <a:lnTo>
                      <a:pt x="7396688" y="1620042"/>
                    </a:lnTo>
                    <a:lnTo>
                      <a:pt x="7359331" y="1647270"/>
                    </a:lnTo>
                    <a:lnTo>
                      <a:pt x="7331315" y="1660887"/>
                    </a:lnTo>
                    <a:lnTo>
                      <a:pt x="7307961" y="1683572"/>
                    </a:lnTo>
                    <a:lnTo>
                      <a:pt x="7270603" y="1692652"/>
                    </a:lnTo>
                    <a:lnTo>
                      <a:pt x="7228575" y="1706263"/>
                    </a:lnTo>
                    <a:lnTo>
                      <a:pt x="7191227" y="1715343"/>
                    </a:lnTo>
                    <a:lnTo>
                      <a:pt x="7167878" y="1701728"/>
                    </a:lnTo>
                    <a:lnTo>
                      <a:pt x="7167879" y="1701731"/>
                    </a:lnTo>
                    <a:lnTo>
                      <a:pt x="7172548" y="1706267"/>
                    </a:lnTo>
                    <a:lnTo>
                      <a:pt x="7163209" y="1715342"/>
                    </a:lnTo>
                    <a:lnTo>
                      <a:pt x="7153871" y="1738032"/>
                    </a:lnTo>
                    <a:lnTo>
                      <a:pt x="7149199" y="1760721"/>
                    </a:lnTo>
                    <a:lnTo>
                      <a:pt x="7158540" y="1760721"/>
                    </a:lnTo>
                    <a:lnTo>
                      <a:pt x="7177217" y="1760721"/>
                    </a:lnTo>
                    <a:lnTo>
                      <a:pt x="7186557" y="1787950"/>
                    </a:lnTo>
                    <a:lnTo>
                      <a:pt x="7186557" y="1806101"/>
                    </a:lnTo>
                    <a:lnTo>
                      <a:pt x="7186557" y="1842405"/>
                    </a:lnTo>
                    <a:lnTo>
                      <a:pt x="7181887" y="1865095"/>
                    </a:lnTo>
                    <a:lnTo>
                      <a:pt x="7177217" y="1901399"/>
                    </a:lnTo>
                    <a:lnTo>
                      <a:pt x="7158540" y="1919550"/>
                    </a:lnTo>
                    <a:lnTo>
                      <a:pt x="7158540" y="1937702"/>
                    </a:lnTo>
                    <a:lnTo>
                      <a:pt x="7158540" y="1978543"/>
                    </a:lnTo>
                    <a:lnTo>
                      <a:pt x="7135192" y="1996693"/>
                    </a:lnTo>
                    <a:lnTo>
                      <a:pt x="7121184" y="2014847"/>
                    </a:lnTo>
                    <a:lnTo>
                      <a:pt x="7116513" y="2019383"/>
                    </a:lnTo>
                    <a:lnTo>
                      <a:pt x="7111843" y="2051151"/>
                    </a:lnTo>
                    <a:lnTo>
                      <a:pt x="7107174" y="2051151"/>
                    </a:lnTo>
                    <a:lnTo>
                      <a:pt x="7102505" y="2046612"/>
                    </a:lnTo>
                    <a:lnTo>
                      <a:pt x="7102505" y="2032997"/>
                    </a:lnTo>
                    <a:lnTo>
                      <a:pt x="7107174" y="2014847"/>
                    </a:lnTo>
                    <a:lnTo>
                      <a:pt x="7102505" y="2014847"/>
                    </a:lnTo>
                    <a:lnTo>
                      <a:pt x="7083826" y="2014847"/>
                    </a:lnTo>
                    <a:lnTo>
                      <a:pt x="7060479" y="2014847"/>
                    </a:lnTo>
                    <a:lnTo>
                      <a:pt x="7046470" y="2010308"/>
                    </a:lnTo>
                    <a:lnTo>
                      <a:pt x="7027793" y="2001232"/>
                    </a:lnTo>
                    <a:lnTo>
                      <a:pt x="7025761" y="1999653"/>
                    </a:lnTo>
                    <a:lnTo>
                      <a:pt x="7018452" y="2010309"/>
                    </a:lnTo>
                    <a:lnTo>
                      <a:pt x="7027789" y="2028460"/>
                    </a:lnTo>
                    <a:lnTo>
                      <a:pt x="7037129" y="2046612"/>
                    </a:lnTo>
                    <a:lnTo>
                      <a:pt x="7046468" y="2064763"/>
                    </a:lnTo>
                    <a:lnTo>
                      <a:pt x="7060476" y="2073839"/>
                    </a:lnTo>
                    <a:lnTo>
                      <a:pt x="7074485" y="2087453"/>
                    </a:lnTo>
                    <a:lnTo>
                      <a:pt x="7083824" y="2091990"/>
                    </a:lnTo>
                    <a:lnTo>
                      <a:pt x="7088493" y="2101065"/>
                    </a:lnTo>
                    <a:lnTo>
                      <a:pt x="7102501" y="2114680"/>
                    </a:lnTo>
                    <a:lnTo>
                      <a:pt x="7107171" y="2150983"/>
                    </a:lnTo>
                    <a:lnTo>
                      <a:pt x="7093982" y="2152815"/>
                    </a:lnTo>
                    <a:lnTo>
                      <a:pt x="7094375" y="2158205"/>
                    </a:lnTo>
                    <a:cubicBezTo>
                      <a:pt x="7094870" y="2164984"/>
                      <a:pt x="7095859" y="2178543"/>
                      <a:pt x="7097836" y="2205660"/>
                    </a:cubicBezTo>
                    <a:cubicBezTo>
                      <a:pt x="7097836" y="2205660"/>
                      <a:pt x="7097836" y="2205660"/>
                      <a:pt x="7097836" y="2240523"/>
                    </a:cubicBezTo>
                    <a:cubicBezTo>
                      <a:pt x="7097836" y="2240523"/>
                      <a:pt x="7097836" y="2240523"/>
                      <a:pt x="7089924" y="2259896"/>
                    </a:cubicBezTo>
                    <a:cubicBezTo>
                      <a:pt x="7089924" y="2259896"/>
                      <a:pt x="7082012" y="2256021"/>
                      <a:pt x="7078055" y="2252145"/>
                    </a:cubicBezTo>
                    <a:cubicBezTo>
                      <a:pt x="7078055" y="2252145"/>
                      <a:pt x="7085968" y="2240523"/>
                      <a:pt x="7085968" y="2240523"/>
                    </a:cubicBezTo>
                    <a:cubicBezTo>
                      <a:pt x="7085968" y="2240523"/>
                      <a:pt x="7085968" y="2240523"/>
                      <a:pt x="7089924" y="2228905"/>
                    </a:cubicBezTo>
                    <a:cubicBezTo>
                      <a:pt x="7089924" y="2228905"/>
                      <a:pt x="7089924" y="2228905"/>
                      <a:pt x="7085968" y="2217283"/>
                    </a:cubicBezTo>
                    <a:cubicBezTo>
                      <a:pt x="7085968" y="2217283"/>
                      <a:pt x="7085968" y="2217283"/>
                      <a:pt x="7070144" y="2232777"/>
                    </a:cubicBezTo>
                    <a:cubicBezTo>
                      <a:pt x="7070144" y="2232777"/>
                      <a:pt x="7070144" y="2232777"/>
                      <a:pt x="7070144" y="2248274"/>
                    </a:cubicBezTo>
                    <a:cubicBezTo>
                      <a:pt x="7070144" y="2248274"/>
                      <a:pt x="7070144" y="2248274"/>
                      <a:pt x="7070144" y="2259896"/>
                    </a:cubicBezTo>
                    <a:cubicBezTo>
                      <a:pt x="7070144" y="2259896"/>
                      <a:pt x="7070144" y="2259896"/>
                      <a:pt x="7070144" y="2294759"/>
                    </a:cubicBezTo>
                    <a:cubicBezTo>
                      <a:pt x="7070144" y="2294759"/>
                      <a:pt x="7070144" y="2294759"/>
                      <a:pt x="7058281" y="2310253"/>
                    </a:cubicBezTo>
                    <a:cubicBezTo>
                      <a:pt x="7058281" y="2310253"/>
                      <a:pt x="7058281" y="2310253"/>
                      <a:pt x="7046412" y="2318004"/>
                    </a:cubicBezTo>
                    <a:cubicBezTo>
                      <a:pt x="7046412" y="2318004"/>
                      <a:pt x="7046412" y="2318004"/>
                      <a:pt x="7046412" y="2325750"/>
                    </a:cubicBezTo>
                    <a:cubicBezTo>
                      <a:pt x="7046412" y="2325750"/>
                      <a:pt x="7046412" y="2325750"/>
                      <a:pt x="7046412" y="2337373"/>
                    </a:cubicBezTo>
                    <a:cubicBezTo>
                      <a:pt x="7046412" y="2337373"/>
                      <a:pt x="7046412" y="2337373"/>
                      <a:pt x="7034544" y="2348995"/>
                    </a:cubicBezTo>
                    <a:cubicBezTo>
                      <a:pt x="7034544" y="2348995"/>
                      <a:pt x="7034544" y="2348995"/>
                      <a:pt x="7030594" y="2391605"/>
                    </a:cubicBezTo>
                    <a:cubicBezTo>
                      <a:pt x="7030594" y="2391605"/>
                      <a:pt x="7030594" y="2391605"/>
                      <a:pt x="7022682" y="2418725"/>
                    </a:cubicBezTo>
                    <a:cubicBezTo>
                      <a:pt x="7022682" y="2418725"/>
                      <a:pt x="7022682" y="2418725"/>
                      <a:pt x="7014769" y="2407102"/>
                    </a:cubicBezTo>
                    <a:cubicBezTo>
                      <a:pt x="7014769" y="2407102"/>
                      <a:pt x="7014769" y="2407102"/>
                      <a:pt x="7010813" y="2383858"/>
                    </a:cubicBezTo>
                    <a:cubicBezTo>
                      <a:pt x="7010813" y="2383858"/>
                      <a:pt x="7010813" y="2383858"/>
                      <a:pt x="7010813" y="2345120"/>
                    </a:cubicBezTo>
                    <a:cubicBezTo>
                      <a:pt x="7010813" y="2345120"/>
                      <a:pt x="7010813" y="2345120"/>
                      <a:pt x="7014769" y="2321875"/>
                    </a:cubicBezTo>
                    <a:cubicBezTo>
                      <a:pt x="7014769" y="2321875"/>
                      <a:pt x="7014769" y="2321875"/>
                      <a:pt x="7026637" y="2287012"/>
                    </a:cubicBezTo>
                    <a:cubicBezTo>
                      <a:pt x="7026637" y="2287012"/>
                      <a:pt x="7026637" y="2287012"/>
                      <a:pt x="7018726" y="2267643"/>
                    </a:cubicBezTo>
                    <a:cubicBezTo>
                      <a:pt x="7018726" y="2267643"/>
                      <a:pt x="7018726" y="2267643"/>
                      <a:pt x="7006858" y="2256021"/>
                    </a:cubicBezTo>
                    <a:cubicBezTo>
                      <a:pt x="7006858" y="2256021"/>
                      <a:pt x="7006858" y="2256021"/>
                      <a:pt x="7010813" y="2252145"/>
                    </a:cubicBezTo>
                    <a:cubicBezTo>
                      <a:pt x="7010813" y="2252145"/>
                      <a:pt x="7010813" y="2252145"/>
                      <a:pt x="7002901" y="2232777"/>
                    </a:cubicBezTo>
                    <a:cubicBezTo>
                      <a:pt x="7002901" y="2232777"/>
                      <a:pt x="7002901" y="2232777"/>
                      <a:pt x="6991038" y="2209535"/>
                    </a:cubicBezTo>
                    <a:cubicBezTo>
                      <a:pt x="6991038" y="2209535"/>
                      <a:pt x="6991038" y="2209535"/>
                      <a:pt x="6975213" y="2197914"/>
                    </a:cubicBezTo>
                    <a:cubicBezTo>
                      <a:pt x="6975213" y="2197914"/>
                      <a:pt x="6975213" y="2197914"/>
                      <a:pt x="6951482" y="2197914"/>
                    </a:cubicBezTo>
                    <a:cubicBezTo>
                      <a:pt x="6951482" y="2197914"/>
                      <a:pt x="6951482" y="2197914"/>
                      <a:pt x="6935658" y="2194039"/>
                    </a:cubicBezTo>
                    <a:cubicBezTo>
                      <a:pt x="6935658" y="2194039"/>
                      <a:pt x="6935658" y="2194039"/>
                      <a:pt x="6927752" y="2186291"/>
                    </a:cubicBezTo>
                    <a:cubicBezTo>
                      <a:pt x="6927752" y="2186291"/>
                      <a:pt x="6927752" y="2186291"/>
                      <a:pt x="6931702" y="2178544"/>
                    </a:cubicBezTo>
                    <a:cubicBezTo>
                      <a:pt x="6931702" y="2178544"/>
                      <a:pt x="6931702" y="2178544"/>
                      <a:pt x="6927752" y="2163046"/>
                    </a:cubicBezTo>
                    <a:cubicBezTo>
                      <a:pt x="6927752" y="2163046"/>
                      <a:pt x="6927752" y="2163046"/>
                      <a:pt x="6939614" y="2163046"/>
                    </a:cubicBezTo>
                    <a:cubicBezTo>
                      <a:pt x="6939614" y="2163046"/>
                      <a:pt x="6939614" y="2163046"/>
                      <a:pt x="6955439" y="2147553"/>
                    </a:cubicBezTo>
                    <a:cubicBezTo>
                      <a:pt x="6955439" y="2147553"/>
                      <a:pt x="6955439" y="2147553"/>
                      <a:pt x="6955439" y="2139806"/>
                    </a:cubicBezTo>
                    <a:cubicBezTo>
                      <a:pt x="6955439" y="2139806"/>
                      <a:pt x="6955439" y="2139806"/>
                      <a:pt x="6939614" y="2124308"/>
                    </a:cubicBezTo>
                    <a:cubicBezTo>
                      <a:pt x="6939614" y="2124308"/>
                      <a:pt x="6939614" y="2124308"/>
                      <a:pt x="6943570" y="2120438"/>
                    </a:cubicBezTo>
                    <a:cubicBezTo>
                      <a:pt x="6943570" y="2120438"/>
                      <a:pt x="6943570" y="2120438"/>
                      <a:pt x="6931702" y="2104940"/>
                    </a:cubicBezTo>
                    <a:cubicBezTo>
                      <a:pt x="6931702" y="2104940"/>
                      <a:pt x="6931702" y="2104940"/>
                      <a:pt x="6923795" y="2101068"/>
                    </a:cubicBezTo>
                    <a:cubicBezTo>
                      <a:pt x="6923795" y="2101068"/>
                      <a:pt x="6923795" y="2101068"/>
                      <a:pt x="6900058" y="2093317"/>
                    </a:cubicBezTo>
                    <a:cubicBezTo>
                      <a:pt x="6900058" y="2093317"/>
                      <a:pt x="6900058" y="2093317"/>
                      <a:pt x="6907971" y="2081695"/>
                    </a:cubicBezTo>
                    <a:cubicBezTo>
                      <a:pt x="6907971" y="2081695"/>
                      <a:pt x="6907971" y="2081695"/>
                      <a:pt x="6927752" y="2062325"/>
                    </a:cubicBezTo>
                    <a:cubicBezTo>
                      <a:pt x="6927752" y="2062325"/>
                      <a:pt x="6927752" y="2062325"/>
                      <a:pt x="6911927" y="2062325"/>
                    </a:cubicBezTo>
                    <a:cubicBezTo>
                      <a:pt x="6911927" y="2062325"/>
                      <a:pt x="6911927" y="2062325"/>
                      <a:pt x="6911927" y="2046832"/>
                    </a:cubicBezTo>
                    <a:cubicBezTo>
                      <a:pt x="6911927" y="2046832"/>
                      <a:pt x="6911927" y="2046832"/>
                      <a:pt x="6919839" y="2023587"/>
                    </a:cubicBezTo>
                    <a:cubicBezTo>
                      <a:pt x="6919839" y="2023587"/>
                      <a:pt x="6919839" y="2023587"/>
                      <a:pt x="6931702" y="2019716"/>
                    </a:cubicBezTo>
                    <a:cubicBezTo>
                      <a:pt x="6931702" y="2019716"/>
                      <a:pt x="6931702" y="2019716"/>
                      <a:pt x="6935658" y="1992595"/>
                    </a:cubicBezTo>
                    <a:cubicBezTo>
                      <a:pt x="6935658" y="1992595"/>
                      <a:pt x="6935658" y="1992595"/>
                      <a:pt x="6927752" y="1988724"/>
                    </a:cubicBezTo>
                    <a:cubicBezTo>
                      <a:pt x="6927752" y="1988724"/>
                      <a:pt x="6927752" y="1988724"/>
                      <a:pt x="6915883" y="2011965"/>
                    </a:cubicBezTo>
                    <a:cubicBezTo>
                      <a:pt x="6915883" y="2011965"/>
                      <a:pt x="6915883" y="2011965"/>
                      <a:pt x="6892152" y="2027462"/>
                    </a:cubicBezTo>
                    <a:cubicBezTo>
                      <a:pt x="6892152" y="2027462"/>
                      <a:pt x="6892152" y="2027462"/>
                      <a:pt x="6880283" y="2050707"/>
                    </a:cubicBezTo>
                    <a:cubicBezTo>
                      <a:pt x="6880283" y="2050707"/>
                      <a:pt x="6880283" y="2050707"/>
                      <a:pt x="6864459" y="2050707"/>
                    </a:cubicBezTo>
                    <a:cubicBezTo>
                      <a:pt x="6864459" y="2050707"/>
                      <a:pt x="6864459" y="2050707"/>
                      <a:pt x="6872372" y="2062325"/>
                    </a:cubicBezTo>
                    <a:cubicBezTo>
                      <a:pt x="6872372" y="2062325"/>
                      <a:pt x="6872372" y="2062325"/>
                      <a:pt x="6884240" y="2081695"/>
                    </a:cubicBezTo>
                    <a:cubicBezTo>
                      <a:pt x="6884240" y="2081695"/>
                      <a:pt x="6884240" y="2081695"/>
                      <a:pt x="6880283" y="2108815"/>
                    </a:cubicBezTo>
                    <a:cubicBezTo>
                      <a:pt x="6880283" y="2108815"/>
                      <a:pt x="6880283" y="2108815"/>
                      <a:pt x="6884240" y="2135931"/>
                    </a:cubicBezTo>
                    <a:cubicBezTo>
                      <a:pt x="6884240" y="2135931"/>
                      <a:pt x="6884240" y="2135931"/>
                      <a:pt x="6884240" y="2163046"/>
                    </a:cubicBezTo>
                    <a:cubicBezTo>
                      <a:pt x="6884240" y="2163046"/>
                      <a:pt x="6884240" y="2163046"/>
                      <a:pt x="6892152" y="2174669"/>
                    </a:cubicBezTo>
                    <a:cubicBezTo>
                      <a:pt x="6892152" y="2174669"/>
                      <a:pt x="6892152" y="2174669"/>
                      <a:pt x="6915883" y="2205660"/>
                    </a:cubicBezTo>
                    <a:cubicBezTo>
                      <a:pt x="6915883" y="2205660"/>
                      <a:pt x="6915883" y="2205660"/>
                      <a:pt x="6915883" y="2209535"/>
                    </a:cubicBezTo>
                    <a:cubicBezTo>
                      <a:pt x="6915883" y="2209535"/>
                      <a:pt x="6915883" y="2209535"/>
                      <a:pt x="6915883" y="2221154"/>
                    </a:cubicBezTo>
                    <a:cubicBezTo>
                      <a:pt x="6915883" y="2221154"/>
                      <a:pt x="6915883" y="2221154"/>
                      <a:pt x="6927752" y="2232777"/>
                    </a:cubicBezTo>
                    <a:cubicBezTo>
                      <a:pt x="6927752" y="2232777"/>
                      <a:pt x="6927752" y="2232777"/>
                      <a:pt x="6935658" y="2248274"/>
                    </a:cubicBezTo>
                    <a:cubicBezTo>
                      <a:pt x="6935658" y="2248274"/>
                      <a:pt x="6935658" y="2248274"/>
                      <a:pt x="6923795" y="2252145"/>
                    </a:cubicBezTo>
                    <a:cubicBezTo>
                      <a:pt x="6923795" y="2252145"/>
                      <a:pt x="6923795" y="2252145"/>
                      <a:pt x="6907971" y="2244398"/>
                    </a:cubicBezTo>
                    <a:cubicBezTo>
                      <a:pt x="6907971" y="2244398"/>
                      <a:pt x="6907971" y="2244398"/>
                      <a:pt x="6896108" y="2236652"/>
                    </a:cubicBezTo>
                    <a:cubicBezTo>
                      <a:pt x="6896108" y="2236652"/>
                      <a:pt x="6896108" y="2236652"/>
                      <a:pt x="6844684" y="2232777"/>
                    </a:cubicBezTo>
                    <a:cubicBezTo>
                      <a:pt x="6844684" y="2232777"/>
                      <a:pt x="6844684" y="2232777"/>
                      <a:pt x="6842707" y="2233261"/>
                    </a:cubicBezTo>
                    <a:lnTo>
                      <a:pt x="6833072" y="2235621"/>
                    </a:lnTo>
                    <a:lnTo>
                      <a:pt x="6845667" y="2241745"/>
                    </a:lnTo>
                    <a:lnTo>
                      <a:pt x="6864352" y="2259895"/>
                    </a:lnTo>
                    <a:lnTo>
                      <a:pt x="6878354" y="2259895"/>
                    </a:lnTo>
                    <a:lnTo>
                      <a:pt x="6883026" y="2250816"/>
                    </a:lnTo>
                    <a:lnTo>
                      <a:pt x="6887696" y="2250816"/>
                    </a:lnTo>
                    <a:lnTo>
                      <a:pt x="6901709" y="2268967"/>
                    </a:lnTo>
                    <a:lnTo>
                      <a:pt x="6929724" y="2287123"/>
                    </a:lnTo>
                    <a:lnTo>
                      <a:pt x="6948398" y="2282581"/>
                    </a:lnTo>
                    <a:lnTo>
                      <a:pt x="6948398" y="2296196"/>
                    </a:lnTo>
                    <a:lnTo>
                      <a:pt x="6948398" y="2318888"/>
                    </a:lnTo>
                    <a:lnTo>
                      <a:pt x="6957740" y="2337038"/>
                    </a:lnTo>
                    <a:lnTo>
                      <a:pt x="6929724" y="2332501"/>
                    </a:lnTo>
                    <a:lnTo>
                      <a:pt x="6925053" y="2318888"/>
                    </a:lnTo>
                    <a:lnTo>
                      <a:pt x="6901709" y="2314351"/>
                    </a:lnTo>
                    <a:lnTo>
                      <a:pt x="6883026" y="2305273"/>
                    </a:lnTo>
                    <a:lnTo>
                      <a:pt x="6883026" y="2309809"/>
                    </a:lnTo>
                    <a:lnTo>
                      <a:pt x="6901709" y="2337038"/>
                    </a:lnTo>
                    <a:lnTo>
                      <a:pt x="6943736" y="2350652"/>
                    </a:lnTo>
                    <a:lnTo>
                      <a:pt x="6953069" y="2355189"/>
                    </a:lnTo>
                    <a:lnTo>
                      <a:pt x="6962410" y="2368803"/>
                    </a:lnTo>
                    <a:lnTo>
                      <a:pt x="6971752" y="2382417"/>
                    </a:lnTo>
                    <a:lnTo>
                      <a:pt x="6953069" y="2373344"/>
                    </a:lnTo>
                    <a:lnTo>
                      <a:pt x="6943736" y="2382417"/>
                    </a:lnTo>
                    <a:lnTo>
                      <a:pt x="6943736" y="2391494"/>
                    </a:lnTo>
                    <a:lnTo>
                      <a:pt x="6953069" y="2400567"/>
                    </a:lnTo>
                    <a:lnTo>
                      <a:pt x="6962410" y="2418724"/>
                    </a:lnTo>
                    <a:lnTo>
                      <a:pt x="6976423" y="2427796"/>
                    </a:lnTo>
                    <a:lnTo>
                      <a:pt x="6981095" y="2441410"/>
                    </a:lnTo>
                    <a:lnTo>
                      <a:pt x="7004439" y="2455024"/>
                    </a:lnTo>
                    <a:lnTo>
                      <a:pt x="7013780" y="2455024"/>
                    </a:lnTo>
                    <a:lnTo>
                      <a:pt x="7032455" y="2468639"/>
                    </a:lnTo>
                    <a:lnTo>
                      <a:pt x="7046467" y="2486789"/>
                    </a:lnTo>
                    <a:lnTo>
                      <a:pt x="7055809" y="2509481"/>
                    </a:lnTo>
                    <a:lnTo>
                      <a:pt x="7055809" y="2523095"/>
                    </a:lnTo>
                    <a:lnTo>
                      <a:pt x="7032455" y="2532168"/>
                    </a:lnTo>
                    <a:lnTo>
                      <a:pt x="7029290" y="2532791"/>
                    </a:lnTo>
                    <a:lnTo>
                      <a:pt x="7030296" y="2534096"/>
                    </a:lnTo>
                    <a:cubicBezTo>
                      <a:pt x="7031779" y="2536018"/>
                      <a:pt x="7034746" y="2539862"/>
                      <a:pt x="7040681" y="2547550"/>
                    </a:cubicBezTo>
                    <a:cubicBezTo>
                      <a:pt x="7040681" y="2547550"/>
                      <a:pt x="7040681" y="2547550"/>
                      <a:pt x="7044633" y="2559084"/>
                    </a:cubicBezTo>
                    <a:cubicBezTo>
                      <a:pt x="7044633" y="2559084"/>
                      <a:pt x="7044633" y="2559084"/>
                      <a:pt x="7056489" y="2574461"/>
                    </a:cubicBezTo>
                    <a:cubicBezTo>
                      <a:pt x="7056489" y="2574461"/>
                      <a:pt x="7056489" y="2574461"/>
                      <a:pt x="7056489" y="2585995"/>
                    </a:cubicBezTo>
                    <a:cubicBezTo>
                      <a:pt x="7056489" y="2585995"/>
                      <a:pt x="7056489" y="2585995"/>
                      <a:pt x="7044633" y="2585995"/>
                    </a:cubicBezTo>
                    <a:cubicBezTo>
                      <a:pt x="7044633" y="2585995"/>
                      <a:pt x="7044633" y="2585995"/>
                      <a:pt x="7024860" y="2578309"/>
                    </a:cubicBezTo>
                    <a:cubicBezTo>
                      <a:pt x="7024860" y="2578309"/>
                      <a:pt x="7024860" y="2578309"/>
                      <a:pt x="7020908" y="2578309"/>
                    </a:cubicBezTo>
                    <a:cubicBezTo>
                      <a:pt x="7020908" y="2578309"/>
                      <a:pt x="7020908" y="2578309"/>
                      <a:pt x="7020908" y="2582152"/>
                    </a:cubicBezTo>
                    <a:cubicBezTo>
                      <a:pt x="7020908" y="2582152"/>
                      <a:pt x="7020908" y="2582152"/>
                      <a:pt x="7028812" y="2593685"/>
                    </a:cubicBezTo>
                    <a:cubicBezTo>
                      <a:pt x="7028812" y="2593685"/>
                      <a:pt x="7028812" y="2593685"/>
                      <a:pt x="7032775" y="2593685"/>
                    </a:cubicBezTo>
                    <a:cubicBezTo>
                      <a:pt x="7032775" y="2597529"/>
                      <a:pt x="7036729" y="2601377"/>
                      <a:pt x="7036729" y="2601377"/>
                    </a:cubicBezTo>
                    <a:cubicBezTo>
                      <a:pt x="7036729" y="2601377"/>
                      <a:pt x="7036729" y="2601377"/>
                      <a:pt x="7032775" y="2605219"/>
                    </a:cubicBezTo>
                    <a:cubicBezTo>
                      <a:pt x="7032775" y="2605219"/>
                      <a:pt x="7032775" y="2605219"/>
                      <a:pt x="7028812" y="2616753"/>
                    </a:cubicBezTo>
                    <a:cubicBezTo>
                      <a:pt x="7028812" y="2616753"/>
                      <a:pt x="7028812" y="2616753"/>
                      <a:pt x="7009050" y="2616753"/>
                    </a:cubicBezTo>
                    <a:cubicBezTo>
                      <a:pt x="7009050" y="2616753"/>
                      <a:pt x="7009050" y="2616753"/>
                      <a:pt x="7005098" y="2624444"/>
                    </a:cubicBezTo>
                    <a:cubicBezTo>
                      <a:pt x="7005098" y="2624444"/>
                      <a:pt x="7005098" y="2624444"/>
                      <a:pt x="6989278" y="2632131"/>
                    </a:cubicBezTo>
                    <a:cubicBezTo>
                      <a:pt x="6989278" y="2632131"/>
                      <a:pt x="6989278" y="2632131"/>
                      <a:pt x="6985326" y="2632131"/>
                    </a:cubicBezTo>
                    <a:cubicBezTo>
                      <a:pt x="6985326" y="2632131"/>
                      <a:pt x="6985326" y="2632131"/>
                      <a:pt x="6973469" y="2639821"/>
                    </a:cubicBezTo>
                    <a:cubicBezTo>
                      <a:pt x="6973469" y="2639821"/>
                      <a:pt x="6973469" y="2639821"/>
                      <a:pt x="6969516" y="2643665"/>
                    </a:cubicBezTo>
                    <a:cubicBezTo>
                      <a:pt x="6969516" y="2643665"/>
                      <a:pt x="6969516" y="2643665"/>
                      <a:pt x="6957659" y="2651355"/>
                    </a:cubicBezTo>
                    <a:cubicBezTo>
                      <a:pt x="6957659" y="2651355"/>
                      <a:pt x="6957659" y="2651355"/>
                      <a:pt x="6949744" y="2632131"/>
                    </a:cubicBezTo>
                    <a:cubicBezTo>
                      <a:pt x="6949744" y="2632131"/>
                      <a:pt x="6949744" y="2632131"/>
                      <a:pt x="6945791" y="2609063"/>
                    </a:cubicBezTo>
                    <a:cubicBezTo>
                      <a:pt x="6945791" y="2609063"/>
                      <a:pt x="6945791" y="2609063"/>
                      <a:pt x="6941839" y="2593685"/>
                    </a:cubicBezTo>
                    <a:cubicBezTo>
                      <a:pt x="6941839" y="2593685"/>
                      <a:pt x="6941839" y="2593685"/>
                      <a:pt x="6933935" y="2601377"/>
                    </a:cubicBezTo>
                    <a:cubicBezTo>
                      <a:pt x="6933935" y="2601377"/>
                      <a:pt x="6933935" y="2601377"/>
                      <a:pt x="6933935" y="2609063"/>
                    </a:cubicBezTo>
                    <a:cubicBezTo>
                      <a:pt x="6933935" y="2609063"/>
                      <a:pt x="6933935" y="2609063"/>
                      <a:pt x="6933935" y="2620597"/>
                    </a:cubicBezTo>
                    <a:cubicBezTo>
                      <a:pt x="6933935" y="2620597"/>
                      <a:pt x="6933935" y="2620597"/>
                      <a:pt x="6937887" y="2628287"/>
                    </a:cubicBezTo>
                    <a:cubicBezTo>
                      <a:pt x="6937887" y="2628287"/>
                      <a:pt x="6937887" y="2628287"/>
                      <a:pt x="6941839" y="2635978"/>
                    </a:cubicBezTo>
                    <a:cubicBezTo>
                      <a:pt x="6941839" y="2635978"/>
                      <a:pt x="6941839" y="2635978"/>
                      <a:pt x="6949744" y="2647512"/>
                    </a:cubicBezTo>
                    <a:cubicBezTo>
                      <a:pt x="6949744" y="2647512"/>
                      <a:pt x="6949744" y="2647512"/>
                      <a:pt x="6949744" y="2655199"/>
                    </a:cubicBezTo>
                    <a:cubicBezTo>
                      <a:pt x="6949744" y="2655199"/>
                      <a:pt x="6949744" y="2655199"/>
                      <a:pt x="6949744" y="2674423"/>
                    </a:cubicBezTo>
                    <a:cubicBezTo>
                      <a:pt x="6949744" y="2674423"/>
                      <a:pt x="6949744" y="2674423"/>
                      <a:pt x="6953707" y="2682113"/>
                    </a:cubicBezTo>
                    <a:cubicBezTo>
                      <a:pt x="6953707" y="2682113"/>
                      <a:pt x="6953707" y="2682113"/>
                      <a:pt x="6965564" y="2666732"/>
                    </a:cubicBezTo>
                    <a:cubicBezTo>
                      <a:pt x="6965564" y="2666732"/>
                      <a:pt x="6965564" y="2666732"/>
                      <a:pt x="6977421" y="2655199"/>
                    </a:cubicBezTo>
                    <a:cubicBezTo>
                      <a:pt x="6977421" y="2655199"/>
                      <a:pt x="6977421" y="2655199"/>
                      <a:pt x="7001146" y="2647512"/>
                    </a:cubicBezTo>
                    <a:cubicBezTo>
                      <a:pt x="7001146" y="2647512"/>
                      <a:pt x="7001146" y="2647512"/>
                      <a:pt x="7009050" y="2647512"/>
                    </a:cubicBezTo>
                    <a:cubicBezTo>
                      <a:pt x="7009050" y="2647512"/>
                      <a:pt x="7009050" y="2647512"/>
                      <a:pt x="7032775" y="2635978"/>
                    </a:cubicBezTo>
                    <a:cubicBezTo>
                      <a:pt x="7032775" y="2635978"/>
                      <a:pt x="7032775" y="2635978"/>
                      <a:pt x="7044633" y="2639821"/>
                    </a:cubicBezTo>
                    <a:cubicBezTo>
                      <a:pt x="7044633" y="2639821"/>
                      <a:pt x="7044633" y="2639821"/>
                      <a:pt x="7052537" y="2655199"/>
                    </a:cubicBezTo>
                    <a:cubicBezTo>
                      <a:pt x="7052537" y="2655199"/>
                      <a:pt x="7052537" y="2655199"/>
                      <a:pt x="7056489" y="2678266"/>
                    </a:cubicBezTo>
                    <a:cubicBezTo>
                      <a:pt x="7056489" y="2678266"/>
                      <a:pt x="7056489" y="2678266"/>
                      <a:pt x="7068347" y="2685957"/>
                    </a:cubicBezTo>
                    <a:cubicBezTo>
                      <a:pt x="7068347" y="2685957"/>
                      <a:pt x="7068347" y="2685957"/>
                      <a:pt x="7068347" y="2678266"/>
                    </a:cubicBezTo>
                    <a:cubicBezTo>
                      <a:pt x="7068347" y="2678266"/>
                      <a:pt x="7068347" y="2678266"/>
                      <a:pt x="7072310" y="2643665"/>
                    </a:cubicBezTo>
                    <a:cubicBezTo>
                      <a:pt x="7072310" y="2643665"/>
                      <a:pt x="7072310" y="2643665"/>
                      <a:pt x="7076262" y="2639821"/>
                    </a:cubicBezTo>
                    <a:cubicBezTo>
                      <a:pt x="7076262" y="2639821"/>
                      <a:pt x="7076262" y="2639821"/>
                      <a:pt x="7088120" y="2639821"/>
                    </a:cubicBezTo>
                    <a:cubicBezTo>
                      <a:pt x="7088120" y="2639821"/>
                      <a:pt x="7088120" y="2639821"/>
                      <a:pt x="7096024" y="2651355"/>
                    </a:cubicBezTo>
                    <a:cubicBezTo>
                      <a:pt x="7096024" y="2651355"/>
                      <a:pt x="7096024" y="2651355"/>
                      <a:pt x="7103929" y="2662889"/>
                    </a:cubicBezTo>
                    <a:lnTo>
                      <a:pt x="7111844" y="2674423"/>
                    </a:lnTo>
                    <a:cubicBezTo>
                      <a:pt x="7111844" y="2674423"/>
                      <a:pt x="7111844" y="2674423"/>
                      <a:pt x="7107882" y="2682113"/>
                    </a:cubicBezTo>
                    <a:cubicBezTo>
                      <a:pt x="7107882" y="2682113"/>
                      <a:pt x="7107882" y="2682113"/>
                      <a:pt x="7107882" y="2693647"/>
                    </a:cubicBezTo>
                    <a:cubicBezTo>
                      <a:pt x="7107882" y="2693647"/>
                      <a:pt x="7107882" y="2693647"/>
                      <a:pt x="7099976" y="2701334"/>
                    </a:cubicBezTo>
                    <a:cubicBezTo>
                      <a:pt x="7099976" y="2701334"/>
                      <a:pt x="7099976" y="2701334"/>
                      <a:pt x="7096024" y="2693647"/>
                    </a:cubicBezTo>
                    <a:cubicBezTo>
                      <a:pt x="7096024" y="2693647"/>
                      <a:pt x="7096024" y="2693647"/>
                      <a:pt x="7088120" y="2693647"/>
                    </a:cubicBezTo>
                    <a:cubicBezTo>
                      <a:pt x="7088120" y="2693647"/>
                      <a:pt x="7088120" y="2693647"/>
                      <a:pt x="7084167" y="2709025"/>
                    </a:cubicBezTo>
                    <a:cubicBezTo>
                      <a:pt x="7084167" y="2709025"/>
                      <a:pt x="7084167" y="2709025"/>
                      <a:pt x="7084167" y="2716715"/>
                    </a:cubicBezTo>
                    <a:cubicBezTo>
                      <a:pt x="7084167" y="2716715"/>
                      <a:pt x="7084167" y="2716715"/>
                      <a:pt x="7080214" y="2728249"/>
                    </a:cubicBezTo>
                    <a:cubicBezTo>
                      <a:pt x="7080214" y="2728249"/>
                      <a:pt x="7080214" y="2728249"/>
                      <a:pt x="7076262" y="2735935"/>
                    </a:cubicBezTo>
                    <a:cubicBezTo>
                      <a:pt x="7076262" y="2735935"/>
                      <a:pt x="7076262" y="2735935"/>
                      <a:pt x="7076262" y="2751317"/>
                    </a:cubicBezTo>
                    <a:cubicBezTo>
                      <a:pt x="7076262" y="2751317"/>
                      <a:pt x="7076262" y="2751317"/>
                      <a:pt x="7072310" y="2755160"/>
                    </a:cubicBezTo>
                    <a:cubicBezTo>
                      <a:pt x="7072310" y="2755160"/>
                      <a:pt x="7072310" y="2755160"/>
                      <a:pt x="7048585" y="2755160"/>
                    </a:cubicBezTo>
                    <a:cubicBezTo>
                      <a:pt x="7048585" y="2755160"/>
                      <a:pt x="7048585" y="2755160"/>
                      <a:pt x="7032775" y="2755160"/>
                    </a:cubicBezTo>
                    <a:cubicBezTo>
                      <a:pt x="7032775" y="2755160"/>
                      <a:pt x="7032775" y="2755160"/>
                      <a:pt x="7024860" y="2751317"/>
                    </a:cubicBezTo>
                    <a:cubicBezTo>
                      <a:pt x="7024860" y="2751317"/>
                      <a:pt x="7024860" y="2751317"/>
                      <a:pt x="7020908" y="2755160"/>
                    </a:cubicBezTo>
                    <a:cubicBezTo>
                      <a:pt x="7020908" y="2755160"/>
                      <a:pt x="7020908" y="2755160"/>
                      <a:pt x="7009050" y="2755160"/>
                    </a:cubicBezTo>
                    <a:cubicBezTo>
                      <a:pt x="7009050" y="2755160"/>
                      <a:pt x="7009050" y="2755160"/>
                      <a:pt x="7001146" y="2747469"/>
                    </a:cubicBezTo>
                    <a:cubicBezTo>
                      <a:pt x="7001146" y="2747469"/>
                      <a:pt x="7001146" y="2747469"/>
                      <a:pt x="6997194" y="2728249"/>
                    </a:cubicBezTo>
                    <a:cubicBezTo>
                      <a:pt x="6997194" y="2728249"/>
                      <a:pt x="6997194" y="2728249"/>
                      <a:pt x="6985326" y="2728249"/>
                    </a:cubicBezTo>
                    <a:cubicBezTo>
                      <a:pt x="6985326" y="2728249"/>
                      <a:pt x="6985326" y="2728249"/>
                      <a:pt x="6977421" y="2732093"/>
                    </a:cubicBezTo>
                    <a:cubicBezTo>
                      <a:pt x="6977421" y="2732093"/>
                      <a:pt x="6977421" y="2732093"/>
                      <a:pt x="6981374" y="2739783"/>
                    </a:cubicBezTo>
                    <a:cubicBezTo>
                      <a:pt x="6981374" y="2739783"/>
                      <a:pt x="6981374" y="2739783"/>
                      <a:pt x="6985326" y="2743626"/>
                    </a:cubicBezTo>
                    <a:cubicBezTo>
                      <a:pt x="6985326" y="2743626"/>
                      <a:pt x="6985326" y="2743626"/>
                      <a:pt x="6989278" y="2751317"/>
                    </a:cubicBezTo>
                    <a:cubicBezTo>
                      <a:pt x="6989278" y="2751317"/>
                      <a:pt x="6989278" y="2751317"/>
                      <a:pt x="6985326" y="2759003"/>
                    </a:cubicBezTo>
                    <a:cubicBezTo>
                      <a:pt x="6985326" y="2759003"/>
                      <a:pt x="6985326" y="2759003"/>
                      <a:pt x="6969516" y="2751317"/>
                    </a:cubicBezTo>
                    <a:cubicBezTo>
                      <a:pt x="6969516" y="2751317"/>
                      <a:pt x="6969516" y="2751317"/>
                      <a:pt x="6945791" y="2751317"/>
                    </a:cubicBezTo>
                    <a:cubicBezTo>
                      <a:pt x="6945791" y="2751317"/>
                      <a:pt x="6945791" y="2751317"/>
                      <a:pt x="6929982" y="2751317"/>
                    </a:cubicBezTo>
                    <a:cubicBezTo>
                      <a:pt x="6929982" y="2751317"/>
                      <a:pt x="6929982" y="2751317"/>
                      <a:pt x="6929982" y="2755160"/>
                    </a:cubicBezTo>
                    <a:cubicBezTo>
                      <a:pt x="6929982" y="2755160"/>
                      <a:pt x="6929982" y="2755160"/>
                      <a:pt x="6941839" y="2762851"/>
                    </a:cubicBezTo>
                    <a:cubicBezTo>
                      <a:pt x="6941839" y="2762851"/>
                      <a:pt x="6941839" y="2762851"/>
                      <a:pt x="6969516" y="2766694"/>
                    </a:cubicBezTo>
                    <a:cubicBezTo>
                      <a:pt x="6969516" y="2766694"/>
                      <a:pt x="6969516" y="2766694"/>
                      <a:pt x="6993242" y="2778228"/>
                    </a:cubicBezTo>
                    <a:cubicBezTo>
                      <a:pt x="6993242" y="2778228"/>
                      <a:pt x="6993242" y="2778228"/>
                      <a:pt x="7005098" y="2778228"/>
                    </a:cubicBezTo>
                    <a:cubicBezTo>
                      <a:pt x="7005098" y="2778228"/>
                      <a:pt x="7005098" y="2778228"/>
                      <a:pt x="7005098" y="2785919"/>
                    </a:cubicBezTo>
                    <a:cubicBezTo>
                      <a:pt x="7005098" y="2785919"/>
                      <a:pt x="7005098" y="2785919"/>
                      <a:pt x="6997194" y="2793604"/>
                    </a:cubicBezTo>
                    <a:cubicBezTo>
                      <a:pt x="6997194" y="2793604"/>
                      <a:pt x="6997194" y="2793604"/>
                      <a:pt x="6993242" y="2793604"/>
                    </a:cubicBezTo>
                    <a:cubicBezTo>
                      <a:pt x="6993242" y="2793604"/>
                      <a:pt x="6993242" y="2793604"/>
                      <a:pt x="6989278" y="2805138"/>
                    </a:cubicBezTo>
                    <a:cubicBezTo>
                      <a:pt x="6989278" y="2805138"/>
                      <a:pt x="6989278" y="2805138"/>
                      <a:pt x="6993242" y="2812829"/>
                    </a:cubicBezTo>
                    <a:cubicBezTo>
                      <a:pt x="6993242" y="2812829"/>
                      <a:pt x="6993242" y="2812829"/>
                      <a:pt x="6993242" y="2820520"/>
                    </a:cubicBezTo>
                    <a:cubicBezTo>
                      <a:pt x="6993242" y="2820520"/>
                      <a:pt x="6993242" y="2820520"/>
                      <a:pt x="6981374" y="2828206"/>
                    </a:cubicBezTo>
                    <a:cubicBezTo>
                      <a:pt x="6981374" y="2828206"/>
                      <a:pt x="6981374" y="2828206"/>
                      <a:pt x="6961612" y="2828206"/>
                    </a:cubicBezTo>
                    <a:cubicBezTo>
                      <a:pt x="6961612" y="2828206"/>
                      <a:pt x="6961612" y="2828206"/>
                      <a:pt x="6953707" y="2824363"/>
                    </a:cubicBezTo>
                    <a:cubicBezTo>
                      <a:pt x="6953707" y="2824363"/>
                      <a:pt x="6953707" y="2824363"/>
                      <a:pt x="6945791" y="2824363"/>
                    </a:cubicBezTo>
                    <a:cubicBezTo>
                      <a:pt x="6945791" y="2824363"/>
                      <a:pt x="6945791" y="2824363"/>
                      <a:pt x="6941839" y="2828206"/>
                    </a:cubicBezTo>
                    <a:cubicBezTo>
                      <a:pt x="6941839" y="2828206"/>
                      <a:pt x="6941839" y="2828206"/>
                      <a:pt x="6941839" y="2835897"/>
                    </a:cubicBezTo>
                    <a:cubicBezTo>
                      <a:pt x="6941839" y="2835897"/>
                      <a:pt x="6941839" y="2835897"/>
                      <a:pt x="6941839" y="2843588"/>
                    </a:cubicBezTo>
                    <a:cubicBezTo>
                      <a:pt x="6941839" y="2843588"/>
                      <a:pt x="6941839" y="2843588"/>
                      <a:pt x="6973469" y="2851274"/>
                    </a:cubicBezTo>
                    <a:cubicBezTo>
                      <a:pt x="6973469" y="2851274"/>
                      <a:pt x="6973469" y="2851274"/>
                      <a:pt x="6985326" y="2851274"/>
                    </a:cubicBezTo>
                    <a:cubicBezTo>
                      <a:pt x="6985326" y="2851274"/>
                      <a:pt x="6985326" y="2851274"/>
                      <a:pt x="7005098" y="2839740"/>
                    </a:cubicBezTo>
                    <a:cubicBezTo>
                      <a:pt x="7005098" y="2839740"/>
                      <a:pt x="7005098" y="2839740"/>
                      <a:pt x="7013003" y="2832054"/>
                    </a:cubicBezTo>
                    <a:cubicBezTo>
                      <a:pt x="7013003" y="2832054"/>
                      <a:pt x="7013003" y="2832054"/>
                      <a:pt x="7020908" y="2832054"/>
                    </a:cubicBezTo>
                    <a:cubicBezTo>
                      <a:pt x="7020908" y="2832054"/>
                      <a:pt x="7020908" y="2832054"/>
                      <a:pt x="7024860" y="2824363"/>
                    </a:cubicBezTo>
                    <a:cubicBezTo>
                      <a:pt x="7024860" y="2824363"/>
                      <a:pt x="7036729" y="2820520"/>
                      <a:pt x="7040681" y="2820520"/>
                    </a:cubicBezTo>
                    <a:cubicBezTo>
                      <a:pt x="7044633" y="2816672"/>
                      <a:pt x="7048585" y="2828206"/>
                      <a:pt x="7048585" y="2828206"/>
                    </a:cubicBezTo>
                    <a:cubicBezTo>
                      <a:pt x="7048585" y="2828206"/>
                      <a:pt x="7048585" y="2828206"/>
                      <a:pt x="7044633" y="2835897"/>
                    </a:cubicBezTo>
                    <a:cubicBezTo>
                      <a:pt x="7044633" y="2835897"/>
                      <a:pt x="7044633" y="2835897"/>
                      <a:pt x="7040681" y="2843588"/>
                    </a:cubicBezTo>
                    <a:cubicBezTo>
                      <a:pt x="7040681" y="2843588"/>
                      <a:pt x="7040681" y="2843588"/>
                      <a:pt x="7036729" y="2862808"/>
                    </a:cubicBezTo>
                    <a:cubicBezTo>
                      <a:pt x="7036729" y="2862808"/>
                      <a:pt x="7036729" y="2862808"/>
                      <a:pt x="7028812" y="2878190"/>
                    </a:cubicBezTo>
                    <a:cubicBezTo>
                      <a:pt x="7028812" y="2878190"/>
                      <a:pt x="7028812" y="2878190"/>
                      <a:pt x="7013003" y="2866656"/>
                    </a:cubicBezTo>
                    <a:cubicBezTo>
                      <a:pt x="7013003" y="2866656"/>
                      <a:pt x="7013003" y="2866656"/>
                      <a:pt x="7013003" y="2870498"/>
                    </a:cubicBezTo>
                    <a:cubicBezTo>
                      <a:pt x="7013003" y="2870498"/>
                      <a:pt x="7013003" y="2870498"/>
                      <a:pt x="7005098" y="2874342"/>
                    </a:cubicBezTo>
                    <a:cubicBezTo>
                      <a:pt x="7005098" y="2874342"/>
                      <a:pt x="7005098" y="2874342"/>
                      <a:pt x="6993242" y="2882032"/>
                    </a:cubicBezTo>
                    <a:cubicBezTo>
                      <a:pt x="6993242" y="2882032"/>
                      <a:pt x="6993242" y="2882032"/>
                      <a:pt x="6985326" y="2882032"/>
                    </a:cubicBezTo>
                    <a:cubicBezTo>
                      <a:pt x="6985326" y="2882032"/>
                      <a:pt x="6985326" y="2882032"/>
                      <a:pt x="6969516" y="2889723"/>
                    </a:cubicBezTo>
                    <a:cubicBezTo>
                      <a:pt x="6969516" y="2889723"/>
                      <a:pt x="6969516" y="2889723"/>
                      <a:pt x="6949744" y="2897410"/>
                    </a:cubicBezTo>
                    <a:cubicBezTo>
                      <a:pt x="6949744" y="2897410"/>
                      <a:pt x="6949744" y="2897410"/>
                      <a:pt x="6941839" y="2889723"/>
                    </a:cubicBezTo>
                    <a:cubicBezTo>
                      <a:pt x="6941839" y="2889723"/>
                      <a:pt x="6941839" y="2889723"/>
                      <a:pt x="6941839" y="2893566"/>
                    </a:cubicBezTo>
                    <a:cubicBezTo>
                      <a:pt x="6941839" y="2893566"/>
                      <a:pt x="6941839" y="2893566"/>
                      <a:pt x="6933935" y="2897410"/>
                    </a:cubicBezTo>
                    <a:cubicBezTo>
                      <a:pt x="6933935" y="2897410"/>
                      <a:pt x="6933935" y="2897410"/>
                      <a:pt x="6933935" y="2905100"/>
                    </a:cubicBezTo>
                    <a:cubicBezTo>
                      <a:pt x="6933935" y="2905100"/>
                      <a:pt x="6933935" y="2905100"/>
                      <a:pt x="6933935" y="2912791"/>
                    </a:cubicBezTo>
                    <a:cubicBezTo>
                      <a:pt x="6933935" y="2912791"/>
                      <a:pt x="6933935" y="2912791"/>
                      <a:pt x="6922077" y="2916634"/>
                    </a:cubicBezTo>
                    <a:cubicBezTo>
                      <a:pt x="6922077" y="2916634"/>
                      <a:pt x="6922077" y="2916634"/>
                      <a:pt x="6906258" y="2924325"/>
                    </a:cubicBezTo>
                    <a:cubicBezTo>
                      <a:pt x="6906258" y="2924325"/>
                      <a:pt x="6906258" y="2924325"/>
                      <a:pt x="6902304" y="2908944"/>
                    </a:cubicBezTo>
                    <a:cubicBezTo>
                      <a:pt x="6902304" y="2908944"/>
                      <a:pt x="6902304" y="2908944"/>
                      <a:pt x="6898352" y="2905100"/>
                    </a:cubicBezTo>
                    <a:cubicBezTo>
                      <a:pt x="6898352" y="2905100"/>
                      <a:pt x="6898352" y="2905100"/>
                      <a:pt x="6894400" y="2905100"/>
                    </a:cubicBezTo>
                    <a:cubicBezTo>
                      <a:pt x="6894400" y="2905100"/>
                      <a:pt x="6894400" y="2905100"/>
                      <a:pt x="6890448" y="2908944"/>
                    </a:cubicBezTo>
                    <a:cubicBezTo>
                      <a:pt x="6890448" y="2908944"/>
                      <a:pt x="6890448" y="2908944"/>
                      <a:pt x="6890448" y="2916634"/>
                    </a:cubicBezTo>
                    <a:cubicBezTo>
                      <a:pt x="6890448" y="2916634"/>
                      <a:pt x="6890448" y="2916634"/>
                      <a:pt x="6886496" y="2920478"/>
                    </a:cubicBezTo>
                    <a:cubicBezTo>
                      <a:pt x="6886496" y="2920478"/>
                      <a:pt x="6886496" y="2920478"/>
                      <a:pt x="6890448" y="2928168"/>
                    </a:cubicBezTo>
                    <a:cubicBezTo>
                      <a:pt x="6890448" y="2928168"/>
                      <a:pt x="6890448" y="2928168"/>
                      <a:pt x="6894400" y="2939702"/>
                    </a:cubicBezTo>
                    <a:cubicBezTo>
                      <a:pt x="6894400" y="2939702"/>
                      <a:pt x="6894400" y="2939702"/>
                      <a:pt x="6894400" y="2947392"/>
                    </a:cubicBezTo>
                    <a:cubicBezTo>
                      <a:pt x="6894400" y="2947392"/>
                      <a:pt x="6894400" y="2947392"/>
                      <a:pt x="6878590" y="2958926"/>
                    </a:cubicBezTo>
                    <a:cubicBezTo>
                      <a:pt x="6878590" y="2958926"/>
                      <a:pt x="6878590" y="2958926"/>
                      <a:pt x="6862771" y="2981994"/>
                    </a:cubicBezTo>
                    <a:cubicBezTo>
                      <a:pt x="6862771" y="2981994"/>
                      <a:pt x="6862771" y="2981994"/>
                      <a:pt x="6850913" y="3008905"/>
                    </a:cubicBezTo>
                    <a:cubicBezTo>
                      <a:pt x="6850913" y="3008905"/>
                      <a:pt x="6850913" y="3008905"/>
                      <a:pt x="6846961" y="3043507"/>
                    </a:cubicBezTo>
                    <a:cubicBezTo>
                      <a:pt x="6846961" y="3043507"/>
                      <a:pt x="6846961" y="3043507"/>
                      <a:pt x="6835103" y="3055041"/>
                    </a:cubicBezTo>
                    <a:cubicBezTo>
                      <a:pt x="6835103" y="3055041"/>
                      <a:pt x="6835103" y="3055041"/>
                      <a:pt x="6827189" y="3066575"/>
                    </a:cubicBezTo>
                    <a:cubicBezTo>
                      <a:pt x="6827189" y="3066575"/>
                      <a:pt x="6827189" y="3066575"/>
                      <a:pt x="6791617" y="3070419"/>
                    </a:cubicBezTo>
                    <a:cubicBezTo>
                      <a:pt x="6791617" y="3070419"/>
                      <a:pt x="6791617" y="3070419"/>
                      <a:pt x="6783702" y="3070419"/>
                    </a:cubicBezTo>
                    <a:cubicBezTo>
                      <a:pt x="6783702" y="3070419"/>
                      <a:pt x="6783702" y="3070419"/>
                      <a:pt x="6748119" y="3085799"/>
                    </a:cubicBezTo>
                    <a:cubicBezTo>
                      <a:pt x="6748119" y="3085799"/>
                      <a:pt x="6748119" y="3085799"/>
                      <a:pt x="6697930" y="3050132"/>
                    </a:cubicBezTo>
                    <a:lnTo>
                      <a:pt x="6665966" y="3027416"/>
                    </a:lnTo>
                    <a:lnTo>
                      <a:pt x="6681065" y="3038310"/>
                    </a:lnTo>
                    <a:cubicBezTo>
                      <a:pt x="6700360" y="3052232"/>
                      <a:pt x="6722411" y="3068142"/>
                      <a:pt x="6747612" y="3086324"/>
                    </a:cubicBezTo>
                    <a:cubicBezTo>
                      <a:pt x="6747612" y="3086324"/>
                      <a:pt x="6747612" y="3086324"/>
                      <a:pt x="6739705" y="3093981"/>
                    </a:cubicBezTo>
                    <a:cubicBezTo>
                      <a:pt x="6739705" y="3093981"/>
                      <a:pt x="6739705" y="3093981"/>
                      <a:pt x="6712030" y="3116945"/>
                    </a:cubicBezTo>
                    <a:cubicBezTo>
                      <a:pt x="6712030" y="3116945"/>
                      <a:pt x="6712030" y="3116945"/>
                      <a:pt x="6704122" y="3124603"/>
                    </a:cubicBezTo>
                    <a:cubicBezTo>
                      <a:pt x="6704122" y="3124603"/>
                      <a:pt x="6704122" y="3124603"/>
                      <a:pt x="6700169" y="3132260"/>
                    </a:cubicBezTo>
                    <a:cubicBezTo>
                      <a:pt x="6700169" y="3132260"/>
                      <a:pt x="6700169" y="3132260"/>
                      <a:pt x="6692268" y="3147570"/>
                    </a:cubicBezTo>
                    <a:cubicBezTo>
                      <a:pt x="6692268" y="3147570"/>
                      <a:pt x="6692268" y="3147570"/>
                      <a:pt x="6684360" y="3170538"/>
                    </a:cubicBezTo>
                    <a:cubicBezTo>
                      <a:pt x="6684360" y="3170538"/>
                      <a:pt x="6684360" y="3170538"/>
                      <a:pt x="6672500" y="3185848"/>
                    </a:cubicBezTo>
                    <a:cubicBezTo>
                      <a:pt x="6672500" y="3185848"/>
                      <a:pt x="6672500" y="3185848"/>
                      <a:pt x="6668547" y="3193505"/>
                    </a:cubicBezTo>
                    <a:cubicBezTo>
                      <a:pt x="6668547" y="3193505"/>
                      <a:pt x="6668547" y="3193505"/>
                      <a:pt x="6668547" y="3204989"/>
                    </a:cubicBezTo>
                    <a:cubicBezTo>
                      <a:pt x="6668547" y="3204989"/>
                      <a:pt x="6668547" y="3204989"/>
                      <a:pt x="6660639" y="3204989"/>
                    </a:cubicBezTo>
                    <a:cubicBezTo>
                      <a:pt x="6660639" y="3204989"/>
                      <a:pt x="6660639" y="3204989"/>
                      <a:pt x="6652732" y="3204989"/>
                    </a:cubicBezTo>
                    <a:cubicBezTo>
                      <a:pt x="6652732" y="3204989"/>
                      <a:pt x="6652732" y="3204989"/>
                      <a:pt x="6660639" y="3220299"/>
                    </a:cubicBezTo>
                    <a:cubicBezTo>
                      <a:pt x="6660639" y="3220299"/>
                      <a:pt x="6660639" y="3220299"/>
                      <a:pt x="6668547" y="3227957"/>
                    </a:cubicBezTo>
                    <a:cubicBezTo>
                      <a:pt x="6668547" y="3227957"/>
                      <a:pt x="6668547" y="3227957"/>
                      <a:pt x="6660639" y="3239441"/>
                    </a:cubicBezTo>
                    <a:cubicBezTo>
                      <a:pt x="6660639" y="3239441"/>
                      <a:pt x="6660639" y="3239441"/>
                      <a:pt x="6648778" y="3258583"/>
                    </a:cubicBezTo>
                    <a:cubicBezTo>
                      <a:pt x="6648778" y="3258583"/>
                      <a:pt x="6648778" y="3258583"/>
                      <a:pt x="6629016" y="3262408"/>
                    </a:cubicBezTo>
                    <a:cubicBezTo>
                      <a:pt x="6629016" y="3262408"/>
                      <a:pt x="6629016" y="3262408"/>
                      <a:pt x="6613201" y="3273893"/>
                    </a:cubicBezTo>
                    <a:cubicBezTo>
                      <a:pt x="6613201" y="3273893"/>
                      <a:pt x="6613201" y="3273893"/>
                      <a:pt x="6597394" y="3300687"/>
                    </a:cubicBezTo>
                    <a:cubicBezTo>
                      <a:pt x="6597394" y="3300687"/>
                      <a:pt x="6597394" y="3300687"/>
                      <a:pt x="6589486" y="3312170"/>
                    </a:cubicBezTo>
                    <a:cubicBezTo>
                      <a:pt x="6589486" y="3312170"/>
                      <a:pt x="6589486" y="3312170"/>
                      <a:pt x="6581579" y="3319828"/>
                    </a:cubicBezTo>
                    <a:cubicBezTo>
                      <a:pt x="6581579" y="3319828"/>
                      <a:pt x="6581579" y="3319828"/>
                      <a:pt x="6565765" y="3312170"/>
                    </a:cubicBezTo>
                    <a:cubicBezTo>
                      <a:pt x="6565765" y="3312170"/>
                      <a:pt x="6565765" y="3312170"/>
                      <a:pt x="6557857" y="3315997"/>
                    </a:cubicBezTo>
                    <a:cubicBezTo>
                      <a:pt x="6557857" y="3315997"/>
                      <a:pt x="6557857" y="3315997"/>
                      <a:pt x="6557857" y="3319828"/>
                    </a:cubicBezTo>
                    <a:cubicBezTo>
                      <a:pt x="6557857" y="3319828"/>
                      <a:pt x="6557857" y="3319828"/>
                      <a:pt x="6569718" y="3327480"/>
                    </a:cubicBezTo>
                    <a:cubicBezTo>
                      <a:pt x="6569718" y="3327480"/>
                      <a:pt x="6569718" y="3327480"/>
                      <a:pt x="6573671" y="3338964"/>
                    </a:cubicBezTo>
                    <a:cubicBezTo>
                      <a:pt x="6573671" y="3338964"/>
                      <a:pt x="6573671" y="3338964"/>
                      <a:pt x="6561811" y="3354279"/>
                    </a:cubicBezTo>
                    <a:cubicBezTo>
                      <a:pt x="6561811" y="3354279"/>
                      <a:pt x="6561811" y="3354279"/>
                      <a:pt x="6546003" y="3365764"/>
                    </a:cubicBezTo>
                    <a:cubicBezTo>
                      <a:pt x="6546003" y="3365764"/>
                      <a:pt x="6546003" y="3365764"/>
                      <a:pt x="6538095" y="3365764"/>
                    </a:cubicBezTo>
                    <a:cubicBezTo>
                      <a:pt x="6538095" y="3365764"/>
                      <a:pt x="6538095" y="3365764"/>
                      <a:pt x="6526235" y="3358106"/>
                    </a:cubicBezTo>
                    <a:cubicBezTo>
                      <a:pt x="6526235" y="3358106"/>
                      <a:pt x="6526235" y="3358106"/>
                      <a:pt x="6522280" y="3354279"/>
                    </a:cubicBezTo>
                    <a:cubicBezTo>
                      <a:pt x="6522280" y="3354279"/>
                      <a:pt x="6522280" y="3354279"/>
                      <a:pt x="6510420" y="3358106"/>
                    </a:cubicBezTo>
                    <a:cubicBezTo>
                      <a:pt x="6510420" y="3358106"/>
                      <a:pt x="6510420" y="3358106"/>
                      <a:pt x="6510420" y="3365764"/>
                    </a:cubicBezTo>
                    <a:cubicBezTo>
                      <a:pt x="6510420" y="3365764"/>
                      <a:pt x="6510420" y="3365764"/>
                      <a:pt x="6518327" y="3369589"/>
                    </a:cubicBezTo>
                    <a:cubicBezTo>
                      <a:pt x="6518327" y="3369589"/>
                      <a:pt x="6518327" y="3369589"/>
                      <a:pt x="6526235" y="3369589"/>
                    </a:cubicBezTo>
                    <a:cubicBezTo>
                      <a:pt x="6526235" y="3369589"/>
                      <a:pt x="6526235" y="3369589"/>
                      <a:pt x="6534142" y="3373416"/>
                    </a:cubicBezTo>
                    <a:cubicBezTo>
                      <a:pt x="6534142" y="3373416"/>
                      <a:pt x="6534142" y="3373416"/>
                      <a:pt x="6534142" y="3377248"/>
                    </a:cubicBezTo>
                    <a:cubicBezTo>
                      <a:pt x="6534142" y="3377248"/>
                      <a:pt x="6534142" y="3377248"/>
                      <a:pt x="6514374" y="3388731"/>
                    </a:cubicBezTo>
                    <a:cubicBezTo>
                      <a:pt x="6514374" y="3388731"/>
                      <a:pt x="6514374" y="3388731"/>
                      <a:pt x="6498565" y="3388731"/>
                    </a:cubicBezTo>
                    <a:cubicBezTo>
                      <a:pt x="6498565" y="3388731"/>
                      <a:pt x="6498565" y="3388731"/>
                      <a:pt x="6486705" y="3388731"/>
                    </a:cubicBezTo>
                    <a:cubicBezTo>
                      <a:pt x="6486705" y="3388731"/>
                      <a:pt x="6486705" y="3388731"/>
                      <a:pt x="6490658" y="3404041"/>
                    </a:cubicBezTo>
                    <a:cubicBezTo>
                      <a:pt x="6490658" y="3404041"/>
                      <a:pt x="6490658" y="3404041"/>
                      <a:pt x="6490658" y="3407868"/>
                    </a:cubicBezTo>
                    <a:cubicBezTo>
                      <a:pt x="6490658" y="3407868"/>
                      <a:pt x="6490658" y="3407868"/>
                      <a:pt x="6486705" y="3430835"/>
                    </a:cubicBezTo>
                    <a:cubicBezTo>
                      <a:pt x="6486705" y="3430835"/>
                      <a:pt x="6486705" y="3430835"/>
                      <a:pt x="6470890" y="3434667"/>
                    </a:cubicBezTo>
                    <a:cubicBezTo>
                      <a:pt x="6470890" y="3434667"/>
                      <a:pt x="6470890" y="3434667"/>
                      <a:pt x="6459029" y="3427010"/>
                    </a:cubicBezTo>
                    <a:cubicBezTo>
                      <a:pt x="6459029" y="3427010"/>
                      <a:pt x="6459029" y="3427010"/>
                      <a:pt x="6455076" y="3423183"/>
                    </a:cubicBezTo>
                    <a:cubicBezTo>
                      <a:pt x="6455076" y="3423183"/>
                      <a:pt x="6455076" y="3423183"/>
                      <a:pt x="6439267" y="3411698"/>
                    </a:cubicBezTo>
                    <a:cubicBezTo>
                      <a:pt x="6439267" y="3411698"/>
                      <a:pt x="6439267" y="3411698"/>
                      <a:pt x="6435314" y="3427010"/>
                    </a:cubicBezTo>
                    <a:cubicBezTo>
                      <a:pt x="6435314" y="3427010"/>
                      <a:pt x="6435314" y="3427010"/>
                      <a:pt x="6435314" y="3430835"/>
                    </a:cubicBezTo>
                    <a:cubicBezTo>
                      <a:pt x="6435314" y="3430835"/>
                      <a:pt x="6439267" y="3438493"/>
                      <a:pt x="6443221" y="3438493"/>
                    </a:cubicBezTo>
                    <a:cubicBezTo>
                      <a:pt x="6443221" y="3438493"/>
                      <a:pt x="6459029" y="3442320"/>
                      <a:pt x="6459029" y="3442320"/>
                    </a:cubicBezTo>
                    <a:cubicBezTo>
                      <a:pt x="6459029" y="3442320"/>
                      <a:pt x="6459029" y="3442320"/>
                      <a:pt x="6462983" y="3442320"/>
                    </a:cubicBezTo>
                    <a:cubicBezTo>
                      <a:pt x="6462983" y="3442320"/>
                      <a:pt x="6466936" y="3446150"/>
                      <a:pt x="6466936" y="3449977"/>
                    </a:cubicBezTo>
                    <a:cubicBezTo>
                      <a:pt x="6466936" y="3449977"/>
                      <a:pt x="6459029" y="3453803"/>
                      <a:pt x="6459029" y="3453803"/>
                    </a:cubicBezTo>
                    <a:cubicBezTo>
                      <a:pt x="6459029" y="3453803"/>
                      <a:pt x="6459029" y="3453803"/>
                      <a:pt x="6455076" y="3453803"/>
                    </a:cubicBezTo>
                    <a:cubicBezTo>
                      <a:pt x="6455076" y="3453803"/>
                      <a:pt x="6455076" y="3453803"/>
                      <a:pt x="6435314" y="3453803"/>
                    </a:cubicBezTo>
                    <a:cubicBezTo>
                      <a:pt x="6435314" y="3453803"/>
                      <a:pt x="6435314" y="3453803"/>
                      <a:pt x="6427406" y="3457634"/>
                    </a:cubicBezTo>
                    <a:cubicBezTo>
                      <a:pt x="6427406" y="3457634"/>
                      <a:pt x="6427406" y="3457634"/>
                      <a:pt x="6427406" y="3480602"/>
                    </a:cubicBezTo>
                    <a:cubicBezTo>
                      <a:pt x="6427406" y="3480602"/>
                      <a:pt x="6427406" y="3480602"/>
                      <a:pt x="6419499" y="3476771"/>
                    </a:cubicBezTo>
                    <a:cubicBezTo>
                      <a:pt x="6419499" y="3476771"/>
                      <a:pt x="6419499" y="3476771"/>
                      <a:pt x="6411592" y="3472944"/>
                    </a:cubicBezTo>
                    <a:cubicBezTo>
                      <a:pt x="6411592" y="3472944"/>
                      <a:pt x="6411592" y="3472944"/>
                      <a:pt x="6407638" y="3461461"/>
                    </a:cubicBezTo>
                    <a:cubicBezTo>
                      <a:pt x="6407638" y="3461461"/>
                      <a:pt x="6407638" y="3461461"/>
                      <a:pt x="6407638" y="3446150"/>
                    </a:cubicBezTo>
                    <a:cubicBezTo>
                      <a:pt x="6407638" y="3446150"/>
                      <a:pt x="6407638" y="3446150"/>
                      <a:pt x="6407638" y="3442320"/>
                    </a:cubicBezTo>
                    <a:cubicBezTo>
                      <a:pt x="6407638" y="3442320"/>
                      <a:pt x="6407638" y="3442320"/>
                      <a:pt x="6405662" y="3440406"/>
                    </a:cubicBezTo>
                    <a:lnTo>
                      <a:pt x="6404993" y="3439758"/>
                    </a:lnTo>
                    <a:lnTo>
                      <a:pt x="6404381" y="3441540"/>
                    </a:lnTo>
                    <a:lnTo>
                      <a:pt x="6406375" y="3443482"/>
                    </a:lnTo>
                    <a:cubicBezTo>
                      <a:pt x="6406375" y="3443482"/>
                      <a:pt x="6406375" y="3443482"/>
                      <a:pt x="6406375" y="3447323"/>
                    </a:cubicBezTo>
                    <a:cubicBezTo>
                      <a:pt x="6406375" y="3447323"/>
                      <a:pt x="6406375" y="3447323"/>
                      <a:pt x="6406375" y="3462701"/>
                    </a:cubicBezTo>
                    <a:cubicBezTo>
                      <a:pt x="6406375" y="3462701"/>
                      <a:pt x="6406375" y="3462701"/>
                      <a:pt x="6410324" y="3474237"/>
                    </a:cubicBezTo>
                    <a:cubicBezTo>
                      <a:pt x="6410324" y="3474237"/>
                      <a:pt x="6410324" y="3474237"/>
                      <a:pt x="6418223" y="3478084"/>
                    </a:cubicBezTo>
                    <a:lnTo>
                      <a:pt x="6426122" y="3481925"/>
                    </a:lnTo>
                    <a:cubicBezTo>
                      <a:pt x="6426122" y="3481925"/>
                      <a:pt x="6426122" y="3481925"/>
                      <a:pt x="6430077" y="3485773"/>
                    </a:cubicBezTo>
                    <a:cubicBezTo>
                      <a:pt x="6430077" y="3485773"/>
                      <a:pt x="6430077" y="3485773"/>
                      <a:pt x="6422172" y="3493461"/>
                    </a:cubicBezTo>
                    <a:cubicBezTo>
                      <a:pt x="6422172" y="3493461"/>
                      <a:pt x="6422172" y="3493461"/>
                      <a:pt x="6422172" y="3501150"/>
                    </a:cubicBezTo>
                    <a:cubicBezTo>
                      <a:pt x="6422172" y="3501150"/>
                      <a:pt x="6422172" y="3501150"/>
                      <a:pt x="6422172" y="3512686"/>
                    </a:cubicBezTo>
                    <a:cubicBezTo>
                      <a:pt x="6422172" y="3512686"/>
                      <a:pt x="6422172" y="3512686"/>
                      <a:pt x="6414274" y="3516527"/>
                    </a:cubicBezTo>
                    <a:cubicBezTo>
                      <a:pt x="6414274" y="3516527"/>
                      <a:pt x="6414274" y="3516527"/>
                      <a:pt x="6398477" y="3516527"/>
                    </a:cubicBezTo>
                    <a:cubicBezTo>
                      <a:pt x="6398477" y="3516527"/>
                      <a:pt x="6398477" y="3516527"/>
                      <a:pt x="6394527" y="3512686"/>
                    </a:cubicBezTo>
                    <a:cubicBezTo>
                      <a:pt x="6394527" y="3512686"/>
                      <a:pt x="6394527" y="3512686"/>
                      <a:pt x="6390577" y="3520375"/>
                    </a:cubicBezTo>
                    <a:cubicBezTo>
                      <a:pt x="6390577" y="3520375"/>
                      <a:pt x="6398477" y="3528063"/>
                      <a:pt x="6398477" y="3528063"/>
                    </a:cubicBezTo>
                    <a:cubicBezTo>
                      <a:pt x="6398477" y="3528063"/>
                      <a:pt x="6414274" y="3528063"/>
                      <a:pt x="6414274" y="3528063"/>
                    </a:cubicBezTo>
                    <a:cubicBezTo>
                      <a:pt x="6414274" y="3528063"/>
                      <a:pt x="6414274" y="3528063"/>
                      <a:pt x="6410324" y="3539599"/>
                    </a:cubicBezTo>
                    <a:cubicBezTo>
                      <a:pt x="6410324" y="3539599"/>
                      <a:pt x="6410324" y="3539599"/>
                      <a:pt x="6390577" y="3539599"/>
                    </a:cubicBezTo>
                    <a:cubicBezTo>
                      <a:pt x="6390577" y="3539599"/>
                      <a:pt x="6390577" y="3539599"/>
                      <a:pt x="6382679" y="3539599"/>
                    </a:cubicBezTo>
                    <a:cubicBezTo>
                      <a:pt x="6382679" y="3539599"/>
                      <a:pt x="6386629" y="3547288"/>
                      <a:pt x="6386629" y="3551129"/>
                    </a:cubicBezTo>
                    <a:cubicBezTo>
                      <a:pt x="6386629" y="3551129"/>
                      <a:pt x="6394527" y="3554977"/>
                      <a:pt x="6398477" y="3558817"/>
                    </a:cubicBezTo>
                    <a:cubicBezTo>
                      <a:pt x="6406375" y="3562665"/>
                      <a:pt x="6406375" y="3562665"/>
                      <a:pt x="6406375" y="3562665"/>
                    </a:cubicBezTo>
                    <a:cubicBezTo>
                      <a:pt x="6406375" y="3566506"/>
                      <a:pt x="6402425" y="3570353"/>
                      <a:pt x="6402425" y="3570353"/>
                    </a:cubicBezTo>
                    <a:cubicBezTo>
                      <a:pt x="6402425" y="3570353"/>
                      <a:pt x="6394527" y="3566506"/>
                      <a:pt x="6394527" y="3566506"/>
                    </a:cubicBezTo>
                    <a:cubicBezTo>
                      <a:pt x="6390577" y="3566506"/>
                      <a:pt x="6382679" y="3566506"/>
                      <a:pt x="6382679" y="3566506"/>
                    </a:cubicBezTo>
                    <a:cubicBezTo>
                      <a:pt x="6382679" y="3566506"/>
                      <a:pt x="6382679" y="3566506"/>
                      <a:pt x="6382679" y="3578042"/>
                    </a:cubicBezTo>
                    <a:cubicBezTo>
                      <a:pt x="6382679" y="3578042"/>
                      <a:pt x="6382679" y="3578042"/>
                      <a:pt x="6382679" y="3604955"/>
                    </a:cubicBezTo>
                    <a:cubicBezTo>
                      <a:pt x="6382679" y="3604955"/>
                      <a:pt x="6382679" y="3604955"/>
                      <a:pt x="6382679" y="3616491"/>
                    </a:cubicBezTo>
                    <a:cubicBezTo>
                      <a:pt x="6382679" y="3616491"/>
                      <a:pt x="6378730" y="3620332"/>
                      <a:pt x="6378730" y="3620332"/>
                    </a:cubicBezTo>
                    <a:cubicBezTo>
                      <a:pt x="6378730" y="3624180"/>
                      <a:pt x="6374780" y="3624180"/>
                      <a:pt x="6374780" y="3628020"/>
                    </a:cubicBezTo>
                    <a:cubicBezTo>
                      <a:pt x="6374780" y="3628020"/>
                      <a:pt x="6374780" y="3631868"/>
                      <a:pt x="6374780" y="3631868"/>
                    </a:cubicBezTo>
                    <a:cubicBezTo>
                      <a:pt x="6374780" y="3631868"/>
                      <a:pt x="6374780" y="3631868"/>
                      <a:pt x="6386629" y="3635710"/>
                    </a:cubicBezTo>
                    <a:cubicBezTo>
                      <a:pt x="6386629" y="3635710"/>
                      <a:pt x="6386629" y="3635710"/>
                      <a:pt x="6378730" y="3654934"/>
                    </a:cubicBezTo>
                    <a:cubicBezTo>
                      <a:pt x="6378730" y="3654934"/>
                      <a:pt x="6378730" y="3654934"/>
                      <a:pt x="6370831" y="3662622"/>
                    </a:cubicBezTo>
                    <a:cubicBezTo>
                      <a:pt x="6370831" y="3662622"/>
                      <a:pt x="6370831" y="3662622"/>
                      <a:pt x="6358984" y="3666470"/>
                    </a:cubicBezTo>
                    <a:cubicBezTo>
                      <a:pt x="6358984" y="3666470"/>
                      <a:pt x="6358984" y="3666470"/>
                      <a:pt x="6362932" y="3674158"/>
                    </a:cubicBezTo>
                    <a:cubicBezTo>
                      <a:pt x="6362932" y="3681848"/>
                      <a:pt x="6366882" y="3689536"/>
                      <a:pt x="6366882" y="3689536"/>
                    </a:cubicBezTo>
                    <a:cubicBezTo>
                      <a:pt x="6366882" y="3689536"/>
                      <a:pt x="6366882" y="3689536"/>
                      <a:pt x="6355034" y="3689536"/>
                    </a:cubicBezTo>
                    <a:cubicBezTo>
                      <a:pt x="6355034" y="3689536"/>
                      <a:pt x="6355034" y="3689536"/>
                      <a:pt x="6347135" y="3689536"/>
                    </a:cubicBezTo>
                    <a:cubicBezTo>
                      <a:pt x="6347135" y="3689536"/>
                      <a:pt x="6343186" y="3689536"/>
                      <a:pt x="6347135" y="3693384"/>
                    </a:cubicBezTo>
                    <a:cubicBezTo>
                      <a:pt x="6351084" y="3697225"/>
                      <a:pt x="6351084" y="3701072"/>
                      <a:pt x="6355034" y="3704913"/>
                    </a:cubicBezTo>
                    <a:cubicBezTo>
                      <a:pt x="6358984" y="3704913"/>
                      <a:pt x="6362932" y="3708760"/>
                      <a:pt x="6362932" y="3708760"/>
                    </a:cubicBezTo>
                    <a:cubicBezTo>
                      <a:pt x="6362932" y="3708760"/>
                      <a:pt x="6366882" y="3708760"/>
                      <a:pt x="6366882" y="3712608"/>
                    </a:cubicBezTo>
                    <a:cubicBezTo>
                      <a:pt x="6366882" y="3712608"/>
                      <a:pt x="6362932" y="3727986"/>
                      <a:pt x="6362932" y="3727986"/>
                    </a:cubicBezTo>
                    <a:cubicBezTo>
                      <a:pt x="6362932" y="3727986"/>
                      <a:pt x="6362932" y="3727986"/>
                      <a:pt x="6362438" y="3729427"/>
                    </a:cubicBezTo>
                    <a:lnTo>
                      <a:pt x="6359136" y="3739069"/>
                    </a:lnTo>
                    <a:lnTo>
                      <a:pt x="6360027" y="3739261"/>
                    </a:lnTo>
                    <a:lnTo>
                      <a:pt x="6364691" y="3761954"/>
                    </a:lnTo>
                    <a:lnTo>
                      <a:pt x="6369369" y="3775569"/>
                    </a:lnTo>
                    <a:lnTo>
                      <a:pt x="6388042" y="3784639"/>
                    </a:lnTo>
                    <a:lnTo>
                      <a:pt x="6402050" y="3807333"/>
                    </a:lnTo>
                    <a:lnTo>
                      <a:pt x="6425399" y="3866325"/>
                    </a:lnTo>
                    <a:lnTo>
                      <a:pt x="6453414" y="3911703"/>
                    </a:lnTo>
                    <a:lnTo>
                      <a:pt x="6490771" y="3979774"/>
                    </a:lnTo>
                    <a:lnTo>
                      <a:pt x="6509455" y="4011538"/>
                    </a:lnTo>
                    <a:lnTo>
                      <a:pt x="6556154" y="4079610"/>
                    </a:lnTo>
                    <a:lnTo>
                      <a:pt x="6579505" y="4097759"/>
                    </a:lnTo>
                    <a:lnTo>
                      <a:pt x="6593511" y="4111373"/>
                    </a:lnTo>
                    <a:lnTo>
                      <a:pt x="6593511" y="4124988"/>
                    </a:lnTo>
                    <a:lnTo>
                      <a:pt x="6593511" y="4165831"/>
                    </a:lnTo>
                    <a:lnTo>
                      <a:pt x="6579505" y="4120452"/>
                    </a:lnTo>
                    <a:lnTo>
                      <a:pt x="6574828" y="4165831"/>
                    </a:lnTo>
                    <a:lnTo>
                      <a:pt x="6602843" y="4211209"/>
                    </a:lnTo>
                    <a:lnTo>
                      <a:pt x="6635534" y="4256587"/>
                    </a:lnTo>
                    <a:lnTo>
                      <a:pt x="6668227" y="4315579"/>
                    </a:lnTo>
                    <a:lnTo>
                      <a:pt x="6691565" y="4351887"/>
                    </a:lnTo>
                    <a:lnTo>
                      <a:pt x="6719591" y="4383651"/>
                    </a:lnTo>
                    <a:lnTo>
                      <a:pt x="6733599" y="4424493"/>
                    </a:lnTo>
                    <a:lnTo>
                      <a:pt x="6742941" y="4492565"/>
                    </a:lnTo>
                    <a:lnTo>
                      <a:pt x="6742941" y="4528864"/>
                    </a:lnTo>
                    <a:lnTo>
                      <a:pt x="6742941" y="4569707"/>
                    </a:lnTo>
                    <a:lnTo>
                      <a:pt x="6742941" y="4606007"/>
                    </a:lnTo>
                    <a:lnTo>
                      <a:pt x="6728922" y="4619620"/>
                    </a:lnTo>
                    <a:lnTo>
                      <a:pt x="6719591" y="4637779"/>
                    </a:lnTo>
                    <a:lnTo>
                      <a:pt x="6719591" y="4660464"/>
                    </a:lnTo>
                    <a:lnTo>
                      <a:pt x="6724256" y="4687692"/>
                    </a:lnTo>
                    <a:lnTo>
                      <a:pt x="6719591" y="4719455"/>
                    </a:lnTo>
                    <a:lnTo>
                      <a:pt x="6705584" y="4751227"/>
                    </a:lnTo>
                    <a:lnTo>
                      <a:pt x="6691565" y="4760298"/>
                    </a:lnTo>
                    <a:lnTo>
                      <a:pt x="6677557" y="4764834"/>
                    </a:lnTo>
                    <a:lnTo>
                      <a:pt x="6686899" y="4746685"/>
                    </a:lnTo>
                    <a:lnTo>
                      <a:pt x="6696242" y="4737614"/>
                    </a:lnTo>
                    <a:lnTo>
                      <a:pt x="6696242" y="4714921"/>
                    </a:lnTo>
                    <a:lnTo>
                      <a:pt x="6691565" y="4714921"/>
                    </a:lnTo>
                    <a:lnTo>
                      <a:pt x="6663549" y="4733070"/>
                    </a:lnTo>
                    <a:lnTo>
                      <a:pt x="6644876" y="4737614"/>
                    </a:lnTo>
                    <a:lnTo>
                      <a:pt x="6630870" y="4733070"/>
                    </a:lnTo>
                    <a:lnTo>
                      <a:pt x="6616850" y="4737614"/>
                    </a:lnTo>
                    <a:lnTo>
                      <a:pt x="6602843" y="4746685"/>
                    </a:lnTo>
                    <a:lnTo>
                      <a:pt x="6593511" y="4742149"/>
                    </a:lnTo>
                    <a:lnTo>
                      <a:pt x="6574828" y="4737614"/>
                    </a:lnTo>
                    <a:lnTo>
                      <a:pt x="6565486" y="4723999"/>
                    </a:lnTo>
                    <a:lnTo>
                      <a:pt x="6570162" y="4714921"/>
                    </a:lnTo>
                    <a:lnTo>
                      <a:pt x="6574828" y="4714921"/>
                    </a:lnTo>
                    <a:lnTo>
                      <a:pt x="6607519" y="4719455"/>
                    </a:lnTo>
                    <a:lnTo>
                      <a:pt x="6616850" y="4714921"/>
                    </a:lnTo>
                    <a:lnTo>
                      <a:pt x="6612185" y="4710385"/>
                    </a:lnTo>
                    <a:lnTo>
                      <a:pt x="6598177" y="4701306"/>
                    </a:lnTo>
                    <a:lnTo>
                      <a:pt x="6579505" y="4705841"/>
                    </a:lnTo>
                    <a:lnTo>
                      <a:pt x="6565486" y="4692227"/>
                    </a:lnTo>
                    <a:lnTo>
                      <a:pt x="6551478" y="4669542"/>
                    </a:lnTo>
                    <a:lnTo>
                      <a:pt x="6532805" y="4651393"/>
                    </a:lnTo>
                    <a:lnTo>
                      <a:pt x="6528129" y="4637779"/>
                    </a:lnTo>
                    <a:lnTo>
                      <a:pt x="6514121" y="4619620"/>
                    </a:lnTo>
                    <a:lnTo>
                      <a:pt x="6490771" y="4615085"/>
                    </a:lnTo>
                    <a:lnTo>
                      <a:pt x="6472098" y="4606007"/>
                    </a:lnTo>
                    <a:lnTo>
                      <a:pt x="6453414" y="4601471"/>
                    </a:lnTo>
                    <a:lnTo>
                      <a:pt x="6434741" y="4551558"/>
                    </a:lnTo>
                    <a:lnTo>
                      <a:pt x="6425399" y="4533399"/>
                    </a:lnTo>
                    <a:lnTo>
                      <a:pt x="6411391" y="4519785"/>
                    </a:lnTo>
                    <a:lnTo>
                      <a:pt x="6406726" y="4510714"/>
                    </a:lnTo>
                    <a:lnTo>
                      <a:pt x="6392718" y="4497101"/>
                    </a:lnTo>
                    <a:lnTo>
                      <a:pt x="6378711" y="4488021"/>
                    </a:lnTo>
                    <a:lnTo>
                      <a:pt x="6383376" y="4469872"/>
                    </a:lnTo>
                    <a:lnTo>
                      <a:pt x="6388042" y="4460793"/>
                    </a:lnTo>
                    <a:lnTo>
                      <a:pt x="6374034" y="4433564"/>
                    </a:lnTo>
                    <a:lnTo>
                      <a:pt x="6360027" y="4438108"/>
                    </a:lnTo>
                    <a:lnTo>
                      <a:pt x="6360027" y="4447178"/>
                    </a:lnTo>
                    <a:lnTo>
                      <a:pt x="6360027" y="4469872"/>
                    </a:lnTo>
                    <a:lnTo>
                      <a:pt x="6350685" y="4469872"/>
                    </a:lnTo>
                    <a:lnTo>
                      <a:pt x="6341353" y="4460793"/>
                    </a:lnTo>
                    <a:lnTo>
                      <a:pt x="6327334" y="4447178"/>
                    </a:lnTo>
                    <a:lnTo>
                      <a:pt x="6303996" y="4410880"/>
                    </a:lnTo>
                    <a:lnTo>
                      <a:pt x="6289989" y="4397265"/>
                    </a:lnTo>
                    <a:lnTo>
                      <a:pt x="6285312" y="4392729"/>
                    </a:lnTo>
                    <a:lnTo>
                      <a:pt x="6289989" y="4383651"/>
                    </a:lnTo>
                    <a:lnTo>
                      <a:pt x="6280647" y="4365501"/>
                    </a:lnTo>
                    <a:lnTo>
                      <a:pt x="6266639" y="4360957"/>
                    </a:lnTo>
                    <a:lnTo>
                      <a:pt x="6280647" y="4333738"/>
                    </a:lnTo>
                    <a:lnTo>
                      <a:pt x="6289989" y="4320123"/>
                    </a:lnTo>
                    <a:lnTo>
                      <a:pt x="6294654" y="4306509"/>
                    </a:lnTo>
                    <a:lnTo>
                      <a:pt x="6299320" y="4292895"/>
                    </a:lnTo>
                    <a:lnTo>
                      <a:pt x="6289989" y="4279281"/>
                    </a:lnTo>
                    <a:lnTo>
                      <a:pt x="6285312" y="4297430"/>
                    </a:lnTo>
                    <a:lnTo>
                      <a:pt x="6275970" y="4292895"/>
                    </a:lnTo>
                    <a:lnTo>
                      <a:pt x="6275970" y="4283815"/>
                    </a:lnTo>
                    <a:lnTo>
                      <a:pt x="6261962" y="4265666"/>
                    </a:lnTo>
                    <a:lnTo>
                      <a:pt x="6257297" y="4265666"/>
                    </a:lnTo>
                    <a:lnTo>
                      <a:pt x="6257297" y="4270201"/>
                    </a:lnTo>
                    <a:lnTo>
                      <a:pt x="6261962" y="4279281"/>
                    </a:lnTo>
                    <a:lnTo>
                      <a:pt x="6266639" y="4292895"/>
                    </a:lnTo>
                    <a:lnTo>
                      <a:pt x="6266639" y="4306509"/>
                    </a:lnTo>
                    <a:lnTo>
                      <a:pt x="6266639" y="4311044"/>
                    </a:lnTo>
                    <a:lnTo>
                      <a:pt x="6257297" y="4320123"/>
                    </a:lnTo>
                    <a:lnTo>
                      <a:pt x="6252631" y="4315579"/>
                    </a:lnTo>
                    <a:lnTo>
                      <a:pt x="6243290" y="4306509"/>
                    </a:lnTo>
                    <a:lnTo>
                      <a:pt x="6229282" y="4283815"/>
                    </a:lnTo>
                    <a:lnTo>
                      <a:pt x="6224605" y="4274737"/>
                    </a:lnTo>
                    <a:lnTo>
                      <a:pt x="6224605" y="4256587"/>
                    </a:lnTo>
                    <a:lnTo>
                      <a:pt x="6224605" y="4229358"/>
                    </a:lnTo>
                    <a:lnTo>
                      <a:pt x="6233948" y="4211209"/>
                    </a:lnTo>
                    <a:lnTo>
                      <a:pt x="6238612" y="4174901"/>
                    </a:lnTo>
                    <a:lnTo>
                      <a:pt x="6238612" y="4152216"/>
                    </a:lnTo>
                    <a:lnTo>
                      <a:pt x="6233948" y="4120452"/>
                    </a:lnTo>
                    <a:lnTo>
                      <a:pt x="6224605" y="4088680"/>
                    </a:lnTo>
                    <a:lnTo>
                      <a:pt x="6210597" y="4079610"/>
                    </a:lnTo>
                    <a:lnTo>
                      <a:pt x="6196589" y="4056916"/>
                    </a:lnTo>
                    <a:lnTo>
                      <a:pt x="6168575" y="4052382"/>
                    </a:lnTo>
                    <a:lnTo>
                      <a:pt x="6154568" y="4052382"/>
                    </a:lnTo>
                    <a:lnTo>
                      <a:pt x="6145226" y="4034231"/>
                    </a:lnTo>
                    <a:lnTo>
                      <a:pt x="6131217" y="4029687"/>
                    </a:lnTo>
                    <a:lnTo>
                      <a:pt x="6112534" y="4007003"/>
                    </a:lnTo>
                    <a:lnTo>
                      <a:pt x="6093860" y="4002459"/>
                    </a:lnTo>
                    <a:lnTo>
                      <a:pt x="6089196" y="3979774"/>
                    </a:lnTo>
                    <a:lnTo>
                      <a:pt x="6079854" y="3970695"/>
                    </a:lnTo>
                    <a:lnTo>
                      <a:pt x="6051838" y="3948010"/>
                    </a:lnTo>
                    <a:lnTo>
                      <a:pt x="6028489" y="3929853"/>
                    </a:lnTo>
                    <a:lnTo>
                      <a:pt x="6009804" y="3920783"/>
                    </a:lnTo>
                    <a:lnTo>
                      <a:pt x="5991131" y="3907168"/>
                    </a:lnTo>
                    <a:lnTo>
                      <a:pt x="5977123" y="3902632"/>
                    </a:lnTo>
                    <a:lnTo>
                      <a:pt x="5953774" y="3902632"/>
                    </a:lnTo>
                    <a:lnTo>
                      <a:pt x="5930424" y="3907168"/>
                    </a:lnTo>
                    <a:lnTo>
                      <a:pt x="5925758" y="3920783"/>
                    </a:lnTo>
                    <a:lnTo>
                      <a:pt x="5930424" y="3934396"/>
                    </a:lnTo>
                    <a:lnTo>
                      <a:pt x="5925758" y="3943466"/>
                    </a:lnTo>
                    <a:lnTo>
                      <a:pt x="5916417" y="3943466"/>
                    </a:lnTo>
                    <a:lnTo>
                      <a:pt x="5907075" y="3934396"/>
                    </a:lnTo>
                    <a:lnTo>
                      <a:pt x="5883725" y="3952546"/>
                    </a:lnTo>
                    <a:lnTo>
                      <a:pt x="5855710" y="3975240"/>
                    </a:lnTo>
                    <a:lnTo>
                      <a:pt x="5823018" y="3984310"/>
                    </a:lnTo>
                    <a:lnTo>
                      <a:pt x="5771654" y="3997923"/>
                    </a:lnTo>
                    <a:lnTo>
                      <a:pt x="5771654" y="3970695"/>
                    </a:lnTo>
                    <a:lnTo>
                      <a:pt x="5757646" y="3957081"/>
                    </a:lnTo>
                    <a:lnTo>
                      <a:pt x="5743638" y="3952546"/>
                    </a:lnTo>
                    <a:lnTo>
                      <a:pt x="5720289" y="3938932"/>
                    </a:lnTo>
                    <a:lnTo>
                      <a:pt x="5738973" y="3929853"/>
                    </a:lnTo>
                    <a:lnTo>
                      <a:pt x="5743638" y="3925317"/>
                    </a:lnTo>
                    <a:lnTo>
                      <a:pt x="5710946" y="3920783"/>
                    </a:lnTo>
                    <a:lnTo>
                      <a:pt x="5710946" y="3907168"/>
                    </a:lnTo>
                    <a:lnTo>
                      <a:pt x="5720289" y="3907168"/>
                    </a:lnTo>
                    <a:lnTo>
                      <a:pt x="5724965" y="3898089"/>
                    </a:lnTo>
                    <a:lnTo>
                      <a:pt x="5724965" y="3889019"/>
                    </a:lnTo>
                    <a:lnTo>
                      <a:pt x="5720289" y="3889019"/>
                    </a:lnTo>
                    <a:lnTo>
                      <a:pt x="5710946" y="3893553"/>
                    </a:lnTo>
                    <a:lnTo>
                      <a:pt x="5710946" y="3898089"/>
                    </a:lnTo>
                    <a:lnTo>
                      <a:pt x="5706281" y="3902632"/>
                    </a:lnTo>
                    <a:lnTo>
                      <a:pt x="5696938" y="3893553"/>
                    </a:lnTo>
                    <a:lnTo>
                      <a:pt x="5673600" y="3893553"/>
                    </a:lnTo>
                    <a:lnTo>
                      <a:pt x="5682932" y="3907168"/>
                    </a:lnTo>
                    <a:lnTo>
                      <a:pt x="5687608" y="3907168"/>
                    </a:lnTo>
                    <a:lnTo>
                      <a:pt x="5692274" y="3925317"/>
                    </a:lnTo>
                    <a:lnTo>
                      <a:pt x="5687608" y="3925317"/>
                    </a:lnTo>
                    <a:lnTo>
                      <a:pt x="5668924" y="3916238"/>
                    </a:lnTo>
                    <a:lnTo>
                      <a:pt x="5650251" y="3902632"/>
                    </a:lnTo>
                    <a:lnTo>
                      <a:pt x="5631567" y="3898089"/>
                    </a:lnTo>
                    <a:lnTo>
                      <a:pt x="5589544" y="3898089"/>
                    </a:lnTo>
                    <a:lnTo>
                      <a:pt x="5575537" y="3889019"/>
                    </a:lnTo>
                    <a:lnTo>
                      <a:pt x="5566195" y="3879939"/>
                    </a:lnTo>
                    <a:lnTo>
                      <a:pt x="5552187" y="3879939"/>
                    </a:lnTo>
                    <a:lnTo>
                      <a:pt x="5505487" y="3889019"/>
                    </a:lnTo>
                    <a:lnTo>
                      <a:pt x="5472807" y="3889019"/>
                    </a:lnTo>
                    <a:lnTo>
                      <a:pt x="5449458" y="3902632"/>
                    </a:lnTo>
                    <a:lnTo>
                      <a:pt x="5435450" y="3907168"/>
                    </a:lnTo>
                    <a:lnTo>
                      <a:pt x="5430848" y="3899345"/>
                    </a:lnTo>
                    <a:lnTo>
                      <a:pt x="5435445" y="3907163"/>
                    </a:lnTo>
                    <a:lnTo>
                      <a:pt x="5430778" y="3911700"/>
                    </a:lnTo>
                    <a:lnTo>
                      <a:pt x="5412097" y="3916238"/>
                    </a:lnTo>
                    <a:lnTo>
                      <a:pt x="5407429" y="3916238"/>
                    </a:lnTo>
                    <a:lnTo>
                      <a:pt x="5398089" y="3925314"/>
                    </a:lnTo>
                    <a:lnTo>
                      <a:pt x="5374740" y="3929851"/>
                    </a:lnTo>
                    <a:lnTo>
                      <a:pt x="5356064" y="3934388"/>
                    </a:lnTo>
                    <a:lnTo>
                      <a:pt x="5346724" y="3938933"/>
                    </a:lnTo>
                    <a:lnTo>
                      <a:pt x="5356064" y="3929851"/>
                    </a:lnTo>
                    <a:lnTo>
                      <a:pt x="5356064" y="3925314"/>
                    </a:lnTo>
                    <a:lnTo>
                      <a:pt x="5356064" y="3916238"/>
                    </a:lnTo>
                    <a:lnTo>
                      <a:pt x="5346724" y="3907163"/>
                    </a:lnTo>
                    <a:lnTo>
                      <a:pt x="5337383" y="3902626"/>
                    </a:lnTo>
                    <a:lnTo>
                      <a:pt x="5332716" y="3898088"/>
                    </a:lnTo>
                    <a:lnTo>
                      <a:pt x="5328048" y="3889013"/>
                    </a:lnTo>
                    <a:lnTo>
                      <a:pt x="5332716" y="3879939"/>
                    </a:lnTo>
                    <a:lnTo>
                      <a:pt x="5332716" y="3866325"/>
                    </a:lnTo>
                    <a:lnTo>
                      <a:pt x="5328048" y="3857243"/>
                    </a:lnTo>
                    <a:lnTo>
                      <a:pt x="5314035" y="3861781"/>
                    </a:lnTo>
                    <a:lnTo>
                      <a:pt x="5304700" y="3870864"/>
                    </a:lnTo>
                    <a:lnTo>
                      <a:pt x="5300027" y="3889013"/>
                    </a:lnTo>
                    <a:lnTo>
                      <a:pt x="5304700" y="3907163"/>
                    </a:lnTo>
                    <a:lnTo>
                      <a:pt x="5300027" y="3920775"/>
                    </a:lnTo>
                    <a:lnTo>
                      <a:pt x="5281351" y="3916238"/>
                    </a:lnTo>
                    <a:lnTo>
                      <a:pt x="5267343" y="3911700"/>
                    </a:lnTo>
                    <a:lnTo>
                      <a:pt x="5258002" y="3911700"/>
                    </a:lnTo>
                    <a:lnTo>
                      <a:pt x="5239306" y="3787543"/>
                    </a:lnTo>
                    <a:lnTo>
                      <a:pt x="5239305" y="3787543"/>
                    </a:lnTo>
                    <a:lnTo>
                      <a:pt x="5258002" y="3911701"/>
                    </a:lnTo>
                    <a:lnTo>
                      <a:pt x="5253330" y="3916238"/>
                    </a:lnTo>
                    <a:lnTo>
                      <a:pt x="5243990" y="3925312"/>
                    </a:lnTo>
                    <a:lnTo>
                      <a:pt x="5225312" y="3916238"/>
                    </a:lnTo>
                    <a:lnTo>
                      <a:pt x="5215972" y="3916238"/>
                    </a:lnTo>
                    <a:lnTo>
                      <a:pt x="5201965" y="3916238"/>
                    </a:lnTo>
                    <a:lnTo>
                      <a:pt x="5192626" y="3916238"/>
                    </a:lnTo>
                    <a:lnTo>
                      <a:pt x="5173947" y="3916238"/>
                    </a:lnTo>
                    <a:lnTo>
                      <a:pt x="5150597" y="3925312"/>
                    </a:lnTo>
                    <a:lnTo>
                      <a:pt x="5131918" y="3929849"/>
                    </a:lnTo>
                    <a:lnTo>
                      <a:pt x="5117910" y="3929849"/>
                    </a:lnTo>
                    <a:lnTo>
                      <a:pt x="5099231" y="3929849"/>
                    </a:lnTo>
                    <a:lnTo>
                      <a:pt x="5099231" y="3948005"/>
                    </a:lnTo>
                    <a:lnTo>
                      <a:pt x="5085225" y="3957079"/>
                    </a:lnTo>
                    <a:lnTo>
                      <a:pt x="5075885" y="3961616"/>
                    </a:lnTo>
                    <a:lnTo>
                      <a:pt x="5052535" y="3975234"/>
                    </a:lnTo>
                    <a:lnTo>
                      <a:pt x="5047869" y="3975234"/>
                    </a:lnTo>
                    <a:lnTo>
                      <a:pt x="5047869" y="3975235"/>
                    </a:lnTo>
                    <a:lnTo>
                      <a:pt x="5047869" y="3984312"/>
                    </a:lnTo>
                    <a:lnTo>
                      <a:pt x="5033861" y="3993390"/>
                    </a:lnTo>
                    <a:lnTo>
                      <a:pt x="5019852" y="3997926"/>
                    </a:lnTo>
                    <a:lnTo>
                      <a:pt x="5005842" y="4007003"/>
                    </a:lnTo>
                    <a:lnTo>
                      <a:pt x="5005842" y="4011539"/>
                    </a:lnTo>
                    <a:lnTo>
                      <a:pt x="5019852" y="4011539"/>
                    </a:lnTo>
                    <a:lnTo>
                      <a:pt x="5033861" y="4007003"/>
                    </a:lnTo>
                    <a:lnTo>
                      <a:pt x="5080554" y="3993390"/>
                    </a:lnTo>
                    <a:lnTo>
                      <a:pt x="5085228" y="3993390"/>
                    </a:lnTo>
                    <a:lnTo>
                      <a:pt x="5099237" y="4007003"/>
                    </a:lnTo>
                    <a:lnTo>
                      <a:pt x="5113245" y="4029695"/>
                    </a:lnTo>
                    <a:lnTo>
                      <a:pt x="5103904" y="4038767"/>
                    </a:lnTo>
                    <a:lnTo>
                      <a:pt x="5080554" y="4038767"/>
                    </a:lnTo>
                    <a:lnTo>
                      <a:pt x="5075887" y="4047845"/>
                    </a:lnTo>
                    <a:lnTo>
                      <a:pt x="5052537" y="4047845"/>
                    </a:lnTo>
                    <a:lnTo>
                      <a:pt x="5043202" y="4056923"/>
                    </a:lnTo>
                    <a:lnTo>
                      <a:pt x="5029194" y="4056923"/>
                    </a:lnTo>
                    <a:lnTo>
                      <a:pt x="5038528" y="4065995"/>
                    </a:lnTo>
                    <a:lnTo>
                      <a:pt x="5052537" y="4075073"/>
                    </a:lnTo>
                    <a:lnTo>
                      <a:pt x="5066545" y="4079608"/>
                    </a:lnTo>
                    <a:lnTo>
                      <a:pt x="5075887" y="4088686"/>
                    </a:lnTo>
                    <a:lnTo>
                      <a:pt x="5099237" y="4106835"/>
                    </a:lnTo>
                    <a:lnTo>
                      <a:pt x="5103904" y="4106835"/>
                    </a:lnTo>
                    <a:lnTo>
                      <a:pt x="5127255" y="4120450"/>
                    </a:lnTo>
                    <a:lnTo>
                      <a:pt x="5136589" y="4124992"/>
                    </a:lnTo>
                    <a:lnTo>
                      <a:pt x="5145931" y="4124992"/>
                    </a:lnTo>
                    <a:lnTo>
                      <a:pt x="5150598" y="4124992"/>
                    </a:lnTo>
                    <a:lnTo>
                      <a:pt x="5164607" y="4134063"/>
                    </a:lnTo>
                    <a:lnTo>
                      <a:pt x="5173948" y="4134063"/>
                    </a:lnTo>
                    <a:lnTo>
                      <a:pt x="5178622" y="4152218"/>
                    </a:lnTo>
                    <a:lnTo>
                      <a:pt x="5173948" y="4156754"/>
                    </a:lnTo>
                    <a:lnTo>
                      <a:pt x="5159939" y="4170369"/>
                    </a:lnTo>
                    <a:lnTo>
                      <a:pt x="5150598" y="4183982"/>
                    </a:lnTo>
                    <a:lnTo>
                      <a:pt x="5150598" y="4174905"/>
                    </a:lnTo>
                    <a:lnTo>
                      <a:pt x="5136589" y="4165833"/>
                    </a:lnTo>
                    <a:lnTo>
                      <a:pt x="5127255" y="4174905"/>
                    </a:lnTo>
                    <a:lnTo>
                      <a:pt x="5117914" y="4188524"/>
                    </a:lnTo>
                    <a:lnTo>
                      <a:pt x="5099237" y="4188524"/>
                    </a:lnTo>
                    <a:lnTo>
                      <a:pt x="5103904" y="4170369"/>
                    </a:lnTo>
                    <a:lnTo>
                      <a:pt x="5113245" y="4156754"/>
                    </a:lnTo>
                    <a:lnTo>
                      <a:pt x="5099237" y="4143141"/>
                    </a:lnTo>
                    <a:lnTo>
                      <a:pt x="5066545" y="4129527"/>
                    </a:lnTo>
                    <a:lnTo>
                      <a:pt x="5029194" y="4124992"/>
                    </a:lnTo>
                    <a:lnTo>
                      <a:pt x="5029194" y="4106835"/>
                    </a:lnTo>
                    <a:lnTo>
                      <a:pt x="5010511" y="4097764"/>
                    </a:lnTo>
                    <a:lnTo>
                      <a:pt x="4991834" y="4097764"/>
                    </a:lnTo>
                    <a:lnTo>
                      <a:pt x="4982492" y="4106835"/>
                    </a:lnTo>
                    <a:lnTo>
                      <a:pt x="4982492" y="4115914"/>
                    </a:lnTo>
                    <a:lnTo>
                      <a:pt x="4991834" y="4152218"/>
                    </a:lnTo>
                    <a:lnTo>
                      <a:pt x="4982492" y="4161291"/>
                    </a:lnTo>
                    <a:lnTo>
                      <a:pt x="4963817" y="4161291"/>
                    </a:lnTo>
                    <a:lnTo>
                      <a:pt x="4945134" y="4138605"/>
                    </a:lnTo>
                    <a:lnTo>
                      <a:pt x="4926458" y="4134063"/>
                    </a:lnTo>
                    <a:lnTo>
                      <a:pt x="4912449" y="4138605"/>
                    </a:lnTo>
                    <a:lnTo>
                      <a:pt x="4893772" y="4156754"/>
                    </a:lnTo>
                    <a:lnTo>
                      <a:pt x="4884431" y="4174905"/>
                    </a:lnTo>
                    <a:lnTo>
                      <a:pt x="4865755" y="4174905"/>
                    </a:lnTo>
                    <a:lnTo>
                      <a:pt x="4847072" y="4161291"/>
                    </a:lnTo>
                    <a:lnTo>
                      <a:pt x="4823729" y="4161291"/>
                    </a:lnTo>
                    <a:lnTo>
                      <a:pt x="4795712" y="4152218"/>
                    </a:lnTo>
                    <a:lnTo>
                      <a:pt x="4786371" y="4138605"/>
                    </a:lnTo>
                    <a:lnTo>
                      <a:pt x="4795712" y="4111378"/>
                    </a:lnTo>
                    <a:lnTo>
                      <a:pt x="4800379" y="4093222"/>
                    </a:lnTo>
                    <a:lnTo>
                      <a:pt x="4781702" y="4102299"/>
                    </a:lnTo>
                    <a:lnTo>
                      <a:pt x="4753685" y="4097764"/>
                    </a:lnTo>
                    <a:lnTo>
                      <a:pt x="4720994" y="4070537"/>
                    </a:lnTo>
                    <a:lnTo>
                      <a:pt x="4688309" y="4056923"/>
                    </a:lnTo>
                    <a:lnTo>
                      <a:pt x="4664958" y="4056923"/>
                    </a:lnTo>
                    <a:lnTo>
                      <a:pt x="4660291" y="4065995"/>
                    </a:lnTo>
                    <a:lnTo>
                      <a:pt x="4655617" y="4079608"/>
                    </a:lnTo>
                    <a:lnTo>
                      <a:pt x="4664958" y="4084150"/>
                    </a:lnTo>
                    <a:lnTo>
                      <a:pt x="4669625" y="4084150"/>
                    </a:lnTo>
                    <a:lnTo>
                      <a:pt x="4692977" y="4084150"/>
                    </a:lnTo>
                    <a:lnTo>
                      <a:pt x="4702318" y="4097764"/>
                    </a:lnTo>
                    <a:lnTo>
                      <a:pt x="4697644" y="4102299"/>
                    </a:lnTo>
                    <a:lnTo>
                      <a:pt x="4664958" y="4102299"/>
                    </a:lnTo>
                    <a:lnTo>
                      <a:pt x="4627600" y="4102299"/>
                    </a:lnTo>
                    <a:lnTo>
                      <a:pt x="4566897" y="4102299"/>
                    </a:lnTo>
                    <a:lnTo>
                      <a:pt x="4534205" y="4088686"/>
                    </a:lnTo>
                    <a:lnTo>
                      <a:pt x="4510861" y="4079608"/>
                    </a:lnTo>
                    <a:lnTo>
                      <a:pt x="4487511" y="4075073"/>
                    </a:lnTo>
                    <a:lnTo>
                      <a:pt x="4445485" y="4065995"/>
                    </a:lnTo>
                    <a:lnTo>
                      <a:pt x="4431477" y="4065995"/>
                    </a:lnTo>
                    <a:lnTo>
                      <a:pt x="4412801" y="4065995"/>
                    </a:lnTo>
                    <a:lnTo>
                      <a:pt x="4398791" y="4075073"/>
                    </a:lnTo>
                    <a:lnTo>
                      <a:pt x="4375441" y="4075073"/>
                    </a:lnTo>
                    <a:lnTo>
                      <a:pt x="4356766" y="4075073"/>
                    </a:lnTo>
                    <a:lnTo>
                      <a:pt x="4370774" y="4052381"/>
                    </a:lnTo>
                    <a:lnTo>
                      <a:pt x="4384783" y="4007003"/>
                    </a:lnTo>
                    <a:lnTo>
                      <a:pt x="4384783" y="3988848"/>
                    </a:lnTo>
                    <a:lnTo>
                      <a:pt x="4370774" y="3957084"/>
                    </a:lnTo>
                    <a:lnTo>
                      <a:pt x="4380109" y="3934394"/>
                    </a:lnTo>
                    <a:lnTo>
                      <a:pt x="4380109" y="3920780"/>
                    </a:lnTo>
                    <a:lnTo>
                      <a:pt x="4389450" y="3884481"/>
                    </a:lnTo>
                    <a:lnTo>
                      <a:pt x="4408127" y="3861788"/>
                    </a:lnTo>
                    <a:lnTo>
                      <a:pt x="4408123" y="3861778"/>
                    </a:lnTo>
                    <a:lnTo>
                      <a:pt x="4389447" y="3884475"/>
                    </a:lnTo>
                    <a:lnTo>
                      <a:pt x="4380107" y="3920770"/>
                    </a:lnTo>
                    <a:lnTo>
                      <a:pt x="4380107" y="3934382"/>
                    </a:lnTo>
                    <a:lnTo>
                      <a:pt x="4370768" y="3957082"/>
                    </a:lnTo>
                    <a:lnTo>
                      <a:pt x="4384769" y="3988841"/>
                    </a:lnTo>
                    <a:lnTo>
                      <a:pt x="4384768" y="4006989"/>
                    </a:lnTo>
                    <a:lnTo>
                      <a:pt x="4370768" y="4052375"/>
                    </a:lnTo>
                    <a:lnTo>
                      <a:pt x="4356750" y="4075060"/>
                    </a:lnTo>
                    <a:lnTo>
                      <a:pt x="4347410" y="4079598"/>
                    </a:lnTo>
                    <a:lnTo>
                      <a:pt x="4277371" y="4106836"/>
                    </a:lnTo>
                    <a:lnTo>
                      <a:pt x="4254012" y="4111373"/>
                    </a:lnTo>
                    <a:lnTo>
                      <a:pt x="4226011" y="4134058"/>
                    </a:lnTo>
                    <a:lnTo>
                      <a:pt x="4221332" y="4129521"/>
                    </a:lnTo>
                    <a:lnTo>
                      <a:pt x="4221331" y="4102298"/>
                    </a:lnTo>
                    <a:lnTo>
                      <a:pt x="4221332" y="4084134"/>
                    </a:lnTo>
                    <a:lnTo>
                      <a:pt x="4221332" y="4070524"/>
                    </a:lnTo>
                    <a:lnTo>
                      <a:pt x="4211993" y="4070523"/>
                    </a:lnTo>
                    <a:lnTo>
                      <a:pt x="4197991" y="4079597"/>
                    </a:lnTo>
                    <a:lnTo>
                      <a:pt x="4179313" y="4093208"/>
                    </a:lnTo>
                    <a:lnTo>
                      <a:pt x="4174634" y="4106835"/>
                    </a:lnTo>
                    <a:lnTo>
                      <a:pt x="4179313" y="4115909"/>
                    </a:lnTo>
                    <a:lnTo>
                      <a:pt x="4183974" y="4120447"/>
                    </a:lnTo>
                    <a:lnTo>
                      <a:pt x="4188651" y="4134057"/>
                    </a:lnTo>
                    <a:lnTo>
                      <a:pt x="4193312" y="4147668"/>
                    </a:lnTo>
                    <a:lnTo>
                      <a:pt x="4179313" y="4156742"/>
                    </a:lnTo>
                    <a:lnTo>
                      <a:pt x="4174634" y="4161279"/>
                    </a:lnTo>
                    <a:lnTo>
                      <a:pt x="4160633" y="4165816"/>
                    </a:lnTo>
                    <a:lnTo>
                      <a:pt x="4146614" y="4174907"/>
                    </a:lnTo>
                    <a:lnTo>
                      <a:pt x="4141953" y="4197592"/>
                    </a:lnTo>
                    <a:lnTo>
                      <a:pt x="4127935" y="4224814"/>
                    </a:lnTo>
                    <a:lnTo>
                      <a:pt x="4076575" y="4252052"/>
                    </a:lnTo>
                    <a:lnTo>
                      <a:pt x="4043895" y="4256590"/>
                    </a:lnTo>
                    <a:lnTo>
                      <a:pt x="4011198" y="4265663"/>
                    </a:lnTo>
                    <a:lnTo>
                      <a:pt x="3997197" y="4274738"/>
                    </a:lnTo>
                    <a:lnTo>
                      <a:pt x="3983178" y="4283811"/>
                    </a:lnTo>
                    <a:lnTo>
                      <a:pt x="3969177" y="4274738"/>
                    </a:lnTo>
                    <a:lnTo>
                      <a:pt x="3964500" y="4265663"/>
                    </a:lnTo>
                    <a:lnTo>
                      <a:pt x="3950498" y="4274738"/>
                    </a:lnTo>
                    <a:lnTo>
                      <a:pt x="3941158" y="4265663"/>
                    </a:lnTo>
                    <a:lnTo>
                      <a:pt x="3927140" y="4274737"/>
                    </a:lnTo>
                    <a:lnTo>
                      <a:pt x="3913139" y="4274737"/>
                    </a:lnTo>
                    <a:lnTo>
                      <a:pt x="3908461" y="4279274"/>
                    </a:lnTo>
                    <a:lnTo>
                      <a:pt x="3922479" y="4297422"/>
                    </a:lnTo>
                    <a:lnTo>
                      <a:pt x="3927140" y="4315570"/>
                    </a:lnTo>
                    <a:lnTo>
                      <a:pt x="3917800" y="4324644"/>
                    </a:lnTo>
                    <a:lnTo>
                      <a:pt x="3894459" y="4324644"/>
                    </a:lnTo>
                    <a:lnTo>
                      <a:pt x="3885119" y="4320107"/>
                    </a:lnTo>
                    <a:lnTo>
                      <a:pt x="3875780" y="4311033"/>
                    </a:lnTo>
                    <a:lnTo>
                      <a:pt x="3866440" y="4338271"/>
                    </a:lnTo>
                    <a:lnTo>
                      <a:pt x="3871119" y="4356419"/>
                    </a:lnTo>
                    <a:lnTo>
                      <a:pt x="3889780" y="4342808"/>
                    </a:lnTo>
                    <a:lnTo>
                      <a:pt x="3899121" y="4342808"/>
                    </a:lnTo>
                    <a:lnTo>
                      <a:pt x="3875780" y="4360956"/>
                    </a:lnTo>
                    <a:lnTo>
                      <a:pt x="3861779" y="4365492"/>
                    </a:lnTo>
                    <a:lnTo>
                      <a:pt x="3852439" y="4360956"/>
                    </a:lnTo>
                    <a:lnTo>
                      <a:pt x="3829081" y="4360955"/>
                    </a:lnTo>
                    <a:lnTo>
                      <a:pt x="3810402" y="4360956"/>
                    </a:lnTo>
                    <a:lnTo>
                      <a:pt x="3801062" y="4365493"/>
                    </a:lnTo>
                    <a:lnTo>
                      <a:pt x="3801061" y="4374567"/>
                    </a:lnTo>
                    <a:lnTo>
                      <a:pt x="3805740" y="4383640"/>
                    </a:lnTo>
                    <a:lnTo>
                      <a:pt x="3819742" y="4383640"/>
                    </a:lnTo>
                    <a:lnTo>
                      <a:pt x="3805741" y="4410879"/>
                    </a:lnTo>
                    <a:lnTo>
                      <a:pt x="3801062" y="4410879"/>
                    </a:lnTo>
                    <a:lnTo>
                      <a:pt x="3759042" y="4415416"/>
                    </a:lnTo>
                    <a:lnTo>
                      <a:pt x="3749703" y="4410879"/>
                    </a:lnTo>
                    <a:lnTo>
                      <a:pt x="3749703" y="4419954"/>
                    </a:lnTo>
                    <a:lnTo>
                      <a:pt x="3763704" y="4433564"/>
                    </a:lnTo>
                    <a:lnTo>
                      <a:pt x="3777722" y="4442638"/>
                    </a:lnTo>
                    <a:lnTo>
                      <a:pt x="3782383" y="4451713"/>
                    </a:lnTo>
                    <a:lnTo>
                      <a:pt x="3763704" y="4497098"/>
                    </a:lnTo>
                    <a:lnTo>
                      <a:pt x="3749703" y="4537931"/>
                    </a:lnTo>
                    <a:lnTo>
                      <a:pt x="3735685" y="4578780"/>
                    </a:lnTo>
                    <a:lnTo>
                      <a:pt x="3735685" y="4606002"/>
                    </a:lnTo>
                    <a:lnTo>
                      <a:pt x="3749703" y="4637761"/>
                    </a:lnTo>
                    <a:lnTo>
                      <a:pt x="3754364" y="4664999"/>
                    </a:lnTo>
                    <a:lnTo>
                      <a:pt x="3763704" y="4692222"/>
                    </a:lnTo>
                    <a:lnTo>
                      <a:pt x="3777722" y="4701296"/>
                    </a:lnTo>
                    <a:lnTo>
                      <a:pt x="3782383" y="4719460"/>
                    </a:lnTo>
                    <a:lnTo>
                      <a:pt x="3787061" y="4737607"/>
                    </a:lnTo>
                    <a:lnTo>
                      <a:pt x="3787063" y="4751219"/>
                    </a:lnTo>
                    <a:lnTo>
                      <a:pt x="3796400" y="4773904"/>
                    </a:lnTo>
                    <a:lnTo>
                      <a:pt x="3763704" y="4778440"/>
                    </a:lnTo>
                    <a:lnTo>
                      <a:pt x="3759042" y="4787514"/>
                    </a:lnTo>
                    <a:lnTo>
                      <a:pt x="3745024" y="4796589"/>
                    </a:lnTo>
                    <a:lnTo>
                      <a:pt x="3721684" y="4778440"/>
                    </a:lnTo>
                    <a:lnTo>
                      <a:pt x="3707665" y="4764830"/>
                    </a:lnTo>
                    <a:lnTo>
                      <a:pt x="3707665" y="4760292"/>
                    </a:lnTo>
                    <a:lnTo>
                      <a:pt x="3660983" y="4751218"/>
                    </a:lnTo>
                    <a:lnTo>
                      <a:pt x="3656306" y="4760293"/>
                    </a:lnTo>
                    <a:lnTo>
                      <a:pt x="3632964" y="4755756"/>
                    </a:lnTo>
                    <a:lnTo>
                      <a:pt x="3623626" y="4742144"/>
                    </a:lnTo>
                    <a:lnTo>
                      <a:pt x="3604947" y="4742144"/>
                    </a:lnTo>
                    <a:lnTo>
                      <a:pt x="3572247" y="4710370"/>
                    </a:lnTo>
                    <a:lnTo>
                      <a:pt x="3530229" y="4710368"/>
                    </a:lnTo>
                    <a:lnTo>
                      <a:pt x="3506887" y="4687685"/>
                    </a:lnTo>
                    <a:lnTo>
                      <a:pt x="3469529" y="4683148"/>
                    </a:lnTo>
                    <a:lnTo>
                      <a:pt x="3460189" y="4660462"/>
                    </a:lnTo>
                    <a:lnTo>
                      <a:pt x="3446171" y="4637761"/>
                    </a:lnTo>
                    <a:lnTo>
                      <a:pt x="3432169" y="4610539"/>
                    </a:lnTo>
                    <a:lnTo>
                      <a:pt x="3404150" y="4560616"/>
                    </a:lnTo>
                    <a:lnTo>
                      <a:pt x="3404151" y="4533394"/>
                    </a:lnTo>
                    <a:lnTo>
                      <a:pt x="3390132" y="4519783"/>
                    </a:lnTo>
                    <a:lnTo>
                      <a:pt x="3380792" y="4510709"/>
                    </a:lnTo>
                    <a:lnTo>
                      <a:pt x="3390132" y="4501635"/>
                    </a:lnTo>
                    <a:lnTo>
                      <a:pt x="3394811" y="4460786"/>
                    </a:lnTo>
                    <a:lnTo>
                      <a:pt x="3371454" y="4451712"/>
                    </a:lnTo>
                    <a:lnTo>
                      <a:pt x="3324772" y="4397252"/>
                    </a:lnTo>
                    <a:lnTo>
                      <a:pt x="3315432" y="4360956"/>
                    </a:lnTo>
                    <a:lnTo>
                      <a:pt x="3278073" y="4329181"/>
                    </a:lnTo>
                    <a:lnTo>
                      <a:pt x="3264055" y="4292885"/>
                    </a:lnTo>
                    <a:lnTo>
                      <a:pt x="3264054" y="4279275"/>
                    </a:lnTo>
                    <a:lnTo>
                      <a:pt x="3245374" y="4242962"/>
                    </a:lnTo>
                    <a:lnTo>
                      <a:pt x="3231375" y="4224813"/>
                    </a:lnTo>
                    <a:lnTo>
                      <a:pt x="3212695" y="4170353"/>
                    </a:lnTo>
                    <a:lnTo>
                      <a:pt x="3184675" y="4134057"/>
                    </a:lnTo>
                    <a:lnTo>
                      <a:pt x="3170676" y="4106835"/>
                    </a:lnTo>
                    <a:lnTo>
                      <a:pt x="3151996" y="4097761"/>
                    </a:lnTo>
                    <a:lnTo>
                      <a:pt x="3128637" y="4075061"/>
                    </a:lnTo>
                    <a:lnTo>
                      <a:pt x="3119298" y="4075061"/>
                    </a:lnTo>
                    <a:lnTo>
                      <a:pt x="3105298" y="4047839"/>
                    </a:lnTo>
                    <a:lnTo>
                      <a:pt x="3091279" y="4038765"/>
                    </a:lnTo>
                    <a:lnTo>
                      <a:pt x="3053919" y="4034228"/>
                    </a:lnTo>
                    <a:lnTo>
                      <a:pt x="3039919" y="4034228"/>
                    </a:lnTo>
                    <a:lnTo>
                      <a:pt x="3011899" y="4029690"/>
                    </a:lnTo>
                    <a:lnTo>
                      <a:pt x="2988559" y="4020617"/>
                    </a:lnTo>
                    <a:lnTo>
                      <a:pt x="2965201" y="4020617"/>
                    </a:lnTo>
                    <a:lnTo>
                      <a:pt x="2946522" y="4025154"/>
                    </a:lnTo>
                    <a:lnTo>
                      <a:pt x="2913841" y="4029691"/>
                    </a:lnTo>
                    <a:lnTo>
                      <a:pt x="2890482" y="4056912"/>
                    </a:lnTo>
                    <a:lnTo>
                      <a:pt x="2881143" y="4079597"/>
                    </a:lnTo>
                    <a:lnTo>
                      <a:pt x="2871804" y="4097761"/>
                    </a:lnTo>
                    <a:lnTo>
                      <a:pt x="2871804" y="4120446"/>
                    </a:lnTo>
                    <a:lnTo>
                      <a:pt x="2857803" y="4124984"/>
                    </a:lnTo>
                    <a:lnTo>
                      <a:pt x="2848463" y="4134057"/>
                    </a:lnTo>
                    <a:lnTo>
                      <a:pt x="2834444" y="4147668"/>
                    </a:lnTo>
                    <a:lnTo>
                      <a:pt x="2825123" y="4165816"/>
                    </a:lnTo>
                    <a:lnTo>
                      <a:pt x="2806443" y="4165816"/>
                    </a:lnTo>
                    <a:lnTo>
                      <a:pt x="2783086" y="4156742"/>
                    </a:lnTo>
                    <a:lnTo>
                      <a:pt x="2769085" y="4152205"/>
                    </a:lnTo>
                    <a:lnTo>
                      <a:pt x="2736387" y="4129521"/>
                    </a:lnTo>
                    <a:lnTo>
                      <a:pt x="2708368" y="4115909"/>
                    </a:lnTo>
                    <a:lnTo>
                      <a:pt x="2689688" y="4102299"/>
                    </a:lnTo>
                    <a:lnTo>
                      <a:pt x="2675687" y="4097761"/>
                    </a:lnTo>
                    <a:lnTo>
                      <a:pt x="2661669" y="4084135"/>
                    </a:lnTo>
                    <a:lnTo>
                      <a:pt x="2643008" y="4070523"/>
                    </a:lnTo>
                    <a:lnTo>
                      <a:pt x="2628988" y="4056913"/>
                    </a:lnTo>
                    <a:lnTo>
                      <a:pt x="2619648" y="4047839"/>
                    </a:lnTo>
                    <a:lnTo>
                      <a:pt x="2610309" y="4038765"/>
                    </a:lnTo>
                    <a:lnTo>
                      <a:pt x="2605648" y="4034228"/>
                    </a:lnTo>
                    <a:lnTo>
                      <a:pt x="2600970" y="4020617"/>
                    </a:lnTo>
                    <a:lnTo>
                      <a:pt x="2577629" y="3997915"/>
                    </a:lnTo>
                    <a:lnTo>
                      <a:pt x="2572950" y="3970693"/>
                    </a:lnTo>
                    <a:lnTo>
                      <a:pt x="2572951" y="3948008"/>
                    </a:lnTo>
                    <a:lnTo>
                      <a:pt x="2577629" y="3929845"/>
                    </a:lnTo>
                    <a:lnTo>
                      <a:pt x="2572950" y="3911695"/>
                    </a:lnTo>
                    <a:lnTo>
                      <a:pt x="2554271" y="3884475"/>
                    </a:lnTo>
                    <a:lnTo>
                      <a:pt x="2554270" y="3852699"/>
                    </a:lnTo>
                    <a:lnTo>
                      <a:pt x="2544932" y="3834551"/>
                    </a:lnTo>
                    <a:lnTo>
                      <a:pt x="2521591" y="3816403"/>
                    </a:lnTo>
                    <a:lnTo>
                      <a:pt x="2502911" y="3802793"/>
                    </a:lnTo>
                    <a:lnTo>
                      <a:pt x="2488892" y="3789181"/>
                    </a:lnTo>
                    <a:lnTo>
                      <a:pt x="2474892" y="3789181"/>
                    </a:lnTo>
                    <a:lnTo>
                      <a:pt x="2437533" y="3739257"/>
                    </a:lnTo>
                    <a:lnTo>
                      <a:pt x="2418852" y="3725647"/>
                    </a:lnTo>
                    <a:lnTo>
                      <a:pt x="2400175" y="3702945"/>
                    </a:lnTo>
                    <a:lnTo>
                      <a:pt x="2395513" y="3689335"/>
                    </a:lnTo>
                    <a:lnTo>
                      <a:pt x="2381494" y="3680261"/>
                    </a:lnTo>
                    <a:lnTo>
                      <a:pt x="2367493" y="3671187"/>
                    </a:lnTo>
                    <a:lnTo>
                      <a:pt x="2358155" y="3666650"/>
                    </a:lnTo>
                    <a:lnTo>
                      <a:pt x="2348815" y="3648502"/>
                    </a:lnTo>
                    <a:lnTo>
                      <a:pt x="2344136" y="3634892"/>
                    </a:lnTo>
                    <a:lnTo>
                      <a:pt x="2330135" y="3616727"/>
                    </a:lnTo>
                    <a:lnTo>
                      <a:pt x="2306777" y="3603115"/>
                    </a:lnTo>
                    <a:lnTo>
                      <a:pt x="2297454" y="3589505"/>
                    </a:lnTo>
                    <a:lnTo>
                      <a:pt x="2320795" y="3589505"/>
                    </a:lnTo>
                    <a:lnTo>
                      <a:pt x="2320795" y="3589504"/>
                    </a:lnTo>
                    <a:lnTo>
                      <a:pt x="2049969" y="3562277"/>
                    </a:lnTo>
                    <a:lnTo>
                      <a:pt x="2035960" y="3634892"/>
                    </a:lnTo>
                    <a:lnTo>
                      <a:pt x="1900573" y="3616738"/>
                    </a:lnTo>
                    <a:lnTo>
                      <a:pt x="1897405" y="3616738"/>
                    </a:lnTo>
                    <a:cubicBezTo>
                      <a:pt x="1897405" y="3616738"/>
                      <a:pt x="1897405" y="3616738"/>
                      <a:pt x="1755267" y="3597479"/>
                    </a:cubicBezTo>
                    <a:cubicBezTo>
                      <a:pt x="1755267" y="3597479"/>
                      <a:pt x="1755267" y="3597479"/>
                      <a:pt x="1585482" y="3566668"/>
                    </a:cubicBezTo>
                    <a:cubicBezTo>
                      <a:pt x="1585482" y="3566668"/>
                      <a:pt x="1585482" y="3566668"/>
                      <a:pt x="1036655" y="3239305"/>
                    </a:cubicBezTo>
                    <a:cubicBezTo>
                      <a:pt x="1036655" y="3239305"/>
                      <a:pt x="1036655" y="3239305"/>
                      <a:pt x="1048493" y="3216202"/>
                    </a:cubicBezTo>
                    <a:cubicBezTo>
                      <a:pt x="1048493" y="3216202"/>
                      <a:pt x="1048493" y="3216202"/>
                      <a:pt x="1056393" y="3200796"/>
                    </a:cubicBezTo>
                    <a:cubicBezTo>
                      <a:pt x="1056393" y="3200796"/>
                      <a:pt x="1056393" y="3200796"/>
                      <a:pt x="1069720" y="3194297"/>
                    </a:cubicBezTo>
                    <a:lnTo>
                      <a:pt x="1084465" y="3187106"/>
                    </a:lnTo>
                    <a:lnTo>
                      <a:pt x="1055329" y="3199244"/>
                    </a:lnTo>
                    <a:lnTo>
                      <a:pt x="1050659" y="3203786"/>
                    </a:lnTo>
                    <a:lnTo>
                      <a:pt x="686432" y="3158401"/>
                    </a:lnTo>
                    <a:lnTo>
                      <a:pt x="667750" y="3153857"/>
                    </a:lnTo>
                    <a:lnTo>
                      <a:pt x="653739" y="3122103"/>
                    </a:lnTo>
                    <a:lnTo>
                      <a:pt x="653739" y="3099401"/>
                    </a:lnTo>
                    <a:lnTo>
                      <a:pt x="667750" y="3063103"/>
                    </a:lnTo>
                    <a:lnTo>
                      <a:pt x="653739" y="3022261"/>
                    </a:lnTo>
                    <a:lnTo>
                      <a:pt x="635057" y="2999577"/>
                    </a:lnTo>
                    <a:lnTo>
                      <a:pt x="597704" y="2945120"/>
                    </a:lnTo>
                    <a:lnTo>
                      <a:pt x="565022" y="2908805"/>
                    </a:lnTo>
                    <a:lnTo>
                      <a:pt x="532329" y="2899735"/>
                    </a:lnTo>
                    <a:lnTo>
                      <a:pt x="522989" y="2881577"/>
                    </a:lnTo>
                    <a:lnTo>
                      <a:pt x="518318" y="2840736"/>
                    </a:lnTo>
                    <a:lnTo>
                      <a:pt x="462285" y="2827122"/>
                    </a:lnTo>
                    <a:lnTo>
                      <a:pt x="424932" y="2795367"/>
                    </a:lnTo>
                    <a:lnTo>
                      <a:pt x="396910" y="2749981"/>
                    </a:lnTo>
                    <a:lnTo>
                      <a:pt x="382899" y="2736367"/>
                    </a:lnTo>
                    <a:lnTo>
                      <a:pt x="340876" y="2722753"/>
                    </a:lnTo>
                    <a:lnTo>
                      <a:pt x="312863" y="2704613"/>
                    </a:lnTo>
                    <a:lnTo>
                      <a:pt x="275500" y="2690998"/>
                    </a:lnTo>
                    <a:lnTo>
                      <a:pt x="233478" y="2668296"/>
                    </a:lnTo>
                    <a:lnTo>
                      <a:pt x="238148" y="2645612"/>
                    </a:lnTo>
                    <a:lnTo>
                      <a:pt x="242819" y="2618384"/>
                    </a:lnTo>
                    <a:lnTo>
                      <a:pt x="247489" y="2577541"/>
                    </a:lnTo>
                    <a:lnTo>
                      <a:pt x="247489" y="2559384"/>
                    </a:lnTo>
                    <a:lnTo>
                      <a:pt x="242819" y="2545772"/>
                    </a:lnTo>
                    <a:lnTo>
                      <a:pt x="233478" y="2536700"/>
                    </a:lnTo>
                    <a:lnTo>
                      <a:pt x="233478" y="2527629"/>
                    </a:lnTo>
                    <a:lnTo>
                      <a:pt x="233478" y="2514015"/>
                    </a:lnTo>
                    <a:lnTo>
                      <a:pt x="233478" y="2491314"/>
                    </a:lnTo>
                    <a:lnTo>
                      <a:pt x="224137" y="2486787"/>
                    </a:lnTo>
                    <a:lnTo>
                      <a:pt x="210126" y="2455017"/>
                    </a:lnTo>
                    <a:lnTo>
                      <a:pt x="196115" y="2432331"/>
                    </a:lnTo>
                    <a:lnTo>
                      <a:pt x="186784" y="2400560"/>
                    </a:lnTo>
                    <a:lnTo>
                      <a:pt x="163433" y="2368804"/>
                    </a:lnTo>
                    <a:lnTo>
                      <a:pt x="158762" y="2341576"/>
                    </a:lnTo>
                    <a:lnTo>
                      <a:pt x="135411" y="2305263"/>
                    </a:lnTo>
                    <a:lnTo>
                      <a:pt x="130740" y="2291648"/>
                    </a:lnTo>
                    <a:lnTo>
                      <a:pt x="130739" y="2246280"/>
                    </a:lnTo>
                    <a:lnTo>
                      <a:pt x="144751" y="2246279"/>
                    </a:lnTo>
                    <a:lnTo>
                      <a:pt x="158762" y="2241736"/>
                    </a:lnTo>
                    <a:lnTo>
                      <a:pt x="163433" y="2223578"/>
                    </a:lnTo>
                    <a:lnTo>
                      <a:pt x="163433" y="2205438"/>
                    </a:lnTo>
                    <a:lnTo>
                      <a:pt x="158762" y="2182736"/>
                    </a:lnTo>
                    <a:lnTo>
                      <a:pt x="140080" y="2169123"/>
                    </a:lnTo>
                    <a:lnTo>
                      <a:pt x="121408" y="2155508"/>
                    </a:lnTo>
                    <a:lnTo>
                      <a:pt x="107398" y="2132823"/>
                    </a:lnTo>
                    <a:lnTo>
                      <a:pt x="107398" y="2110138"/>
                    </a:lnTo>
                    <a:lnTo>
                      <a:pt x="107398" y="2069297"/>
                    </a:lnTo>
                    <a:lnTo>
                      <a:pt x="107398" y="2042069"/>
                    </a:lnTo>
                    <a:lnTo>
                      <a:pt x="112069" y="2032983"/>
                    </a:lnTo>
                    <a:lnTo>
                      <a:pt x="116739" y="2014842"/>
                    </a:lnTo>
                    <a:lnTo>
                      <a:pt x="130740" y="2019369"/>
                    </a:lnTo>
                    <a:lnTo>
                      <a:pt x="135411" y="2023913"/>
                    </a:lnTo>
                    <a:lnTo>
                      <a:pt x="135411" y="2028454"/>
                    </a:lnTo>
                    <a:lnTo>
                      <a:pt x="135411" y="2046597"/>
                    </a:lnTo>
                    <a:lnTo>
                      <a:pt x="140080" y="2055684"/>
                    </a:lnTo>
                    <a:lnTo>
                      <a:pt x="154092" y="2064754"/>
                    </a:lnTo>
                    <a:lnTo>
                      <a:pt x="158762" y="2064753"/>
                    </a:lnTo>
                    <a:lnTo>
                      <a:pt x="163433" y="2032982"/>
                    </a:lnTo>
                    <a:lnTo>
                      <a:pt x="154092" y="2019369"/>
                    </a:lnTo>
                    <a:lnTo>
                      <a:pt x="154092" y="1987613"/>
                    </a:lnTo>
                    <a:lnTo>
                      <a:pt x="154092" y="1978543"/>
                    </a:lnTo>
                    <a:lnTo>
                      <a:pt x="163432" y="1974000"/>
                    </a:lnTo>
                    <a:lnTo>
                      <a:pt x="177442" y="1978544"/>
                    </a:lnTo>
                    <a:lnTo>
                      <a:pt x="186784" y="1983070"/>
                    </a:lnTo>
                    <a:lnTo>
                      <a:pt x="205455" y="1987614"/>
                    </a:lnTo>
                    <a:lnTo>
                      <a:pt x="210126" y="1987613"/>
                    </a:lnTo>
                    <a:lnTo>
                      <a:pt x="228807" y="1996685"/>
                    </a:lnTo>
                    <a:lnTo>
                      <a:pt x="238148" y="2001226"/>
                    </a:lnTo>
                    <a:lnTo>
                      <a:pt x="247489" y="1992156"/>
                    </a:lnTo>
                    <a:lnTo>
                      <a:pt x="238148" y="1987614"/>
                    </a:lnTo>
                    <a:lnTo>
                      <a:pt x="224135" y="1983070"/>
                    </a:lnTo>
                    <a:lnTo>
                      <a:pt x="205456" y="1964929"/>
                    </a:lnTo>
                    <a:lnTo>
                      <a:pt x="172773" y="1964929"/>
                    </a:lnTo>
                    <a:lnTo>
                      <a:pt x="158762" y="1951315"/>
                    </a:lnTo>
                    <a:lnTo>
                      <a:pt x="135411" y="1955842"/>
                    </a:lnTo>
                    <a:lnTo>
                      <a:pt x="135411" y="1978544"/>
                    </a:lnTo>
                    <a:lnTo>
                      <a:pt x="126079" y="1996685"/>
                    </a:lnTo>
                    <a:lnTo>
                      <a:pt x="112069" y="1992156"/>
                    </a:lnTo>
                    <a:lnTo>
                      <a:pt x="107398" y="1983069"/>
                    </a:lnTo>
                    <a:lnTo>
                      <a:pt x="93387" y="1964929"/>
                    </a:lnTo>
                    <a:lnTo>
                      <a:pt x="84046" y="1951316"/>
                    </a:lnTo>
                    <a:lnTo>
                      <a:pt x="65365" y="1951316"/>
                    </a:lnTo>
                    <a:lnTo>
                      <a:pt x="65365" y="1937700"/>
                    </a:lnTo>
                    <a:lnTo>
                      <a:pt x="74706" y="1928614"/>
                    </a:lnTo>
                    <a:lnTo>
                      <a:pt x="79375" y="1914998"/>
                    </a:lnTo>
                    <a:lnTo>
                      <a:pt x="79375" y="1892315"/>
                    </a:lnTo>
                    <a:lnTo>
                      <a:pt x="70035" y="1878701"/>
                    </a:lnTo>
                    <a:lnTo>
                      <a:pt x="51364" y="1842404"/>
                    </a:lnTo>
                    <a:lnTo>
                      <a:pt x="32682" y="1787947"/>
                    </a:lnTo>
                    <a:lnTo>
                      <a:pt x="14001" y="1756175"/>
                    </a:lnTo>
                    <a:lnTo>
                      <a:pt x="9331" y="1738019"/>
                    </a:lnTo>
                    <a:lnTo>
                      <a:pt x="18672" y="1728947"/>
                    </a:lnTo>
                    <a:lnTo>
                      <a:pt x="23342" y="1715334"/>
                    </a:lnTo>
                    <a:lnTo>
                      <a:pt x="23342" y="1683563"/>
                    </a:lnTo>
                    <a:lnTo>
                      <a:pt x="28013" y="1656334"/>
                    </a:lnTo>
                    <a:lnTo>
                      <a:pt x="42023" y="1629106"/>
                    </a:lnTo>
                    <a:lnTo>
                      <a:pt x="42023" y="1592807"/>
                    </a:lnTo>
                    <a:lnTo>
                      <a:pt x="37352" y="1570122"/>
                    </a:lnTo>
                    <a:lnTo>
                      <a:pt x="32682" y="1551966"/>
                    </a:lnTo>
                    <a:lnTo>
                      <a:pt x="14001" y="1524738"/>
                    </a:lnTo>
                    <a:lnTo>
                      <a:pt x="4660" y="1506597"/>
                    </a:lnTo>
                    <a:lnTo>
                      <a:pt x="0" y="1483895"/>
                    </a:lnTo>
                    <a:lnTo>
                      <a:pt x="0" y="1465754"/>
                    </a:lnTo>
                    <a:lnTo>
                      <a:pt x="4660" y="1443054"/>
                    </a:lnTo>
                    <a:lnTo>
                      <a:pt x="9331" y="1433984"/>
                    </a:lnTo>
                    <a:lnTo>
                      <a:pt x="32682" y="1411299"/>
                    </a:lnTo>
                    <a:lnTo>
                      <a:pt x="60705" y="1388598"/>
                    </a:lnTo>
                    <a:lnTo>
                      <a:pt x="79375" y="1365912"/>
                    </a:lnTo>
                    <a:lnTo>
                      <a:pt x="79375" y="1338685"/>
                    </a:lnTo>
                    <a:lnTo>
                      <a:pt x="79374" y="1334142"/>
                    </a:lnTo>
                    <a:lnTo>
                      <a:pt x="88716" y="1320526"/>
                    </a:lnTo>
                    <a:lnTo>
                      <a:pt x="102728" y="1297844"/>
                    </a:lnTo>
                    <a:lnTo>
                      <a:pt x="107398" y="1279686"/>
                    </a:lnTo>
                    <a:lnTo>
                      <a:pt x="107398" y="1238844"/>
                    </a:lnTo>
                    <a:lnTo>
                      <a:pt x="107398" y="1225229"/>
                    </a:lnTo>
                    <a:lnTo>
                      <a:pt x="107398" y="1207089"/>
                    </a:lnTo>
                    <a:lnTo>
                      <a:pt x="116739" y="1202544"/>
                    </a:lnTo>
                    <a:lnTo>
                      <a:pt x="120807" y="1186738"/>
                    </a:lnTo>
                    <a:lnTo>
                      <a:pt x="119265" y="1186310"/>
                    </a:lnTo>
                    <a:cubicBezTo>
                      <a:pt x="119265" y="1186310"/>
                      <a:pt x="119265" y="1186310"/>
                      <a:pt x="115315" y="1174787"/>
                    </a:cubicBezTo>
                    <a:cubicBezTo>
                      <a:pt x="115315" y="1174787"/>
                      <a:pt x="115315" y="1174787"/>
                      <a:pt x="107403" y="1163262"/>
                    </a:cubicBezTo>
                    <a:cubicBezTo>
                      <a:pt x="107403" y="1163262"/>
                      <a:pt x="107403" y="1163262"/>
                      <a:pt x="107403" y="1144048"/>
                    </a:cubicBezTo>
                    <a:cubicBezTo>
                      <a:pt x="107403" y="1144048"/>
                      <a:pt x="107403" y="1144048"/>
                      <a:pt x="111353" y="1113310"/>
                    </a:cubicBezTo>
                    <a:cubicBezTo>
                      <a:pt x="111353" y="1113310"/>
                      <a:pt x="111353" y="1113310"/>
                      <a:pt x="111354" y="1097933"/>
                    </a:cubicBezTo>
                    <a:cubicBezTo>
                      <a:pt x="111354" y="1097933"/>
                      <a:pt x="111354" y="1097933"/>
                      <a:pt x="119264" y="1094097"/>
                    </a:cubicBezTo>
                    <a:cubicBezTo>
                      <a:pt x="119264" y="1094097"/>
                      <a:pt x="119264" y="1094097"/>
                      <a:pt x="123227" y="1078728"/>
                    </a:cubicBezTo>
                    <a:cubicBezTo>
                      <a:pt x="123227" y="1078728"/>
                      <a:pt x="123227" y="1078728"/>
                      <a:pt x="127188" y="1074883"/>
                    </a:cubicBezTo>
                    <a:cubicBezTo>
                      <a:pt x="127188" y="1074883"/>
                      <a:pt x="127188" y="1074883"/>
                      <a:pt x="127188" y="1067194"/>
                    </a:cubicBezTo>
                    <a:cubicBezTo>
                      <a:pt x="127188" y="1067194"/>
                      <a:pt x="127188" y="1067194"/>
                      <a:pt x="127188" y="1059513"/>
                    </a:cubicBezTo>
                    <a:cubicBezTo>
                      <a:pt x="127188" y="1059513"/>
                      <a:pt x="127188" y="1059513"/>
                      <a:pt x="119265" y="1028776"/>
                    </a:cubicBezTo>
                    <a:cubicBezTo>
                      <a:pt x="119265" y="1028776"/>
                      <a:pt x="119265" y="1028776"/>
                      <a:pt x="127188" y="1013397"/>
                    </a:cubicBezTo>
                    <a:cubicBezTo>
                      <a:pt x="127188" y="1013397"/>
                      <a:pt x="127188" y="1013397"/>
                      <a:pt x="150923" y="986502"/>
                    </a:cubicBezTo>
                    <a:cubicBezTo>
                      <a:pt x="150923" y="986502"/>
                      <a:pt x="150923" y="986502"/>
                      <a:pt x="162796" y="967290"/>
                    </a:cubicBezTo>
                    <a:cubicBezTo>
                      <a:pt x="162796" y="967290"/>
                      <a:pt x="162796" y="967290"/>
                      <a:pt x="166758" y="955765"/>
                    </a:cubicBezTo>
                    <a:cubicBezTo>
                      <a:pt x="166758" y="955765"/>
                      <a:pt x="166758" y="955765"/>
                      <a:pt x="178620" y="944241"/>
                    </a:cubicBezTo>
                    <a:cubicBezTo>
                      <a:pt x="178620" y="944241"/>
                      <a:pt x="178620" y="944241"/>
                      <a:pt x="194453" y="921182"/>
                    </a:cubicBezTo>
                    <a:cubicBezTo>
                      <a:pt x="194453" y="921182"/>
                      <a:pt x="194453" y="921182"/>
                      <a:pt x="202366" y="905812"/>
                    </a:cubicBezTo>
                    <a:cubicBezTo>
                      <a:pt x="202366" y="905812"/>
                      <a:pt x="202366" y="905812"/>
                      <a:pt x="226111" y="871229"/>
                    </a:cubicBezTo>
                    <a:cubicBezTo>
                      <a:pt x="226111" y="871229"/>
                      <a:pt x="226111" y="871229"/>
                      <a:pt x="245896" y="821278"/>
                    </a:cubicBezTo>
                    <a:cubicBezTo>
                      <a:pt x="245896" y="821278"/>
                      <a:pt x="245896" y="821278"/>
                      <a:pt x="265681" y="771327"/>
                    </a:cubicBezTo>
                    <a:cubicBezTo>
                      <a:pt x="265681" y="771327"/>
                      <a:pt x="265681" y="771327"/>
                      <a:pt x="293378" y="702160"/>
                    </a:cubicBezTo>
                    <a:cubicBezTo>
                      <a:pt x="293378" y="702160"/>
                      <a:pt x="293378" y="702160"/>
                      <a:pt x="317123" y="656053"/>
                    </a:cubicBezTo>
                    <a:cubicBezTo>
                      <a:pt x="317123" y="656053"/>
                      <a:pt x="317123" y="656053"/>
                      <a:pt x="325035" y="636839"/>
                    </a:cubicBezTo>
                    <a:cubicBezTo>
                      <a:pt x="325035" y="636839"/>
                      <a:pt x="325035" y="636839"/>
                      <a:pt x="336908" y="609944"/>
                    </a:cubicBezTo>
                    <a:cubicBezTo>
                      <a:pt x="336908" y="609944"/>
                      <a:pt x="336908" y="609944"/>
                      <a:pt x="344820" y="590731"/>
                    </a:cubicBezTo>
                    <a:cubicBezTo>
                      <a:pt x="344820" y="590731"/>
                      <a:pt x="344820" y="590731"/>
                      <a:pt x="356693" y="571519"/>
                    </a:cubicBezTo>
                    <a:cubicBezTo>
                      <a:pt x="356693" y="571519"/>
                      <a:pt x="356693" y="571519"/>
                      <a:pt x="360653" y="552305"/>
                    </a:cubicBezTo>
                    <a:cubicBezTo>
                      <a:pt x="360653" y="552305"/>
                      <a:pt x="360653" y="552305"/>
                      <a:pt x="356693" y="529245"/>
                    </a:cubicBezTo>
                    <a:cubicBezTo>
                      <a:pt x="356693" y="529245"/>
                      <a:pt x="356693" y="529245"/>
                      <a:pt x="376477" y="494672"/>
                    </a:cubicBezTo>
                    <a:cubicBezTo>
                      <a:pt x="376477" y="494672"/>
                      <a:pt x="376477" y="494672"/>
                      <a:pt x="384389" y="471615"/>
                    </a:cubicBezTo>
                    <a:cubicBezTo>
                      <a:pt x="384389" y="471615"/>
                      <a:pt x="384389" y="471615"/>
                      <a:pt x="384389" y="444720"/>
                    </a:cubicBezTo>
                    <a:cubicBezTo>
                      <a:pt x="384389" y="444720"/>
                      <a:pt x="384389" y="444720"/>
                      <a:pt x="400223" y="456243"/>
                    </a:cubicBezTo>
                    <a:lnTo>
                      <a:pt x="401874" y="456513"/>
                    </a:lnTo>
                    <a:lnTo>
                      <a:pt x="389549" y="447498"/>
                    </a:lnTo>
                    <a:cubicBezTo>
                      <a:pt x="387579" y="446056"/>
                      <a:pt x="387579" y="446056"/>
                      <a:pt x="387579" y="446056"/>
                    </a:cubicBezTo>
                    <a:cubicBezTo>
                      <a:pt x="391514" y="419138"/>
                      <a:pt x="391514" y="419138"/>
                      <a:pt x="391514" y="419138"/>
                    </a:cubicBezTo>
                    <a:cubicBezTo>
                      <a:pt x="399401" y="396064"/>
                      <a:pt x="399401" y="396064"/>
                      <a:pt x="399401" y="396064"/>
                    </a:cubicBezTo>
                    <a:cubicBezTo>
                      <a:pt x="403344" y="392222"/>
                      <a:pt x="403344" y="392222"/>
                      <a:pt x="403344" y="392222"/>
                    </a:cubicBezTo>
                    <a:cubicBezTo>
                      <a:pt x="407287" y="403753"/>
                      <a:pt x="407287" y="403753"/>
                      <a:pt x="407287" y="403753"/>
                    </a:cubicBezTo>
                    <a:cubicBezTo>
                      <a:pt x="411231" y="407602"/>
                      <a:pt x="411231" y="407602"/>
                      <a:pt x="411231" y="407602"/>
                    </a:cubicBezTo>
                    <a:cubicBezTo>
                      <a:pt x="415174" y="403752"/>
                      <a:pt x="415174" y="403752"/>
                      <a:pt x="415174" y="403752"/>
                    </a:cubicBezTo>
                    <a:cubicBezTo>
                      <a:pt x="415174" y="388375"/>
                      <a:pt x="415174" y="388375"/>
                      <a:pt x="415174" y="388375"/>
                    </a:cubicBezTo>
                    <a:cubicBezTo>
                      <a:pt x="430948" y="380683"/>
                      <a:pt x="430948" y="380683"/>
                      <a:pt x="430948" y="380683"/>
                    </a:cubicBezTo>
                    <a:cubicBezTo>
                      <a:pt x="430948" y="376837"/>
                      <a:pt x="430948" y="376837"/>
                      <a:pt x="430948" y="376837"/>
                    </a:cubicBezTo>
                    <a:cubicBezTo>
                      <a:pt x="423062" y="369147"/>
                      <a:pt x="423062" y="369147"/>
                      <a:pt x="423062" y="369147"/>
                    </a:cubicBezTo>
                    <a:cubicBezTo>
                      <a:pt x="419118" y="365306"/>
                      <a:pt x="419118" y="365306"/>
                      <a:pt x="419118" y="365306"/>
                    </a:cubicBezTo>
                    <a:cubicBezTo>
                      <a:pt x="415174" y="338381"/>
                      <a:pt x="415174" y="338381"/>
                      <a:pt x="415174" y="338381"/>
                    </a:cubicBezTo>
                    <a:cubicBezTo>
                      <a:pt x="442771" y="334539"/>
                      <a:pt x="442771" y="334539"/>
                      <a:pt x="442771" y="334539"/>
                    </a:cubicBezTo>
                    <a:cubicBezTo>
                      <a:pt x="450656" y="326851"/>
                      <a:pt x="450656" y="326851"/>
                      <a:pt x="450656" y="326851"/>
                    </a:cubicBezTo>
                    <a:cubicBezTo>
                      <a:pt x="427005" y="307623"/>
                      <a:pt x="427005" y="307623"/>
                      <a:pt x="427005" y="307623"/>
                    </a:cubicBezTo>
                    <a:cubicBezTo>
                      <a:pt x="419118" y="299933"/>
                      <a:pt x="419118" y="299933"/>
                      <a:pt x="419118" y="299933"/>
                    </a:cubicBezTo>
                    <a:cubicBezTo>
                      <a:pt x="411231" y="246099"/>
                      <a:pt x="411231" y="246099"/>
                      <a:pt x="411231" y="246099"/>
                    </a:cubicBezTo>
                    <a:cubicBezTo>
                      <a:pt x="411231" y="230715"/>
                      <a:pt x="411231" y="230715"/>
                      <a:pt x="411231" y="230715"/>
                    </a:cubicBezTo>
                    <a:cubicBezTo>
                      <a:pt x="419118" y="226873"/>
                      <a:pt x="419118" y="226873"/>
                      <a:pt x="419118" y="226873"/>
                    </a:cubicBezTo>
                    <a:cubicBezTo>
                      <a:pt x="419118" y="157654"/>
                      <a:pt x="419118" y="157654"/>
                      <a:pt x="419118" y="157654"/>
                    </a:cubicBezTo>
                    <a:cubicBezTo>
                      <a:pt x="399401" y="142273"/>
                      <a:pt x="399401" y="142273"/>
                      <a:pt x="399401" y="142273"/>
                    </a:cubicBezTo>
                    <a:cubicBezTo>
                      <a:pt x="399401" y="88441"/>
                      <a:pt x="399401" y="88441"/>
                      <a:pt x="399401" y="88441"/>
                    </a:cubicBezTo>
                    <a:cubicBezTo>
                      <a:pt x="419118" y="65365"/>
                      <a:pt x="419118" y="65365"/>
                      <a:pt x="419118" y="65365"/>
                    </a:cubicBezTo>
                    <a:cubicBezTo>
                      <a:pt x="427005" y="38449"/>
                      <a:pt x="427005" y="38449"/>
                      <a:pt x="427005" y="38449"/>
                    </a:cubicBezTo>
                    <a:cubicBezTo>
                      <a:pt x="470374" y="80750"/>
                      <a:pt x="470374" y="80750"/>
                      <a:pt x="470374" y="80750"/>
                    </a:cubicBezTo>
                    <a:cubicBezTo>
                      <a:pt x="517688" y="115357"/>
                      <a:pt x="517688" y="115357"/>
                      <a:pt x="517688" y="115357"/>
                    </a:cubicBezTo>
                    <a:cubicBezTo>
                      <a:pt x="553170" y="130735"/>
                      <a:pt x="553170" y="130735"/>
                      <a:pt x="553170" y="130735"/>
                    </a:cubicBezTo>
                    <a:cubicBezTo>
                      <a:pt x="580774" y="138426"/>
                      <a:pt x="580774" y="138426"/>
                      <a:pt x="580774" y="138426"/>
                    </a:cubicBezTo>
                    <a:cubicBezTo>
                      <a:pt x="592605" y="138426"/>
                      <a:pt x="592605" y="138426"/>
                      <a:pt x="592605" y="138426"/>
                    </a:cubicBezTo>
                    <a:cubicBezTo>
                      <a:pt x="604426" y="138426"/>
                      <a:pt x="604426" y="138426"/>
                      <a:pt x="604426" y="138426"/>
                    </a:cubicBezTo>
                    <a:cubicBezTo>
                      <a:pt x="612314" y="165343"/>
                      <a:pt x="612314" y="165343"/>
                      <a:pt x="612314" y="165343"/>
                    </a:cubicBezTo>
                    <a:cubicBezTo>
                      <a:pt x="643862" y="161502"/>
                      <a:pt x="643862" y="161502"/>
                      <a:pt x="643862" y="161502"/>
                    </a:cubicBezTo>
                    <a:cubicBezTo>
                      <a:pt x="647804" y="199955"/>
                      <a:pt x="647804" y="199955"/>
                      <a:pt x="647804" y="199955"/>
                    </a:cubicBezTo>
                    <a:cubicBezTo>
                      <a:pt x="635975" y="215335"/>
                      <a:pt x="635975" y="215335"/>
                      <a:pt x="635975" y="215335"/>
                    </a:cubicBezTo>
                    <a:cubicBezTo>
                      <a:pt x="600491" y="234563"/>
                      <a:pt x="600491" y="234563"/>
                      <a:pt x="600491" y="234563"/>
                    </a:cubicBezTo>
                    <a:cubicBezTo>
                      <a:pt x="576831" y="265321"/>
                      <a:pt x="576831" y="265321"/>
                      <a:pt x="576831" y="265321"/>
                    </a:cubicBezTo>
                    <a:cubicBezTo>
                      <a:pt x="568944" y="280707"/>
                      <a:pt x="568944" y="280707"/>
                      <a:pt x="568944" y="280707"/>
                    </a:cubicBezTo>
                    <a:cubicBezTo>
                      <a:pt x="576831" y="284548"/>
                      <a:pt x="576831" y="284548"/>
                      <a:pt x="576831" y="284548"/>
                    </a:cubicBezTo>
                    <a:cubicBezTo>
                      <a:pt x="592605" y="269170"/>
                      <a:pt x="592605" y="269170"/>
                      <a:pt x="592605" y="269170"/>
                    </a:cubicBezTo>
                    <a:cubicBezTo>
                      <a:pt x="604426" y="253789"/>
                      <a:pt x="604426" y="253789"/>
                      <a:pt x="604426" y="253789"/>
                    </a:cubicBezTo>
                    <a:cubicBezTo>
                      <a:pt x="639918" y="230715"/>
                      <a:pt x="639918" y="230715"/>
                      <a:pt x="639918" y="230715"/>
                    </a:cubicBezTo>
                    <a:cubicBezTo>
                      <a:pt x="663570" y="219182"/>
                      <a:pt x="663570" y="219182"/>
                      <a:pt x="663570" y="219182"/>
                    </a:cubicBezTo>
                    <a:cubicBezTo>
                      <a:pt x="659627" y="234563"/>
                      <a:pt x="659627" y="234563"/>
                      <a:pt x="659627" y="234563"/>
                    </a:cubicBezTo>
                    <a:cubicBezTo>
                      <a:pt x="647804" y="246099"/>
                      <a:pt x="647804" y="246099"/>
                      <a:pt x="647804" y="246099"/>
                    </a:cubicBezTo>
                    <a:cubicBezTo>
                      <a:pt x="632031" y="284548"/>
                      <a:pt x="632031" y="284548"/>
                      <a:pt x="632031" y="284548"/>
                    </a:cubicBezTo>
                    <a:cubicBezTo>
                      <a:pt x="592605" y="307623"/>
                      <a:pt x="592605" y="307623"/>
                      <a:pt x="592605" y="307623"/>
                    </a:cubicBezTo>
                    <a:cubicBezTo>
                      <a:pt x="568944" y="330692"/>
                      <a:pt x="568944" y="330692"/>
                      <a:pt x="568944" y="330692"/>
                    </a:cubicBezTo>
                    <a:cubicBezTo>
                      <a:pt x="568944" y="349920"/>
                      <a:pt x="568944" y="349920"/>
                      <a:pt x="568944" y="349920"/>
                    </a:cubicBezTo>
                    <a:cubicBezTo>
                      <a:pt x="584718" y="353767"/>
                      <a:pt x="584718" y="353767"/>
                      <a:pt x="584718" y="353767"/>
                    </a:cubicBezTo>
                    <a:cubicBezTo>
                      <a:pt x="604426" y="334539"/>
                      <a:pt x="604426" y="334539"/>
                      <a:pt x="604426" y="334539"/>
                    </a:cubicBezTo>
                    <a:cubicBezTo>
                      <a:pt x="624145" y="319161"/>
                      <a:pt x="624145" y="319161"/>
                      <a:pt x="624145" y="319161"/>
                    </a:cubicBezTo>
                    <a:cubicBezTo>
                      <a:pt x="643862" y="315312"/>
                      <a:pt x="643862" y="315312"/>
                      <a:pt x="643862" y="315312"/>
                    </a:cubicBezTo>
                    <a:cubicBezTo>
                      <a:pt x="659627" y="299934"/>
                      <a:pt x="659627" y="299934"/>
                      <a:pt x="659627" y="299934"/>
                    </a:cubicBezTo>
                    <a:cubicBezTo>
                      <a:pt x="667514" y="261479"/>
                      <a:pt x="667514" y="261479"/>
                      <a:pt x="667514" y="261479"/>
                    </a:cubicBezTo>
                    <a:cubicBezTo>
                      <a:pt x="683288" y="230714"/>
                      <a:pt x="683288" y="230714"/>
                      <a:pt x="683288" y="230714"/>
                    </a:cubicBezTo>
                    <a:cubicBezTo>
                      <a:pt x="703005" y="207646"/>
                      <a:pt x="703005" y="207646"/>
                      <a:pt x="703005" y="207646"/>
                    </a:cubicBezTo>
                    <a:cubicBezTo>
                      <a:pt x="706949" y="192259"/>
                      <a:pt x="706949" y="192259"/>
                      <a:pt x="706949" y="192259"/>
                    </a:cubicBezTo>
                    <a:cubicBezTo>
                      <a:pt x="695118" y="161502"/>
                      <a:pt x="695118" y="161502"/>
                      <a:pt x="695118" y="161502"/>
                    </a:cubicBezTo>
                    <a:cubicBezTo>
                      <a:pt x="695118" y="130737"/>
                      <a:pt x="695118" y="130737"/>
                      <a:pt x="695118" y="130737"/>
                    </a:cubicBezTo>
                    <a:cubicBezTo>
                      <a:pt x="683288" y="134585"/>
                      <a:pt x="683288" y="134585"/>
                      <a:pt x="683288" y="134585"/>
                    </a:cubicBezTo>
                    <a:cubicBezTo>
                      <a:pt x="675400" y="146122"/>
                      <a:pt x="675400" y="146122"/>
                      <a:pt x="675400" y="146122"/>
                    </a:cubicBezTo>
                    <a:cubicBezTo>
                      <a:pt x="679344" y="176881"/>
                      <a:pt x="679344" y="176881"/>
                      <a:pt x="679344" y="176881"/>
                    </a:cubicBezTo>
                    <a:cubicBezTo>
                      <a:pt x="687232" y="199955"/>
                      <a:pt x="687232" y="199955"/>
                      <a:pt x="687232" y="199955"/>
                    </a:cubicBezTo>
                    <a:cubicBezTo>
                      <a:pt x="687232" y="207646"/>
                      <a:pt x="687232" y="207646"/>
                      <a:pt x="687232" y="207646"/>
                    </a:cubicBezTo>
                    <a:cubicBezTo>
                      <a:pt x="679344" y="203798"/>
                      <a:pt x="679344" y="203798"/>
                      <a:pt x="679344" y="203798"/>
                    </a:cubicBezTo>
                    <a:cubicBezTo>
                      <a:pt x="671457" y="196108"/>
                      <a:pt x="671457" y="196108"/>
                      <a:pt x="671457" y="196108"/>
                    </a:cubicBezTo>
                    <a:cubicBezTo>
                      <a:pt x="663570" y="176879"/>
                      <a:pt x="663570" y="176879"/>
                      <a:pt x="663570" y="176879"/>
                    </a:cubicBezTo>
                    <a:cubicBezTo>
                      <a:pt x="655684" y="157654"/>
                      <a:pt x="655684" y="157654"/>
                      <a:pt x="655684" y="157654"/>
                    </a:cubicBezTo>
                    <a:cubicBezTo>
                      <a:pt x="655684" y="142273"/>
                      <a:pt x="655684" y="142273"/>
                      <a:pt x="655684" y="142273"/>
                    </a:cubicBezTo>
                    <a:cubicBezTo>
                      <a:pt x="675401" y="123047"/>
                      <a:pt x="675401" y="123047"/>
                      <a:pt x="675401" y="123047"/>
                    </a:cubicBezTo>
                    <a:cubicBezTo>
                      <a:pt x="683288" y="107668"/>
                      <a:pt x="683288" y="107668"/>
                      <a:pt x="683288" y="107668"/>
                    </a:cubicBezTo>
                    <a:cubicBezTo>
                      <a:pt x="679344" y="92282"/>
                      <a:pt x="679344" y="92282"/>
                      <a:pt x="679344" y="92282"/>
                    </a:cubicBezTo>
                    <a:cubicBezTo>
                      <a:pt x="699062" y="111510"/>
                      <a:pt x="699062" y="111510"/>
                      <a:pt x="699062" y="111510"/>
                    </a:cubicBezTo>
                    <a:cubicBezTo>
                      <a:pt x="703005" y="115356"/>
                      <a:pt x="703005" y="115356"/>
                      <a:pt x="703005" y="115356"/>
                    </a:cubicBezTo>
                    <a:cubicBezTo>
                      <a:pt x="706949" y="92282"/>
                      <a:pt x="706949" y="92282"/>
                      <a:pt x="706949" y="92282"/>
                    </a:cubicBezTo>
                    <a:cubicBezTo>
                      <a:pt x="699062" y="57675"/>
                      <a:pt x="699062" y="57675"/>
                      <a:pt x="699062" y="57675"/>
                    </a:cubicBezTo>
                    <a:cubicBezTo>
                      <a:pt x="703005" y="46138"/>
                      <a:pt x="703005" y="46138"/>
                      <a:pt x="703005" y="46138"/>
                    </a:cubicBezTo>
                    <a:cubicBezTo>
                      <a:pt x="691174" y="42297"/>
                      <a:pt x="691174" y="42297"/>
                      <a:pt x="691174" y="42297"/>
                    </a:cubicBezTo>
                    <a:cubicBezTo>
                      <a:pt x="687232" y="0"/>
                      <a:pt x="687232" y="0"/>
                      <a:pt x="687232"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1" name="Shape 1436">
                <a:extLst>
                  <a:ext uri="{FF2B5EF4-FFF2-40B4-BE49-F238E27FC236}">
                    <a16:creationId xmlns:a16="http://schemas.microsoft.com/office/drawing/2014/main" id="{66FB0F1D-C7C0-D1DB-04EF-0D37596382E6}"/>
                  </a:ext>
                </a:extLst>
              </p:cNvPr>
              <p:cNvSpPr/>
              <p:nvPr/>
            </p:nvSpPr>
            <p:spPr>
              <a:xfrm>
                <a:off x="5572912" y="5447945"/>
                <a:ext cx="1335984" cy="1038645"/>
              </a:xfrm>
              <a:custGeom>
                <a:avLst/>
                <a:gdLst/>
                <a:ahLst/>
                <a:cxnLst/>
                <a:rect l="0" t="0" r="0" b="0"/>
                <a:pathLst>
                  <a:path w="120000" h="120000" extrusionOk="0">
                    <a:moveTo>
                      <a:pt x="47091" y="96637"/>
                    </a:moveTo>
                    <a:lnTo>
                      <a:pt x="47916" y="97699"/>
                    </a:lnTo>
                    <a:lnTo>
                      <a:pt x="49567" y="99115"/>
                    </a:lnTo>
                    <a:lnTo>
                      <a:pt x="48466" y="99469"/>
                    </a:lnTo>
                    <a:lnTo>
                      <a:pt x="47916" y="99469"/>
                    </a:lnTo>
                    <a:lnTo>
                      <a:pt x="46816" y="100531"/>
                    </a:lnTo>
                    <a:lnTo>
                      <a:pt x="46816" y="100884"/>
                    </a:lnTo>
                    <a:lnTo>
                      <a:pt x="46816" y="101946"/>
                    </a:lnTo>
                    <a:lnTo>
                      <a:pt x="47366" y="101946"/>
                    </a:lnTo>
                    <a:lnTo>
                      <a:pt x="48466" y="103716"/>
                    </a:lnTo>
                    <a:lnTo>
                      <a:pt x="48466" y="104424"/>
                    </a:lnTo>
                    <a:lnTo>
                      <a:pt x="47641" y="104778"/>
                    </a:lnTo>
                    <a:lnTo>
                      <a:pt x="47091" y="104778"/>
                    </a:lnTo>
                    <a:lnTo>
                      <a:pt x="46540" y="105132"/>
                    </a:lnTo>
                    <a:lnTo>
                      <a:pt x="46265" y="105132"/>
                    </a:lnTo>
                    <a:lnTo>
                      <a:pt x="45440" y="105840"/>
                    </a:lnTo>
                    <a:lnTo>
                      <a:pt x="45440" y="106902"/>
                    </a:lnTo>
                    <a:lnTo>
                      <a:pt x="45440" y="107256"/>
                    </a:lnTo>
                    <a:lnTo>
                      <a:pt x="44890" y="108318"/>
                    </a:lnTo>
                    <a:lnTo>
                      <a:pt x="44064" y="106548"/>
                    </a:lnTo>
                    <a:lnTo>
                      <a:pt x="44064" y="106902"/>
                    </a:lnTo>
                    <a:lnTo>
                      <a:pt x="43789" y="107610"/>
                    </a:lnTo>
                    <a:lnTo>
                      <a:pt x="42964" y="108672"/>
                    </a:lnTo>
                    <a:lnTo>
                      <a:pt x="42413" y="110088"/>
                    </a:lnTo>
                    <a:lnTo>
                      <a:pt x="42413" y="110442"/>
                    </a:lnTo>
                    <a:lnTo>
                      <a:pt x="42413" y="111858"/>
                    </a:lnTo>
                    <a:lnTo>
                      <a:pt x="39937" y="111858"/>
                    </a:lnTo>
                    <a:lnTo>
                      <a:pt x="41863" y="111150"/>
                    </a:lnTo>
                    <a:lnTo>
                      <a:pt x="42138" y="110442"/>
                    </a:lnTo>
                    <a:lnTo>
                      <a:pt x="42413" y="109734"/>
                    </a:lnTo>
                    <a:lnTo>
                      <a:pt x="42138" y="108672"/>
                    </a:lnTo>
                    <a:lnTo>
                      <a:pt x="41588" y="108318"/>
                    </a:lnTo>
                    <a:lnTo>
                      <a:pt x="41313" y="108318"/>
                    </a:lnTo>
                    <a:lnTo>
                      <a:pt x="40763" y="107610"/>
                    </a:lnTo>
                    <a:lnTo>
                      <a:pt x="40763" y="107256"/>
                    </a:lnTo>
                    <a:lnTo>
                      <a:pt x="40488" y="105132"/>
                    </a:lnTo>
                    <a:lnTo>
                      <a:pt x="41038" y="104424"/>
                    </a:lnTo>
                    <a:lnTo>
                      <a:pt x="41313" y="103716"/>
                    </a:lnTo>
                    <a:lnTo>
                      <a:pt x="42138" y="103008"/>
                    </a:lnTo>
                    <a:lnTo>
                      <a:pt x="42413" y="103362"/>
                    </a:lnTo>
                    <a:lnTo>
                      <a:pt x="43239" y="104424"/>
                    </a:lnTo>
                    <a:lnTo>
                      <a:pt x="43789" y="105840"/>
                    </a:lnTo>
                    <a:lnTo>
                      <a:pt x="43789" y="104424"/>
                    </a:lnTo>
                    <a:lnTo>
                      <a:pt x="43514" y="103008"/>
                    </a:lnTo>
                    <a:lnTo>
                      <a:pt x="42964" y="101946"/>
                    </a:lnTo>
                    <a:lnTo>
                      <a:pt x="43789" y="101592"/>
                    </a:lnTo>
                    <a:lnTo>
                      <a:pt x="44890" y="102300"/>
                    </a:lnTo>
                    <a:lnTo>
                      <a:pt x="45440" y="102300"/>
                    </a:lnTo>
                    <a:lnTo>
                      <a:pt x="45440" y="101592"/>
                    </a:lnTo>
                    <a:lnTo>
                      <a:pt x="45440" y="101238"/>
                    </a:lnTo>
                    <a:lnTo>
                      <a:pt x="45440" y="100531"/>
                    </a:lnTo>
                    <a:lnTo>
                      <a:pt x="45440" y="99469"/>
                    </a:lnTo>
                    <a:lnTo>
                      <a:pt x="45165" y="98761"/>
                    </a:lnTo>
                    <a:lnTo>
                      <a:pt x="46265" y="97699"/>
                    </a:lnTo>
                    <a:close/>
                    <a:moveTo>
                      <a:pt x="8573" y="75044"/>
                    </a:moveTo>
                    <a:lnTo>
                      <a:pt x="9123" y="75044"/>
                    </a:lnTo>
                    <a:lnTo>
                      <a:pt x="9948" y="77168"/>
                    </a:lnTo>
                    <a:lnTo>
                      <a:pt x="9948" y="78230"/>
                    </a:lnTo>
                    <a:lnTo>
                      <a:pt x="9398" y="79291"/>
                    </a:lnTo>
                    <a:lnTo>
                      <a:pt x="8848" y="79291"/>
                    </a:lnTo>
                    <a:lnTo>
                      <a:pt x="8022" y="79291"/>
                    </a:lnTo>
                    <a:lnTo>
                      <a:pt x="6922" y="78230"/>
                    </a:lnTo>
                    <a:lnTo>
                      <a:pt x="5546" y="76814"/>
                    </a:lnTo>
                    <a:lnTo>
                      <a:pt x="6922" y="75752"/>
                    </a:lnTo>
                    <a:lnTo>
                      <a:pt x="7747" y="75752"/>
                    </a:lnTo>
                    <a:close/>
                    <a:moveTo>
                      <a:pt x="692" y="44955"/>
                    </a:moveTo>
                    <a:cubicBezTo>
                      <a:pt x="692" y="44955"/>
                      <a:pt x="692" y="44955"/>
                      <a:pt x="922" y="46162"/>
                    </a:cubicBezTo>
                    <a:cubicBezTo>
                      <a:pt x="922" y="46162"/>
                      <a:pt x="922" y="46162"/>
                      <a:pt x="1384" y="46765"/>
                    </a:cubicBezTo>
                    <a:cubicBezTo>
                      <a:pt x="1384" y="46765"/>
                      <a:pt x="1384" y="46765"/>
                      <a:pt x="2538" y="47066"/>
                    </a:cubicBezTo>
                    <a:cubicBezTo>
                      <a:pt x="2538" y="47066"/>
                      <a:pt x="2538" y="47066"/>
                      <a:pt x="3691" y="47066"/>
                    </a:cubicBezTo>
                    <a:cubicBezTo>
                      <a:pt x="3691" y="47066"/>
                      <a:pt x="3691" y="47066"/>
                      <a:pt x="4384" y="47669"/>
                    </a:cubicBezTo>
                    <a:cubicBezTo>
                      <a:pt x="4384" y="47669"/>
                      <a:pt x="4384" y="47669"/>
                      <a:pt x="4384" y="48574"/>
                    </a:cubicBezTo>
                    <a:cubicBezTo>
                      <a:pt x="4384" y="48574"/>
                      <a:pt x="4384" y="48574"/>
                      <a:pt x="4845" y="49177"/>
                    </a:cubicBezTo>
                    <a:cubicBezTo>
                      <a:pt x="4845" y="49177"/>
                      <a:pt x="4845" y="49177"/>
                      <a:pt x="5768" y="50383"/>
                    </a:cubicBezTo>
                    <a:cubicBezTo>
                      <a:pt x="5768" y="50383"/>
                      <a:pt x="5768" y="50383"/>
                      <a:pt x="6922" y="52494"/>
                    </a:cubicBezTo>
                    <a:cubicBezTo>
                      <a:pt x="6922" y="52494"/>
                      <a:pt x="6922" y="52494"/>
                      <a:pt x="6230" y="52494"/>
                    </a:cubicBezTo>
                    <a:cubicBezTo>
                      <a:pt x="6230" y="52494"/>
                      <a:pt x="6230" y="52494"/>
                      <a:pt x="4845" y="52494"/>
                    </a:cubicBezTo>
                    <a:lnTo>
                      <a:pt x="4614" y="53097"/>
                    </a:lnTo>
                    <a:cubicBezTo>
                      <a:pt x="4614" y="53097"/>
                      <a:pt x="4614" y="53097"/>
                      <a:pt x="3691" y="51891"/>
                    </a:cubicBezTo>
                    <a:cubicBezTo>
                      <a:pt x="3691" y="51891"/>
                      <a:pt x="3691" y="51891"/>
                      <a:pt x="3230" y="50082"/>
                    </a:cubicBezTo>
                    <a:cubicBezTo>
                      <a:pt x="3230" y="50082"/>
                      <a:pt x="3230" y="50082"/>
                      <a:pt x="2999" y="49479"/>
                    </a:cubicBezTo>
                    <a:cubicBezTo>
                      <a:pt x="2999" y="49479"/>
                      <a:pt x="2999" y="49479"/>
                      <a:pt x="2538" y="48875"/>
                    </a:cubicBezTo>
                    <a:cubicBezTo>
                      <a:pt x="2538" y="48875"/>
                      <a:pt x="2538" y="48875"/>
                      <a:pt x="2307" y="48875"/>
                    </a:cubicBezTo>
                    <a:cubicBezTo>
                      <a:pt x="2307" y="48875"/>
                      <a:pt x="2307" y="48875"/>
                      <a:pt x="2076" y="48875"/>
                    </a:cubicBezTo>
                    <a:cubicBezTo>
                      <a:pt x="2076" y="48875"/>
                      <a:pt x="1615" y="48875"/>
                      <a:pt x="1615" y="48875"/>
                    </a:cubicBezTo>
                    <a:cubicBezTo>
                      <a:pt x="1384" y="48574"/>
                      <a:pt x="1384" y="48875"/>
                      <a:pt x="1384" y="48875"/>
                    </a:cubicBezTo>
                    <a:cubicBezTo>
                      <a:pt x="1384" y="48875"/>
                      <a:pt x="1384" y="48875"/>
                      <a:pt x="692" y="48875"/>
                    </a:cubicBezTo>
                    <a:cubicBezTo>
                      <a:pt x="-230" y="48574"/>
                      <a:pt x="461" y="48574"/>
                      <a:pt x="461" y="48574"/>
                    </a:cubicBezTo>
                    <a:cubicBezTo>
                      <a:pt x="230" y="48272"/>
                      <a:pt x="230" y="48272"/>
                      <a:pt x="230" y="47971"/>
                    </a:cubicBezTo>
                    <a:cubicBezTo>
                      <a:pt x="230" y="47971"/>
                      <a:pt x="0" y="47368"/>
                      <a:pt x="0" y="47066"/>
                    </a:cubicBezTo>
                    <a:cubicBezTo>
                      <a:pt x="0" y="47066"/>
                      <a:pt x="0" y="46162"/>
                      <a:pt x="0" y="46162"/>
                    </a:cubicBezTo>
                    <a:cubicBezTo>
                      <a:pt x="0" y="46162"/>
                      <a:pt x="0" y="46162"/>
                      <a:pt x="692" y="44955"/>
                    </a:cubicBezTo>
                    <a:close/>
                    <a:moveTo>
                      <a:pt x="43147" y="0"/>
                    </a:moveTo>
                    <a:cubicBezTo>
                      <a:pt x="43147" y="0"/>
                      <a:pt x="43147" y="0"/>
                      <a:pt x="44079" y="1197"/>
                    </a:cubicBezTo>
                    <a:cubicBezTo>
                      <a:pt x="44079" y="1197"/>
                      <a:pt x="44079" y="1197"/>
                      <a:pt x="44545" y="2094"/>
                    </a:cubicBezTo>
                    <a:cubicBezTo>
                      <a:pt x="44545" y="2094"/>
                      <a:pt x="44545" y="2094"/>
                      <a:pt x="44079" y="2094"/>
                    </a:cubicBezTo>
                    <a:cubicBezTo>
                      <a:pt x="44079" y="2094"/>
                      <a:pt x="44079" y="2094"/>
                      <a:pt x="44079" y="2992"/>
                    </a:cubicBezTo>
                    <a:cubicBezTo>
                      <a:pt x="44079" y="2992"/>
                      <a:pt x="44079" y="2992"/>
                      <a:pt x="44777" y="3591"/>
                    </a:cubicBezTo>
                    <a:cubicBezTo>
                      <a:pt x="44777" y="3591"/>
                      <a:pt x="44777" y="3591"/>
                      <a:pt x="45709" y="3591"/>
                    </a:cubicBezTo>
                    <a:cubicBezTo>
                      <a:pt x="45709" y="3591"/>
                      <a:pt x="45709" y="3591"/>
                      <a:pt x="45709" y="2693"/>
                    </a:cubicBezTo>
                    <a:cubicBezTo>
                      <a:pt x="45709" y="2693"/>
                      <a:pt x="45709" y="2693"/>
                      <a:pt x="46175" y="2094"/>
                    </a:cubicBezTo>
                    <a:cubicBezTo>
                      <a:pt x="46175" y="2094"/>
                      <a:pt x="46175" y="2094"/>
                      <a:pt x="46640" y="2693"/>
                    </a:cubicBezTo>
                    <a:cubicBezTo>
                      <a:pt x="46640" y="2693"/>
                      <a:pt x="46640" y="2693"/>
                      <a:pt x="47339" y="3890"/>
                    </a:cubicBezTo>
                    <a:cubicBezTo>
                      <a:pt x="47339" y="3890"/>
                      <a:pt x="47339" y="3890"/>
                      <a:pt x="48736" y="3591"/>
                    </a:cubicBezTo>
                    <a:cubicBezTo>
                      <a:pt x="48736" y="3591"/>
                      <a:pt x="48736" y="3591"/>
                      <a:pt x="50600" y="4189"/>
                    </a:cubicBezTo>
                    <a:cubicBezTo>
                      <a:pt x="50600" y="4189"/>
                      <a:pt x="50600" y="4189"/>
                      <a:pt x="50600" y="5087"/>
                    </a:cubicBezTo>
                    <a:cubicBezTo>
                      <a:pt x="50600" y="5087"/>
                      <a:pt x="50600" y="5087"/>
                      <a:pt x="51065" y="6284"/>
                    </a:cubicBezTo>
                    <a:cubicBezTo>
                      <a:pt x="51065" y="6284"/>
                      <a:pt x="51065" y="6284"/>
                      <a:pt x="52230" y="7481"/>
                    </a:cubicBezTo>
                    <a:cubicBezTo>
                      <a:pt x="52230" y="7481"/>
                      <a:pt x="52230" y="7481"/>
                      <a:pt x="54791" y="7481"/>
                    </a:cubicBezTo>
                    <a:cubicBezTo>
                      <a:pt x="54791" y="7481"/>
                      <a:pt x="54791" y="7481"/>
                      <a:pt x="55490" y="7481"/>
                    </a:cubicBezTo>
                    <a:cubicBezTo>
                      <a:pt x="55490" y="7481"/>
                      <a:pt x="55490" y="7481"/>
                      <a:pt x="56189" y="6882"/>
                    </a:cubicBezTo>
                    <a:cubicBezTo>
                      <a:pt x="56189" y="6882"/>
                      <a:pt x="56189" y="6882"/>
                      <a:pt x="57120" y="6882"/>
                    </a:cubicBezTo>
                    <a:cubicBezTo>
                      <a:pt x="57120" y="6882"/>
                      <a:pt x="57120" y="6882"/>
                      <a:pt x="58285" y="7780"/>
                    </a:cubicBezTo>
                    <a:cubicBezTo>
                      <a:pt x="58285" y="7780"/>
                      <a:pt x="58285" y="7780"/>
                      <a:pt x="58518" y="8678"/>
                    </a:cubicBezTo>
                    <a:cubicBezTo>
                      <a:pt x="58518" y="8678"/>
                      <a:pt x="58518" y="8678"/>
                      <a:pt x="58518" y="9575"/>
                    </a:cubicBezTo>
                    <a:cubicBezTo>
                      <a:pt x="58518" y="9575"/>
                      <a:pt x="58518" y="9575"/>
                      <a:pt x="58518" y="9725"/>
                    </a:cubicBezTo>
                    <a:lnTo>
                      <a:pt x="58518" y="10174"/>
                    </a:lnTo>
                    <a:cubicBezTo>
                      <a:pt x="58518" y="10174"/>
                      <a:pt x="58518" y="10174"/>
                      <a:pt x="59682" y="9276"/>
                    </a:cubicBezTo>
                    <a:cubicBezTo>
                      <a:pt x="59682" y="9276"/>
                      <a:pt x="59682" y="9276"/>
                      <a:pt x="61079" y="8678"/>
                    </a:cubicBezTo>
                    <a:cubicBezTo>
                      <a:pt x="61079" y="8678"/>
                      <a:pt x="61079" y="8678"/>
                      <a:pt x="62011" y="8678"/>
                    </a:cubicBezTo>
                    <a:cubicBezTo>
                      <a:pt x="62011" y="8678"/>
                      <a:pt x="62011" y="8678"/>
                      <a:pt x="63874" y="9575"/>
                    </a:cubicBezTo>
                    <a:cubicBezTo>
                      <a:pt x="63874" y="9575"/>
                      <a:pt x="63874" y="9575"/>
                      <a:pt x="65504" y="10174"/>
                    </a:cubicBezTo>
                    <a:cubicBezTo>
                      <a:pt x="65504" y="10174"/>
                      <a:pt x="65504" y="10174"/>
                      <a:pt x="67367" y="9575"/>
                    </a:cubicBezTo>
                    <a:cubicBezTo>
                      <a:pt x="67367" y="9575"/>
                      <a:pt x="67367" y="9575"/>
                      <a:pt x="68299" y="8678"/>
                    </a:cubicBezTo>
                    <a:cubicBezTo>
                      <a:pt x="68299" y="8678"/>
                      <a:pt x="68299" y="8678"/>
                      <a:pt x="69230" y="8678"/>
                    </a:cubicBezTo>
                    <a:cubicBezTo>
                      <a:pt x="69230" y="8678"/>
                      <a:pt x="69230" y="8678"/>
                      <a:pt x="69696" y="8678"/>
                    </a:cubicBezTo>
                    <a:cubicBezTo>
                      <a:pt x="69696" y="8678"/>
                      <a:pt x="69696" y="8678"/>
                      <a:pt x="70861" y="10174"/>
                    </a:cubicBezTo>
                    <a:cubicBezTo>
                      <a:pt x="70861" y="10174"/>
                      <a:pt x="70861" y="10174"/>
                      <a:pt x="72025" y="11371"/>
                    </a:cubicBezTo>
                    <a:cubicBezTo>
                      <a:pt x="72025" y="11371"/>
                      <a:pt x="72025" y="11371"/>
                      <a:pt x="74121" y="11670"/>
                    </a:cubicBezTo>
                    <a:lnTo>
                      <a:pt x="75053" y="22144"/>
                    </a:lnTo>
                    <a:cubicBezTo>
                      <a:pt x="75053" y="22144"/>
                      <a:pt x="75053" y="22144"/>
                      <a:pt x="77847" y="48478"/>
                    </a:cubicBezTo>
                    <a:cubicBezTo>
                      <a:pt x="77847" y="48478"/>
                      <a:pt x="77847" y="48478"/>
                      <a:pt x="81108" y="80199"/>
                    </a:cubicBezTo>
                    <a:cubicBezTo>
                      <a:pt x="81108" y="80199"/>
                      <a:pt x="81108" y="80199"/>
                      <a:pt x="81806" y="81995"/>
                    </a:cubicBezTo>
                    <a:cubicBezTo>
                      <a:pt x="81806" y="81995"/>
                      <a:pt x="81806" y="81995"/>
                      <a:pt x="84135" y="81995"/>
                    </a:cubicBezTo>
                    <a:cubicBezTo>
                      <a:pt x="84135" y="81995"/>
                      <a:pt x="84135" y="81995"/>
                      <a:pt x="84601" y="80199"/>
                    </a:cubicBezTo>
                    <a:cubicBezTo>
                      <a:pt x="84601" y="80199"/>
                      <a:pt x="84601" y="80199"/>
                      <a:pt x="86464" y="80199"/>
                    </a:cubicBezTo>
                    <a:cubicBezTo>
                      <a:pt x="86464" y="80199"/>
                      <a:pt x="86464" y="80199"/>
                      <a:pt x="86464" y="81097"/>
                    </a:cubicBezTo>
                    <a:cubicBezTo>
                      <a:pt x="86464" y="81097"/>
                      <a:pt x="86464" y="81097"/>
                      <a:pt x="87163" y="82294"/>
                    </a:cubicBezTo>
                    <a:cubicBezTo>
                      <a:pt x="87163" y="82294"/>
                      <a:pt x="87163" y="82294"/>
                      <a:pt x="90190" y="84987"/>
                    </a:cubicBezTo>
                    <a:cubicBezTo>
                      <a:pt x="90190" y="84987"/>
                      <a:pt x="90190" y="84987"/>
                      <a:pt x="92752" y="88578"/>
                    </a:cubicBezTo>
                    <a:cubicBezTo>
                      <a:pt x="92752" y="88578"/>
                      <a:pt x="92752" y="88578"/>
                      <a:pt x="94149" y="87082"/>
                    </a:cubicBezTo>
                    <a:cubicBezTo>
                      <a:pt x="94149" y="87082"/>
                      <a:pt x="94149" y="87082"/>
                      <a:pt x="95081" y="84089"/>
                    </a:cubicBezTo>
                    <a:cubicBezTo>
                      <a:pt x="95081" y="84089"/>
                      <a:pt x="95081" y="84089"/>
                      <a:pt x="96245" y="82593"/>
                    </a:cubicBezTo>
                    <a:cubicBezTo>
                      <a:pt x="96245" y="82593"/>
                      <a:pt x="96245" y="82593"/>
                      <a:pt x="97410" y="81695"/>
                    </a:cubicBezTo>
                    <a:cubicBezTo>
                      <a:pt x="97410" y="81695"/>
                      <a:pt x="97410" y="81695"/>
                      <a:pt x="99506" y="82892"/>
                    </a:cubicBezTo>
                    <a:cubicBezTo>
                      <a:pt x="99506" y="82892"/>
                      <a:pt x="99506" y="82892"/>
                      <a:pt x="102067" y="85286"/>
                    </a:cubicBezTo>
                    <a:cubicBezTo>
                      <a:pt x="102067" y="85286"/>
                      <a:pt x="102067" y="85286"/>
                      <a:pt x="104629" y="88578"/>
                    </a:cubicBezTo>
                    <a:cubicBezTo>
                      <a:pt x="104629" y="88578"/>
                      <a:pt x="104629" y="88578"/>
                      <a:pt x="106492" y="91271"/>
                    </a:cubicBezTo>
                    <a:cubicBezTo>
                      <a:pt x="106492" y="91271"/>
                      <a:pt x="106492" y="91271"/>
                      <a:pt x="110218" y="96059"/>
                    </a:cubicBezTo>
                    <a:cubicBezTo>
                      <a:pt x="110218" y="96059"/>
                      <a:pt x="110218" y="96059"/>
                      <a:pt x="112547" y="100249"/>
                    </a:cubicBezTo>
                    <a:cubicBezTo>
                      <a:pt x="112547" y="100249"/>
                      <a:pt x="112547" y="100249"/>
                      <a:pt x="113944" y="100548"/>
                    </a:cubicBezTo>
                    <a:cubicBezTo>
                      <a:pt x="113944" y="100548"/>
                      <a:pt x="113944" y="100548"/>
                      <a:pt x="115575" y="100847"/>
                    </a:cubicBezTo>
                    <a:cubicBezTo>
                      <a:pt x="115575" y="100847"/>
                      <a:pt x="115575" y="100847"/>
                      <a:pt x="118369" y="102044"/>
                    </a:cubicBezTo>
                    <a:cubicBezTo>
                      <a:pt x="118369" y="102044"/>
                      <a:pt x="118369" y="102044"/>
                      <a:pt x="119534" y="102942"/>
                    </a:cubicBezTo>
                    <a:cubicBezTo>
                      <a:pt x="119534" y="102942"/>
                      <a:pt x="119534" y="102942"/>
                      <a:pt x="119534" y="104139"/>
                    </a:cubicBezTo>
                    <a:cubicBezTo>
                      <a:pt x="119534" y="104139"/>
                      <a:pt x="119534" y="104139"/>
                      <a:pt x="120000" y="106833"/>
                    </a:cubicBezTo>
                    <a:cubicBezTo>
                      <a:pt x="120000" y="106833"/>
                      <a:pt x="120000" y="106833"/>
                      <a:pt x="120000" y="108029"/>
                    </a:cubicBezTo>
                    <a:cubicBezTo>
                      <a:pt x="120000" y="108029"/>
                      <a:pt x="120000" y="108029"/>
                      <a:pt x="120000" y="109226"/>
                    </a:cubicBezTo>
                    <a:cubicBezTo>
                      <a:pt x="120000" y="109226"/>
                      <a:pt x="120000" y="109226"/>
                      <a:pt x="120000" y="111920"/>
                    </a:cubicBezTo>
                    <a:cubicBezTo>
                      <a:pt x="120000" y="111920"/>
                      <a:pt x="120000" y="111920"/>
                      <a:pt x="119068" y="112817"/>
                    </a:cubicBezTo>
                    <a:cubicBezTo>
                      <a:pt x="119068" y="112817"/>
                      <a:pt x="119068" y="112817"/>
                      <a:pt x="118369" y="111620"/>
                    </a:cubicBezTo>
                    <a:cubicBezTo>
                      <a:pt x="118369" y="111620"/>
                      <a:pt x="118369" y="111620"/>
                      <a:pt x="117671" y="110124"/>
                    </a:cubicBezTo>
                    <a:cubicBezTo>
                      <a:pt x="117671" y="110124"/>
                      <a:pt x="117671" y="110124"/>
                      <a:pt x="116972" y="110723"/>
                    </a:cubicBezTo>
                    <a:cubicBezTo>
                      <a:pt x="116972" y="110723"/>
                      <a:pt x="116972" y="110723"/>
                      <a:pt x="117671" y="112219"/>
                    </a:cubicBezTo>
                    <a:cubicBezTo>
                      <a:pt x="117671" y="112219"/>
                      <a:pt x="117671" y="112219"/>
                      <a:pt x="117205" y="112518"/>
                    </a:cubicBezTo>
                    <a:cubicBezTo>
                      <a:pt x="117205" y="112518"/>
                      <a:pt x="117205" y="112518"/>
                      <a:pt x="116506" y="111920"/>
                    </a:cubicBezTo>
                    <a:cubicBezTo>
                      <a:pt x="116506" y="111920"/>
                      <a:pt x="116506" y="111920"/>
                      <a:pt x="115109" y="111321"/>
                    </a:cubicBezTo>
                    <a:cubicBezTo>
                      <a:pt x="115109" y="111321"/>
                      <a:pt x="115109" y="111321"/>
                      <a:pt x="115109" y="110124"/>
                    </a:cubicBezTo>
                    <a:cubicBezTo>
                      <a:pt x="115109" y="110124"/>
                      <a:pt x="115109" y="110124"/>
                      <a:pt x="114643" y="108628"/>
                    </a:cubicBezTo>
                    <a:cubicBezTo>
                      <a:pt x="114643" y="108628"/>
                      <a:pt x="114643" y="108628"/>
                      <a:pt x="113944" y="108029"/>
                    </a:cubicBezTo>
                    <a:cubicBezTo>
                      <a:pt x="113944" y="108029"/>
                      <a:pt x="113944" y="108029"/>
                      <a:pt x="113479" y="106833"/>
                    </a:cubicBezTo>
                    <a:cubicBezTo>
                      <a:pt x="113479" y="106833"/>
                      <a:pt x="113479" y="106833"/>
                      <a:pt x="111616" y="105037"/>
                    </a:cubicBezTo>
                    <a:cubicBezTo>
                      <a:pt x="111616" y="105037"/>
                      <a:pt x="111616" y="105037"/>
                      <a:pt x="109985" y="105336"/>
                    </a:cubicBezTo>
                    <a:cubicBezTo>
                      <a:pt x="109985" y="105336"/>
                      <a:pt x="109985" y="105336"/>
                      <a:pt x="110451" y="106234"/>
                    </a:cubicBezTo>
                    <a:cubicBezTo>
                      <a:pt x="110451" y="106234"/>
                      <a:pt x="110451" y="106234"/>
                      <a:pt x="110917" y="106833"/>
                    </a:cubicBezTo>
                    <a:cubicBezTo>
                      <a:pt x="110917" y="106833"/>
                      <a:pt x="110917" y="106833"/>
                      <a:pt x="112547" y="108029"/>
                    </a:cubicBezTo>
                    <a:cubicBezTo>
                      <a:pt x="112547" y="108029"/>
                      <a:pt x="112547" y="108029"/>
                      <a:pt x="113479" y="109226"/>
                    </a:cubicBezTo>
                    <a:cubicBezTo>
                      <a:pt x="113479" y="109226"/>
                      <a:pt x="113479" y="109226"/>
                      <a:pt x="113479" y="110124"/>
                    </a:cubicBezTo>
                    <a:cubicBezTo>
                      <a:pt x="113479" y="110124"/>
                      <a:pt x="113479" y="110124"/>
                      <a:pt x="114177" y="111022"/>
                    </a:cubicBezTo>
                    <a:cubicBezTo>
                      <a:pt x="114177" y="111022"/>
                      <a:pt x="114177" y="111022"/>
                      <a:pt x="114643" y="111920"/>
                    </a:cubicBezTo>
                    <a:cubicBezTo>
                      <a:pt x="114643" y="111920"/>
                      <a:pt x="114643" y="111920"/>
                      <a:pt x="115109" y="114015"/>
                    </a:cubicBezTo>
                    <a:cubicBezTo>
                      <a:pt x="115109" y="114015"/>
                      <a:pt x="115109" y="114015"/>
                      <a:pt x="115109" y="114613"/>
                    </a:cubicBezTo>
                    <a:cubicBezTo>
                      <a:pt x="115109" y="114613"/>
                      <a:pt x="115109" y="114613"/>
                      <a:pt x="114410" y="114912"/>
                    </a:cubicBezTo>
                    <a:cubicBezTo>
                      <a:pt x="114410" y="114912"/>
                      <a:pt x="114410" y="114912"/>
                      <a:pt x="113944" y="113416"/>
                    </a:cubicBezTo>
                    <a:cubicBezTo>
                      <a:pt x="113944" y="113416"/>
                      <a:pt x="113944" y="113416"/>
                      <a:pt x="113944" y="114912"/>
                    </a:cubicBezTo>
                    <a:cubicBezTo>
                      <a:pt x="113944" y="114912"/>
                      <a:pt x="113944" y="114912"/>
                      <a:pt x="113479" y="116109"/>
                    </a:cubicBezTo>
                    <a:cubicBezTo>
                      <a:pt x="113479" y="116109"/>
                      <a:pt x="113479" y="116109"/>
                      <a:pt x="112780" y="115810"/>
                    </a:cubicBezTo>
                    <a:cubicBezTo>
                      <a:pt x="112780" y="115810"/>
                      <a:pt x="112780" y="115810"/>
                      <a:pt x="111616" y="114314"/>
                    </a:cubicBezTo>
                    <a:cubicBezTo>
                      <a:pt x="111616" y="114314"/>
                      <a:pt x="111616" y="114314"/>
                      <a:pt x="110451" y="112518"/>
                    </a:cubicBezTo>
                    <a:cubicBezTo>
                      <a:pt x="110451" y="112518"/>
                      <a:pt x="110451" y="112518"/>
                      <a:pt x="109520" y="113117"/>
                    </a:cubicBezTo>
                    <a:cubicBezTo>
                      <a:pt x="109520" y="113117"/>
                      <a:pt x="109520" y="113117"/>
                      <a:pt x="108821" y="113117"/>
                    </a:cubicBezTo>
                    <a:cubicBezTo>
                      <a:pt x="108821" y="113117"/>
                      <a:pt x="108821" y="113117"/>
                      <a:pt x="109287" y="111321"/>
                    </a:cubicBezTo>
                    <a:cubicBezTo>
                      <a:pt x="109287" y="111321"/>
                      <a:pt x="109287" y="111321"/>
                      <a:pt x="110451" y="111022"/>
                    </a:cubicBezTo>
                    <a:cubicBezTo>
                      <a:pt x="110451" y="111022"/>
                      <a:pt x="110451" y="111022"/>
                      <a:pt x="109985" y="109226"/>
                    </a:cubicBezTo>
                    <a:cubicBezTo>
                      <a:pt x="109985" y="109226"/>
                      <a:pt x="109985" y="109226"/>
                      <a:pt x="108588" y="110124"/>
                    </a:cubicBezTo>
                    <a:cubicBezTo>
                      <a:pt x="108588" y="110124"/>
                      <a:pt x="108588" y="110124"/>
                      <a:pt x="109054" y="108329"/>
                    </a:cubicBezTo>
                    <a:cubicBezTo>
                      <a:pt x="109054" y="108329"/>
                      <a:pt x="109054" y="108329"/>
                      <a:pt x="108355" y="107132"/>
                    </a:cubicBezTo>
                    <a:cubicBezTo>
                      <a:pt x="108355" y="107132"/>
                      <a:pt x="108355" y="107132"/>
                      <a:pt x="108122" y="106234"/>
                    </a:cubicBezTo>
                    <a:cubicBezTo>
                      <a:pt x="108122" y="106234"/>
                      <a:pt x="108122" y="106234"/>
                      <a:pt x="108122" y="105336"/>
                    </a:cubicBezTo>
                    <a:cubicBezTo>
                      <a:pt x="108122" y="105336"/>
                      <a:pt x="108122" y="105336"/>
                      <a:pt x="109054" y="103541"/>
                    </a:cubicBezTo>
                    <a:cubicBezTo>
                      <a:pt x="109054" y="103541"/>
                      <a:pt x="109054" y="103541"/>
                      <a:pt x="107889" y="103541"/>
                    </a:cubicBezTo>
                    <a:cubicBezTo>
                      <a:pt x="107889" y="103541"/>
                      <a:pt x="107889" y="103541"/>
                      <a:pt x="107424" y="104139"/>
                    </a:cubicBezTo>
                    <a:cubicBezTo>
                      <a:pt x="107424" y="104139"/>
                      <a:pt x="107424" y="104139"/>
                      <a:pt x="107424" y="104738"/>
                    </a:cubicBezTo>
                    <a:cubicBezTo>
                      <a:pt x="107424" y="104738"/>
                      <a:pt x="107424" y="104738"/>
                      <a:pt x="107424" y="106533"/>
                    </a:cubicBezTo>
                    <a:cubicBezTo>
                      <a:pt x="107424" y="106533"/>
                      <a:pt x="107424" y="106533"/>
                      <a:pt x="106725" y="107132"/>
                    </a:cubicBezTo>
                    <a:cubicBezTo>
                      <a:pt x="106725" y="107132"/>
                      <a:pt x="106725" y="107132"/>
                      <a:pt x="106259" y="107730"/>
                    </a:cubicBezTo>
                    <a:cubicBezTo>
                      <a:pt x="106259" y="107730"/>
                      <a:pt x="106259" y="107132"/>
                      <a:pt x="106259" y="106833"/>
                    </a:cubicBezTo>
                    <a:cubicBezTo>
                      <a:pt x="106259" y="106533"/>
                      <a:pt x="106026" y="105635"/>
                      <a:pt x="106026" y="105635"/>
                    </a:cubicBezTo>
                    <a:cubicBezTo>
                      <a:pt x="106026" y="105635"/>
                      <a:pt x="105794" y="104738"/>
                      <a:pt x="105794" y="104139"/>
                    </a:cubicBezTo>
                    <a:cubicBezTo>
                      <a:pt x="105794" y="103840"/>
                      <a:pt x="105561" y="103241"/>
                      <a:pt x="105561" y="103241"/>
                    </a:cubicBezTo>
                    <a:cubicBezTo>
                      <a:pt x="105561" y="103241"/>
                      <a:pt x="105328" y="102643"/>
                      <a:pt x="105328" y="102344"/>
                    </a:cubicBezTo>
                    <a:cubicBezTo>
                      <a:pt x="105328" y="101745"/>
                      <a:pt x="105328" y="101446"/>
                      <a:pt x="105328" y="101446"/>
                    </a:cubicBezTo>
                    <a:cubicBezTo>
                      <a:pt x="105328" y="101446"/>
                      <a:pt x="105561" y="100847"/>
                      <a:pt x="106026" y="100847"/>
                    </a:cubicBezTo>
                    <a:cubicBezTo>
                      <a:pt x="106259" y="100548"/>
                      <a:pt x="106492" y="99950"/>
                      <a:pt x="106492" y="99950"/>
                    </a:cubicBezTo>
                    <a:cubicBezTo>
                      <a:pt x="106492" y="99950"/>
                      <a:pt x="106492" y="99950"/>
                      <a:pt x="107424" y="98753"/>
                    </a:cubicBezTo>
                    <a:cubicBezTo>
                      <a:pt x="107424" y="98753"/>
                      <a:pt x="107424" y="98753"/>
                      <a:pt x="106492" y="96658"/>
                    </a:cubicBezTo>
                    <a:cubicBezTo>
                      <a:pt x="106492" y="96658"/>
                      <a:pt x="106492" y="96658"/>
                      <a:pt x="106026" y="96957"/>
                    </a:cubicBezTo>
                    <a:cubicBezTo>
                      <a:pt x="106026" y="96957"/>
                      <a:pt x="106026" y="96957"/>
                      <a:pt x="105561" y="98453"/>
                    </a:cubicBezTo>
                    <a:cubicBezTo>
                      <a:pt x="105561" y="98453"/>
                      <a:pt x="105561" y="98453"/>
                      <a:pt x="104629" y="99950"/>
                    </a:cubicBezTo>
                    <a:cubicBezTo>
                      <a:pt x="104629" y="99950"/>
                      <a:pt x="104629" y="99950"/>
                      <a:pt x="103930" y="100548"/>
                    </a:cubicBezTo>
                    <a:cubicBezTo>
                      <a:pt x="103930" y="100548"/>
                      <a:pt x="103930" y="100548"/>
                      <a:pt x="103697" y="101147"/>
                    </a:cubicBezTo>
                    <a:cubicBezTo>
                      <a:pt x="103697" y="101147"/>
                      <a:pt x="103697" y="101147"/>
                      <a:pt x="104163" y="103541"/>
                    </a:cubicBezTo>
                    <a:cubicBezTo>
                      <a:pt x="104163" y="103541"/>
                      <a:pt x="104163" y="103541"/>
                      <a:pt x="105095" y="106833"/>
                    </a:cubicBezTo>
                    <a:cubicBezTo>
                      <a:pt x="105095" y="106833"/>
                      <a:pt x="105095" y="106833"/>
                      <a:pt x="104163" y="106533"/>
                    </a:cubicBezTo>
                    <a:cubicBezTo>
                      <a:pt x="104163" y="106533"/>
                      <a:pt x="104163" y="106533"/>
                      <a:pt x="102766" y="102942"/>
                    </a:cubicBezTo>
                    <a:cubicBezTo>
                      <a:pt x="102766" y="102942"/>
                      <a:pt x="102766" y="102942"/>
                      <a:pt x="101136" y="99950"/>
                    </a:cubicBezTo>
                    <a:cubicBezTo>
                      <a:pt x="101136" y="99950"/>
                      <a:pt x="101136" y="99950"/>
                      <a:pt x="100670" y="101745"/>
                    </a:cubicBezTo>
                    <a:cubicBezTo>
                      <a:pt x="100670" y="101745"/>
                      <a:pt x="100670" y="101745"/>
                      <a:pt x="100204" y="101446"/>
                    </a:cubicBezTo>
                    <a:cubicBezTo>
                      <a:pt x="100204" y="101446"/>
                      <a:pt x="100204" y="101446"/>
                      <a:pt x="99506" y="99351"/>
                    </a:cubicBezTo>
                    <a:cubicBezTo>
                      <a:pt x="99506" y="99351"/>
                      <a:pt x="99506" y="99351"/>
                      <a:pt x="98574" y="98453"/>
                    </a:cubicBezTo>
                    <a:cubicBezTo>
                      <a:pt x="98574" y="98453"/>
                      <a:pt x="98574" y="98453"/>
                      <a:pt x="96245" y="95162"/>
                    </a:cubicBezTo>
                    <a:cubicBezTo>
                      <a:pt x="96245" y="95162"/>
                      <a:pt x="96245" y="95162"/>
                      <a:pt x="96245" y="93067"/>
                    </a:cubicBezTo>
                    <a:cubicBezTo>
                      <a:pt x="96245" y="93067"/>
                      <a:pt x="96245" y="93067"/>
                      <a:pt x="95779" y="94264"/>
                    </a:cubicBezTo>
                    <a:cubicBezTo>
                      <a:pt x="95779" y="94264"/>
                      <a:pt x="95779" y="94264"/>
                      <a:pt x="94615" y="93665"/>
                    </a:cubicBezTo>
                    <a:cubicBezTo>
                      <a:pt x="94615" y="93665"/>
                      <a:pt x="94615" y="93665"/>
                      <a:pt x="92053" y="90673"/>
                    </a:cubicBezTo>
                    <a:cubicBezTo>
                      <a:pt x="92053" y="90673"/>
                      <a:pt x="92053" y="90673"/>
                      <a:pt x="90423" y="88279"/>
                    </a:cubicBezTo>
                    <a:cubicBezTo>
                      <a:pt x="90423" y="88279"/>
                      <a:pt x="90423" y="88279"/>
                      <a:pt x="89492" y="88578"/>
                    </a:cubicBezTo>
                    <a:cubicBezTo>
                      <a:pt x="89492" y="88578"/>
                      <a:pt x="89492" y="88578"/>
                      <a:pt x="87395" y="87980"/>
                    </a:cubicBezTo>
                    <a:cubicBezTo>
                      <a:pt x="87395" y="87980"/>
                      <a:pt x="87395" y="87980"/>
                      <a:pt x="85998" y="86184"/>
                    </a:cubicBezTo>
                    <a:cubicBezTo>
                      <a:pt x="85998" y="86184"/>
                      <a:pt x="85998" y="86184"/>
                      <a:pt x="85998" y="84089"/>
                    </a:cubicBezTo>
                    <a:cubicBezTo>
                      <a:pt x="85998" y="84089"/>
                      <a:pt x="85998" y="84089"/>
                      <a:pt x="85299" y="84688"/>
                    </a:cubicBezTo>
                    <a:cubicBezTo>
                      <a:pt x="85299" y="84688"/>
                      <a:pt x="85299" y="84688"/>
                      <a:pt x="82505" y="84688"/>
                    </a:cubicBezTo>
                    <a:cubicBezTo>
                      <a:pt x="82505" y="84688"/>
                      <a:pt x="82505" y="84688"/>
                      <a:pt x="81108" y="84389"/>
                    </a:cubicBezTo>
                    <a:cubicBezTo>
                      <a:pt x="81108" y="84389"/>
                      <a:pt x="81108" y="84389"/>
                      <a:pt x="79477" y="83790"/>
                    </a:cubicBezTo>
                    <a:cubicBezTo>
                      <a:pt x="79477" y="83790"/>
                      <a:pt x="79477" y="83790"/>
                      <a:pt x="76450" y="83491"/>
                    </a:cubicBezTo>
                    <a:cubicBezTo>
                      <a:pt x="76450" y="83491"/>
                      <a:pt x="76450" y="83491"/>
                      <a:pt x="73422" y="84389"/>
                    </a:cubicBezTo>
                    <a:cubicBezTo>
                      <a:pt x="73422" y="84389"/>
                      <a:pt x="73422" y="84389"/>
                      <a:pt x="71326" y="84987"/>
                    </a:cubicBezTo>
                    <a:cubicBezTo>
                      <a:pt x="71326" y="84987"/>
                      <a:pt x="71326" y="84987"/>
                      <a:pt x="71792" y="82593"/>
                    </a:cubicBezTo>
                    <a:cubicBezTo>
                      <a:pt x="71792" y="82593"/>
                      <a:pt x="71792" y="82593"/>
                      <a:pt x="71093" y="83191"/>
                    </a:cubicBezTo>
                    <a:cubicBezTo>
                      <a:pt x="71093" y="83191"/>
                      <a:pt x="71093" y="83191"/>
                      <a:pt x="69929" y="82294"/>
                    </a:cubicBezTo>
                    <a:cubicBezTo>
                      <a:pt x="69929" y="82294"/>
                      <a:pt x="69929" y="82294"/>
                      <a:pt x="68997" y="81695"/>
                    </a:cubicBezTo>
                    <a:cubicBezTo>
                      <a:pt x="68997" y="81695"/>
                      <a:pt x="68997" y="81695"/>
                      <a:pt x="68066" y="81695"/>
                    </a:cubicBezTo>
                    <a:cubicBezTo>
                      <a:pt x="68066" y="81695"/>
                      <a:pt x="68066" y="81695"/>
                      <a:pt x="67367" y="81695"/>
                    </a:cubicBezTo>
                    <a:cubicBezTo>
                      <a:pt x="67367" y="81695"/>
                      <a:pt x="67367" y="81695"/>
                      <a:pt x="66203" y="82593"/>
                    </a:cubicBezTo>
                    <a:cubicBezTo>
                      <a:pt x="66203" y="82593"/>
                      <a:pt x="66203" y="82593"/>
                      <a:pt x="65271" y="83191"/>
                    </a:cubicBezTo>
                    <a:cubicBezTo>
                      <a:pt x="65271" y="83191"/>
                      <a:pt x="65271" y="83191"/>
                      <a:pt x="64340" y="84688"/>
                    </a:cubicBezTo>
                    <a:cubicBezTo>
                      <a:pt x="64340" y="84688"/>
                      <a:pt x="64340" y="84688"/>
                      <a:pt x="63874" y="85286"/>
                    </a:cubicBezTo>
                    <a:cubicBezTo>
                      <a:pt x="63874" y="85286"/>
                      <a:pt x="63874" y="85286"/>
                      <a:pt x="62710" y="84987"/>
                    </a:cubicBezTo>
                    <a:cubicBezTo>
                      <a:pt x="62710" y="84987"/>
                      <a:pt x="62710" y="84987"/>
                      <a:pt x="63874" y="83790"/>
                    </a:cubicBezTo>
                    <a:cubicBezTo>
                      <a:pt x="63874" y="83790"/>
                      <a:pt x="63874" y="83790"/>
                      <a:pt x="65271" y="81995"/>
                    </a:cubicBezTo>
                    <a:cubicBezTo>
                      <a:pt x="65271" y="81995"/>
                      <a:pt x="65271" y="81995"/>
                      <a:pt x="66203" y="80798"/>
                    </a:cubicBezTo>
                    <a:cubicBezTo>
                      <a:pt x="66203" y="80798"/>
                      <a:pt x="66203" y="80798"/>
                      <a:pt x="66902" y="79600"/>
                    </a:cubicBezTo>
                    <a:cubicBezTo>
                      <a:pt x="66902" y="79600"/>
                      <a:pt x="66902" y="79600"/>
                      <a:pt x="66436" y="79600"/>
                    </a:cubicBezTo>
                    <a:cubicBezTo>
                      <a:pt x="66436" y="79600"/>
                      <a:pt x="66436" y="79600"/>
                      <a:pt x="65504" y="79002"/>
                    </a:cubicBezTo>
                    <a:cubicBezTo>
                      <a:pt x="65504" y="79002"/>
                      <a:pt x="65504" y="79002"/>
                      <a:pt x="65504" y="76907"/>
                    </a:cubicBezTo>
                    <a:cubicBezTo>
                      <a:pt x="65504" y="76907"/>
                      <a:pt x="65504" y="76907"/>
                      <a:pt x="64573" y="77805"/>
                    </a:cubicBezTo>
                    <a:cubicBezTo>
                      <a:pt x="64573" y="77805"/>
                      <a:pt x="64573" y="77805"/>
                      <a:pt x="64340" y="78104"/>
                    </a:cubicBezTo>
                    <a:cubicBezTo>
                      <a:pt x="64340" y="78104"/>
                      <a:pt x="64340" y="78104"/>
                      <a:pt x="62710" y="78104"/>
                    </a:cubicBezTo>
                    <a:cubicBezTo>
                      <a:pt x="62710" y="78104"/>
                      <a:pt x="62710" y="78104"/>
                      <a:pt x="61312" y="77805"/>
                    </a:cubicBezTo>
                    <a:cubicBezTo>
                      <a:pt x="61312" y="77805"/>
                      <a:pt x="61312" y="77805"/>
                      <a:pt x="60614" y="78703"/>
                    </a:cubicBezTo>
                    <a:cubicBezTo>
                      <a:pt x="60614" y="78703"/>
                      <a:pt x="60614" y="78703"/>
                      <a:pt x="60148" y="80498"/>
                    </a:cubicBezTo>
                    <a:cubicBezTo>
                      <a:pt x="60148" y="80498"/>
                      <a:pt x="60148" y="80498"/>
                      <a:pt x="61079" y="81995"/>
                    </a:cubicBezTo>
                    <a:cubicBezTo>
                      <a:pt x="61079" y="81995"/>
                      <a:pt x="61079" y="81995"/>
                      <a:pt x="60614" y="84389"/>
                    </a:cubicBezTo>
                    <a:cubicBezTo>
                      <a:pt x="60614" y="84389"/>
                      <a:pt x="60614" y="84389"/>
                      <a:pt x="59449" y="85885"/>
                    </a:cubicBezTo>
                    <a:cubicBezTo>
                      <a:pt x="59449" y="85885"/>
                      <a:pt x="59449" y="85885"/>
                      <a:pt x="58285" y="85885"/>
                    </a:cubicBezTo>
                    <a:cubicBezTo>
                      <a:pt x="58285" y="85885"/>
                      <a:pt x="58285" y="85885"/>
                      <a:pt x="56888" y="85885"/>
                    </a:cubicBezTo>
                    <a:cubicBezTo>
                      <a:pt x="56888" y="85885"/>
                      <a:pt x="56888" y="85885"/>
                      <a:pt x="56422" y="87980"/>
                    </a:cubicBezTo>
                    <a:cubicBezTo>
                      <a:pt x="56422" y="87980"/>
                      <a:pt x="56422" y="87980"/>
                      <a:pt x="54559" y="88877"/>
                    </a:cubicBezTo>
                    <a:cubicBezTo>
                      <a:pt x="54559" y="88877"/>
                      <a:pt x="54559" y="88877"/>
                      <a:pt x="54326" y="89476"/>
                    </a:cubicBezTo>
                    <a:cubicBezTo>
                      <a:pt x="54326" y="89476"/>
                      <a:pt x="54326" y="89476"/>
                      <a:pt x="52695" y="90972"/>
                    </a:cubicBezTo>
                    <a:cubicBezTo>
                      <a:pt x="52695" y="90972"/>
                      <a:pt x="52695" y="90972"/>
                      <a:pt x="51065" y="91571"/>
                    </a:cubicBezTo>
                    <a:cubicBezTo>
                      <a:pt x="51065" y="91571"/>
                      <a:pt x="51065" y="91571"/>
                      <a:pt x="50134" y="91870"/>
                    </a:cubicBezTo>
                    <a:cubicBezTo>
                      <a:pt x="50134" y="91870"/>
                      <a:pt x="50134" y="91870"/>
                      <a:pt x="49668" y="90972"/>
                    </a:cubicBezTo>
                    <a:cubicBezTo>
                      <a:pt x="49668" y="90972"/>
                      <a:pt x="49668" y="90972"/>
                      <a:pt x="49435" y="90374"/>
                    </a:cubicBezTo>
                    <a:cubicBezTo>
                      <a:pt x="49435" y="90374"/>
                      <a:pt x="49435" y="90374"/>
                      <a:pt x="50600" y="89775"/>
                    </a:cubicBezTo>
                    <a:cubicBezTo>
                      <a:pt x="50600" y="89775"/>
                      <a:pt x="50600" y="89775"/>
                      <a:pt x="51531" y="88279"/>
                    </a:cubicBezTo>
                    <a:cubicBezTo>
                      <a:pt x="51531" y="88279"/>
                      <a:pt x="51531" y="88279"/>
                      <a:pt x="50367" y="88279"/>
                    </a:cubicBezTo>
                    <a:cubicBezTo>
                      <a:pt x="50367" y="88279"/>
                      <a:pt x="50367" y="88279"/>
                      <a:pt x="49901" y="87381"/>
                    </a:cubicBezTo>
                    <a:cubicBezTo>
                      <a:pt x="49901" y="87381"/>
                      <a:pt x="49901" y="87381"/>
                      <a:pt x="51065" y="85286"/>
                    </a:cubicBezTo>
                    <a:cubicBezTo>
                      <a:pt x="51065" y="85286"/>
                      <a:pt x="51065" y="85286"/>
                      <a:pt x="51531" y="83191"/>
                    </a:cubicBezTo>
                    <a:cubicBezTo>
                      <a:pt x="51531" y="83191"/>
                      <a:pt x="51531" y="83191"/>
                      <a:pt x="52230" y="80199"/>
                    </a:cubicBezTo>
                    <a:cubicBezTo>
                      <a:pt x="52230" y="80199"/>
                      <a:pt x="52230" y="80199"/>
                      <a:pt x="53394" y="78404"/>
                    </a:cubicBezTo>
                    <a:cubicBezTo>
                      <a:pt x="53394" y="78404"/>
                      <a:pt x="53394" y="78404"/>
                      <a:pt x="57586" y="79002"/>
                    </a:cubicBezTo>
                    <a:cubicBezTo>
                      <a:pt x="57586" y="79002"/>
                      <a:pt x="57586" y="79002"/>
                      <a:pt x="56888" y="77805"/>
                    </a:cubicBezTo>
                    <a:cubicBezTo>
                      <a:pt x="56888" y="77805"/>
                      <a:pt x="56888" y="77805"/>
                      <a:pt x="55723" y="77506"/>
                    </a:cubicBezTo>
                    <a:cubicBezTo>
                      <a:pt x="55723" y="77506"/>
                      <a:pt x="55723" y="77506"/>
                      <a:pt x="53627" y="76309"/>
                    </a:cubicBezTo>
                    <a:cubicBezTo>
                      <a:pt x="53627" y="76309"/>
                      <a:pt x="53627" y="76309"/>
                      <a:pt x="51997" y="77207"/>
                    </a:cubicBezTo>
                    <a:cubicBezTo>
                      <a:pt x="51997" y="77207"/>
                      <a:pt x="51997" y="77207"/>
                      <a:pt x="50600" y="78703"/>
                    </a:cubicBezTo>
                    <a:cubicBezTo>
                      <a:pt x="50600" y="78703"/>
                      <a:pt x="50600" y="78703"/>
                      <a:pt x="49202" y="80199"/>
                    </a:cubicBezTo>
                    <a:cubicBezTo>
                      <a:pt x="49202" y="80199"/>
                      <a:pt x="49202" y="80199"/>
                      <a:pt x="48504" y="81995"/>
                    </a:cubicBezTo>
                    <a:cubicBezTo>
                      <a:pt x="48504" y="81995"/>
                      <a:pt x="48504" y="81995"/>
                      <a:pt x="48271" y="83491"/>
                    </a:cubicBezTo>
                    <a:cubicBezTo>
                      <a:pt x="48271" y="83491"/>
                      <a:pt x="48271" y="83491"/>
                      <a:pt x="47339" y="83491"/>
                    </a:cubicBezTo>
                    <a:cubicBezTo>
                      <a:pt x="47339" y="83491"/>
                      <a:pt x="47339" y="83491"/>
                      <a:pt x="47339" y="84089"/>
                    </a:cubicBezTo>
                    <a:cubicBezTo>
                      <a:pt x="47339" y="84089"/>
                      <a:pt x="47339" y="84089"/>
                      <a:pt x="47805" y="85286"/>
                    </a:cubicBezTo>
                    <a:cubicBezTo>
                      <a:pt x="47805" y="85286"/>
                      <a:pt x="47805" y="85286"/>
                      <a:pt x="47572" y="86184"/>
                    </a:cubicBezTo>
                    <a:cubicBezTo>
                      <a:pt x="47572" y="86184"/>
                      <a:pt x="47572" y="86184"/>
                      <a:pt x="46873" y="87082"/>
                    </a:cubicBezTo>
                    <a:cubicBezTo>
                      <a:pt x="46873" y="87082"/>
                      <a:pt x="46873" y="87082"/>
                      <a:pt x="45243" y="88279"/>
                    </a:cubicBezTo>
                    <a:cubicBezTo>
                      <a:pt x="45243" y="88279"/>
                      <a:pt x="45243" y="88279"/>
                      <a:pt x="44312" y="89177"/>
                    </a:cubicBezTo>
                    <a:cubicBezTo>
                      <a:pt x="44312" y="89177"/>
                      <a:pt x="44312" y="89177"/>
                      <a:pt x="43147" y="90673"/>
                    </a:cubicBezTo>
                    <a:cubicBezTo>
                      <a:pt x="43147" y="90673"/>
                      <a:pt x="43147" y="90673"/>
                      <a:pt x="42914" y="92169"/>
                    </a:cubicBezTo>
                    <a:cubicBezTo>
                      <a:pt x="42914" y="92169"/>
                      <a:pt x="42914" y="92169"/>
                      <a:pt x="44545" y="92768"/>
                    </a:cubicBezTo>
                    <a:cubicBezTo>
                      <a:pt x="44545" y="92768"/>
                      <a:pt x="44545" y="92768"/>
                      <a:pt x="44777" y="94862"/>
                    </a:cubicBezTo>
                    <a:cubicBezTo>
                      <a:pt x="44777" y="94862"/>
                      <a:pt x="44777" y="94862"/>
                      <a:pt x="44079" y="96059"/>
                    </a:cubicBezTo>
                    <a:cubicBezTo>
                      <a:pt x="44079" y="96059"/>
                      <a:pt x="44079" y="96059"/>
                      <a:pt x="42914" y="96957"/>
                    </a:cubicBezTo>
                    <a:cubicBezTo>
                      <a:pt x="42914" y="96957"/>
                      <a:pt x="42914" y="96957"/>
                      <a:pt x="41517" y="99351"/>
                    </a:cubicBezTo>
                    <a:cubicBezTo>
                      <a:pt x="41517" y="99351"/>
                      <a:pt x="41517" y="99351"/>
                      <a:pt x="39421" y="101147"/>
                    </a:cubicBezTo>
                    <a:cubicBezTo>
                      <a:pt x="39421" y="101147"/>
                      <a:pt x="39421" y="101147"/>
                      <a:pt x="35229" y="103840"/>
                    </a:cubicBezTo>
                    <a:cubicBezTo>
                      <a:pt x="35229" y="103840"/>
                      <a:pt x="35229" y="103840"/>
                      <a:pt x="34996" y="106234"/>
                    </a:cubicBezTo>
                    <a:cubicBezTo>
                      <a:pt x="34996" y="106234"/>
                      <a:pt x="34996" y="106234"/>
                      <a:pt x="33366" y="107132"/>
                    </a:cubicBezTo>
                    <a:cubicBezTo>
                      <a:pt x="33366" y="107132"/>
                      <a:pt x="33366" y="107132"/>
                      <a:pt x="31736" y="108329"/>
                    </a:cubicBezTo>
                    <a:cubicBezTo>
                      <a:pt x="31736" y="108329"/>
                      <a:pt x="31736" y="108329"/>
                      <a:pt x="29640" y="109226"/>
                    </a:cubicBezTo>
                    <a:cubicBezTo>
                      <a:pt x="29640" y="109226"/>
                      <a:pt x="29640" y="109226"/>
                      <a:pt x="28941" y="109825"/>
                    </a:cubicBezTo>
                    <a:cubicBezTo>
                      <a:pt x="28941" y="109825"/>
                      <a:pt x="28941" y="109825"/>
                      <a:pt x="28010" y="110723"/>
                    </a:cubicBezTo>
                    <a:cubicBezTo>
                      <a:pt x="28010" y="110723"/>
                      <a:pt x="28010" y="110723"/>
                      <a:pt x="27311" y="111620"/>
                    </a:cubicBezTo>
                    <a:cubicBezTo>
                      <a:pt x="27311" y="111620"/>
                      <a:pt x="27311" y="111620"/>
                      <a:pt x="26845" y="113416"/>
                    </a:cubicBezTo>
                    <a:cubicBezTo>
                      <a:pt x="26845" y="113416"/>
                      <a:pt x="26845" y="113416"/>
                      <a:pt x="25681" y="113715"/>
                    </a:cubicBezTo>
                    <a:cubicBezTo>
                      <a:pt x="25681" y="113715"/>
                      <a:pt x="25681" y="113715"/>
                      <a:pt x="24050" y="114314"/>
                    </a:cubicBezTo>
                    <a:cubicBezTo>
                      <a:pt x="24050" y="114314"/>
                      <a:pt x="24050" y="114314"/>
                      <a:pt x="22886" y="114314"/>
                    </a:cubicBezTo>
                    <a:cubicBezTo>
                      <a:pt x="22886" y="114314"/>
                      <a:pt x="22886" y="114314"/>
                      <a:pt x="21722" y="114912"/>
                    </a:cubicBezTo>
                    <a:cubicBezTo>
                      <a:pt x="21722" y="114912"/>
                      <a:pt x="21722" y="114912"/>
                      <a:pt x="20091" y="116109"/>
                    </a:cubicBezTo>
                    <a:cubicBezTo>
                      <a:pt x="20091" y="116109"/>
                      <a:pt x="20091" y="116109"/>
                      <a:pt x="20557" y="117606"/>
                    </a:cubicBezTo>
                    <a:cubicBezTo>
                      <a:pt x="20557" y="117606"/>
                      <a:pt x="20557" y="117606"/>
                      <a:pt x="20091" y="117905"/>
                    </a:cubicBezTo>
                    <a:cubicBezTo>
                      <a:pt x="20091" y="117905"/>
                      <a:pt x="20091" y="117905"/>
                      <a:pt x="18927" y="117007"/>
                    </a:cubicBezTo>
                    <a:cubicBezTo>
                      <a:pt x="18927" y="117007"/>
                      <a:pt x="18927" y="117007"/>
                      <a:pt x="17763" y="116408"/>
                    </a:cubicBezTo>
                    <a:cubicBezTo>
                      <a:pt x="17763" y="116408"/>
                      <a:pt x="17763" y="116408"/>
                      <a:pt x="16831" y="114613"/>
                    </a:cubicBezTo>
                    <a:cubicBezTo>
                      <a:pt x="16831" y="114613"/>
                      <a:pt x="16831" y="114613"/>
                      <a:pt x="16598" y="115211"/>
                    </a:cubicBezTo>
                    <a:cubicBezTo>
                      <a:pt x="16598" y="115211"/>
                      <a:pt x="16598" y="115211"/>
                      <a:pt x="16598" y="117606"/>
                    </a:cubicBezTo>
                    <a:cubicBezTo>
                      <a:pt x="16598" y="117606"/>
                      <a:pt x="16598" y="117606"/>
                      <a:pt x="15201" y="117606"/>
                    </a:cubicBezTo>
                    <a:cubicBezTo>
                      <a:pt x="15201" y="117606"/>
                      <a:pt x="15201" y="117606"/>
                      <a:pt x="15201" y="118503"/>
                    </a:cubicBezTo>
                    <a:cubicBezTo>
                      <a:pt x="15201" y="118503"/>
                      <a:pt x="15201" y="118503"/>
                      <a:pt x="13804" y="118503"/>
                    </a:cubicBezTo>
                    <a:cubicBezTo>
                      <a:pt x="13804" y="118503"/>
                      <a:pt x="13804" y="118503"/>
                      <a:pt x="13804" y="118204"/>
                    </a:cubicBezTo>
                    <a:cubicBezTo>
                      <a:pt x="13804" y="117905"/>
                      <a:pt x="13105" y="117905"/>
                      <a:pt x="13105" y="117905"/>
                    </a:cubicBezTo>
                    <a:cubicBezTo>
                      <a:pt x="13105" y="117905"/>
                      <a:pt x="13105" y="117905"/>
                      <a:pt x="12173" y="117905"/>
                    </a:cubicBezTo>
                    <a:cubicBezTo>
                      <a:pt x="12173" y="117905"/>
                      <a:pt x="12173" y="117905"/>
                      <a:pt x="11009" y="118204"/>
                    </a:cubicBezTo>
                    <a:cubicBezTo>
                      <a:pt x="11009" y="118204"/>
                      <a:pt x="11009" y="118204"/>
                      <a:pt x="9612" y="120000"/>
                    </a:cubicBezTo>
                    <a:cubicBezTo>
                      <a:pt x="9612" y="120000"/>
                      <a:pt x="9612" y="120000"/>
                      <a:pt x="7050" y="120000"/>
                    </a:cubicBezTo>
                    <a:cubicBezTo>
                      <a:pt x="7050" y="120000"/>
                      <a:pt x="7050" y="120000"/>
                      <a:pt x="4721" y="120000"/>
                    </a:cubicBezTo>
                    <a:cubicBezTo>
                      <a:pt x="4721" y="120000"/>
                      <a:pt x="4721" y="120000"/>
                      <a:pt x="4721" y="118802"/>
                    </a:cubicBezTo>
                    <a:cubicBezTo>
                      <a:pt x="4721" y="118802"/>
                      <a:pt x="4721" y="118802"/>
                      <a:pt x="6351" y="116408"/>
                    </a:cubicBezTo>
                    <a:cubicBezTo>
                      <a:pt x="6351" y="116408"/>
                      <a:pt x="6351" y="116408"/>
                      <a:pt x="9146" y="116408"/>
                    </a:cubicBezTo>
                    <a:cubicBezTo>
                      <a:pt x="9146" y="116408"/>
                      <a:pt x="9146" y="116408"/>
                      <a:pt x="10310" y="116408"/>
                    </a:cubicBezTo>
                    <a:cubicBezTo>
                      <a:pt x="10310" y="116408"/>
                      <a:pt x="10310" y="116408"/>
                      <a:pt x="11475" y="115511"/>
                    </a:cubicBezTo>
                    <a:cubicBezTo>
                      <a:pt x="11475" y="115511"/>
                      <a:pt x="11475" y="115511"/>
                      <a:pt x="13105" y="114912"/>
                    </a:cubicBezTo>
                    <a:cubicBezTo>
                      <a:pt x="13105" y="114912"/>
                      <a:pt x="13105" y="114912"/>
                      <a:pt x="13804" y="114314"/>
                    </a:cubicBezTo>
                    <a:cubicBezTo>
                      <a:pt x="13804" y="114314"/>
                      <a:pt x="13804" y="114314"/>
                      <a:pt x="14502" y="112817"/>
                    </a:cubicBezTo>
                    <a:cubicBezTo>
                      <a:pt x="14502" y="112817"/>
                      <a:pt x="14502" y="112817"/>
                      <a:pt x="15900" y="111920"/>
                    </a:cubicBezTo>
                    <a:cubicBezTo>
                      <a:pt x="15900" y="111920"/>
                      <a:pt x="15900" y="111920"/>
                      <a:pt x="17995" y="111620"/>
                    </a:cubicBezTo>
                    <a:cubicBezTo>
                      <a:pt x="17995" y="111620"/>
                      <a:pt x="17995" y="111620"/>
                      <a:pt x="19160" y="111620"/>
                    </a:cubicBezTo>
                    <a:cubicBezTo>
                      <a:pt x="19160" y="111620"/>
                      <a:pt x="19160" y="111620"/>
                      <a:pt x="20091" y="112817"/>
                    </a:cubicBezTo>
                    <a:cubicBezTo>
                      <a:pt x="20091" y="112817"/>
                      <a:pt x="20091" y="112817"/>
                      <a:pt x="21023" y="111920"/>
                    </a:cubicBezTo>
                    <a:cubicBezTo>
                      <a:pt x="21023" y="111920"/>
                      <a:pt x="21023" y="111920"/>
                      <a:pt x="21955" y="110124"/>
                    </a:cubicBezTo>
                    <a:cubicBezTo>
                      <a:pt x="21955" y="110124"/>
                      <a:pt x="21955" y="110124"/>
                      <a:pt x="23119" y="108628"/>
                    </a:cubicBezTo>
                    <a:cubicBezTo>
                      <a:pt x="23119" y="108628"/>
                      <a:pt x="23119" y="108628"/>
                      <a:pt x="24283" y="107730"/>
                    </a:cubicBezTo>
                    <a:cubicBezTo>
                      <a:pt x="24283" y="107730"/>
                      <a:pt x="24283" y="107730"/>
                      <a:pt x="26612" y="107132"/>
                    </a:cubicBezTo>
                    <a:cubicBezTo>
                      <a:pt x="26612" y="107132"/>
                      <a:pt x="26612" y="107132"/>
                      <a:pt x="27544" y="105935"/>
                    </a:cubicBezTo>
                    <a:cubicBezTo>
                      <a:pt x="27544" y="105935"/>
                      <a:pt x="27544" y="105935"/>
                      <a:pt x="28708" y="104438"/>
                    </a:cubicBezTo>
                    <a:cubicBezTo>
                      <a:pt x="28708" y="104438"/>
                      <a:pt x="28708" y="104438"/>
                      <a:pt x="30106" y="102942"/>
                    </a:cubicBezTo>
                    <a:cubicBezTo>
                      <a:pt x="30106" y="102942"/>
                      <a:pt x="30106" y="102942"/>
                      <a:pt x="31270" y="102044"/>
                    </a:cubicBezTo>
                    <a:cubicBezTo>
                      <a:pt x="31270" y="102044"/>
                      <a:pt x="31270" y="102044"/>
                      <a:pt x="31736" y="100249"/>
                    </a:cubicBezTo>
                    <a:cubicBezTo>
                      <a:pt x="31736" y="100249"/>
                      <a:pt x="31736" y="100249"/>
                      <a:pt x="31969" y="97556"/>
                    </a:cubicBezTo>
                    <a:cubicBezTo>
                      <a:pt x="31969" y="97556"/>
                      <a:pt x="31969" y="97556"/>
                      <a:pt x="32434" y="95760"/>
                    </a:cubicBezTo>
                    <a:cubicBezTo>
                      <a:pt x="32434" y="95760"/>
                      <a:pt x="32434" y="95760"/>
                      <a:pt x="32667" y="95162"/>
                    </a:cubicBezTo>
                    <a:cubicBezTo>
                      <a:pt x="32667" y="95162"/>
                      <a:pt x="32667" y="95162"/>
                      <a:pt x="33832" y="93067"/>
                    </a:cubicBezTo>
                    <a:cubicBezTo>
                      <a:pt x="33832" y="93067"/>
                      <a:pt x="33832" y="93067"/>
                      <a:pt x="33133" y="93067"/>
                    </a:cubicBezTo>
                    <a:cubicBezTo>
                      <a:pt x="33133" y="93067"/>
                      <a:pt x="33133" y="93067"/>
                      <a:pt x="31969" y="93366"/>
                    </a:cubicBezTo>
                    <a:cubicBezTo>
                      <a:pt x="31969" y="93366"/>
                      <a:pt x="31969" y="93366"/>
                      <a:pt x="31270" y="93366"/>
                    </a:cubicBezTo>
                    <a:cubicBezTo>
                      <a:pt x="31270" y="93366"/>
                      <a:pt x="31270" y="93366"/>
                      <a:pt x="30106" y="93067"/>
                    </a:cubicBezTo>
                    <a:cubicBezTo>
                      <a:pt x="30106" y="93067"/>
                      <a:pt x="30106" y="93067"/>
                      <a:pt x="29640" y="92468"/>
                    </a:cubicBezTo>
                    <a:cubicBezTo>
                      <a:pt x="29640" y="92468"/>
                      <a:pt x="29640" y="92468"/>
                      <a:pt x="30804" y="90972"/>
                    </a:cubicBezTo>
                    <a:cubicBezTo>
                      <a:pt x="30804" y="90972"/>
                      <a:pt x="30804" y="90972"/>
                      <a:pt x="29640" y="91271"/>
                    </a:cubicBezTo>
                    <a:cubicBezTo>
                      <a:pt x="29640" y="91271"/>
                      <a:pt x="29640" y="91271"/>
                      <a:pt x="28941" y="92169"/>
                    </a:cubicBezTo>
                    <a:cubicBezTo>
                      <a:pt x="28941" y="92169"/>
                      <a:pt x="28941" y="92169"/>
                      <a:pt x="28475" y="94264"/>
                    </a:cubicBezTo>
                    <a:cubicBezTo>
                      <a:pt x="28475" y="94264"/>
                      <a:pt x="28475" y="94264"/>
                      <a:pt x="27777" y="95162"/>
                    </a:cubicBezTo>
                    <a:cubicBezTo>
                      <a:pt x="27777" y="95162"/>
                      <a:pt x="27777" y="95162"/>
                      <a:pt x="27544" y="94264"/>
                    </a:cubicBezTo>
                    <a:cubicBezTo>
                      <a:pt x="27544" y="94264"/>
                      <a:pt x="27544" y="94264"/>
                      <a:pt x="26845" y="93067"/>
                    </a:cubicBezTo>
                    <a:cubicBezTo>
                      <a:pt x="26845" y="93067"/>
                      <a:pt x="26845" y="93067"/>
                      <a:pt x="25681" y="91571"/>
                    </a:cubicBezTo>
                    <a:cubicBezTo>
                      <a:pt x="25681" y="91571"/>
                      <a:pt x="25681" y="91571"/>
                      <a:pt x="23818" y="90074"/>
                    </a:cubicBezTo>
                    <a:cubicBezTo>
                      <a:pt x="23818" y="90074"/>
                      <a:pt x="23818" y="90074"/>
                      <a:pt x="23352" y="90074"/>
                    </a:cubicBezTo>
                    <a:cubicBezTo>
                      <a:pt x="23352" y="90074"/>
                      <a:pt x="23352" y="90074"/>
                      <a:pt x="21722" y="91571"/>
                    </a:cubicBezTo>
                    <a:cubicBezTo>
                      <a:pt x="21722" y="91571"/>
                      <a:pt x="21722" y="91571"/>
                      <a:pt x="20790" y="91571"/>
                    </a:cubicBezTo>
                    <a:cubicBezTo>
                      <a:pt x="20790" y="91571"/>
                      <a:pt x="20790" y="91571"/>
                      <a:pt x="19393" y="91571"/>
                    </a:cubicBezTo>
                    <a:cubicBezTo>
                      <a:pt x="19393" y="91571"/>
                      <a:pt x="19393" y="91571"/>
                      <a:pt x="19626" y="87680"/>
                    </a:cubicBezTo>
                    <a:cubicBezTo>
                      <a:pt x="19626" y="87680"/>
                      <a:pt x="19626" y="87680"/>
                      <a:pt x="19859" y="86483"/>
                    </a:cubicBezTo>
                    <a:cubicBezTo>
                      <a:pt x="19859" y="86483"/>
                      <a:pt x="19859" y="86483"/>
                      <a:pt x="20557" y="85286"/>
                    </a:cubicBezTo>
                    <a:cubicBezTo>
                      <a:pt x="20557" y="85286"/>
                      <a:pt x="20557" y="85286"/>
                      <a:pt x="20557" y="83790"/>
                    </a:cubicBezTo>
                    <a:cubicBezTo>
                      <a:pt x="20557" y="83790"/>
                      <a:pt x="20557" y="83790"/>
                      <a:pt x="20324" y="81396"/>
                    </a:cubicBezTo>
                    <a:cubicBezTo>
                      <a:pt x="20324" y="81396"/>
                      <a:pt x="20324" y="81396"/>
                      <a:pt x="19859" y="79002"/>
                    </a:cubicBezTo>
                    <a:cubicBezTo>
                      <a:pt x="19859" y="79002"/>
                      <a:pt x="19859" y="79002"/>
                      <a:pt x="19393" y="79600"/>
                    </a:cubicBezTo>
                    <a:cubicBezTo>
                      <a:pt x="19393" y="79600"/>
                      <a:pt x="19393" y="79600"/>
                      <a:pt x="18461" y="80798"/>
                    </a:cubicBezTo>
                    <a:cubicBezTo>
                      <a:pt x="18461" y="80798"/>
                      <a:pt x="18461" y="80798"/>
                      <a:pt x="17763" y="81396"/>
                    </a:cubicBezTo>
                    <a:cubicBezTo>
                      <a:pt x="17763" y="81396"/>
                      <a:pt x="17763" y="81396"/>
                      <a:pt x="17064" y="81396"/>
                    </a:cubicBezTo>
                    <a:cubicBezTo>
                      <a:pt x="17064" y="81396"/>
                      <a:pt x="17064" y="81396"/>
                      <a:pt x="16365" y="80498"/>
                    </a:cubicBezTo>
                    <a:cubicBezTo>
                      <a:pt x="16365" y="80498"/>
                      <a:pt x="16365" y="80498"/>
                      <a:pt x="15900" y="80498"/>
                    </a:cubicBezTo>
                    <a:cubicBezTo>
                      <a:pt x="15900" y="80498"/>
                      <a:pt x="15900" y="80498"/>
                      <a:pt x="14968" y="79900"/>
                    </a:cubicBezTo>
                    <a:cubicBezTo>
                      <a:pt x="14968" y="79900"/>
                      <a:pt x="14968" y="79900"/>
                      <a:pt x="14269" y="79002"/>
                    </a:cubicBezTo>
                    <a:cubicBezTo>
                      <a:pt x="14269" y="79002"/>
                      <a:pt x="14269" y="79002"/>
                      <a:pt x="13571" y="78404"/>
                    </a:cubicBezTo>
                    <a:cubicBezTo>
                      <a:pt x="13571" y="78404"/>
                      <a:pt x="13571" y="78404"/>
                      <a:pt x="12872" y="77506"/>
                    </a:cubicBezTo>
                    <a:cubicBezTo>
                      <a:pt x="12872" y="77506"/>
                      <a:pt x="12872" y="77506"/>
                      <a:pt x="12639" y="76608"/>
                    </a:cubicBezTo>
                    <a:cubicBezTo>
                      <a:pt x="12639" y="76608"/>
                      <a:pt x="12639" y="76608"/>
                      <a:pt x="12406" y="74513"/>
                    </a:cubicBezTo>
                    <a:cubicBezTo>
                      <a:pt x="12406" y="74513"/>
                      <a:pt x="12406" y="74513"/>
                      <a:pt x="13338" y="73616"/>
                    </a:cubicBezTo>
                    <a:cubicBezTo>
                      <a:pt x="13338" y="73616"/>
                      <a:pt x="13338" y="73616"/>
                      <a:pt x="14269" y="73616"/>
                    </a:cubicBezTo>
                    <a:cubicBezTo>
                      <a:pt x="14269" y="73616"/>
                      <a:pt x="14269" y="73616"/>
                      <a:pt x="15434" y="73616"/>
                    </a:cubicBezTo>
                    <a:cubicBezTo>
                      <a:pt x="15434" y="73616"/>
                      <a:pt x="15434" y="73616"/>
                      <a:pt x="16598" y="74513"/>
                    </a:cubicBezTo>
                    <a:cubicBezTo>
                      <a:pt x="16598" y="74513"/>
                      <a:pt x="16598" y="74513"/>
                      <a:pt x="17064" y="73017"/>
                    </a:cubicBezTo>
                    <a:cubicBezTo>
                      <a:pt x="17064" y="73017"/>
                      <a:pt x="17064" y="73017"/>
                      <a:pt x="16365" y="72119"/>
                    </a:cubicBezTo>
                    <a:cubicBezTo>
                      <a:pt x="16365" y="72119"/>
                      <a:pt x="16365" y="72119"/>
                      <a:pt x="16132" y="72119"/>
                    </a:cubicBezTo>
                    <a:cubicBezTo>
                      <a:pt x="16132" y="72119"/>
                      <a:pt x="16132" y="72119"/>
                      <a:pt x="14968" y="72119"/>
                    </a:cubicBezTo>
                    <a:cubicBezTo>
                      <a:pt x="14968" y="72119"/>
                      <a:pt x="14968" y="72119"/>
                      <a:pt x="14269" y="72119"/>
                    </a:cubicBezTo>
                    <a:cubicBezTo>
                      <a:pt x="14269" y="72119"/>
                      <a:pt x="14269" y="72119"/>
                      <a:pt x="12872" y="70922"/>
                    </a:cubicBezTo>
                    <a:cubicBezTo>
                      <a:pt x="12872" y="70922"/>
                      <a:pt x="12872" y="70922"/>
                      <a:pt x="12406" y="69725"/>
                    </a:cubicBezTo>
                    <a:cubicBezTo>
                      <a:pt x="12406" y="69725"/>
                      <a:pt x="12406" y="69725"/>
                      <a:pt x="11941" y="68229"/>
                    </a:cubicBezTo>
                    <a:cubicBezTo>
                      <a:pt x="11941" y="68229"/>
                      <a:pt x="11941" y="68229"/>
                      <a:pt x="11475" y="66733"/>
                    </a:cubicBezTo>
                    <a:cubicBezTo>
                      <a:pt x="11475" y="66733"/>
                      <a:pt x="11475" y="66733"/>
                      <a:pt x="11475" y="66134"/>
                    </a:cubicBezTo>
                    <a:cubicBezTo>
                      <a:pt x="11475" y="66134"/>
                      <a:pt x="11475" y="66134"/>
                      <a:pt x="11941" y="65536"/>
                    </a:cubicBezTo>
                    <a:cubicBezTo>
                      <a:pt x="11941" y="65536"/>
                      <a:pt x="11941" y="65536"/>
                      <a:pt x="12639" y="64039"/>
                    </a:cubicBezTo>
                    <a:cubicBezTo>
                      <a:pt x="12639" y="64039"/>
                      <a:pt x="12639" y="64039"/>
                      <a:pt x="13804" y="62244"/>
                    </a:cubicBezTo>
                    <a:cubicBezTo>
                      <a:pt x="13804" y="62244"/>
                      <a:pt x="13804" y="62244"/>
                      <a:pt x="15201" y="61047"/>
                    </a:cubicBezTo>
                    <a:cubicBezTo>
                      <a:pt x="15201" y="61047"/>
                      <a:pt x="15201" y="61047"/>
                      <a:pt x="16132" y="59551"/>
                    </a:cubicBezTo>
                    <a:cubicBezTo>
                      <a:pt x="16132" y="59551"/>
                      <a:pt x="16132" y="59551"/>
                      <a:pt x="16365" y="58054"/>
                    </a:cubicBezTo>
                    <a:cubicBezTo>
                      <a:pt x="16365" y="58054"/>
                      <a:pt x="16365" y="58054"/>
                      <a:pt x="17530" y="56558"/>
                    </a:cubicBezTo>
                    <a:cubicBezTo>
                      <a:pt x="17530" y="56558"/>
                      <a:pt x="17530" y="56558"/>
                      <a:pt x="18461" y="56259"/>
                    </a:cubicBezTo>
                    <a:cubicBezTo>
                      <a:pt x="18461" y="56259"/>
                      <a:pt x="18461" y="56259"/>
                      <a:pt x="19160" y="56857"/>
                    </a:cubicBezTo>
                    <a:cubicBezTo>
                      <a:pt x="19160" y="56857"/>
                      <a:pt x="19160" y="56857"/>
                      <a:pt x="19859" y="58054"/>
                    </a:cubicBezTo>
                    <a:cubicBezTo>
                      <a:pt x="19859" y="58054"/>
                      <a:pt x="19859" y="58054"/>
                      <a:pt x="20324" y="58054"/>
                    </a:cubicBezTo>
                    <a:cubicBezTo>
                      <a:pt x="20324" y="58054"/>
                      <a:pt x="20324" y="58054"/>
                      <a:pt x="21256" y="58054"/>
                    </a:cubicBezTo>
                    <a:cubicBezTo>
                      <a:pt x="21256" y="58054"/>
                      <a:pt x="21256" y="58054"/>
                      <a:pt x="21722" y="58054"/>
                    </a:cubicBezTo>
                    <a:cubicBezTo>
                      <a:pt x="21722" y="58054"/>
                      <a:pt x="21722" y="58054"/>
                      <a:pt x="22420" y="56857"/>
                    </a:cubicBezTo>
                    <a:cubicBezTo>
                      <a:pt x="22420" y="56857"/>
                      <a:pt x="22420" y="56857"/>
                      <a:pt x="23119" y="56857"/>
                    </a:cubicBezTo>
                    <a:cubicBezTo>
                      <a:pt x="23119" y="56857"/>
                      <a:pt x="23119" y="56857"/>
                      <a:pt x="23352" y="56259"/>
                    </a:cubicBezTo>
                    <a:cubicBezTo>
                      <a:pt x="23352" y="56259"/>
                      <a:pt x="23352" y="56259"/>
                      <a:pt x="23818" y="55361"/>
                    </a:cubicBezTo>
                    <a:cubicBezTo>
                      <a:pt x="23818" y="55361"/>
                      <a:pt x="23818" y="55361"/>
                      <a:pt x="24050" y="56259"/>
                    </a:cubicBezTo>
                    <a:cubicBezTo>
                      <a:pt x="24050" y="56259"/>
                      <a:pt x="24050" y="56259"/>
                      <a:pt x="24749" y="56259"/>
                    </a:cubicBezTo>
                    <a:cubicBezTo>
                      <a:pt x="24749" y="56259"/>
                      <a:pt x="24749" y="56259"/>
                      <a:pt x="25215" y="56259"/>
                    </a:cubicBezTo>
                    <a:cubicBezTo>
                      <a:pt x="25215" y="56259"/>
                      <a:pt x="25215" y="56259"/>
                      <a:pt x="26147" y="56259"/>
                    </a:cubicBezTo>
                    <a:cubicBezTo>
                      <a:pt x="26147" y="56259"/>
                      <a:pt x="26147" y="56259"/>
                      <a:pt x="26845" y="55361"/>
                    </a:cubicBezTo>
                    <a:cubicBezTo>
                      <a:pt x="26845" y="55361"/>
                      <a:pt x="26845" y="55361"/>
                      <a:pt x="27544" y="55361"/>
                    </a:cubicBezTo>
                    <a:cubicBezTo>
                      <a:pt x="27544" y="55361"/>
                      <a:pt x="27544" y="55361"/>
                      <a:pt x="27777" y="53266"/>
                    </a:cubicBezTo>
                    <a:cubicBezTo>
                      <a:pt x="27777" y="53266"/>
                      <a:pt x="27777" y="53266"/>
                      <a:pt x="27311" y="51770"/>
                    </a:cubicBezTo>
                    <a:cubicBezTo>
                      <a:pt x="27311" y="51770"/>
                      <a:pt x="27311" y="51770"/>
                      <a:pt x="26845" y="49376"/>
                    </a:cubicBezTo>
                    <a:cubicBezTo>
                      <a:pt x="26845" y="49376"/>
                      <a:pt x="26845" y="49376"/>
                      <a:pt x="27777" y="49376"/>
                    </a:cubicBezTo>
                    <a:cubicBezTo>
                      <a:pt x="27777" y="49376"/>
                      <a:pt x="27777" y="49376"/>
                      <a:pt x="28708" y="48179"/>
                    </a:cubicBezTo>
                    <a:cubicBezTo>
                      <a:pt x="28708" y="48179"/>
                      <a:pt x="28708" y="48179"/>
                      <a:pt x="28475" y="46383"/>
                    </a:cubicBezTo>
                    <a:cubicBezTo>
                      <a:pt x="28475" y="46383"/>
                      <a:pt x="28475" y="46383"/>
                      <a:pt x="27078" y="46084"/>
                    </a:cubicBezTo>
                    <a:cubicBezTo>
                      <a:pt x="27078" y="46084"/>
                      <a:pt x="27078" y="46084"/>
                      <a:pt x="26379" y="46084"/>
                    </a:cubicBezTo>
                    <a:cubicBezTo>
                      <a:pt x="26379" y="46084"/>
                      <a:pt x="26379" y="46084"/>
                      <a:pt x="25681" y="46383"/>
                    </a:cubicBezTo>
                    <a:cubicBezTo>
                      <a:pt x="25681" y="46383"/>
                      <a:pt x="25681" y="46383"/>
                      <a:pt x="24982" y="46982"/>
                    </a:cubicBezTo>
                    <a:cubicBezTo>
                      <a:pt x="24982" y="46982"/>
                      <a:pt x="24982" y="46982"/>
                      <a:pt x="24516" y="48179"/>
                    </a:cubicBezTo>
                    <a:cubicBezTo>
                      <a:pt x="24516" y="48179"/>
                      <a:pt x="24516" y="48179"/>
                      <a:pt x="23818" y="48179"/>
                    </a:cubicBezTo>
                    <a:cubicBezTo>
                      <a:pt x="23818" y="48179"/>
                      <a:pt x="23818" y="48179"/>
                      <a:pt x="23119" y="46383"/>
                    </a:cubicBezTo>
                    <a:cubicBezTo>
                      <a:pt x="23119" y="46383"/>
                      <a:pt x="23119" y="46383"/>
                      <a:pt x="21256" y="46383"/>
                    </a:cubicBezTo>
                    <a:cubicBezTo>
                      <a:pt x="21256" y="46383"/>
                      <a:pt x="21256" y="46383"/>
                      <a:pt x="19160" y="46383"/>
                    </a:cubicBezTo>
                    <a:cubicBezTo>
                      <a:pt x="19160" y="46383"/>
                      <a:pt x="19160" y="46383"/>
                      <a:pt x="17530" y="45785"/>
                    </a:cubicBezTo>
                    <a:cubicBezTo>
                      <a:pt x="17530" y="45785"/>
                      <a:pt x="17530" y="45785"/>
                      <a:pt x="15900" y="44887"/>
                    </a:cubicBezTo>
                    <a:cubicBezTo>
                      <a:pt x="15900" y="44887"/>
                      <a:pt x="15900" y="44887"/>
                      <a:pt x="14968" y="43391"/>
                    </a:cubicBezTo>
                    <a:cubicBezTo>
                      <a:pt x="14968" y="43391"/>
                      <a:pt x="14968" y="43391"/>
                      <a:pt x="14735" y="40399"/>
                    </a:cubicBezTo>
                    <a:cubicBezTo>
                      <a:pt x="14735" y="40399"/>
                      <a:pt x="14735" y="40399"/>
                      <a:pt x="15900" y="39800"/>
                    </a:cubicBezTo>
                    <a:cubicBezTo>
                      <a:pt x="15900" y="39800"/>
                      <a:pt x="15900" y="39800"/>
                      <a:pt x="16598" y="39201"/>
                    </a:cubicBezTo>
                    <a:cubicBezTo>
                      <a:pt x="16598" y="39201"/>
                      <a:pt x="16598" y="39201"/>
                      <a:pt x="14968" y="38304"/>
                    </a:cubicBezTo>
                    <a:cubicBezTo>
                      <a:pt x="14968" y="38304"/>
                      <a:pt x="14968" y="38304"/>
                      <a:pt x="14036" y="37406"/>
                    </a:cubicBezTo>
                    <a:cubicBezTo>
                      <a:pt x="14036" y="37406"/>
                      <a:pt x="14036" y="37406"/>
                      <a:pt x="12872" y="36209"/>
                    </a:cubicBezTo>
                    <a:cubicBezTo>
                      <a:pt x="12872" y="36209"/>
                      <a:pt x="12872" y="36209"/>
                      <a:pt x="12639" y="35610"/>
                    </a:cubicBezTo>
                    <a:cubicBezTo>
                      <a:pt x="12639" y="35610"/>
                      <a:pt x="12639" y="35610"/>
                      <a:pt x="13571" y="34713"/>
                    </a:cubicBezTo>
                    <a:cubicBezTo>
                      <a:pt x="13571" y="34713"/>
                      <a:pt x="13571" y="34713"/>
                      <a:pt x="14269" y="34713"/>
                    </a:cubicBezTo>
                    <a:cubicBezTo>
                      <a:pt x="14269" y="34713"/>
                      <a:pt x="14269" y="34713"/>
                      <a:pt x="15667" y="34413"/>
                    </a:cubicBezTo>
                    <a:cubicBezTo>
                      <a:pt x="15667" y="34413"/>
                      <a:pt x="15667" y="34413"/>
                      <a:pt x="17530" y="32917"/>
                    </a:cubicBezTo>
                    <a:cubicBezTo>
                      <a:pt x="17530" y="32917"/>
                      <a:pt x="17530" y="32917"/>
                      <a:pt x="17763" y="33516"/>
                    </a:cubicBezTo>
                    <a:cubicBezTo>
                      <a:pt x="17763" y="33516"/>
                      <a:pt x="17763" y="33516"/>
                      <a:pt x="18927" y="32917"/>
                    </a:cubicBezTo>
                    <a:cubicBezTo>
                      <a:pt x="18927" y="32917"/>
                      <a:pt x="18927" y="32917"/>
                      <a:pt x="18927" y="32618"/>
                    </a:cubicBezTo>
                    <a:cubicBezTo>
                      <a:pt x="18927" y="32618"/>
                      <a:pt x="18927" y="32618"/>
                      <a:pt x="19626" y="32319"/>
                    </a:cubicBezTo>
                    <a:cubicBezTo>
                      <a:pt x="19626" y="32319"/>
                      <a:pt x="19626" y="32319"/>
                      <a:pt x="21023" y="32019"/>
                    </a:cubicBezTo>
                    <a:cubicBezTo>
                      <a:pt x="21023" y="32019"/>
                      <a:pt x="21023" y="32019"/>
                      <a:pt x="22653" y="32019"/>
                    </a:cubicBezTo>
                    <a:cubicBezTo>
                      <a:pt x="22653" y="32019"/>
                      <a:pt x="22653" y="32019"/>
                      <a:pt x="23352" y="32618"/>
                    </a:cubicBezTo>
                    <a:cubicBezTo>
                      <a:pt x="23352" y="32618"/>
                      <a:pt x="23352" y="32618"/>
                      <a:pt x="22886" y="34114"/>
                    </a:cubicBezTo>
                    <a:cubicBezTo>
                      <a:pt x="22886" y="34114"/>
                      <a:pt x="22886" y="34114"/>
                      <a:pt x="22886" y="34713"/>
                    </a:cubicBezTo>
                    <a:cubicBezTo>
                      <a:pt x="22886" y="34713"/>
                      <a:pt x="22886" y="34713"/>
                      <a:pt x="23585" y="35311"/>
                    </a:cubicBezTo>
                    <a:cubicBezTo>
                      <a:pt x="23585" y="35311"/>
                      <a:pt x="23585" y="35311"/>
                      <a:pt x="24283" y="36209"/>
                    </a:cubicBezTo>
                    <a:cubicBezTo>
                      <a:pt x="24283" y="36209"/>
                      <a:pt x="24283" y="36209"/>
                      <a:pt x="25681" y="36209"/>
                    </a:cubicBezTo>
                    <a:cubicBezTo>
                      <a:pt x="25681" y="36209"/>
                      <a:pt x="25681" y="36209"/>
                      <a:pt x="27544" y="36808"/>
                    </a:cubicBezTo>
                    <a:cubicBezTo>
                      <a:pt x="27544" y="36808"/>
                      <a:pt x="27544" y="36808"/>
                      <a:pt x="28941" y="35910"/>
                    </a:cubicBezTo>
                    <a:cubicBezTo>
                      <a:pt x="28941" y="35910"/>
                      <a:pt x="28941" y="35910"/>
                      <a:pt x="29873" y="34713"/>
                    </a:cubicBezTo>
                    <a:cubicBezTo>
                      <a:pt x="29873" y="34713"/>
                      <a:pt x="29873" y="34713"/>
                      <a:pt x="31037" y="33815"/>
                    </a:cubicBezTo>
                    <a:cubicBezTo>
                      <a:pt x="31037" y="33815"/>
                      <a:pt x="30106" y="33216"/>
                      <a:pt x="29873" y="33216"/>
                    </a:cubicBezTo>
                    <a:cubicBezTo>
                      <a:pt x="29407" y="33216"/>
                      <a:pt x="28941" y="32618"/>
                      <a:pt x="28941" y="32618"/>
                    </a:cubicBezTo>
                    <a:cubicBezTo>
                      <a:pt x="28941" y="32618"/>
                      <a:pt x="28941" y="32618"/>
                      <a:pt x="28243" y="32019"/>
                    </a:cubicBezTo>
                    <a:cubicBezTo>
                      <a:pt x="28243" y="32019"/>
                      <a:pt x="28243" y="32019"/>
                      <a:pt x="28243" y="30822"/>
                    </a:cubicBezTo>
                    <a:cubicBezTo>
                      <a:pt x="28243" y="30822"/>
                      <a:pt x="28243" y="30822"/>
                      <a:pt x="28010" y="29326"/>
                    </a:cubicBezTo>
                    <a:cubicBezTo>
                      <a:pt x="28010" y="29326"/>
                      <a:pt x="28010" y="29326"/>
                      <a:pt x="24516" y="28129"/>
                    </a:cubicBezTo>
                    <a:cubicBezTo>
                      <a:pt x="24516" y="28129"/>
                      <a:pt x="24516" y="28129"/>
                      <a:pt x="24516" y="23640"/>
                    </a:cubicBezTo>
                    <a:cubicBezTo>
                      <a:pt x="24516" y="23640"/>
                      <a:pt x="24516" y="23640"/>
                      <a:pt x="22886" y="21546"/>
                    </a:cubicBezTo>
                    <a:cubicBezTo>
                      <a:pt x="22886" y="21546"/>
                      <a:pt x="22886" y="21546"/>
                      <a:pt x="19626" y="17057"/>
                    </a:cubicBezTo>
                    <a:cubicBezTo>
                      <a:pt x="19626" y="17057"/>
                      <a:pt x="19626" y="17057"/>
                      <a:pt x="20091" y="17057"/>
                    </a:cubicBezTo>
                    <a:cubicBezTo>
                      <a:pt x="20091" y="17057"/>
                      <a:pt x="20091" y="17057"/>
                      <a:pt x="20091" y="16159"/>
                    </a:cubicBezTo>
                    <a:cubicBezTo>
                      <a:pt x="20091" y="16159"/>
                      <a:pt x="20091" y="16159"/>
                      <a:pt x="21256" y="16159"/>
                    </a:cubicBezTo>
                    <a:cubicBezTo>
                      <a:pt x="21256" y="16159"/>
                      <a:pt x="21256" y="16159"/>
                      <a:pt x="21256" y="14962"/>
                    </a:cubicBezTo>
                    <a:cubicBezTo>
                      <a:pt x="21256" y="14962"/>
                      <a:pt x="21256" y="14962"/>
                      <a:pt x="21489" y="13466"/>
                    </a:cubicBezTo>
                    <a:cubicBezTo>
                      <a:pt x="21489" y="13466"/>
                      <a:pt x="21489" y="13466"/>
                      <a:pt x="22187" y="13466"/>
                    </a:cubicBezTo>
                    <a:cubicBezTo>
                      <a:pt x="22187" y="13466"/>
                      <a:pt x="22187" y="13466"/>
                      <a:pt x="22886" y="14064"/>
                    </a:cubicBezTo>
                    <a:cubicBezTo>
                      <a:pt x="22886" y="14064"/>
                      <a:pt x="22886" y="14064"/>
                      <a:pt x="24050" y="14064"/>
                    </a:cubicBezTo>
                    <a:cubicBezTo>
                      <a:pt x="24050" y="14064"/>
                      <a:pt x="24050" y="14064"/>
                      <a:pt x="24516" y="14064"/>
                    </a:cubicBezTo>
                    <a:cubicBezTo>
                      <a:pt x="24516" y="14064"/>
                      <a:pt x="24516" y="14064"/>
                      <a:pt x="25681" y="14064"/>
                    </a:cubicBezTo>
                    <a:cubicBezTo>
                      <a:pt x="25681" y="14064"/>
                      <a:pt x="25681" y="14064"/>
                      <a:pt x="27777" y="13166"/>
                    </a:cubicBezTo>
                    <a:cubicBezTo>
                      <a:pt x="27777" y="13166"/>
                      <a:pt x="27777" y="13166"/>
                      <a:pt x="28475" y="12269"/>
                    </a:cubicBezTo>
                    <a:cubicBezTo>
                      <a:pt x="28475" y="12269"/>
                      <a:pt x="28475" y="12269"/>
                      <a:pt x="29174" y="10773"/>
                    </a:cubicBezTo>
                    <a:cubicBezTo>
                      <a:pt x="29174" y="10773"/>
                      <a:pt x="29174" y="10773"/>
                      <a:pt x="29174" y="8379"/>
                    </a:cubicBezTo>
                    <a:cubicBezTo>
                      <a:pt x="29174" y="8379"/>
                      <a:pt x="29174" y="8379"/>
                      <a:pt x="29873" y="8379"/>
                    </a:cubicBezTo>
                    <a:cubicBezTo>
                      <a:pt x="29873" y="8379"/>
                      <a:pt x="29873" y="8379"/>
                      <a:pt x="30571" y="7481"/>
                    </a:cubicBezTo>
                    <a:cubicBezTo>
                      <a:pt x="30571" y="7481"/>
                      <a:pt x="30571" y="7481"/>
                      <a:pt x="31969" y="5984"/>
                    </a:cubicBezTo>
                    <a:cubicBezTo>
                      <a:pt x="31969" y="5984"/>
                      <a:pt x="31969" y="5984"/>
                      <a:pt x="34530" y="5386"/>
                    </a:cubicBezTo>
                    <a:cubicBezTo>
                      <a:pt x="34530" y="5386"/>
                      <a:pt x="34530" y="5386"/>
                      <a:pt x="35462" y="3890"/>
                    </a:cubicBezTo>
                    <a:cubicBezTo>
                      <a:pt x="35462" y="3890"/>
                      <a:pt x="35462" y="3890"/>
                      <a:pt x="36393" y="3291"/>
                    </a:cubicBezTo>
                    <a:cubicBezTo>
                      <a:pt x="36393" y="3291"/>
                      <a:pt x="36393" y="3291"/>
                      <a:pt x="37092" y="2393"/>
                    </a:cubicBezTo>
                    <a:cubicBezTo>
                      <a:pt x="37092" y="2393"/>
                      <a:pt x="37092" y="2393"/>
                      <a:pt x="40818" y="2693"/>
                    </a:cubicBezTo>
                    <a:cubicBezTo>
                      <a:pt x="40818" y="2693"/>
                      <a:pt x="40818" y="2693"/>
                      <a:pt x="41284" y="1197"/>
                    </a:cubicBezTo>
                    <a:cubicBezTo>
                      <a:pt x="41284" y="1197"/>
                      <a:pt x="41284" y="1197"/>
                      <a:pt x="43147" y="0"/>
                    </a:cubicBez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52" name="Shape 1437">
                <a:extLst>
                  <a:ext uri="{FF2B5EF4-FFF2-40B4-BE49-F238E27FC236}">
                    <a16:creationId xmlns:a16="http://schemas.microsoft.com/office/drawing/2014/main" id="{01BB4C02-0220-8063-2158-3FDDF861A8CA}"/>
                  </a:ext>
                </a:extLst>
              </p:cNvPr>
              <p:cNvSpPr/>
              <p:nvPr/>
            </p:nvSpPr>
            <p:spPr>
              <a:xfrm>
                <a:off x="6729061" y="5967267"/>
                <a:ext cx="814771" cy="517793"/>
              </a:xfrm>
              <a:custGeom>
                <a:avLst/>
                <a:gdLst/>
                <a:ahLst/>
                <a:cxnLst/>
                <a:rect l="0" t="0" r="0" b="0"/>
                <a:pathLst>
                  <a:path w="120000" h="120000" extrusionOk="0">
                    <a:moveTo>
                      <a:pt x="95419" y="71716"/>
                    </a:moveTo>
                    <a:cubicBezTo>
                      <a:pt x="96188" y="71716"/>
                      <a:pt x="96188" y="71716"/>
                      <a:pt x="96188" y="71716"/>
                    </a:cubicBezTo>
                    <a:cubicBezTo>
                      <a:pt x="97724" y="71716"/>
                      <a:pt x="97724" y="71716"/>
                      <a:pt x="97724" y="71716"/>
                    </a:cubicBezTo>
                    <a:cubicBezTo>
                      <a:pt x="100028" y="74100"/>
                      <a:pt x="100028" y="74100"/>
                      <a:pt x="100028" y="74100"/>
                    </a:cubicBezTo>
                    <a:cubicBezTo>
                      <a:pt x="101948" y="77080"/>
                      <a:pt x="101948" y="77080"/>
                      <a:pt x="101948" y="77080"/>
                    </a:cubicBezTo>
                    <a:cubicBezTo>
                      <a:pt x="101948" y="77080"/>
                      <a:pt x="103101" y="77677"/>
                      <a:pt x="103485" y="77677"/>
                    </a:cubicBezTo>
                    <a:cubicBezTo>
                      <a:pt x="103869" y="77677"/>
                      <a:pt x="104253" y="77677"/>
                      <a:pt x="104637" y="77677"/>
                    </a:cubicBezTo>
                    <a:cubicBezTo>
                      <a:pt x="105021" y="77677"/>
                      <a:pt x="106557" y="77677"/>
                      <a:pt x="106557" y="77677"/>
                    </a:cubicBezTo>
                    <a:cubicBezTo>
                      <a:pt x="110398" y="80061"/>
                      <a:pt x="110398" y="80061"/>
                      <a:pt x="110398" y="80061"/>
                    </a:cubicBezTo>
                    <a:cubicBezTo>
                      <a:pt x="112702" y="83042"/>
                      <a:pt x="112702" y="83042"/>
                      <a:pt x="112702" y="83042"/>
                    </a:cubicBezTo>
                    <a:cubicBezTo>
                      <a:pt x="112702" y="85426"/>
                      <a:pt x="112702" y="85426"/>
                      <a:pt x="112702" y="85426"/>
                    </a:cubicBezTo>
                    <a:cubicBezTo>
                      <a:pt x="113470" y="90791"/>
                      <a:pt x="113470" y="90791"/>
                      <a:pt x="113470" y="90791"/>
                    </a:cubicBezTo>
                    <a:cubicBezTo>
                      <a:pt x="114623" y="90791"/>
                      <a:pt x="114623" y="90791"/>
                      <a:pt x="114623" y="90791"/>
                    </a:cubicBezTo>
                    <a:cubicBezTo>
                      <a:pt x="115391" y="90791"/>
                      <a:pt x="115391" y="90791"/>
                      <a:pt x="115391" y="90791"/>
                    </a:cubicBezTo>
                    <a:cubicBezTo>
                      <a:pt x="115391" y="94367"/>
                      <a:pt x="115391" y="94367"/>
                      <a:pt x="115391" y="94367"/>
                    </a:cubicBezTo>
                    <a:cubicBezTo>
                      <a:pt x="116543" y="94367"/>
                      <a:pt x="116543" y="94367"/>
                      <a:pt x="116543" y="94367"/>
                    </a:cubicBezTo>
                    <a:cubicBezTo>
                      <a:pt x="118079" y="96752"/>
                      <a:pt x="118079" y="96752"/>
                      <a:pt x="118079" y="96752"/>
                    </a:cubicBezTo>
                    <a:cubicBezTo>
                      <a:pt x="120000" y="96752"/>
                      <a:pt x="120000" y="96752"/>
                      <a:pt x="120000" y="96752"/>
                    </a:cubicBezTo>
                    <a:cubicBezTo>
                      <a:pt x="118079" y="100924"/>
                      <a:pt x="118079" y="100924"/>
                      <a:pt x="118079" y="100924"/>
                    </a:cubicBezTo>
                    <a:cubicBezTo>
                      <a:pt x="116543" y="102117"/>
                      <a:pt x="116543" y="102117"/>
                      <a:pt x="116543" y="102117"/>
                    </a:cubicBezTo>
                    <a:cubicBezTo>
                      <a:pt x="114623" y="107482"/>
                      <a:pt x="114623" y="107482"/>
                      <a:pt x="114623" y="107482"/>
                    </a:cubicBezTo>
                    <a:cubicBezTo>
                      <a:pt x="112318" y="108674"/>
                      <a:pt x="112318" y="108674"/>
                      <a:pt x="112318" y="108674"/>
                    </a:cubicBezTo>
                    <a:cubicBezTo>
                      <a:pt x="107709" y="108674"/>
                      <a:pt x="107709" y="108674"/>
                      <a:pt x="107709" y="108674"/>
                    </a:cubicBezTo>
                    <a:cubicBezTo>
                      <a:pt x="106941" y="110462"/>
                      <a:pt x="106941" y="110462"/>
                      <a:pt x="106941" y="110462"/>
                    </a:cubicBezTo>
                    <a:cubicBezTo>
                      <a:pt x="103869" y="110462"/>
                      <a:pt x="103869" y="110462"/>
                      <a:pt x="103869" y="110462"/>
                    </a:cubicBezTo>
                    <a:cubicBezTo>
                      <a:pt x="103101" y="114635"/>
                      <a:pt x="103101" y="114635"/>
                      <a:pt x="103101" y="114635"/>
                    </a:cubicBezTo>
                    <a:cubicBezTo>
                      <a:pt x="102717" y="117615"/>
                      <a:pt x="102717" y="117615"/>
                      <a:pt x="102717" y="117615"/>
                    </a:cubicBezTo>
                    <a:cubicBezTo>
                      <a:pt x="101948" y="118808"/>
                      <a:pt x="101948" y="118808"/>
                      <a:pt x="101948" y="118808"/>
                    </a:cubicBezTo>
                    <a:cubicBezTo>
                      <a:pt x="101180" y="120000"/>
                      <a:pt x="101180" y="120000"/>
                      <a:pt x="101180" y="120000"/>
                    </a:cubicBezTo>
                    <a:cubicBezTo>
                      <a:pt x="100028" y="120000"/>
                      <a:pt x="100028" y="120000"/>
                      <a:pt x="100028" y="120000"/>
                    </a:cubicBezTo>
                    <a:cubicBezTo>
                      <a:pt x="98876" y="117019"/>
                      <a:pt x="98876" y="117019"/>
                      <a:pt x="98876" y="117019"/>
                    </a:cubicBezTo>
                    <a:cubicBezTo>
                      <a:pt x="96188" y="115231"/>
                      <a:pt x="96188" y="115231"/>
                      <a:pt x="96188" y="115231"/>
                    </a:cubicBezTo>
                    <a:cubicBezTo>
                      <a:pt x="94651" y="112846"/>
                      <a:pt x="94651" y="112846"/>
                      <a:pt x="94651" y="112846"/>
                    </a:cubicBezTo>
                    <a:cubicBezTo>
                      <a:pt x="94651" y="111654"/>
                      <a:pt x="94651" y="111654"/>
                      <a:pt x="94651" y="111654"/>
                    </a:cubicBezTo>
                    <a:cubicBezTo>
                      <a:pt x="94651" y="109866"/>
                      <a:pt x="94651" y="109866"/>
                      <a:pt x="94651" y="109866"/>
                    </a:cubicBezTo>
                    <a:cubicBezTo>
                      <a:pt x="94651" y="107482"/>
                      <a:pt x="94651" y="107482"/>
                      <a:pt x="94651" y="107482"/>
                    </a:cubicBezTo>
                    <a:cubicBezTo>
                      <a:pt x="94651" y="106289"/>
                      <a:pt x="94651" y="106289"/>
                      <a:pt x="94651" y="106289"/>
                    </a:cubicBezTo>
                    <a:cubicBezTo>
                      <a:pt x="94651" y="101521"/>
                      <a:pt x="94651" y="101521"/>
                      <a:pt x="94651" y="101521"/>
                    </a:cubicBezTo>
                    <a:cubicBezTo>
                      <a:pt x="94651" y="100328"/>
                      <a:pt x="94651" y="100328"/>
                      <a:pt x="94651" y="100328"/>
                    </a:cubicBezTo>
                    <a:cubicBezTo>
                      <a:pt x="94651" y="97348"/>
                      <a:pt x="94651" y="97348"/>
                      <a:pt x="94651" y="97348"/>
                    </a:cubicBezTo>
                    <a:cubicBezTo>
                      <a:pt x="92731" y="93175"/>
                      <a:pt x="92731" y="93175"/>
                      <a:pt x="92731" y="93175"/>
                    </a:cubicBezTo>
                    <a:cubicBezTo>
                      <a:pt x="91579" y="91387"/>
                      <a:pt x="91579" y="91387"/>
                      <a:pt x="91579" y="91387"/>
                    </a:cubicBezTo>
                    <a:cubicBezTo>
                      <a:pt x="91579" y="89598"/>
                      <a:pt x="91579" y="89598"/>
                      <a:pt x="91579" y="89598"/>
                    </a:cubicBezTo>
                    <a:cubicBezTo>
                      <a:pt x="91579" y="88406"/>
                      <a:pt x="91579" y="88406"/>
                      <a:pt x="91579" y="88406"/>
                    </a:cubicBezTo>
                    <a:cubicBezTo>
                      <a:pt x="92731" y="86022"/>
                      <a:pt x="92731" y="86022"/>
                      <a:pt x="92731" y="86022"/>
                    </a:cubicBezTo>
                    <a:cubicBezTo>
                      <a:pt x="94651" y="85426"/>
                      <a:pt x="94651" y="85426"/>
                      <a:pt x="94651" y="85426"/>
                    </a:cubicBezTo>
                    <a:cubicBezTo>
                      <a:pt x="96188" y="83042"/>
                      <a:pt x="96188" y="83042"/>
                      <a:pt x="96188" y="83042"/>
                    </a:cubicBezTo>
                    <a:lnTo>
                      <a:pt x="96188" y="80061"/>
                    </a:lnTo>
                    <a:cubicBezTo>
                      <a:pt x="95419" y="74696"/>
                      <a:pt x="95419" y="74696"/>
                      <a:pt x="95419" y="74696"/>
                    </a:cubicBezTo>
                    <a:cubicBezTo>
                      <a:pt x="95419" y="73504"/>
                      <a:pt x="95419" y="73504"/>
                      <a:pt x="95419" y="73504"/>
                    </a:cubicBezTo>
                    <a:cubicBezTo>
                      <a:pt x="95419" y="71716"/>
                      <a:pt x="95419" y="71716"/>
                      <a:pt x="95419" y="71716"/>
                    </a:cubicBezTo>
                    <a:close/>
                    <a:moveTo>
                      <a:pt x="70375" y="46863"/>
                    </a:moveTo>
                    <a:lnTo>
                      <a:pt x="71729" y="46863"/>
                    </a:lnTo>
                    <a:lnTo>
                      <a:pt x="72631" y="46863"/>
                    </a:lnTo>
                    <a:lnTo>
                      <a:pt x="73533" y="48283"/>
                    </a:lnTo>
                    <a:lnTo>
                      <a:pt x="74435" y="50413"/>
                    </a:lnTo>
                    <a:lnTo>
                      <a:pt x="74435" y="52544"/>
                    </a:lnTo>
                    <a:lnTo>
                      <a:pt x="72631" y="53964"/>
                    </a:lnTo>
                    <a:lnTo>
                      <a:pt x="71729" y="52544"/>
                    </a:lnTo>
                    <a:lnTo>
                      <a:pt x="71729" y="50413"/>
                    </a:lnTo>
                    <a:lnTo>
                      <a:pt x="70375" y="48993"/>
                    </a:lnTo>
                    <a:lnTo>
                      <a:pt x="70375" y="48283"/>
                    </a:lnTo>
                    <a:close/>
                    <a:moveTo>
                      <a:pt x="78947" y="43313"/>
                    </a:moveTo>
                    <a:lnTo>
                      <a:pt x="80300" y="43313"/>
                    </a:lnTo>
                    <a:lnTo>
                      <a:pt x="81654" y="45443"/>
                    </a:lnTo>
                    <a:lnTo>
                      <a:pt x="82556" y="46863"/>
                    </a:lnTo>
                    <a:lnTo>
                      <a:pt x="84361" y="48283"/>
                    </a:lnTo>
                    <a:lnTo>
                      <a:pt x="84361" y="46863"/>
                    </a:lnTo>
                    <a:lnTo>
                      <a:pt x="86616" y="46863"/>
                    </a:lnTo>
                    <a:lnTo>
                      <a:pt x="87969" y="46863"/>
                    </a:lnTo>
                    <a:lnTo>
                      <a:pt x="89774" y="48994"/>
                    </a:lnTo>
                    <a:lnTo>
                      <a:pt x="92932" y="52544"/>
                    </a:lnTo>
                    <a:lnTo>
                      <a:pt x="92932" y="56094"/>
                    </a:lnTo>
                    <a:lnTo>
                      <a:pt x="91578" y="58224"/>
                    </a:lnTo>
                    <a:lnTo>
                      <a:pt x="90225" y="58224"/>
                    </a:lnTo>
                    <a:lnTo>
                      <a:pt x="88872" y="58224"/>
                    </a:lnTo>
                    <a:lnTo>
                      <a:pt x="88872" y="58934"/>
                    </a:lnTo>
                    <a:lnTo>
                      <a:pt x="85714" y="58934"/>
                    </a:lnTo>
                    <a:lnTo>
                      <a:pt x="84361" y="58934"/>
                    </a:lnTo>
                    <a:lnTo>
                      <a:pt x="83909" y="58934"/>
                    </a:lnTo>
                    <a:lnTo>
                      <a:pt x="83007" y="56804"/>
                    </a:lnTo>
                    <a:lnTo>
                      <a:pt x="82556" y="53964"/>
                    </a:lnTo>
                    <a:lnTo>
                      <a:pt x="83007" y="51124"/>
                    </a:lnTo>
                    <a:lnTo>
                      <a:pt x="80751" y="51124"/>
                    </a:lnTo>
                    <a:lnTo>
                      <a:pt x="78947" y="50413"/>
                    </a:lnTo>
                    <a:lnTo>
                      <a:pt x="78947" y="48283"/>
                    </a:lnTo>
                    <a:lnTo>
                      <a:pt x="78947" y="46863"/>
                    </a:lnTo>
                    <a:lnTo>
                      <a:pt x="78947" y="44733"/>
                    </a:lnTo>
                    <a:close/>
                    <a:moveTo>
                      <a:pt x="65864" y="37633"/>
                    </a:moveTo>
                    <a:lnTo>
                      <a:pt x="66766" y="37633"/>
                    </a:lnTo>
                    <a:lnTo>
                      <a:pt x="69473" y="37633"/>
                    </a:lnTo>
                    <a:lnTo>
                      <a:pt x="71728" y="37633"/>
                    </a:lnTo>
                    <a:lnTo>
                      <a:pt x="72179" y="40473"/>
                    </a:lnTo>
                    <a:lnTo>
                      <a:pt x="77142" y="40473"/>
                    </a:lnTo>
                    <a:lnTo>
                      <a:pt x="74886" y="42603"/>
                    </a:lnTo>
                    <a:lnTo>
                      <a:pt x="74435" y="43313"/>
                    </a:lnTo>
                    <a:lnTo>
                      <a:pt x="74435" y="41893"/>
                    </a:lnTo>
                    <a:lnTo>
                      <a:pt x="73082" y="41893"/>
                    </a:lnTo>
                    <a:lnTo>
                      <a:pt x="72179" y="41893"/>
                    </a:lnTo>
                    <a:lnTo>
                      <a:pt x="70826" y="41893"/>
                    </a:lnTo>
                    <a:lnTo>
                      <a:pt x="69924" y="41893"/>
                    </a:lnTo>
                    <a:lnTo>
                      <a:pt x="69022" y="41893"/>
                    </a:lnTo>
                    <a:lnTo>
                      <a:pt x="67668" y="41893"/>
                    </a:lnTo>
                    <a:lnTo>
                      <a:pt x="65864" y="41183"/>
                    </a:lnTo>
                    <a:lnTo>
                      <a:pt x="65864" y="40473"/>
                    </a:lnTo>
                    <a:lnTo>
                      <a:pt x="65864" y="39053"/>
                    </a:lnTo>
                    <a:close/>
                    <a:moveTo>
                      <a:pt x="47819" y="20591"/>
                    </a:moveTo>
                    <a:lnTo>
                      <a:pt x="49623" y="20591"/>
                    </a:lnTo>
                    <a:lnTo>
                      <a:pt x="50526" y="20591"/>
                    </a:lnTo>
                    <a:lnTo>
                      <a:pt x="51428" y="21301"/>
                    </a:lnTo>
                    <a:lnTo>
                      <a:pt x="51879" y="22721"/>
                    </a:lnTo>
                    <a:lnTo>
                      <a:pt x="53232" y="26272"/>
                    </a:lnTo>
                    <a:lnTo>
                      <a:pt x="54586" y="26272"/>
                    </a:lnTo>
                    <a:lnTo>
                      <a:pt x="55488" y="29822"/>
                    </a:lnTo>
                    <a:lnTo>
                      <a:pt x="55488" y="32662"/>
                    </a:lnTo>
                    <a:lnTo>
                      <a:pt x="55488" y="34793"/>
                    </a:lnTo>
                    <a:lnTo>
                      <a:pt x="54135" y="34793"/>
                    </a:lnTo>
                    <a:lnTo>
                      <a:pt x="52781" y="32662"/>
                    </a:lnTo>
                    <a:lnTo>
                      <a:pt x="51879" y="31242"/>
                    </a:lnTo>
                    <a:lnTo>
                      <a:pt x="49623" y="32662"/>
                    </a:lnTo>
                    <a:lnTo>
                      <a:pt x="47819" y="33372"/>
                    </a:lnTo>
                    <a:lnTo>
                      <a:pt x="46466" y="31952"/>
                    </a:lnTo>
                    <a:lnTo>
                      <a:pt x="45563" y="29822"/>
                    </a:lnTo>
                    <a:lnTo>
                      <a:pt x="43308" y="27692"/>
                    </a:lnTo>
                    <a:lnTo>
                      <a:pt x="43308" y="25562"/>
                    </a:lnTo>
                    <a:lnTo>
                      <a:pt x="43308" y="22721"/>
                    </a:lnTo>
                    <a:lnTo>
                      <a:pt x="44661" y="22721"/>
                    </a:lnTo>
                    <a:lnTo>
                      <a:pt x="46014" y="22721"/>
                    </a:lnTo>
                    <a:lnTo>
                      <a:pt x="46014" y="21301"/>
                    </a:lnTo>
                    <a:close/>
                    <a:moveTo>
                      <a:pt x="3157" y="6390"/>
                    </a:moveTo>
                    <a:lnTo>
                      <a:pt x="3157" y="8520"/>
                    </a:lnTo>
                    <a:lnTo>
                      <a:pt x="3157" y="9941"/>
                    </a:lnTo>
                    <a:lnTo>
                      <a:pt x="2255" y="11361"/>
                    </a:lnTo>
                    <a:lnTo>
                      <a:pt x="1804" y="12781"/>
                    </a:lnTo>
                    <a:lnTo>
                      <a:pt x="1804" y="15621"/>
                    </a:lnTo>
                    <a:lnTo>
                      <a:pt x="0" y="14201"/>
                    </a:lnTo>
                    <a:lnTo>
                      <a:pt x="0" y="12781"/>
                    </a:lnTo>
                    <a:lnTo>
                      <a:pt x="0" y="11361"/>
                    </a:lnTo>
                    <a:lnTo>
                      <a:pt x="1804" y="8520"/>
                    </a:lnTo>
                    <a:close/>
                    <a:moveTo>
                      <a:pt x="14887" y="0"/>
                    </a:moveTo>
                    <a:lnTo>
                      <a:pt x="16240" y="0"/>
                    </a:lnTo>
                    <a:lnTo>
                      <a:pt x="19849" y="0"/>
                    </a:lnTo>
                    <a:lnTo>
                      <a:pt x="21202" y="0"/>
                    </a:lnTo>
                    <a:lnTo>
                      <a:pt x="22556" y="3550"/>
                    </a:lnTo>
                    <a:lnTo>
                      <a:pt x="22556" y="4260"/>
                    </a:lnTo>
                    <a:lnTo>
                      <a:pt x="22556" y="6390"/>
                    </a:lnTo>
                    <a:lnTo>
                      <a:pt x="22105" y="8520"/>
                    </a:lnTo>
                    <a:lnTo>
                      <a:pt x="22105" y="9230"/>
                    </a:lnTo>
                    <a:lnTo>
                      <a:pt x="20751" y="11360"/>
                    </a:lnTo>
                    <a:lnTo>
                      <a:pt x="19849" y="11360"/>
                    </a:lnTo>
                    <a:lnTo>
                      <a:pt x="18496" y="11360"/>
                    </a:lnTo>
                    <a:lnTo>
                      <a:pt x="17593" y="11360"/>
                    </a:lnTo>
                    <a:lnTo>
                      <a:pt x="15338" y="9230"/>
                    </a:lnTo>
                    <a:lnTo>
                      <a:pt x="14887" y="9230"/>
                    </a:lnTo>
                    <a:lnTo>
                      <a:pt x="12631" y="6390"/>
                    </a:lnTo>
                    <a:lnTo>
                      <a:pt x="12631" y="2840"/>
                    </a:lnTo>
                    <a:lnTo>
                      <a:pt x="12631" y="1420"/>
                    </a:ln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sp>
          <p:nvSpPr>
            <p:cNvPr id="49" name="Freeform: Shape 48">
              <a:extLst>
                <a:ext uri="{FF2B5EF4-FFF2-40B4-BE49-F238E27FC236}">
                  <a16:creationId xmlns:a16="http://schemas.microsoft.com/office/drawing/2014/main" id="{B9A9BC07-926B-17AF-93E2-144C5F180E20}"/>
                </a:ext>
              </a:extLst>
            </p:cNvPr>
            <p:cNvSpPr/>
            <p:nvPr/>
          </p:nvSpPr>
          <p:spPr>
            <a:xfrm>
              <a:off x="10976661" y="3997346"/>
              <a:ext cx="808643" cy="781278"/>
            </a:xfrm>
            <a:custGeom>
              <a:avLst/>
              <a:gdLst>
                <a:gd name="csX0" fmla="*/ 573224 w 808643"/>
                <a:gd name="csY0" fmla="*/ 635974 h 781278"/>
                <a:gd name="csX1" fmla="*/ 569726 w 808643"/>
                <a:gd name="csY1" fmla="*/ 646468 h 781278"/>
                <a:gd name="csX2" fmla="*/ 545223 w 808643"/>
                <a:gd name="csY2" fmla="*/ 661787 h 781278"/>
                <a:gd name="csX3" fmla="*/ 523778 w 808643"/>
                <a:gd name="csY3" fmla="*/ 680168 h 781278"/>
                <a:gd name="csX4" fmla="*/ 523778 w 808643"/>
                <a:gd name="csY4" fmla="*/ 680183 h 781278"/>
                <a:gd name="csX5" fmla="*/ 523781 w 808643"/>
                <a:gd name="csY5" fmla="*/ 680174 h 781278"/>
                <a:gd name="csX6" fmla="*/ 545222 w 808643"/>
                <a:gd name="csY6" fmla="*/ 661790 h 781278"/>
                <a:gd name="csX7" fmla="*/ 569726 w 808643"/>
                <a:gd name="csY7" fmla="*/ 646470 h 781278"/>
                <a:gd name="csX8" fmla="*/ 542159 w 808643"/>
                <a:gd name="csY8" fmla="*/ 588258 h 781278"/>
                <a:gd name="csX9" fmla="*/ 542190 w 808643"/>
                <a:gd name="csY9" fmla="*/ 588320 h 781278"/>
                <a:gd name="csX10" fmla="*/ 542159 w 808643"/>
                <a:gd name="csY10" fmla="*/ 588258 h 781278"/>
                <a:gd name="csX11" fmla="*/ 589795 w 808643"/>
                <a:gd name="csY11" fmla="*/ 496627 h 781278"/>
                <a:gd name="csX12" fmla="*/ 618733 w 808643"/>
                <a:gd name="csY12" fmla="*/ 505535 h 781278"/>
                <a:gd name="csX13" fmla="*/ 621796 w 808643"/>
                <a:gd name="csY13" fmla="*/ 508598 h 781278"/>
                <a:gd name="csX14" fmla="*/ 618733 w 808643"/>
                <a:gd name="csY14" fmla="*/ 505530 h 781278"/>
                <a:gd name="csX15" fmla="*/ 542158 w 808643"/>
                <a:gd name="csY15" fmla="*/ 484084 h 781278"/>
                <a:gd name="csX16" fmla="*/ 542157 w 808643"/>
                <a:gd name="csY16" fmla="*/ 484085 h 781278"/>
                <a:gd name="csX17" fmla="*/ 539095 w 808643"/>
                <a:gd name="csY17" fmla="*/ 493274 h 781278"/>
                <a:gd name="csX18" fmla="*/ 532967 w 808643"/>
                <a:gd name="csY18" fmla="*/ 505532 h 781278"/>
                <a:gd name="csX19" fmla="*/ 523778 w 808643"/>
                <a:gd name="csY19" fmla="*/ 511659 h 781278"/>
                <a:gd name="csX20" fmla="*/ 520716 w 808643"/>
                <a:gd name="csY20" fmla="*/ 526978 h 781278"/>
                <a:gd name="csX21" fmla="*/ 523778 w 808643"/>
                <a:gd name="csY21" fmla="*/ 545362 h 781278"/>
                <a:gd name="csX22" fmla="*/ 523778 w 808643"/>
                <a:gd name="csY22" fmla="*/ 560681 h 781278"/>
                <a:gd name="csX23" fmla="*/ 520716 w 808643"/>
                <a:gd name="csY23" fmla="*/ 576000 h 781278"/>
                <a:gd name="csX24" fmla="*/ 522488 w 808643"/>
                <a:gd name="csY24" fmla="*/ 577182 h 781278"/>
                <a:gd name="csX25" fmla="*/ 520719 w 808643"/>
                <a:gd name="csY25" fmla="*/ 576001 h 781278"/>
                <a:gd name="csX26" fmla="*/ 523781 w 808643"/>
                <a:gd name="csY26" fmla="*/ 560682 h 781278"/>
                <a:gd name="csX27" fmla="*/ 523781 w 808643"/>
                <a:gd name="csY27" fmla="*/ 545363 h 781278"/>
                <a:gd name="csX28" fmla="*/ 520719 w 808643"/>
                <a:gd name="csY28" fmla="*/ 526981 h 781278"/>
                <a:gd name="csX29" fmla="*/ 523781 w 808643"/>
                <a:gd name="csY29" fmla="*/ 511662 h 781278"/>
                <a:gd name="csX30" fmla="*/ 532970 w 808643"/>
                <a:gd name="csY30" fmla="*/ 505535 h 781278"/>
                <a:gd name="csX31" fmla="*/ 539097 w 808643"/>
                <a:gd name="csY31" fmla="*/ 493278 h 781278"/>
                <a:gd name="csX32" fmla="*/ 542159 w 808643"/>
                <a:gd name="csY32" fmla="*/ 484088 h 781278"/>
                <a:gd name="csX33" fmla="*/ 569012 w 808643"/>
                <a:gd name="csY33" fmla="*/ 490802 h 781278"/>
                <a:gd name="csX34" fmla="*/ 471705 w 808643"/>
                <a:gd name="csY34" fmla="*/ 407487 h 781278"/>
                <a:gd name="csX35" fmla="*/ 155990 w 808643"/>
                <a:gd name="csY35" fmla="*/ 463360 h 781278"/>
                <a:gd name="csX36" fmla="*/ 471706 w 808643"/>
                <a:gd name="csY36" fmla="*/ 407490 h 781278"/>
                <a:gd name="csX37" fmla="*/ 493043 w 808643"/>
                <a:gd name="csY37" fmla="*/ 420827 h 781278"/>
                <a:gd name="csX38" fmla="*/ 566660 w 808643"/>
                <a:gd name="csY38" fmla="*/ 0 h 781278"/>
                <a:gd name="csX39" fmla="*/ 566660 w 808643"/>
                <a:gd name="csY39" fmla="*/ 15316 h 781278"/>
                <a:gd name="csX40" fmla="*/ 566660 w 808643"/>
                <a:gd name="csY40" fmla="*/ 33699 h 781278"/>
                <a:gd name="csX41" fmla="*/ 572787 w 808643"/>
                <a:gd name="csY41" fmla="*/ 49019 h 781278"/>
                <a:gd name="csX42" fmla="*/ 581973 w 808643"/>
                <a:gd name="csY42" fmla="*/ 70466 h 781278"/>
                <a:gd name="csX43" fmla="*/ 591164 w 808643"/>
                <a:gd name="csY43" fmla="*/ 73529 h 781278"/>
                <a:gd name="csX44" fmla="*/ 600350 w 808643"/>
                <a:gd name="csY44" fmla="*/ 98043 h 781278"/>
                <a:gd name="csX45" fmla="*/ 591164 w 808643"/>
                <a:gd name="csY45" fmla="*/ 104169 h 781278"/>
                <a:gd name="csX46" fmla="*/ 588100 w 808643"/>
                <a:gd name="csY46" fmla="*/ 125616 h 781278"/>
                <a:gd name="csX47" fmla="*/ 600350 w 808643"/>
                <a:gd name="csY47" fmla="*/ 147062 h 781278"/>
                <a:gd name="csX48" fmla="*/ 609541 w 808643"/>
                <a:gd name="csY48" fmla="*/ 171572 h 781278"/>
                <a:gd name="csX49" fmla="*/ 621797 w 808643"/>
                <a:gd name="csY49" fmla="*/ 180766 h 781278"/>
                <a:gd name="csX50" fmla="*/ 624854 w 808643"/>
                <a:gd name="csY50" fmla="*/ 214469 h 781278"/>
                <a:gd name="csX51" fmla="*/ 630982 w 808643"/>
                <a:gd name="csY51" fmla="*/ 242042 h 781278"/>
                <a:gd name="csX52" fmla="*/ 643238 w 808643"/>
                <a:gd name="csY52" fmla="*/ 269614 h 781278"/>
                <a:gd name="csX53" fmla="*/ 643238 w 808643"/>
                <a:gd name="csY53" fmla="*/ 272682 h 781278"/>
                <a:gd name="csX54" fmla="*/ 643238 w 808643"/>
                <a:gd name="csY54" fmla="*/ 312512 h 781278"/>
                <a:gd name="csX55" fmla="*/ 643238 w 808643"/>
                <a:gd name="csY55" fmla="*/ 367657 h 781278"/>
                <a:gd name="csX56" fmla="*/ 655487 w 808643"/>
                <a:gd name="csY56" fmla="*/ 425870 h 781278"/>
                <a:gd name="csX57" fmla="*/ 655487 w 808643"/>
                <a:gd name="csY57" fmla="*/ 447317 h 781278"/>
                <a:gd name="csX58" fmla="*/ 667742 w 808643"/>
                <a:gd name="csY58" fmla="*/ 465700 h 781278"/>
                <a:gd name="csX59" fmla="*/ 655487 w 808643"/>
                <a:gd name="csY59" fmla="*/ 484083 h 781278"/>
                <a:gd name="csX60" fmla="*/ 658551 w 808643"/>
                <a:gd name="csY60" fmla="*/ 493277 h 781278"/>
                <a:gd name="csX61" fmla="*/ 637110 w 808643"/>
                <a:gd name="csY61" fmla="*/ 523913 h 781278"/>
                <a:gd name="csX62" fmla="*/ 658551 w 808643"/>
                <a:gd name="csY62" fmla="*/ 514724 h 781278"/>
                <a:gd name="csX63" fmla="*/ 673864 w 808643"/>
                <a:gd name="csY63" fmla="*/ 508597 h 781278"/>
                <a:gd name="csX64" fmla="*/ 692247 w 808643"/>
                <a:gd name="csY64" fmla="*/ 496340 h 781278"/>
                <a:gd name="csX65" fmla="*/ 698369 w 808643"/>
                <a:gd name="csY65" fmla="*/ 490214 h 781278"/>
                <a:gd name="csX66" fmla="*/ 716746 w 808643"/>
                <a:gd name="csY66" fmla="*/ 487151 h 781278"/>
                <a:gd name="csX67" fmla="*/ 732065 w 808643"/>
                <a:gd name="csY67" fmla="*/ 484083 h 781278"/>
                <a:gd name="csX68" fmla="*/ 738193 w 808643"/>
                <a:gd name="csY68" fmla="*/ 477957 h 781278"/>
                <a:gd name="csX69" fmla="*/ 756570 w 808643"/>
                <a:gd name="csY69" fmla="*/ 468768 h 781278"/>
                <a:gd name="csX70" fmla="*/ 771883 w 808643"/>
                <a:gd name="csY70" fmla="*/ 450384 h 781278"/>
                <a:gd name="csX71" fmla="*/ 756570 w 808643"/>
                <a:gd name="csY71" fmla="*/ 481020 h 781278"/>
                <a:gd name="csX72" fmla="*/ 771883 w 808643"/>
                <a:gd name="csY72" fmla="*/ 474894 h 781278"/>
                <a:gd name="csX73" fmla="*/ 781074 w 808643"/>
                <a:gd name="csY73" fmla="*/ 462637 h 781278"/>
                <a:gd name="csX74" fmla="*/ 790260 w 808643"/>
                <a:gd name="csY74" fmla="*/ 459574 h 781278"/>
                <a:gd name="csX75" fmla="*/ 802515 w 808643"/>
                <a:gd name="csY75" fmla="*/ 456511 h 781278"/>
                <a:gd name="csX76" fmla="*/ 808643 w 808643"/>
                <a:gd name="csY76" fmla="*/ 456511 h 781278"/>
                <a:gd name="csX77" fmla="*/ 781074 w 808643"/>
                <a:gd name="csY77" fmla="*/ 481020 h 781278"/>
                <a:gd name="csX78" fmla="*/ 756570 w 808643"/>
                <a:gd name="csY78" fmla="*/ 499404 h 781278"/>
                <a:gd name="csX79" fmla="*/ 738193 w 808643"/>
                <a:gd name="csY79" fmla="*/ 508597 h 781278"/>
                <a:gd name="csX80" fmla="*/ 722873 w 808643"/>
                <a:gd name="csY80" fmla="*/ 523913 h 781278"/>
                <a:gd name="csX81" fmla="*/ 698369 w 808643"/>
                <a:gd name="csY81" fmla="*/ 530044 h 781278"/>
                <a:gd name="csX82" fmla="*/ 670800 w 808643"/>
                <a:gd name="csY82" fmla="*/ 539233 h 781278"/>
                <a:gd name="csX83" fmla="*/ 646302 w 808643"/>
                <a:gd name="csY83" fmla="*/ 545364 h 781278"/>
                <a:gd name="csX84" fmla="*/ 630986 w 808643"/>
                <a:gd name="csY84" fmla="*/ 536172 h 781278"/>
                <a:gd name="csX85" fmla="*/ 630986 w 808643"/>
                <a:gd name="csY85" fmla="*/ 536173 h 781278"/>
                <a:gd name="csX86" fmla="*/ 634048 w 808643"/>
                <a:gd name="csY86" fmla="*/ 539235 h 781278"/>
                <a:gd name="csX87" fmla="*/ 627923 w 808643"/>
                <a:gd name="csY87" fmla="*/ 545363 h 781278"/>
                <a:gd name="csX88" fmla="*/ 621797 w 808643"/>
                <a:gd name="csY88" fmla="*/ 560682 h 781278"/>
                <a:gd name="csX89" fmla="*/ 618733 w 808643"/>
                <a:gd name="csY89" fmla="*/ 576001 h 781278"/>
                <a:gd name="csX90" fmla="*/ 624860 w 808643"/>
                <a:gd name="csY90" fmla="*/ 576001 h 781278"/>
                <a:gd name="csX91" fmla="*/ 637111 w 808643"/>
                <a:gd name="csY91" fmla="*/ 576001 h 781278"/>
                <a:gd name="csX92" fmla="*/ 643238 w 808643"/>
                <a:gd name="csY92" fmla="*/ 594385 h 781278"/>
                <a:gd name="csX93" fmla="*/ 643238 w 808643"/>
                <a:gd name="csY93" fmla="*/ 606640 h 781278"/>
                <a:gd name="csX94" fmla="*/ 643238 w 808643"/>
                <a:gd name="csY94" fmla="*/ 631151 h 781278"/>
                <a:gd name="csX95" fmla="*/ 640174 w 808643"/>
                <a:gd name="csY95" fmla="*/ 646470 h 781278"/>
                <a:gd name="csX96" fmla="*/ 637111 w 808643"/>
                <a:gd name="csY96" fmla="*/ 670982 h 781278"/>
                <a:gd name="csX97" fmla="*/ 624860 w 808643"/>
                <a:gd name="csY97" fmla="*/ 683236 h 781278"/>
                <a:gd name="csX98" fmla="*/ 624860 w 808643"/>
                <a:gd name="csY98" fmla="*/ 695493 h 781278"/>
                <a:gd name="csX99" fmla="*/ 624860 w 808643"/>
                <a:gd name="csY99" fmla="*/ 723067 h 781278"/>
                <a:gd name="csX100" fmla="*/ 609545 w 808643"/>
                <a:gd name="csY100" fmla="*/ 735321 h 781278"/>
                <a:gd name="csX101" fmla="*/ 600356 w 808643"/>
                <a:gd name="csY101" fmla="*/ 747578 h 781278"/>
                <a:gd name="csX102" fmla="*/ 597292 w 808643"/>
                <a:gd name="csY102" fmla="*/ 750640 h 781278"/>
                <a:gd name="csX103" fmla="*/ 594230 w 808643"/>
                <a:gd name="csY103" fmla="*/ 772089 h 781278"/>
                <a:gd name="csX104" fmla="*/ 591167 w 808643"/>
                <a:gd name="csY104" fmla="*/ 772089 h 781278"/>
                <a:gd name="csX105" fmla="*/ 588104 w 808643"/>
                <a:gd name="csY105" fmla="*/ 769024 h 781278"/>
                <a:gd name="csX106" fmla="*/ 588104 w 808643"/>
                <a:gd name="csY106" fmla="*/ 759832 h 781278"/>
                <a:gd name="csX107" fmla="*/ 591167 w 808643"/>
                <a:gd name="csY107" fmla="*/ 747578 h 781278"/>
                <a:gd name="csX108" fmla="*/ 588104 w 808643"/>
                <a:gd name="csY108" fmla="*/ 747578 h 781278"/>
                <a:gd name="csX109" fmla="*/ 575852 w 808643"/>
                <a:gd name="csY109" fmla="*/ 747578 h 781278"/>
                <a:gd name="csX110" fmla="*/ 560537 w 808643"/>
                <a:gd name="csY110" fmla="*/ 747578 h 781278"/>
                <a:gd name="csX111" fmla="*/ 551348 w 808643"/>
                <a:gd name="csY111" fmla="*/ 744513 h 781278"/>
                <a:gd name="csX112" fmla="*/ 539097 w 808643"/>
                <a:gd name="csY112" fmla="*/ 738386 h 781278"/>
                <a:gd name="csX113" fmla="*/ 523781 w 808643"/>
                <a:gd name="csY113" fmla="*/ 726131 h 781278"/>
                <a:gd name="csX114" fmla="*/ 517656 w 808643"/>
                <a:gd name="csY114" fmla="*/ 713875 h 781278"/>
                <a:gd name="csX115" fmla="*/ 514593 w 808643"/>
                <a:gd name="csY115" fmla="*/ 704682 h 781278"/>
                <a:gd name="csX116" fmla="*/ 520719 w 808643"/>
                <a:gd name="csY116" fmla="*/ 689363 h 781278"/>
                <a:gd name="csX117" fmla="*/ 522031 w 808643"/>
                <a:gd name="csY117" fmla="*/ 685424 h 781278"/>
                <a:gd name="csX118" fmla="*/ 517654 w 808643"/>
                <a:gd name="csY118" fmla="*/ 683234 h 781278"/>
                <a:gd name="csX119" fmla="*/ 508465 w 808643"/>
                <a:gd name="csY119" fmla="*/ 683234 h 781278"/>
                <a:gd name="csX120" fmla="*/ 505403 w 808643"/>
                <a:gd name="csY120" fmla="*/ 683234 h 781278"/>
                <a:gd name="csX121" fmla="*/ 496213 w 808643"/>
                <a:gd name="csY121" fmla="*/ 689361 h 781278"/>
                <a:gd name="csX122" fmla="*/ 490085 w 808643"/>
                <a:gd name="csY122" fmla="*/ 698553 h 781278"/>
                <a:gd name="csX123" fmla="*/ 49005 w 808643"/>
                <a:gd name="csY123" fmla="*/ 781278 h 781278"/>
                <a:gd name="csX124" fmla="*/ 0 w 808643"/>
                <a:gd name="csY124" fmla="*/ 493274 h 781278"/>
                <a:gd name="csX125" fmla="*/ 18375 w 808643"/>
                <a:gd name="csY125" fmla="*/ 481020 h 781278"/>
                <a:gd name="csX126" fmla="*/ 33692 w 808643"/>
                <a:gd name="csY126" fmla="*/ 471828 h 781278"/>
                <a:gd name="csX127" fmla="*/ 49005 w 808643"/>
                <a:gd name="csY127" fmla="*/ 459574 h 781278"/>
                <a:gd name="csX128" fmla="*/ 67385 w 808643"/>
                <a:gd name="csY128" fmla="*/ 447317 h 781278"/>
                <a:gd name="csX129" fmla="*/ 68430 w 808643"/>
                <a:gd name="csY129" fmla="*/ 452543 h 781278"/>
                <a:gd name="csX130" fmla="*/ 67386 w 808643"/>
                <a:gd name="csY130" fmla="*/ 447317 h 781278"/>
                <a:gd name="csX131" fmla="*/ 98012 w 808643"/>
                <a:gd name="csY131" fmla="*/ 416681 h 781278"/>
                <a:gd name="csX132" fmla="*/ 104140 w 808643"/>
                <a:gd name="csY132" fmla="*/ 407487 h 781278"/>
                <a:gd name="csX133" fmla="*/ 116389 w 808643"/>
                <a:gd name="csY133" fmla="*/ 395234 h 781278"/>
                <a:gd name="csX134" fmla="*/ 122517 w 808643"/>
                <a:gd name="csY134" fmla="*/ 389104 h 781278"/>
                <a:gd name="csX135" fmla="*/ 134772 w 808643"/>
                <a:gd name="csY135" fmla="*/ 379914 h 781278"/>
                <a:gd name="csX136" fmla="*/ 134772 w 808643"/>
                <a:gd name="csY136" fmla="*/ 370725 h 781278"/>
                <a:gd name="csX137" fmla="*/ 134772 w 808643"/>
                <a:gd name="csY137" fmla="*/ 364594 h 781278"/>
                <a:gd name="csX138" fmla="*/ 119453 w 808643"/>
                <a:gd name="csY138" fmla="*/ 333958 h 781278"/>
                <a:gd name="csX139" fmla="*/ 110268 w 808643"/>
                <a:gd name="csY139" fmla="*/ 312512 h 781278"/>
                <a:gd name="csX140" fmla="*/ 122517 w 808643"/>
                <a:gd name="csY140" fmla="*/ 303318 h 781278"/>
                <a:gd name="csX141" fmla="*/ 162335 w 808643"/>
                <a:gd name="csY141" fmla="*/ 294129 h 781278"/>
                <a:gd name="csX142" fmla="*/ 183776 w 808643"/>
                <a:gd name="csY142" fmla="*/ 294129 h 781278"/>
                <a:gd name="csX143" fmla="*/ 211344 w 808643"/>
                <a:gd name="csY143" fmla="*/ 294129 h 781278"/>
                <a:gd name="csX144" fmla="*/ 229721 w 808643"/>
                <a:gd name="csY144" fmla="*/ 294129 h 781278"/>
                <a:gd name="csX145" fmla="*/ 238913 w 808643"/>
                <a:gd name="csY145" fmla="*/ 294129 h 781278"/>
                <a:gd name="csX146" fmla="*/ 260354 w 808643"/>
                <a:gd name="csY146" fmla="*/ 284935 h 781278"/>
                <a:gd name="csX147" fmla="*/ 272609 w 808643"/>
                <a:gd name="csY147" fmla="*/ 284935 h 781278"/>
                <a:gd name="csX148" fmla="*/ 303235 w 808643"/>
                <a:gd name="csY148" fmla="*/ 275745 h 781278"/>
                <a:gd name="csX149" fmla="*/ 321619 w 808643"/>
                <a:gd name="csY149" fmla="*/ 254299 h 781278"/>
                <a:gd name="csX150" fmla="*/ 339996 w 808643"/>
                <a:gd name="csY150" fmla="*/ 245105 h 781278"/>
                <a:gd name="csX151" fmla="*/ 352245 w 808643"/>
                <a:gd name="csY151" fmla="*/ 235915 h 781278"/>
                <a:gd name="csX152" fmla="*/ 352245 w 808643"/>
                <a:gd name="csY152" fmla="*/ 229785 h 781278"/>
                <a:gd name="csX153" fmla="*/ 352245 w 808643"/>
                <a:gd name="csY153" fmla="*/ 217532 h 781278"/>
                <a:gd name="csX154" fmla="*/ 339996 w 808643"/>
                <a:gd name="csY154" fmla="*/ 202212 h 781278"/>
                <a:gd name="csX155" fmla="*/ 352245 w 808643"/>
                <a:gd name="csY155" fmla="*/ 193018 h 781278"/>
                <a:gd name="csX156" fmla="*/ 355309 w 808643"/>
                <a:gd name="csY156" fmla="*/ 180766 h 781278"/>
                <a:gd name="csX157" fmla="*/ 339996 w 808643"/>
                <a:gd name="csY157" fmla="*/ 186892 h 781278"/>
                <a:gd name="csX158" fmla="*/ 333868 w 808643"/>
                <a:gd name="csY158" fmla="*/ 180766 h 781278"/>
                <a:gd name="csX159" fmla="*/ 327740 w 808643"/>
                <a:gd name="csY159" fmla="*/ 168508 h 781278"/>
                <a:gd name="csX160" fmla="*/ 343059 w 808643"/>
                <a:gd name="csY160" fmla="*/ 156256 h 781278"/>
                <a:gd name="csX161" fmla="*/ 367564 w 808643"/>
                <a:gd name="csY161" fmla="*/ 134805 h 781278"/>
                <a:gd name="csX162" fmla="*/ 376750 w 808643"/>
                <a:gd name="csY162" fmla="*/ 116422 h 781278"/>
                <a:gd name="csX163" fmla="*/ 379813 w 808643"/>
                <a:gd name="csY163" fmla="*/ 101106 h 781278"/>
                <a:gd name="csX164" fmla="*/ 404318 w 808643"/>
                <a:gd name="csY164" fmla="*/ 70466 h 781278"/>
                <a:gd name="csX165" fmla="*/ 422695 w 808643"/>
                <a:gd name="csY165" fmla="*/ 45956 h 781278"/>
                <a:gd name="csX166" fmla="*/ 444136 w 808643"/>
                <a:gd name="csY166" fmla="*/ 30636 h 781278"/>
                <a:gd name="csX167" fmla="*/ 465577 w 808643"/>
                <a:gd name="csY167" fmla="*/ 24510 h 781278"/>
                <a:gd name="csX168" fmla="*/ 499273 w 808643"/>
                <a:gd name="csY168" fmla="*/ 15316 h 781278"/>
                <a:gd name="csX169" fmla="*/ 517650 w 808643"/>
                <a:gd name="csY169" fmla="*/ 6126 h 7812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Lst>
              <a:rect l="l" t="t" r="r" b="b"/>
              <a:pathLst>
                <a:path w="808643" h="781278">
                  <a:moveTo>
                    <a:pt x="573224" y="635974"/>
                  </a:moveTo>
                  <a:lnTo>
                    <a:pt x="569726" y="646468"/>
                  </a:lnTo>
                  <a:lnTo>
                    <a:pt x="545223" y="661787"/>
                  </a:lnTo>
                  <a:lnTo>
                    <a:pt x="523778" y="680168"/>
                  </a:lnTo>
                  <a:lnTo>
                    <a:pt x="523778" y="680183"/>
                  </a:lnTo>
                  <a:lnTo>
                    <a:pt x="523781" y="680174"/>
                  </a:lnTo>
                  <a:lnTo>
                    <a:pt x="545222" y="661790"/>
                  </a:lnTo>
                  <a:lnTo>
                    <a:pt x="569726" y="646470"/>
                  </a:lnTo>
                  <a:close/>
                  <a:moveTo>
                    <a:pt x="542159" y="588258"/>
                  </a:moveTo>
                  <a:lnTo>
                    <a:pt x="542190" y="588320"/>
                  </a:lnTo>
                  <a:lnTo>
                    <a:pt x="542159" y="588258"/>
                  </a:lnTo>
                  <a:close/>
                  <a:moveTo>
                    <a:pt x="589795" y="496627"/>
                  </a:moveTo>
                  <a:lnTo>
                    <a:pt x="618733" y="505535"/>
                  </a:lnTo>
                  <a:lnTo>
                    <a:pt x="621796" y="508598"/>
                  </a:lnTo>
                  <a:lnTo>
                    <a:pt x="618733" y="505530"/>
                  </a:lnTo>
                  <a:close/>
                  <a:moveTo>
                    <a:pt x="542158" y="484084"/>
                  </a:moveTo>
                  <a:lnTo>
                    <a:pt x="542157" y="484085"/>
                  </a:lnTo>
                  <a:lnTo>
                    <a:pt x="539095" y="493274"/>
                  </a:lnTo>
                  <a:lnTo>
                    <a:pt x="532967" y="505532"/>
                  </a:lnTo>
                  <a:lnTo>
                    <a:pt x="523778" y="511659"/>
                  </a:lnTo>
                  <a:lnTo>
                    <a:pt x="520716" y="526978"/>
                  </a:lnTo>
                  <a:lnTo>
                    <a:pt x="523778" y="545362"/>
                  </a:lnTo>
                  <a:lnTo>
                    <a:pt x="523778" y="560681"/>
                  </a:lnTo>
                  <a:lnTo>
                    <a:pt x="520716" y="576000"/>
                  </a:lnTo>
                  <a:lnTo>
                    <a:pt x="522488" y="577182"/>
                  </a:lnTo>
                  <a:lnTo>
                    <a:pt x="520719" y="576001"/>
                  </a:lnTo>
                  <a:lnTo>
                    <a:pt x="523781" y="560682"/>
                  </a:lnTo>
                  <a:lnTo>
                    <a:pt x="523781" y="545363"/>
                  </a:lnTo>
                  <a:lnTo>
                    <a:pt x="520719" y="526981"/>
                  </a:lnTo>
                  <a:lnTo>
                    <a:pt x="523781" y="511662"/>
                  </a:lnTo>
                  <a:lnTo>
                    <a:pt x="532970" y="505535"/>
                  </a:lnTo>
                  <a:lnTo>
                    <a:pt x="539097" y="493278"/>
                  </a:lnTo>
                  <a:lnTo>
                    <a:pt x="542159" y="484088"/>
                  </a:lnTo>
                  <a:lnTo>
                    <a:pt x="569012" y="490802"/>
                  </a:lnTo>
                  <a:close/>
                  <a:moveTo>
                    <a:pt x="471705" y="407487"/>
                  </a:moveTo>
                  <a:lnTo>
                    <a:pt x="155990" y="463360"/>
                  </a:lnTo>
                  <a:lnTo>
                    <a:pt x="471706" y="407490"/>
                  </a:lnTo>
                  <a:lnTo>
                    <a:pt x="493043" y="420827"/>
                  </a:lnTo>
                  <a:close/>
                  <a:moveTo>
                    <a:pt x="566660" y="0"/>
                  </a:moveTo>
                  <a:lnTo>
                    <a:pt x="566660" y="15316"/>
                  </a:lnTo>
                  <a:lnTo>
                    <a:pt x="566660" y="33699"/>
                  </a:lnTo>
                  <a:lnTo>
                    <a:pt x="572787" y="49019"/>
                  </a:lnTo>
                  <a:lnTo>
                    <a:pt x="581973" y="70466"/>
                  </a:lnTo>
                  <a:lnTo>
                    <a:pt x="591164" y="73529"/>
                  </a:lnTo>
                  <a:lnTo>
                    <a:pt x="600350" y="98043"/>
                  </a:lnTo>
                  <a:lnTo>
                    <a:pt x="591164" y="104169"/>
                  </a:lnTo>
                  <a:lnTo>
                    <a:pt x="588100" y="125616"/>
                  </a:lnTo>
                  <a:lnTo>
                    <a:pt x="600350" y="147062"/>
                  </a:lnTo>
                  <a:lnTo>
                    <a:pt x="609541" y="171572"/>
                  </a:lnTo>
                  <a:lnTo>
                    <a:pt x="621797" y="180766"/>
                  </a:lnTo>
                  <a:lnTo>
                    <a:pt x="624854" y="214469"/>
                  </a:lnTo>
                  <a:lnTo>
                    <a:pt x="630982" y="242042"/>
                  </a:lnTo>
                  <a:lnTo>
                    <a:pt x="643238" y="269614"/>
                  </a:lnTo>
                  <a:lnTo>
                    <a:pt x="643238" y="272682"/>
                  </a:lnTo>
                  <a:lnTo>
                    <a:pt x="643238" y="312512"/>
                  </a:lnTo>
                  <a:lnTo>
                    <a:pt x="643238" y="367657"/>
                  </a:lnTo>
                  <a:lnTo>
                    <a:pt x="655487" y="425870"/>
                  </a:lnTo>
                  <a:lnTo>
                    <a:pt x="655487" y="447317"/>
                  </a:lnTo>
                  <a:lnTo>
                    <a:pt x="667742" y="465700"/>
                  </a:lnTo>
                  <a:lnTo>
                    <a:pt x="655487" y="484083"/>
                  </a:lnTo>
                  <a:lnTo>
                    <a:pt x="658551" y="493277"/>
                  </a:lnTo>
                  <a:lnTo>
                    <a:pt x="637110" y="523913"/>
                  </a:lnTo>
                  <a:lnTo>
                    <a:pt x="658551" y="514724"/>
                  </a:lnTo>
                  <a:lnTo>
                    <a:pt x="673864" y="508597"/>
                  </a:lnTo>
                  <a:lnTo>
                    <a:pt x="692247" y="496340"/>
                  </a:lnTo>
                  <a:lnTo>
                    <a:pt x="698369" y="490214"/>
                  </a:lnTo>
                  <a:lnTo>
                    <a:pt x="716746" y="487151"/>
                  </a:lnTo>
                  <a:lnTo>
                    <a:pt x="732065" y="484083"/>
                  </a:lnTo>
                  <a:lnTo>
                    <a:pt x="738193" y="477957"/>
                  </a:lnTo>
                  <a:lnTo>
                    <a:pt x="756570" y="468768"/>
                  </a:lnTo>
                  <a:lnTo>
                    <a:pt x="771883" y="450384"/>
                  </a:lnTo>
                  <a:lnTo>
                    <a:pt x="756570" y="481020"/>
                  </a:lnTo>
                  <a:lnTo>
                    <a:pt x="771883" y="474894"/>
                  </a:lnTo>
                  <a:lnTo>
                    <a:pt x="781074" y="462637"/>
                  </a:lnTo>
                  <a:lnTo>
                    <a:pt x="790260" y="459574"/>
                  </a:lnTo>
                  <a:lnTo>
                    <a:pt x="802515" y="456511"/>
                  </a:lnTo>
                  <a:lnTo>
                    <a:pt x="808643" y="456511"/>
                  </a:lnTo>
                  <a:lnTo>
                    <a:pt x="781074" y="481020"/>
                  </a:lnTo>
                  <a:lnTo>
                    <a:pt x="756570" y="499404"/>
                  </a:lnTo>
                  <a:lnTo>
                    <a:pt x="738193" y="508597"/>
                  </a:lnTo>
                  <a:lnTo>
                    <a:pt x="722873" y="523913"/>
                  </a:lnTo>
                  <a:lnTo>
                    <a:pt x="698369" y="530044"/>
                  </a:lnTo>
                  <a:lnTo>
                    <a:pt x="670800" y="539233"/>
                  </a:lnTo>
                  <a:lnTo>
                    <a:pt x="646302" y="545364"/>
                  </a:lnTo>
                  <a:lnTo>
                    <a:pt x="630986" y="536172"/>
                  </a:lnTo>
                  <a:lnTo>
                    <a:pt x="630986" y="536173"/>
                  </a:lnTo>
                  <a:lnTo>
                    <a:pt x="634048" y="539235"/>
                  </a:lnTo>
                  <a:lnTo>
                    <a:pt x="627923" y="545363"/>
                  </a:lnTo>
                  <a:lnTo>
                    <a:pt x="621797" y="560682"/>
                  </a:lnTo>
                  <a:lnTo>
                    <a:pt x="618733" y="576001"/>
                  </a:lnTo>
                  <a:lnTo>
                    <a:pt x="624860" y="576001"/>
                  </a:lnTo>
                  <a:lnTo>
                    <a:pt x="637111" y="576001"/>
                  </a:lnTo>
                  <a:lnTo>
                    <a:pt x="643238" y="594385"/>
                  </a:lnTo>
                  <a:lnTo>
                    <a:pt x="643238" y="606640"/>
                  </a:lnTo>
                  <a:lnTo>
                    <a:pt x="643238" y="631151"/>
                  </a:lnTo>
                  <a:lnTo>
                    <a:pt x="640174" y="646470"/>
                  </a:lnTo>
                  <a:lnTo>
                    <a:pt x="637111" y="670982"/>
                  </a:lnTo>
                  <a:lnTo>
                    <a:pt x="624860" y="683236"/>
                  </a:lnTo>
                  <a:lnTo>
                    <a:pt x="624860" y="695493"/>
                  </a:lnTo>
                  <a:lnTo>
                    <a:pt x="624860" y="723067"/>
                  </a:lnTo>
                  <a:lnTo>
                    <a:pt x="609545" y="735321"/>
                  </a:lnTo>
                  <a:lnTo>
                    <a:pt x="600356" y="747578"/>
                  </a:lnTo>
                  <a:lnTo>
                    <a:pt x="597292" y="750640"/>
                  </a:lnTo>
                  <a:lnTo>
                    <a:pt x="594230" y="772089"/>
                  </a:lnTo>
                  <a:lnTo>
                    <a:pt x="591167" y="772089"/>
                  </a:lnTo>
                  <a:lnTo>
                    <a:pt x="588104" y="769024"/>
                  </a:lnTo>
                  <a:lnTo>
                    <a:pt x="588104" y="759832"/>
                  </a:lnTo>
                  <a:lnTo>
                    <a:pt x="591167" y="747578"/>
                  </a:lnTo>
                  <a:lnTo>
                    <a:pt x="588104" y="747578"/>
                  </a:lnTo>
                  <a:lnTo>
                    <a:pt x="575852" y="747578"/>
                  </a:lnTo>
                  <a:lnTo>
                    <a:pt x="560537" y="747578"/>
                  </a:lnTo>
                  <a:lnTo>
                    <a:pt x="551348" y="744513"/>
                  </a:lnTo>
                  <a:lnTo>
                    <a:pt x="539097" y="738386"/>
                  </a:lnTo>
                  <a:lnTo>
                    <a:pt x="523781" y="726131"/>
                  </a:lnTo>
                  <a:lnTo>
                    <a:pt x="517656" y="713875"/>
                  </a:lnTo>
                  <a:lnTo>
                    <a:pt x="514593" y="704682"/>
                  </a:lnTo>
                  <a:lnTo>
                    <a:pt x="520719" y="689363"/>
                  </a:lnTo>
                  <a:lnTo>
                    <a:pt x="522031" y="685424"/>
                  </a:lnTo>
                  <a:lnTo>
                    <a:pt x="517654" y="683234"/>
                  </a:lnTo>
                  <a:lnTo>
                    <a:pt x="508465" y="683234"/>
                  </a:lnTo>
                  <a:lnTo>
                    <a:pt x="505403" y="683234"/>
                  </a:lnTo>
                  <a:lnTo>
                    <a:pt x="496213" y="689361"/>
                  </a:lnTo>
                  <a:lnTo>
                    <a:pt x="490085" y="698553"/>
                  </a:lnTo>
                  <a:lnTo>
                    <a:pt x="49005" y="781278"/>
                  </a:lnTo>
                  <a:lnTo>
                    <a:pt x="0" y="493274"/>
                  </a:lnTo>
                  <a:lnTo>
                    <a:pt x="18375" y="481020"/>
                  </a:lnTo>
                  <a:lnTo>
                    <a:pt x="33692" y="471828"/>
                  </a:lnTo>
                  <a:lnTo>
                    <a:pt x="49005" y="459574"/>
                  </a:lnTo>
                  <a:lnTo>
                    <a:pt x="67385" y="447317"/>
                  </a:lnTo>
                  <a:lnTo>
                    <a:pt x="68430" y="452543"/>
                  </a:lnTo>
                  <a:lnTo>
                    <a:pt x="67386" y="447317"/>
                  </a:lnTo>
                  <a:lnTo>
                    <a:pt x="98012" y="416681"/>
                  </a:lnTo>
                  <a:lnTo>
                    <a:pt x="104140" y="407487"/>
                  </a:lnTo>
                  <a:lnTo>
                    <a:pt x="116389" y="395234"/>
                  </a:lnTo>
                  <a:lnTo>
                    <a:pt x="122517" y="389104"/>
                  </a:lnTo>
                  <a:lnTo>
                    <a:pt x="134772" y="379914"/>
                  </a:lnTo>
                  <a:lnTo>
                    <a:pt x="134772" y="370725"/>
                  </a:lnTo>
                  <a:lnTo>
                    <a:pt x="134772" y="364594"/>
                  </a:lnTo>
                  <a:lnTo>
                    <a:pt x="119453" y="333958"/>
                  </a:lnTo>
                  <a:lnTo>
                    <a:pt x="110268" y="312512"/>
                  </a:lnTo>
                  <a:lnTo>
                    <a:pt x="122517" y="303318"/>
                  </a:lnTo>
                  <a:lnTo>
                    <a:pt x="162335" y="294129"/>
                  </a:lnTo>
                  <a:lnTo>
                    <a:pt x="183776" y="294129"/>
                  </a:lnTo>
                  <a:lnTo>
                    <a:pt x="211344" y="294129"/>
                  </a:lnTo>
                  <a:lnTo>
                    <a:pt x="229721" y="294129"/>
                  </a:lnTo>
                  <a:lnTo>
                    <a:pt x="238913" y="294129"/>
                  </a:lnTo>
                  <a:lnTo>
                    <a:pt x="260354" y="284935"/>
                  </a:lnTo>
                  <a:lnTo>
                    <a:pt x="272609" y="284935"/>
                  </a:lnTo>
                  <a:lnTo>
                    <a:pt x="303235" y="275745"/>
                  </a:lnTo>
                  <a:lnTo>
                    <a:pt x="321619" y="254299"/>
                  </a:lnTo>
                  <a:lnTo>
                    <a:pt x="339996" y="245105"/>
                  </a:lnTo>
                  <a:lnTo>
                    <a:pt x="352245" y="235915"/>
                  </a:lnTo>
                  <a:lnTo>
                    <a:pt x="352245" y="229785"/>
                  </a:lnTo>
                  <a:lnTo>
                    <a:pt x="352245" y="217532"/>
                  </a:lnTo>
                  <a:lnTo>
                    <a:pt x="339996" y="202212"/>
                  </a:lnTo>
                  <a:lnTo>
                    <a:pt x="352245" y="193018"/>
                  </a:lnTo>
                  <a:lnTo>
                    <a:pt x="355309" y="180766"/>
                  </a:lnTo>
                  <a:lnTo>
                    <a:pt x="339996" y="186892"/>
                  </a:lnTo>
                  <a:lnTo>
                    <a:pt x="333868" y="180766"/>
                  </a:lnTo>
                  <a:lnTo>
                    <a:pt x="327740" y="168508"/>
                  </a:lnTo>
                  <a:lnTo>
                    <a:pt x="343059" y="156256"/>
                  </a:lnTo>
                  <a:lnTo>
                    <a:pt x="367564" y="134805"/>
                  </a:lnTo>
                  <a:lnTo>
                    <a:pt x="376750" y="116422"/>
                  </a:lnTo>
                  <a:lnTo>
                    <a:pt x="379813" y="101106"/>
                  </a:lnTo>
                  <a:lnTo>
                    <a:pt x="404318" y="70466"/>
                  </a:lnTo>
                  <a:lnTo>
                    <a:pt x="422695" y="45956"/>
                  </a:lnTo>
                  <a:lnTo>
                    <a:pt x="444136" y="30636"/>
                  </a:lnTo>
                  <a:lnTo>
                    <a:pt x="465577" y="24510"/>
                  </a:lnTo>
                  <a:lnTo>
                    <a:pt x="499273" y="15316"/>
                  </a:lnTo>
                  <a:lnTo>
                    <a:pt x="517650" y="6126"/>
                  </a:lnTo>
                  <a:close/>
                </a:path>
              </a:pathLst>
            </a:custGeom>
            <a:solidFill>
              <a:schemeClr val="tx1">
                <a:lumMod val="50000"/>
                <a:lumOff val="50000"/>
              </a:schemeClr>
            </a:solidFill>
            <a:ln w="3175" cap="flat" cmpd="sng">
              <a:solidFill>
                <a:schemeClr val="tx1">
                  <a:lumMod val="50000"/>
                  <a:lumOff val="50000"/>
                </a:schemeClr>
              </a:solidFill>
              <a:prstDash val="solid"/>
              <a:miter/>
              <a:headEnd type="none" w="med" len="med"/>
              <a:tailEnd type="none" w="med" len="med"/>
            </a:ln>
          </p:spPr>
          <p:txBody>
            <a:bodyPr wrap="square"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grpSp>
        <p:nvGrpSpPr>
          <p:cNvPr id="54" name="Group 53">
            <a:extLst>
              <a:ext uri="{FF2B5EF4-FFF2-40B4-BE49-F238E27FC236}">
                <a16:creationId xmlns:a16="http://schemas.microsoft.com/office/drawing/2014/main" id="{D0514836-A98C-7D82-656D-152BBDCFE890}"/>
              </a:ext>
            </a:extLst>
          </p:cNvPr>
          <p:cNvGrpSpPr>
            <a:grpSpLocks noChangeAspect="1"/>
          </p:cNvGrpSpPr>
          <p:nvPr/>
        </p:nvGrpSpPr>
        <p:grpSpPr>
          <a:xfrm>
            <a:off x="4715936" y="2389549"/>
            <a:ext cx="1188720" cy="748804"/>
            <a:chOff x="431464" y="409415"/>
            <a:chExt cx="5274971" cy="3322830"/>
          </a:xfrm>
        </p:grpSpPr>
        <p:grpSp>
          <p:nvGrpSpPr>
            <p:cNvPr id="55" name="Group 54">
              <a:extLst>
                <a:ext uri="{FF2B5EF4-FFF2-40B4-BE49-F238E27FC236}">
                  <a16:creationId xmlns:a16="http://schemas.microsoft.com/office/drawing/2014/main" id="{86976E11-FCA1-357B-8E81-A049234715CA}"/>
                </a:ext>
              </a:extLst>
            </p:cNvPr>
            <p:cNvGrpSpPr/>
            <p:nvPr/>
          </p:nvGrpSpPr>
          <p:grpSpPr>
            <a:xfrm>
              <a:off x="431464" y="409415"/>
              <a:ext cx="5274971" cy="3322830"/>
              <a:chOff x="5572912" y="3163760"/>
              <a:chExt cx="5274971" cy="3322830"/>
            </a:xfrm>
          </p:grpSpPr>
          <p:sp>
            <p:nvSpPr>
              <p:cNvPr id="57" name="Freeform: Shape 56">
                <a:extLst>
                  <a:ext uri="{FF2B5EF4-FFF2-40B4-BE49-F238E27FC236}">
                    <a16:creationId xmlns:a16="http://schemas.microsoft.com/office/drawing/2014/main" id="{210216FB-82BB-9020-08F5-82DB90469113}"/>
                  </a:ext>
                </a:extLst>
              </p:cNvPr>
              <p:cNvSpPr/>
              <p:nvPr/>
            </p:nvSpPr>
            <p:spPr>
              <a:xfrm>
                <a:off x="5800463" y="3163760"/>
                <a:ext cx="5047420" cy="3062405"/>
              </a:xfrm>
              <a:custGeom>
                <a:avLst/>
                <a:gdLst>
                  <a:gd name="connsiteX0" fmla="*/ 5042502 w 7905681"/>
                  <a:gd name="connsiteY0" fmla="*/ 3924416 h 4796589"/>
                  <a:gd name="connsiteX1" fmla="*/ 5043195 w 7905681"/>
                  <a:gd name="connsiteY1" fmla="*/ 3925314 h 4796589"/>
                  <a:gd name="connsiteX2" fmla="*/ 5043195 w 7905681"/>
                  <a:gd name="connsiteY2" fmla="*/ 3925312 h 4796589"/>
                  <a:gd name="connsiteX3" fmla="*/ 5019852 w 7905681"/>
                  <a:gd name="connsiteY3" fmla="*/ 3889014 h 4796589"/>
                  <a:gd name="connsiteX4" fmla="*/ 5019852 w 7905681"/>
                  <a:gd name="connsiteY4" fmla="*/ 3889016 h 4796589"/>
                  <a:gd name="connsiteX5" fmla="*/ 5021722 w 7905681"/>
                  <a:gd name="connsiteY5" fmla="*/ 3892648 h 4796589"/>
                  <a:gd name="connsiteX6" fmla="*/ 5412097 w 7905681"/>
                  <a:gd name="connsiteY6" fmla="*/ 3852707 h 4796589"/>
                  <a:gd name="connsiteX7" fmla="*/ 5413611 w 7905681"/>
                  <a:gd name="connsiteY7" fmla="*/ 3860057 h 4796589"/>
                  <a:gd name="connsiteX8" fmla="*/ 5412099 w 7905681"/>
                  <a:gd name="connsiteY8" fmla="*/ 3852711 h 4796589"/>
                  <a:gd name="connsiteX9" fmla="*/ 5384080 w 7905681"/>
                  <a:gd name="connsiteY9" fmla="*/ 3817445 h 4796589"/>
                  <a:gd name="connsiteX10" fmla="*/ 5384080 w 7905681"/>
                  <a:gd name="connsiteY10" fmla="*/ 3820944 h 4796589"/>
                  <a:gd name="connsiteX11" fmla="*/ 5387139 w 7905681"/>
                  <a:gd name="connsiteY11" fmla="*/ 3823915 h 4796589"/>
                  <a:gd name="connsiteX12" fmla="*/ 5384085 w 7905681"/>
                  <a:gd name="connsiteY12" fmla="*/ 3820947 h 4796589"/>
                  <a:gd name="connsiteX13" fmla="*/ 5384085 w 7905681"/>
                  <a:gd name="connsiteY13" fmla="*/ 3817446 h 4796589"/>
                  <a:gd name="connsiteX14" fmla="*/ 5024516 w 7905681"/>
                  <a:gd name="connsiteY14" fmla="*/ 3816404 h 4796589"/>
                  <a:gd name="connsiteX15" fmla="*/ 4720992 w 7905681"/>
                  <a:gd name="connsiteY15" fmla="*/ 3830014 h 4796589"/>
                  <a:gd name="connsiteX16" fmla="*/ 4720061 w 7905681"/>
                  <a:gd name="connsiteY16" fmla="*/ 3826395 h 4796589"/>
                  <a:gd name="connsiteX17" fmla="*/ 4720994 w 7905681"/>
                  <a:gd name="connsiteY17" fmla="*/ 3830026 h 4796589"/>
                  <a:gd name="connsiteX18" fmla="*/ 5024516 w 7905681"/>
                  <a:gd name="connsiteY18" fmla="*/ 3816405 h 4796589"/>
                  <a:gd name="connsiteX19" fmla="*/ 6302263 w 7905681"/>
                  <a:gd name="connsiteY19" fmla="*/ 3805739 h 4796589"/>
                  <a:gd name="connsiteX20" fmla="*/ 6303692 w 7905681"/>
                  <a:gd name="connsiteY20" fmla="*/ 3816411 h 4796589"/>
                  <a:gd name="connsiteX21" fmla="*/ 6303996 w 7905681"/>
                  <a:gd name="connsiteY21" fmla="*/ 3816411 h 4796589"/>
                  <a:gd name="connsiteX22" fmla="*/ 6268149 w 7905681"/>
                  <a:gd name="connsiteY22" fmla="*/ 3781812 h 4796589"/>
                  <a:gd name="connsiteX23" fmla="*/ 6267316 w 7905681"/>
                  <a:gd name="connsiteY23" fmla="*/ 3781857 h 4796589"/>
                  <a:gd name="connsiteX24" fmla="*/ 6266867 w 7905681"/>
                  <a:gd name="connsiteY24" fmla="*/ 3781882 h 4796589"/>
                  <a:gd name="connsiteX25" fmla="*/ 6271305 w 7905681"/>
                  <a:gd name="connsiteY25" fmla="*/ 3816411 h 4796589"/>
                  <a:gd name="connsiteX26" fmla="*/ 6272097 w 7905681"/>
                  <a:gd name="connsiteY26" fmla="*/ 3816411 h 4796589"/>
                  <a:gd name="connsiteX27" fmla="*/ 6271604 w 7905681"/>
                  <a:gd name="connsiteY27" fmla="*/ 3812089 h 4796589"/>
                  <a:gd name="connsiteX28" fmla="*/ 6268149 w 7905681"/>
                  <a:gd name="connsiteY28" fmla="*/ 3781812 h 4796589"/>
                  <a:gd name="connsiteX29" fmla="*/ 4384783 w 7905681"/>
                  <a:gd name="connsiteY29" fmla="*/ 3768942 h 4796589"/>
                  <a:gd name="connsiteX30" fmla="*/ 4384768 w 7905681"/>
                  <a:gd name="connsiteY30" fmla="*/ 3768949 h 4796589"/>
                  <a:gd name="connsiteX31" fmla="*/ 4384768 w 7905681"/>
                  <a:gd name="connsiteY31" fmla="*/ 3784629 h 4796589"/>
                  <a:gd name="connsiteX32" fmla="*/ 4389447 w 7905681"/>
                  <a:gd name="connsiteY32" fmla="*/ 3798256 h 4796589"/>
                  <a:gd name="connsiteX33" fmla="*/ 4398786 w 7905681"/>
                  <a:gd name="connsiteY33" fmla="*/ 3834551 h 4796589"/>
                  <a:gd name="connsiteX34" fmla="*/ 4401396 w 7905681"/>
                  <a:gd name="connsiteY34" fmla="*/ 3842156 h 4796589"/>
                  <a:gd name="connsiteX35" fmla="*/ 4398791 w 7905681"/>
                  <a:gd name="connsiteY35" fmla="*/ 3834562 h 4796589"/>
                  <a:gd name="connsiteX36" fmla="*/ 4389450 w 7905681"/>
                  <a:gd name="connsiteY36" fmla="*/ 3798256 h 4796589"/>
                  <a:gd name="connsiteX37" fmla="*/ 4384783 w 7905681"/>
                  <a:gd name="connsiteY37" fmla="*/ 3784643 h 4796589"/>
                  <a:gd name="connsiteX38" fmla="*/ 6291845 w 7905681"/>
                  <a:gd name="connsiteY38" fmla="*/ 3727986 h 4796589"/>
                  <a:gd name="connsiteX39" fmla="*/ 6292031 w 7905681"/>
                  <a:gd name="connsiteY39" fmla="*/ 3729367 h 4796589"/>
                  <a:gd name="connsiteX40" fmla="*/ 6292141 w 7905681"/>
                  <a:gd name="connsiteY40" fmla="*/ 3730190 h 4796589"/>
                  <a:gd name="connsiteX41" fmla="*/ 6307717 w 7905681"/>
                  <a:gd name="connsiteY41" fmla="*/ 3730190 h 4796589"/>
                  <a:gd name="connsiteX42" fmla="*/ 4791038 w 7905681"/>
                  <a:gd name="connsiteY42" fmla="*/ 3553203 h 4796589"/>
                  <a:gd name="connsiteX43" fmla="*/ 4791038 w 7905681"/>
                  <a:gd name="connsiteY43" fmla="*/ 3553209 h 4796589"/>
                  <a:gd name="connsiteX44" fmla="*/ 4805047 w 7905681"/>
                  <a:gd name="connsiteY44" fmla="*/ 3562281 h 4796589"/>
                  <a:gd name="connsiteX45" fmla="*/ 4806200 w 7905681"/>
                  <a:gd name="connsiteY45" fmla="*/ 3565640 h 4796589"/>
                  <a:gd name="connsiteX46" fmla="*/ 4805047 w 7905681"/>
                  <a:gd name="connsiteY46" fmla="*/ 3562275 h 4796589"/>
                  <a:gd name="connsiteX47" fmla="*/ 1090446 w 7905681"/>
                  <a:gd name="connsiteY47" fmla="*/ 3178532 h 4796589"/>
                  <a:gd name="connsiteX48" fmla="*/ 1088315 w 7905681"/>
                  <a:gd name="connsiteY48" fmla="*/ 3184744 h 4796589"/>
                  <a:gd name="connsiteX49" fmla="*/ 1088970 w 7905681"/>
                  <a:gd name="connsiteY49" fmla="*/ 3183464 h 4796589"/>
                  <a:gd name="connsiteX50" fmla="*/ 1091319 w 7905681"/>
                  <a:gd name="connsiteY50" fmla="*/ 3178880 h 4796589"/>
                  <a:gd name="connsiteX51" fmla="*/ 6859812 w 7905681"/>
                  <a:gd name="connsiteY51" fmla="*/ 2566177 h 4796589"/>
                  <a:gd name="connsiteX52" fmla="*/ 6821688 w 7905681"/>
                  <a:gd name="connsiteY52" fmla="*/ 2573687 h 4796589"/>
                  <a:gd name="connsiteX53" fmla="*/ 6821676 w 7905681"/>
                  <a:gd name="connsiteY53" fmla="*/ 2573851 h 4796589"/>
                  <a:gd name="connsiteX54" fmla="*/ 6829971 w 7905681"/>
                  <a:gd name="connsiteY54" fmla="*/ 2572182 h 4796589"/>
                  <a:gd name="connsiteX55" fmla="*/ 5617383 w 7905681"/>
                  <a:gd name="connsiteY55" fmla="*/ 2329120 h 4796589"/>
                  <a:gd name="connsiteX56" fmla="*/ 5589547 w 7905681"/>
                  <a:gd name="connsiteY56" fmla="*/ 2332498 h 4796589"/>
                  <a:gd name="connsiteX57" fmla="*/ 5589541 w 7905681"/>
                  <a:gd name="connsiteY57" fmla="*/ 2332504 h 4796589"/>
                  <a:gd name="connsiteX58" fmla="*/ 5645583 w 7905681"/>
                  <a:gd name="connsiteY58" fmla="*/ 2318884 h 4796589"/>
                  <a:gd name="connsiteX59" fmla="*/ 5641516 w 7905681"/>
                  <a:gd name="connsiteY59" fmla="*/ 2320861 h 4796589"/>
                  <a:gd name="connsiteX60" fmla="*/ 5645576 w 7905681"/>
                  <a:gd name="connsiteY60" fmla="*/ 2318889 h 4796589"/>
                  <a:gd name="connsiteX61" fmla="*/ 5664254 w 7905681"/>
                  <a:gd name="connsiteY61" fmla="*/ 2318889 h 4796589"/>
                  <a:gd name="connsiteX62" fmla="*/ 5664259 w 7905681"/>
                  <a:gd name="connsiteY62" fmla="*/ 2318884 h 4796589"/>
                  <a:gd name="connsiteX63" fmla="*/ 5860384 w 7905681"/>
                  <a:gd name="connsiteY63" fmla="*/ 2300733 h 4796589"/>
                  <a:gd name="connsiteX64" fmla="*/ 5860381 w 7905681"/>
                  <a:gd name="connsiteY64" fmla="*/ 2300736 h 4796589"/>
                  <a:gd name="connsiteX65" fmla="*/ 5870897 w 7905681"/>
                  <a:gd name="connsiteY65" fmla="*/ 2307553 h 4796589"/>
                  <a:gd name="connsiteX66" fmla="*/ 5870898 w 7905681"/>
                  <a:gd name="connsiteY66" fmla="*/ 2307547 h 4796589"/>
                  <a:gd name="connsiteX67" fmla="*/ 5715623 w 7905681"/>
                  <a:gd name="connsiteY67" fmla="*/ 2246277 h 4796589"/>
                  <a:gd name="connsiteX68" fmla="*/ 5696467 w 7905681"/>
                  <a:gd name="connsiteY68" fmla="*/ 2253726 h 4796589"/>
                  <a:gd name="connsiteX69" fmla="*/ 5715618 w 7905681"/>
                  <a:gd name="connsiteY69" fmla="*/ 2246282 h 4796589"/>
                  <a:gd name="connsiteX70" fmla="*/ 5668931 w 7905681"/>
                  <a:gd name="connsiteY70" fmla="*/ 2246277 h 4796589"/>
                  <a:gd name="connsiteX71" fmla="*/ 5668931 w 7905681"/>
                  <a:gd name="connsiteY71" fmla="*/ 2246283 h 4796589"/>
                  <a:gd name="connsiteX72" fmla="*/ 5668927 w 7905681"/>
                  <a:gd name="connsiteY72" fmla="*/ 2246284 h 4796589"/>
                  <a:gd name="connsiteX73" fmla="*/ 5692274 w 7905681"/>
                  <a:gd name="connsiteY73" fmla="*/ 2255356 h 4796589"/>
                  <a:gd name="connsiteX74" fmla="*/ 5692276 w 7905681"/>
                  <a:gd name="connsiteY74" fmla="*/ 2255356 h 4796589"/>
                  <a:gd name="connsiteX75" fmla="*/ 5720293 w 7905681"/>
                  <a:gd name="connsiteY75" fmla="*/ 2241740 h 4796589"/>
                  <a:gd name="connsiteX76" fmla="*/ 5716680 w 7905681"/>
                  <a:gd name="connsiteY76" fmla="*/ 2245251 h 4796589"/>
                  <a:gd name="connsiteX77" fmla="*/ 5720292 w 7905681"/>
                  <a:gd name="connsiteY77" fmla="*/ 2241746 h 4796589"/>
                  <a:gd name="connsiteX78" fmla="*/ 5743638 w 7905681"/>
                  <a:gd name="connsiteY78" fmla="*/ 2259896 h 4796589"/>
                  <a:gd name="connsiteX79" fmla="*/ 5762316 w 7905681"/>
                  <a:gd name="connsiteY79" fmla="*/ 2273511 h 4796589"/>
                  <a:gd name="connsiteX80" fmla="*/ 5771656 w 7905681"/>
                  <a:gd name="connsiteY80" fmla="*/ 2291660 h 4796589"/>
                  <a:gd name="connsiteX81" fmla="*/ 5776322 w 7905681"/>
                  <a:gd name="connsiteY81" fmla="*/ 2300735 h 4796589"/>
                  <a:gd name="connsiteX82" fmla="*/ 5799676 w 7905681"/>
                  <a:gd name="connsiteY82" fmla="*/ 2305275 h 4796589"/>
                  <a:gd name="connsiteX83" fmla="*/ 5813680 w 7905681"/>
                  <a:gd name="connsiteY83" fmla="*/ 2309814 h 4796589"/>
                  <a:gd name="connsiteX84" fmla="*/ 5823020 w 7905681"/>
                  <a:gd name="connsiteY84" fmla="*/ 2314350 h 4796589"/>
                  <a:gd name="connsiteX85" fmla="*/ 5832360 w 7905681"/>
                  <a:gd name="connsiteY85" fmla="*/ 2323425 h 4796589"/>
                  <a:gd name="connsiteX86" fmla="*/ 5846364 w 7905681"/>
                  <a:gd name="connsiteY86" fmla="*/ 2318889 h 4796589"/>
                  <a:gd name="connsiteX87" fmla="*/ 5846364 w 7905681"/>
                  <a:gd name="connsiteY87" fmla="*/ 2318888 h 4796589"/>
                  <a:gd name="connsiteX88" fmla="*/ 5832367 w 7905681"/>
                  <a:gd name="connsiteY88" fmla="*/ 2323421 h 4796589"/>
                  <a:gd name="connsiteX89" fmla="*/ 5823027 w 7905681"/>
                  <a:gd name="connsiteY89" fmla="*/ 2314349 h 4796589"/>
                  <a:gd name="connsiteX90" fmla="*/ 5813686 w 7905681"/>
                  <a:gd name="connsiteY90" fmla="*/ 2309812 h 4796589"/>
                  <a:gd name="connsiteX91" fmla="*/ 5799677 w 7905681"/>
                  <a:gd name="connsiteY91" fmla="*/ 2305270 h 4796589"/>
                  <a:gd name="connsiteX92" fmla="*/ 5776333 w 7905681"/>
                  <a:gd name="connsiteY92" fmla="*/ 2300733 h 4796589"/>
                  <a:gd name="connsiteX93" fmla="*/ 5771660 w 7905681"/>
                  <a:gd name="connsiteY93" fmla="*/ 2291660 h 4796589"/>
                  <a:gd name="connsiteX94" fmla="*/ 5762320 w 7905681"/>
                  <a:gd name="connsiteY94" fmla="*/ 2273507 h 4796589"/>
                  <a:gd name="connsiteX95" fmla="*/ 5743642 w 7905681"/>
                  <a:gd name="connsiteY95" fmla="*/ 2259891 h 4796589"/>
                  <a:gd name="connsiteX96" fmla="*/ 6801882 w 7905681"/>
                  <a:gd name="connsiteY96" fmla="*/ 2231255 h 4796589"/>
                  <a:gd name="connsiteX97" fmla="*/ 6797217 w 7905681"/>
                  <a:gd name="connsiteY97" fmla="*/ 2232777 h 4796589"/>
                  <a:gd name="connsiteX98" fmla="*/ 6795734 w 7905681"/>
                  <a:gd name="connsiteY98" fmla="*/ 2233262 h 4796589"/>
                  <a:gd name="connsiteX99" fmla="*/ 6793961 w 7905681"/>
                  <a:gd name="connsiteY99" fmla="*/ 2233841 h 4796589"/>
                  <a:gd name="connsiteX100" fmla="*/ 6794058 w 7905681"/>
                  <a:gd name="connsiteY100" fmla="*/ 2234260 h 4796589"/>
                  <a:gd name="connsiteX101" fmla="*/ 6798979 w 7905681"/>
                  <a:gd name="connsiteY101" fmla="*/ 2232666 h 4796589"/>
                  <a:gd name="connsiteX102" fmla="*/ 6790348 w 7905681"/>
                  <a:gd name="connsiteY102" fmla="*/ 2172638 h 4796589"/>
                  <a:gd name="connsiteX103" fmla="*/ 6789637 w 7905681"/>
                  <a:gd name="connsiteY103" fmla="*/ 2173673 h 4796589"/>
                  <a:gd name="connsiteX104" fmla="*/ 6778018 w 7905681"/>
                  <a:gd name="connsiteY104" fmla="*/ 2177435 h 4796589"/>
                  <a:gd name="connsiteX105" fmla="*/ 6789310 w 7905681"/>
                  <a:gd name="connsiteY105" fmla="*/ 2174669 h 4796589"/>
                  <a:gd name="connsiteX106" fmla="*/ 6790299 w 7905681"/>
                  <a:gd name="connsiteY106" fmla="*/ 2172732 h 4796589"/>
                  <a:gd name="connsiteX107" fmla="*/ 6783745 w 7905681"/>
                  <a:gd name="connsiteY107" fmla="*/ 2134213 h 4796589"/>
                  <a:gd name="connsiteX108" fmla="*/ 6793587 w 7905681"/>
                  <a:gd name="connsiteY108" fmla="*/ 2141385 h 4796589"/>
                  <a:gd name="connsiteX109" fmla="*/ 6793266 w 7905681"/>
                  <a:gd name="connsiteY109" fmla="*/ 2139806 h 4796589"/>
                  <a:gd name="connsiteX110" fmla="*/ 6790793 w 7905681"/>
                  <a:gd name="connsiteY110" fmla="*/ 2138354 h 4796589"/>
                  <a:gd name="connsiteX111" fmla="*/ 6741499 w 7905681"/>
                  <a:gd name="connsiteY111" fmla="*/ 2101838 h 4796589"/>
                  <a:gd name="connsiteX112" fmla="*/ 6743436 w 7905681"/>
                  <a:gd name="connsiteY112" fmla="*/ 2104988 h 4796589"/>
                  <a:gd name="connsiteX113" fmla="*/ 6752279 w 7905681"/>
                  <a:gd name="connsiteY113" fmla="*/ 2110144 h 4796589"/>
                  <a:gd name="connsiteX114" fmla="*/ 6765800 w 7905681"/>
                  <a:gd name="connsiteY114" fmla="*/ 2120656 h 4796589"/>
                  <a:gd name="connsiteX115" fmla="*/ 6753710 w 7905681"/>
                  <a:gd name="connsiteY115" fmla="*/ 2108815 h 4796589"/>
                  <a:gd name="connsiteX116" fmla="*/ 6747777 w 7905681"/>
                  <a:gd name="connsiteY116" fmla="*/ 2105425 h 4796589"/>
                  <a:gd name="connsiteX117" fmla="*/ 6999776 w 7905681"/>
                  <a:gd name="connsiteY117" fmla="*/ 1928624 h 4796589"/>
                  <a:gd name="connsiteX118" fmla="*/ 6999773 w 7905681"/>
                  <a:gd name="connsiteY118" fmla="*/ 1928626 h 4796589"/>
                  <a:gd name="connsiteX119" fmla="*/ 6990433 w 7905681"/>
                  <a:gd name="connsiteY119" fmla="*/ 1951316 h 4796589"/>
                  <a:gd name="connsiteX120" fmla="*/ 6995104 w 7905681"/>
                  <a:gd name="connsiteY120" fmla="*/ 1964929 h 4796589"/>
                  <a:gd name="connsiteX121" fmla="*/ 7004443 w 7905681"/>
                  <a:gd name="connsiteY121" fmla="*/ 1983082 h 4796589"/>
                  <a:gd name="connsiteX122" fmla="*/ 7004448 w 7905681"/>
                  <a:gd name="connsiteY122" fmla="*/ 1983085 h 4796589"/>
                  <a:gd name="connsiteX123" fmla="*/ 7004445 w 7905681"/>
                  <a:gd name="connsiteY123" fmla="*/ 1983082 h 4796589"/>
                  <a:gd name="connsiteX124" fmla="*/ 6995106 w 7905681"/>
                  <a:gd name="connsiteY124" fmla="*/ 1964928 h 4796589"/>
                  <a:gd name="connsiteX125" fmla="*/ 6990437 w 7905681"/>
                  <a:gd name="connsiteY125" fmla="*/ 1951313 h 4796589"/>
                  <a:gd name="connsiteX126" fmla="*/ 6999776 w 7905681"/>
                  <a:gd name="connsiteY126" fmla="*/ 1928625 h 4796589"/>
                  <a:gd name="connsiteX127" fmla="*/ 6976427 w 7905681"/>
                  <a:gd name="connsiteY127" fmla="*/ 1919545 h 4796589"/>
                  <a:gd name="connsiteX128" fmla="*/ 6962417 w 7905681"/>
                  <a:gd name="connsiteY128" fmla="*/ 1928620 h 4796589"/>
                  <a:gd name="connsiteX129" fmla="*/ 6953075 w 7905681"/>
                  <a:gd name="connsiteY129" fmla="*/ 1942235 h 4796589"/>
                  <a:gd name="connsiteX130" fmla="*/ 6891494 w 7905681"/>
                  <a:gd name="connsiteY130" fmla="*/ 1953457 h 4796589"/>
                  <a:gd name="connsiteX131" fmla="*/ 6953178 w 7905681"/>
                  <a:gd name="connsiteY131" fmla="*/ 1942636 h 4796589"/>
                  <a:gd name="connsiteX132" fmla="*/ 6953079 w 7905681"/>
                  <a:gd name="connsiteY132" fmla="*/ 1942241 h 4796589"/>
                  <a:gd name="connsiteX133" fmla="*/ 6962416 w 7905681"/>
                  <a:gd name="connsiteY133" fmla="*/ 1928626 h 4796589"/>
                  <a:gd name="connsiteX134" fmla="*/ 6976425 w 7905681"/>
                  <a:gd name="connsiteY134" fmla="*/ 1919551 h 4796589"/>
                  <a:gd name="connsiteX135" fmla="*/ 6981096 w 7905681"/>
                  <a:gd name="connsiteY135" fmla="*/ 1919551 h 4796589"/>
                  <a:gd name="connsiteX136" fmla="*/ 6995104 w 7905681"/>
                  <a:gd name="connsiteY136" fmla="*/ 1919551 h 4796589"/>
                  <a:gd name="connsiteX137" fmla="*/ 7001776 w 7905681"/>
                  <a:gd name="connsiteY137" fmla="*/ 1922793 h 4796589"/>
                  <a:gd name="connsiteX138" fmla="*/ 7001777 w 7905681"/>
                  <a:gd name="connsiteY138" fmla="*/ 1922791 h 4796589"/>
                  <a:gd name="connsiteX139" fmla="*/ 6995104 w 7905681"/>
                  <a:gd name="connsiteY139" fmla="*/ 1919545 h 4796589"/>
                  <a:gd name="connsiteX140" fmla="*/ 6981095 w 7905681"/>
                  <a:gd name="connsiteY140" fmla="*/ 1919545 h 4796589"/>
                  <a:gd name="connsiteX141" fmla="*/ 523340 w 7905681"/>
                  <a:gd name="connsiteY141" fmla="*/ 1864063 h 4796589"/>
                  <a:gd name="connsiteX142" fmla="*/ 522989 w 7905681"/>
                  <a:gd name="connsiteY142" fmla="*/ 1865087 h 4796589"/>
                  <a:gd name="connsiteX143" fmla="*/ 525420 w 7905681"/>
                  <a:gd name="connsiteY143" fmla="*/ 1872171 h 4796589"/>
                  <a:gd name="connsiteX144" fmla="*/ 7078549 w 7905681"/>
                  <a:gd name="connsiteY144" fmla="*/ 1853251 h 4796589"/>
                  <a:gd name="connsiteX145" fmla="*/ 7074487 w 7905681"/>
                  <a:gd name="connsiteY145" fmla="*/ 1865091 h 4796589"/>
                  <a:gd name="connsiteX146" fmla="*/ 7037133 w 7905681"/>
                  <a:gd name="connsiteY146" fmla="*/ 1887781 h 4796589"/>
                  <a:gd name="connsiteX147" fmla="*/ 7004439 w 7905681"/>
                  <a:gd name="connsiteY147" fmla="*/ 1915006 h 4796589"/>
                  <a:gd name="connsiteX148" fmla="*/ 7004439 w 7905681"/>
                  <a:gd name="connsiteY148" fmla="*/ 1915030 h 4796589"/>
                  <a:gd name="connsiteX149" fmla="*/ 7004445 w 7905681"/>
                  <a:gd name="connsiteY149" fmla="*/ 1915014 h 4796589"/>
                  <a:gd name="connsiteX150" fmla="*/ 7037131 w 7905681"/>
                  <a:gd name="connsiteY150" fmla="*/ 1887785 h 4796589"/>
                  <a:gd name="connsiteX151" fmla="*/ 7074487 w 7905681"/>
                  <a:gd name="connsiteY151" fmla="*/ 1865095 h 4796589"/>
                  <a:gd name="connsiteX152" fmla="*/ 554804 w 7905681"/>
                  <a:gd name="connsiteY152" fmla="*/ 1842828 h 4796589"/>
                  <a:gd name="connsiteX153" fmla="*/ 551010 w 7905681"/>
                  <a:gd name="connsiteY153" fmla="*/ 1844667 h 4796589"/>
                  <a:gd name="connsiteX154" fmla="*/ 554626 w 7905681"/>
                  <a:gd name="connsiteY154" fmla="*/ 1843493 h 4796589"/>
                  <a:gd name="connsiteX155" fmla="*/ 7032461 w 7905681"/>
                  <a:gd name="connsiteY155" fmla="*/ 1778874 h 4796589"/>
                  <a:gd name="connsiteX156" fmla="*/ 7035216 w 7905681"/>
                  <a:gd name="connsiteY156" fmla="*/ 1784228 h 4796589"/>
                  <a:gd name="connsiteX157" fmla="*/ 7032462 w 7905681"/>
                  <a:gd name="connsiteY157" fmla="*/ 1778875 h 4796589"/>
                  <a:gd name="connsiteX158" fmla="*/ 5392328 w 7905681"/>
                  <a:gd name="connsiteY158" fmla="*/ 1774908 h 4796589"/>
                  <a:gd name="connsiteX159" fmla="*/ 5369590 w 7905681"/>
                  <a:gd name="connsiteY159" fmla="*/ 1776467 h 4796589"/>
                  <a:gd name="connsiteX160" fmla="*/ 5358187 w 7905681"/>
                  <a:gd name="connsiteY160" fmla="*/ 1777248 h 4796589"/>
                  <a:gd name="connsiteX161" fmla="*/ 5392182 w 7905681"/>
                  <a:gd name="connsiteY161" fmla="*/ 1775083 h 4796589"/>
                  <a:gd name="connsiteX162" fmla="*/ 7100966 w 7905681"/>
                  <a:gd name="connsiteY162" fmla="*/ 1641926 h 4796589"/>
                  <a:gd name="connsiteX163" fmla="*/ 7149199 w 7905681"/>
                  <a:gd name="connsiteY163" fmla="*/ 1656351 h 4796589"/>
                  <a:gd name="connsiteX164" fmla="*/ 7154145 w 7905681"/>
                  <a:gd name="connsiteY164" fmla="*/ 1661156 h 4796589"/>
                  <a:gd name="connsiteX165" fmla="*/ 7149199 w 7905681"/>
                  <a:gd name="connsiteY165" fmla="*/ 1656344 h 4796589"/>
                  <a:gd name="connsiteX166" fmla="*/ 7032460 w 7905681"/>
                  <a:gd name="connsiteY166" fmla="*/ 1624579 h 4796589"/>
                  <a:gd name="connsiteX167" fmla="*/ 7032459 w 7905681"/>
                  <a:gd name="connsiteY167" fmla="*/ 1624583 h 4796589"/>
                  <a:gd name="connsiteX168" fmla="*/ 7027790 w 7905681"/>
                  <a:gd name="connsiteY168" fmla="*/ 1638193 h 4796589"/>
                  <a:gd name="connsiteX169" fmla="*/ 7018448 w 7905681"/>
                  <a:gd name="connsiteY169" fmla="*/ 1656347 h 4796589"/>
                  <a:gd name="connsiteX170" fmla="*/ 7004439 w 7905681"/>
                  <a:gd name="connsiteY170" fmla="*/ 1665422 h 4796589"/>
                  <a:gd name="connsiteX171" fmla="*/ 6999772 w 7905681"/>
                  <a:gd name="connsiteY171" fmla="*/ 1688111 h 4796589"/>
                  <a:gd name="connsiteX172" fmla="*/ 7004439 w 7905681"/>
                  <a:gd name="connsiteY172" fmla="*/ 1715341 h 4796589"/>
                  <a:gd name="connsiteX173" fmla="*/ 7004439 w 7905681"/>
                  <a:gd name="connsiteY173" fmla="*/ 1738029 h 4796589"/>
                  <a:gd name="connsiteX174" fmla="*/ 6999772 w 7905681"/>
                  <a:gd name="connsiteY174" fmla="*/ 1760719 h 4796589"/>
                  <a:gd name="connsiteX175" fmla="*/ 6999776 w 7905681"/>
                  <a:gd name="connsiteY175" fmla="*/ 1760721 h 4796589"/>
                  <a:gd name="connsiteX176" fmla="*/ 7004445 w 7905681"/>
                  <a:gd name="connsiteY176" fmla="*/ 1738032 h 4796589"/>
                  <a:gd name="connsiteX177" fmla="*/ 7004445 w 7905681"/>
                  <a:gd name="connsiteY177" fmla="*/ 1715342 h 4796589"/>
                  <a:gd name="connsiteX178" fmla="*/ 6999776 w 7905681"/>
                  <a:gd name="connsiteY178" fmla="*/ 1688116 h 4796589"/>
                  <a:gd name="connsiteX179" fmla="*/ 7004445 w 7905681"/>
                  <a:gd name="connsiteY179" fmla="*/ 1665426 h 4796589"/>
                  <a:gd name="connsiteX180" fmla="*/ 7018453 w 7905681"/>
                  <a:gd name="connsiteY180" fmla="*/ 1656351 h 4796589"/>
                  <a:gd name="connsiteX181" fmla="*/ 7027793 w 7905681"/>
                  <a:gd name="connsiteY181" fmla="*/ 1638197 h 4796589"/>
                  <a:gd name="connsiteX182" fmla="*/ 7032462 w 7905681"/>
                  <a:gd name="connsiteY182" fmla="*/ 1624586 h 4796589"/>
                  <a:gd name="connsiteX183" fmla="*/ 7078229 w 7905681"/>
                  <a:gd name="connsiteY183" fmla="*/ 1635703 h 4796589"/>
                  <a:gd name="connsiteX184" fmla="*/ 6925054 w 7905681"/>
                  <a:gd name="connsiteY184" fmla="*/ 1511129 h 4796589"/>
                  <a:gd name="connsiteX185" fmla="*/ 6398971 w 7905681"/>
                  <a:gd name="connsiteY185" fmla="*/ 1601583 h 4796589"/>
                  <a:gd name="connsiteX186" fmla="*/ 6925056 w 7905681"/>
                  <a:gd name="connsiteY186" fmla="*/ 1511135 h 4796589"/>
                  <a:gd name="connsiteX187" fmla="*/ 6961919 w 7905681"/>
                  <a:gd name="connsiteY187" fmla="*/ 1533521 h 4796589"/>
                  <a:gd name="connsiteX188" fmla="*/ 7594374 w 7905681"/>
                  <a:gd name="connsiteY188" fmla="*/ 1455674 h 4796589"/>
                  <a:gd name="connsiteX189" fmla="*/ 7609938 w 7905681"/>
                  <a:gd name="connsiteY189" fmla="*/ 1459204 h 4796589"/>
                  <a:gd name="connsiteX190" fmla="*/ 7625502 w 7905681"/>
                  <a:gd name="connsiteY190" fmla="*/ 1466264 h 4796589"/>
                  <a:gd name="connsiteX191" fmla="*/ 7617721 w 7905681"/>
                  <a:gd name="connsiteY191" fmla="*/ 1473323 h 4796589"/>
                  <a:gd name="connsiteX192" fmla="*/ 7606047 w 7905681"/>
                  <a:gd name="connsiteY192" fmla="*/ 1483913 h 4796589"/>
                  <a:gd name="connsiteX193" fmla="*/ 7590483 w 7905681"/>
                  <a:gd name="connsiteY193" fmla="*/ 1483913 h 4796589"/>
                  <a:gd name="connsiteX194" fmla="*/ 7578810 w 7905681"/>
                  <a:gd name="connsiteY194" fmla="*/ 1476854 h 4796589"/>
                  <a:gd name="connsiteX195" fmla="*/ 7594374 w 7905681"/>
                  <a:gd name="connsiteY195" fmla="*/ 1455674 h 4796589"/>
                  <a:gd name="connsiteX196" fmla="*/ 7186560 w 7905681"/>
                  <a:gd name="connsiteY196" fmla="*/ 1311469 h 4796589"/>
                  <a:gd name="connsiteX197" fmla="*/ 7186556 w 7905681"/>
                  <a:gd name="connsiteY197" fmla="*/ 1311470 h 4796589"/>
                  <a:gd name="connsiteX198" fmla="*/ 7186556 w 7905681"/>
                  <a:gd name="connsiteY198" fmla="*/ 1370460 h 4796589"/>
                  <a:gd name="connsiteX199" fmla="*/ 7186556 w 7905681"/>
                  <a:gd name="connsiteY199" fmla="*/ 1452137 h 4796589"/>
                  <a:gd name="connsiteX200" fmla="*/ 7205230 w 7905681"/>
                  <a:gd name="connsiteY200" fmla="*/ 1538358 h 4796589"/>
                  <a:gd name="connsiteX201" fmla="*/ 7205230 w 7905681"/>
                  <a:gd name="connsiteY201" fmla="*/ 1570123 h 4796589"/>
                  <a:gd name="connsiteX202" fmla="*/ 7218251 w 7905681"/>
                  <a:gd name="connsiteY202" fmla="*/ 1589101 h 4796589"/>
                  <a:gd name="connsiteX203" fmla="*/ 7205237 w 7905681"/>
                  <a:gd name="connsiteY203" fmla="*/ 1570127 h 4796589"/>
                  <a:gd name="connsiteX204" fmla="*/ 7205237 w 7905681"/>
                  <a:gd name="connsiteY204" fmla="*/ 1538363 h 4796589"/>
                  <a:gd name="connsiteX205" fmla="*/ 7186560 w 7905681"/>
                  <a:gd name="connsiteY205" fmla="*/ 1452142 h 4796589"/>
                  <a:gd name="connsiteX206" fmla="*/ 7186560 w 7905681"/>
                  <a:gd name="connsiteY206" fmla="*/ 1447605 h 4796589"/>
                  <a:gd name="connsiteX207" fmla="*/ 7186560 w 7905681"/>
                  <a:gd name="connsiteY207" fmla="*/ 1447604 h 4796589"/>
                  <a:gd name="connsiteX208" fmla="*/ 7186560 w 7905681"/>
                  <a:gd name="connsiteY208" fmla="*/ 1370462 h 4796589"/>
                  <a:gd name="connsiteX209" fmla="*/ 7154632 w 7905681"/>
                  <a:gd name="connsiteY209" fmla="*/ 1183486 h 4796589"/>
                  <a:gd name="connsiteX210" fmla="*/ 7158531 w 7905681"/>
                  <a:gd name="connsiteY210" fmla="*/ 1225246 h 4796589"/>
                  <a:gd name="connsiteX211" fmla="*/ 7167873 w 7905681"/>
                  <a:gd name="connsiteY211" fmla="*/ 1266085 h 4796589"/>
                  <a:gd name="connsiteX212" fmla="*/ 7172966 w 7905681"/>
                  <a:gd name="connsiteY212" fmla="*/ 1277218 h 4796589"/>
                  <a:gd name="connsiteX213" fmla="*/ 7167875 w 7905681"/>
                  <a:gd name="connsiteY213" fmla="*/ 1266087 h 4796589"/>
                  <a:gd name="connsiteX214" fmla="*/ 7158538 w 7905681"/>
                  <a:gd name="connsiteY214" fmla="*/ 1225246 h 4796589"/>
                  <a:gd name="connsiteX215" fmla="*/ 7466734 w 7905681"/>
                  <a:gd name="connsiteY215" fmla="*/ 1134482 h 4796589"/>
                  <a:gd name="connsiteX216" fmla="*/ 7466735 w 7905681"/>
                  <a:gd name="connsiteY216" fmla="*/ 1134487 h 4796589"/>
                  <a:gd name="connsiteX217" fmla="*/ 7467063 w 7905681"/>
                  <a:gd name="connsiteY217" fmla="*/ 1134769 h 4796589"/>
                  <a:gd name="connsiteX218" fmla="*/ 7105949 w 7905681"/>
                  <a:gd name="connsiteY218" fmla="*/ 1099510 h 4796589"/>
                  <a:gd name="connsiteX219" fmla="*/ 7121174 w 7905681"/>
                  <a:gd name="connsiteY219" fmla="*/ 1125408 h 4796589"/>
                  <a:gd name="connsiteX220" fmla="*/ 7133937 w 7905681"/>
                  <a:gd name="connsiteY220" fmla="*/ 1158474 h 4796589"/>
                  <a:gd name="connsiteX221" fmla="*/ 7121181 w 7905681"/>
                  <a:gd name="connsiteY221" fmla="*/ 1125414 h 4796589"/>
                  <a:gd name="connsiteX222" fmla="*/ 7110579 w 7905681"/>
                  <a:gd name="connsiteY222" fmla="*/ 1025334 h 4796589"/>
                  <a:gd name="connsiteX223" fmla="*/ 7121174 w 7905681"/>
                  <a:gd name="connsiteY223" fmla="*/ 1052805 h 4796589"/>
                  <a:gd name="connsiteX224" fmla="*/ 7107170 w 7905681"/>
                  <a:gd name="connsiteY224" fmla="*/ 1061878 h 4796589"/>
                  <a:gd name="connsiteX225" fmla="*/ 7102500 w 7905681"/>
                  <a:gd name="connsiteY225" fmla="*/ 1093643 h 4796589"/>
                  <a:gd name="connsiteX226" fmla="*/ 7102501 w 7905681"/>
                  <a:gd name="connsiteY226" fmla="*/ 1093645 h 4796589"/>
                  <a:gd name="connsiteX227" fmla="*/ 7107170 w 7905681"/>
                  <a:gd name="connsiteY227" fmla="*/ 1061880 h 4796589"/>
                  <a:gd name="connsiteX228" fmla="*/ 7121181 w 7905681"/>
                  <a:gd name="connsiteY228" fmla="*/ 1052805 h 4796589"/>
                  <a:gd name="connsiteX229" fmla="*/ 7084966 w 7905681"/>
                  <a:gd name="connsiteY229" fmla="*/ 993378 h 4796589"/>
                  <a:gd name="connsiteX230" fmla="*/ 7093158 w 7905681"/>
                  <a:gd name="connsiteY230" fmla="*/ 1011959 h 4796589"/>
                  <a:gd name="connsiteX231" fmla="*/ 7093162 w 7905681"/>
                  <a:gd name="connsiteY231" fmla="*/ 1011962 h 4796589"/>
                  <a:gd name="connsiteX232" fmla="*/ 5449164 w 7905681"/>
                  <a:gd name="connsiteY232" fmla="*/ 970610 h 4796589"/>
                  <a:gd name="connsiteX233" fmla="*/ 5421485 w 7905681"/>
                  <a:gd name="connsiteY233" fmla="*/ 986007 h 4796589"/>
                  <a:gd name="connsiteX234" fmla="*/ 5405665 w 7905681"/>
                  <a:gd name="connsiteY234" fmla="*/ 1001405 h 4796589"/>
                  <a:gd name="connsiteX235" fmla="*/ 5377997 w 7905681"/>
                  <a:gd name="connsiteY235" fmla="*/ 1005249 h 4796589"/>
                  <a:gd name="connsiteX236" fmla="*/ 5346367 w 7905681"/>
                  <a:gd name="connsiteY236" fmla="*/ 1005249 h 4796589"/>
                  <a:gd name="connsiteX237" fmla="*/ 5330547 w 7905681"/>
                  <a:gd name="connsiteY237" fmla="*/ 1016802 h 4796589"/>
                  <a:gd name="connsiteX238" fmla="*/ 5310775 w 7905681"/>
                  <a:gd name="connsiteY238" fmla="*/ 1051442 h 4796589"/>
                  <a:gd name="connsiteX239" fmla="*/ 5287059 w 7905681"/>
                  <a:gd name="connsiteY239" fmla="*/ 1066830 h 4796589"/>
                  <a:gd name="connsiteX240" fmla="*/ 5283107 w 7905681"/>
                  <a:gd name="connsiteY240" fmla="*/ 1062985 h 4796589"/>
                  <a:gd name="connsiteX241" fmla="*/ 5291012 w 7905681"/>
                  <a:gd name="connsiteY241" fmla="*/ 1047588 h 4796589"/>
                  <a:gd name="connsiteX242" fmla="*/ 5302870 w 7905681"/>
                  <a:gd name="connsiteY242" fmla="*/ 1036044 h 4796589"/>
                  <a:gd name="connsiteX243" fmla="*/ 5294964 w 7905681"/>
                  <a:gd name="connsiteY243" fmla="*/ 1024492 h 4796589"/>
                  <a:gd name="connsiteX244" fmla="*/ 5279155 w 7905681"/>
                  <a:gd name="connsiteY244" fmla="*/ 1032190 h 4796589"/>
                  <a:gd name="connsiteX245" fmla="*/ 5271240 w 7905681"/>
                  <a:gd name="connsiteY245" fmla="*/ 1036044 h 4796589"/>
                  <a:gd name="connsiteX246" fmla="*/ 5263334 w 7905681"/>
                  <a:gd name="connsiteY246" fmla="*/ 1051442 h 4796589"/>
                  <a:gd name="connsiteX247" fmla="*/ 5255429 w 7905681"/>
                  <a:gd name="connsiteY247" fmla="*/ 1055286 h 4796589"/>
                  <a:gd name="connsiteX248" fmla="*/ 5251476 w 7905681"/>
                  <a:gd name="connsiteY248" fmla="*/ 1055286 h 4796589"/>
                  <a:gd name="connsiteX249" fmla="*/ 5243561 w 7905681"/>
                  <a:gd name="connsiteY249" fmla="*/ 1028346 h 4796589"/>
                  <a:gd name="connsiteX250" fmla="*/ 5239609 w 7905681"/>
                  <a:gd name="connsiteY250" fmla="*/ 1028346 h 4796589"/>
                  <a:gd name="connsiteX251" fmla="*/ 5231704 w 7905681"/>
                  <a:gd name="connsiteY251" fmla="*/ 1051442 h 4796589"/>
                  <a:gd name="connsiteX252" fmla="*/ 5227752 w 7905681"/>
                  <a:gd name="connsiteY252" fmla="*/ 1066830 h 4796589"/>
                  <a:gd name="connsiteX253" fmla="*/ 5211941 w 7905681"/>
                  <a:gd name="connsiteY253" fmla="*/ 1086081 h 4796589"/>
                  <a:gd name="connsiteX254" fmla="*/ 5200074 w 7905681"/>
                  <a:gd name="connsiteY254" fmla="*/ 1128410 h 4796589"/>
                  <a:gd name="connsiteX255" fmla="*/ 5192168 w 7905681"/>
                  <a:gd name="connsiteY255" fmla="*/ 1151506 h 4796589"/>
                  <a:gd name="connsiteX256" fmla="*/ 5168443 w 7905681"/>
                  <a:gd name="connsiteY256" fmla="*/ 1170749 h 4796589"/>
                  <a:gd name="connsiteX257" fmla="*/ 5165088 w 7905681"/>
                  <a:gd name="connsiteY257" fmla="*/ 1164218 h 4796589"/>
                  <a:gd name="connsiteX258" fmla="*/ 5161768 w 7905681"/>
                  <a:gd name="connsiteY258" fmla="*/ 1170702 h 4796589"/>
                  <a:gd name="connsiteX259" fmla="*/ 5165718 w 7905681"/>
                  <a:gd name="connsiteY259" fmla="*/ 1189984 h 4796589"/>
                  <a:gd name="connsiteX260" fmla="*/ 5161768 w 7905681"/>
                  <a:gd name="connsiteY260" fmla="*/ 1197698 h 4796589"/>
                  <a:gd name="connsiteX261" fmla="*/ 5153869 w 7905681"/>
                  <a:gd name="connsiteY261" fmla="*/ 1205405 h 4796589"/>
                  <a:gd name="connsiteX262" fmla="*/ 5145971 w 7905681"/>
                  <a:gd name="connsiteY262" fmla="*/ 1213119 h 4796589"/>
                  <a:gd name="connsiteX263" fmla="*/ 5142021 w 7905681"/>
                  <a:gd name="connsiteY263" fmla="*/ 1220833 h 4796589"/>
                  <a:gd name="connsiteX264" fmla="*/ 5138072 w 7905681"/>
                  <a:gd name="connsiteY264" fmla="*/ 1232401 h 4796589"/>
                  <a:gd name="connsiteX265" fmla="*/ 5130174 w 7905681"/>
                  <a:gd name="connsiteY265" fmla="*/ 1259396 h 4796589"/>
                  <a:gd name="connsiteX266" fmla="*/ 5118326 w 7905681"/>
                  <a:gd name="connsiteY266" fmla="*/ 1274817 h 4796589"/>
                  <a:gd name="connsiteX267" fmla="*/ 5130174 w 7905681"/>
                  <a:gd name="connsiteY267" fmla="*/ 1286385 h 4796589"/>
                  <a:gd name="connsiteX268" fmla="*/ 5145971 w 7905681"/>
                  <a:gd name="connsiteY268" fmla="*/ 1267103 h 4796589"/>
                  <a:gd name="connsiteX269" fmla="*/ 5153869 w 7905681"/>
                  <a:gd name="connsiteY269" fmla="*/ 1251682 h 4796589"/>
                  <a:gd name="connsiteX270" fmla="*/ 5157819 w 7905681"/>
                  <a:gd name="connsiteY270" fmla="*/ 1243968 h 4796589"/>
                  <a:gd name="connsiteX271" fmla="*/ 5169667 w 7905681"/>
                  <a:gd name="connsiteY271" fmla="*/ 1228547 h 4796589"/>
                  <a:gd name="connsiteX272" fmla="*/ 5193363 w 7905681"/>
                  <a:gd name="connsiteY272" fmla="*/ 1216973 h 4796589"/>
                  <a:gd name="connsiteX273" fmla="*/ 5205211 w 7905681"/>
                  <a:gd name="connsiteY273" fmla="*/ 1209266 h 4796589"/>
                  <a:gd name="connsiteX274" fmla="*/ 5217059 w 7905681"/>
                  <a:gd name="connsiteY274" fmla="*/ 1186124 h 4796589"/>
                  <a:gd name="connsiteX275" fmla="*/ 5221008 w 7905681"/>
                  <a:gd name="connsiteY275" fmla="*/ 1166848 h 4796589"/>
                  <a:gd name="connsiteX276" fmla="*/ 5232856 w 7905681"/>
                  <a:gd name="connsiteY276" fmla="*/ 1151420 h 4796589"/>
                  <a:gd name="connsiteX277" fmla="*/ 5248660 w 7905681"/>
                  <a:gd name="connsiteY277" fmla="*/ 1135999 h 4796589"/>
                  <a:gd name="connsiteX278" fmla="*/ 5248660 w 7905681"/>
                  <a:gd name="connsiteY278" fmla="*/ 1143706 h 4796589"/>
                  <a:gd name="connsiteX279" fmla="*/ 5248660 w 7905681"/>
                  <a:gd name="connsiteY279" fmla="*/ 1151420 h 4796589"/>
                  <a:gd name="connsiteX280" fmla="*/ 5248660 w 7905681"/>
                  <a:gd name="connsiteY280" fmla="*/ 1159134 h 4796589"/>
                  <a:gd name="connsiteX281" fmla="*/ 5248660 w 7905681"/>
                  <a:gd name="connsiteY281" fmla="*/ 1166848 h 4796589"/>
                  <a:gd name="connsiteX282" fmla="*/ 5248660 w 7905681"/>
                  <a:gd name="connsiteY282" fmla="*/ 1174555 h 4796589"/>
                  <a:gd name="connsiteX283" fmla="*/ 5232856 w 7905681"/>
                  <a:gd name="connsiteY283" fmla="*/ 1178417 h 4796589"/>
                  <a:gd name="connsiteX284" fmla="*/ 5232856 w 7905681"/>
                  <a:gd name="connsiteY284" fmla="*/ 1189984 h 4796589"/>
                  <a:gd name="connsiteX285" fmla="*/ 5228907 w 7905681"/>
                  <a:gd name="connsiteY285" fmla="*/ 1205405 h 4796589"/>
                  <a:gd name="connsiteX286" fmla="*/ 5209161 w 7905681"/>
                  <a:gd name="connsiteY286" fmla="*/ 1243968 h 4796589"/>
                  <a:gd name="connsiteX287" fmla="*/ 5197312 w 7905681"/>
                  <a:gd name="connsiteY287" fmla="*/ 1267103 h 4796589"/>
                  <a:gd name="connsiteX288" fmla="*/ 5193363 w 7905681"/>
                  <a:gd name="connsiteY288" fmla="*/ 1286385 h 4796589"/>
                  <a:gd name="connsiteX289" fmla="*/ 5189414 w 7905681"/>
                  <a:gd name="connsiteY289" fmla="*/ 1317235 h 4796589"/>
                  <a:gd name="connsiteX290" fmla="*/ 5189414 w 7905681"/>
                  <a:gd name="connsiteY290" fmla="*/ 1328809 h 4796589"/>
                  <a:gd name="connsiteX291" fmla="*/ 5197312 w 7905681"/>
                  <a:gd name="connsiteY291" fmla="*/ 1344230 h 4796589"/>
                  <a:gd name="connsiteX292" fmla="*/ 5197312 w 7905681"/>
                  <a:gd name="connsiteY292" fmla="*/ 1351944 h 4796589"/>
                  <a:gd name="connsiteX293" fmla="*/ 5181514 w 7905681"/>
                  <a:gd name="connsiteY293" fmla="*/ 1367365 h 4796589"/>
                  <a:gd name="connsiteX294" fmla="*/ 5181514 w 7905681"/>
                  <a:gd name="connsiteY294" fmla="*/ 1375079 h 4796589"/>
                  <a:gd name="connsiteX295" fmla="*/ 5173616 w 7905681"/>
                  <a:gd name="connsiteY295" fmla="*/ 1386647 h 4796589"/>
                  <a:gd name="connsiteX296" fmla="*/ 5173616 w 7905681"/>
                  <a:gd name="connsiteY296" fmla="*/ 1402076 h 4796589"/>
                  <a:gd name="connsiteX297" fmla="*/ 5173616 w 7905681"/>
                  <a:gd name="connsiteY297" fmla="*/ 1429064 h 4796589"/>
                  <a:gd name="connsiteX298" fmla="*/ 5181514 w 7905681"/>
                  <a:gd name="connsiteY298" fmla="*/ 1448346 h 4796589"/>
                  <a:gd name="connsiteX299" fmla="*/ 5173616 w 7905681"/>
                  <a:gd name="connsiteY299" fmla="*/ 1459913 h 4796589"/>
                  <a:gd name="connsiteX300" fmla="*/ 5169667 w 7905681"/>
                  <a:gd name="connsiteY300" fmla="*/ 1471488 h 4796589"/>
                  <a:gd name="connsiteX301" fmla="*/ 5161768 w 7905681"/>
                  <a:gd name="connsiteY301" fmla="*/ 1494623 h 4796589"/>
                  <a:gd name="connsiteX302" fmla="*/ 5157819 w 7905681"/>
                  <a:gd name="connsiteY302" fmla="*/ 1525473 h 4796589"/>
                  <a:gd name="connsiteX303" fmla="*/ 5161768 w 7905681"/>
                  <a:gd name="connsiteY303" fmla="*/ 1552468 h 4796589"/>
                  <a:gd name="connsiteX304" fmla="*/ 5181514 w 7905681"/>
                  <a:gd name="connsiteY304" fmla="*/ 1598738 h 4796589"/>
                  <a:gd name="connsiteX305" fmla="*/ 5181514 w 7905681"/>
                  <a:gd name="connsiteY305" fmla="*/ 1614167 h 4796589"/>
                  <a:gd name="connsiteX306" fmla="*/ 5181514 w 7905681"/>
                  <a:gd name="connsiteY306" fmla="*/ 1660437 h 4796589"/>
                  <a:gd name="connsiteX307" fmla="*/ 5176481 w 7905681"/>
                  <a:gd name="connsiteY307" fmla="*/ 1660735 h 4796589"/>
                  <a:gd name="connsiteX308" fmla="*/ 5169785 w 7905681"/>
                  <a:gd name="connsiteY308" fmla="*/ 1661132 h 4796589"/>
                  <a:gd name="connsiteX309" fmla="*/ 5169915 w 7905681"/>
                  <a:gd name="connsiteY309" fmla="*/ 1661396 h 4796589"/>
                  <a:gd name="connsiteX310" fmla="*/ 5178615 w 7905681"/>
                  <a:gd name="connsiteY310" fmla="*/ 1660887 h 4796589"/>
                  <a:gd name="connsiteX311" fmla="*/ 5178615 w 7905681"/>
                  <a:gd name="connsiteY311" fmla="*/ 1674492 h 4796589"/>
                  <a:gd name="connsiteX312" fmla="*/ 5182059 w 7905681"/>
                  <a:gd name="connsiteY312" fmla="*/ 1691224 h 4796589"/>
                  <a:gd name="connsiteX313" fmla="*/ 5195307 w 7905681"/>
                  <a:gd name="connsiteY313" fmla="*/ 1727016 h 4796589"/>
                  <a:gd name="connsiteX314" fmla="*/ 5206636 w 7905681"/>
                  <a:gd name="connsiteY314" fmla="*/ 1738027 h 4796589"/>
                  <a:gd name="connsiteX315" fmla="*/ 5211304 w 7905681"/>
                  <a:gd name="connsiteY315" fmla="*/ 1765256 h 4796589"/>
                  <a:gd name="connsiteX316" fmla="*/ 5220641 w 7905681"/>
                  <a:gd name="connsiteY316" fmla="*/ 1778871 h 4796589"/>
                  <a:gd name="connsiteX317" fmla="*/ 5229984 w 7905681"/>
                  <a:gd name="connsiteY317" fmla="*/ 1801561 h 4796589"/>
                  <a:gd name="connsiteX318" fmla="*/ 5248662 w 7905681"/>
                  <a:gd name="connsiteY318" fmla="*/ 1815176 h 4796589"/>
                  <a:gd name="connsiteX319" fmla="*/ 5243994 w 7905681"/>
                  <a:gd name="connsiteY319" fmla="*/ 1815176 h 4796589"/>
                  <a:gd name="connsiteX320" fmla="*/ 5246308 w 7905681"/>
                  <a:gd name="connsiteY320" fmla="*/ 1883419 h 4796589"/>
                  <a:gd name="connsiteX321" fmla="*/ 5246311 w 7905681"/>
                  <a:gd name="connsiteY321" fmla="*/ 1883427 h 4796589"/>
                  <a:gd name="connsiteX322" fmla="*/ 5243995 w 7905681"/>
                  <a:gd name="connsiteY322" fmla="*/ 1815178 h 4796589"/>
                  <a:gd name="connsiteX323" fmla="*/ 5267343 w 7905681"/>
                  <a:gd name="connsiteY323" fmla="*/ 1819712 h 4796589"/>
                  <a:gd name="connsiteX324" fmla="*/ 5281352 w 7905681"/>
                  <a:gd name="connsiteY324" fmla="*/ 1815178 h 4796589"/>
                  <a:gd name="connsiteX325" fmla="*/ 5300031 w 7905681"/>
                  <a:gd name="connsiteY325" fmla="*/ 1801565 h 4796589"/>
                  <a:gd name="connsiteX326" fmla="*/ 5332718 w 7905681"/>
                  <a:gd name="connsiteY326" fmla="*/ 1783411 h 4796589"/>
                  <a:gd name="connsiteX327" fmla="*/ 5332718 w 7905681"/>
                  <a:gd name="connsiteY327" fmla="*/ 1778872 h 4796589"/>
                  <a:gd name="connsiteX328" fmla="*/ 5334628 w 7905681"/>
                  <a:gd name="connsiteY328" fmla="*/ 1778750 h 4796589"/>
                  <a:gd name="connsiteX329" fmla="*/ 5351801 w 7905681"/>
                  <a:gd name="connsiteY329" fmla="*/ 1762028 h 4796589"/>
                  <a:gd name="connsiteX330" fmla="*/ 5354273 w 7905681"/>
                  <a:gd name="connsiteY330" fmla="*/ 1759621 h 4796589"/>
                  <a:gd name="connsiteX331" fmla="*/ 5362177 w 7905681"/>
                  <a:gd name="connsiteY331" fmla="*/ 1744233 h 4796589"/>
                  <a:gd name="connsiteX332" fmla="*/ 5377997 w 7905681"/>
                  <a:gd name="connsiteY332" fmla="*/ 1717283 h 4796589"/>
                  <a:gd name="connsiteX333" fmla="*/ 5393807 w 7905681"/>
                  <a:gd name="connsiteY333" fmla="*/ 1682643 h 4796589"/>
                  <a:gd name="connsiteX334" fmla="*/ 5401713 w 7905681"/>
                  <a:gd name="connsiteY334" fmla="*/ 1644159 h 4796589"/>
                  <a:gd name="connsiteX335" fmla="*/ 5397761 w 7905681"/>
                  <a:gd name="connsiteY335" fmla="*/ 1574880 h 4796589"/>
                  <a:gd name="connsiteX336" fmla="*/ 5397761 w 7905681"/>
                  <a:gd name="connsiteY336" fmla="*/ 1544085 h 4796589"/>
                  <a:gd name="connsiteX337" fmla="*/ 5381950 w 7905681"/>
                  <a:gd name="connsiteY337" fmla="*/ 1520998 h 4796589"/>
                  <a:gd name="connsiteX338" fmla="*/ 5366130 w 7905681"/>
                  <a:gd name="connsiteY338" fmla="*/ 1490203 h 4796589"/>
                  <a:gd name="connsiteX339" fmla="*/ 5350319 w 7905681"/>
                  <a:gd name="connsiteY339" fmla="*/ 1474806 h 4796589"/>
                  <a:gd name="connsiteX340" fmla="*/ 5338452 w 7905681"/>
                  <a:gd name="connsiteY340" fmla="*/ 1447865 h 4796589"/>
                  <a:gd name="connsiteX341" fmla="*/ 5346367 w 7905681"/>
                  <a:gd name="connsiteY341" fmla="*/ 1428623 h 4796589"/>
                  <a:gd name="connsiteX342" fmla="*/ 5354273 w 7905681"/>
                  <a:gd name="connsiteY342" fmla="*/ 1420924 h 4796589"/>
                  <a:gd name="connsiteX343" fmla="*/ 5354273 w 7905681"/>
                  <a:gd name="connsiteY343" fmla="*/ 1405527 h 4796589"/>
                  <a:gd name="connsiteX344" fmla="*/ 5346367 w 7905681"/>
                  <a:gd name="connsiteY344" fmla="*/ 1374741 h 4796589"/>
                  <a:gd name="connsiteX345" fmla="*/ 5334500 w 7905681"/>
                  <a:gd name="connsiteY345" fmla="*/ 1363198 h 4796589"/>
                  <a:gd name="connsiteX346" fmla="*/ 5346367 w 7905681"/>
                  <a:gd name="connsiteY346" fmla="*/ 1355499 h 4796589"/>
                  <a:gd name="connsiteX347" fmla="*/ 5350319 w 7905681"/>
                  <a:gd name="connsiteY347" fmla="*/ 1336248 h 4796589"/>
                  <a:gd name="connsiteX348" fmla="*/ 5354273 w 7905681"/>
                  <a:gd name="connsiteY348" fmla="*/ 1317006 h 4796589"/>
                  <a:gd name="connsiteX349" fmla="*/ 5362177 w 7905681"/>
                  <a:gd name="connsiteY349" fmla="*/ 1305462 h 4796589"/>
                  <a:gd name="connsiteX350" fmla="*/ 5362177 w 7905681"/>
                  <a:gd name="connsiteY350" fmla="*/ 1274667 h 4796589"/>
                  <a:gd name="connsiteX351" fmla="*/ 5358225 w 7905681"/>
                  <a:gd name="connsiteY351" fmla="*/ 1259279 h 4796589"/>
                  <a:gd name="connsiteX352" fmla="*/ 5362177 w 7905681"/>
                  <a:gd name="connsiteY352" fmla="*/ 1240028 h 4796589"/>
                  <a:gd name="connsiteX353" fmla="*/ 5374036 w 7905681"/>
                  <a:gd name="connsiteY353" fmla="*/ 1224640 h 4796589"/>
                  <a:gd name="connsiteX354" fmla="*/ 5381950 w 7905681"/>
                  <a:gd name="connsiteY354" fmla="*/ 1209242 h 4796589"/>
                  <a:gd name="connsiteX355" fmla="*/ 5381950 w 7905681"/>
                  <a:gd name="connsiteY355" fmla="*/ 1190000 h 4796589"/>
                  <a:gd name="connsiteX356" fmla="*/ 5397761 w 7905681"/>
                  <a:gd name="connsiteY356" fmla="*/ 1186146 h 4796589"/>
                  <a:gd name="connsiteX357" fmla="*/ 5421485 w 7905681"/>
                  <a:gd name="connsiteY357" fmla="*/ 1186146 h 4796589"/>
                  <a:gd name="connsiteX358" fmla="*/ 5429391 w 7905681"/>
                  <a:gd name="connsiteY358" fmla="*/ 1155361 h 4796589"/>
                  <a:gd name="connsiteX359" fmla="*/ 5433343 w 7905681"/>
                  <a:gd name="connsiteY359" fmla="*/ 1147662 h 4796589"/>
                  <a:gd name="connsiteX360" fmla="*/ 5441249 w 7905681"/>
                  <a:gd name="connsiteY360" fmla="*/ 1143808 h 4796589"/>
                  <a:gd name="connsiteX361" fmla="*/ 5453116 w 7905681"/>
                  <a:gd name="connsiteY361" fmla="*/ 1178447 h 4796589"/>
                  <a:gd name="connsiteX362" fmla="*/ 5437295 w 7905681"/>
                  <a:gd name="connsiteY362" fmla="*/ 1197689 h 4796589"/>
                  <a:gd name="connsiteX363" fmla="*/ 5437295 w 7905681"/>
                  <a:gd name="connsiteY363" fmla="*/ 1205388 h 4796589"/>
                  <a:gd name="connsiteX364" fmla="*/ 5445210 w 7905681"/>
                  <a:gd name="connsiteY364" fmla="*/ 1209242 h 4796589"/>
                  <a:gd name="connsiteX365" fmla="*/ 5449164 w 7905681"/>
                  <a:gd name="connsiteY365" fmla="*/ 1209242 h 4796589"/>
                  <a:gd name="connsiteX366" fmla="*/ 5457068 w 7905681"/>
                  <a:gd name="connsiteY366" fmla="*/ 1205388 h 4796589"/>
                  <a:gd name="connsiteX367" fmla="*/ 5461021 w 7905681"/>
                  <a:gd name="connsiteY367" fmla="*/ 1190000 h 4796589"/>
                  <a:gd name="connsiteX368" fmla="*/ 5464973 w 7905681"/>
                  <a:gd name="connsiteY368" fmla="*/ 1186146 h 4796589"/>
                  <a:gd name="connsiteX369" fmla="*/ 5468925 w 7905681"/>
                  <a:gd name="connsiteY369" fmla="*/ 1166904 h 4796589"/>
                  <a:gd name="connsiteX370" fmla="*/ 5468925 w 7905681"/>
                  <a:gd name="connsiteY370" fmla="*/ 1155361 h 4796589"/>
                  <a:gd name="connsiteX371" fmla="*/ 5468925 w 7905681"/>
                  <a:gd name="connsiteY371" fmla="*/ 1139963 h 4796589"/>
                  <a:gd name="connsiteX372" fmla="*/ 5468925 w 7905681"/>
                  <a:gd name="connsiteY372" fmla="*/ 1124566 h 4796589"/>
                  <a:gd name="connsiteX373" fmla="*/ 5480794 w 7905681"/>
                  <a:gd name="connsiteY373" fmla="*/ 1109168 h 4796589"/>
                  <a:gd name="connsiteX374" fmla="*/ 5488698 w 7905681"/>
                  <a:gd name="connsiteY374" fmla="*/ 1101469 h 4796589"/>
                  <a:gd name="connsiteX375" fmla="*/ 5508461 w 7905681"/>
                  <a:gd name="connsiteY375" fmla="*/ 1097625 h 4796589"/>
                  <a:gd name="connsiteX376" fmla="*/ 5516376 w 7905681"/>
                  <a:gd name="connsiteY376" fmla="*/ 1089926 h 4796589"/>
                  <a:gd name="connsiteX377" fmla="*/ 5500556 w 7905681"/>
                  <a:gd name="connsiteY377" fmla="*/ 1074529 h 4796589"/>
                  <a:gd name="connsiteX378" fmla="*/ 5496604 w 7905681"/>
                  <a:gd name="connsiteY378" fmla="*/ 1062985 h 4796589"/>
                  <a:gd name="connsiteX379" fmla="*/ 5504509 w 7905681"/>
                  <a:gd name="connsiteY379" fmla="*/ 1051442 h 4796589"/>
                  <a:gd name="connsiteX380" fmla="*/ 5512424 w 7905681"/>
                  <a:gd name="connsiteY380" fmla="*/ 1039889 h 4796589"/>
                  <a:gd name="connsiteX381" fmla="*/ 5516376 w 7905681"/>
                  <a:gd name="connsiteY381" fmla="*/ 1036044 h 4796589"/>
                  <a:gd name="connsiteX382" fmla="*/ 5516376 w 7905681"/>
                  <a:gd name="connsiteY382" fmla="*/ 1028346 h 4796589"/>
                  <a:gd name="connsiteX383" fmla="*/ 5520328 w 7905681"/>
                  <a:gd name="connsiteY383" fmla="*/ 1024492 h 4796589"/>
                  <a:gd name="connsiteX384" fmla="*/ 5524282 w 7905681"/>
                  <a:gd name="connsiteY384" fmla="*/ 1024492 h 4796589"/>
                  <a:gd name="connsiteX385" fmla="*/ 5540092 w 7905681"/>
                  <a:gd name="connsiteY385" fmla="*/ 1020647 h 4796589"/>
                  <a:gd name="connsiteX386" fmla="*/ 5548006 w 7905681"/>
                  <a:gd name="connsiteY386" fmla="*/ 1020647 h 4796589"/>
                  <a:gd name="connsiteX387" fmla="*/ 5540092 w 7905681"/>
                  <a:gd name="connsiteY387" fmla="*/ 1009103 h 4796589"/>
                  <a:gd name="connsiteX388" fmla="*/ 5524282 w 7905681"/>
                  <a:gd name="connsiteY388" fmla="*/ 997551 h 4796589"/>
                  <a:gd name="connsiteX389" fmla="*/ 5516376 w 7905681"/>
                  <a:gd name="connsiteY389" fmla="*/ 989852 h 4796589"/>
                  <a:gd name="connsiteX390" fmla="*/ 5504509 w 7905681"/>
                  <a:gd name="connsiteY390" fmla="*/ 982163 h 4796589"/>
                  <a:gd name="connsiteX391" fmla="*/ 5484746 w 7905681"/>
                  <a:gd name="connsiteY391" fmla="*/ 974464 h 4796589"/>
                  <a:gd name="connsiteX392" fmla="*/ 5449164 w 7905681"/>
                  <a:gd name="connsiteY392" fmla="*/ 970610 h 4796589"/>
                  <a:gd name="connsiteX393" fmla="*/ 4545885 w 7905681"/>
                  <a:gd name="connsiteY393" fmla="*/ 912118 h 4796589"/>
                  <a:gd name="connsiteX394" fmla="*/ 4534207 w 7905681"/>
                  <a:gd name="connsiteY394" fmla="*/ 921200 h 4796589"/>
                  <a:gd name="connsiteX395" fmla="*/ 4534207 w 7905681"/>
                  <a:gd name="connsiteY395" fmla="*/ 927075 h 4796589"/>
                  <a:gd name="connsiteX396" fmla="*/ 4537434 w 7905681"/>
                  <a:gd name="connsiteY396" fmla="*/ 929012 h 4796589"/>
                  <a:gd name="connsiteX397" fmla="*/ 4537761 w 7905681"/>
                  <a:gd name="connsiteY397" fmla="*/ 920047 h 4796589"/>
                  <a:gd name="connsiteX398" fmla="*/ 4539736 w 7905681"/>
                  <a:gd name="connsiteY398" fmla="*/ 918120 h 4796589"/>
                  <a:gd name="connsiteX399" fmla="*/ 756357 w 7905681"/>
                  <a:gd name="connsiteY399" fmla="*/ 661392 h 4796589"/>
                  <a:gd name="connsiteX400" fmla="*/ 756358 w 7905681"/>
                  <a:gd name="connsiteY400" fmla="*/ 663733 h 4796589"/>
                  <a:gd name="connsiteX401" fmla="*/ 757841 w 7905681"/>
                  <a:gd name="connsiteY401" fmla="*/ 664214 h 4796589"/>
                  <a:gd name="connsiteX402" fmla="*/ 758205 w 7905681"/>
                  <a:gd name="connsiteY402" fmla="*/ 664331 h 4796589"/>
                  <a:gd name="connsiteX403" fmla="*/ 758205 w 7905681"/>
                  <a:gd name="connsiteY403" fmla="*/ 661392 h 4796589"/>
                  <a:gd name="connsiteX404" fmla="*/ 720740 w 7905681"/>
                  <a:gd name="connsiteY404" fmla="*/ 645530 h 4796589"/>
                  <a:gd name="connsiteX405" fmla="*/ 720740 w 7905681"/>
                  <a:gd name="connsiteY405" fmla="*/ 648363 h 4796589"/>
                  <a:gd name="connsiteX406" fmla="*/ 724701 w 7905681"/>
                  <a:gd name="connsiteY406" fmla="*/ 656053 h 4796589"/>
                  <a:gd name="connsiteX407" fmla="*/ 726127 w 7905681"/>
                  <a:gd name="connsiteY407" fmla="*/ 656514 h 4796589"/>
                  <a:gd name="connsiteX408" fmla="*/ 723207 w 7905681"/>
                  <a:gd name="connsiteY408" fmla="*/ 650815 h 4796589"/>
                  <a:gd name="connsiteX409" fmla="*/ 722713 w 7905681"/>
                  <a:gd name="connsiteY409" fmla="*/ 649854 h 4796589"/>
                  <a:gd name="connsiteX410" fmla="*/ 722713 w 7905681"/>
                  <a:gd name="connsiteY410" fmla="*/ 646012 h 4796589"/>
                  <a:gd name="connsiteX411" fmla="*/ 3889429 w 7905681"/>
                  <a:gd name="connsiteY411" fmla="*/ 506825 h 4796589"/>
                  <a:gd name="connsiteX412" fmla="*/ 3889794 w 7905681"/>
                  <a:gd name="connsiteY412" fmla="*/ 508595 h 4796589"/>
                  <a:gd name="connsiteX413" fmla="*/ 3889794 w 7905681"/>
                  <a:gd name="connsiteY413" fmla="*/ 508249 h 4796589"/>
                  <a:gd name="connsiteX414" fmla="*/ 7620829 w 7905681"/>
                  <a:gd name="connsiteY414" fmla="*/ 326734 h 4796589"/>
                  <a:gd name="connsiteX415" fmla="*/ 7681538 w 7905681"/>
                  <a:gd name="connsiteY415" fmla="*/ 363033 h 4796589"/>
                  <a:gd name="connsiteX416" fmla="*/ 7690876 w 7905681"/>
                  <a:gd name="connsiteY416" fmla="*/ 376646 h 4796589"/>
                  <a:gd name="connsiteX417" fmla="*/ 7700214 w 7905681"/>
                  <a:gd name="connsiteY417" fmla="*/ 408411 h 4796589"/>
                  <a:gd name="connsiteX418" fmla="*/ 7709556 w 7905681"/>
                  <a:gd name="connsiteY418" fmla="*/ 444716 h 4796589"/>
                  <a:gd name="connsiteX419" fmla="*/ 7718895 w 7905681"/>
                  <a:gd name="connsiteY419" fmla="*/ 467410 h 4796589"/>
                  <a:gd name="connsiteX420" fmla="*/ 7728232 w 7905681"/>
                  <a:gd name="connsiteY420" fmla="*/ 508247 h 4796589"/>
                  <a:gd name="connsiteX421" fmla="*/ 7746913 w 7905681"/>
                  <a:gd name="connsiteY421" fmla="*/ 549086 h 4796589"/>
                  <a:gd name="connsiteX422" fmla="*/ 7751580 w 7905681"/>
                  <a:gd name="connsiteY422" fmla="*/ 580853 h 4796589"/>
                  <a:gd name="connsiteX423" fmla="*/ 7765589 w 7905681"/>
                  <a:gd name="connsiteY423" fmla="*/ 603545 h 4796589"/>
                  <a:gd name="connsiteX424" fmla="*/ 7784269 w 7905681"/>
                  <a:gd name="connsiteY424" fmla="*/ 612618 h 4796589"/>
                  <a:gd name="connsiteX425" fmla="*/ 7802945 w 7905681"/>
                  <a:gd name="connsiteY425" fmla="*/ 612618 h 4796589"/>
                  <a:gd name="connsiteX426" fmla="*/ 7812287 w 7905681"/>
                  <a:gd name="connsiteY426" fmla="*/ 608085 h 4796589"/>
                  <a:gd name="connsiteX427" fmla="*/ 7826297 w 7905681"/>
                  <a:gd name="connsiteY427" fmla="*/ 603545 h 4796589"/>
                  <a:gd name="connsiteX428" fmla="*/ 7830964 w 7905681"/>
                  <a:gd name="connsiteY428" fmla="*/ 617158 h 4796589"/>
                  <a:gd name="connsiteX429" fmla="*/ 7830964 w 7905681"/>
                  <a:gd name="connsiteY429" fmla="*/ 635311 h 4796589"/>
                  <a:gd name="connsiteX430" fmla="*/ 7835635 w 7905681"/>
                  <a:gd name="connsiteY430" fmla="*/ 657996 h 4796589"/>
                  <a:gd name="connsiteX431" fmla="*/ 7844973 w 7905681"/>
                  <a:gd name="connsiteY431" fmla="*/ 676149 h 4796589"/>
                  <a:gd name="connsiteX432" fmla="*/ 7854311 w 7905681"/>
                  <a:gd name="connsiteY432" fmla="*/ 676149 h 4796589"/>
                  <a:gd name="connsiteX433" fmla="*/ 7872991 w 7905681"/>
                  <a:gd name="connsiteY433" fmla="*/ 676149 h 4796589"/>
                  <a:gd name="connsiteX434" fmla="*/ 7882330 w 7905681"/>
                  <a:gd name="connsiteY434" fmla="*/ 698842 h 4796589"/>
                  <a:gd name="connsiteX435" fmla="*/ 7891672 w 7905681"/>
                  <a:gd name="connsiteY435" fmla="*/ 703381 h 4796589"/>
                  <a:gd name="connsiteX436" fmla="*/ 7891672 w 7905681"/>
                  <a:gd name="connsiteY436" fmla="*/ 707915 h 4796589"/>
                  <a:gd name="connsiteX437" fmla="*/ 7882330 w 7905681"/>
                  <a:gd name="connsiteY437" fmla="*/ 716995 h 4796589"/>
                  <a:gd name="connsiteX438" fmla="*/ 7887000 w 7905681"/>
                  <a:gd name="connsiteY438" fmla="*/ 726068 h 4796589"/>
                  <a:gd name="connsiteX439" fmla="*/ 7896339 w 7905681"/>
                  <a:gd name="connsiteY439" fmla="*/ 726068 h 4796589"/>
                  <a:gd name="connsiteX440" fmla="*/ 7901010 w 7905681"/>
                  <a:gd name="connsiteY440" fmla="*/ 726068 h 4796589"/>
                  <a:gd name="connsiteX441" fmla="*/ 7905681 w 7905681"/>
                  <a:gd name="connsiteY441" fmla="*/ 730608 h 4796589"/>
                  <a:gd name="connsiteX442" fmla="*/ 7901010 w 7905681"/>
                  <a:gd name="connsiteY442" fmla="*/ 757834 h 4796589"/>
                  <a:gd name="connsiteX443" fmla="*/ 7891672 w 7905681"/>
                  <a:gd name="connsiteY443" fmla="*/ 766906 h 4796589"/>
                  <a:gd name="connsiteX444" fmla="*/ 7872991 w 7905681"/>
                  <a:gd name="connsiteY444" fmla="*/ 766906 h 4796589"/>
                  <a:gd name="connsiteX445" fmla="*/ 7858982 w 7905681"/>
                  <a:gd name="connsiteY445" fmla="*/ 780526 h 4796589"/>
                  <a:gd name="connsiteX446" fmla="*/ 7854311 w 7905681"/>
                  <a:gd name="connsiteY446" fmla="*/ 785059 h 4796589"/>
                  <a:gd name="connsiteX447" fmla="*/ 7844973 w 7905681"/>
                  <a:gd name="connsiteY447" fmla="*/ 785059 h 4796589"/>
                  <a:gd name="connsiteX448" fmla="*/ 7844973 w 7905681"/>
                  <a:gd name="connsiteY448" fmla="*/ 798671 h 4796589"/>
                  <a:gd name="connsiteX449" fmla="*/ 7840306 w 7905681"/>
                  <a:gd name="connsiteY449" fmla="*/ 803212 h 4796589"/>
                  <a:gd name="connsiteX450" fmla="*/ 7830964 w 7905681"/>
                  <a:gd name="connsiteY450" fmla="*/ 803212 h 4796589"/>
                  <a:gd name="connsiteX451" fmla="*/ 7812287 w 7905681"/>
                  <a:gd name="connsiteY451" fmla="*/ 803212 h 4796589"/>
                  <a:gd name="connsiteX452" fmla="*/ 7812287 w 7905681"/>
                  <a:gd name="connsiteY452" fmla="*/ 830438 h 4796589"/>
                  <a:gd name="connsiteX453" fmla="*/ 7802945 w 7905681"/>
                  <a:gd name="connsiteY453" fmla="*/ 830438 h 4796589"/>
                  <a:gd name="connsiteX454" fmla="*/ 7798278 w 7905681"/>
                  <a:gd name="connsiteY454" fmla="*/ 830438 h 4796589"/>
                  <a:gd name="connsiteX455" fmla="*/ 7802945 w 7905681"/>
                  <a:gd name="connsiteY455" fmla="*/ 848590 h 4796589"/>
                  <a:gd name="connsiteX456" fmla="*/ 7793608 w 7905681"/>
                  <a:gd name="connsiteY456" fmla="*/ 853130 h 4796589"/>
                  <a:gd name="connsiteX457" fmla="*/ 7779599 w 7905681"/>
                  <a:gd name="connsiteY457" fmla="*/ 844057 h 4796589"/>
                  <a:gd name="connsiteX458" fmla="*/ 7765589 w 7905681"/>
                  <a:gd name="connsiteY458" fmla="*/ 830438 h 4796589"/>
                  <a:gd name="connsiteX459" fmla="*/ 7760922 w 7905681"/>
                  <a:gd name="connsiteY459" fmla="*/ 834977 h 4796589"/>
                  <a:gd name="connsiteX460" fmla="*/ 7760922 w 7905681"/>
                  <a:gd name="connsiteY460" fmla="*/ 844057 h 4796589"/>
                  <a:gd name="connsiteX461" fmla="*/ 7770260 w 7905681"/>
                  <a:gd name="connsiteY461" fmla="*/ 853130 h 4796589"/>
                  <a:gd name="connsiteX462" fmla="*/ 7779599 w 7905681"/>
                  <a:gd name="connsiteY462" fmla="*/ 862203 h 4796589"/>
                  <a:gd name="connsiteX463" fmla="*/ 7765589 w 7905681"/>
                  <a:gd name="connsiteY463" fmla="*/ 875823 h 4796589"/>
                  <a:gd name="connsiteX464" fmla="*/ 7751580 w 7905681"/>
                  <a:gd name="connsiteY464" fmla="*/ 880356 h 4796589"/>
                  <a:gd name="connsiteX465" fmla="*/ 7751580 w 7905681"/>
                  <a:gd name="connsiteY465" fmla="*/ 862203 h 4796589"/>
                  <a:gd name="connsiteX466" fmla="*/ 7751580 w 7905681"/>
                  <a:gd name="connsiteY466" fmla="*/ 853130 h 4796589"/>
                  <a:gd name="connsiteX467" fmla="*/ 7737571 w 7905681"/>
                  <a:gd name="connsiteY467" fmla="*/ 848590 h 4796589"/>
                  <a:gd name="connsiteX468" fmla="*/ 7728232 w 7905681"/>
                  <a:gd name="connsiteY468" fmla="*/ 853130 h 4796589"/>
                  <a:gd name="connsiteX469" fmla="*/ 7728232 w 7905681"/>
                  <a:gd name="connsiteY469" fmla="*/ 871282 h 4796589"/>
                  <a:gd name="connsiteX470" fmla="*/ 7728232 w 7905681"/>
                  <a:gd name="connsiteY470" fmla="*/ 880356 h 4796589"/>
                  <a:gd name="connsiteX471" fmla="*/ 7704886 w 7905681"/>
                  <a:gd name="connsiteY471" fmla="*/ 880356 h 4796589"/>
                  <a:gd name="connsiteX472" fmla="*/ 7700214 w 7905681"/>
                  <a:gd name="connsiteY472" fmla="*/ 871282 h 4796589"/>
                  <a:gd name="connsiteX473" fmla="*/ 7681538 w 7905681"/>
                  <a:gd name="connsiteY473" fmla="*/ 853130 h 4796589"/>
                  <a:gd name="connsiteX474" fmla="*/ 7681538 w 7905681"/>
                  <a:gd name="connsiteY474" fmla="*/ 862203 h 4796589"/>
                  <a:gd name="connsiteX475" fmla="*/ 7676867 w 7905681"/>
                  <a:gd name="connsiteY475" fmla="*/ 875823 h 4796589"/>
                  <a:gd name="connsiteX476" fmla="*/ 7676867 w 7905681"/>
                  <a:gd name="connsiteY476" fmla="*/ 884896 h 4796589"/>
                  <a:gd name="connsiteX477" fmla="*/ 7681538 w 7905681"/>
                  <a:gd name="connsiteY477" fmla="*/ 898509 h 4796589"/>
                  <a:gd name="connsiteX478" fmla="*/ 7681538 w 7905681"/>
                  <a:gd name="connsiteY478" fmla="*/ 907589 h 4796589"/>
                  <a:gd name="connsiteX479" fmla="*/ 7676867 w 7905681"/>
                  <a:gd name="connsiteY479" fmla="*/ 925735 h 4796589"/>
                  <a:gd name="connsiteX480" fmla="*/ 7681538 w 7905681"/>
                  <a:gd name="connsiteY480" fmla="*/ 939354 h 4796589"/>
                  <a:gd name="connsiteX481" fmla="*/ 7676867 w 7905681"/>
                  <a:gd name="connsiteY481" fmla="*/ 957500 h 4796589"/>
                  <a:gd name="connsiteX482" fmla="*/ 7672196 w 7905681"/>
                  <a:gd name="connsiteY482" fmla="*/ 966580 h 4796589"/>
                  <a:gd name="connsiteX483" fmla="*/ 7658191 w 7905681"/>
                  <a:gd name="connsiteY483" fmla="*/ 971113 h 4796589"/>
                  <a:gd name="connsiteX484" fmla="*/ 7644182 w 7905681"/>
                  <a:gd name="connsiteY484" fmla="*/ 957500 h 4796589"/>
                  <a:gd name="connsiteX485" fmla="*/ 7634838 w 7905681"/>
                  <a:gd name="connsiteY485" fmla="*/ 957500 h 4796589"/>
                  <a:gd name="connsiteX486" fmla="*/ 7639510 w 7905681"/>
                  <a:gd name="connsiteY486" fmla="*/ 980193 h 4796589"/>
                  <a:gd name="connsiteX487" fmla="*/ 7634838 w 7905681"/>
                  <a:gd name="connsiteY487" fmla="*/ 993805 h 4796589"/>
                  <a:gd name="connsiteX488" fmla="*/ 7620829 w 7905681"/>
                  <a:gd name="connsiteY488" fmla="*/ 998346 h 4796589"/>
                  <a:gd name="connsiteX489" fmla="*/ 7611492 w 7905681"/>
                  <a:gd name="connsiteY489" fmla="*/ 993805 h 4796589"/>
                  <a:gd name="connsiteX490" fmla="*/ 7592816 w 7905681"/>
                  <a:gd name="connsiteY490" fmla="*/ 993805 h 4796589"/>
                  <a:gd name="connsiteX491" fmla="*/ 7597483 w 7905681"/>
                  <a:gd name="connsiteY491" fmla="*/ 1002878 h 4796589"/>
                  <a:gd name="connsiteX492" fmla="*/ 7602154 w 7905681"/>
                  <a:gd name="connsiteY492" fmla="*/ 1002878 h 4796589"/>
                  <a:gd name="connsiteX493" fmla="*/ 7602154 w 7905681"/>
                  <a:gd name="connsiteY493" fmla="*/ 1007419 h 4796589"/>
                  <a:gd name="connsiteX494" fmla="*/ 7602154 w 7905681"/>
                  <a:gd name="connsiteY494" fmla="*/ 1021031 h 4796589"/>
                  <a:gd name="connsiteX495" fmla="*/ 7597483 w 7905681"/>
                  <a:gd name="connsiteY495" fmla="*/ 1021031 h 4796589"/>
                  <a:gd name="connsiteX496" fmla="*/ 7592816 w 7905681"/>
                  <a:gd name="connsiteY496" fmla="*/ 1016499 h 4796589"/>
                  <a:gd name="connsiteX497" fmla="*/ 7583473 w 7905681"/>
                  <a:gd name="connsiteY497" fmla="*/ 1007419 h 4796589"/>
                  <a:gd name="connsiteX498" fmla="*/ 7583473 w 7905681"/>
                  <a:gd name="connsiteY498" fmla="*/ 1021031 h 4796589"/>
                  <a:gd name="connsiteX499" fmla="*/ 7578806 w 7905681"/>
                  <a:gd name="connsiteY499" fmla="*/ 1025571 h 4796589"/>
                  <a:gd name="connsiteX500" fmla="*/ 7569464 w 7905681"/>
                  <a:gd name="connsiteY500" fmla="*/ 1030111 h 4796589"/>
                  <a:gd name="connsiteX501" fmla="*/ 7569464 w 7905681"/>
                  <a:gd name="connsiteY501" fmla="*/ 1025571 h 4796589"/>
                  <a:gd name="connsiteX502" fmla="*/ 7564797 w 7905681"/>
                  <a:gd name="connsiteY502" fmla="*/ 1021031 h 4796589"/>
                  <a:gd name="connsiteX503" fmla="*/ 7555455 w 7905681"/>
                  <a:gd name="connsiteY503" fmla="*/ 1030111 h 4796589"/>
                  <a:gd name="connsiteX504" fmla="*/ 7555455 w 7905681"/>
                  <a:gd name="connsiteY504" fmla="*/ 1034644 h 4796589"/>
                  <a:gd name="connsiteX505" fmla="*/ 7546116 w 7905681"/>
                  <a:gd name="connsiteY505" fmla="*/ 1043724 h 4796589"/>
                  <a:gd name="connsiteX506" fmla="*/ 7546116 w 7905681"/>
                  <a:gd name="connsiteY506" fmla="*/ 1048264 h 4796589"/>
                  <a:gd name="connsiteX507" fmla="*/ 7546116 w 7905681"/>
                  <a:gd name="connsiteY507" fmla="*/ 1057338 h 4796589"/>
                  <a:gd name="connsiteX508" fmla="*/ 7550788 w 7905681"/>
                  <a:gd name="connsiteY508" fmla="*/ 1057338 h 4796589"/>
                  <a:gd name="connsiteX509" fmla="*/ 7564797 w 7905681"/>
                  <a:gd name="connsiteY509" fmla="*/ 1057338 h 4796589"/>
                  <a:gd name="connsiteX510" fmla="*/ 7564797 w 7905681"/>
                  <a:gd name="connsiteY510" fmla="*/ 1080030 h 4796589"/>
                  <a:gd name="connsiteX511" fmla="*/ 7550788 w 7905681"/>
                  <a:gd name="connsiteY511" fmla="*/ 1080030 h 4796589"/>
                  <a:gd name="connsiteX512" fmla="*/ 7546116 w 7905681"/>
                  <a:gd name="connsiteY512" fmla="*/ 1080030 h 4796589"/>
                  <a:gd name="connsiteX513" fmla="*/ 7536779 w 7905681"/>
                  <a:gd name="connsiteY513" fmla="*/ 1080030 h 4796589"/>
                  <a:gd name="connsiteX514" fmla="*/ 7536779 w 7905681"/>
                  <a:gd name="connsiteY514" fmla="*/ 1093643 h 4796589"/>
                  <a:gd name="connsiteX515" fmla="*/ 7532107 w 7905681"/>
                  <a:gd name="connsiteY515" fmla="*/ 1102716 h 4796589"/>
                  <a:gd name="connsiteX516" fmla="*/ 7532107 w 7905681"/>
                  <a:gd name="connsiteY516" fmla="*/ 1116328 h 4796589"/>
                  <a:gd name="connsiteX517" fmla="*/ 7522770 w 7905681"/>
                  <a:gd name="connsiteY517" fmla="*/ 1116328 h 4796589"/>
                  <a:gd name="connsiteX518" fmla="*/ 7518098 w 7905681"/>
                  <a:gd name="connsiteY518" fmla="*/ 1125408 h 4796589"/>
                  <a:gd name="connsiteX519" fmla="*/ 7518098 w 7905681"/>
                  <a:gd name="connsiteY519" fmla="*/ 1134481 h 4796589"/>
                  <a:gd name="connsiteX520" fmla="*/ 7518098 w 7905681"/>
                  <a:gd name="connsiteY520" fmla="*/ 1148094 h 4796589"/>
                  <a:gd name="connsiteX521" fmla="*/ 7518098 w 7905681"/>
                  <a:gd name="connsiteY521" fmla="*/ 1152634 h 4796589"/>
                  <a:gd name="connsiteX522" fmla="*/ 7513432 w 7905681"/>
                  <a:gd name="connsiteY522" fmla="*/ 1166247 h 4796589"/>
                  <a:gd name="connsiteX523" fmla="*/ 7513432 w 7905681"/>
                  <a:gd name="connsiteY523" fmla="*/ 1175327 h 4796589"/>
                  <a:gd name="connsiteX524" fmla="*/ 7508666 w 7905681"/>
                  <a:gd name="connsiteY524" fmla="*/ 1171159 h 4796589"/>
                  <a:gd name="connsiteX525" fmla="*/ 7499423 w 7905681"/>
                  <a:gd name="connsiteY525" fmla="*/ 1207092 h 4796589"/>
                  <a:gd name="connsiteX526" fmla="*/ 7504092 w 7905681"/>
                  <a:gd name="connsiteY526" fmla="*/ 1220705 h 4796589"/>
                  <a:gd name="connsiteX527" fmla="*/ 7466735 w 7905681"/>
                  <a:gd name="connsiteY527" fmla="*/ 1234317 h 4796589"/>
                  <a:gd name="connsiteX528" fmla="*/ 7462066 w 7905681"/>
                  <a:gd name="connsiteY528" fmla="*/ 1257010 h 4796589"/>
                  <a:gd name="connsiteX529" fmla="*/ 7289290 w 7905681"/>
                  <a:gd name="connsiteY529" fmla="*/ 1297852 h 4796589"/>
                  <a:gd name="connsiteX530" fmla="*/ 7279950 w 7905681"/>
                  <a:gd name="connsiteY530" fmla="*/ 1266085 h 4796589"/>
                  <a:gd name="connsiteX531" fmla="*/ 7284619 w 7905681"/>
                  <a:gd name="connsiteY531" fmla="*/ 1225242 h 4796589"/>
                  <a:gd name="connsiteX532" fmla="*/ 7279950 w 7905681"/>
                  <a:gd name="connsiteY532" fmla="*/ 1175325 h 4796589"/>
                  <a:gd name="connsiteX533" fmla="*/ 7275281 w 7905681"/>
                  <a:gd name="connsiteY533" fmla="*/ 1125407 h 4796589"/>
                  <a:gd name="connsiteX534" fmla="*/ 7289290 w 7905681"/>
                  <a:gd name="connsiteY534" fmla="*/ 1057340 h 4796589"/>
                  <a:gd name="connsiteX535" fmla="*/ 7289290 w 7905681"/>
                  <a:gd name="connsiteY535" fmla="*/ 998347 h 4796589"/>
                  <a:gd name="connsiteX536" fmla="*/ 7331316 w 7905681"/>
                  <a:gd name="connsiteY536" fmla="*/ 966584 h 4796589"/>
                  <a:gd name="connsiteX537" fmla="*/ 7331316 w 7905681"/>
                  <a:gd name="connsiteY537" fmla="*/ 948429 h 4796589"/>
                  <a:gd name="connsiteX538" fmla="*/ 7317307 w 7905681"/>
                  <a:gd name="connsiteY538" fmla="*/ 930279 h 4796589"/>
                  <a:gd name="connsiteX539" fmla="*/ 7317307 w 7905681"/>
                  <a:gd name="connsiteY539" fmla="*/ 907592 h 4796589"/>
                  <a:gd name="connsiteX540" fmla="*/ 7317307 w 7905681"/>
                  <a:gd name="connsiteY540" fmla="*/ 871287 h 4796589"/>
                  <a:gd name="connsiteX541" fmla="*/ 7303298 w 7905681"/>
                  <a:gd name="connsiteY541" fmla="*/ 853137 h 4796589"/>
                  <a:gd name="connsiteX542" fmla="*/ 7312638 w 7905681"/>
                  <a:gd name="connsiteY542" fmla="*/ 834982 h 4796589"/>
                  <a:gd name="connsiteX543" fmla="*/ 7317307 w 7905681"/>
                  <a:gd name="connsiteY543" fmla="*/ 821369 h 4796589"/>
                  <a:gd name="connsiteX544" fmla="*/ 7317307 w 7905681"/>
                  <a:gd name="connsiteY544" fmla="*/ 798681 h 4796589"/>
                  <a:gd name="connsiteX545" fmla="*/ 7340655 w 7905681"/>
                  <a:gd name="connsiteY545" fmla="*/ 798681 h 4796589"/>
                  <a:gd name="connsiteX546" fmla="*/ 7359333 w 7905681"/>
                  <a:gd name="connsiteY546" fmla="*/ 794144 h 4796589"/>
                  <a:gd name="connsiteX547" fmla="*/ 7447558 w 7905681"/>
                  <a:gd name="connsiteY547" fmla="*/ 1073717 h 4796589"/>
                  <a:gd name="connsiteX548" fmla="*/ 7359335 w 7905681"/>
                  <a:gd name="connsiteY548" fmla="*/ 794139 h 4796589"/>
                  <a:gd name="connsiteX549" fmla="*/ 7364002 w 7905681"/>
                  <a:gd name="connsiteY549" fmla="*/ 780526 h 4796589"/>
                  <a:gd name="connsiteX550" fmla="*/ 7392020 w 7905681"/>
                  <a:gd name="connsiteY550" fmla="*/ 780526 h 4796589"/>
                  <a:gd name="connsiteX551" fmla="*/ 7392020 w 7905681"/>
                  <a:gd name="connsiteY551" fmla="*/ 757834 h 4796589"/>
                  <a:gd name="connsiteX552" fmla="*/ 7406029 w 7905681"/>
                  <a:gd name="connsiteY552" fmla="*/ 753293 h 4796589"/>
                  <a:gd name="connsiteX553" fmla="*/ 7406029 w 7905681"/>
                  <a:gd name="connsiteY553" fmla="*/ 721528 h 4796589"/>
                  <a:gd name="connsiteX554" fmla="*/ 7415367 w 7905681"/>
                  <a:gd name="connsiteY554" fmla="*/ 698842 h 4796589"/>
                  <a:gd name="connsiteX555" fmla="*/ 7415367 w 7905681"/>
                  <a:gd name="connsiteY555" fmla="*/ 671616 h 4796589"/>
                  <a:gd name="connsiteX556" fmla="*/ 7424705 w 7905681"/>
                  <a:gd name="connsiteY556" fmla="*/ 657996 h 4796589"/>
                  <a:gd name="connsiteX557" fmla="*/ 7429376 w 7905681"/>
                  <a:gd name="connsiteY557" fmla="*/ 648923 h 4796589"/>
                  <a:gd name="connsiteX558" fmla="*/ 7420038 w 7905681"/>
                  <a:gd name="connsiteY558" fmla="*/ 639850 h 4796589"/>
                  <a:gd name="connsiteX559" fmla="*/ 7415367 w 7905681"/>
                  <a:gd name="connsiteY559" fmla="*/ 617158 h 4796589"/>
                  <a:gd name="connsiteX560" fmla="*/ 7420038 w 7905681"/>
                  <a:gd name="connsiteY560" fmla="*/ 571780 h 4796589"/>
                  <a:gd name="connsiteX561" fmla="*/ 7429376 w 7905681"/>
                  <a:gd name="connsiteY561" fmla="*/ 530941 h 4796589"/>
                  <a:gd name="connsiteX562" fmla="*/ 7452724 w 7905681"/>
                  <a:gd name="connsiteY562" fmla="*/ 476482 h 4796589"/>
                  <a:gd name="connsiteX563" fmla="*/ 7462066 w 7905681"/>
                  <a:gd name="connsiteY563" fmla="*/ 426564 h 4796589"/>
                  <a:gd name="connsiteX564" fmla="*/ 7485414 w 7905681"/>
                  <a:gd name="connsiteY564" fmla="*/ 358492 h 4796589"/>
                  <a:gd name="connsiteX565" fmla="*/ 7494751 w 7905681"/>
                  <a:gd name="connsiteY565" fmla="*/ 349419 h 4796589"/>
                  <a:gd name="connsiteX566" fmla="*/ 7499423 w 7905681"/>
                  <a:gd name="connsiteY566" fmla="*/ 349419 h 4796589"/>
                  <a:gd name="connsiteX567" fmla="*/ 7518098 w 7905681"/>
                  <a:gd name="connsiteY567" fmla="*/ 353960 h 4796589"/>
                  <a:gd name="connsiteX568" fmla="*/ 7541451 w 7905681"/>
                  <a:gd name="connsiteY568" fmla="*/ 367572 h 4796589"/>
                  <a:gd name="connsiteX569" fmla="*/ 7555455 w 7905681"/>
                  <a:gd name="connsiteY569" fmla="*/ 376646 h 4796589"/>
                  <a:gd name="connsiteX570" fmla="*/ 7569464 w 7905681"/>
                  <a:gd name="connsiteY570" fmla="*/ 376646 h 4796589"/>
                  <a:gd name="connsiteX571" fmla="*/ 7592816 w 7905681"/>
                  <a:gd name="connsiteY571" fmla="*/ 358492 h 4796589"/>
                  <a:gd name="connsiteX572" fmla="*/ 7606820 w 7905681"/>
                  <a:gd name="connsiteY572" fmla="*/ 340346 h 4796589"/>
                  <a:gd name="connsiteX573" fmla="*/ 687232 w 7905681"/>
                  <a:gd name="connsiteY573" fmla="*/ 0 h 4796589"/>
                  <a:gd name="connsiteX574" fmla="*/ 959288 w 7905681"/>
                  <a:gd name="connsiteY574" fmla="*/ 73061 h 4796589"/>
                  <a:gd name="connsiteX575" fmla="*/ 1314140 w 7905681"/>
                  <a:gd name="connsiteY575" fmla="*/ 165342 h 4796589"/>
                  <a:gd name="connsiteX576" fmla="*/ 1357509 w 7905681"/>
                  <a:gd name="connsiteY576" fmla="*/ 173039 h 4796589"/>
                  <a:gd name="connsiteX577" fmla="*/ 1400887 w 7905681"/>
                  <a:gd name="connsiteY577" fmla="*/ 180729 h 4796589"/>
                  <a:gd name="connsiteX578" fmla="*/ 1399289 w 7905681"/>
                  <a:gd name="connsiteY578" fmla="*/ 188098 h 4796589"/>
                  <a:gd name="connsiteX579" fmla="*/ 1399992 w 7905681"/>
                  <a:gd name="connsiteY579" fmla="*/ 188245 h 4796589"/>
                  <a:gd name="connsiteX580" fmla="*/ 1402445 w 7905681"/>
                  <a:gd name="connsiteY580" fmla="*/ 176985 h 4796589"/>
                  <a:gd name="connsiteX581" fmla="*/ 1528933 w 7905681"/>
                  <a:gd name="connsiteY581" fmla="*/ 207731 h 4796589"/>
                  <a:gd name="connsiteX582" fmla="*/ 1528710 w 7905681"/>
                  <a:gd name="connsiteY582" fmla="*/ 208811 h 4796589"/>
                  <a:gd name="connsiteX583" fmla="*/ 1546127 w 7905681"/>
                  <a:gd name="connsiteY583" fmla="*/ 212475 h 4796589"/>
                  <a:gd name="connsiteX584" fmla="*/ 2212298 w 7905681"/>
                  <a:gd name="connsiteY584" fmla="*/ 335918 h 4796589"/>
                  <a:gd name="connsiteX585" fmla="*/ 3030587 w 7905681"/>
                  <a:gd name="connsiteY585" fmla="*/ 439964 h 4796589"/>
                  <a:gd name="connsiteX586" fmla="*/ 3030561 w 7905681"/>
                  <a:gd name="connsiteY586" fmla="*/ 440233 h 4796589"/>
                  <a:gd name="connsiteX587" fmla="*/ 3040751 w 7905681"/>
                  <a:gd name="connsiteY587" fmla="*/ 441180 h 4796589"/>
                  <a:gd name="connsiteX588" fmla="*/ 3358931 w 7905681"/>
                  <a:gd name="connsiteY588" fmla="*/ 467046 h 4796589"/>
                  <a:gd name="connsiteX589" fmla="*/ 3885968 w 7905681"/>
                  <a:gd name="connsiteY589" fmla="*/ 490069 h 4796589"/>
                  <a:gd name="connsiteX590" fmla="*/ 3885973 w 7905681"/>
                  <a:gd name="connsiteY590" fmla="*/ 490092 h 4796589"/>
                  <a:gd name="connsiteX591" fmla="*/ 4127952 w 7905681"/>
                  <a:gd name="connsiteY591" fmla="*/ 490092 h 4796589"/>
                  <a:gd name="connsiteX592" fmla="*/ 4137285 w 7905681"/>
                  <a:gd name="connsiteY592" fmla="*/ 471944 h 4796589"/>
                  <a:gd name="connsiteX593" fmla="*/ 4146625 w 7905681"/>
                  <a:gd name="connsiteY593" fmla="*/ 462867 h 4796589"/>
                  <a:gd name="connsiteX594" fmla="*/ 4146625 w 7905681"/>
                  <a:gd name="connsiteY594" fmla="*/ 417493 h 4796589"/>
                  <a:gd name="connsiteX595" fmla="*/ 4165306 w 7905681"/>
                  <a:gd name="connsiteY595" fmla="*/ 426562 h 4796589"/>
                  <a:gd name="connsiteX596" fmla="*/ 4174647 w 7905681"/>
                  <a:gd name="connsiteY596" fmla="*/ 440179 h 4796589"/>
                  <a:gd name="connsiteX597" fmla="*/ 4155966 w 7905681"/>
                  <a:gd name="connsiteY597" fmla="*/ 453788 h 4796589"/>
                  <a:gd name="connsiteX598" fmla="*/ 4151295 w 7905681"/>
                  <a:gd name="connsiteY598" fmla="*/ 471944 h 4796589"/>
                  <a:gd name="connsiteX599" fmla="*/ 4137285 w 7905681"/>
                  <a:gd name="connsiteY599" fmla="*/ 490092 h 4796589"/>
                  <a:gd name="connsiteX600" fmla="*/ 4141954 w 7905681"/>
                  <a:gd name="connsiteY600" fmla="*/ 508249 h 4796589"/>
                  <a:gd name="connsiteX601" fmla="*/ 4155966 w 7905681"/>
                  <a:gd name="connsiteY601" fmla="*/ 508249 h 4796589"/>
                  <a:gd name="connsiteX602" fmla="*/ 4174647 w 7905681"/>
                  <a:gd name="connsiteY602" fmla="*/ 508249 h 4796589"/>
                  <a:gd name="connsiteX603" fmla="*/ 4193319 w 7905681"/>
                  <a:gd name="connsiteY603" fmla="*/ 508249 h 4796589"/>
                  <a:gd name="connsiteX604" fmla="*/ 4202660 w 7905681"/>
                  <a:gd name="connsiteY604" fmla="*/ 526395 h 4796589"/>
                  <a:gd name="connsiteX605" fmla="*/ 4226011 w 7905681"/>
                  <a:gd name="connsiteY605" fmla="*/ 562700 h 4796589"/>
                  <a:gd name="connsiteX606" fmla="*/ 4258695 w 7905681"/>
                  <a:gd name="connsiteY606" fmla="*/ 571779 h 4796589"/>
                  <a:gd name="connsiteX607" fmla="*/ 4277376 w 7905681"/>
                  <a:gd name="connsiteY607" fmla="*/ 571779 h 4796589"/>
                  <a:gd name="connsiteX608" fmla="*/ 4291386 w 7905681"/>
                  <a:gd name="connsiteY608" fmla="*/ 571779 h 4796589"/>
                  <a:gd name="connsiteX609" fmla="*/ 4319400 w 7905681"/>
                  <a:gd name="connsiteY609" fmla="*/ 594465 h 4796589"/>
                  <a:gd name="connsiteX610" fmla="*/ 4338081 w 7905681"/>
                  <a:gd name="connsiteY610" fmla="*/ 594465 h 4796589"/>
                  <a:gd name="connsiteX611" fmla="*/ 4352092 w 7905681"/>
                  <a:gd name="connsiteY611" fmla="*/ 576318 h 4796589"/>
                  <a:gd name="connsiteX612" fmla="*/ 4375435 w 7905681"/>
                  <a:gd name="connsiteY612" fmla="*/ 576318 h 4796589"/>
                  <a:gd name="connsiteX613" fmla="*/ 4394116 w 7905681"/>
                  <a:gd name="connsiteY613" fmla="*/ 576318 h 4796589"/>
                  <a:gd name="connsiteX614" fmla="*/ 4417468 w 7905681"/>
                  <a:gd name="connsiteY614" fmla="*/ 576318 h 4796589"/>
                  <a:gd name="connsiteX615" fmla="*/ 4440811 w 7905681"/>
                  <a:gd name="connsiteY615" fmla="*/ 576318 h 4796589"/>
                  <a:gd name="connsiteX616" fmla="*/ 4459492 w 7905681"/>
                  <a:gd name="connsiteY616" fmla="*/ 580856 h 4796589"/>
                  <a:gd name="connsiteX617" fmla="*/ 4445480 w 7905681"/>
                  <a:gd name="connsiteY617" fmla="*/ 594465 h 4796589"/>
                  <a:gd name="connsiteX618" fmla="*/ 4417468 w 7905681"/>
                  <a:gd name="connsiteY618" fmla="*/ 580856 h 4796589"/>
                  <a:gd name="connsiteX619" fmla="*/ 4440811 w 7905681"/>
                  <a:gd name="connsiteY619" fmla="*/ 603543 h 4796589"/>
                  <a:gd name="connsiteX620" fmla="*/ 4482843 w 7905681"/>
                  <a:gd name="connsiteY620" fmla="*/ 608082 h 4796589"/>
                  <a:gd name="connsiteX621" fmla="*/ 4487512 w 7905681"/>
                  <a:gd name="connsiteY621" fmla="*/ 612621 h 4796589"/>
                  <a:gd name="connsiteX622" fmla="*/ 4506186 w 7905681"/>
                  <a:gd name="connsiteY622" fmla="*/ 621700 h 4796589"/>
                  <a:gd name="connsiteX623" fmla="*/ 4520197 w 7905681"/>
                  <a:gd name="connsiteY623" fmla="*/ 621700 h 4796589"/>
                  <a:gd name="connsiteX624" fmla="*/ 4571562 w 7905681"/>
                  <a:gd name="connsiteY624" fmla="*/ 635308 h 4796589"/>
                  <a:gd name="connsiteX625" fmla="*/ 4590243 w 7905681"/>
                  <a:gd name="connsiteY625" fmla="*/ 648925 h 4796589"/>
                  <a:gd name="connsiteX626" fmla="*/ 4604253 w 7905681"/>
                  <a:gd name="connsiteY626" fmla="*/ 667072 h 4796589"/>
                  <a:gd name="connsiteX627" fmla="*/ 4641607 w 7905681"/>
                  <a:gd name="connsiteY627" fmla="*/ 667072 h 4796589"/>
                  <a:gd name="connsiteX628" fmla="*/ 4660288 w 7905681"/>
                  <a:gd name="connsiteY628" fmla="*/ 653465 h 4796589"/>
                  <a:gd name="connsiteX629" fmla="*/ 4674299 w 7905681"/>
                  <a:gd name="connsiteY629" fmla="*/ 639847 h 4796589"/>
                  <a:gd name="connsiteX630" fmla="*/ 4739667 w 7905681"/>
                  <a:gd name="connsiteY630" fmla="*/ 653465 h 4796589"/>
                  <a:gd name="connsiteX631" fmla="*/ 4819052 w 7905681"/>
                  <a:gd name="connsiteY631" fmla="*/ 657995 h 4796589"/>
                  <a:gd name="connsiteX632" fmla="*/ 4856414 w 7905681"/>
                  <a:gd name="connsiteY632" fmla="*/ 667072 h 4796589"/>
                  <a:gd name="connsiteX633" fmla="*/ 4749006 w 7905681"/>
                  <a:gd name="connsiteY633" fmla="*/ 730602 h 4796589"/>
                  <a:gd name="connsiteX634" fmla="*/ 4674299 w 7905681"/>
                  <a:gd name="connsiteY634" fmla="*/ 780523 h 4796589"/>
                  <a:gd name="connsiteX635" fmla="*/ 4636936 w 7905681"/>
                  <a:gd name="connsiteY635" fmla="*/ 830436 h 4796589"/>
                  <a:gd name="connsiteX636" fmla="*/ 4557550 w 7905681"/>
                  <a:gd name="connsiteY636" fmla="*/ 903044 h 4796589"/>
                  <a:gd name="connsiteX637" fmla="*/ 4554427 w 7905681"/>
                  <a:gd name="connsiteY637" fmla="*/ 905473 h 4796589"/>
                  <a:gd name="connsiteX638" fmla="*/ 4555041 w 7905681"/>
                  <a:gd name="connsiteY638" fmla="*/ 906072 h 4796589"/>
                  <a:gd name="connsiteX639" fmla="*/ 4565406 w 7905681"/>
                  <a:gd name="connsiteY639" fmla="*/ 916194 h 4796589"/>
                  <a:gd name="connsiteX640" fmla="*/ 4585153 w 7905681"/>
                  <a:gd name="connsiteY640" fmla="*/ 923908 h 4796589"/>
                  <a:gd name="connsiteX641" fmla="*/ 4600951 w 7905681"/>
                  <a:gd name="connsiteY641" fmla="*/ 923908 h 4796589"/>
                  <a:gd name="connsiteX642" fmla="*/ 4608849 w 7905681"/>
                  <a:gd name="connsiteY642" fmla="*/ 912334 h 4796589"/>
                  <a:gd name="connsiteX643" fmla="*/ 4640444 w 7905681"/>
                  <a:gd name="connsiteY643" fmla="*/ 896912 h 4796589"/>
                  <a:gd name="connsiteX644" fmla="*/ 4660191 w 7905681"/>
                  <a:gd name="connsiteY644" fmla="*/ 885345 h 4796589"/>
                  <a:gd name="connsiteX645" fmla="*/ 4679938 w 7905681"/>
                  <a:gd name="connsiteY645" fmla="*/ 877631 h 4796589"/>
                  <a:gd name="connsiteX646" fmla="*/ 4695734 w 7905681"/>
                  <a:gd name="connsiteY646" fmla="*/ 873777 h 4796589"/>
                  <a:gd name="connsiteX647" fmla="*/ 4711532 w 7905681"/>
                  <a:gd name="connsiteY647" fmla="*/ 866063 h 4796589"/>
                  <a:gd name="connsiteX648" fmla="*/ 4719438 w 7905681"/>
                  <a:gd name="connsiteY648" fmla="*/ 862210 h 4796589"/>
                  <a:gd name="connsiteX649" fmla="*/ 4731286 w 7905681"/>
                  <a:gd name="connsiteY649" fmla="*/ 869917 h 4796589"/>
                  <a:gd name="connsiteX650" fmla="*/ 4727336 w 7905681"/>
                  <a:gd name="connsiteY650" fmla="*/ 889198 h 4796589"/>
                  <a:gd name="connsiteX651" fmla="*/ 4723388 w 7905681"/>
                  <a:gd name="connsiteY651" fmla="*/ 896912 h 4796589"/>
                  <a:gd name="connsiteX652" fmla="*/ 4719438 w 7905681"/>
                  <a:gd name="connsiteY652" fmla="*/ 920047 h 4796589"/>
                  <a:gd name="connsiteX653" fmla="*/ 4715481 w 7905681"/>
                  <a:gd name="connsiteY653" fmla="*/ 927761 h 4796589"/>
                  <a:gd name="connsiteX654" fmla="*/ 4719438 w 7905681"/>
                  <a:gd name="connsiteY654" fmla="*/ 931615 h 4796589"/>
                  <a:gd name="connsiteX655" fmla="*/ 4731286 w 7905681"/>
                  <a:gd name="connsiteY655" fmla="*/ 927761 h 4796589"/>
                  <a:gd name="connsiteX656" fmla="*/ 4739184 w 7905681"/>
                  <a:gd name="connsiteY656" fmla="*/ 920047 h 4796589"/>
                  <a:gd name="connsiteX657" fmla="*/ 4751033 w 7905681"/>
                  <a:gd name="connsiteY657" fmla="*/ 923908 h 4796589"/>
                  <a:gd name="connsiteX658" fmla="*/ 4762880 w 7905681"/>
                  <a:gd name="connsiteY658" fmla="*/ 931615 h 4796589"/>
                  <a:gd name="connsiteX659" fmla="*/ 4774728 w 7905681"/>
                  <a:gd name="connsiteY659" fmla="*/ 939329 h 4796589"/>
                  <a:gd name="connsiteX660" fmla="*/ 4777032 w 7905681"/>
                  <a:gd name="connsiteY660" fmla="*/ 939329 h 4796589"/>
                  <a:gd name="connsiteX661" fmla="*/ 4777032 w 7905681"/>
                  <a:gd name="connsiteY661" fmla="*/ 935970 h 4796589"/>
                  <a:gd name="connsiteX662" fmla="*/ 4784937 w 7905681"/>
                  <a:gd name="connsiteY662" fmla="*/ 928272 h 4796589"/>
                  <a:gd name="connsiteX663" fmla="*/ 4800747 w 7905681"/>
                  <a:gd name="connsiteY663" fmla="*/ 928272 h 4796589"/>
                  <a:gd name="connsiteX664" fmla="*/ 4820520 w 7905681"/>
                  <a:gd name="connsiteY664" fmla="*/ 916728 h 4796589"/>
                  <a:gd name="connsiteX665" fmla="*/ 4824473 w 7905681"/>
                  <a:gd name="connsiteY665" fmla="*/ 909029 h 4796589"/>
                  <a:gd name="connsiteX666" fmla="*/ 4832377 w 7905681"/>
                  <a:gd name="connsiteY666" fmla="*/ 893632 h 4796589"/>
                  <a:gd name="connsiteX667" fmla="*/ 4844246 w 7905681"/>
                  <a:gd name="connsiteY667" fmla="*/ 882089 h 4796589"/>
                  <a:gd name="connsiteX668" fmla="*/ 4856103 w 7905681"/>
                  <a:gd name="connsiteY668" fmla="*/ 878244 h 4796589"/>
                  <a:gd name="connsiteX669" fmla="*/ 4867961 w 7905681"/>
                  <a:gd name="connsiteY669" fmla="*/ 878244 h 4796589"/>
                  <a:gd name="connsiteX670" fmla="*/ 4891686 w 7905681"/>
                  <a:gd name="connsiteY670" fmla="*/ 878244 h 4796589"/>
                  <a:gd name="connsiteX671" fmla="*/ 4903543 w 7905681"/>
                  <a:gd name="connsiteY671" fmla="*/ 870545 h 4796589"/>
                  <a:gd name="connsiteX672" fmla="*/ 4943079 w 7905681"/>
                  <a:gd name="connsiteY672" fmla="*/ 843604 h 4796589"/>
                  <a:gd name="connsiteX673" fmla="*/ 4954946 w 7905681"/>
                  <a:gd name="connsiteY673" fmla="*/ 839750 h 4796589"/>
                  <a:gd name="connsiteX674" fmla="*/ 4970757 w 7905681"/>
                  <a:gd name="connsiteY674" fmla="*/ 824353 h 4796589"/>
                  <a:gd name="connsiteX675" fmla="*/ 4982624 w 7905681"/>
                  <a:gd name="connsiteY675" fmla="*/ 805111 h 4796589"/>
                  <a:gd name="connsiteX676" fmla="*/ 4998434 w 7905681"/>
                  <a:gd name="connsiteY676" fmla="*/ 793567 h 4796589"/>
                  <a:gd name="connsiteX677" fmla="*/ 5018207 w 7905681"/>
                  <a:gd name="connsiteY677" fmla="*/ 774325 h 4796589"/>
                  <a:gd name="connsiteX678" fmla="*/ 5034017 w 7905681"/>
                  <a:gd name="connsiteY678" fmla="*/ 755074 h 4796589"/>
                  <a:gd name="connsiteX679" fmla="*/ 5053789 w 7905681"/>
                  <a:gd name="connsiteY679" fmla="*/ 743530 h 4796589"/>
                  <a:gd name="connsiteX680" fmla="*/ 5081467 w 7905681"/>
                  <a:gd name="connsiteY680" fmla="*/ 739686 h 4796589"/>
                  <a:gd name="connsiteX681" fmla="*/ 5093325 w 7905681"/>
                  <a:gd name="connsiteY681" fmla="*/ 739686 h 4796589"/>
                  <a:gd name="connsiteX682" fmla="*/ 5113098 w 7905681"/>
                  <a:gd name="connsiteY682" fmla="*/ 747375 h 4796589"/>
                  <a:gd name="connsiteX683" fmla="*/ 5105183 w 7905681"/>
                  <a:gd name="connsiteY683" fmla="*/ 751229 h 4796589"/>
                  <a:gd name="connsiteX684" fmla="*/ 5089373 w 7905681"/>
                  <a:gd name="connsiteY684" fmla="*/ 758928 h 4796589"/>
                  <a:gd name="connsiteX685" fmla="*/ 5073552 w 7905681"/>
                  <a:gd name="connsiteY685" fmla="*/ 762772 h 4796589"/>
                  <a:gd name="connsiteX686" fmla="*/ 5077515 w 7905681"/>
                  <a:gd name="connsiteY686" fmla="*/ 770471 h 4796589"/>
                  <a:gd name="connsiteX687" fmla="*/ 5053789 w 7905681"/>
                  <a:gd name="connsiteY687" fmla="*/ 793567 h 4796589"/>
                  <a:gd name="connsiteX688" fmla="*/ 5045885 w 7905681"/>
                  <a:gd name="connsiteY688" fmla="*/ 797412 h 4796589"/>
                  <a:gd name="connsiteX689" fmla="*/ 5034017 w 7905681"/>
                  <a:gd name="connsiteY689" fmla="*/ 828207 h 4796589"/>
                  <a:gd name="connsiteX690" fmla="*/ 5034017 w 7905681"/>
                  <a:gd name="connsiteY690" fmla="*/ 812809 h 4796589"/>
                  <a:gd name="connsiteX691" fmla="*/ 5026112 w 7905681"/>
                  <a:gd name="connsiteY691" fmla="*/ 805111 h 4796589"/>
                  <a:gd name="connsiteX692" fmla="*/ 5022159 w 7905681"/>
                  <a:gd name="connsiteY692" fmla="*/ 843604 h 4796589"/>
                  <a:gd name="connsiteX693" fmla="*/ 5022159 w 7905681"/>
                  <a:gd name="connsiteY693" fmla="*/ 866691 h 4796589"/>
                  <a:gd name="connsiteX694" fmla="*/ 5034017 w 7905681"/>
                  <a:gd name="connsiteY694" fmla="*/ 858992 h 4796589"/>
                  <a:gd name="connsiteX695" fmla="*/ 5041922 w 7905681"/>
                  <a:gd name="connsiteY695" fmla="*/ 851294 h 4796589"/>
                  <a:gd name="connsiteX696" fmla="*/ 5045885 w 7905681"/>
                  <a:gd name="connsiteY696" fmla="*/ 851294 h 4796589"/>
                  <a:gd name="connsiteX697" fmla="*/ 5049837 w 7905681"/>
                  <a:gd name="connsiteY697" fmla="*/ 858992 h 4796589"/>
                  <a:gd name="connsiteX698" fmla="*/ 5061695 w 7905681"/>
                  <a:gd name="connsiteY698" fmla="*/ 858992 h 4796589"/>
                  <a:gd name="connsiteX699" fmla="*/ 5069600 w 7905681"/>
                  <a:gd name="connsiteY699" fmla="*/ 855148 h 4796589"/>
                  <a:gd name="connsiteX700" fmla="*/ 5081467 w 7905681"/>
                  <a:gd name="connsiteY700" fmla="*/ 847449 h 4796589"/>
                  <a:gd name="connsiteX701" fmla="*/ 5101231 w 7905681"/>
                  <a:gd name="connsiteY701" fmla="*/ 851294 h 4796589"/>
                  <a:gd name="connsiteX702" fmla="*/ 5140766 w 7905681"/>
                  <a:gd name="connsiteY702" fmla="*/ 870545 h 4796589"/>
                  <a:gd name="connsiteX703" fmla="*/ 5164491 w 7905681"/>
                  <a:gd name="connsiteY703" fmla="*/ 897486 h 4796589"/>
                  <a:gd name="connsiteX704" fmla="*/ 5180310 w 7905681"/>
                  <a:gd name="connsiteY704" fmla="*/ 909029 h 4796589"/>
                  <a:gd name="connsiteX705" fmla="*/ 5215894 w 7905681"/>
                  <a:gd name="connsiteY705" fmla="*/ 912884 h 4796589"/>
                  <a:gd name="connsiteX706" fmla="*/ 5227752 w 7905681"/>
                  <a:gd name="connsiteY706" fmla="*/ 909029 h 4796589"/>
                  <a:gd name="connsiteX707" fmla="*/ 5255429 w 7905681"/>
                  <a:gd name="connsiteY707" fmla="*/ 916728 h 4796589"/>
                  <a:gd name="connsiteX708" fmla="*/ 5279155 w 7905681"/>
                  <a:gd name="connsiteY708" fmla="*/ 924427 h 4796589"/>
                  <a:gd name="connsiteX709" fmla="*/ 5291012 w 7905681"/>
                  <a:gd name="connsiteY709" fmla="*/ 909029 h 4796589"/>
                  <a:gd name="connsiteX710" fmla="*/ 5310775 w 7905681"/>
                  <a:gd name="connsiteY710" fmla="*/ 889787 h 4796589"/>
                  <a:gd name="connsiteX711" fmla="*/ 5326595 w 7905681"/>
                  <a:gd name="connsiteY711" fmla="*/ 874390 h 4796589"/>
                  <a:gd name="connsiteX712" fmla="*/ 5362177 w 7905681"/>
                  <a:gd name="connsiteY712" fmla="*/ 866691 h 4796589"/>
                  <a:gd name="connsiteX713" fmla="*/ 5385903 w 7905681"/>
                  <a:gd name="connsiteY713" fmla="*/ 858992 h 4796589"/>
                  <a:gd name="connsiteX714" fmla="*/ 5409618 w 7905681"/>
                  <a:gd name="connsiteY714" fmla="*/ 858992 h 4796589"/>
                  <a:gd name="connsiteX715" fmla="*/ 5445210 w 7905681"/>
                  <a:gd name="connsiteY715" fmla="*/ 847449 h 4796589"/>
                  <a:gd name="connsiteX716" fmla="*/ 5468925 w 7905681"/>
                  <a:gd name="connsiteY716" fmla="*/ 839750 h 4796589"/>
                  <a:gd name="connsiteX717" fmla="*/ 5480794 w 7905681"/>
                  <a:gd name="connsiteY717" fmla="*/ 847449 h 4796589"/>
                  <a:gd name="connsiteX718" fmla="*/ 5488698 w 7905681"/>
                  <a:gd name="connsiteY718" fmla="*/ 878244 h 4796589"/>
                  <a:gd name="connsiteX719" fmla="*/ 5532186 w 7905681"/>
                  <a:gd name="connsiteY719" fmla="*/ 885933 h 4796589"/>
                  <a:gd name="connsiteX720" fmla="*/ 5559864 w 7905681"/>
                  <a:gd name="connsiteY720" fmla="*/ 885933 h 4796589"/>
                  <a:gd name="connsiteX721" fmla="*/ 5579637 w 7905681"/>
                  <a:gd name="connsiteY721" fmla="*/ 889787 h 4796589"/>
                  <a:gd name="connsiteX722" fmla="*/ 5595447 w 7905681"/>
                  <a:gd name="connsiteY722" fmla="*/ 909029 h 4796589"/>
                  <a:gd name="connsiteX723" fmla="*/ 5619172 w 7905681"/>
                  <a:gd name="connsiteY723" fmla="*/ 935970 h 4796589"/>
                  <a:gd name="connsiteX724" fmla="*/ 5627077 w 7905681"/>
                  <a:gd name="connsiteY724" fmla="*/ 943669 h 4796589"/>
                  <a:gd name="connsiteX725" fmla="*/ 5634982 w 7905681"/>
                  <a:gd name="connsiteY725" fmla="*/ 951368 h 4796589"/>
                  <a:gd name="connsiteX726" fmla="*/ 5642888 w 7905681"/>
                  <a:gd name="connsiteY726" fmla="*/ 962911 h 4796589"/>
                  <a:gd name="connsiteX727" fmla="*/ 5662660 w 7905681"/>
                  <a:gd name="connsiteY727" fmla="*/ 966765 h 4796589"/>
                  <a:gd name="connsiteX728" fmla="*/ 5670565 w 7905681"/>
                  <a:gd name="connsiteY728" fmla="*/ 959066 h 4796589"/>
                  <a:gd name="connsiteX729" fmla="*/ 5686385 w 7905681"/>
                  <a:gd name="connsiteY729" fmla="*/ 947523 h 4796589"/>
                  <a:gd name="connsiteX730" fmla="*/ 5694291 w 7905681"/>
                  <a:gd name="connsiteY730" fmla="*/ 955212 h 4796589"/>
                  <a:gd name="connsiteX731" fmla="*/ 5694291 w 7905681"/>
                  <a:gd name="connsiteY731" fmla="*/ 962911 h 4796589"/>
                  <a:gd name="connsiteX732" fmla="*/ 5682433 w 7905681"/>
                  <a:gd name="connsiteY732" fmla="*/ 970610 h 4796589"/>
                  <a:gd name="connsiteX733" fmla="*/ 5666613 w 7905681"/>
                  <a:gd name="connsiteY733" fmla="*/ 970610 h 4796589"/>
                  <a:gd name="connsiteX734" fmla="*/ 5650803 w 7905681"/>
                  <a:gd name="connsiteY734" fmla="*/ 970610 h 4796589"/>
                  <a:gd name="connsiteX735" fmla="*/ 5642888 w 7905681"/>
                  <a:gd name="connsiteY735" fmla="*/ 978309 h 4796589"/>
                  <a:gd name="connsiteX736" fmla="*/ 5599400 w 7905681"/>
                  <a:gd name="connsiteY736" fmla="*/ 978309 h 4796589"/>
                  <a:gd name="connsiteX737" fmla="*/ 5587542 w 7905681"/>
                  <a:gd name="connsiteY737" fmla="*/ 982163 h 4796589"/>
                  <a:gd name="connsiteX738" fmla="*/ 5571722 w 7905681"/>
                  <a:gd name="connsiteY738" fmla="*/ 974464 h 4796589"/>
                  <a:gd name="connsiteX739" fmla="*/ 5555912 w 7905681"/>
                  <a:gd name="connsiteY739" fmla="*/ 966765 h 4796589"/>
                  <a:gd name="connsiteX740" fmla="*/ 5540092 w 7905681"/>
                  <a:gd name="connsiteY740" fmla="*/ 986007 h 4796589"/>
                  <a:gd name="connsiteX741" fmla="*/ 5544045 w 7905681"/>
                  <a:gd name="connsiteY741" fmla="*/ 997551 h 4796589"/>
                  <a:gd name="connsiteX742" fmla="*/ 5544045 w 7905681"/>
                  <a:gd name="connsiteY742" fmla="*/ 1005249 h 4796589"/>
                  <a:gd name="connsiteX743" fmla="*/ 5548006 w 7905681"/>
                  <a:gd name="connsiteY743" fmla="*/ 1012948 h 4796589"/>
                  <a:gd name="connsiteX744" fmla="*/ 5551959 w 7905681"/>
                  <a:gd name="connsiteY744" fmla="*/ 1016802 h 4796589"/>
                  <a:gd name="connsiteX745" fmla="*/ 5571722 w 7905681"/>
                  <a:gd name="connsiteY745" fmla="*/ 1024492 h 4796589"/>
                  <a:gd name="connsiteX746" fmla="*/ 5579637 w 7905681"/>
                  <a:gd name="connsiteY746" fmla="*/ 1016802 h 4796589"/>
                  <a:gd name="connsiteX747" fmla="*/ 5571722 w 7905681"/>
                  <a:gd name="connsiteY747" fmla="*/ 1009103 h 4796589"/>
                  <a:gd name="connsiteX748" fmla="*/ 5591494 w 7905681"/>
                  <a:gd name="connsiteY748" fmla="*/ 1016802 h 4796589"/>
                  <a:gd name="connsiteX749" fmla="*/ 5587542 w 7905681"/>
                  <a:gd name="connsiteY749" fmla="*/ 1024492 h 4796589"/>
                  <a:gd name="connsiteX750" fmla="*/ 5583589 w 7905681"/>
                  <a:gd name="connsiteY750" fmla="*/ 1028346 h 4796589"/>
                  <a:gd name="connsiteX751" fmla="*/ 5607305 w 7905681"/>
                  <a:gd name="connsiteY751" fmla="*/ 1036044 h 4796589"/>
                  <a:gd name="connsiteX752" fmla="*/ 5623125 w 7905681"/>
                  <a:gd name="connsiteY752" fmla="*/ 1043743 h 4796589"/>
                  <a:gd name="connsiteX753" fmla="*/ 5642888 w 7905681"/>
                  <a:gd name="connsiteY753" fmla="*/ 1055286 h 4796589"/>
                  <a:gd name="connsiteX754" fmla="*/ 5670565 w 7905681"/>
                  <a:gd name="connsiteY754" fmla="*/ 1066830 h 4796589"/>
                  <a:gd name="connsiteX755" fmla="*/ 5702195 w 7905681"/>
                  <a:gd name="connsiteY755" fmla="*/ 1078383 h 4796589"/>
                  <a:gd name="connsiteX756" fmla="*/ 5733825 w 7905681"/>
                  <a:gd name="connsiteY756" fmla="*/ 1109168 h 4796589"/>
                  <a:gd name="connsiteX757" fmla="*/ 5749646 w 7905681"/>
                  <a:gd name="connsiteY757" fmla="*/ 1128410 h 4796589"/>
                  <a:gd name="connsiteX758" fmla="*/ 5741731 w 7905681"/>
                  <a:gd name="connsiteY758" fmla="*/ 1136109 h 4796589"/>
                  <a:gd name="connsiteX759" fmla="*/ 5737779 w 7905681"/>
                  <a:gd name="connsiteY759" fmla="*/ 1139963 h 4796589"/>
                  <a:gd name="connsiteX760" fmla="*/ 5749646 w 7905681"/>
                  <a:gd name="connsiteY760" fmla="*/ 1159205 h 4796589"/>
                  <a:gd name="connsiteX761" fmla="*/ 5753598 w 7905681"/>
                  <a:gd name="connsiteY761" fmla="*/ 1174603 h 4796589"/>
                  <a:gd name="connsiteX762" fmla="*/ 5761503 w 7905681"/>
                  <a:gd name="connsiteY762" fmla="*/ 1216941 h 4796589"/>
                  <a:gd name="connsiteX763" fmla="*/ 5765456 w 7905681"/>
                  <a:gd name="connsiteY763" fmla="*/ 1240028 h 4796589"/>
                  <a:gd name="connsiteX764" fmla="*/ 5761503 w 7905681"/>
                  <a:gd name="connsiteY764" fmla="*/ 1263124 h 4796589"/>
                  <a:gd name="connsiteX765" fmla="*/ 5745694 w 7905681"/>
                  <a:gd name="connsiteY765" fmla="*/ 1282366 h 4796589"/>
                  <a:gd name="connsiteX766" fmla="*/ 5733825 w 7905681"/>
                  <a:gd name="connsiteY766" fmla="*/ 1305462 h 4796589"/>
                  <a:gd name="connsiteX767" fmla="*/ 5721968 w 7905681"/>
                  <a:gd name="connsiteY767" fmla="*/ 1324704 h 4796589"/>
                  <a:gd name="connsiteX768" fmla="*/ 5706148 w 7905681"/>
                  <a:gd name="connsiteY768" fmla="*/ 1340102 h 4796589"/>
                  <a:gd name="connsiteX769" fmla="*/ 5698243 w 7905681"/>
                  <a:gd name="connsiteY769" fmla="*/ 1355499 h 4796589"/>
                  <a:gd name="connsiteX770" fmla="*/ 5698243 w 7905681"/>
                  <a:gd name="connsiteY770" fmla="*/ 1386285 h 4796589"/>
                  <a:gd name="connsiteX771" fmla="*/ 5706148 w 7905681"/>
                  <a:gd name="connsiteY771" fmla="*/ 1393983 h 4796589"/>
                  <a:gd name="connsiteX772" fmla="*/ 5725921 w 7905681"/>
                  <a:gd name="connsiteY772" fmla="*/ 1401682 h 4796589"/>
                  <a:gd name="connsiteX773" fmla="*/ 5733825 w 7905681"/>
                  <a:gd name="connsiteY773" fmla="*/ 1393983 h 4796589"/>
                  <a:gd name="connsiteX774" fmla="*/ 5741731 w 7905681"/>
                  <a:gd name="connsiteY774" fmla="*/ 1386285 h 4796589"/>
                  <a:gd name="connsiteX775" fmla="*/ 5749646 w 7905681"/>
                  <a:gd name="connsiteY775" fmla="*/ 1378586 h 4796589"/>
                  <a:gd name="connsiteX776" fmla="*/ 5761503 w 7905681"/>
                  <a:gd name="connsiteY776" fmla="*/ 1370887 h 4796589"/>
                  <a:gd name="connsiteX777" fmla="*/ 5761503 w 7905681"/>
                  <a:gd name="connsiteY777" fmla="*/ 1359344 h 4796589"/>
                  <a:gd name="connsiteX778" fmla="*/ 5765456 w 7905681"/>
                  <a:gd name="connsiteY778" fmla="*/ 1343946 h 4796589"/>
                  <a:gd name="connsiteX779" fmla="*/ 5773361 w 7905681"/>
                  <a:gd name="connsiteY779" fmla="*/ 1340102 h 4796589"/>
                  <a:gd name="connsiteX780" fmla="*/ 5785228 w 7905681"/>
                  <a:gd name="connsiteY780" fmla="*/ 1328558 h 4796589"/>
                  <a:gd name="connsiteX781" fmla="*/ 5801039 w 7905681"/>
                  <a:gd name="connsiteY781" fmla="*/ 1317006 h 4796589"/>
                  <a:gd name="connsiteX782" fmla="*/ 5812906 w 7905681"/>
                  <a:gd name="connsiteY782" fmla="*/ 1305462 h 4796589"/>
                  <a:gd name="connsiteX783" fmla="*/ 5824764 w 7905681"/>
                  <a:gd name="connsiteY783" fmla="*/ 1305462 h 4796589"/>
                  <a:gd name="connsiteX784" fmla="*/ 5840575 w 7905681"/>
                  <a:gd name="connsiteY784" fmla="*/ 1309307 h 4796589"/>
                  <a:gd name="connsiteX785" fmla="*/ 5864300 w 7905681"/>
                  <a:gd name="connsiteY785" fmla="*/ 1332403 h 4796589"/>
                  <a:gd name="connsiteX786" fmla="*/ 5880119 w 7905681"/>
                  <a:gd name="connsiteY786" fmla="*/ 1363198 h 4796589"/>
                  <a:gd name="connsiteX787" fmla="*/ 5895930 w 7905681"/>
                  <a:gd name="connsiteY787" fmla="*/ 1447865 h 4796589"/>
                  <a:gd name="connsiteX788" fmla="*/ 5907788 w 7905681"/>
                  <a:gd name="connsiteY788" fmla="*/ 1467117 h 4796589"/>
                  <a:gd name="connsiteX789" fmla="*/ 5907788 w 7905681"/>
                  <a:gd name="connsiteY789" fmla="*/ 1482505 h 4796589"/>
                  <a:gd name="connsiteX790" fmla="*/ 5911749 w 7905681"/>
                  <a:gd name="connsiteY790" fmla="*/ 1497902 h 4796589"/>
                  <a:gd name="connsiteX791" fmla="*/ 5911749 w 7905681"/>
                  <a:gd name="connsiteY791" fmla="*/ 1559483 h 4796589"/>
                  <a:gd name="connsiteX792" fmla="*/ 5884072 w 7905681"/>
                  <a:gd name="connsiteY792" fmla="*/ 1559483 h 4796589"/>
                  <a:gd name="connsiteX793" fmla="*/ 5876157 w 7905681"/>
                  <a:gd name="connsiteY793" fmla="*/ 1559483 h 4796589"/>
                  <a:gd name="connsiteX794" fmla="*/ 5876157 w 7905681"/>
                  <a:gd name="connsiteY794" fmla="*/ 1571035 h 4796589"/>
                  <a:gd name="connsiteX795" fmla="*/ 5864300 w 7905681"/>
                  <a:gd name="connsiteY795" fmla="*/ 1586423 h 4796589"/>
                  <a:gd name="connsiteX796" fmla="*/ 5860346 w 7905681"/>
                  <a:gd name="connsiteY796" fmla="*/ 1605675 h 4796589"/>
                  <a:gd name="connsiteX797" fmla="*/ 5852442 w 7905681"/>
                  <a:gd name="connsiteY797" fmla="*/ 1621063 h 4796589"/>
                  <a:gd name="connsiteX798" fmla="*/ 5840575 w 7905681"/>
                  <a:gd name="connsiteY798" fmla="*/ 1636461 h 4796589"/>
                  <a:gd name="connsiteX799" fmla="*/ 5828716 w 7905681"/>
                  <a:gd name="connsiteY799" fmla="*/ 1674954 h 4796589"/>
                  <a:gd name="connsiteX800" fmla="*/ 5828716 w 7905681"/>
                  <a:gd name="connsiteY800" fmla="*/ 1698041 h 4796589"/>
                  <a:gd name="connsiteX801" fmla="*/ 5812906 w 7905681"/>
                  <a:gd name="connsiteY801" fmla="*/ 1717283 h 4796589"/>
                  <a:gd name="connsiteX802" fmla="*/ 5801039 w 7905681"/>
                  <a:gd name="connsiteY802" fmla="*/ 1736535 h 4796589"/>
                  <a:gd name="connsiteX803" fmla="*/ 5752108 w 7905681"/>
                  <a:gd name="connsiteY803" fmla="*/ 1744818 h 4796589"/>
                  <a:gd name="connsiteX804" fmla="*/ 5752350 w 7905681"/>
                  <a:gd name="connsiteY804" fmla="*/ 1745107 h 4796589"/>
                  <a:gd name="connsiteX805" fmla="*/ 5799677 w 7905681"/>
                  <a:gd name="connsiteY805" fmla="*/ 1738032 h 4796589"/>
                  <a:gd name="connsiteX806" fmla="*/ 5837035 w 7905681"/>
                  <a:gd name="connsiteY806" fmla="*/ 1742567 h 4796589"/>
                  <a:gd name="connsiteX807" fmla="*/ 5855717 w 7905681"/>
                  <a:gd name="connsiteY807" fmla="*/ 1747104 h 4796589"/>
                  <a:gd name="connsiteX808" fmla="*/ 5874393 w 7905681"/>
                  <a:gd name="connsiteY808" fmla="*/ 1760720 h 4796589"/>
                  <a:gd name="connsiteX809" fmla="*/ 5879060 w 7905681"/>
                  <a:gd name="connsiteY809" fmla="*/ 1765257 h 4796589"/>
                  <a:gd name="connsiteX810" fmla="*/ 5897742 w 7905681"/>
                  <a:gd name="connsiteY810" fmla="*/ 1769794 h 4796589"/>
                  <a:gd name="connsiteX811" fmla="*/ 5907078 w 7905681"/>
                  <a:gd name="connsiteY811" fmla="*/ 1765257 h 4796589"/>
                  <a:gd name="connsiteX812" fmla="*/ 5921087 w 7905681"/>
                  <a:gd name="connsiteY812" fmla="*/ 1778873 h 4796589"/>
                  <a:gd name="connsiteX813" fmla="*/ 5935101 w 7905681"/>
                  <a:gd name="connsiteY813" fmla="*/ 1787946 h 4796589"/>
                  <a:gd name="connsiteX814" fmla="*/ 5939768 w 7905681"/>
                  <a:gd name="connsiteY814" fmla="*/ 1787946 h 4796589"/>
                  <a:gd name="connsiteX815" fmla="*/ 5949109 w 7905681"/>
                  <a:gd name="connsiteY815" fmla="*/ 1787946 h 4796589"/>
                  <a:gd name="connsiteX816" fmla="*/ 5963118 w 7905681"/>
                  <a:gd name="connsiteY816" fmla="*/ 1787946 h 4796589"/>
                  <a:gd name="connsiteX817" fmla="*/ 5981794 w 7905681"/>
                  <a:gd name="connsiteY817" fmla="*/ 1769794 h 4796589"/>
                  <a:gd name="connsiteX818" fmla="*/ 6000470 w 7905681"/>
                  <a:gd name="connsiteY818" fmla="*/ 1760720 h 4796589"/>
                  <a:gd name="connsiteX819" fmla="*/ 6014484 w 7905681"/>
                  <a:gd name="connsiteY819" fmla="*/ 1760720 h 4796589"/>
                  <a:gd name="connsiteX820" fmla="*/ 6028492 w 7905681"/>
                  <a:gd name="connsiteY820" fmla="*/ 1760720 h 4796589"/>
                  <a:gd name="connsiteX821" fmla="*/ 6042501 w 7905681"/>
                  <a:gd name="connsiteY821" fmla="*/ 1747104 h 4796589"/>
                  <a:gd name="connsiteX822" fmla="*/ 6051836 w 7905681"/>
                  <a:gd name="connsiteY822" fmla="*/ 1738032 h 4796589"/>
                  <a:gd name="connsiteX823" fmla="*/ 6065846 w 7905681"/>
                  <a:gd name="connsiteY823" fmla="*/ 1733489 h 4796589"/>
                  <a:gd name="connsiteX824" fmla="*/ 6089195 w 7905681"/>
                  <a:gd name="connsiteY824" fmla="*/ 1715337 h 4796589"/>
                  <a:gd name="connsiteX825" fmla="*/ 6121885 w 7905681"/>
                  <a:gd name="connsiteY825" fmla="*/ 1697190 h 4796589"/>
                  <a:gd name="connsiteX826" fmla="*/ 6149902 w 7905681"/>
                  <a:gd name="connsiteY826" fmla="*/ 1674496 h 4796589"/>
                  <a:gd name="connsiteX827" fmla="*/ 6182586 w 7905681"/>
                  <a:gd name="connsiteY827" fmla="*/ 1660886 h 4796589"/>
                  <a:gd name="connsiteX828" fmla="*/ 6205935 w 7905681"/>
                  <a:gd name="connsiteY828" fmla="*/ 1638197 h 4796589"/>
                  <a:gd name="connsiteX829" fmla="*/ 6206021 w 7905681"/>
                  <a:gd name="connsiteY829" fmla="*/ 1638660 h 4796589"/>
                  <a:gd name="connsiteX830" fmla="*/ 6205940 w 7905681"/>
                  <a:gd name="connsiteY830" fmla="*/ 1638193 h 4796589"/>
                  <a:gd name="connsiteX831" fmla="*/ 6233952 w 7905681"/>
                  <a:gd name="connsiteY831" fmla="*/ 1620042 h 4796589"/>
                  <a:gd name="connsiteX832" fmla="*/ 6257304 w 7905681"/>
                  <a:gd name="connsiteY832" fmla="*/ 1606428 h 4796589"/>
                  <a:gd name="connsiteX833" fmla="*/ 6280648 w 7905681"/>
                  <a:gd name="connsiteY833" fmla="*/ 1588278 h 4796589"/>
                  <a:gd name="connsiteX834" fmla="*/ 6308668 w 7905681"/>
                  <a:gd name="connsiteY834" fmla="*/ 1570124 h 4796589"/>
                  <a:gd name="connsiteX835" fmla="*/ 6311068 w 7905681"/>
                  <a:gd name="connsiteY835" fmla="*/ 1581787 h 4796589"/>
                  <a:gd name="connsiteX836" fmla="*/ 6308670 w 7905681"/>
                  <a:gd name="connsiteY836" fmla="*/ 1570123 h 4796589"/>
                  <a:gd name="connsiteX837" fmla="*/ 6355360 w 7905681"/>
                  <a:gd name="connsiteY837" fmla="*/ 1524747 h 4796589"/>
                  <a:gd name="connsiteX838" fmla="*/ 6364702 w 7905681"/>
                  <a:gd name="connsiteY838" fmla="*/ 1511129 h 4796589"/>
                  <a:gd name="connsiteX839" fmla="*/ 6383376 w 7905681"/>
                  <a:gd name="connsiteY839" fmla="*/ 1492982 h 4796589"/>
                  <a:gd name="connsiteX840" fmla="*/ 6392717 w 7905681"/>
                  <a:gd name="connsiteY840" fmla="*/ 1483901 h 4796589"/>
                  <a:gd name="connsiteX841" fmla="*/ 6411400 w 7905681"/>
                  <a:gd name="connsiteY841" fmla="*/ 1470291 h 4796589"/>
                  <a:gd name="connsiteX842" fmla="*/ 6411400 w 7905681"/>
                  <a:gd name="connsiteY842" fmla="*/ 1456680 h 4796589"/>
                  <a:gd name="connsiteX843" fmla="*/ 6411400 w 7905681"/>
                  <a:gd name="connsiteY843" fmla="*/ 1447600 h 4796589"/>
                  <a:gd name="connsiteX844" fmla="*/ 6388046 w 7905681"/>
                  <a:gd name="connsiteY844" fmla="*/ 1402225 h 4796589"/>
                  <a:gd name="connsiteX845" fmla="*/ 6374043 w 7905681"/>
                  <a:gd name="connsiteY845" fmla="*/ 1370460 h 4796589"/>
                  <a:gd name="connsiteX846" fmla="*/ 6392717 w 7905681"/>
                  <a:gd name="connsiteY846" fmla="*/ 1356843 h 4796589"/>
                  <a:gd name="connsiteX847" fmla="*/ 6453419 w 7905681"/>
                  <a:gd name="connsiteY847" fmla="*/ 1343232 h 4796589"/>
                  <a:gd name="connsiteX848" fmla="*/ 6486106 w 7905681"/>
                  <a:gd name="connsiteY848" fmla="*/ 1343232 h 4796589"/>
                  <a:gd name="connsiteX849" fmla="*/ 6528135 w 7905681"/>
                  <a:gd name="connsiteY849" fmla="*/ 1343232 h 4796589"/>
                  <a:gd name="connsiteX850" fmla="*/ 6556151 w 7905681"/>
                  <a:gd name="connsiteY850" fmla="*/ 1343232 h 4796589"/>
                  <a:gd name="connsiteX851" fmla="*/ 6570162 w 7905681"/>
                  <a:gd name="connsiteY851" fmla="*/ 1343232 h 4796589"/>
                  <a:gd name="connsiteX852" fmla="*/ 6602849 w 7905681"/>
                  <a:gd name="connsiteY852" fmla="*/ 1329615 h 4796589"/>
                  <a:gd name="connsiteX853" fmla="*/ 6621533 w 7905681"/>
                  <a:gd name="connsiteY853" fmla="*/ 1329615 h 4796589"/>
                  <a:gd name="connsiteX854" fmla="*/ 6668223 w 7905681"/>
                  <a:gd name="connsiteY854" fmla="*/ 1316004 h 4796589"/>
                  <a:gd name="connsiteX855" fmla="*/ 6696247 w 7905681"/>
                  <a:gd name="connsiteY855" fmla="*/ 1284239 h 4796589"/>
                  <a:gd name="connsiteX856" fmla="*/ 6724263 w 7905681"/>
                  <a:gd name="connsiteY856" fmla="*/ 1270622 h 4796589"/>
                  <a:gd name="connsiteX857" fmla="*/ 6742937 w 7905681"/>
                  <a:gd name="connsiteY857" fmla="*/ 1257011 h 4796589"/>
                  <a:gd name="connsiteX858" fmla="*/ 6742937 w 7905681"/>
                  <a:gd name="connsiteY858" fmla="*/ 1247931 h 4796589"/>
                  <a:gd name="connsiteX859" fmla="*/ 6742937 w 7905681"/>
                  <a:gd name="connsiteY859" fmla="*/ 1229783 h 4796589"/>
                  <a:gd name="connsiteX860" fmla="*/ 6724263 w 7905681"/>
                  <a:gd name="connsiteY860" fmla="*/ 1207092 h 4796589"/>
                  <a:gd name="connsiteX861" fmla="*/ 6742937 w 7905681"/>
                  <a:gd name="connsiteY861" fmla="*/ 1193475 h 4796589"/>
                  <a:gd name="connsiteX862" fmla="*/ 6747609 w 7905681"/>
                  <a:gd name="connsiteY862" fmla="*/ 1175327 h 4796589"/>
                  <a:gd name="connsiteX863" fmla="*/ 6724263 w 7905681"/>
                  <a:gd name="connsiteY863" fmla="*/ 1184401 h 4796589"/>
                  <a:gd name="connsiteX864" fmla="*/ 6714922 w 7905681"/>
                  <a:gd name="connsiteY864" fmla="*/ 1175327 h 4796589"/>
                  <a:gd name="connsiteX865" fmla="*/ 6705580 w 7905681"/>
                  <a:gd name="connsiteY865" fmla="*/ 1157173 h 4796589"/>
                  <a:gd name="connsiteX866" fmla="*/ 6728934 w 7905681"/>
                  <a:gd name="connsiteY866" fmla="*/ 1139026 h 4796589"/>
                  <a:gd name="connsiteX867" fmla="*/ 6766292 w 7905681"/>
                  <a:gd name="connsiteY867" fmla="*/ 1107254 h 4796589"/>
                  <a:gd name="connsiteX868" fmla="*/ 6780295 w 7905681"/>
                  <a:gd name="connsiteY868" fmla="*/ 1080026 h 4796589"/>
                  <a:gd name="connsiteX869" fmla="*/ 6784966 w 7905681"/>
                  <a:gd name="connsiteY869" fmla="*/ 1057342 h 4796589"/>
                  <a:gd name="connsiteX870" fmla="*/ 6822323 w 7905681"/>
                  <a:gd name="connsiteY870" fmla="*/ 1011959 h 4796589"/>
                  <a:gd name="connsiteX871" fmla="*/ 6850339 w 7905681"/>
                  <a:gd name="connsiteY871" fmla="*/ 975658 h 4796589"/>
                  <a:gd name="connsiteX872" fmla="*/ 6883026 w 7905681"/>
                  <a:gd name="connsiteY872" fmla="*/ 952966 h 4796589"/>
                  <a:gd name="connsiteX873" fmla="*/ 6915712 w 7905681"/>
                  <a:gd name="connsiteY873" fmla="*/ 943893 h 4796589"/>
                  <a:gd name="connsiteX874" fmla="*/ 6967082 w 7905681"/>
                  <a:gd name="connsiteY874" fmla="*/ 930275 h 4796589"/>
                  <a:gd name="connsiteX875" fmla="*/ 6995098 w 7905681"/>
                  <a:gd name="connsiteY875" fmla="*/ 916666 h 4796589"/>
                  <a:gd name="connsiteX876" fmla="*/ 7069813 w 7905681"/>
                  <a:gd name="connsiteY876" fmla="*/ 907592 h 4796589"/>
                  <a:gd name="connsiteX877" fmla="*/ 7069813 w 7905681"/>
                  <a:gd name="connsiteY877" fmla="*/ 930275 h 4796589"/>
                  <a:gd name="connsiteX878" fmla="*/ 7069813 w 7905681"/>
                  <a:gd name="connsiteY878" fmla="*/ 957503 h 4796589"/>
                  <a:gd name="connsiteX879" fmla="*/ 7072686 w 7905681"/>
                  <a:gd name="connsiteY879" fmla="*/ 964483 h 4796589"/>
                  <a:gd name="connsiteX880" fmla="*/ 7069816 w 7905681"/>
                  <a:gd name="connsiteY880" fmla="*/ 957507 h 4796589"/>
                  <a:gd name="connsiteX881" fmla="*/ 7069816 w 7905681"/>
                  <a:gd name="connsiteY881" fmla="*/ 930281 h 4796589"/>
                  <a:gd name="connsiteX882" fmla="*/ 7069816 w 7905681"/>
                  <a:gd name="connsiteY882" fmla="*/ 907590 h 4796589"/>
                  <a:gd name="connsiteX883" fmla="*/ 7093163 w 7905681"/>
                  <a:gd name="connsiteY883" fmla="*/ 907590 h 4796589"/>
                  <a:gd name="connsiteX884" fmla="*/ 7139858 w 7905681"/>
                  <a:gd name="connsiteY884" fmla="*/ 889436 h 4796589"/>
                  <a:gd name="connsiteX885" fmla="*/ 7172546 w 7905681"/>
                  <a:gd name="connsiteY885" fmla="*/ 880361 h 4796589"/>
                  <a:gd name="connsiteX886" fmla="*/ 7237920 w 7905681"/>
                  <a:gd name="connsiteY886" fmla="*/ 871287 h 4796589"/>
                  <a:gd name="connsiteX887" fmla="*/ 7270608 w 7905681"/>
                  <a:gd name="connsiteY887" fmla="*/ 862212 h 4796589"/>
                  <a:gd name="connsiteX888" fmla="*/ 7303295 w 7905681"/>
                  <a:gd name="connsiteY888" fmla="*/ 853137 h 4796589"/>
                  <a:gd name="connsiteX889" fmla="*/ 7317305 w 7905681"/>
                  <a:gd name="connsiteY889" fmla="*/ 871287 h 4796589"/>
                  <a:gd name="connsiteX890" fmla="*/ 7317305 w 7905681"/>
                  <a:gd name="connsiteY890" fmla="*/ 907590 h 4796589"/>
                  <a:gd name="connsiteX891" fmla="*/ 7317305 w 7905681"/>
                  <a:gd name="connsiteY891" fmla="*/ 930281 h 4796589"/>
                  <a:gd name="connsiteX892" fmla="*/ 7331313 w 7905681"/>
                  <a:gd name="connsiteY892" fmla="*/ 948432 h 4796589"/>
                  <a:gd name="connsiteX893" fmla="*/ 7331313 w 7905681"/>
                  <a:gd name="connsiteY893" fmla="*/ 966582 h 4796589"/>
                  <a:gd name="connsiteX894" fmla="*/ 7289287 w 7905681"/>
                  <a:gd name="connsiteY894" fmla="*/ 998348 h 4796589"/>
                  <a:gd name="connsiteX895" fmla="*/ 7289287 w 7905681"/>
                  <a:gd name="connsiteY895" fmla="*/ 1057343 h 4796589"/>
                  <a:gd name="connsiteX896" fmla="*/ 7275278 w 7905681"/>
                  <a:gd name="connsiteY896" fmla="*/ 1125414 h 4796589"/>
                  <a:gd name="connsiteX897" fmla="*/ 7279948 w 7905681"/>
                  <a:gd name="connsiteY897" fmla="*/ 1175329 h 4796589"/>
                  <a:gd name="connsiteX898" fmla="*/ 7284618 w 7905681"/>
                  <a:gd name="connsiteY898" fmla="*/ 1225246 h 4796589"/>
                  <a:gd name="connsiteX899" fmla="*/ 7279948 w 7905681"/>
                  <a:gd name="connsiteY899" fmla="*/ 1266087 h 4796589"/>
                  <a:gd name="connsiteX900" fmla="*/ 7289287 w 7905681"/>
                  <a:gd name="connsiteY900" fmla="*/ 1297852 h 4796589"/>
                  <a:gd name="connsiteX901" fmla="*/ 7289290 w 7905681"/>
                  <a:gd name="connsiteY901" fmla="*/ 1297852 h 4796589"/>
                  <a:gd name="connsiteX902" fmla="*/ 7462066 w 7905681"/>
                  <a:gd name="connsiteY902" fmla="*/ 1257011 h 4796589"/>
                  <a:gd name="connsiteX903" fmla="*/ 7466735 w 7905681"/>
                  <a:gd name="connsiteY903" fmla="*/ 1234322 h 4796589"/>
                  <a:gd name="connsiteX904" fmla="*/ 7504091 w 7905681"/>
                  <a:gd name="connsiteY904" fmla="*/ 1220709 h 4796589"/>
                  <a:gd name="connsiteX905" fmla="*/ 7513431 w 7905681"/>
                  <a:gd name="connsiteY905" fmla="*/ 1234322 h 4796589"/>
                  <a:gd name="connsiteX906" fmla="*/ 7518100 w 7905681"/>
                  <a:gd name="connsiteY906" fmla="*/ 1247934 h 4796589"/>
                  <a:gd name="connsiteX907" fmla="*/ 7527437 w 7905681"/>
                  <a:gd name="connsiteY907" fmla="*/ 1247934 h 4796589"/>
                  <a:gd name="connsiteX908" fmla="*/ 7541446 w 7905681"/>
                  <a:gd name="connsiteY908" fmla="*/ 1247934 h 4796589"/>
                  <a:gd name="connsiteX909" fmla="*/ 7546116 w 7905681"/>
                  <a:gd name="connsiteY909" fmla="*/ 1257011 h 4796589"/>
                  <a:gd name="connsiteX910" fmla="*/ 7546116 w 7905681"/>
                  <a:gd name="connsiteY910" fmla="*/ 1261550 h 4796589"/>
                  <a:gd name="connsiteX911" fmla="*/ 7527437 w 7905681"/>
                  <a:gd name="connsiteY911" fmla="*/ 1270626 h 4796589"/>
                  <a:gd name="connsiteX912" fmla="*/ 7518100 w 7905681"/>
                  <a:gd name="connsiteY912" fmla="*/ 1279701 h 4796589"/>
                  <a:gd name="connsiteX913" fmla="*/ 7513431 w 7905681"/>
                  <a:gd name="connsiteY913" fmla="*/ 1284240 h 4796589"/>
                  <a:gd name="connsiteX914" fmla="*/ 7504091 w 7905681"/>
                  <a:gd name="connsiteY914" fmla="*/ 1293316 h 4796589"/>
                  <a:gd name="connsiteX915" fmla="*/ 7504091 w 7905681"/>
                  <a:gd name="connsiteY915" fmla="*/ 1311468 h 4796589"/>
                  <a:gd name="connsiteX916" fmla="*/ 7508760 w 7905681"/>
                  <a:gd name="connsiteY916" fmla="*/ 1320544 h 4796589"/>
                  <a:gd name="connsiteX917" fmla="*/ 7518100 w 7905681"/>
                  <a:gd name="connsiteY917" fmla="*/ 1320544 h 4796589"/>
                  <a:gd name="connsiteX918" fmla="*/ 7527437 w 7905681"/>
                  <a:gd name="connsiteY918" fmla="*/ 1320544 h 4796589"/>
                  <a:gd name="connsiteX919" fmla="*/ 7546116 w 7905681"/>
                  <a:gd name="connsiteY919" fmla="*/ 1329618 h 4796589"/>
                  <a:gd name="connsiteX920" fmla="*/ 7564796 w 7905681"/>
                  <a:gd name="connsiteY920" fmla="*/ 1343234 h 4796589"/>
                  <a:gd name="connsiteX921" fmla="*/ 7569465 w 7905681"/>
                  <a:gd name="connsiteY921" fmla="*/ 1356846 h 4796589"/>
                  <a:gd name="connsiteX922" fmla="*/ 7564796 w 7905681"/>
                  <a:gd name="connsiteY922" fmla="*/ 1365924 h 4796589"/>
                  <a:gd name="connsiteX923" fmla="*/ 7569465 w 7905681"/>
                  <a:gd name="connsiteY923" fmla="*/ 1370462 h 4796589"/>
                  <a:gd name="connsiteX924" fmla="*/ 7583471 w 7905681"/>
                  <a:gd name="connsiteY924" fmla="*/ 1379536 h 4796589"/>
                  <a:gd name="connsiteX925" fmla="*/ 7592811 w 7905681"/>
                  <a:gd name="connsiteY925" fmla="*/ 1384075 h 4796589"/>
                  <a:gd name="connsiteX926" fmla="*/ 7597481 w 7905681"/>
                  <a:gd name="connsiteY926" fmla="*/ 1388613 h 4796589"/>
                  <a:gd name="connsiteX927" fmla="*/ 7602151 w 7905681"/>
                  <a:gd name="connsiteY927" fmla="*/ 1397688 h 4796589"/>
                  <a:gd name="connsiteX928" fmla="*/ 7630170 w 7905681"/>
                  <a:gd name="connsiteY928" fmla="*/ 1384075 h 4796589"/>
                  <a:gd name="connsiteX929" fmla="*/ 7648846 w 7905681"/>
                  <a:gd name="connsiteY929" fmla="*/ 1384075 h 4796589"/>
                  <a:gd name="connsiteX930" fmla="*/ 7662856 w 7905681"/>
                  <a:gd name="connsiteY930" fmla="*/ 1379536 h 4796589"/>
                  <a:gd name="connsiteX931" fmla="*/ 7653516 w 7905681"/>
                  <a:gd name="connsiteY931" fmla="*/ 1365924 h 4796589"/>
                  <a:gd name="connsiteX932" fmla="*/ 7639507 w 7905681"/>
                  <a:gd name="connsiteY932" fmla="*/ 1352308 h 4796589"/>
                  <a:gd name="connsiteX933" fmla="*/ 7634841 w 7905681"/>
                  <a:gd name="connsiteY933" fmla="*/ 1343234 h 4796589"/>
                  <a:gd name="connsiteX934" fmla="*/ 7639507 w 7905681"/>
                  <a:gd name="connsiteY934" fmla="*/ 1334158 h 4796589"/>
                  <a:gd name="connsiteX935" fmla="*/ 7644176 w 7905681"/>
                  <a:gd name="connsiteY935" fmla="*/ 1343234 h 4796589"/>
                  <a:gd name="connsiteX936" fmla="*/ 7658186 w 7905681"/>
                  <a:gd name="connsiteY936" fmla="*/ 1352308 h 4796589"/>
                  <a:gd name="connsiteX937" fmla="*/ 7672196 w 7905681"/>
                  <a:gd name="connsiteY937" fmla="*/ 1361386 h 4796589"/>
                  <a:gd name="connsiteX938" fmla="*/ 7676866 w 7905681"/>
                  <a:gd name="connsiteY938" fmla="*/ 1365924 h 4796589"/>
                  <a:gd name="connsiteX939" fmla="*/ 7686206 w 7905681"/>
                  <a:gd name="connsiteY939" fmla="*/ 1379536 h 4796589"/>
                  <a:gd name="connsiteX940" fmla="*/ 7695546 w 7905681"/>
                  <a:gd name="connsiteY940" fmla="*/ 1384075 h 4796589"/>
                  <a:gd name="connsiteX941" fmla="*/ 7690875 w 7905681"/>
                  <a:gd name="connsiteY941" fmla="*/ 1393152 h 4796589"/>
                  <a:gd name="connsiteX942" fmla="*/ 7681535 w 7905681"/>
                  <a:gd name="connsiteY942" fmla="*/ 1402226 h 4796589"/>
                  <a:gd name="connsiteX943" fmla="*/ 7667526 w 7905681"/>
                  <a:gd name="connsiteY943" fmla="*/ 1406764 h 4796589"/>
                  <a:gd name="connsiteX944" fmla="*/ 7658186 w 7905681"/>
                  <a:gd name="connsiteY944" fmla="*/ 1415841 h 4796589"/>
                  <a:gd name="connsiteX945" fmla="*/ 7639507 w 7905681"/>
                  <a:gd name="connsiteY945" fmla="*/ 1415841 h 4796589"/>
                  <a:gd name="connsiteX946" fmla="*/ 7625501 w 7905681"/>
                  <a:gd name="connsiteY946" fmla="*/ 1424915 h 4796589"/>
                  <a:gd name="connsiteX947" fmla="*/ 7616161 w 7905681"/>
                  <a:gd name="connsiteY947" fmla="*/ 1424915 h 4796589"/>
                  <a:gd name="connsiteX948" fmla="*/ 7616161 w 7905681"/>
                  <a:gd name="connsiteY948" fmla="*/ 1433993 h 4796589"/>
                  <a:gd name="connsiteX949" fmla="*/ 7606821 w 7905681"/>
                  <a:gd name="connsiteY949" fmla="*/ 1443069 h 4796589"/>
                  <a:gd name="connsiteX950" fmla="*/ 7592811 w 7905681"/>
                  <a:gd name="connsiteY950" fmla="*/ 1452143 h 4796589"/>
                  <a:gd name="connsiteX951" fmla="*/ 7592811 w 7905681"/>
                  <a:gd name="connsiteY951" fmla="*/ 1443069 h 4796589"/>
                  <a:gd name="connsiteX952" fmla="*/ 7588142 w 7905681"/>
                  <a:gd name="connsiteY952" fmla="*/ 1429454 h 4796589"/>
                  <a:gd name="connsiteX953" fmla="*/ 7583471 w 7905681"/>
                  <a:gd name="connsiteY953" fmla="*/ 1415841 h 4796589"/>
                  <a:gd name="connsiteX954" fmla="*/ 7569465 w 7905681"/>
                  <a:gd name="connsiteY954" fmla="*/ 1424915 h 4796589"/>
                  <a:gd name="connsiteX955" fmla="*/ 7569465 w 7905681"/>
                  <a:gd name="connsiteY955" fmla="*/ 1433993 h 4796589"/>
                  <a:gd name="connsiteX956" fmla="*/ 7555456 w 7905681"/>
                  <a:gd name="connsiteY956" fmla="*/ 1443069 h 4796589"/>
                  <a:gd name="connsiteX957" fmla="*/ 7555456 w 7905681"/>
                  <a:gd name="connsiteY957" fmla="*/ 1461221 h 4796589"/>
                  <a:gd name="connsiteX958" fmla="*/ 7546116 w 7905681"/>
                  <a:gd name="connsiteY958" fmla="*/ 1470297 h 4796589"/>
                  <a:gd name="connsiteX959" fmla="*/ 7541446 w 7905681"/>
                  <a:gd name="connsiteY959" fmla="*/ 1470297 h 4796589"/>
                  <a:gd name="connsiteX960" fmla="*/ 7532115 w 7905681"/>
                  <a:gd name="connsiteY960" fmla="*/ 1470297 h 4796589"/>
                  <a:gd name="connsiteX961" fmla="*/ 7532115 w 7905681"/>
                  <a:gd name="connsiteY961" fmla="*/ 1474828 h 4796589"/>
                  <a:gd name="connsiteX962" fmla="*/ 7532115 w 7905681"/>
                  <a:gd name="connsiteY962" fmla="*/ 1479367 h 4796589"/>
                  <a:gd name="connsiteX963" fmla="*/ 7522776 w 7905681"/>
                  <a:gd name="connsiteY963" fmla="*/ 1483905 h 4796589"/>
                  <a:gd name="connsiteX964" fmla="*/ 7518106 w 7905681"/>
                  <a:gd name="connsiteY964" fmla="*/ 1479367 h 4796589"/>
                  <a:gd name="connsiteX965" fmla="*/ 7518106 w 7905681"/>
                  <a:gd name="connsiteY965" fmla="*/ 1474828 h 4796589"/>
                  <a:gd name="connsiteX966" fmla="*/ 7508768 w 7905681"/>
                  <a:gd name="connsiteY966" fmla="*/ 1456677 h 4796589"/>
                  <a:gd name="connsiteX967" fmla="*/ 7508768 w 7905681"/>
                  <a:gd name="connsiteY967" fmla="*/ 1447602 h 4796589"/>
                  <a:gd name="connsiteX968" fmla="*/ 7494758 w 7905681"/>
                  <a:gd name="connsiteY968" fmla="*/ 1443063 h 4796589"/>
                  <a:gd name="connsiteX969" fmla="*/ 7490088 w 7905681"/>
                  <a:gd name="connsiteY969" fmla="*/ 1443063 h 4796589"/>
                  <a:gd name="connsiteX970" fmla="*/ 7485418 w 7905681"/>
                  <a:gd name="connsiteY970" fmla="*/ 1447602 h 4796589"/>
                  <a:gd name="connsiteX971" fmla="*/ 7485418 w 7905681"/>
                  <a:gd name="connsiteY971" fmla="*/ 1452139 h 4796589"/>
                  <a:gd name="connsiteX972" fmla="*/ 7485418 w 7905681"/>
                  <a:gd name="connsiteY972" fmla="*/ 1461215 h 4796589"/>
                  <a:gd name="connsiteX973" fmla="*/ 7485418 w 7905681"/>
                  <a:gd name="connsiteY973" fmla="*/ 1474828 h 4796589"/>
                  <a:gd name="connsiteX974" fmla="*/ 7485418 w 7905681"/>
                  <a:gd name="connsiteY974" fmla="*/ 1483905 h 4796589"/>
                  <a:gd name="connsiteX975" fmla="*/ 7485418 w 7905681"/>
                  <a:gd name="connsiteY975" fmla="*/ 1488443 h 4796589"/>
                  <a:gd name="connsiteX976" fmla="*/ 7485418 w 7905681"/>
                  <a:gd name="connsiteY976" fmla="*/ 1502056 h 4796589"/>
                  <a:gd name="connsiteX977" fmla="*/ 7466740 w 7905681"/>
                  <a:gd name="connsiteY977" fmla="*/ 1511133 h 4796589"/>
                  <a:gd name="connsiteX978" fmla="*/ 7457400 w 7905681"/>
                  <a:gd name="connsiteY978" fmla="*/ 1515671 h 4796589"/>
                  <a:gd name="connsiteX979" fmla="*/ 7448061 w 7905681"/>
                  <a:gd name="connsiteY979" fmla="*/ 1524746 h 4796589"/>
                  <a:gd name="connsiteX980" fmla="*/ 7420043 w 7905681"/>
                  <a:gd name="connsiteY980" fmla="*/ 1406760 h 4796589"/>
                  <a:gd name="connsiteX981" fmla="*/ 7420036 w 7905681"/>
                  <a:gd name="connsiteY981" fmla="*/ 1406764 h 4796589"/>
                  <a:gd name="connsiteX982" fmla="*/ 7416234 w 7905681"/>
                  <a:gd name="connsiteY982" fmla="*/ 1407475 h 4796589"/>
                  <a:gd name="connsiteX983" fmla="*/ 7420040 w 7905681"/>
                  <a:gd name="connsiteY983" fmla="*/ 1406764 h 4796589"/>
                  <a:gd name="connsiteX984" fmla="*/ 7448057 w 7905681"/>
                  <a:gd name="connsiteY984" fmla="*/ 1524749 h 4796589"/>
                  <a:gd name="connsiteX985" fmla="*/ 7443389 w 7905681"/>
                  <a:gd name="connsiteY985" fmla="*/ 1533825 h 4796589"/>
                  <a:gd name="connsiteX986" fmla="*/ 7415369 w 7905681"/>
                  <a:gd name="connsiteY986" fmla="*/ 1533825 h 4796589"/>
                  <a:gd name="connsiteX987" fmla="*/ 7392022 w 7905681"/>
                  <a:gd name="connsiteY987" fmla="*/ 1542901 h 4796589"/>
                  <a:gd name="connsiteX988" fmla="*/ 7368674 w 7905681"/>
                  <a:gd name="connsiteY988" fmla="*/ 1551976 h 4796589"/>
                  <a:gd name="connsiteX989" fmla="*/ 7359335 w 7905681"/>
                  <a:gd name="connsiteY989" fmla="*/ 1561053 h 4796589"/>
                  <a:gd name="connsiteX990" fmla="*/ 7340657 w 7905681"/>
                  <a:gd name="connsiteY990" fmla="*/ 1570127 h 4796589"/>
                  <a:gd name="connsiteX991" fmla="*/ 7303299 w 7905681"/>
                  <a:gd name="connsiteY991" fmla="*/ 1570127 h 4796589"/>
                  <a:gd name="connsiteX992" fmla="*/ 7279952 w 7905681"/>
                  <a:gd name="connsiteY992" fmla="*/ 1583741 h 4796589"/>
                  <a:gd name="connsiteX993" fmla="*/ 7256602 w 7905681"/>
                  <a:gd name="connsiteY993" fmla="*/ 1606431 h 4796589"/>
                  <a:gd name="connsiteX994" fmla="*/ 7247265 w 7905681"/>
                  <a:gd name="connsiteY994" fmla="*/ 1610969 h 4796589"/>
                  <a:gd name="connsiteX995" fmla="*/ 7228585 w 7905681"/>
                  <a:gd name="connsiteY995" fmla="*/ 1633659 h 4796589"/>
                  <a:gd name="connsiteX996" fmla="*/ 7209908 w 7905681"/>
                  <a:gd name="connsiteY996" fmla="*/ 1638197 h 4796589"/>
                  <a:gd name="connsiteX997" fmla="*/ 7205237 w 7905681"/>
                  <a:gd name="connsiteY997" fmla="*/ 1624584 h 4796589"/>
                  <a:gd name="connsiteX998" fmla="*/ 7223914 w 7905681"/>
                  <a:gd name="connsiteY998" fmla="*/ 1597355 h 4796589"/>
                  <a:gd name="connsiteX999" fmla="*/ 7223912 w 7905681"/>
                  <a:gd name="connsiteY999" fmla="*/ 1597352 h 4796589"/>
                  <a:gd name="connsiteX1000" fmla="*/ 7205230 w 7905681"/>
                  <a:gd name="connsiteY1000" fmla="*/ 1624579 h 4796589"/>
                  <a:gd name="connsiteX1001" fmla="*/ 7209902 w 7905681"/>
                  <a:gd name="connsiteY1001" fmla="*/ 1638196 h 4796589"/>
                  <a:gd name="connsiteX1002" fmla="*/ 7177215 w 7905681"/>
                  <a:gd name="connsiteY1002" fmla="*/ 1683572 h 4796589"/>
                  <a:gd name="connsiteX1003" fmla="*/ 7209902 w 7905681"/>
                  <a:gd name="connsiteY1003" fmla="*/ 1669961 h 4796589"/>
                  <a:gd name="connsiteX1004" fmla="*/ 7233246 w 7905681"/>
                  <a:gd name="connsiteY1004" fmla="*/ 1660887 h 4796589"/>
                  <a:gd name="connsiteX1005" fmla="*/ 7261271 w 7905681"/>
                  <a:gd name="connsiteY1005" fmla="*/ 1642733 h 4796589"/>
                  <a:gd name="connsiteX1006" fmla="*/ 7270603 w 7905681"/>
                  <a:gd name="connsiteY1006" fmla="*/ 1633659 h 4796589"/>
                  <a:gd name="connsiteX1007" fmla="*/ 7298619 w 7905681"/>
                  <a:gd name="connsiteY1007" fmla="*/ 1629122 h 4796589"/>
                  <a:gd name="connsiteX1008" fmla="*/ 7321974 w 7905681"/>
                  <a:gd name="connsiteY1008" fmla="*/ 1624579 h 4796589"/>
                  <a:gd name="connsiteX1009" fmla="*/ 7331315 w 7905681"/>
                  <a:gd name="connsiteY1009" fmla="*/ 1615505 h 4796589"/>
                  <a:gd name="connsiteX1010" fmla="*/ 7359331 w 7905681"/>
                  <a:gd name="connsiteY1010" fmla="*/ 1601894 h 4796589"/>
                  <a:gd name="connsiteX1011" fmla="*/ 7382675 w 7905681"/>
                  <a:gd name="connsiteY1011" fmla="*/ 1574666 h 4796589"/>
                  <a:gd name="connsiteX1012" fmla="*/ 7359331 w 7905681"/>
                  <a:gd name="connsiteY1012" fmla="*/ 1620042 h 4796589"/>
                  <a:gd name="connsiteX1013" fmla="*/ 7382675 w 7905681"/>
                  <a:gd name="connsiteY1013" fmla="*/ 1610968 h 4796589"/>
                  <a:gd name="connsiteX1014" fmla="*/ 7396688 w 7905681"/>
                  <a:gd name="connsiteY1014" fmla="*/ 1592814 h 4796589"/>
                  <a:gd name="connsiteX1015" fmla="*/ 7410691 w 7905681"/>
                  <a:gd name="connsiteY1015" fmla="*/ 1588277 h 4796589"/>
                  <a:gd name="connsiteX1016" fmla="*/ 7429375 w 7905681"/>
                  <a:gd name="connsiteY1016" fmla="*/ 1583740 h 4796589"/>
                  <a:gd name="connsiteX1017" fmla="*/ 7438717 w 7905681"/>
                  <a:gd name="connsiteY1017" fmla="*/ 1583740 h 4796589"/>
                  <a:gd name="connsiteX1018" fmla="*/ 7396688 w 7905681"/>
                  <a:gd name="connsiteY1018" fmla="*/ 1620042 h 4796589"/>
                  <a:gd name="connsiteX1019" fmla="*/ 7359331 w 7905681"/>
                  <a:gd name="connsiteY1019" fmla="*/ 1647270 h 4796589"/>
                  <a:gd name="connsiteX1020" fmla="*/ 7331315 w 7905681"/>
                  <a:gd name="connsiteY1020" fmla="*/ 1660887 h 4796589"/>
                  <a:gd name="connsiteX1021" fmla="*/ 7307961 w 7905681"/>
                  <a:gd name="connsiteY1021" fmla="*/ 1683572 h 4796589"/>
                  <a:gd name="connsiteX1022" fmla="*/ 7270603 w 7905681"/>
                  <a:gd name="connsiteY1022" fmla="*/ 1692652 h 4796589"/>
                  <a:gd name="connsiteX1023" fmla="*/ 7228575 w 7905681"/>
                  <a:gd name="connsiteY1023" fmla="*/ 1706263 h 4796589"/>
                  <a:gd name="connsiteX1024" fmla="*/ 7191227 w 7905681"/>
                  <a:gd name="connsiteY1024" fmla="*/ 1715343 h 4796589"/>
                  <a:gd name="connsiteX1025" fmla="*/ 7167878 w 7905681"/>
                  <a:gd name="connsiteY1025" fmla="*/ 1701728 h 4796589"/>
                  <a:gd name="connsiteX1026" fmla="*/ 7167879 w 7905681"/>
                  <a:gd name="connsiteY1026" fmla="*/ 1701731 h 4796589"/>
                  <a:gd name="connsiteX1027" fmla="*/ 7172548 w 7905681"/>
                  <a:gd name="connsiteY1027" fmla="*/ 1706267 h 4796589"/>
                  <a:gd name="connsiteX1028" fmla="*/ 7163209 w 7905681"/>
                  <a:gd name="connsiteY1028" fmla="*/ 1715342 h 4796589"/>
                  <a:gd name="connsiteX1029" fmla="*/ 7153871 w 7905681"/>
                  <a:gd name="connsiteY1029" fmla="*/ 1738032 h 4796589"/>
                  <a:gd name="connsiteX1030" fmla="*/ 7149199 w 7905681"/>
                  <a:gd name="connsiteY1030" fmla="*/ 1760721 h 4796589"/>
                  <a:gd name="connsiteX1031" fmla="*/ 7158540 w 7905681"/>
                  <a:gd name="connsiteY1031" fmla="*/ 1760721 h 4796589"/>
                  <a:gd name="connsiteX1032" fmla="*/ 7177217 w 7905681"/>
                  <a:gd name="connsiteY1032" fmla="*/ 1760721 h 4796589"/>
                  <a:gd name="connsiteX1033" fmla="*/ 7186557 w 7905681"/>
                  <a:gd name="connsiteY1033" fmla="*/ 1787950 h 4796589"/>
                  <a:gd name="connsiteX1034" fmla="*/ 7186557 w 7905681"/>
                  <a:gd name="connsiteY1034" fmla="*/ 1806101 h 4796589"/>
                  <a:gd name="connsiteX1035" fmla="*/ 7186557 w 7905681"/>
                  <a:gd name="connsiteY1035" fmla="*/ 1842405 h 4796589"/>
                  <a:gd name="connsiteX1036" fmla="*/ 7181887 w 7905681"/>
                  <a:gd name="connsiteY1036" fmla="*/ 1865095 h 4796589"/>
                  <a:gd name="connsiteX1037" fmla="*/ 7177217 w 7905681"/>
                  <a:gd name="connsiteY1037" fmla="*/ 1901399 h 4796589"/>
                  <a:gd name="connsiteX1038" fmla="*/ 7158540 w 7905681"/>
                  <a:gd name="connsiteY1038" fmla="*/ 1919550 h 4796589"/>
                  <a:gd name="connsiteX1039" fmla="*/ 7158540 w 7905681"/>
                  <a:gd name="connsiteY1039" fmla="*/ 1937702 h 4796589"/>
                  <a:gd name="connsiteX1040" fmla="*/ 7158540 w 7905681"/>
                  <a:gd name="connsiteY1040" fmla="*/ 1978543 h 4796589"/>
                  <a:gd name="connsiteX1041" fmla="*/ 7135192 w 7905681"/>
                  <a:gd name="connsiteY1041" fmla="*/ 1996693 h 4796589"/>
                  <a:gd name="connsiteX1042" fmla="*/ 7121184 w 7905681"/>
                  <a:gd name="connsiteY1042" fmla="*/ 2014847 h 4796589"/>
                  <a:gd name="connsiteX1043" fmla="*/ 7116513 w 7905681"/>
                  <a:gd name="connsiteY1043" fmla="*/ 2019383 h 4796589"/>
                  <a:gd name="connsiteX1044" fmla="*/ 7111843 w 7905681"/>
                  <a:gd name="connsiteY1044" fmla="*/ 2051151 h 4796589"/>
                  <a:gd name="connsiteX1045" fmla="*/ 7107174 w 7905681"/>
                  <a:gd name="connsiteY1045" fmla="*/ 2051151 h 4796589"/>
                  <a:gd name="connsiteX1046" fmla="*/ 7102505 w 7905681"/>
                  <a:gd name="connsiteY1046" fmla="*/ 2046612 h 4796589"/>
                  <a:gd name="connsiteX1047" fmla="*/ 7102505 w 7905681"/>
                  <a:gd name="connsiteY1047" fmla="*/ 2032997 h 4796589"/>
                  <a:gd name="connsiteX1048" fmla="*/ 7107174 w 7905681"/>
                  <a:gd name="connsiteY1048" fmla="*/ 2014847 h 4796589"/>
                  <a:gd name="connsiteX1049" fmla="*/ 7102505 w 7905681"/>
                  <a:gd name="connsiteY1049" fmla="*/ 2014847 h 4796589"/>
                  <a:gd name="connsiteX1050" fmla="*/ 7083826 w 7905681"/>
                  <a:gd name="connsiteY1050" fmla="*/ 2014847 h 4796589"/>
                  <a:gd name="connsiteX1051" fmla="*/ 7060479 w 7905681"/>
                  <a:gd name="connsiteY1051" fmla="*/ 2014847 h 4796589"/>
                  <a:gd name="connsiteX1052" fmla="*/ 7046470 w 7905681"/>
                  <a:gd name="connsiteY1052" fmla="*/ 2010308 h 4796589"/>
                  <a:gd name="connsiteX1053" fmla="*/ 7027793 w 7905681"/>
                  <a:gd name="connsiteY1053" fmla="*/ 2001232 h 4796589"/>
                  <a:gd name="connsiteX1054" fmla="*/ 7025761 w 7905681"/>
                  <a:gd name="connsiteY1054" fmla="*/ 1999653 h 4796589"/>
                  <a:gd name="connsiteX1055" fmla="*/ 7018452 w 7905681"/>
                  <a:gd name="connsiteY1055" fmla="*/ 2010309 h 4796589"/>
                  <a:gd name="connsiteX1056" fmla="*/ 7027789 w 7905681"/>
                  <a:gd name="connsiteY1056" fmla="*/ 2028460 h 4796589"/>
                  <a:gd name="connsiteX1057" fmla="*/ 7037129 w 7905681"/>
                  <a:gd name="connsiteY1057" fmla="*/ 2046612 h 4796589"/>
                  <a:gd name="connsiteX1058" fmla="*/ 7046468 w 7905681"/>
                  <a:gd name="connsiteY1058" fmla="*/ 2064763 h 4796589"/>
                  <a:gd name="connsiteX1059" fmla="*/ 7060476 w 7905681"/>
                  <a:gd name="connsiteY1059" fmla="*/ 2073839 h 4796589"/>
                  <a:gd name="connsiteX1060" fmla="*/ 7074485 w 7905681"/>
                  <a:gd name="connsiteY1060" fmla="*/ 2087453 h 4796589"/>
                  <a:gd name="connsiteX1061" fmla="*/ 7083824 w 7905681"/>
                  <a:gd name="connsiteY1061" fmla="*/ 2091990 h 4796589"/>
                  <a:gd name="connsiteX1062" fmla="*/ 7088493 w 7905681"/>
                  <a:gd name="connsiteY1062" fmla="*/ 2101065 h 4796589"/>
                  <a:gd name="connsiteX1063" fmla="*/ 7102501 w 7905681"/>
                  <a:gd name="connsiteY1063" fmla="*/ 2114680 h 4796589"/>
                  <a:gd name="connsiteX1064" fmla="*/ 7107171 w 7905681"/>
                  <a:gd name="connsiteY1064" fmla="*/ 2150983 h 4796589"/>
                  <a:gd name="connsiteX1065" fmla="*/ 7093982 w 7905681"/>
                  <a:gd name="connsiteY1065" fmla="*/ 2152815 h 4796589"/>
                  <a:gd name="connsiteX1066" fmla="*/ 7094375 w 7905681"/>
                  <a:gd name="connsiteY1066" fmla="*/ 2158205 h 4796589"/>
                  <a:gd name="connsiteX1067" fmla="*/ 7097836 w 7905681"/>
                  <a:gd name="connsiteY1067" fmla="*/ 2205660 h 4796589"/>
                  <a:gd name="connsiteX1068" fmla="*/ 7097836 w 7905681"/>
                  <a:gd name="connsiteY1068" fmla="*/ 2240523 h 4796589"/>
                  <a:gd name="connsiteX1069" fmla="*/ 7089924 w 7905681"/>
                  <a:gd name="connsiteY1069" fmla="*/ 2259896 h 4796589"/>
                  <a:gd name="connsiteX1070" fmla="*/ 7078055 w 7905681"/>
                  <a:gd name="connsiteY1070" fmla="*/ 2252145 h 4796589"/>
                  <a:gd name="connsiteX1071" fmla="*/ 7085968 w 7905681"/>
                  <a:gd name="connsiteY1071" fmla="*/ 2240523 h 4796589"/>
                  <a:gd name="connsiteX1072" fmla="*/ 7089924 w 7905681"/>
                  <a:gd name="connsiteY1072" fmla="*/ 2228905 h 4796589"/>
                  <a:gd name="connsiteX1073" fmla="*/ 7085968 w 7905681"/>
                  <a:gd name="connsiteY1073" fmla="*/ 2217283 h 4796589"/>
                  <a:gd name="connsiteX1074" fmla="*/ 7070144 w 7905681"/>
                  <a:gd name="connsiteY1074" fmla="*/ 2232777 h 4796589"/>
                  <a:gd name="connsiteX1075" fmla="*/ 7070144 w 7905681"/>
                  <a:gd name="connsiteY1075" fmla="*/ 2248274 h 4796589"/>
                  <a:gd name="connsiteX1076" fmla="*/ 7070144 w 7905681"/>
                  <a:gd name="connsiteY1076" fmla="*/ 2259896 h 4796589"/>
                  <a:gd name="connsiteX1077" fmla="*/ 7070144 w 7905681"/>
                  <a:gd name="connsiteY1077" fmla="*/ 2294759 h 4796589"/>
                  <a:gd name="connsiteX1078" fmla="*/ 7058281 w 7905681"/>
                  <a:gd name="connsiteY1078" fmla="*/ 2310253 h 4796589"/>
                  <a:gd name="connsiteX1079" fmla="*/ 7046412 w 7905681"/>
                  <a:gd name="connsiteY1079" fmla="*/ 2318004 h 4796589"/>
                  <a:gd name="connsiteX1080" fmla="*/ 7046412 w 7905681"/>
                  <a:gd name="connsiteY1080" fmla="*/ 2325750 h 4796589"/>
                  <a:gd name="connsiteX1081" fmla="*/ 7046412 w 7905681"/>
                  <a:gd name="connsiteY1081" fmla="*/ 2337373 h 4796589"/>
                  <a:gd name="connsiteX1082" fmla="*/ 7034544 w 7905681"/>
                  <a:gd name="connsiteY1082" fmla="*/ 2348995 h 4796589"/>
                  <a:gd name="connsiteX1083" fmla="*/ 7030594 w 7905681"/>
                  <a:gd name="connsiteY1083" fmla="*/ 2391605 h 4796589"/>
                  <a:gd name="connsiteX1084" fmla="*/ 7022682 w 7905681"/>
                  <a:gd name="connsiteY1084" fmla="*/ 2418725 h 4796589"/>
                  <a:gd name="connsiteX1085" fmla="*/ 7014769 w 7905681"/>
                  <a:gd name="connsiteY1085" fmla="*/ 2407102 h 4796589"/>
                  <a:gd name="connsiteX1086" fmla="*/ 7010813 w 7905681"/>
                  <a:gd name="connsiteY1086" fmla="*/ 2383858 h 4796589"/>
                  <a:gd name="connsiteX1087" fmla="*/ 7010813 w 7905681"/>
                  <a:gd name="connsiteY1087" fmla="*/ 2345120 h 4796589"/>
                  <a:gd name="connsiteX1088" fmla="*/ 7014769 w 7905681"/>
                  <a:gd name="connsiteY1088" fmla="*/ 2321875 h 4796589"/>
                  <a:gd name="connsiteX1089" fmla="*/ 7026637 w 7905681"/>
                  <a:gd name="connsiteY1089" fmla="*/ 2287012 h 4796589"/>
                  <a:gd name="connsiteX1090" fmla="*/ 7018726 w 7905681"/>
                  <a:gd name="connsiteY1090" fmla="*/ 2267643 h 4796589"/>
                  <a:gd name="connsiteX1091" fmla="*/ 7006858 w 7905681"/>
                  <a:gd name="connsiteY1091" fmla="*/ 2256021 h 4796589"/>
                  <a:gd name="connsiteX1092" fmla="*/ 7010813 w 7905681"/>
                  <a:gd name="connsiteY1092" fmla="*/ 2252145 h 4796589"/>
                  <a:gd name="connsiteX1093" fmla="*/ 7002901 w 7905681"/>
                  <a:gd name="connsiteY1093" fmla="*/ 2232777 h 4796589"/>
                  <a:gd name="connsiteX1094" fmla="*/ 6991038 w 7905681"/>
                  <a:gd name="connsiteY1094" fmla="*/ 2209535 h 4796589"/>
                  <a:gd name="connsiteX1095" fmla="*/ 6975213 w 7905681"/>
                  <a:gd name="connsiteY1095" fmla="*/ 2197914 h 4796589"/>
                  <a:gd name="connsiteX1096" fmla="*/ 6951482 w 7905681"/>
                  <a:gd name="connsiteY1096" fmla="*/ 2197914 h 4796589"/>
                  <a:gd name="connsiteX1097" fmla="*/ 6935658 w 7905681"/>
                  <a:gd name="connsiteY1097" fmla="*/ 2194039 h 4796589"/>
                  <a:gd name="connsiteX1098" fmla="*/ 6927752 w 7905681"/>
                  <a:gd name="connsiteY1098" fmla="*/ 2186291 h 4796589"/>
                  <a:gd name="connsiteX1099" fmla="*/ 6931702 w 7905681"/>
                  <a:gd name="connsiteY1099" fmla="*/ 2178544 h 4796589"/>
                  <a:gd name="connsiteX1100" fmla="*/ 6927752 w 7905681"/>
                  <a:gd name="connsiteY1100" fmla="*/ 2163046 h 4796589"/>
                  <a:gd name="connsiteX1101" fmla="*/ 6939614 w 7905681"/>
                  <a:gd name="connsiteY1101" fmla="*/ 2163046 h 4796589"/>
                  <a:gd name="connsiteX1102" fmla="*/ 6955439 w 7905681"/>
                  <a:gd name="connsiteY1102" fmla="*/ 2147553 h 4796589"/>
                  <a:gd name="connsiteX1103" fmla="*/ 6955439 w 7905681"/>
                  <a:gd name="connsiteY1103" fmla="*/ 2139806 h 4796589"/>
                  <a:gd name="connsiteX1104" fmla="*/ 6939614 w 7905681"/>
                  <a:gd name="connsiteY1104" fmla="*/ 2124308 h 4796589"/>
                  <a:gd name="connsiteX1105" fmla="*/ 6943570 w 7905681"/>
                  <a:gd name="connsiteY1105" fmla="*/ 2120438 h 4796589"/>
                  <a:gd name="connsiteX1106" fmla="*/ 6931702 w 7905681"/>
                  <a:gd name="connsiteY1106" fmla="*/ 2104940 h 4796589"/>
                  <a:gd name="connsiteX1107" fmla="*/ 6923795 w 7905681"/>
                  <a:gd name="connsiteY1107" fmla="*/ 2101068 h 4796589"/>
                  <a:gd name="connsiteX1108" fmla="*/ 6900058 w 7905681"/>
                  <a:gd name="connsiteY1108" fmla="*/ 2093317 h 4796589"/>
                  <a:gd name="connsiteX1109" fmla="*/ 6907971 w 7905681"/>
                  <a:gd name="connsiteY1109" fmla="*/ 2081695 h 4796589"/>
                  <a:gd name="connsiteX1110" fmla="*/ 6927752 w 7905681"/>
                  <a:gd name="connsiteY1110" fmla="*/ 2062325 h 4796589"/>
                  <a:gd name="connsiteX1111" fmla="*/ 6911927 w 7905681"/>
                  <a:gd name="connsiteY1111" fmla="*/ 2062325 h 4796589"/>
                  <a:gd name="connsiteX1112" fmla="*/ 6911927 w 7905681"/>
                  <a:gd name="connsiteY1112" fmla="*/ 2046832 h 4796589"/>
                  <a:gd name="connsiteX1113" fmla="*/ 6919839 w 7905681"/>
                  <a:gd name="connsiteY1113" fmla="*/ 2023587 h 4796589"/>
                  <a:gd name="connsiteX1114" fmla="*/ 6931702 w 7905681"/>
                  <a:gd name="connsiteY1114" fmla="*/ 2019716 h 4796589"/>
                  <a:gd name="connsiteX1115" fmla="*/ 6935658 w 7905681"/>
                  <a:gd name="connsiteY1115" fmla="*/ 1992595 h 4796589"/>
                  <a:gd name="connsiteX1116" fmla="*/ 6927752 w 7905681"/>
                  <a:gd name="connsiteY1116" fmla="*/ 1988724 h 4796589"/>
                  <a:gd name="connsiteX1117" fmla="*/ 6915883 w 7905681"/>
                  <a:gd name="connsiteY1117" fmla="*/ 2011965 h 4796589"/>
                  <a:gd name="connsiteX1118" fmla="*/ 6892152 w 7905681"/>
                  <a:gd name="connsiteY1118" fmla="*/ 2027462 h 4796589"/>
                  <a:gd name="connsiteX1119" fmla="*/ 6880283 w 7905681"/>
                  <a:gd name="connsiteY1119" fmla="*/ 2050707 h 4796589"/>
                  <a:gd name="connsiteX1120" fmla="*/ 6864459 w 7905681"/>
                  <a:gd name="connsiteY1120" fmla="*/ 2050707 h 4796589"/>
                  <a:gd name="connsiteX1121" fmla="*/ 6872372 w 7905681"/>
                  <a:gd name="connsiteY1121" fmla="*/ 2062325 h 4796589"/>
                  <a:gd name="connsiteX1122" fmla="*/ 6884240 w 7905681"/>
                  <a:gd name="connsiteY1122" fmla="*/ 2081695 h 4796589"/>
                  <a:gd name="connsiteX1123" fmla="*/ 6880283 w 7905681"/>
                  <a:gd name="connsiteY1123" fmla="*/ 2108815 h 4796589"/>
                  <a:gd name="connsiteX1124" fmla="*/ 6884240 w 7905681"/>
                  <a:gd name="connsiteY1124" fmla="*/ 2135931 h 4796589"/>
                  <a:gd name="connsiteX1125" fmla="*/ 6884240 w 7905681"/>
                  <a:gd name="connsiteY1125" fmla="*/ 2163046 h 4796589"/>
                  <a:gd name="connsiteX1126" fmla="*/ 6892152 w 7905681"/>
                  <a:gd name="connsiteY1126" fmla="*/ 2174669 h 4796589"/>
                  <a:gd name="connsiteX1127" fmla="*/ 6915883 w 7905681"/>
                  <a:gd name="connsiteY1127" fmla="*/ 2205660 h 4796589"/>
                  <a:gd name="connsiteX1128" fmla="*/ 6915883 w 7905681"/>
                  <a:gd name="connsiteY1128" fmla="*/ 2209535 h 4796589"/>
                  <a:gd name="connsiteX1129" fmla="*/ 6915883 w 7905681"/>
                  <a:gd name="connsiteY1129" fmla="*/ 2221154 h 4796589"/>
                  <a:gd name="connsiteX1130" fmla="*/ 6927752 w 7905681"/>
                  <a:gd name="connsiteY1130" fmla="*/ 2232777 h 4796589"/>
                  <a:gd name="connsiteX1131" fmla="*/ 6935658 w 7905681"/>
                  <a:gd name="connsiteY1131" fmla="*/ 2248274 h 4796589"/>
                  <a:gd name="connsiteX1132" fmla="*/ 6923795 w 7905681"/>
                  <a:gd name="connsiteY1132" fmla="*/ 2252145 h 4796589"/>
                  <a:gd name="connsiteX1133" fmla="*/ 6907971 w 7905681"/>
                  <a:gd name="connsiteY1133" fmla="*/ 2244398 h 4796589"/>
                  <a:gd name="connsiteX1134" fmla="*/ 6896108 w 7905681"/>
                  <a:gd name="connsiteY1134" fmla="*/ 2236652 h 4796589"/>
                  <a:gd name="connsiteX1135" fmla="*/ 6844684 w 7905681"/>
                  <a:gd name="connsiteY1135" fmla="*/ 2232777 h 4796589"/>
                  <a:gd name="connsiteX1136" fmla="*/ 6842707 w 7905681"/>
                  <a:gd name="connsiteY1136" fmla="*/ 2233261 h 4796589"/>
                  <a:gd name="connsiteX1137" fmla="*/ 6833072 w 7905681"/>
                  <a:gd name="connsiteY1137" fmla="*/ 2235621 h 4796589"/>
                  <a:gd name="connsiteX1138" fmla="*/ 6845667 w 7905681"/>
                  <a:gd name="connsiteY1138" fmla="*/ 2241745 h 4796589"/>
                  <a:gd name="connsiteX1139" fmla="*/ 6864352 w 7905681"/>
                  <a:gd name="connsiteY1139" fmla="*/ 2259895 h 4796589"/>
                  <a:gd name="connsiteX1140" fmla="*/ 6878354 w 7905681"/>
                  <a:gd name="connsiteY1140" fmla="*/ 2259895 h 4796589"/>
                  <a:gd name="connsiteX1141" fmla="*/ 6883026 w 7905681"/>
                  <a:gd name="connsiteY1141" fmla="*/ 2250816 h 4796589"/>
                  <a:gd name="connsiteX1142" fmla="*/ 6887696 w 7905681"/>
                  <a:gd name="connsiteY1142" fmla="*/ 2250816 h 4796589"/>
                  <a:gd name="connsiteX1143" fmla="*/ 6901709 w 7905681"/>
                  <a:gd name="connsiteY1143" fmla="*/ 2268967 h 4796589"/>
                  <a:gd name="connsiteX1144" fmla="*/ 6929724 w 7905681"/>
                  <a:gd name="connsiteY1144" fmla="*/ 2287123 h 4796589"/>
                  <a:gd name="connsiteX1145" fmla="*/ 6948398 w 7905681"/>
                  <a:gd name="connsiteY1145" fmla="*/ 2282581 h 4796589"/>
                  <a:gd name="connsiteX1146" fmla="*/ 6948398 w 7905681"/>
                  <a:gd name="connsiteY1146" fmla="*/ 2296196 h 4796589"/>
                  <a:gd name="connsiteX1147" fmla="*/ 6948398 w 7905681"/>
                  <a:gd name="connsiteY1147" fmla="*/ 2318888 h 4796589"/>
                  <a:gd name="connsiteX1148" fmla="*/ 6957740 w 7905681"/>
                  <a:gd name="connsiteY1148" fmla="*/ 2337038 h 4796589"/>
                  <a:gd name="connsiteX1149" fmla="*/ 6929724 w 7905681"/>
                  <a:gd name="connsiteY1149" fmla="*/ 2332501 h 4796589"/>
                  <a:gd name="connsiteX1150" fmla="*/ 6925053 w 7905681"/>
                  <a:gd name="connsiteY1150" fmla="*/ 2318888 h 4796589"/>
                  <a:gd name="connsiteX1151" fmla="*/ 6901709 w 7905681"/>
                  <a:gd name="connsiteY1151" fmla="*/ 2314351 h 4796589"/>
                  <a:gd name="connsiteX1152" fmla="*/ 6883026 w 7905681"/>
                  <a:gd name="connsiteY1152" fmla="*/ 2305273 h 4796589"/>
                  <a:gd name="connsiteX1153" fmla="*/ 6883026 w 7905681"/>
                  <a:gd name="connsiteY1153" fmla="*/ 2309809 h 4796589"/>
                  <a:gd name="connsiteX1154" fmla="*/ 6901709 w 7905681"/>
                  <a:gd name="connsiteY1154" fmla="*/ 2337038 h 4796589"/>
                  <a:gd name="connsiteX1155" fmla="*/ 6943736 w 7905681"/>
                  <a:gd name="connsiteY1155" fmla="*/ 2350652 h 4796589"/>
                  <a:gd name="connsiteX1156" fmla="*/ 6953069 w 7905681"/>
                  <a:gd name="connsiteY1156" fmla="*/ 2355189 h 4796589"/>
                  <a:gd name="connsiteX1157" fmla="*/ 6962410 w 7905681"/>
                  <a:gd name="connsiteY1157" fmla="*/ 2368803 h 4796589"/>
                  <a:gd name="connsiteX1158" fmla="*/ 6971752 w 7905681"/>
                  <a:gd name="connsiteY1158" fmla="*/ 2382417 h 4796589"/>
                  <a:gd name="connsiteX1159" fmla="*/ 6953069 w 7905681"/>
                  <a:gd name="connsiteY1159" fmla="*/ 2373344 h 4796589"/>
                  <a:gd name="connsiteX1160" fmla="*/ 6943736 w 7905681"/>
                  <a:gd name="connsiteY1160" fmla="*/ 2382417 h 4796589"/>
                  <a:gd name="connsiteX1161" fmla="*/ 6943736 w 7905681"/>
                  <a:gd name="connsiteY1161" fmla="*/ 2391494 h 4796589"/>
                  <a:gd name="connsiteX1162" fmla="*/ 6953069 w 7905681"/>
                  <a:gd name="connsiteY1162" fmla="*/ 2400567 h 4796589"/>
                  <a:gd name="connsiteX1163" fmla="*/ 6962410 w 7905681"/>
                  <a:gd name="connsiteY1163" fmla="*/ 2418724 h 4796589"/>
                  <a:gd name="connsiteX1164" fmla="*/ 6976423 w 7905681"/>
                  <a:gd name="connsiteY1164" fmla="*/ 2427796 h 4796589"/>
                  <a:gd name="connsiteX1165" fmla="*/ 6981095 w 7905681"/>
                  <a:gd name="connsiteY1165" fmla="*/ 2441410 h 4796589"/>
                  <a:gd name="connsiteX1166" fmla="*/ 7004439 w 7905681"/>
                  <a:gd name="connsiteY1166" fmla="*/ 2455024 h 4796589"/>
                  <a:gd name="connsiteX1167" fmla="*/ 7013780 w 7905681"/>
                  <a:gd name="connsiteY1167" fmla="*/ 2455024 h 4796589"/>
                  <a:gd name="connsiteX1168" fmla="*/ 7032455 w 7905681"/>
                  <a:gd name="connsiteY1168" fmla="*/ 2468639 h 4796589"/>
                  <a:gd name="connsiteX1169" fmla="*/ 7046467 w 7905681"/>
                  <a:gd name="connsiteY1169" fmla="*/ 2486789 h 4796589"/>
                  <a:gd name="connsiteX1170" fmla="*/ 7055809 w 7905681"/>
                  <a:gd name="connsiteY1170" fmla="*/ 2509481 h 4796589"/>
                  <a:gd name="connsiteX1171" fmla="*/ 7055809 w 7905681"/>
                  <a:gd name="connsiteY1171" fmla="*/ 2523095 h 4796589"/>
                  <a:gd name="connsiteX1172" fmla="*/ 7032455 w 7905681"/>
                  <a:gd name="connsiteY1172" fmla="*/ 2532168 h 4796589"/>
                  <a:gd name="connsiteX1173" fmla="*/ 7029290 w 7905681"/>
                  <a:gd name="connsiteY1173" fmla="*/ 2532791 h 4796589"/>
                  <a:gd name="connsiteX1174" fmla="*/ 7030296 w 7905681"/>
                  <a:gd name="connsiteY1174" fmla="*/ 2534096 h 4796589"/>
                  <a:gd name="connsiteX1175" fmla="*/ 7040681 w 7905681"/>
                  <a:gd name="connsiteY1175" fmla="*/ 2547550 h 4796589"/>
                  <a:gd name="connsiteX1176" fmla="*/ 7044633 w 7905681"/>
                  <a:gd name="connsiteY1176" fmla="*/ 2559084 h 4796589"/>
                  <a:gd name="connsiteX1177" fmla="*/ 7056489 w 7905681"/>
                  <a:gd name="connsiteY1177" fmla="*/ 2574461 h 4796589"/>
                  <a:gd name="connsiteX1178" fmla="*/ 7056489 w 7905681"/>
                  <a:gd name="connsiteY1178" fmla="*/ 2585995 h 4796589"/>
                  <a:gd name="connsiteX1179" fmla="*/ 7044633 w 7905681"/>
                  <a:gd name="connsiteY1179" fmla="*/ 2585995 h 4796589"/>
                  <a:gd name="connsiteX1180" fmla="*/ 7024860 w 7905681"/>
                  <a:gd name="connsiteY1180" fmla="*/ 2578309 h 4796589"/>
                  <a:gd name="connsiteX1181" fmla="*/ 7020908 w 7905681"/>
                  <a:gd name="connsiteY1181" fmla="*/ 2578309 h 4796589"/>
                  <a:gd name="connsiteX1182" fmla="*/ 7020908 w 7905681"/>
                  <a:gd name="connsiteY1182" fmla="*/ 2582152 h 4796589"/>
                  <a:gd name="connsiteX1183" fmla="*/ 7028812 w 7905681"/>
                  <a:gd name="connsiteY1183" fmla="*/ 2593685 h 4796589"/>
                  <a:gd name="connsiteX1184" fmla="*/ 7032775 w 7905681"/>
                  <a:gd name="connsiteY1184" fmla="*/ 2593685 h 4796589"/>
                  <a:gd name="connsiteX1185" fmla="*/ 7036729 w 7905681"/>
                  <a:gd name="connsiteY1185" fmla="*/ 2601377 h 4796589"/>
                  <a:gd name="connsiteX1186" fmla="*/ 7032775 w 7905681"/>
                  <a:gd name="connsiteY1186" fmla="*/ 2605219 h 4796589"/>
                  <a:gd name="connsiteX1187" fmla="*/ 7028812 w 7905681"/>
                  <a:gd name="connsiteY1187" fmla="*/ 2616753 h 4796589"/>
                  <a:gd name="connsiteX1188" fmla="*/ 7009050 w 7905681"/>
                  <a:gd name="connsiteY1188" fmla="*/ 2616753 h 4796589"/>
                  <a:gd name="connsiteX1189" fmla="*/ 7005098 w 7905681"/>
                  <a:gd name="connsiteY1189" fmla="*/ 2624444 h 4796589"/>
                  <a:gd name="connsiteX1190" fmla="*/ 6989278 w 7905681"/>
                  <a:gd name="connsiteY1190" fmla="*/ 2632131 h 4796589"/>
                  <a:gd name="connsiteX1191" fmla="*/ 6985326 w 7905681"/>
                  <a:gd name="connsiteY1191" fmla="*/ 2632131 h 4796589"/>
                  <a:gd name="connsiteX1192" fmla="*/ 6973469 w 7905681"/>
                  <a:gd name="connsiteY1192" fmla="*/ 2639821 h 4796589"/>
                  <a:gd name="connsiteX1193" fmla="*/ 6969516 w 7905681"/>
                  <a:gd name="connsiteY1193" fmla="*/ 2643665 h 4796589"/>
                  <a:gd name="connsiteX1194" fmla="*/ 6957659 w 7905681"/>
                  <a:gd name="connsiteY1194" fmla="*/ 2651355 h 4796589"/>
                  <a:gd name="connsiteX1195" fmla="*/ 6949744 w 7905681"/>
                  <a:gd name="connsiteY1195" fmla="*/ 2632131 h 4796589"/>
                  <a:gd name="connsiteX1196" fmla="*/ 6945791 w 7905681"/>
                  <a:gd name="connsiteY1196" fmla="*/ 2609063 h 4796589"/>
                  <a:gd name="connsiteX1197" fmla="*/ 6941839 w 7905681"/>
                  <a:gd name="connsiteY1197" fmla="*/ 2593685 h 4796589"/>
                  <a:gd name="connsiteX1198" fmla="*/ 6933935 w 7905681"/>
                  <a:gd name="connsiteY1198" fmla="*/ 2601377 h 4796589"/>
                  <a:gd name="connsiteX1199" fmla="*/ 6933935 w 7905681"/>
                  <a:gd name="connsiteY1199" fmla="*/ 2609063 h 4796589"/>
                  <a:gd name="connsiteX1200" fmla="*/ 6933935 w 7905681"/>
                  <a:gd name="connsiteY1200" fmla="*/ 2620597 h 4796589"/>
                  <a:gd name="connsiteX1201" fmla="*/ 6937887 w 7905681"/>
                  <a:gd name="connsiteY1201" fmla="*/ 2628287 h 4796589"/>
                  <a:gd name="connsiteX1202" fmla="*/ 6941839 w 7905681"/>
                  <a:gd name="connsiteY1202" fmla="*/ 2635978 h 4796589"/>
                  <a:gd name="connsiteX1203" fmla="*/ 6949744 w 7905681"/>
                  <a:gd name="connsiteY1203" fmla="*/ 2647512 h 4796589"/>
                  <a:gd name="connsiteX1204" fmla="*/ 6949744 w 7905681"/>
                  <a:gd name="connsiteY1204" fmla="*/ 2655199 h 4796589"/>
                  <a:gd name="connsiteX1205" fmla="*/ 6949744 w 7905681"/>
                  <a:gd name="connsiteY1205" fmla="*/ 2674423 h 4796589"/>
                  <a:gd name="connsiteX1206" fmla="*/ 6953707 w 7905681"/>
                  <a:gd name="connsiteY1206" fmla="*/ 2682113 h 4796589"/>
                  <a:gd name="connsiteX1207" fmla="*/ 6965564 w 7905681"/>
                  <a:gd name="connsiteY1207" fmla="*/ 2666732 h 4796589"/>
                  <a:gd name="connsiteX1208" fmla="*/ 6977421 w 7905681"/>
                  <a:gd name="connsiteY1208" fmla="*/ 2655199 h 4796589"/>
                  <a:gd name="connsiteX1209" fmla="*/ 7001146 w 7905681"/>
                  <a:gd name="connsiteY1209" fmla="*/ 2647512 h 4796589"/>
                  <a:gd name="connsiteX1210" fmla="*/ 7009050 w 7905681"/>
                  <a:gd name="connsiteY1210" fmla="*/ 2647512 h 4796589"/>
                  <a:gd name="connsiteX1211" fmla="*/ 7032775 w 7905681"/>
                  <a:gd name="connsiteY1211" fmla="*/ 2635978 h 4796589"/>
                  <a:gd name="connsiteX1212" fmla="*/ 7044633 w 7905681"/>
                  <a:gd name="connsiteY1212" fmla="*/ 2639821 h 4796589"/>
                  <a:gd name="connsiteX1213" fmla="*/ 7052537 w 7905681"/>
                  <a:gd name="connsiteY1213" fmla="*/ 2655199 h 4796589"/>
                  <a:gd name="connsiteX1214" fmla="*/ 7056489 w 7905681"/>
                  <a:gd name="connsiteY1214" fmla="*/ 2678266 h 4796589"/>
                  <a:gd name="connsiteX1215" fmla="*/ 7068347 w 7905681"/>
                  <a:gd name="connsiteY1215" fmla="*/ 2685957 h 4796589"/>
                  <a:gd name="connsiteX1216" fmla="*/ 7068347 w 7905681"/>
                  <a:gd name="connsiteY1216" fmla="*/ 2678266 h 4796589"/>
                  <a:gd name="connsiteX1217" fmla="*/ 7072310 w 7905681"/>
                  <a:gd name="connsiteY1217" fmla="*/ 2643665 h 4796589"/>
                  <a:gd name="connsiteX1218" fmla="*/ 7076262 w 7905681"/>
                  <a:gd name="connsiteY1218" fmla="*/ 2639821 h 4796589"/>
                  <a:gd name="connsiteX1219" fmla="*/ 7088120 w 7905681"/>
                  <a:gd name="connsiteY1219" fmla="*/ 2639821 h 4796589"/>
                  <a:gd name="connsiteX1220" fmla="*/ 7096024 w 7905681"/>
                  <a:gd name="connsiteY1220" fmla="*/ 2651355 h 4796589"/>
                  <a:gd name="connsiteX1221" fmla="*/ 7103929 w 7905681"/>
                  <a:gd name="connsiteY1221" fmla="*/ 2662889 h 4796589"/>
                  <a:gd name="connsiteX1222" fmla="*/ 7111844 w 7905681"/>
                  <a:gd name="connsiteY1222" fmla="*/ 2674423 h 4796589"/>
                  <a:gd name="connsiteX1223" fmla="*/ 7107882 w 7905681"/>
                  <a:gd name="connsiteY1223" fmla="*/ 2682113 h 4796589"/>
                  <a:gd name="connsiteX1224" fmla="*/ 7107882 w 7905681"/>
                  <a:gd name="connsiteY1224" fmla="*/ 2693647 h 4796589"/>
                  <a:gd name="connsiteX1225" fmla="*/ 7099976 w 7905681"/>
                  <a:gd name="connsiteY1225" fmla="*/ 2701334 h 4796589"/>
                  <a:gd name="connsiteX1226" fmla="*/ 7096024 w 7905681"/>
                  <a:gd name="connsiteY1226" fmla="*/ 2693647 h 4796589"/>
                  <a:gd name="connsiteX1227" fmla="*/ 7088120 w 7905681"/>
                  <a:gd name="connsiteY1227" fmla="*/ 2693647 h 4796589"/>
                  <a:gd name="connsiteX1228" fmla="*/ 7084167 w 7905681"/>
                  <a:gd name="connsiteY1228" fmla="*/ 2709025 h 4796589"/>
                  <a:gd name="connsiteX1229" fmla="*/ 7084167 w 7905681"/>
                  <a:gd name="connsiteY1229" fmla="*/ 2716715 h 4796589"/>
                  <a:gd name="connsiteX1230" fmla="*/ 7080214 w 7905681"/>
                  <a:gd name="connsiteY1230" fmla="*/ 2728249 h 4796589"/>
                  <a:gd name="connsiteX1231" fmla="*/ 7076262 w 7905681"/>
                  <a:gd name="connsiteY1231" fmla="*/ 2735935 h 4796589"/>
                  <a:gd name="connsiteX1232" fmla="*/ 7076262 w 7905681"/>
                  <a:gd name="connsiteY1232" fmla="*/ 2751317 h 4796589"/>
                  <a:gd name="connsiteX1233" fmla="*/ 7072310 w 7905681"/>
                  <a:gd name="connsiteY1233" fmla="*/ 2755160 h 4796589"/>
                  <a:gd name="connsiteX1234" fmla="*/ 7048585 w 7905681"/>
                  <a:gd name="connsiteY1234" fmla="*/ 2755160 h 4796589"/>
                  <a:gd name="connsiteX1235" fmla="*/ 7032775 w 7905681"/>
                  <a:gd name="connsiteY1235" fmla="*/ 2755160 h 4796589"/>
                  <a:gd name="connsiteX1236" fmla="*/ 7024860 w 7905681"/>
                  <a:gd name="connsiteY1236" fmla="*/ 2751317 h 4796589"/>
                  <a:gd name="connsiteX1237" fmla="*/ 7020908 w 7905681"/>
                  <a:gd name="connsiteY1237" fmla="*/ 2755160 h 4796589"/>
                  <a:gd name="connsiteX1238" fmla="*/ 7009050 w 7905681"/>
                  <a:gd name="connsiteY1238" fmla="*/ 2755160 h 4796589"/>
                  <a:gd name="connsiteX1239" fmla="*/ 7001146 w 7905681"/>
                  <a:gd name="connsiteY1239" fmla="*/ 2747469 h 4796589"/>
                  <a:gd name="connsiteX1240" fmla="*/ 6997194 w 7905681"/>
                  <a:gd name="connsiteY1240" fmla="*/ 2728249 h 4796589"/>
                  <a:gd name="connsiteX1241" fmla="*/ 6985326 w 7905681"/>
                  <a:gd name="connsiteY1241" fmla="*/ 2728249 h 4796589"/>
                  <a:gd name="connsiteX1242" fmla="*/ 6977421 w 7905681"/>
                  <a:gd name="connsiteY1242" fmla="*/ 2732093 h 4796589"/>
                  <a:gd name="connsiteX1243" fmla="*/ 6981374 w 7905681"/>
                  <a:gd name="connsiteY1243" fmla="*/ 2739783 h 4796589"/>
                  <a:gd name="connsiteX1244" fmla="*/ 6985326 w 7905681"/>
                  <a:gd name="connsiteY1244" fmla="*/ 2743626 h 4796589"/>
                  <a:gd name="connsiteX1245" fmla="*/ 6989278 w 7905681"/>
                  <a:gd name="connsiteY1245" fmla="*/ 2751317 h 4796589"/>
                  <a:gd name="connsiteX1246" fmla="*/ 6985326 w 7905681"/>
                  <a:gd name="connsiteY1246" fmla="*/ 2759003 h 4796589"/>
                  <a:gd name="connsiteX1247" fmla="*/ 6969516 w 7905681"/>
                  <a:gd name="connsiteY1247" fmla="*/ 2751317 h 4796589"/>
                  <a:gd name="connsiteX1248" fmla="*/ 6945791 w 7905681"/>
                  <a:gd name="connsiteY1248" fmla="*/ 2751317 h 4796589"/>
                  <a:gd name="connsiteX1249" fmla="*/ 6929982 w 7905681"/>
                  <a:gd name="connsiteY1249" fmla="*/ 2751317 h 4796589"/>
                  <a:gd name="connsiteX1250" fmla="*/ 6929982 w 7905681"/>
                  <a:gd name="connsiteY1250" fmla="*/ 2755160 h 4796589"/>
                  <a:gd name="connsiteX1251" fmla="*/ 6941839 w 7905681"/>
                  <a:gd name="connsiteY1251" fmla="*/ 2762851 h 4796589"/>
                  <a:gd name="connsiteX1252" fmla="*/ 6969516 w 7905681"/>
                  <a:gd name="connsiteY1252" fmla="*/ 2766694 h 4796589"/>
                  <a:gd name="connsiteX1253" fmla="*/ 6993242 w 7905681"/>
                  <a:gd name="connsiteY1253" fmla="*/ 2778228 h 4796589"/>
                  <a:gd name="connsiteX1254" fmla="*/ 7005098 w 7905681"/>
                  <a:gd name="connsiteY1254" fmla="*/ 2778228 h 4796589"/>
                  <a:gd name="connsiteX1255" fmla="*/ 7005098 w 7905681"/>
                  <a:gd name="connsiteY1255" fmla="*/ 2785919 h 4796589"/>
                  <a:gd name="connsiteX1256" fmla="*/ 6997194 w 7905681"/>
                  <a:gd name="connsiteY1256" fmla="*/ 2793604 h 4796589"/>
                  <a:gd name="connsiteX1257" fmla="*/ 6993242 w 7905681"/>
                  <a:gd name="connsiteY1257" fmla="*/ 2793604 h 4796589"/>
                  <a:gd name="connsiteX1258" fmla="*/ 6989278 w 7905681"/>
                  <a:gd name="connsiteY1258" fmla="*/ 2805138 h 4796589"/>
                  <a:gd name="connsiteX1259" fmla="*/ 6993242 w 7905681"/>
                  <a:gd name="connsiteY1259" fmla="*/ 2812829 h 4796589"/>
                  <a:gd name="connsiteX1260" fmla="*/ 6993242 w 7905681"/>
                  <a:gd name="connsiteY1260" fmla="*/ 2820520 h 4796589"/>
                  <a:gd name="connsiteX1261" fmla="*/ 6981374 w 7905681"/>
                  <a:gd name="connsiteY1261" fmla="*/ 2828206 h 4796589"/>
                  <a:gd name="connsiteX1262" fmla="*/ 6961612 w 7905681"/>
                  <a:gd name="connsiteY1262" fmla="*/ 2828206 h 4796589"/>
                  <a:gd name="connsiteX1263" fmla="*/ 6953707 w 7905681"/>
                  <a:gd name="connsiteY1263" fmla="*/ 2824363 h 4796589"/>
                  <a:gd name="connsiteX1264" fmla="*/ 6945791 w 7905681"/>
                  <a:gd name="connsiteY1264" fmla="*/ 2824363 h 4796589"/>
                  <a:gd name="connsiteX1265" fmla="*/ 6941839 w 7905681"/>
                  <a:gd name="connsiteY1265" fmla="*/ 2828206 h 4796589"/>
                  <a:gd name="connsiteX1266" fmla="*/ 6941839 w 7905681"/>
                  <a:gd name="connsiteY1266" fmla="*/ 2835897 h 4796589"/>
                  <a:gd name="connsiteX1267" fmla="*/ 6941839 w 7905681"/>
                  <a:gd name="connsiteY1267" fmla="*/ 2843588 h 4796589"/>
                  <a:gd name="connsiteX1268" fmla="*/ 6973469 w 7905681"/>
                  <a:gd name="connsiteY1268" fmla="*/ 2851274 h 4796589"/>
                  <a:gd name="connsiteX1269" fmla="*/ 6985326 w 7905681"/>
                  <a:gd name="connsiteY1269" fmla="*/ 2851274 h 4796589"/>
                  <a:gd name="connsiteX1270" fmla="*/ 7005098 w 7905681"/>
                  <a:gd name="connsiteY1270" fmla="*/ 2839740 h 4796589"/>
                  <a:gd name="connsiteX1271" fmla="*/ 7013003 w 7905681"/>
                  <a:gd name="connsiteY1271" fmla="*/ 2832054 h 4796589"/>
                  <a:gd name="connsiteX1272" fmla="*/ 7020908 w 7905681"/>
                  <a:gd name="connsiteY1272" fmla="*/ 2832054 h 4796589"/>
                  <a:gd name="connsiteX1273" fmla="*/ 7024860 w 7905681"/>
                  <a:gd name="connsiteY1273" fmla="*/ 2824363 h 4796589"/>
                  <a:gd name="connsiteX1274" fmla="*/ 7040681 w 7905681"/>
                  <a:gd name="connsiteY1274" fmla="*/ 2820520 h 4796589"/>
                  <a:gd name="connsiteX1275" fmla="*/ 7048585 w 7905681"/>
                  <a:gd name="connsiteY1275" fmla="*/ 2828206 h 4796589"/>
                  <a:gd name="connsiteX1276" fmla="*/ 7044633 w 7905681"/>
                  <a:gd name="connsiteY1276" fmla="*/ 2835897 h 4796589"/>
                  <a:gd name="connsiteX1277" fmla="*/ 7040681 w 7905681"/>
                  <a:gd name="connsiteY1277" fmla="*/ 2843588 h 4796589"/>
                  <a:gd name="connsiteX1278" fmla="*/ 7036729 w 7905681"/>
                  <a:gd name="connsiteY1278" fmla="*/ 2862808 h 4796589"/>
                  <a:gd name="connsiteX1279" fmla="*/ 7028812 w 7905681"/>
                  <a:gd name="connsiteY1279" fmla="*/ 2878190 h 4796589"/>
                  <a:gd name="connsiteX1280" fmla="*/ 7013003 w 7905681"/>
                  <a:gd name="connsiteY1280" fmla="*/ 2866656 h 4796589"/>
                  <a:gd name="connsiteX1281" fmla="*/ 7013003 w 7905681"/>
                  <a:gd name="connsiteY1281" fmla="*/ 2870498 h 4796589"/>
                  <a:gd name="connsiteX1282" fmla="*/ 7005098 w 7905681"/>
                  <a:gd name="connsiteY1282" fmla="*/ 2874342 h 4796589"/>
                  <a:gd name="connsiteX1283" fmla="*/ 6993242 w 7905681"/>
                  <a:gd name="connsiteY1283" fmla="*/ 2882032 h 4796589"/>
                  <a:gd name="connsiteX1284" fmla="*/ 6985326 w 7905681"/>
                  <a:gd name="connsiteY1284" fmla="*/ 2882032 h 4796589"/>
                  <a:gd name="connsiteX1285" fmla="*/ 6969516 w 7905681"/>
                  <a:gd name="connsiteY1285" fmla="*/ 2889723 h 4796589"/>
                  <a:gd name="connsiteX1286" fmla="*/ 6949744 w 7905681"/>
                  <a:gd name="connsiteY1286" fmla="*/ 2897410 h 4796589"/>
                  <a:gd name="connsiteX1287" fmla="*/ 6941839 w 7905681"/>
                  <a:gd name="connsiteY1287" fmla="*/ 2889723 h 4796589"/>
                  <a:gd name="connsiteX1288" fmla="*/ 6941839 w 7905681"/>
                  <a:gd name="connsiteY1288" fmla="*/ 2893566 h 4796589"/>
                  <a:gd name="connsiteX1289" fmla="*/ 6933935 w 7905681"/>
                  <a:gd name="connsiteY1289" fmla="*/ 2897410 h 4796589"/>
                  <a:gd name="connsiteX1290" fmla="*/ 6933935 w 7905681"/>
                  <a:gd name="connsiteY1290" fmla="*/ 2905100 h 4796589"/>
                  <a:gd name="connsiteX1291" fmla="*/ 6933935 w 7905681"/>
                  <a:gd name="connsiteY1291" fmla="*/ 2912791 h 4796589"/>
                  <a:gd name="connsiteX1292" fmla="*/ 6922077 w 7905681"/>
                  <a:gd name="connsiteY1292" fmla="*/ 2916634 h 4796589"/>
                  <a:gd name="connsiteX1293" fmla="*/ 6906258 w 7905681"/>
                  <a:gd name="connsiteY1293" fmla="*/ 2924325 h 4796589"/>
                  <a:gd name="connsiteX1294" fmla="*/ 6902304 w 7905681"/>
                  <a:gd name="connsiteY1294" fmla="*/ 2908944 h 4796589"/>
                  <a:gd name="connsiteX1295" fmla="*/ 6898352 w 7905681"/>
                  <a:gd name="connsiteY1295" fmla="*/ 2905100 h 4796589"/>
                  <a:gd name="connsiteX1296" fmla="*/ 6894400 w 7905681"/>
                  <a:gd name="connsiteY1296" fmla="*/ 2905100 h 4796589"/>
                  <a:gd name="connsiteX1297" fmla="*/ 6890448 w 7905681"/>
                  <a:gd name="connsiteY1297" fmla="*/ 2908944 h 4796589"/>
                  <a:gd name="connsiteX1298" fmla="*/ 6890448 w 7905681"/>
                  <a:gd name="connsiteY1298" fmla="*/ 2916634 h 4796589"/>
                  <a:gd name="connsiteX1299" fmla="*/ 6886496 w 7905681"/>
                  <a:gd name="connsiteY1299" fmla="*/ 2920478 h 4796589"/>
                  <a:gd name="connsiteX1300" fmla="*/ 6890448 w 7905681"/>
                  <a:gd name="connsiteY1300" fmla="*/ 2928168 h 4796589"/>
                  <a:gd name="connsiteX1301" fmla="*/ 6894400 w 7905681"/>
                  <a:gd name="connsiteY1301" fmla="*/ 2939702 h 4796589"/>
                  <a:gd name="connsiteX1302" fmla="*/ 6894400 w 7905681"/>
                  <a:gd name="connsiteY1302" fmla="*/ 2947392 h 4796589"/>
                  <a:gd name="connsiteX1303" fmla="*/ 6878590 w 7905681"/>
                  <a:gd name="connsiteY1303" fmla="*/ 2958926 h 4796589"/>
                  <a:gd name="connsiteX1304" fmla="*/ 6862771 w 7905681"/>
                  <a:gd name="connsiteY1304" fmla="*/ 2981994 h 4796589"/>
                  <a:gd name="connsiteX1305" fmla="*/ 6850913 w 7905681"/>
                  <a:gd name="connsiteY1305" fmla="*/ 3008905 h 4796589"/>
                  <a:gd name="connsiteX1306" fmla="*/ 6846961 w 7905681"/>
                  <a:gd name="connsiteY1306" fmla="*/ 3043507 h 4796589"/>
                  <a:gd name="connsiteX1307" fmla="*/ 6835103 w 7905681"/>
                  <a:gd name="connsiteY1307" fmla="*/ 3055041 h 4796589"/>
                  <a:gd name="connsiteX1308" fmla="*/ 6827189 w 7905681"/>
                  <a:gd name="connsiteY1308" fmla="*/ 3066575 h 4796589"/>
                  <a:gd name="connsiteX1309" fmla="*/ 6791617 w 7905681"/>
                  <a:gd name="connsiteY1309" fmla="*/ 3070419 h 4796589"/>
                  <a:gd name="connsiteX1310" fmla="*/ 6783702 w 7905681"/>
                  <a:gd name="connsiteY1310" fmla="*/ 3070419 h 4796589"/>
                  <a:gd name="connsiteX1311" fmla="*/ 6748119 w 7905681"/>
                  <a:gd name="connsiteY1311" fmla="*/ 3085799 h 4796589"/>
                  <a:gd name="connsiteX1312" fmla="*/ 6697930 w 7905681"/>
                  <a:gd name="connsiteY1312" fmla="*/ 3050132 h 4796589"/>
                  <a:gd name="connsiteX1313" fmla="*/ 6665966 w 7905681"/>
                  <a:gd name="connsiteY1313" fmla="*/ 3027416 h 4796589"/>
                  <a:gd name="connsiteX1314" fmla="*/ 6681065 w 7905681"/>
                  <a:gd name="connsiteY1314" fmla="*/ 3038310 h 4796589"/>
                  <a:gd name="connsiteX1315" fmla="*/ 6747612 w 7905681"/>
                  <a:gd name="connsiteY1315" fmla="*/ 3086324 h 4796589"/>
                  <a:gd name="connsiteX1316" fmla="*/ 6739705 w 7905681"/>
                  <a:gd name="connsiteY1316" fmla="*/ 3093981 h 4796589"/>
                  <a:gd name="connsiteX1317" fmla="*/ 6712030 w 7905681"/>
                  <a:gd name="connsiteY1317" fmla="*/ 3116945 h 4796589"/>
                  <a:gd name="connsiteX1318" fmla="*/ 6704122 w 7905681"/>
                  <a:gd name="connsiteY1318" fmla="*/ 3124603 h 4796589"/>
                  <a:gd name="connsiteX1319" fmla="*/ 6700169 w 7905681"/>
                  <a:gd name="connsiteY1319" fmla="*/ 3132260 h 4796589"/>
                  <a:gd name="connsiteX1320" fmla="*/ 6692268 w 7905681"/>
                  <a:gd name="connsiteY1320" fmla="*/ 3147570 h 4796589"/>
                  <a:gd name="connsiteX1321" fmla="*/ 6684360 w 7905681"/>
                  <a:gd name="connsiteY1321" fmla="*/ 3170538 h 4796589"/>
                  <a:gd name="connsiteX1322" fmla="*/ 6672500 w 7905681"/>
                  <a:gd name="connsiteY1322" fmla="*/ 3185848 h 4796589"/>
                  <a:gd name="connsiteX1323" fmla="*/ 6668547 w 7905681"/>
                  <a:gd name="connsiteY1323" fmla="*/ 3193505 h 4796589"/>
                  <a:gd name="connsiteX1324" fmla="*/ 6668547 w 7905681"/>
                  <a:gd name="connsiteY1324" fmla="*/ 3204989 h 4796589"/>
                  <a:gd name="connsiteX1325" fmla="*/ 6660639 w 7905681"/>
                  <a:gd name="connsiteY1325" fmla="*/ 3204989 h 4796589"/>
                  <a:gd name="connsiteX1326" fmla="*/ 6652732 w 7905681"/>
                  <a:gd name="connsiteY1326" fmla="*/ 3204989 h 4796589"/>
                  <a:gd name="connsiteX1327" fmla="*/ 6660639 w 7905681"/>
                  <a:gd name="connsiteY1327" fmla="*/ 3220299 h 4796589"/>
                  <a:gd name="connsiteX1328" fmla="*/ 6668547 w 7905681"/>
                  <a:gd name="connsiteY1328" fmla="*/ 3227957 h 4796589"/>
                  <a:gd name="connsiteX1329" fmla="*/ 6660639 w 7905681"/>
                  <a:gd name="connsiteY1329" fmla="*/ 3239441 h 4796589"/>
                  <a:gd name="connsiteX1330" fmla="*/ 6648778 w 7905681"/>
                  <a:gd name="connsiteY1330" fmla="*/ 3258583 h 4796589"/>
                  <a:gd name="connsiteX1331" fmla="*/ 6629016 w 7905681"/>
                  <a:gd name="connsiteY1331" fmla="*/ 3262408 h 4796589"/>
                  <a:gd name="connsiteX1332" fmla="*/ 6613201 w 7905681"/>
                  <a:gd name="connsiteY1332" fmla="*/ 3273893 h 4796589"/>
                  <a:gd name="connsiteX1333" fmla="*/ 6597394 w 7905681"/>
                  <a:gd name="connsiteY1333" fmla="*/ 3300687 h 4796589"/>
                  <a:gd name="connsiteX1334" fmla="*/ 6589486 w 7905681"/>
                  <a:gd name="connsiteY1334" fmla="*/ 3312170 h 4796589"/>
                  <a:gd name="connsiteX1335" fmla="*/ 6581579 w 7905681"/>
                  <a:gd name="connsiteY1335" fmla="*/ 3319828 h 4796589"/>
                  <a:gd name="connsiteX1336" fmla="*/ 6565765 w 7905681"/>
                  <a:gd name="connsiteY1336" fmla="*/ 3312170 h 4796589"/>
                  <a:gd name="connsiteX1337" fmla="*/ 6557857 w 7905681"/>
                  <a:gd name="connsiteY1337" fmla="*/ 3315997 h 4796589"/>
                  <a:gd name="connsiteX1338" fmla="*/ 6557857 w 7905681"/>
                  <a:gd name="connsiteY1338" fmla="*/ 3319828 h 4796589"/>
                  <a:gd name="connsiteX1339" fmla="*/ 6569718 w 7905681"/>
                  <a:gd name="connsiteY1339" fmla="*/ 3327480 h 4796589"/>
                  <a:gd name="connsiteX1340" fmla="*/ 6573671 w 7905681"/>
                  <a:gd name="connsiteY1340" fmla="*/ 3338964 h 4796589"/>
                  <a:gd name="connsiteX1341" fmla="*/ 6561811 w 7905681"/>
                  <a:gd name="connsiteY1341" fmla="*/ 3354279 h 4796589"/>
                  <a:gd name="connsiteX1342" fmla="*/ 6546003 w 7905681"/>
                  <a:gd name="connsiteY1342" fmla="*/ 3365764 h 4796589"/>
                  <a:gd name="connsiteX1343" fmla="*/ 6538095 w 7905681"/>
                  <a:gd name="connsiteY1343" fmla="*/ 3365764 h 4796589"/>
                  <a:gd name="connsiteX1344" fmla="*/ 6526235 w 7905681"/>
                  <a:gd name="connsiteY1344" fmla="*/ 3358106 h 4796589"/>
                  <a:gd name="connsiteX1345" fmla="*/ 6522280 w 7905681"/>
                  <a:gd name="connsiteY1345" fmla="*/ 3354279 h 4796589"/>
                  <a:gd name="connsiteX1346" fmla="*/ 6510420 w 7905681"/>
                  <a:gd name="connsiteY1346" fmla="*/ 3358106 h 4796589"/>
                  <a:gd name="connsiteX1347" fmla="*/ 6510420 w 7905681"/>
                  <a:gd name="connsiteY1347" fmla="*/ 3365764 h 4796589"/>
                  <a:gd name="connsiteX1348" fmla="*/ 6518327 w 7905681"/>
                  <a:gd name="connsiteY1348" fmla="*/ 3369589 h 4796589"/>
                  <a:gd name="connsiteX1349" fmla="*/ 6526235 w 7905681"/>
                  <a:gd name="connsiteY1349" fmla="*/ 3369589 h 4796589"/>
                  <a:gd name="connsiteX1350" fmla="*/ 6534142 w 7905681"/>
                  <a:gd name="connsiteY1350" fmla="*/ 3373416 h 4796589"/>
                  <a:gd name="connsiteX1351" fmla="*/ 6534142 w 7905681"/>
                  <a:gd name="connsiteY1351" fmla="*/ 3377248 h 4796589"/>
                  <a:gd name="connsiteX1352" fmla="*/ 6514374 w 7905681"/>
                  <a:gd name="connsiteY1352" fmla="*/ 3388731 h 4796589"/>
                  <a:gd name="connsiteX1353" fmla="*/ 6498565 w 7905681"/>
                  <a:gd name="connsiteY1353" fmla="*/ 3388731 h 4796589"/>
                  <a:gd name="connsiteX1354" fmla="*/ 6486705 w 7905681"/>
                  <a:gd name="connsiteY1354" fmla="*/ 3388731 h 4796589"/>
                  <a:gd name="connsiteX1355" fmla="*/ 6490658 w 7905681"/>
                  <a:gd name="connsiteY1355" fmla="*/ 3404041 h 4796589"/>
                  <a:gd name="connsiteX1356" fmla="*/ 6490658 w 7905681"/>
                  <a:gd name="connsiteY1356" fmla="*/ 3407868 h 4796589"/>
                  <a:gd name="connsiteX1357" fmla="*/ 6486705 w 7905681"/>
                  <a:gd name="connsiteY1357" fmla="*/ 3430835 h 4796589"/>
                  <a:gd name="connsiteX1358" fmla="*/ 6470890 w 7905681"/>
                  <a:gd name="connsiteY1358" fmla="*/ 3434667 h 4796589"/>
                  <a:gd name="connsiteX1359" fmla="*/ 6459029 w 7905681"/>
                  <a:gd name="connsiteY1359" fmla="*/ 3427010 h 4796589"/>
                  <a:gd name="connsiteX1360" fmla="*/ 6455076 w 7905681"/>
                  <a:gd name="connsiteY1360" fmla="*/ 3423183 h 4796589"/>
                  <a:gd name="connsiteX1361" fmla="*/ 6439267 w 7905681"/>
                  <a:gd name="connsiteY1361" fmla="*/ 3411698 h 4796589"/>
                  <a:gd name="connsiteX1362" fmla="*/ 6435314 w 7905681"/>
                  <a:gd name="connsiteY1362" fmla="*/ 3427010 h 4796589"/>
                  <a:gd name="connsiteX1363" fmla="*/ 6435314 w 7905681"/>
                  <a:gd name="connsiteY1363" fmla="*/ 3430835 h 4796589"/>
                  <a:gd name="connsiteX1364" fmla="*/ 6443221 w 7905681"/>
                  <a:gd name="connsiteY1364" fmla="*/ 3438493 h 4796589"/>
                  <a:gd name="connsiteX1365" fmla="*/ 6459029 w 7905681"/>
                  <a:gd name="connsiteY1365" fmla="*/ 3442320 h 4796589"/>
                  <a:gd name="connsiteX1366" fmla="*/ 6462983 w 7905681"/>
                  <a:gd name="connsiteY1366" fmla="*/ 3442320 h 4796589"/>
                  <a:gd name="connsiteX1367" fmla="*/ 6466936 w 7905681"/>
                  <a:gd name="connsiteY1367" fmla="*/ 3449977 h 4796589"/>
                  <a:gd name="connsiteX1368" fmla="*/ 6459029 w 7905681"/>
                  <a:gd name="connsiteY1368" fmla="*/ 3453803 h 4796589"/>
                  <a:gd name="connsiteX1369" fmla="*/ 6455076 w 7905681"/>
                  <a:gd name="connsiteY1369" fmla="*/ 3453803 h 4796589"/>
                  <a:gd name="connsiteX1370" fmla="*/ 6435314 w 7905681"/>
                  <a:gd name="connsiteY1370" fmla="*/ 3453803 h 4796589"/>
                  <a:gd name="connsiteX1371" fmla="*/ 6427406 w 7905681"/>
                  <a:gd name="connsiteY1371" fmla="*/ 3457634 h 4796589"/>
                  <a:gd name="connsiteX1372" fmla="*/ 6427406 w 7905681"/>
                  <a:gd name="connsiteY1372" fmla="*/ 3480602 h 4796589"/>
                  <a:gd name="connsiteX1373" fmla="*/ 6419499 w 7905681"/>
                  <a:gd name="connsiteY1373" fmla="*/ 3476771 h 4796589"/>
                  <a:gd name="connsiteX1374" fmla="*/ 6411592 w 7905681"/>
                  <a:gd name="connsiteY1374" fmla="*/ 3472944 h 4796589"/>
                  <a:gd name="connsiteX1375" fmla="*/ 6407638 w 7905681"/>
                  <a:gd name="connsiteY1375" fmla="*/ 3461461 h 4796589"/>
                  <a:gd name="connsiteX1376" fmla="*/ 6407638 w 7905681"/>
                  <a:gd name="connsiteY1376" fmla="*/ 3446150 h 4796589"/>
                  <a:gd name="connsiteX1377" fmla="*/ 6407638 w 7905681"/>
                  <a:gd name="connsiteY1377" fmla="*/ 3442320 h 4796589"/>
                  <a:gd name="connsiteX1378" fmla="*/ 6405662 w 7905681"/>
                  <a:gd name="connsiteY1378" fmla="*/ 3440406 h 4796589"/>
                  <a:gd name="connsiteX1379" fmla="*/ 6404993 w 7905681"/>
                  <a:gd name="connsiteY1379" fmla="*/ 3439758 h 4796589"/>
                  <a:gd name="connsiteX1380" fmla="*/ 6404381 w 7905681"/>
                  <a:gd name="connsiteY1380" fmla="*/ 3441540 h 4796589"/>
                  <a:gd name="connsiteX1381" fmla="*/ 6406375 w 7905681"/>
                  <a:gd name="connsiteY1381" fmla="*/ 3443482 h 4796589"/>
                  <a:gd name="connsiteX1382" fmla="*/ 6406375 w 7905681"/>
                  <a:gd name="connsiteY1382" fmla="*/ 3447323 h 4796589"/>
                  <a:gd name="connsiteX1383" fmla="*/ 6406375 w 7905681"/>
                  <a:gd name="connsiteY1383" fmla="*/ 3462701 h 4796589"/>
                  <a:gd name="connsiteX1384" fmla="*/ 6410324 w 7905681"/>
                  <a:gd name="connsiteY1384" fmla="*/ 3474237 h 4796589"/>
                  <a:gd name="connsiteX1385" fmla="*/ 6418223 w 7905681"/>
                  <a:gd name="connsiteY1385" fmla="*/ 3478084 h 4796589"/>
                  <a:gd name="connsiteX1386" fmla="*/ 6426122 w 7905681"/>
                  <a:gd name="connsiteY1386" fmla="*/ 3481925 h 4796589"/>
                  <a:gd name="connsiteX1387" fmla="*/ 6430077 w 7905681"/>
                  <a:gd name="connsiteY1387" fmla="*/ 3485773 h 4796589"/>
                  <a:gd name="connsiteX1388" fmla="*/ 6422172 w 7905681"/>
                  <a:gd name="connsiteY1388" fmla="*/ 3493461 h 4796589"/>
                  <a:gd name="connsiteX1389" fmla="*/ 6422172 w 7905681"/>
                  <a:gd name="connsiteY1389" fmla="*/ 3501150 h 4796589"/>
                  <a:gd name="connsiteX1390" fmla="*/ 6422172 w 7905681"/>
                  <a:gd name="connsiteY1390" fmla="*/ 3512686 h 4796589"/>
                  <a:gd name="connsiteX1391" fmla="*/ 6414274 w 7905681"/>
                  <a:gd name="connsiteY1391" fmla="*/ 3516527 h 4796589"/>
                  <a:gd name="connsiteX1392" fmla="*/ 6398477 w 7905681"/>
                  <a:gd name="connsiteY1392" fmla="*/ 3516527 h 4796589"/>
                  <a:gd name="connsiteX1393" fmla="*/ 6394527 w 7905681"/>
                  <a:gd name="connsiteY1393" fmla="*/ 3512686 h 4796589"/>
                  <a:gd name="connsiteX1394" fmla="*/ 6390577 w 7905681"/>
                  <a:gd name="connsiteY1394" fmla="*/ 3520375 h 4796589"/>
                  <a:gd name="connsiteX1395" fmla="*/ 6398477 w 7905681"/>
                  <a:gd name="connsiteY1395" fmla="*/ 3528063 h 4796589"/>
                  <a:gd name="connsiteX1396" fmla="*/ 6414274 w 7905681"/>
                  <a:gd name="connsiteY1396" fmla="*/ 3528063 h 4796589"/>
                  <a:gd name="connsiteX1397" fmla="*/ 6410324 w 7905681"/>
                  <a:gd name="connsiteY1397" fmla="*/ 3539599 h 4796589"/>
                  <a:gd name="connsiteX1398" fmla="*/ 6390577 w 7905681"/>
                  <a:gd name="connsiteY1398" fmla="*/ 3539599 h 4796589"/>
                  <a:gd name="connsiteX1399" fmla="*/ 6382679 w 7905681"/>
                  <a:gd name="connsiteY1399" fmla="*/ 3539599 h 4796589"/>
                  <a:gd name="connsiteX1400" fmla="*/ 6386629 w 7905681"/>
                  <a:gd name="connsiteY1400" fmla="*/ 3551129 h 4796589"/>
                  <a:gd name="connsiteX1401" fmla="*/ 6398477 w 7905681"/>
                  <a:gd name="connsiteY1401" fmla="*/ 3558817 h 4796589"/>
                  <a:gd name="connsiteX1402" fmla="*/ 6406375 w 7905681"/>
                  <a:gd name="connsiteY1402" fmla="*/ 3562665 h 4796589"/>
                  <a:gd name="connsiteX1403" fmla="*/ 6402425 w 7905681"/>
                  <a:gd name="connsiteY1403" fmla="*/ 3570353 h 4796589"/>
                  <a:gd name="connsiteX1404" fmla="*/ 6394527 w 7905681"/>
                  <a:gd name="connsiteY1404" fmla="*/ 3566506 h 4796589"/>
                  <a:gd name="connsiteX1405" fmla="*/ 6382679 w 7905681"/>
                  <a:gd name="connsiteY1405" fmla="*/ 3566506 h 4796589"/>
                  <a:gd name="connsiteX1406" fmla="*/ 6382679 w 7905681"/>
                  <a:gd name="connsiteY1406" fmla="*/ 3578042 h 4796589"/>
                  <a:gd name="connsiteX1407" fmla="*/ 6382679 w 7905681"/>
                  <a:gd name="connsiteY1407" fmla="*/ 3604955 h 4796589"/>
                  <a:gd name="connsiteX1408" fmla="*/ 6382679 w 7905681"/>
                  <a:gd name="connsiteY1408" fmla="*/ 3616491 h 4796589"/>
                  <a:gd name="connsiteX1409" fmla="*/ 6378730 w 7905681"/>
                  <a:gd name="connsiteY1409" fmla="*/ 3620332 h 4796589"/>
                  <a:gd name="connsiteX1410" fmla="*/ 6374780 w 7905681"/>
                  <a:gd name="connsiteY1410" fmla="*/ 3628020 h 4796589"/>
                  <a:gd name="connsiteX1411" fmla="*/ 6374780 w 7905681"/>
                  <a:gd name="connsiteY1411" fmla="*/ 3631868 h 4796589"/>
                  <a:gd name="connsiteX1412" fmla="*/ 6386629 w 7905681"/>
                  <a:gd name="connsiteY1412" fmla="*/ 3635710 h 4796589"/>
                  <a:gd name="connsiteX1413" fmla="*/ 6378730 w 7905681"/>
                  <a:gd name="connsiteY1413" fmla="*/ 3654934 h 4796589"/>
                  <a:gd name="connsiteX1414" fmla="*/ 6370831 w 7905681"/>
                  <a:gd name="connsiteY1414" fmla="*/ 3662622 h 4796589"/>
                  <a:gd name="connsiteX1415" fmla="*/ 6358984 w 7905681"/>
                  <a:gd name="connsiteY1415" fmla="*/ 3666470 h 4796589"/>
                  <a:gd name="connsiteX1416" fmla="*/ 6362932 w 7905681"/>
                  <a:gd name="connsiteY1416" fmla="*/ 3674158 h 4796589"/>
                  <a:gd name="connsiteX1417" fmla="*/ 6366882 w 7905681"/>
                  <a:gd name="connsiteY1417" fmla="*/ 3689536 h 4796589"/>
                  <a:gd name="connsiteX1418" fmla="*/ 6355034 w 7905681"/>
                  <a:gd name="connsiteY1418" fmla="*/ 3689536 h 4796589"/>
                  <a:gd name="connsiteX1419" fmla="*/ 6347135 w 7905681"/>
                  <a:gd name="connsiteY1419" fmla="*/ 3689536 h 4796589"/>
                  <a:gd name="connsiteX1420" fmla="*/ 6347135 w 7905681"/>
                  <a:gd name="connsiteY1420" fmla="*/ 3693384 h 4796589"/>
                  <a:gd name="connsiteX1421" fmla="*/ 6355034 w 7905681"/>
                  <a:gd name="connsiteY1421" fmla="*/ 3704913 h 4796589"/>
                  <a:gd name="connsiteX1422" fmla="*/ 6362932 w 7905681"/>
                  <a:gd name="connsiteY1422" fmla="*/ 3708760 h 4796589"/>
                  <a:gd name="connsiteX1423" fmla="*/ 6366882 w 7905681"/>
                  <a:gd name="connsiteY1423" fmla="*/ 3712608 h 4796589"/>
                  <a:gd name="connsiteX1424" fmla="*/ 6362932 w 7905681"/>
                  <a:gd name="connsiteY1424" fmla="*/ 3727986 h 4796589"/>
                  <a:gd name="connsiteX1425" fmla="*/ 6362438 w 7905681"/>
                  <a:gd name="connsiteY1425" fmla="*/ 3729427 h 4796589"/>
                  <a:gd name="connsiteX1426" fmla="*/ 6359136 w 7905681"/>
                  <a:gd name="connsiteY1426" fmla="*/ 3739069 h 4796589"/>
                  <a:gd name="connsiteX1427" fmla="*/ 6360027 w 7905681"/>
                  <a:gd name="connsiteY1427" fmla="*/ 3739261 h 4796589"/>
                  <a:gd name="connsiteX1428" fmla="*/ 6364691 w 7905681"/>
                  <a:gd name="connsiteY1428" fmla="*/ 3761954 h 4796589"/>
                  <a:gd name="connsiteX1429" fmla="*/ 6369369 w 7905681"/>
                  <a:gd name="connsiteY1429" fmla="*/ 3775569 h 4796589"/>
                  <a:gd name="connsiteX1430" fmla="*/ 6388042 w 7905681"/>
                  <a:gd name="connsiteY1430" fmla="*/ 3784639 h 4796589"/>
                  <a:gd name="connsiteX1431" fmla="*/ 6402050 w 7905681"/>
                  <a:gd name="connsiteY1431" fmla="*/ 3807333 h 4796589"/>
                  <a:gd name="connsiteX1432" fmla="*/ 6425399 w 7905681"/>
                  <a:gd name="connsiteY1432" fmla="*/ 3866325 h 4796589"/>
                  <a:gd name="connsiteX1433" fmla="*/ 6453414 w 7905681"/>
                  <a:gd name="connsiteY1433" fmla="*/ 3911703 h 4796589"/>
                  <a:gd name="connsiteX1434" fmla="*/ 6490771 w 7905681"/>
                  <a:gd name="connsiteY1434" fmla="*/ 3979774 h 4796589"/>
                  <a:gd name="connsiteX1435" fmla="*/ 6509455 w 7905681"/>
                  <a:gd name="connsiteY1435" fmla="*/ 4011538 h 4796589"/>
                  <a:gd name="connsiteX1436" fmla="*/ 6556154 w 7905681"/>
                  <a:gd name="connsiteY1436" fmla="*/ 4079610 h 4796589"/>
                  <a:gd name="connsiteX1437" fmla="*/ 6579505 w 7905681"/>
                  <a:gd name="connsiteY1437" fmla="*/ 4097759 h 4796589"/>
                  <a:gd name="connsiteX1438" fmla="*/ 6593511 w 7905681"/>
                  <a:gd name="connsiteY1438" fmla="*/ 4111373 h 4796589"/>
                  <a:gd name="connsiteX1439" fmla="*/ 6593511 w 7905681"/>
                  <a:gd name="connsiteY1439" fmla="*/ 4124988 h 4796589"/>
                  <a:gd name="connsiteX1440" fmla="*/ 6593511 w 7905681"/>
                  <a:gd name="connsiteY1440" fmla="*/ 4165831 h 4796589"/>
                  <a:gd name="connsiteX1441" fmla="*/ 6579505 w 7905681"/>
                  <a:gd name="connsiteY1441" fmla="*/ 4120452 h 4796589"/>
                  <a:gd name="connsiteX1442" fmla="*/ 6574828 w 7905681"/>
                  <a:gd name="connsiteY1442" fmla="*/ 4165831 h 4796589"/>
                  <a:gd name="connsiteX1443" fmla="*/ 6602843 w 7905681"/>
                  <a:gd name="connsiteY1443" fmla="*/ 4211209 h 4796589"/>
                  <a:gd name="connsiteX1444" fmla="*/ 6635534 w 7905681"/>
                  <a:gd name="connsiteY1444" fmla="*/ 4256587 h 4796589"/>
                  <a:gd name="connsiteX1445" fmla="*/ 6668227 w 7905681"/>
                  <a:gd name="connsiteY1445" fmla="*/ 4315579 h 4796589"/>
                  <a:gd name="connsiteX1446" fmla="*/ 6691565 w 7905681"/>
                  <a:gd name="connsiteY1446" fmla="*/ 4351887 h 4796589"/>
                  <a:gd name="connsiteX1447" fmla="*/ 6719591 w 7905681"/>
                  <a:gd name="connsiteY1447" fmla="*/ 4383651 h 4796589"/>
                  <a:gd name="connsiteX1448" fmla="*/ 6733599 w 7905681"/>
                  <a:gd name="connsiteY1448" fmla="*/ 4424493 h 4796589"/>
                  <a:gd name="connsiteX1449" fmla="*/ 6742941 w 7905681"/>
                  <a:gd name="connsiteY1449" fmla="*/ 4492565 h 4796589"/>
                  <a:gd name="connsiteX1450" fmla="*/ 6742941 w 7905681"/>
                  <a:gd name="connsiteY1450" fmla="*/ 4528864 h 4796589"/>
                  <a:gd name="connsiteX1451" fmla="*/ 6742941 w 7905681"/>
                  <a:gd name="connsiteY1451" fmla="*/ 4569707 h 4796589"/>
                  <a:gd name="connsiteX1452" fmla="*/ 6742941 w 7905681"/>
                  <a:gd name="connsiteY1452" fmla="*/ 4606007 h 4796589"/>
                  <a:gd name="connsiteX1453" fmla="*/ 6728922 w 7905681"/>
                  <a:gd name="connsiteY1453" fmla="*/ 4619620 h 4796589"/>
                  <a:gd name="connsiteX1454" fmla="*/ 6719591 w 7905681"/>
                  <a:gd name="connsiteY1454" fmla="*/ 4637779 h 4796589"/>
                  <a:gd name="connsiteX1455" fmla="*/ 6719591 w 7905681"/>
                  <a:gd name="connsiteY1455" fmla="*/ 4660464 h 4796589"/>
                  <a:gd name="connsiteX1456" fmla="*/ 6724256 w 7905681"/>
                  <a:gd name="connsiteY1456" fmla="*/ 4687692 h 4796589"/>
                  <a:gd name="connsiteX1457" fmla="*/ 6719591 w 7905681"/>
                  <a:gd name="connsiteY1457" fmla="*/ 4719455 h 4796589"/>
                  <a:gd name="connsiteX1458" fmla="*/ 6705584 w 7905681"/>
                  <a:gd name="connsiteY1458" fmla="*/ 4751227 h 4796589"/>
                  <a:gd name="connsiteX1459" fmla="*/ 6691565 w 7905681"/>
                  <a:gd name="connsiteY1459" fmla="*/ 4760298 h 4796589"/>
                  <a:gd name="connsiteX1460" fmla="*/ 6677557 w 7905681"/>
                  <a:gd name="connsiteY1460" fmla="*/ 4764834 h 4796589"/>
                  <a:gd name="connsiteX1461" fmla="*/ 6686899 w 7905681"/>
                  <a:gd name="connsiteY1461" fmla="*/ 4746685 h 4796589"/>
                  <a:gd name="connsiteX1462" fmla="*/ 6696242 w 7905681"/>
                  <a:gd name="connsiteY1462" fmla="*/ 4737614 h 4796589"/>
                  <a:gd name="connsiteX1463" fmla="*/ 6696242 w 7905681"/>
                  <a:gd name="connsiteY1463" fmla="*/ 4714921 h 4796589"/>
                  <a:gd name="connsiteX1464" fmla="*/ 6691565 w 7905681"/>
                  <a:gd name="connsiteY1464" fmla="*/ 4714921 h 4796589"/>
                  <a:gd name="connsiteX1465" fmla="*/ 6663549 w 7905681"/>
                  <a:gd name="connsiteY1465" fmla="*/ 4733070 h 4796589"/>
                  <a:gd name="connsiteX1466" fmla="*/ 6644876 w 7905681"/>
                  <a:gd name="connsiteY1466" fmla="*/ 4737614 h 4796589"/>
                  <a:gd name="connsiteX1467" fmla="*/ 6630870 w 7905681"/>
                  <a:gd name="connsiteY1467" fmla="*/ 4733070 h 4796589"/>
                  <a:gd name="connsiteX1468" fmla="*/ 6616850 w 7905681"/>
                  <a:gd name="connsiteY1468" fmla="*/ 4737614 h 4796589"/>
                  <a:gd name="connsiteX1469" fmla="*/ 6602843 w 7905681"/>
                  <a:gd name="connsiteY1469" fmla="*/ 4746685 h 4796589"/>
                  <a:gd name="connsiteX1470" fmla="*/ 6593511 w 7905681"/>
                  <a:gd name="connsiteY1470" fmla="*/ 4742149 h 4796589"/>
                  <a:gd name="connsiteX1471" fmla="*/ 6574828 w 7905681"/>
                  <a:gd name="connsiteY1471" fmla="*/ 4737614 h 4796589"/>
                  <a:gd name="connsiteX1472" fmla="*/ 6565486 w 7905681"/>
                  <a:gd name="connsiteY1472" fmla="*/ 4723999 h 4796589"/>
                  <a:gd name="connsiteX1473" fmla="*/ 6570162 w 7905681"/>
                  <a:gd name="connsiteY1473" fmla="*/ 4714921 h 4796589"/>
                  <a:gd name="connsiteX1474" fmla="*/ 6574828 w 7905681"/>
                  <a:gd name="connsiteY1474" fmla="*/ 4714921 h 4796589"/>
                  <a:gd name="connsiteX1475" fmla="*/ 6607519 w 7905681"/>
                  <a:gd name="connsiteY1475" fmla="*/ 4719455 h 4796589"/>
                  <a:gd name="connsiteX1476" fmla="*/ 6616850 w 7905681"/>
                  <a:gd name="connsiteY1476" fmla="*/ 4714921 h 4796589"/>
                  <a:gd name="connsiteX1477" fmla="*/ 6612185 w 7905681"/>
                  <a:gd name="connsiteY1477" fmla="*/ 4710385 h 4796589"/>
                  <a:gd name="connsiteX1478" fmla="*/ 6598177 w 7905681"/>
                  <a:gd name="connsiteY1478" fmla="*/ 4701306 h 4796589"/>
                  <a:gd name="connsiteX1479" fmla="*/ 6579505 w 7905681"/>
                  <a:gd name="connsiteY1479" fmla="*/ 4705841 h 4796589"/>
                  <a:gd name="connsiteX1480" fmla="*/ 6565486 w 7905681"/>
                  <a:gd name="connsiteY1480" fmla="*/ 4692227 h 4796589"/>
                  <a:gd name="connsiteX1481" fmla="*/ 6551478 w 7905681"/>
                  <a:gd name="connsiteY1481" fmla="*/ 4669542 h 4796589"/>
                  <a:gd name="connsiteX1482" fmla="*/ 6532805 w 7905681"/>
                  <a:gd name="connsiteY1482" fmla="*/ 4651393 h 4796589"/>
                  <a:gd name="connsiteX1483" fmla="*/ 6528129 w 7905681"/>
                  <a:gd name="connsiteY1483" fmla="*/ 4637779 h 4796589"/>
                  <a:gd name="connsiteX1484" fmla="*/ 6514121 w 7905681"/>
                  <a:gd name="connsiteY1484" fmla="*/ 4619620 h 4796589"/>
                  <a:gd name="connsiteX1485" fmla="*/ 6490771 w 7905681"/>
                  <a:gd name="connsiteY1485" fmla="*/ 4615085 h 4796589"/>
                  <a:gd name="connsiteX1486" fmla="*/ 6472098 w 7905681"/>
                  <a:gd name="connsiteY1486" fmla="*/ 4606007 h 4796589"/>
                  <a:gd name="connsiteX1487" fmla="*/ 6453414 w 7905681"/>
                  <a:gd name="connsiteY1487" fmla="*/ 4601471 h 4796589"/>
                  <a:gd name="connsiteX1488" fmla="*/ 6434741 w 7905681"/>
                  <a:gd name="connsiteY1488" fmla="*/ 4551558 h 4796589"/>
                  <a:gd name="connsiteX1489" fmla="*/ 6425399 w 7905681"/>
                  <a:gd name="connsiteY1489" fmla="*/ 4533399 h 4796589"/>
                  <a:gd name="connsiteX1490" fmla="*/ 6411391 w 7905681"/>
                  <a:gd name="connsiteY1490" fmla="*/ 4519785 h 4796589"/>
                  <a:gd name="connsiteX1491" fmla="*/ 6406726 w 7905681"/>
                  <a:gd name="connsiteY1491" fmla="*/ 4510714 h 4796589"/>
                  <a:gd name="connsiteX1492" fmla="*/ 6392718 w 7905681"/>
                  <a:gd name="connsiteY1492" fmla="*/ 4497101 h 4796589"/>
                  <a:gd name="connsiteX1493" fmla="*/ 6378711 w 7905681"/>
                  <a:gd name="connsiteY1493" fmla="*/ 4488021 h 4796589"/>
                  <a:gd name="connsiteX1494" fmla="*/ 6383376 w 7905681"/>
                  <a:gd name="connsiteY1494" fmla="*/ 4469872 h 4796589"/>
                  <a:gd name="connsiteX1495" fmla="*/ 6388042 w 7905681"/>
                  <a:gd name="connsiteY1495" fmla="*/ 4460793 h 4796589"/>
                  <a:gd name="connsiteX1496" fmla="*/ 6374034 w 7905681"/>
                  <a:gd name="connsiteY1496" fmla="*/ 4433564 h 4796589"/>
                  <a:gd name="connsiteX1497" fmla="*/ 6360027 w 7905681"/>
                  <a:gd name="connsiteY1497" fmla="*/ 4438108 h 4796589"/>
                  <a:gd name="connsiteX1498" fmla="*/ 6360027 w 7905681"/>
                  <a:gd name="connsiteY1498" fmla="*/ 4447178 h 4796589"/>
                  <a:gd name="connsiteX1499" fmla="*/ 6360027 w 7905681"/>
                  <a:gd name="connsiteY1499" fmla="*/ 4469872 h 4796589"/>
                  <a:gd name="connsiteX1500" fmla="*/ 6350685 w 7905681"/>
                  <a:gd name="connsiteY1500" fmla="*/ 4469872 h 4796589"/>
                  <a:gd name="connsiteX1501" fmla="*/ 6341353 w 7905681"/>
                  <a:gd name="connsiteY1501" fmla="*/ 4460793 h 4796589"/>
                  <a:gd name="connsiteX1502" fmla="*/ 6327334 w 7905681"/>
                  <a:gd name="connsiteY1502" fmla="*/ 4447178 h 4796589"/>
                  <a:gd name="connsiteX1503" fmla="*/ 6303996 w 7905681"/>
                  <a:gd name="connsiteY1503" fmla="*/ 4410880 h 4796589"/>
                  <a:gd name="connsiteX1504" fmla="*/ 6289989 w 7905681"/>
                  <a:gd name="connsiteY1504" fmla="*/ 4397265 h 4796589"/>
                  <a:gd name="connsiteX1505" fmla="*/ 6285312 w 7905681"/>
                  <a:gd name="connsiteY1505" fmla="*/ 4392729 h 4796589"/>
                  <a:gd name="connsiteX1506" fmla="*/ 6289989 w 7905681"/>
                  <a:gd name="connsiteY1506" fmla="*/ 4383651 h 4796589"/>
                  <a:gd name="connsiteX1507" fmla="*/ 6280647 w 7905681"/>
                  <a:gd name="connsiteY1507" fmla="*/ 4365501 h 4796589"/>
                  <a:gd name="connsiteX1508" fmla="*/ 6266639 w 7905681"/>
                  <a:gd name="connsiteY1508" fmla="*/ 4360957 h 4796589"/>
                  <a:gd name="connsiteX1509" fmla="*/ 6280647 w 7905681"/>
                  <a:gd name="connsiteY1509" fmla="*/ 4333738 h 4796589"/>
                  <a:gd name="connsiteX1510" fmla="*/ 6289989 w 7905681"/>
                  <a:gd name="connsiteY1510" fmla="*/ 4320123 h 4796589"/>
                  <a:gd name="connsiteX1511" fmla="*/ 6294654 w 7905681"/>
                  <a:gd name="connsiteY1511" fmla="*/ 4306509 h 4796589"/>
                  <a:gd name="connsiteX1512" fmla="*/ 6299320 w 7905681"/>
                  <a:gd name="connsiteY1512" fmla="*/ 4292895 h 4796589"/>
                  <a:gd name="connsiteX1513" fmla="*/ 6289989 w 7905681"/>
                  <a:gd name="connsiteY1513" fmla="*/ 4279281 h 4796589"/>
                  <a:gd name="connsiteX1514" fmla="*/ 6285312 w 7905681"/>
                  <a:gd name="connsiteY1514" fmla="*/ 4297430 h 4796589"/>
                  <a:gd name="connsiteX1515" fmla="*/ 6275970 w 7905681"/>
                  <a:gd name="connsiteY1515" fmla="*/ 4292895 h 4796589"/>
                  <a:gd name="connsiteX1516" fmla="*/ 6275970 w 7905681"/>
                  <a:gd name="connsiteY1516" fmla="*/ 4283815 h 4796589"/>
                  <a:gd name="connsiteX1517" fmla="*/ 6261962 w 7905681"/>
                  <a:gd name="connsiteY1517" fmla="*/ 4265666 h 4796589"/>
                  <a:gd name="connsiteX1518" fmla="*/ 6257297 w 7905681"/>
                  <a:gd name="connsiteY1518" fmla="*/ 4265666 h 4796589"/>
                  <a:gd name="connsiteX1519" fmla="*/ 6257297 w 7905681"/>
                  <a:gd name="connsiteY1519" fmla="*/ 4270201 h 4796589"/>
                  <a:gd name="connsiteX1520" fmla="*/ 6261962 w 7905681"/>
                  <a:gd name="connsiteY1520" fmla="*/ 4279281 h 4796589"/>
                  <a:gd name="connsiteX1521" fmla="*/ 6266639 w 7905681"/>
                  <a:gd name="connsiteY1521" fmla="*/ 4292895 h 4796589"/>
                  <a:gd name="connsiteX1522" fmla="*/ 6266639 w 7905681"/>
                  <a:gd name="connsiteY1522" fmla="*/ 4306509 h 4796589"/>
                  <a:gd name="connsiteX1523" fmla="*/ 6266639 w 7905681"/>
                  <a:gd name="connsiteY1523" fmla="*/ 4311044 h 4796589"/>
                  <a:gd name="connsiteX1524" fmla="*/ 6257297 w 7905681"/>
                  <a:gd name="connsiteY1524" fmla="*/ 4320123 h 4796589"/>
                  <a:gd name="connsiteX1525" fmla="*/ 6252631 w 7905681"/>
                  <a:gd name="connsiteY1525" fmla="*/ 4315579 h 4796589"/>
                  <a:gd name="connsiteX1526" fmla="*/ 6243290 w 7905681"/>
                  <a:gd name="connsiteY1526" fmla="*/ 4306509 h 4796589"/>
                  <a:gd name="connsiteX1527" fmla="*/ 6229282 w 7905681"/>
                  <a:gd name="connsiteY1527" fmla="*/ 4283815 h 4796589"/>
                  <a:gd name="connsiteX1528" fmla="*/ 6224605 w 7905681"/>
                  <a:gd name="connsiteY1528" fmla="*/ 4274737 h 4796589"/>
                  <a:gd name="connsiteX1529" fmla="*/ 6224605 w 7905681"/>
                  <a:gd name="connsiteY1529" fmla="*/ 4256587 h 4796589"/>
                  <a:gd name="connsiteX1530" fmla="*/ 6224605 w 7905681"/>
                  <a:gd name="connsiteY1530" fmla="*/ 4229358 h 4796589"/>
                  <a:gd name="connsiteX1531" fmla="*/ 6233948 w 7905681"/>
                  <a:gd name="connsiteY1531" fmla="*/ 4211209 h 4796589"/>
                  <a:gd name="connsiteX1532" fmla="*/ 6238612 w 7905681"/>
                  <a:gd name="connsiteY1532" fmla="*/ 4174901 h 4796589"/>
                  <a:gd name="connsiteX1533" fmla="*/ 6238612 w 7905681"/>
                  <a:gd name="connsiteY1533" fmla="*/ 4152216 h 4796589"/>
                  <a:gd name="connsiteX1534" fmla="*/ 6233948 w 7905681"/>
                  <a:gd name="connsiteY1534" fmla="*/ 4120452 h 4796589"/>
                  <a:gd name="connsiteX1535" fmla="*/ 6224605 w 7905681"/>
                  <a:gd name="connsiteY1535" fmla="*/ 4088680 h 4796589"/>
                  <a:gd name="connsiteX1536" fmla="*/ 6210597 w 7905681"/>
                  <a:gd name="connsiteY1536" fmla="*/ 4079610 h 4796589"/>
                  <a:gd name="connsiteX1537" fmla="*/ 6196589 w 7905681"/>
                  <a:gd name="connsiteY1537" fmla="*/ 4056916 h 4796589"/>
                  <a:gd name="connsiteX1538" fmla="*/ 6168575 w 7905681"/>
                  <a:gd name="connsiteY1538" fmla="*/ 4052382 h 4796589"/>
                  <a:gd name="connsiteX1539" fmla="*/ 6154568 w 7905681"/>
                  <a:gd name="connsiteY1539" fmla="*/ 4052382 h 4796589"/>
                  <a:gd name="connsiteX1540" fmla="*/ 6145226 w 7905681"/>
                  <a:gd name="connsiteY1540" fmla="*/ 4034231 h 4796589"/>
                  <a:gd name="connsiteX1541" fmla="*/ 6131217 w 7905681"/>
                  <a:gd name="connsiteY1541" fmla="*/ 4029687 h 4796589"/>
                  <a:gd name="connsiteX1542" fmla="*/ 6112534 w 7905681"/>
                  <a:gd name="connsiteY1542" fmla="*/ 4007003 h 4796589"/>
                  <a:gd name="connsiteX1543" fmla="*/ 6093860 w 7905681"/>
                  <a:gd name="connsiteY1543" fmla="*/ 4002459 h 4796589"/>
                  <a:gd name="connsiteX1544" fmla="*/ 6089196 w 7905681"/>
                  <a:gd name="connsiteY1544" fmla="*/ 3979774 h 4796589"/>
                  <a:gd name="connsiteX1545" fmla="*/ 6079854 w 7905681"/>
                  <a:gd name="connsiteY1545" fmla="*/ 3970695 h 4796589"/>
                  <a:gd name="connsiteX1546" fmla="*/ 6051838 w 7905681"/>
                  <a:gd name="connsiteY1546" fmla="*/ 3948010 h 4796589"/>
                  <a:gd name="connsiteX1547" fmla="*/ 6028489 w 7905681"/>
                  <a:gd name="connsiteY1547" fmla="*/ 3929853 h 4796589"/>
                  <a:gd name="connsiteX1548" fmla="*/ 6009804 w 7905681"/>
                  <a:gd name="connsiteY1548" fmla="*/ 3920783 h 4796589"/>
                  <a:gd name="connsiteX1549" fmla="*/ 5991131 w 7905681"/>
                  <a:gd name="connsiteY1549" fmla="*/ 3907168 h 4796589"/>
                  <a:gd name="connsiteX1550" fmla="*/ 5977123 w 7905681"/>
                  <a:gd name="connsiteY1550" fmla="*/ 3902632 h 4796589"/>
                  <a:gd name="connsiteX1551" fmla="*/ 5953774 w 7905681"/>
                  <a:gd name="connsiteY1551" fmla="*/ 3902632 h 4796589"/>
                  <a:gd name="connsiteX1552" fmla="*/ 5930424 w 7905681"/>
                  <a:gd name="connsiteY1552" fmla="*/ 3907168 h 4796589"/>
                  <a:gd name="connsiteX1553" fmla="*/ 5925758 w 7905681"/>
                  <a:gd name="connsiteY1553" fmla="*/ 3920783 h 4796589"/>
                  <a:gd name="connsiteX1554" fmla="*/ 5930424 w 7905681"/>
                  <a:gd name="connsiteY1554" fmla="*/ 3934396 h 4796589"/>
                  <a:gd name="connsiteX1555" fmla="*/ 5925758 w 7905681"/>
                  <a:gd name="connsiteY1555" fmla="*/ 3943466 h 4796589"/>
                  <a:gd name="connsiteX1556" fmla="*/ 5916417 w 7905681"/>
                  <a:gd name="connsiteY1556" fmla="*/ 3943466 h 4796589"/>
                  <a:gd name="connsiteX1557" fmla="*/ 5907075 w 7905681"/>
                  <a:gd name="connsiteY1557" fmla="*/ 3934396 h 4796589"/>
                  <a:gd name="connsiteX1558" fmla="*/ 5883725 w 7905681"/>
                  <a:gd name="connsiteY1558" fmla="*/ 3952546 h 4796589"/>
                  <a:gd name="connsiteX1559" fmla="*/ 5855710 w 7905681"/>
                  <a:gd name="connsiteY1559" fmla="*/ 3975240 h 4796589"/>
                  <a:gd name="connsiteX1560" fmla="*/ 5823018 w 7905681"/>
                  <a:gd name="connsiteY1560" fmla="*/ 3984310 h 4796589"/>
                  <a:gd name="connsiteX1561" fmla="*/ 5771654 w 7905681"/>
                  <a:gd name="connsiteY1561" fmla="*/ 3997923 h 4796589"/>
                  <a:gd name="connsiteX1562" fmla="*/ 5771654 w 7905681"/>
                  <a:gd name="connsiteY1562" fmla="*/ 3970695 h 4796589"/>
                  <a:gd name="connsiteX1563" fmla="*/ 5757646 w 7905681"/>
                  <a:gd name="connsiteY1563" fmla="*/ 3957081 h 4796589"/>
                  <a:gd name="connsiteX1564" fmla="*/ 5743638 w 7905681"/>
                  <a:gd name="connsiteY1564" fmla="*/ 3952546 h 4796589"/>
                  <a:gd name="connsiteX1565" fmla="*/ 5720289 w 7905681"/>
                  <a:gd name="connsiteY1565" fmla="*/ 3938932 h 4796589"/>
                  <a:gd name="connsiteX1566" fmla="*/ 5738973 w 7905681"/>
                  <a:gd name="connsiteY1566" fmla="*/ 3929853 h 4796589"/>
                  <a:gd name="connsiteX1567" fmla="*/ 5743638 w 7905681"/>
                  <a:gd name="connsiteY1567" fmla="*/ 3925317 h 4796589"/>
                  <a:gd name="connsiteX1568" fmla="*/ 5710946 w 7905681"/>
                  <a:gd name="connsiteY1568" fmla="*/ 3920783 h 4796589"/>
                  <a:gd name="connsiteX1569" fmla="*/ 5710946 w 7905681"/>
                  <a:gd name="connsiteY1569" fmla="*/ 3907168 h 4796589"/>
                  <a:gd name="connsiteX1570" fmla="*/ 5720289 w 7905681"/>
                  <a:gd name="connsiteY1570" fmla="*/ 3907168 h 4796589"/>
                  <a:gd name="connsiteX1571" fmla="*/ 5724965 w 7905681"/>
                  <a:gd name="connsiteY1571" fmla="*/ 3898089 h 4796589"/>
                  <a:gd name="connsiteX1572" fmla="*/ 5724965 w 7905681"/>
                  <a:gd name="connsiteY1572" fmla="*/ 3889019 h 4796589"/>
                  <a:gd name="connsiteX1573" fmla="*/ 5720289 w 7905681"/>
                  <a:gd name="connsiteY1573" fmla="*/ 3889019 h 4796589"/>
                  <a:gd name="connsiteX1574" fmla="*/ 5710946 w 7905681"/>
                  <a:gd name="connsiteY1574" fmla="*/ 3893553 h 4796589"/>
                  <a:gd name="connsiteX1575" fmla="*/ 5710946 w 7905681"/>
                  <a:gd name="connsiteY1575" fmla="*/ 3898089 h 4796589"/>
                  <a:gd name="connsiteX1576" fmla="*/ 5706281 w 7905681"/>
                  <a:gd name="connsiteY1576" fmla="*/ 3902632 h 4796589"/>
                  <a:gd name="connsiteX1577" fmla="*/ 5696938 w 7905681"/>
                  <a:gd name="connsiteY1577" fmla="*/ 3893553 h 4796589"/>
                  <a:gd name="connsiteX1578" fmla="*/ 5673600 w 7905681"/>
                  <a:gd name="connsiteY1578" fmla="*/ 3893553 h 4796589"/>
                  <a:gd name="connsiteX1579" fmla="*/ 5682932 w 7905681"/>
                  <a:gd name="connsiteY1579" fmla="*/ 3907168 h 4796589"/>
                  <a:gd name="connsiteX1580" fmla="*/ 5687608 w 7905681"/>
                  <a:gd name="connsiteY1580" fmla="*/ 3907168 h 4796589"/>
                  <a:gd name="connsiteX1581" fmla="*/ 5692274 w 7905681"/>
                  <a:gd name="connsiteY1581" fmla="*/ 3925317 h 4796589"/>
                  <a:gd name="connsiteX1582" fmla="*/ 5687608 w 7905681"/>
                  <a:gd name="connsiteY1582" fmla="*/ 3925317 h 4796589"/>
                  <a:gd name="connsiteX1583" fmla="*/ 5668924 w 7905681"/>
                  <a:gd name="connsiteY1583" fmla="*/ 3916238 h 4796589"/>
                  <a:gd name="connsiteX1584" fmla="*/ 5650251 w 7905681"/>
                  <a:gd name="connsiteY1584" fmla="*/ 3902632 h 4796589"/>
                  <a:gd name="connsiteX1585" fmla="*/ 5631567 w 7905681"/>
                  <a:gd name="connsiteY1585" fmla="*/ 3898089 h 4796589"/>
                  <a:gd name="connsiteX1586" fmla="*/ 5589544 w 7905681"/>
                  <a:gd name="connsiteY1586" fmla="*/ 3898089 h 4796589"/>
                  <a:gd name="connsiteX1587" fmla="*/ 5575537 w 7905681"/>
                  <a:gd name="connsiteY1587" fmla="*/ 3889019 h 4796589"/>
                  <a:gd name="connsiteX1588" fmla="*/ 5566195 w 7905681"/>
                  <a:gd name="connsiteY1588" fmla="*/ 3879939 h 4796589"/>
                  <a:gd name="connsiteX1589" fmla="*/ 5552187 w 7905681"/>
                  <a:gd name="connsiteY1589" fmla="*/ 3879939 h 4796589"/>
                  <a:gd name="connsiteX1590" fmla="*/ 5505487 w 7905681"/>
                  <a:gd name="connsiteY1590" fmla="*/ 3889019 h 4796589"/>
                  <a:gd name="connsiteX1591" fmla="*/ 5472807 w 7905681"/>
                  <a:gd name="connsiteY1591" fmla="*/ 3889019 h 4796589"/>
                  <a:gd name="connsiteX1592" fmla="*/ 5449458 w 7905681"/>
                  <a:gd name="connsiteY1592" fmla="*/ 3902632 h 4796589"/>
                  <a:gd name="connsiteX1593" fmla="*/ 5435450 w 7905681"/>
                  <a:gd name="connsiteY1593" fmla="*/ 3907168 h 4796589"/>
                  <a:gd name="connsiteX1594" fmla="*/ 5430848 w 7905681"/>
                  <a:gd name="connsiteY1594" fmla="*/ 3899345 h 4796589"/>
                  <a:gd name="connsiteX1595" fmla="*/ 5435445 w 7905681"/>
                  <a:gd name="connsiteY1595" fmla="*/ 3907163 h 4796589"/>
                  <a:gd name="connsiteX1596" fmla="*/ 5430778 w 7905681"/>
                  <a:gd name="connsiteY1596" fmla="*/ 3911700 h 4796589"/>
                  <a:gd name="connsiteX1597" fmla="*/ 5412097 w 7905681"/>
                  <a:gd name="connsiteY1597" fmla="*/ 3916238 h 4796589"/>
                  <a:gd name="connsiteX1598" fmla="*/ 5407429 w 7905681"/>
                  <a:gd name="connsiteY1598" fmla="*/ 3916238 h 4796589"/>
                  <a:gd name="connsiteX1599" fmla="*/ 5398089 w 7905681"/>
                  <a:gd name="connsiteY1599" fmla="*/ 3925314 h 4796589"/>
                  <a:gd name="connsiteX1600" fmla="*/ 5374740 w 7905681"/>
                  <a:gd name="connsiteY1600" fmla="*/ 3929851 h 4796589"/>
                  <a:gd name="connsiteX1601" fmla="*/ 5356064 w 7905681"/>
                  <a:gd name="connsiteY1601" fmla="*/ 3934388 h 4796589"/>
                  <a:gd name="connsiteX1602" fmla="*/ 5346724 w 7905681"/>
                  <a:gd name="connsiteY1602" fmla="*/ 3938933 h 4796589"/>
                  <a:gd name="connsiteX1603" fmla="*/ 5356064 w 7905681"/>
                  <a:gd name="connsiteY1603" fmla="*/ 3929851 h 4796589"/>
                  <a:gd name="connsiteX1604" fmla="*/ 5356064 w 7905681"/>
                  <a:gd name="connsiteY1604" fmla="*/ 3925314 h 4796589"/>
                  <a:gd name="connsiteX1605" fmla="*/ 5356064 w 7905681"/>
                  <a:gd name="connsiteY1605" fmla="*/ 3916238 h 4796589"/>
                  <a:gd name="connsiteX1606" fmla="*/ 5346724 w 7905681"/>
                  <a:gd name="connsiteY1606" fmla="*/ 3907163 h 4796589"/>
                  <a:gd name="connsiteX1607" fmla="*/ 5337383 w 7905681"/>
                  <a:gd name="connsiteY1607" fmla="*/ 3902626 h 4796589"/>
                  <a:gd name="connsiteX1608" fmla="*/ 5332716 w 7905681"/>
                  <a:gd name="connsiteY1608" fmla="*/ 3898088 h 4796589"/>
                  <a:gd name="connsiteX1609" fmla="*/ 5328048 w 7905681"/>
                  <a:gd name="connsiteY1609" fmla="*/ 3889013 h 4796589"/>
                  <a:gd name="connsiteX1610" fmla="*/ 5332716 w 7905681"/>
                  <a:gd name="connsiteY1610" fmla="*/ 3879939 h 4796589"/>
                  <a:gd name="connsiteX1611" fmla="*/ 5332716 w 7905681"/>
                  <a:gd name="connsiteY1611" fmla="*/ 3866325 h 4796589"/>
                  <a:gd name="connsiteX1612" fmla="*/ 5328048 w 7905681"/>
                  <a:gd name="connsiteY1612" fmla="*/ 3857243 h 4796589"/>
                  <a:gd name="connsiteX1613" fmla="*/ 5314035 w 7905681"/>
                  <a:gd name="connsiteY1613" fmla="*/ 3861781 h 4796589"/>
                  <a:gd name="connsiteX1614" fmla="*/ 5304700 w 7905681"/>
                  <a:gd name="connsiteY1614" fmla="*/ 3870864 h 4796589"/>
                  <a:gd name="connsiteX1615" fmla="*/ 5300027 w 7905681"/>
                  <a:gd name="connsiteY1615" fmla="*/ 3889013 h 4796589"/>
                  <a:gd name="connsiteX1616" fmla="*/ 5304700 w 7905681"/>
                  <a:gd name="connsiteY1616" fmla="*/ 3907163 h 4796589"/>
                  <a:gd name="connsiteX1617" fmla="*/ 5300027 w 7905681"/>
                  <a:gd name="connsiteY1617" fmla="*/ 3920775 h 4796589"/>
                  <a:gd name="connsiteX1618" fmla="*/ 5281351 w 7905681"/>
                  <a:gd name="connsiteY1618" fmla="*/ 3916238 h 4796589"/>
                  <a:gd name="connsiteX1619" fmla="*/ 5267343 w 7905681"/>
                  <a:gd name="connsiteY1619" fmla="*/ 3911700 h 4796589"/>
                  <a:gd name="connsiteX1620" fmla="*/ 5258002 w 7905681"/>
                  <a:gd name="connsiteY1620" fmla="*/ 3911700 h 4796589"/>
                  <a:gd name="connsiteX1621" fmla="*/ 5239306 w 7905681"/>
                  <a:gd name="connsiteY1621" fmla="*/ 3787543 h 4796589"/>
                  <a:gd name="connsiteX1622" fmla="*/ 5239305 w 7905681"/>
                  <a:gd name="connsiteY1622" fmla="*/ 3787543 h 4796589"/>
                  <a:gd name="connsiteX1623" fmla="*/ 5258002 w 7905681"/>
                  <a:gd name="connsiteY1623" fmla="*/ 3911701 h 4796589"/>
                  <a:gd name="connsiteX1624" fmla="*/ 5253330 w 7905681"/>
                  <a:gd name="connsiteY1624" fmla="*/ 3916238 h 4796589"/>
                  <a:gd name="connsiteX1625" fmla="*/ 5243990 w 7905681"/>
                  <a:gd name="connsiteY1625" fmla="*/ 3925312 h 4796589"/>
                  <a:gd name="connsiteX1626" fmla="*/ 5225312 w 7905681"/>
                  <a:gd name="connsiteY1626" fmla="*/ 3916238 h 4796589"/>
                  <a:gd name="connsiteX1627" fmla="*/ 5215972 w 7905681"/>
                  <a:gd name="connsiteY1627" fmla="*/ 3916238 h 4796589"/>
                  <a:gd name="connsiteX1628" fmla="*/ 5201965 w 7905681"/>
                  <a:gd name="connsiteY1628" fmla="*/ 3916238 h 4796589"/>
                  <a:gd name="connsiteX1629" fmla="*/ 5192626 w 7905681"/>
                  <a:gd name="connsiteY1629" fmla="*/ 3916238 h 4796589"/>
                  <a:gd name="connsiteX1630" fmla="*/ 5173947 w 7905681"/>
                  <a:gd name="connsiteY1630" fmla="*/ 3916238 h 4796589"/>
                  <a:gd name="connsiteX1631" fmla="*/ 5150597 w 7905681"/>
                  <a:gd name="connsiteY1631" fmla="*/ 3925312 h 4796589"/>
                  <a:gd name="connsiteX1632" fmla="*/ 5131918 w 7905681"/>
                  <a:gd name="connsiteY1632" fmla="*/ 3929849 h 4796589"/>
                  <a:gd name="connsiteX1633" fmla="*/ 5117910 w 7905681"/>
                  <a:gd name="connsiteY1633" fmla="*/ 3929849 h 4796589"/>
                  <a:gd name="connsiteX1634" fmla="*/ 5099231 w 7905681"/>
                  <a:gd name="connsiteY1634" fmla="*/ 3929849 h 4796589"/>
                  <a:gd name="connsiteX1635" fmla="*/ 5099231 w 7905681"/>
                  <a:gd name="connsiteY1635" fmla="*/ 3948005 h 4796589"/>
                  <a:gd name="connsiteX1636" fmla="*/ 5085225 w 7905681"/>
                  <a:gd name="connsiteY1636" fmla="*/ 3957079 h 4796589"/>
                  <a:gd name="connsiteX1637" fmla="*/ 5075885 w 7905681"/>
                  <a:gd name="connsiteY1637" fmla="*/ 3961616 h 4796589"/>
                  <a:gd name="connsiteX1638" fmla="*/ 5052535 w 7905681"/>
                  <a:gd name="connsiteY1638" fmla="*/ 3975234 h 4796589"/>
                  <a:gd name="connsiteX1639" fmla="*/ 5047869 w 7905681"/>
                  <a:gd name="connsiteY1639" fmla="*/ 3975234 h 4796589"/>
                  <a:gd name="connsiteX1640" fmla="*/ 5047869 w 7905681"/>
                  <a:gd name="connsiteY1640" fmla="*/ 3975235 h 4796589"/>
                  <a:gd name="connsiteX1641" fmla="*/ 5047869 w 7905681"/>
                  <a:gd name="connsiteY1641" fmla="*/ 3984312 h 4796589"/>
                  <a:gd name="connsiteX1642" fmla="*/ 5033861 w 7905681"/>
                  <a:gd name="connsiteY1642" fmla="*/ 3993390 h 4796589"/>
                  <a:gd name="connsiteX1643" fmla="*/ 5019852 w 7905681"/>
                  <a:gd name="connsiteY1643" fmla="*/ 3997926 h 4796589"/>
                  <a:gd name="connsiteX1644" fmla="*/ 5005842 w 7905681"/>
                  <a:gd name="connsiteY1644" fmla="*/ 4007003 h 4796589"/>
                  <a:gd name="connsiteX1645" fmla="*/ 5005842 w 7905681"/>
                  <a:gd name="connsiteY1645" fmla="*/ 4011539 h 4796589"/>
                  <a:gd name="connsiteX1646" fmla="*/ 5019852 w 7905681"/>
                  <a:gd name="connsiteY1646" fmla="*/ 4011539 h 4796589"/>
                  <a:gd name="connsiteX1647" fmla="*/ 5033861 w 7905681"/>
                  <a:gd name="connsiteY1647" fmla="*/ 4007003 h 4796589"/>
                  <a:gd name="connsiteX1648" fmla="*/ 5080554 w 7905681"/>
                  <a:gd name="connsiteY1648" fmla="*/ 3993390 h 4796589"/>
                  <a:gd name="connsiteX1649" fmla="*/ 5085228 w 7905681"/>
                  <a:gd name="connsiteY1649" fmla="*/ 3993390 h 4796589"/>
                  <a:gd name="connsiteX1650" fmla="*/ 5099237 w 7905681"/>
                  <a:gd name="connsiteY1650" fmla="*/ 4007003 h 4796589"/>
                  <a:gd name="connsiteX1651" fmla="*/ 5113245 w 7905681"/>
                  <a:gd name="connsiteY1651" fmla="*/ 4029695 h 4796589"/>
                  <a:gd name="connsiteX1652" fmla="*/ 5103904 w 7905681"/>
                  <a:gd name="connsiteY1652" fmla="*/ 4038767 h 4796589"/>
                  <a:gd name="connsiteX1653" fmla="*/ 5080554 w 7905681"/>
                  <a:gd name="connsiteY1653" fmla="*/ 4038767 h 4796589"/>
                  <a:gd name="connsiteX1654" fmla="*/ 5075887 w 7905681"/>
                  <a:gd name="connsiteY1654" fmla="*/ 4047845 h 4796589"/>
                  <a:gd name="connsiteX1655" fmla="*/ 5052537 w 7905681"/>
                  <a:gd name="connsiteY1655" fmla="*/ 4047845 h 4796589"/>
                  <a:gd name="connsiteX1656" fmla="*/ 5043202 w 7905681"/>
                  <a:gd name="connsiteY1656" fmla="*/ 4056923 h 4796589"/>
                  <a:gd name="connsiteX1657" fmla="*/ 5029194 w 7905681"/>
                  <a:gd name="connsiteY1657" fmla="*/ 4056923 h 4796589"/>
                  <a:gd name="connsiteX1658" fmla="*/ 5038528 w 7905681"/>
                  <a:gd name="connsiteY1658" fmla="*/ 4065995 h 4796589"/>
                  <a:gd name="connsiteX1659" fmla="*/ 5052537 w 7905681"/>
                  <a:gd name="connsiteY1659" fmla="*/ 4075073 h 4796589"/>
                  <a:gd name="connsiteX1660" fmla="*/ 5066545 w 7905681"/>
                  <a:gd name="connsiteY1660" fmla="*/ 4079608 h 4796589"/>
                  <a:gd name="connsiteX1661" fmla="*/ 5075887 w 7905681"/>
                  <a:gd name="connsiteY1661" fmla="*/ 4088686 h 4796589"/>
                  <a:gd name="connsiteX1662" fmla="*/ 5099237 w 7905681"/>
                  <a:gd name="connsiteY1662" fmla="*/ 4106835 h 4796589"/>
                  <a:gd name="connsiteX1663" fmla="*/ 5103904 w 7905681"/>
                  <a:gd name="connsiteY1663" fmla="*/ 4106835 h 4796589"/>
                  <a:gd name="connsiteX1664" fmla="*/ 5127255 w 7905681"/>
                  <a:gd name="connsiteY1664" fmla="*/ 4120450 h 4796589"/>
                  <a:gd name="connsiteX1665" fmla="*/ 5136589 w 7905681"/>
                  <a:gd name="connsiteY1665" fmla="*/ 4124992 h 4796589"/>
                  <a:gd name="connsiteX1666" fmla="*/ 5145931 w 7905681"/>
                  <a:gd name="connsiteY1666" fmla="*/ 4124992 h 4796589"/>
                  <a:gd name="connsiteX1667" fmla="*/ 5150598 w 7905681"/>
                  <a:gd name="connsiteY1667" fmla="*/ 4124992 h 4796589"/>
                  <a:gd name="connsiteX1668" fmla="*/ 5164607 w 7905681"/>
                  <a:gd name="connsiteY1668" fmla="*/ 4134063 h 4796589"/>
                  <a:gd name="connsiteX1669" fmla="*/ 5173948 w 7905681"/>
                  <a:gd name="connsiteY1669" fmla="*/ 4134063 h 4796589"/>
                  <a:gd name="connsiteX1670" fmla="*/ 5178622 w 7905681"/>
                  <a:gd name="connsiteY1670" fmla="*/ 4152218 h 4796589"/>
                  <a:gd name="connsiteX1671" fmla="*/ 5173948 w 7905681"/>
                  <a:gd name="connsiteY1671" fmla="*/ 4156754 h 4796589"/>
                  <a:gd name="connsiteX1672" fmla="*/ 5159939 w 7905681"/>
                  <a:gd name="connsiteY1672" fmla="*/ 4170369 h 4796589"/>
                  <a:gd name="connsiteX1673" fmla="*/ 5150598 w 7905681"/>
                  <a:gd name="connsiteY1673" fmla="*/ 4183982 h 4796589"/>
                  <a:gd name="connsiteX1674" fmla="*/ 5150598 w 7905681"/>
                  <a:gd name="connsiteY1674" fmla="*/ 4174905 h 4796589"/>
                  <a:gd name="connsiteX1675" fmla="*/ 5136589 w 7905681"/>
                  <a:gd name="connsiteY1675" fmla="*/ 4165833 h 4796589"/>
                  <a:gd name="connsiteX1676" fmla="*/ 5127255 w 7905681"/>
                  <a:gd name="connsiteY1676" fmla="*/ 4174905 h 4796589"/>
                  <a:gd name="connsiteX1677" fmla="*/ 5117914 w 7905681"/>
                  <a:gd name="connsiteY1677" fmla="*/ 4188524 h 4796589"/>
                  <a:gd name="connsiteX1678" fmla="*/ 5099237 w 7905681"/>
                  <a:gd name="connsiteY1678" fmla="*/ 4188524 h 4796589"/>
                  <a:gd name="connsiteX1679" fmla="*/ 5103904 w 7905681"/>
                  <a:gd name="connsiteY1679" fmla="*/ 4170369 h 4796589"/>
                  <a:gd name="connsiteX1680" fmla="*/ 5113245 w 7905681"/>
                  <a:gd name="connsiteY1680" fmla="*/ 4156754 h 4796589"/>
                  <a:gd name="connsiteX1681" fmla="*/ 5099237 w 7905681"/>
                  <a:gd name="connsiteY1681" fmla="*/ 4143141 h 4796589"/>
                  <a:gd name="connsiteX1682" fmla="*/ 5066545 w 7905681"/>
                  <a:gd name="connsiteY1682" fmla="*/ 4129527 h 4796589"/>
                  <a:gd name="connsiteX1683" fmla="*/ 5029194 w 7905681"/>
                  <a:gd name="connsiteY1683" fmla="*/ 4124992 h 4796589"/>
                  <a:gd name="connsiteX1684" fmla="*/ 5029194 w 7905681"/>
                  <a:gd name="connsiteY1684" fmla="*/ 4106835 h 4796589"/>
                  <a:gd name="connsiteX1685" fmla="*/ 5010511 w 7905681"/>
                  <a:gd name="connsiteY1685" fmla="*/ 4097764 h 4796589"/>
                  <a:gd name="connsiteX1686" fmla="*/ 4991834 w 7905681"/>
                  <a:gd name="connsiteY1686" fmla="*/ 4097764 h 4796589"/>
                  <a:gd name="connsiteX1687" fmla="*/ 4982492 w 7905681"/>
                  <a:gd name="connsiteY1687" fmla="*/ 4106835 h 4796589"/>
                  <a:gd name="connsiteX1688" fmla="*/ 4982492 w 7905681"/>
                  <a:gd name="connsiteY1688" fmla="*/ 4115914 h 4796589"/>
                  <a:gd name="connsiteX1689" fmla="*/ 4991834 w 7905681"/>
                  <a:gd name="connsiteY1689" fmla="*/ 4152218 h 4796589"/>
                  <a:gd name="connsiteX1690" fmla="*/ 4982492 w 7905681"/>
                  <a:gd name="connsiteY1690" fmla="*/ 4161291 h 4796589"/>
                  <a:gd name="connsiteX1691" fmla="*/ 4963817 w 7905681"/>
                  <a:gd name="connsiteY1691" fmla="*/ 4161291 h 4796589"/>
                  <a:gd name="connsiteX1692" fmla="*/ 4945134 w 7905681"/>
                  <a:gd name="connsiteY1692" fmla="*/ 4138605 h 4796589"/>
                  <a:gd name="connsiteX1693" fmla="*/ 4926458 w 7905681"/>
                  <a:gd name="connsiteY1693" fmla="*/ 4134063 h 4796589"/>
                  <a:gd name="connsiteX1694" fmla="*/ 4912449 w 7905681"/>
                  <a:gd name="connsiteY1694" fmla="*/ 4138605 h 4796589"/>
                  <a:gd name="connsiteX1695" fmla="*/ 4893772 w 7905681"/>
                  <a:gd name="connsiteY1695" fmla="*/ 4156754 h 4796589"/>
                  <a:gd name="connsiteX1696" fmla="*/ 4884431 w 7905681"/>
                  <a:gd name="connsiteY1696" fmla="*/ 4174905 h 4796589"/>
                  <a:gd name="connsiteX1697" fmla="*/ 4865755 w 7905681"/>
                  <a:gd name="connsiteY1697" fmla="*/ 4174905 h 4796589"/>
                  <a:gd name="connsiteX1698" fmla="*/ 4847072 w 7905681"/>
                  <a:gd name="connsiteY1698" fmla="*/ 4161291 h 4796589"/>
                  <a:gd name="connsiteX1699" fmla="*/ 4823729 w 7905681"/>
                  <a:gd name="connsiteY1699" fmla="*/ 4161291 h 4796589"/>
                  <a:gd name="connsiteX1700" fmla="*/ 4795712 w 7905681"/>
                  <a:gd name="connsiteY1700" fmla="*/ 4152218 h 4796589"/>
                  <a:gd name="connsiteX1701" fmla="*/ 4786371 w 7905681"/>
                  <a:gd name="connsiteY1701" fmla="*/ 4138605 h 4796589"/>
                  <a:gd name="connsiteX1702" fmla="*/ 4795712 w 7905681"/>
                  <a:gd name="connsiteY1702" fmla="*/ 4111378 h 4796589"/>
                  <a:gd name="connsiteX1703" fmla="*/ 4800379 w 7905681"/>
                  <a:gd name="connsiteY1703" fmla="*/ 4093222 h 4796589"/>
                  <a:gd name="connsiteX1704" fmla="*/ 4781702 w 7905681"/>
                  <a:gd name="connsiteY1704" fmla="*/ 4102299 h 4796589"/>
                  <a:gd name="connsiteX1705" fmla="*/ 4753685 w 7905681"/>
                  <a:gd name="connsiteY1705" fmla="*/ 4097764 h 4796589"/>
                  <a:gd name="connsiteX1706" fmla="*/ 4720994 w 7905681"/>
                  <a:gd name="connsiteY1706" fmla="*/ 4070537 h 4796589"/>
                  <a:gd name="connsiteX1707" fmla="*/ 4688309 w 7905681"/>
                  <a:gd name="connsiteY1707" fmla="*/ 4056923 h 4796589"/>
                  <a:gd name="connsiteX1708" fmla="*/ 4664958 w 7905681"/>
                  <a:gd name="connsiteY1708" fmla="*/ 4056923 h 4796589"/>
                  <a:gd name="connsiteX1709" fmla="*/ 4660291 w 7905681"/>
                  <a:gd name="connsiteY1709" fmla="*/ 4065995 h 4796589"/>
                  <a:gd name="connsiteX1710" fmla="*/ 4655617 w 7905681"/>
                  <a:gd name="connsiteY1710" fmla="*/ 4079608 h 4796589"/>
                  <a:gd name="connsiteX1711" fmla="*/ 4664958 w 7905681"/>
                  <a:gd name="connsiteY1711" fmla="*/ 4084150 h 4796589"/>
                  <a:gd name="connsiteX1712" fmla="*/ 4669625 w 7905681"/>
                  <a:gd name="connsiteY1712" fmla="*/ 4084150 h 4796589"/>
                  <a:gd name="connsiteX1713" fmla="*/ 4692977 w 7905681"/>
                  <a:gd name="connsiteY1713" fmla="*/ 4084150 h 4796589"/>
                  <a:gd name="connsiteX1714" fmla="*/ 4702318 w 7905681"/>
                  <a:gd name="connsiteY1714" fmla="*/ 4097764 h 4796589"/>
                  <a:gd name="connsiteX1715" fmla="*/ 4697644 w 7905681"/>
                  <a:gd name="connsiteY1715" fmla="*/ 4102299 h 4796589"/>
                  <a:gd name="connsiteX1716" fmla="*/ 4664958 w 7905681"/>
                  <a:gd name="connsiteY1716" fmla="*/ 4102299 h 4796589"/>
                  <a:gd name="connsiteX1717" fmla="*/ 4627600 w 7905681"/>
                  <a:gd name="connsiteY1717" fmla="*/ 4102299 h 4796589"/>
                  <a:gd name="connsiteX1718" fmla="*/ 4566897 w 7905681"/>
                  <a:gd name="connsiteY1718" fmla="*/ 4102299 h 4796589"/>
                  <a:gd name="connsiteX1719" fmla="*/ 4534205 w 7905681"/>
                  <a:gd name="connsiteY1719" fmla="*/ 4088686 h 4796589"/>
                  <a:gd name="connsiteX1720" fmla="*/ 4510861 w 7905681"/>
                  <a:gd name="connsiteY1720" fmla="*/ 4079608 h 4796589"/>
                  <a:gd name="connsiteX1721" fmla="*/ 4487511 w 7905681"/>
                  <a:gd name="connsiteY1721" fmla="*/ 4075073 h 4796589"/>
                  <a:gd name="connsiteX1722" fmla="*/ 4445485 w 7905681"/>
                  <a:gd name="connsiteY1722" fmla="*/ 4065995 h 4796589"/>
                  <a:gd name="connsiteX1723" fmla="*/ 4431477 w 7905681"/>
                  <a:gd name="connsiteY1723" fmla="*/ 4065995 h 4796589"/>
                  <a:gd name="connsiteX1724" fmla="*/ 4412801 w 7905681"/>
                  <a:gd name="connsiteY1724" fmla="*/ 4065995 h 4796589"/>
                  <a:gd name="connsiteX1725" fmla="*/ 4398791 w 7905681"/>
                  <a:gd name="connsiteY1725" fmla="*/ 4075073 h 4796589"/>
                  <a:gd name="connsiteX1726" fmla="*/ 4375441 w 7905681"/>
                  <a:gd name="connsiteY1726" fmla="*/ 4075073 h 4796589"/>
                  <a:gd name="connsiteX1727" fmla="*/ 4356766 w 7905681"/>
                  <a:gd name="connsiteY1727" fmla="*/ 4075073 h 4796589"/>
                  <a:gd name="connsiteX1728" fmla="*/ 4370774 w 7905681"/>
                  <a:gd name="connsiteY1728" fmla="*/ 4052381 h 4796589"/>
                  <a:gd name="connsiteX1729" fmla="*/ 4384783 w 7905681"/>
                  <a:gd name="connsiteY1729" fmla="*/ 4007003 h 4796589"/>
                  <a:gd name="connsiteX1730" fmla="*/ 4384783 w 7905681"/>
                  <a:gd name="connsiteY1730" fmla="*/ 3988848 h 4796589"/>
                  <a:gd name="connsiteX1731" fmla="*/ 4370774 w 7905681"/>
                  <a:gd name="connsiteY1731" fmla="*/ 3957084 h 4796589"/>
                  <a:gd name="connsiteX1732" fmla="*/ 4380109 w 7905681"/>
                  <a:gd name="connsiteY1732" fmla="*/ 3934394 h 4796589"/>
                  <a:gd name="connsiteX1733" fmla="*/ 4380109 w 7905681"/>
                  <a:gd name="connsiteY1733" fmla="*/ 3920780 h 4796589"/>
                  <a:gd name="connsiteX1734" fmla="*/ 4389450 w 7905681"/>
                  <a:gd name="connsiteY1734" fmla="*/ 3884481 h 4796589"/>
                  <a:gd name="connsiteX1735" fmla="*/ 4408127 w 7905681"/>
                  <a:gd name="connsiteY1735" fmla="*/ 3861788 h 4796589"/>
                  <a:gd name="connsiteX1736" fmla="*/ 4408123 w 7905681"/>
                  <a:gd name="connsiteY1736" fmla="*/ 3861778 h 4796589"/>
                  <a:gd name="connsiteX1737" fmla="*/ 4389447 w 7905681"/>
                  <a:gd name="connsiteY1737" fmla="*/ 3884475 h 4796589"/>
                  <a:gd name="connsiteX1738" fmla="*/ 4380107 w 7905681"/>
                  <a:gd name="connsiteY1738" fmla="*/ 3920770 h 4796589"/>
                  <a:gd name="connsiteX1739" fmla="*/ 4380107 w 7905681"/>
                  <a:gd name="connsiteY1739" fmla="*/ 3934382 h 4796589"/>
                  <a:gd name="connsiteX1740" fmla="*/ 4370768 w 7905681"/>
                  <a:gd name="connsiteY1740" fmla="*/ 3957082 h 4796589"/>
                  <a:gd name="connsiteX1741" fmla="*/ 4384769 w 7905681"/>
                  <a:gd name="connsiteY1741" fmla="*/ 3988841 h 4796589"/>
                  <a:gd name="connsiteX1742" fmla="*/ 4384768 w 7905681"/>
                  <a:gd name="connsiteY1742" fmla="*/ 4006989 h 4796589"/>
                  <a:gd name="connsiteX1743" fmla="*/ 4370768 w 7905681"/>
                  <a:gd name="connsiteY1743" fmla="*/ 4052375 h 4796589"/>
                  <a:gd name="connsiteX1744" fmla="*/ 4356750 w 7905681"/>
                  <a:gd name="connsiteY1744" fmla="*/ 4075060 h 4796589"/>
                  <a:gd name="connsiteX1745" fmla="*/ 4347410 w 7905681"/>
                  <a:gd name="connsiteY1745" fmla="*/ 4079598 h 4796589"/>
                  <a:gd name="connsiteX1746" fmla="*/ 4277371 w 7905681"/>
                  <a:gd name="connsiteY1746" fmla="*/ 4106836 h 4796589"/>
                  <a:gd name="connsiteX1747" fmla="*/ 4254012 w 7905681"/>
                  <a:gd name="connsiteY1747" fmla="*/ 4111373 h 4796589"/>
                  <a:gd name="connsiteX1748" fmla="*/ 4226011 w 7905681"/>
                  <a:gd name="connsiteY1748" fmla="*/ 4134058 h 4796589"/>
                  <a:gd name="connsiteX1749" fmla="*/ 4221332 w 7905681"/>
                  <a:gd name="connsiteY1749" fmla="*/ 4129521 h 4796589"/>
                  <a:gd name="connsiteX1750" fmla="*/ 4221331 w 7905681"/>
                  <a:gd name="connsiteY1750" fmla="*/ 4102298 h 4796589"/>
                  <a:gd name="connsiteX1751" fmla="*/ 4221332 w 7905681"/>
                  <a:gd name="connsiteY1751" fmla="*/ 4084134 h 4796589"/>
                  <a:gd name="connsiteX1752" fmla="*/ 4221332 w 7905681"/>
                  <a:gd name="connsiteY1752" fmla="*/ 4070524 h 4796589"/>
                  <a:gd name="connsiteX1753" fmla="*/ 4211993 w 7905681"/>
                  <a:gd name="connsiteY1753" fmla="*/ 4070523 h 4796589"/>
                  <a:gd name="connsiteX1754" fmla="*/ 4197991 w 7905681"/>
                  <a:gd name="connsiteY1754" fmla="*/ 4079597 h 4796589"/>
                  <a:gd name="connsiteX1755" fmla="*/ 4179313 w 7905681"/>
                  <a:gd name="connsiteY1755" fmla="*/ 4093208 h 4796589"/>
                  <a:gd name="connsiteX1756" fmla="*/ 4174634 w 7905681"/>
                  <a:gd name="connsiteY1756" fmla="*/ 4106835 h 4796589"/>
                  <a:gd name="connsiteX1757" fmla="*/ 4179313 w 7905681"/>
                  <a:gd name="connsiteY1757" fmla="*/ 4115909 h 4796589"/>
                  <a:gd name="connsiteX1758" fmla="*/ 4183974 w 7905681"/>
                  <a:gd name="connsiteY1758" fmla="*/ 4120447 h 4796589"/>
                  <a:gd name="connsiteX1759" fmla="*/ 4188651 w 7905681"/>
                  <a:gd name="connsiteY1759" fmla="*/ 4134057 h 4796589"/>
                  <a:gd name="connsiteX1760" fmla="*/ 4193312 w 7905681"/>
                  <a:gd name="connsiteY1760" fmla="*/ 4147668 h 4796589"/>
                  <a:gd name="connsiteX1761" fmla="*/ 4179313 w 7905681"/>
                  <a:gd name="connsiteY1761" fmla="*/ 4156742 h 4796589"/>
                  <a:gd name="connsiteX1762" fmla="*/ 4174634 w 7905681"/>
                  <a:gd name="connsiteY1762" fmla="*/ 4161279 h 4796589"/>
                  <a:gd name="connsiteX1763" fmla="*/ 4160633 w 7905681"/>
                  <a:gd name="connsiteY1763" fmla="*/ 4165816 h 4796589"/>
                  <a:gd name="connsiteX1764" fmla="*/ 4146614 w 7905681"/>
                  <a:gd name="connsiteY1764" fmla="*/ 4174907 h 4796589"/>
                  <a:gd name="connsiteX1765" fmla="*/ 4141953 w 7905681"/>
                  <a:gd name="connsiteY1765" fmla="*/ 4197592 h 4796589"/>
                  <a:gd name="connsiteX1766" fmla="*/ 4127935 w 7905681"/>
                  <a:gd name="connsiteY1766" fmla="*/ 4224814 h 4796589"/>
                  <a:gd name="connsiteX1767" fmla="*/ 4076575 w 7905681"/>
                  <a:gd name="connsiteY1767" fmla="*/ 4252052 h 4796589"/>
                  <a:gd name="connsiteX1768" fmla="*/ 4043895 w 7905681"/>
                  <a:gd name="connsiteY1768" fmla="*/ 4256590 h 4796589"/>
                  <a:gd name="connsiteX1769" fmla="*/ 4011198 w 7905681"/>
                  <a:gd name="connsiteY1769" fmla="*/ 4265663 h 4796589"/>
                  <a:gd name="connsiteX1770" fmla="*/ 3997197 w 7905681"/>
                  <a:gd name="connsiteY1770" fmla="*/ 4274738 h 4796589"/>
                  <a:gd name="connsiteX1771" fmla="*/ 3983178 w 7905681"/>
                  <a:gd name="connsiteY1771" fmla="*/ 4283811 h 4796589"/>
                  <a:gd name="connsiteX1772" fmla="*/ 3969177 w 7905681"/>
                  <a:gd name="connsiteY1772" fmla="*/ 4274738 h 4796589"/>
                  <a:gd name="connsiteX1773" fmla="*/ 3964500 w 7905681"/>
                  <a:gd name="connsiteY1773" fmla="*/ 4265663 h 4796589"/>
                  <a:gd name="connsiteX1774" fmla="*/ 3950498 w 7905681"/>
                  <a:gd name="connsiteY1774" fmla="*/ 4274738 h 4796589"/>
                  <a:gd name="connsiteX1775" fmla="*/ 3941158 w 7905681"/>
                  <a:gd name="connsiteY1775" fmla="*/ 4265663 h 4796589"/>
                  <a:gd name="connsiteX1776" fmla="*/ 3927140 w 7905681"/>
                  <a:gd name="connsiteY1776" fmla="*/ 4274737 h 4796589"/>
                  <a:gd name="connsiteX1777" fmla="*/ 3913139 w 7905681"/>
                  <a:gd name="connsiteY1777" fmla="*/ 4274737 h 4796589"/>
                  <a:gd name="connsiteX1778" fmla="*/ 3908461 w 7905681"/>
                  <a:gd name="connsiteY1778" fmla="*/ 4279274 h 4796589"/>
                  <a:gd name="connsiteX1779" fmla="*/ 3922479 w 7905681"/>
                  <a:gd name="connsiteY1779" fmla="*/ 4297422 h 4796589"/>
                  <a:gd name="connsiteX1780" fmla="*/ 3927140 w 7905681"/>
                  <a:gd name="connsiteY1780" fmla="*/ 4315570 h 4796589"/>
                  <a:gd name="connsiteX1781" fmla="*/ 3917800 w 7905681"/>
                  <a:gd name="connsiteY1781" fmla="*/ 4324644 h 4796589"/>
                  <a:gd name="connsiteX1782" fmla="*/ 3894459 w 7905681"/>
                  <a:gd name="connsiteY1782" fmla="*/ 4324644 h 4796589"/>
                  <a:gd name="connsiteX1783" fmla="*/ 3885119 w 7905681"/>
                  <a:gd name="connsiteY1783" fmla="*/ 4320107 h 4796589"/>
                  <a:gd name="connsiteX1784" fmla="*/ 3875780 w 7905681"/>
                  <a:gd name="connsiteY1784" fmla="*/ 4311033 h 4796589"/>
                  <a:gd name="connsiteX1785" fmla="*/ 3866440 w 7905681"/>
                  <a:gd name="connsiteY1785" fmla="*/ 4338271 h 4796589"/>
                  <a:gd name="connsiteX1786" fmla="*/ 3871119 w 7905681"/>
                  <a:gd name="connsiteY1786" fmla="*/ 4356419 h 4796589"/>
                  <a:gd name="connsiteX1787" fmla="*/ 3889780 w 7905681"/>
                  <a:gd name="connsiteY1787" fmla="*/ 4342808 h 4796589"/>
                  <a:gd name="connsiteX1788" fmla="*/ 3899121 w 7905681"/>
                  <a:gd name="connsiteY1788" fmla="*/ 4342808 h 4796589"/>
                  <a:gd name="connsiteX1789" fmla="*/ 3875780 w 7905681"/>
                  <a:gd name="connsiteY1789" fmla="*/ 4360956 h 4796589"/>
                  <a:gd name="connsiteX1790" fmla="*/ 3861779 w 7905681"/>
                  <a:gd name="connsiteY1790" fmla="*/ 4365492 h 4796589"/>
                  <a:gd name="connsiteX1791" fmla="*/ 3852439 w 7905681"/>
                  <a:gd name="connsiteY1791" fmla="*/ 4360956 h 4796589"/>
                  <a:gd name="connsiteX1792" fmla="*/ 3829081 w 7905681"/>
                  <a:gd name="connsiteY1792" fmla="*/ 4360955 h 4796589"/>
                  <a:gd name="connsiteX1793" fmla="*/ 3810402 w 7905681"/>
                  <a:gd name="connsiteY1793" fmla="*/ 4360956 h 4796589"/>
                  <a:gd name="connsiteX1794" fmla="*/ 3801062 w 7905681"/>
                  <a:gd name="connsiteY1794" fmla="*/ 4365493 h 4796589"/>
                  <a:gd name="connsiteX1795" fmla="*/ 3801061 w 7905681"/>
                  <a:gd name="connsiteY1795" fmla="*/ 4374567 h 4796589"/>
                  <a:gd name="connsiteX1796" fmla="*/ 3805740 w 7905681"/>
                  <a:gd name="connsiteY1796" fmla="*/ 4383640 h 4796589"/>
                  <a:gd name="connsiteX1797" fmla="*/ 3819742 w 7905681"/>
                  <a:gd name="connsiteY1797" fmla="*/ 4383640 h 4796589"/>
                  <a:gd name="connsiteX1798" fmla="*/ 3805741 w 7905681"/>
                  <a:gd name="connsiteY1798" fmla="*/ 4410879 h 4796589"/>
                  <a:gd name="connsiteX1799" fmla="*/ 3801062 w 7905681"/>
                  <a:gd name="connsiteY1799" fmla="*/ 4410879 h 4796589"/>
                  <a:gd name="connsiteX1800" fmla="*/ 3759042 w 7905681"/>
                  <a:gd name="connsiteY1800" fmla="*/ 4415416 h 4796589"/>
                  <a:gd name="connsiteX1801" fmla="*/ 3749703 w 7905681"/>
                  <a:gd name="connsiteY1801" fmla="*/ 4410879 h 4796589"/>
                  <a:gd name="connsiteX1802" fmla="*/ 3749703 w 7905681"/>
                  <a:gd name="connsiteY1802" fmla="*/ 4419954 h 4796589"/>
                  <a:gd name="connsiteX1803" fmla="*/ 3763704 w 7905681"/>
                  <a:gd name="connsiteY1803" fmla="*/ 4433564 h 4796589"/>
                  <a:gd name="connsiteX1804" fmla="*/ 3777722 w 7905681"/>
                  <a:gd name="connsiteY1804" fmla="*/ 4442638 h 4796589"/>
                  <a:gd name="connsiteX1805" fmla="*/ 3782383 w 7905681"/>
                  <a:gd name="connsiteY1805" fmla="*/ 4451713 h 4796589"/>
                  <a:gd name="connsiteX1806" fmla="*/ 3763704 w 7905681"/>
                  <a:gd name="connsiteY1806" fmla="*/ 4497098 h 4796589"/>
                  <a:gd name="connsiteX1807" fmla="*/ 3749703 w 7905681"/>
                  <a:gd name="connsiteY1807" fmla="*/ 4537931 h 4796589"/>
                  <a:gd name="connsiteX1808" fmla="*/ 3735685 w 7905681"/>
                  <a:gd name="connsiteY1808" fmla="*/ 4578780 h 4796589"/>
                  <a:gd name="connsiteX1809" fmla="*/ 3735685 w 7905681"/>
                  <a:gd name="connsiteY1809" fmla="*/ 4606002 h 4796589"/>
                  <a:gd name="connsiteX1810" fmla="*/ 3749703 w 7905681"/>
                  <a:gd name="connsiteY1810" fmla="*/ 4637761 h 4796589"/>
                  <a:gd name="connsiteX1811" fmla="*/ 3754364 w 7905681"/>
                  <a:gd name="connsiteY1811" fmla="*/ 4664999 h 4796589"/>
                  <a:gd name="connsiteX1812" fmla="*/ 3763704 w 7905681"/>
                  <a:gd name="connsiteY1812" fmla="*/ 4692222 h 4796589"/>
                  <a:gd name="connsiteX1813" fmla="*/ 3777722 w 7905681"/>
                  <a:gd name="connsiteY1813" fmla="*/ 4701296 h 4796589"/>
                  <a:gd name="connsiteX1814" fmla="*/ 3782383 w 7905681"/>
                  <a:gd name="connsiteY1814" fmla="*/ 4719460 h 4796589"/>
                  <a:gd name="connsiteX1815" fmla="*/ 3787061 w 7905681"/>
                  <a:gd name="connsiteY1815" fmla="*/ 4737607 h 4796589"/>
                  <a:gd name="connsiteX1816" fmla="*/ 3787063 w 7905681"/>
                  <a:gd name="connsiteY1816" fmla="*/ 4751219 h 4796589"/>
                  <a:gd name="connsiteX1817" fmla="*/ 3796400 w 7905681"/>
                  <a:gd name="connsiteY1817" fmla="*/ 4773904 h 4796589"/>
                  <a:gd name="connsiteX1818" fmla="*/ 3763704 w 7905681"/>
                  <a:gd name="connsiteY1818" fmla="*/ 4778440 h 4796589"/>
                  <a:gd name="connsiteX1819" fmla="*/ 3759042 w 7905681"/>
                  <a:gd name="connsiteY1819" fmla="*/ 4787514 h 4796589"/>
                  <a:gd name="connsiteX1820" fmla="*/ 3745024 w 7905681"/>
                  <a:gd name="connsiteY1820" fmla="*/ 4796589 h 4796589"/>
                  <a:gd name="connsiteX1821" fmla="*/ 3721684 w 7905681"/>
                  <a:gd name="connsiteY1821" fmla="*/ 4778440 h 4796589"/>
                  <a:gd name="connsiteX1822" fmla="*/ 3707665 w 7905681"/>
                  <a:gd name="connsiteY1822" fmla="*/ 4764830 h 4796589"/>
                  <a:gd name="connsiteX1823" fmla="*/ 3707665 w 7905681"/>
                  <a:gd name="connsiteY1823" fmla="*/ 4760292 h 4796589"/>
                  <a:gd name="connsiteX1824" fmla="*/ 3660983 w 7905681"/>
                  <a:gd name="connsiteY1824" fmla="*/ 4751218 h 4796589"/>
                  <a:gd name="connsiteX1825" fmla="*/ 3656306 w 7905681"/>
                  <a:gd name="connsiteY1825" fmla="*/ 4760293 h 4796589"/>
                  <a:gd name="connsiteX1826" fmla="*/ 3632964 w 7905681"/>
                  <a:gd name="connsiteY1826" fmla="*/ 4755756 h 4796589"/>
                  <a:gd name="connsiteX1827" fmla="*/ 3623626 w 7905681"/>
                  <a:gd name="connsiteY1827" fmla="*/ 4742144 h 4796589"/>
                  <a:gd name="connsiteX1828" fmla="*/ 3604947 w 7905681"/>
                  <a:gd name="connsiteY1828" fmla="*/ 4742144 h 4796589"/>
                  <a:gd name="connsiteX1829" fmla="*/ 3572247 w 7905681"/>
                  <a:gd name="connsiteY1829" fmla="*/ 4710370 h 4796589"/>
                  <a:gd name="connsiteX1830" fmla="*/ 3530229 w 7905681"/>
                  <a:gd name="connsiteY1830" fmla="*/ 4710368 h 4796589"/>
                  <a:gd name="connsiteX1831" fmla="*/ 3506887 w 7905681"/>
                  <a:gd name="connsiteY1831" fmla="*/ 4687685 h 4796589"/>
                  <a:gd name="connsiteX1832" fmla="*/ 3469529 w 7905681"/>
                  <a:gd name="connsiteY1832" fmla="*/ 4683148 h 4796589"/>
                  <a:gd name="connsiteX1833" fmla="*/ 3460189 w 7905681"/>
                  <a:gd name="connsiteY1833" fmla="*/ 4660462 h 4796589"/>
                  <a:gd name="connsiteX1834" fmla="*/ 3446171 w 7905681"/>
                  <a:gd name="connsiteY1834" fmla="*/ 4637761 h 4796589"/>
                  <a:gd name="connsiteX1835" fmla="*/ 3432169 w 7905681"/>
                  <a:gd name="connsiteY1835" fmla="*/ 4610539 h 4796589"/>
                  <a:gd name="connsiteX1836" fmla="*/ 3404150 w 7905681"/>
                  <a:gd name="connsiteY1836" fmla="*/ 4560616 h 4796589"/>
                  <a:gd name="connsiteX1837" fmla="*/ 3404151 w 7905681"/>
                  <a:gd name="connsiteY1837" fmla="*/ 4533394 h 4796589"/>
                  <a:gd name="connsiteX1838" fmla="*/ 3390132 w 7905681"/>
                  <a:gd name="connsiteY1838" fmla="*/ 4519783 h 4796589"/>
                  <a:gd name="connsiteX1839" fmla="*/ 3380792 w 7905681"/>
                  <a:gd name="connsiteY1839" fmla="*/ 4510709 h 4796589"/>
                  <a:gd name="connsiteX1840" fmla="*/ 3390132 w 7905681"/>
                  <a:gd name="connsiteY1840" fmla="*/ 4501635 h 4796589"/>
                  <a:gd name="connsiteX1841" fmla="*/ 3394811 w 7905681"/>
                  <a:gd name="connsiteY1841" fmla="*/ 4460786 h 4796589"/>
                  <a:gd name="connsiteX1842" fmla="*/ 3371454 w 7905681"/>
                  <a:gd name="connsiteY1842" fmla="*/ 4451712 h 4796589"/>
                  <a:gd name="connsiteX1843" fmla="*/ 3324772 w 7905681"/>
                  <a:gd name="connsiteY1843" fmla="*/ 4397252 h 4796589"/>
                  <a:gd name="connsiteX1844" fmla="*/ 3315432 w 7905681"/>
                  <a:gd name="connsiteY1844" fmla="*/ 4360956 h 4796589"/>
                  <a:gd name="connsiteX1845" fmla="*/ 3278073 w 7905681"/>
                  <a:gd name="connsiteY1845" fmla="*/ 4329181 h 4796589"/>
                  <a:gd name="connsiteX1846" fmla="*/ 3264055 w 7905681"/>
                  <a:gd name="connsiteY1846" fmla="*/ 4292885 h 4796589"/>
                  <a:gd name="connsiteX1847" fmla="*/ 3264054 w 7905681"/>
                  <a:gd name="connsiteY1847" fmla="*/ 4279275 h 4796589"/>
                  <a:gd name="connsiteX1848" fmla="*/ 3245374 w 7905681"/>
                  <a:gd name="connsiteY1848" fmla="*/ 4242962 h 4796589"/>
                  <a:gd name="connsiteX1849" fmla="*/ 3231375 w 7905681"/>
                  <a:gd name="connsiteY1849" fmla="*/ 4224813 h 4796589"/>
                  <a:gd name="connsiteX1850" fmla="*/ 3212695 w 7905681"/>
                  <a:gd name="connsiteY1850" fmla="*/ 4170353 h 4796589"/>
                  <a:gd name="connsiteX1851" fmla="*/ 3184675 w 7905681"/>
                  <a:gd name="connsiteY1851" fmla="*/ 4134057 h 4796589"/>
                  <a:gd name="connsiteX1852" fmla="*/ 3170676 w 7905681"/>
                  <a:gd name="connsiteY1852" fmla="*/ 4106835 h 4796589"/>
                  <a:gd name="connsiteX1853" fmla="*/ 3151996 w 7905681"/>
                  <a:gd name="connsiteY1853" fmla="*/ 4097761 h 4796589"/>
                  <a:gd name="connsiteX1854" fmla="*/ 3128637 w 7905681"/>
                  <a:gd name="connsiteY1854" fmla="*/ 4075061 h 4796589"/>
                  <a:gd name="connsiteX1855" fmla="*/ 3119298 w 7905681"/>
                  <a:gd name="connsiteY1855" fmla="*/ 4075061 h 4796589"/>
                  <a:gd name="connsiteX1856" fmla="*/ 3105298 w 7905681"/>
                  <a:gd name="connsiteY1856" fmla="*/ 4047839 h 4796589"/>
                  <a:gd name="connsiteX1857" fmla="*/ 3091279 w 7905681"/>
                  <a:gd name="connsiteY1857" fmla="*/ 4038765 h 4796589"/>
                  <a:gd name="connsiteX1858" fmla="*/ 3053919 w 7905681"/>
                  <a:gd name="connsiteY1858" fmla="*/ 4034228 h 4796589"/>
                  <a:gd name="connsiteX1859" fmla="*/ 3039919 w 7905681"/>
                  <a:gd name="connsiteY1859" fmla="*/ 4034228 h 4796589"/>
                  <a:gd name="connsiteX1860" fmla="*/ 3011899 w 7905681"/>
                  <a:gd name="connsiteY1860" fmla="*/ 4029690 h 4796589"/>
                  <a:gd name="connsiteX1861" fmla="*/ 2988559 w 7905681"/>
                  <a:gd name="connsiteY1861" fmla="*/ 4020617 h 4796589"/>
                  <a:gd name="connsiteX1862" fmla="*/ 2965201 w 7905681"/>
                  <a:gd name="connsiteY1862" fmla="*/ 4020617 h 4796589"/>
                  <a:gd name="connsiteX1863" fmla="*/ 2946522 w 7905681"/>
                  <a:gd name="connsiteY1863" fmla="*/ 4025154 h 4796589"/>
                  <a:gd name="connsiteX1864" fmla="*/ 2913841 w 7905681"/>
                  <a:gd name="connsiteY1864" fmla="*/ 4029691 h 4796589"/>
                  <a:gd name="connsiteX1865" fmla="*/ 2890482 w 7905681"/>
                  <a:gd name="connsiteY1865" fmla="*/ 4056912 h 4796589"/>
                  <a:gd name="connsiteX1866" fmla="*/ 2881143 w 7905681"/>
                  <a:gd name="connsiteY1866" fmla="*/ 4079597 h 4796589"/>
                  <a:gd name="connsiteX1867" fmla="*/ 2871804 w 7905681"/>
                  <a:gd name="connsiteY1867" fmla="*/ 4097761 h 4796589"/>
                  <a:gd name="connsiteX1868" fmla="*/ 2871804 w 7905681"/>
                  <a:gd name="connsiteY1868" fmla="*/ 4120446 h 4796589"/>
                  <a:gd name="connsiteX1869" fmla="*/ 2857803 w 7905681"/>
                  <a:gd name="connsiteY1869" fmla="*/ 4124984 h 4796589"/>
                  <a:gd name="connsiteX1870" fmla="*/ 2848463 w 7905681"/>
                  <a:gd name="connsiteY1870" fmla="*/ 4134057 h 4796589"/>
                  <a:gd name="connsiteX1871" fmla="*/ 2834444 w 7905681"/>
                  <a:gd name="connsiteY1871" fmla="*/ 4147668 h 4796589"/>
                  <a:gd name="connsiteX1872" fmla="*/ 2825123 w 7905681"/>
                  <a:gd name="connsiteY1872" fmla="*/ 4165816 h 4796589"/>
                  <a:gd name="connsiteX1873" fmla="*/ 2806443 w 7905681"/>
                  <a:gd name="connsiteY1873" fmla="*/ 4165816 h 4796589"/>
                  <a:gd name="connsiteX1874" fmla="*/ 2783086 w 7905681"/>
                  <a:gd name="connsiteY1874" fmla="*/ 4156742 h 4796589"/>
                  <a:gd name="connsiteX1875" fmla="*/ 2769085 w 7905681"/>
                  <a:gd name="connsiteY1875" fmla="*/ 4152205 h 4796589"/>
                  <a:gd name="connsiteX1876" fmla="*/ 2736387 w 7905681"/>
                  <a:gd name="connsiteY1876" fmla="*/ 4129521 h 4796589"/>
                  <a:gd name="connsiteX1877" fmla="*/ 2708368 w 7905681"/>
                  <a:gd name="connsiteY1877" fmla="*/ 4115909 h 4796589"/>
                  <a:gd name="connsiteX1878" fmla="*/ 2689688 w 7905681"/>
                  <a:gd name="connsiteY1878" fmla="*/ 4102299 h 4796589"/>
                  <a:gd name="connsiteX1879" fmla="*/ 2675687 w 7905681"/>
                  <a:gd name="connsiteY1879" fmla="*/ 4097761 h 4796589"/>
                  <a:gd name="connsiteX1880" fmla="*/ 2661669 w 7905681"/>
                  <a:gd name="connsiteY1880" fmla="*/ 4084135 h 4796589"/>
                  <a:gd name="connsiteX1881" fmla="*/ 2643008 w 7905681"/>
                  <a:gd name="connsiteY1881" fmla="*/ 4070523 h 4796589"/>
                  <a:gd name="connsiteX1882" fmla="*/ 2628988 w 7905681"/>
                  <a:gd name="connsiteY1882" fmla="*/ 4056913 h 4796589"/>
                  <a:gd name="connsiteX1883" fmla="*/ 2619648 w 7905681"/>
                  <a:gd name="connsiteY1883" fmla="*/ 4047839 h 4796589"/>
                  <a:gd name="connsiteX1884" fmla="*/ 2610309 w 7905681"/>
                  <a:gd name="connsiteY1884" fmla="*/ 4038765 h 4796589"/>
                  <a:gd name="connsiteX1885" fmla="*/ 2605648 w 7905681"/>
                  <a:gd name="connsiteY1885" fmla="*/ 4034228 h 4796589"/>
                  <a:gd name="connsiteX1886" fmla="*/ 2600970 w 7905681"/>
                  <a:gd name="connsiteY1886" fmla="*/ 4020617 h 4796589"/>
                  <a:gd name="connsiteX1887" fmla="*/ 2577629 w 7905681"/>
                  <a:gd name="connsiteY1887" fmla="*/ 3997915 h 4796589"/>
                  <a:gd name="connsiteX1888" fmla="*/ 2572950 w 7905681"/>
                  <a:gd name="connsiteY1888" fmla="*/ 3970693 h 4796589"/>
                  <a:gd name="connsiteX1889" fmla="*/ 2572951 w 7905681"/>
                  <a:gd name="connsiteY1889" fmla="*/ 3948008 h 4796589"/>
                  <a:gd name="connsiteX1890" fmla="*/ 2577629 w 7905681"/>
                  <a:gd name="connsiteY1890" fmla="*/ 3929845 h 4796589"/>
                  <a:gd name="connsiteX1891" fmla="*/ 2572950 w 7905681"/>
                  <a:gd name="connsiteY1891" fmla="*/ 3911695 h 4796589"/>
                  <a:gd name="connsiteX1892" fmla="*/ 2554271 w 7905681"/>
                  <a:gd name="connsiteY1892" fmla="*/ 3884475 h 4796589"/>
                  <a:gd name="connsiteX1893" fmla="*/ 2554270 w 7905681"/>
                  <a:gd name="connsiteY1893" fmla="*/ 3852699 h 4796589"/>
                  <a:gd name="connsiteX1894" fmla="*/ 2544932 w 7905681"/>
                  <a:gd name="connsiteY1894" fmla="*/ 3834551 h 4796589"/>
                  <a:gd name="connsiteX1895" fmla="*/ 2521591 w 7905681"/>
                  <a:gd name="connsiteY1895" fmla="*/ 3816403 h 4796589"/>
                  <a:gd name="connsiteX1896" fmla="*/ 2502911 w 7905681"/>
                  <a:gd name="connsiteY1896" fmla="*/ 3802793 h 4796589"/>
                  <a:gd name="connsiteX1897" fmla="*/ 2488892 w 7905681"/>
                  <a:gd name="connsiteY1897" fmla="*/ 3789181 h 4796589"/>
                  <a:gd name="connsiteX1898" fmla="*/ 2474892 w 7905681"/>
                  <a:gd name="connsiteY1898" fmla="*/ 3789181 h 4796589"/>
                  <a:gd name="connsiteX1899" fmla="*/ 2437533 w 7905681"/>
                  <a:gd name="connsiteY1899" fmla="*/ 3739257 h 4796589"/>
                  <a:gd name="connsiteX1900" fmla="*/ 2418852 w 7905681"/>
                  <a:gd name="connsiteY1900" fmla="*/ 3725647 h 4796589"/>
                  <a:gd name="connsiteX1901" fmla="*/ 2400175 w 7905681"/>
                  <a:gd name="connsiteY1901" fmla="*/ 3702945 h 4796589"/>
                  <a:gd name="connsiteX1902" fmla="*/ 2395513 w 7905681"/>
                  <a:gd name="connsiteY1902" fmla="*/ 3689335 h 4796589"/>
                  <a:gd name="connsiteX1903" fmla="*/ 2381494 w 7905681"/>
                  <a:gd name="connsiteY1903" fmla="*/ 3680261 h 4796589"/>
                  <a:gd name="connsiteX1904" fmla="*/ 2367493 w 7905681"/>
                  <a:gd name="connsiteY1904" fmla="*/ 3671187 h 4796589"/>
                  <a:gd name="connsiteX1905" fmla="*/ 2358155 w 7905681"/>
                  <a:gd name="connsiteY1905" fmla="*/ 3666650 h 4796589"/>
                  <a:gd name="connsiteX1906" fmla="*/ 2348815 w 7905681"/>
                  <a:gd name="connsiteY1906" fmla="*/ 3648502 h 4796589"/>
                  <a:gd name="connsiteX1907" fmla="*/ 2344136 w 7905681"/>
                  <a:gd name="connsiteY1907" fmla="*/ 3634892 h 4796589"/>
                  <a:gd name="connsiteX1908" fmla="*/ 2330135 w 7905681"/>
                  <a:gd name="connsiteY1908" fmla="*/ 3616727 h 4796589"/>
                  <a:gd name="connsiteX1909" fmla="*/ 2306777 w 7905681"/>
                  <a:gd name="connsiteY1909" fmla="*/ 3603115 h 4796589"/>
                  <a:gd name="connsiteX1910" fmla="*/ 2297454 w 7905681"/>
                  <a:gd name="connsiteY1910" fmla="*/ 3589505 h 4796589"/>
                  <a:gd name="connsiteX1911" fmla="*/ 2320795 w 7905681"/>
                  <a:gd name="connsiteY1911" fmla="*/ 3589505 h 4796589"/>
                  <a:gd name="connsiteX1912" fmla="*/ 2320795 w 7905681"/>
                  <a:gd name="connsiteY1912" fmla="*/ 3589504 h 4796589"/>
                  <a:gd name="connsiteX1913" fmla="*/ 2049969 w 7905681"/>
                  <a:gd name="connsiteY1913" fmla="*/ 3562277 h 4796589"/>
                  <a:gd name="connsiteX1914" fmla="*/ 2035960 w 7905681"/>
                  <a:gd name="connsiteY1914" fmla="*/ 3634892 h 4796589"/>
                  <a:gd name="connsiteX1915" fmla="*/ 1900573 w 7905681"/>
                  <a:gd name="connsiteY1915" fmla="*/ 3616738 h 4796589"/>
                  <a:gd name="connsiteX1916" fmla="*/ 1897405 w 7905681"/>
                  <a:gd name="connsiteY1916" fmla="*/ 3616738 h 4796589"/>
                  <a:gd name="connsiteX1917" fmla="*/ 1755267 w 7905681"/>
                  <a:gd name="connsiteY1917" fmla="*/ 3597479 h 4796589"/>
                  <a:gd name="connsiteX1918" fmla="*/ 1585482 w 7905681"/>
                  <a:gd name="connsiteY1918" fmla="*/ 3566668 h 4796589"/>
                  <a:gd name="connsiteX1919" fmla="*/ 1036655 w 7905681"/>
                  <a:gd name="connsiteY1919" fmla="*/ 3239305 h 4796589"/>
                  <a:gd name="connsiteX1920" fmla="*/ 1048493 w 7905681"/>
                  <a:gd name="connsiteY1920" fmla="*/ 3216202 h 4796589"/>
                  <a:gd name="connsiteX1921" fmla="*/ 1056393 w 7905681"/>
                  <a:gd name="connsiteY1921" fmla="*/ 3200796 h 4796589"/>
                  <a:gd name="connsiteX1922" fmla="*/ 1069720 w 7905681"/>
                  <a:gd name="connsiteY1922" fmla="*/ 3194297 h 4796589"/>
                  <a:gd name="connsiteX1923" fmla="*/ 1084465 w 7905681"/>
                  <a:gd name="connsiteY1923" fmla="*/ 3187106 h 4796589"/>
                  <a:gd name="connsiteX1924" fmla="*/ 1055329 w 7905681"/>
                  <a:gd name="connsiteY1924" fmla="*/ 3199244 h 4796589"/>
                  <a:gd name="connsiteX1925" fmla="*/ 1050659 w 7905681"/>
                  <a:gd name="connsiteY1925" fmla="*/ 3203786 h 4796589"/>
                  <a:gd name="connsiteX1926" fmla="*/ 686432 w 7905681"/>
                  <a:gd name="connsiteY1926" fmla="*/ 3158401 h 4796589"/>
                  <a:gd name="connsiteX1927" fmla="*/ 667750 w 7905681"/>
                  <a:gd name="connsiteY1927" fmla="*/ 3153857 h 4796589"/>
                  <a:gd name="connsiteX1928" fmla="*/ 653739 w 7905681"/>
                  <a:gd name="connsiteY1928" fmla="*/ 3122103 h 4796589"/>
                  <a:gd name="connsiteX1929" fmla="*/ 653739 w 7905681"/>
                  <a:gd name="connsiteY1929" fmla="*/ 3099401 h 4796589"/>
                  <a:gd name="connsiteX1930" fmla="*/ 667750 w 7905681"/>
                  <a:gd name="connsiteY1930" fmla="*/ 3063103 h 4796589"/>
                  <a:gd name="connsiteX1931" fmla="*/ 653739 w 7905681"/>
                  <a:gd name="connsiteY1931" fmla="*/ 3022261 h 4796589"/>
                  <a:gd name="connsiteX1932" fmla="*/ 635057 w 7905681"/>
                  <a:gd name="connsiteY1932" fmla="*/ 2999577 h 4796589"/>
                  <a:gd name="connsiteX1933" fmla="*/ 597704 w 7905681"/>
                  <a:gd name="connsiteY1933" fmla="*/ 2945120 h 4796589"/>
                  <a:gd name="connsiteX1934" fmla="*/ 565022 w 7905681"/>
                  <a:gd name="connsiteY1934" fmla="*/ 2908805 h 4796589"/>
                  <a:gd name="connsiteX1935" fmla="*/ 532329 w 7905681"/>
                  <a:gd name="connsiteY1935" fmla="*/ 2899735 h 4796589"/>
                  <a:gd name="connsiteX1936" fmla="*/ 522989 w 7905681"/>
                  <a:gd name="connsiteY1936" fmla="*/ 2881577 h 4796589"/>
                  <a:gd name="connsiteX1937" fmla="*/ 518318 w 7905681"/>
                  <a:gd name="connsiteY1937" fmla="*/ 2840736 h 4796589"/>
                  <a:gd name="connsiteX1938" fmla="*/ 462285 w 7905681"/>
                  <a:gd name="connsiteY1938" fmla="*/ 2827122 h 4796589"/>
                  <a:gd name="connsiteX1939" fmla="*/ 424932 w 7905681"/>
                  <a:gd name="connsiteY1939" fmla="*/ 2795367 h 4796589"/>
                  <a:gd name="connsiteX1940" fmla="*/ 396910 w 7905681"/>
                  <a:gd name="connsiteY1940" fmla="*/ 2749981 h 4796589"/>
                  <a:gd name="connsiteX1941" fmla="*/ 382899 w 7905681"/>
                  <a:gd name="connsiteY1941" fmla="*/ 2736367 h 4796589"/>
                  <a:gd name="connsiteX1942" fmla="*/ 340876 w 7905681"/>
                  <a:gd name="connsiteY1942" fmla="*/ 2722753 h 4796589"/>
                  <a:gd name="connsiteX1943" fmla="*/ 312863 w 7905681"/>
                  <a:gd name="connsiteY1943" fmla="*/ 2704613 h 4796589"/>
                  <a:gd name="connsiteX1944" fmla="*/ 275500 w 7905681"/>
                  <a:gd name="connsiteY1944" fmla="*/ 2690998 h 4796589"/>
                  <a:gd name="connsiteX1945" fmla="*/ 233478 w 7905681"/>
                  <a:gd name="connsiteY1945" fmla="*/ 2668296 h 4796589"/>
                  <a:gd name="connsiteX1946" fmla="*/ 238148 w 7905681"/>
                  <a:gd name="connsiteY1946" fmla="*/ 2645612 h 4796589"/>
                  <a:gd name="connsiteX1947" fmla="*/ 242819 w 7905681"/>
                  <a:gd name="connsiteY1947" fmla="*/ 2618384 h 4796589"/>
                  <a:gd name="connsiteX1948" fmla="*/ 247489 w 7905681"/>
                  <a:gd name="connsiteY1948" fmla="*/ 2577541 h 4796589"/>
                  <a:gd name="connsiteX1949" fmla="*/ 247489 w 7905681"/>
                  <a:gd name="connsiteY1949" fmla="*/ 2559384 h 4796589"/>
                  <a:gd name="connsiteX1950" fmla="*/ 242819 w 7905681"/>
                  <a:gd name="connsiteY1950" fmla="*/ 2545772 h 4796589"/>
                  <a:gd name="connsiteX1951" fmla="*/ 233478 w 7905681"/>
                  <a:gd name="connsiteY1951" fmla="*/ 2536700 h 4796589"/>
                  <a:gd name="connsiteX1952" fmla="*/ 233478 w 7905681"/>
                  <a:gd name="connsiteY1952" fmla="*/ 2527629 h 4796589"/>
                  <a:gd name="connsiteX1953" fmla="*/ 233478 w 7905681"/>
                  <a:gd name="connsiteY1953" fmla="*/ 2514015 h 4796589"/>
                  <a:gd name="connsiteX1954" fmla="*/ 233478 w 7905681"/>
                  <a:gd name="connsiteY1954" fmla="*/ 2491314 h 4796589"/>
                  <a:gd name="connsiteX1955" fmla="*/ 224137 w 7905681"/>
                  <a:gd name="connsiteY1955" fmla="*/ 2486787 h 4796589"/>
                  <a:gd name="connsiteX1956" fmla="*/ 210126 w 7905681"/>
                  <a:gd name="connsiteY1956" fmla="*/ 2455017 h 4796589"/>
                  <a:gd name="connsiteX1957" fmla="*/ 196115 w 7905681"/>
                  <a:gd name="connsiteY1957" fmla="*/ 2432331 h 4796589"/>
                  <a:gd name="connsiteX1958" fmla="*/ 186784 w 7905681"/>
                  <a:gd name="connsiteY1958" fmla="*/ 2400560 h 4796589"/>
                  <a:gd name="connsiteX1959" fmla="*/ 163433 w 7905681"/>
                  <a:gd name="connsiteY1959" fmla="*/ 2368804 h 4796589"/>
                  <a:gd name="connsiteX1960" fmla="*/ 158762 w 7905681"/>
                  <a:gd name="connsiteY1960" fmla="*/ 2341576 h 4796589"/>
                  <a:gd name="connsiteX1961" fmla="*/ 135411 w 7905681"/>
                  <a:gd name="connsiteY1961" fmla="*/ 2305263 h 4796589"/>
                  <a:gd name="connsiteX1962" fmla="*/ 130740 w 7905681"/>
                  <a:gd name="connsiteY1962" fmla="*/ 2291648 h 4796589"/>
                  <a:gd name="connsiteX1963" fmla="*/ 130739 w 7905681"/>
                  <a:gd name="connsiteY1963" fmla="*/ 2246280 h 4796589"/>
                  <a:gd name="connsiteX1964" fmla="*/ 144751 w 7905681"/>
                  <a:gd name="connsiteY1964" fmla="*/ 2246279 h 4796589"/>
                  <a:gd name="connsiteX1965" fmla="*/ 158762 w 7905681"/>
                  <a:gd name="connsiteY1965" fmla="*/ 2241736 h 4796589"/>
                  <a:gd name="connsiteX1966" fmla="*/ 163433 w 7905681"/>
                  <a:gd name="connsiteY1966" fmla="*/ 2223578 h 4796589"/>
                  <a:gd name="connsiteX1967" fmla="*/ 163433 w 7905681"/>
                  <a:gd name="connsiteY1967" fmla="*/ 2205438 h 4796589"/>
                  <a:gd name="connsiteX1968" fmla="*/ 158762 w 7905681"/>
                  <a:gd name="connsiteY1968" fmla="*/ 2182736 h 4796589"/>
                  <a:gd name="connsiteX1969" fmla="*/ 140080 w 7905681"/>
                  <a:gd name="connsiteY1969" fmla="*/ 2169123 h 4796589"/>
                  <a:gd name="connsiteX1970" fmla="*/ 121408 w 7905681"/>
                  <a:gd name="connsiteY1970" fmla="*/ 2155508 h 4796589"/>
                  <a:gd name="connsiteX1971" fmla="*/ 107398 w 7905681"/>
                  <a:gd name="connsiteY1971" fmla="*/ 2132823 h 4796589"/>
                  <a:gd name="connsiteX1972" fmla="*/ 107398 w 7905681"/>
                  <a:gd name="connsiteY1972" fmla="*/ 2110138 h 4796589"/>
                  <a:gd name="connsiteX1973" fmla="*/ 107398 w 7905681"/>
                  <a:gd name="connsiteY1973" fmla="*/ 2069297 h 4796589"/>
                  <a:gd name="connsiteX1974" fmla="*/ 107398 w 7905681"/>
                  <a:gd name="connsiteY1974" fmla="*/ 2042069 h 4796589"/>
                  <a:gd name="connsiteX1975" fmla="*/ 112069 w 7905681"/>
                  <a:gd name="connsiteY1975" fmla="*/ 2032983 h 4796589"/>
                  <a:gd name="connsiteX1976" fmla="*/ 116739 w 7905681"/>
                  <a:gd name="connsiteY1976" fmla="*/ 2014842 h 4796589"/>
                  <a:gd name="connsiteX1977" fmla="*/ 130740 w 7905681"/>
                  <a:gd name="connsiteY1977" fmla="*/ 2019369 h 4796589"/>
                  <a:gd name="connsiteX1978" fmla="*/ 135411 w 7905681"/>
                  <a:gd name="connsiteY1978" fmla="*/ 2023913 h 4796589"/>
                  <a:gd name="connsiteX1979" fmla="*/ 135411 w 7905681"/>
                  <a:gd name="connsiteY1979" fmla="*/ 2028454 h 4796589"/>
                  <a:gd name="connsiteX1980" fmla="*/ 135411 w 7905681"/>
                  <a:gd name="connsiteY1980" fmla="*/ 2046597 h 4796589"/>
                  <a:gd name="connsiteX1981" fmla="*/ 140080 w 7905681"/>
                  <a:gd name="connsiteY1981" fmla="*/ 2055684 h 4796589"/>
                  <a:gd name="connsiteX1982" fmla="*/ 154092 w 7905681"/>
                  <a:gd name="connsiteY1982" fmla="*/ 2064754 h 4796589"/>
                  <a:gd name="connsiteX1983" fmla="*/ 158762 w 7905681"/>
                  <a:gd name="connsiteY1983" fmla="*/ 2064753 h 4796589"/>
                  <a:gd name="connsiteX1984" fmla="*/ 163433 w 7905681"/>
                  <a:gd name="connsiteY1984" fmla="*/ 2032982 h 4796589"/>
                  <a:gd name="connsiteX1985" fmla="*/ 154092 w 7905681"/>
                  <a:gd name="connsiteY1985" fmla="*/ 2019369 h 4796589"/>
                  <a:gd name="connsiteX1986" fmla="*/ 154092 w 7905681"/>
                  <a:gd name="connsiteY1986" fmla="*/ 1987613 h 4796589"/>
                  <a:gd name="connsiteX1987" fmla="*/ 154092 w 7905681"/>
                  <a:gd name="connsiteY1987" fmla="*/ 1978543 h 4796589"/>
                  <a:gd name="connsiteX1988" fmla="*/ 163432 w 7905681"/>
                  <a:gd name="connsiteY1988" fmla="*/ 1974000 h 4796589"/>
                  <a:gd name="connsiteX1989" fmla="*/ 177442 w 7905681"/>
                  <a:gd name="connsiteY1989" fmla="*/ 1978544 h 4796589"/>
                  <a:gd name="connsiteX1990" fmla="*/ 186784 w 7905681"/>
                  <a:gd name="connsiteY1990" fmla="*/ 1983070 h 4796589"/>
                  <a:gd name="connsiteX1991" fmla="*/ 205455 w 7905681"/>
                  <a:gd name="connsiteY1991" fmla="*/ 1987614 h 4796589"/>
                  <a:gd name="connsiteX1992" fmla="*/ 210126 w 7905681"/>
                  <a:gd name="connsiteY1992" fmla="*/ 1987613 h 4796589"/>
                  <a:gd name="connsiteX1993" fmla="*/ 228807 w 7905681"/>
                  <a:gd name="connsiteY1993" fmla="*/ 1996685 h 4796589"/>
                  <a:gd name="connsiteX1994" fmla="*/ 238148 w 7905681"/>
                  <a:gd name="connsiteY1994" fmla="*/ 2001226 h 4796589"/>
                  <a:gd name="connsiteX1995" fmla="*/ 247489 w 7905681"/>
                  <a:gd name="connsiteY1995" fmla="*/ 1992156 h 4796589"/>
                  <a:gd name="connsiteX1996" fmla="*/ 238148 w 7905681"/>
                  <a:gd name="connsiteY1996" fmla="*/ 1987614 h 4796589"/>
                  <a:gd name="connsiteX1997" fmla="*/ 224135 w 7905681"/>
                  <a:gd name="connsiteY1997" fmla="*/ 1983070 h 4796589"/>
                  <a:gd name="connsiteX1998" fmla="*/ 205456 w 7905681"/>
                  <a:gd name="connsiteY1998" fmla="*/ 1964929 h 4796589"/>
                  <a:gd name="connsiteX1999" fmla="*/ 172773 w 7905681"/>
                  <a:gd name="connsiteY1999" fmla="*/ 1964929 h 4796589"/>
                  <a:gd name="connsiteX2000" fmla="*/ 158762 w 7905681"/>
                  <a:gd name="connsiteY2000" fmla="*/ 1951315 h 4796589"/>
                  <a:gd name="connsiteX2001" fmla="*/ 135411 w 7905681"/>
                  <a:gd name="connsiteY2001" fmla="*/ 1955842 h 4796589"/>
                  <a:gd name="connsiteX2002" fmla="*/ 135411 w 7905681"/>
                  <a:gd name="connsiteY2002" fmla="*/ 1978544 h 4796589"/>
                  <a:gd name="connsiteX2003" fmla="*/ 126079 w 7905681"/>
                  <a:gd name="connsiteY2003" fmla="*/ 1996685 h 4796589"/>
                  <a:gd name="connsiteX2004" fmla="*/ 112069 w 7905681"/>
                  <a:gd name="connsiteY2004" fmla="*/ 1992156 h 4796589"/>
                  <a:gd name="connsiteX2005" fmla="*/ 107398 w 7905681"/>
                  <a:gd name="connsiteY2005" fmla="*/ 1983069 h 4796589"/>
                  <a:gd name="connsiteX2006" fmla="*/ 93387 w 7905681"/>
                  <a:gd name="connsiteY2006" fmla="*/ 1964929 h 4796589"/>
                  <a:gd name="connsiteX2007" fmla="*/ 84046 w 7905681"/>
                  <a:gd name="connsiteY2007" fmla="*/ 1951316 h 4796589"/>
                  <a:gd name="connsiteX2008" fmla="*/ 65365 w 7905681"/>
                  <a:gd name="connsiteY2008" fmla="*/ 1951316 h 4796589"/>
                  <a:gd name="connsiteX2009" fmla="*/ 65365 w 7905681"/>
                  <a:gd name="connsiteY2009" fmla="*/ 1937700 h 4796589"/>
                  <a:gd name="connsiteX2010" fmla="*/ 74706 w 7905681"/>
                  <a:gd name="connsiteY2010" fmla="*/ 1928614 h 4796589"/>
                  <a:gd name="connsiteX2011" fmla="*/ 79375 w 7905681"/>
                  <a:gd name="connsiteY2011" fmla="*/ 1914998 h 4796589"/>
                  <a:gd name="connsiteX2012" fmla="*/ 79375 w 7905681"/>
                  <a:gd name="connsiteY2012" fmla="*/ 1892315 h 4796589"/>
                  <a:gd name="connsiteX2013" fmla="*/ 70035 w 7905681"/>
                  <a:gd name="connsiteY2013" fmla="*/ 1878701 h 4796589"/>
                  <a:gd name="connsiteX2014" fmla="*/ 51364 w 7905681"/>
                  <a:gd name="connsiteY2014" fmla="*/ 1842404 h 4796589"/>
                  <a:gd name="connsiteX2015" fmla="*/ 32682 w 7905681"/>
                  <a:gd name="connsiteY2015" fmla="*/ 1787947 h 4796589"/>
                  <a:gd name="connsiteX2016" fmla="*/ 14001 w 7905681"/>
                  <a:gd name="connsiteY2016" fmla="*/ 1756175 h 4796589"/>
                  <a:gd name="connsiteX2017" fmla="*/ 9331 w 7905681"/>
                  <a:gd name="connsiteY2017" fmla="*/ 1738019 h 4796589"/>
                  <a:gd name="connsiteX2018" fmla="*/ 18672 w 7905681"/>
                  <a:gd name="connsiteY2018" fmla="*/ 1728947 h 4796589"/>
                  <a:gd name="connsiteX2019" fmla="*/ 23342 w 7905681"/>
                  <a:gd name="connsiteY2019" fmla="*/ 1715334 h 4796589"/>
                  <a:gd name="connsiteX2020" fmla="*/ 23342 w 7905681"/>
                  <a:gd name="connsiteY2020" fmla="*/ 1683563 h 4796589"/>
                  <a:gd name="connsiteX2021" fmla="*/ 28013 w 7905681"/>
                  <a:gd name="connsiteY2021" fmla="*/ 1656334 h 4796589"/>
                  <a:gd name="connsiteX2022" fmla="*/ 42023 w 7905681"/>
                  <a:gd name="connsiteY2022" fmla="*/ 1629106 h 4796589"/>
                  <a:gd name="connsiteX2023" fmla="*/ 42023 w 7905681"/>
                  <a:gd name="connsiteY2023" fmla="*/ 1592807 h 4796589"/>
                  <a:gd name="connsiteX2024" fmla="*/ 37352 w 7905681"/>
                  <a:gd name="connsiteY2024" fmla="*/ 1570122 h 4796589"/>
                  <a:gd name="connsiteX2025" fmla="*/ 32682 w 7905681"/>
                  <a:gd name="connsiteY2025" fmla="*/ 1551966 h 4796589"/>
                  <a:gd name="connsiteX2026" fmla="*/ 14001 w 7905681"/>
                  <a:gd name="connsiteY2026" fmla="*/ 1524738 h 4796589"/>
                  <a:gd name="connsiteX2027" fmla="*/ 4660 w 7905681"/>
                  <a:gd name="connsiteY2027" fmla="*/ 1506597 h 4796589"/>
                  <a:gd name="connsiteX2028" fmla="*/ 0 w 7905681"/>
                  <a:gd name="connsiteY2028" fmla="*/ 1483895 h 4796589"/>
                  <a:gd name="connsiteX2029" fmla="*/ 0 w 7905681"/>
                  <a:gd name="connsiteY2029" fmla="*/ 1465754 h 4796589"/>
                  <a:gd name="connsiteX2030" fmla="*/ 4660 w 7905681"/>
                  <a:gd name="connsiteY2030" fmla="*/ 1443054 h 4796589"/>
                  <a:gd name="connsiteX2031" fmla="*/ 9331 w 7905681"/>
                  <a:gd name="connsiteY2031" fmla="*/ 1433984 h 4796589"/>
                  <a:gd name="connsiteX2032" fmla="*/ 32682 w 7905681"/>
                  <a:gd name="connsiteY2032" fmla="*/ 1411299 h 4796589"/>
                  <a:gd name="connsiteX2033" fmla="*/ 60705 w 7905681"/>
                  <a:gd name="connsiteY2033" fmla="*/ 1388598 h 4796589"/>
                  <a:gd name="connsiteX2034" fmla="*/ 79375 w 7905681"/>
                  <a:gd name="connsiteY2034" fmla="*/ 1365912 h 4796589"/>
                  <a:gd name="connsiteX2035" fmla="*/ 79375 w 7905681"/>
                  <a:gd name="connsiteY2035" fmla="*/ 1338685 h 4796589"/>
                  <a:gd name="connsiteX2036" fmla="*/ 79374 w 7905681"/>
                  <a:gd name="connsiteY2036" fmla="*/ 1334142 h 4796589"/>
                  <a:gd name="connsiteX2037" fmla="*/ 88716 w 7905681"/>
                  <a:gd name="connsiteY2037" fmla="*/ 1320526 h 4796589"/>
                  <a:gd name="connsiteX2038" fmla="*/ 102728 w 7905681"/>
                  <a:gd name="connsiteY2038" fmla="*/ 1297844 h 4796589"/>
                  <a:gd name="connsiteX2039" fmla="*/ 107398 w 7905681"/>
                  <a:gd name="connsiteY2039" fmla="*/ 1279686 h 4796589"/>
                  <a:gd name="connsiteX2040" fmla="*/ 107398 w 7905681"/>
                  <a:gd name="connsiteY2040" fmla="*/ 1238844 h 4796589"/>
                  <a:gd name="connsiteX2041" fmla="*/ 107398 w 7905681"/>
                  <a:gd name="connsiteY2041" fmla="*/ 1225229 h 4796589"/>
                  <a:gd name="connsiteX2042" fmla="*/ 107398 w 7905681"/>
                  <a:gd name="connsiteY2042" fmla="*/ 1207089 h 4796589"/>
                  <a:gd name="connsiteX2043" fmla="*/ 116739 w 7905681"/>
                  <a:gd name="connsiteY2043" fmla="*/ 1202544 h 4796589"/>
                  <a:gd name="connsiteX2044" fmla="*/ 120807 w 7905681"/>
                  <a:gd name="connsiteY2044" fmla="*/ 1186738 h 4796589"/>
                  <a:gd name="connsiteX2045" fmla="*/ 119265 w 7905681"/>
                  <a:gd name="connsiteY2045" fmla="*/ 1186310 h 4796589"/>
                  <a:gd name="connsiteX2046" fmla="*/ 115315 w 7905681"/>
                  <a:gd name="connsiteY2046" fmla="*/ 1174787 h 4796589"/>
                  <a:gd name="connsiteX2047" fmla="*/ 107403 w 7905681"/>
                  <a:gd name="connsiteY2047" fmla="*/ 1163262 h 4796589"/>
                  <a:gd name="connsiteX2048" fmla="*/ 107403 w 7905681"/>
                  <a:gd name="connsiteY2048" fmla="*/ 1144048 h 4796589"/>
                  <a:gd name="connsiteX2049" fmla="*/ 111353 w 7905681"/>
                  <a:gd name="connsiteY2049" fmla="*/ 1113310 h 4796589"/>
                  <a:gd name="connsiteX2050" fmla="*/ 111354 w 7905681"/>
                  <a:gd name="connsiteY2050" fmla="*/ 1097933 h 4796589"/>
                  <a:gd name="connsiteX2051" fmla="*/ 119264 w 7905681"/>
                  <a:gd name="connsiteY2051" fmla="*/ 1094097 h 4796589"/>
                  <a:gd name="connsiteX2052" fmla="*/ 123227 w 7905681"/>
                  <a:gd name="connsiteY2052" fmla="*/ 1078728 h 4796589"/>
                  <a:gd name="connsiteX2053" fmla="*/ 127188 w 7905681"/>
                  <a:gd name="connsiteY2053" fmla="*/ 1074883 h 4796589"/>
                  <a:gd name="connsiteX2054" fmla="*/ 127188 w 7905681"/>
                  <a:gd name="connsiteY2054" fmla="*/ 1067194 h 4796589"/>
                  <a:gd name="connsiteX2055" fmla="*/ 127188 w 7905681"/>
                  <a:gd name="connsiteY2055" fmla="*/ 1059513 h 4796589"/>
                  <a:gd name="connsiteX2056" fmla="*/ 119265 w 7905681"/>
                  <a:gd name="connsiteY2056" fmla="*/ 1028776 h 4796589"/>
                  <a:gd name="connsiteX2057" fmla="*/ 127188 w 7905681"/>
                  <a:gd name="connsiteY2057" fmla="*/ 1013397 h 4796589"/>
                  <a:gd name="connsiteX2058" fmla="*/ 150923 w 7905681"/>
                  <a:gd name="connsiteY2058" fmla="*/ 986502 h 4796589"/>
                  <a:gd name="connsiteX2059" fmla="*/ 162796 w 7905681"/>
                  <a:gd name="connsiteY2059" fmla="*/ 967290 h 4796589"/>
                  <a:gd name="connsiteX2060" fmla="*/ 166758 w 7905681"/>
                  <a:gd name="connsiteY2060" fmla="*/ 955765 h 4796589"/>
                  <a:gd name="connsiteX2061" fmla="*/ 178620 w 7905681"/>
                  <a:gd name="connsiteY2061" fmla="*/ 944241 h 4796589"/>
                  <a:gd name="connsiteX2062" fmla="*/ 194453 w 7905681"/>
                  <a:gd name="connsiteY2062" fmla="*/ 921182 h 4796589"/>
                  <a:gd name="connsiteX2063" fmla="*/ 202366 w 7905681"/>
                  <a:gd name="connsiteY2063" fmla="*/ 905812 h 4796589"/>
                  <a:gd name="connsiteX2064" fmla="*/ 226111 w 7905681"/>
                  <a:gd name="connsiteY2064" fmla="*/ 871229 h 4796589"/>
                  <a:gd name="connsiteX2065" fmla="*/ 245896 w 7905681"/>
                  <a:gd name="connsiteY2065" fmla="*/ 821278 h 4796589"/>
                  <a:gd name="connsiteX2066" fmla="*/ 265681 w 7905681"/>
                  <a:gd name="connsiteY2066" fmla="*/ 771327 h 4796589"/>
                  <a:gd name="connsiteX2067" fmla="*/ 293378 w 7905681"/>
                  <a:gd name="connsiteY2067" fmla="*/ 702160 h 4796589"/>
                  <a:gd name="connsiteX2068" fmla="*/ 317123 w 7905681"/>
                  <a:gd name="connsiteY2068" fmla="*/ 656053 h 4796589"/>
                  <a:gd name="connsiteX2069" fmla="*/ 325035 w 7905681"/>
                  <a:gd name="connsiteY2069" fmla="*/ 636839 h 4796589"/>
                  <a:gd name="connsiteX2070" fmla="*/ 336908 w 7905681"/>
                  <a:gd name="connsiteY2070" fmla="*/ 609944 h 4796589"/>
                  <a:gd name="connsiteX2071" fmla="*/ 344820 w 7905681"/>
                  <a:gd name="connsiteY2071" fmla="*/ 590731 h 4796589"/>
                  <a:gd name="connsiteX2072" fmla="*/ 356693 w 7905681"/>
                  <a:gd name="connsiteY2072" fmla="*/ 571519 h 4796589"/>
                  <a:gd name="connsiteX2073" fmla="*/ 360653 w 7905681"/>
                  <a:gd name="connsiteY2073" fmla="*/ 552305 h 4796589"/>
                  <a:gd name="connsiteX2074" fmla="*/ 356693 w 7905681"/>
                  <a:gd name="connsiteY2074" fmla="*/ 529245 h 4796589"/>
                  <a:gd name="connsiteX2075" fmla="*/ 376477 w 7905681"/>
                  <a:gd name="connsiteY2075" fmla="*/ 494672 h 4796589"/>
                  <a:gd name="connsiteX2076" fmla="*/ 384389 w 7905681"/>
                  <a:gd name="connsiteY2076" fmla="*/ 471615 h 4796589"/>
                  <a:gd name="connsiteX2077" fmla="*/ 384389 w 7905681"/>
                  <a:gd name="connsiteY2077" fmla="*/ 444720 h 4796589"/>
                  <a:gd name="connsiteX2078" fmla="*/ 400223 w 7905681"/>
                  <a:gd name="connsiteY2078" fmla="*/ 456243 h 4796589"/>
                  <a:gd name="connsiteX2079" fmla="*/ 401874 w 7905681"/>
                  <a:gd name="connsiteY2079" fmla="*/ 456513 h 4796589"/>
                  <a:gd name="connsiteX2080" fmla="*/ 389549 w 7905681"/>
                  <a:gd name="connsiteY2080" fmla="*/ 447498 h 4796589"/>
                  <a:gd name="connsiteX2081" fmla="*/ 387579 w 7905681"/>
                  <a:gd name="connsiteY2081" fmla="*/ 446056 h 4796589"/>
                  <a:gd name="connsiteX2082" fmla="*/ 391514 w 7905681"/>
                  <a:gd name="connsiteY2082" fmla="*/ 419138 h 4796589"/>
                  <a:gd name="connsiteX2083" fmla="*/ 399401 w 7905681"/>
                  <a:gd name="connsiteY2083" fmla="*/ 396064 h 4796589"/>
                  <a:gd name="connsiteX2084" fmla="*/ 403344 w 7905681"/>
                  <a:gd name="connsiteY2084" fmla="*/ 392222 h 4796589"/>
                  <a:gd name="connsiteX2085" fmla="*/ 407287 w 7905681"/>
                  <a:gd name="connsiteY2085" fmla="*/ 403753 h 4796589"/>
                  <a:gd name="connsiteX2086" fmla="*/ 411231 w 7905681"/>
                  <a:gd name="connsiteY2086" fmla="*/ 407602 h 4796589"/>
                  <a:gd name="connsiteX2087" fmla="*/ 415174 w 7905681"/>
                  <a:gd name="connsiteY2087" fmla="*/ 403752 h 4796589"/>
                  <a:gd name="connsiteX2088" fmla="*/ 415174 w 7905681"/>
                  <a:gd name="connsiteY2088" fmla="*/ 388375 h 4796589"/>
                  <a:gd name="connsiteX2089" fmla="*/ 430948 w 7905681"/>
                  <a:gd name="connsiteY2089" fmla="*/ 380683 h 4796589"/>
                  <a:gd name="connsiteX2090" fmla="*/ 430948 w 7905681"/>
                  <a:gd name="connsiteY2090" fmla="*/ 376837 h 4796589"/>
                  <a:gd name="connsiteX2091" fmla="*/ 423062 w 7905681"/>
                  <a:gd name="connsiteY2091" fmla="*/ 369147 h 4796589"/>
                  <a:gd name="connsiteX2092" fmla="*/ 419118 w 7905681"/>
                  <a:gd name="connsiteY2092" fmla="*/ 365306 h 4796589"/>
                  <a:gd name="connsiteX2093" fmla="*/ 415174 w 7905681"/>
                  <a:gd name="connsiteY2093" fmla="*/ 338381 h 4796589"/>
                  <a:gd name="connsiteX2094" fmla="*/ 442771 w 7905681"/>
                  <a:gd name="connsiteY2094" fmla="*/ 334539 h 4796589"/>
                  <a:gd name="connsiteX2095" fmla="*/ 450656 w 7905681"/>
                  <a:gd name="connsiteY2095" fmla="*/ 326851 h 4796589"/>
                  <a:gd name="connsiteX2096" fmla="*/ 427005 w 7905681"/>
                  <a:gd name="connsiteY2096" fmla="*/ 307623 h 4796589"/>
                  <a:gd name="connsiteX2097" fmla="*/ 419118 w 7905681"/>
                  <a:gd name="connsiteY2097" fmla="*/ 299933 h 4796589"/>
                  <a:gd name="connsiteX2098" fmla="*/ 411231 w 7905681"/>
                  <a:gd name="connsiteY2098" fmla="*/ 246099 h 4796589"/>
                  <a:gd name="connsiteX2099" fmla="*/ 411231 w 7905681"/>
                  <a:gd name="connsiteY2099" fmla="*/ 230715 h 4796589"/>
                  <a:gd name="connsiteX2100" fmla="*/ 419118 w 7905681"/>
                  <a:gd name="connsiteY2100" fmla="*/ 226873 h 4796589"/>
                  <a:gd name="connsiteX2101" fmla="*/ 419118 w 7905681"/>
                  <a:gd name="connsiteY2101" fmla="*/ 157654 h 4796589"/>
                  <a:gd name="connsiteX2102" fmla="*/ 399401 w 7905681"/>
                  <a:gd name="connsiteY2102" fmla="*/ 142273 h 4796589"/>
                  <a:gd name="connsiteX2103" fmla="*/ 399401 w 7905681"/>
                  <a:gd name="connsiteY2103" fmla="*/ 88441 h 4796589"/>
                  <a:gd name="connsiteX2104" fmla="*/ 419118 w 7905681"/>
                  <a:gd name="connsiteY2104" fmla="*/ 65365 h 4796589"/>
                  <a:gd name="connsiteX2105" fmla="*/ 427005 w 7905681"/>
                  <a:gd name="connsiteY2105" fmla="*/ 38449 h 4796589"/>
                  <a:gd name="connsiteX2106" fmla="*/ 470374 w 7905681"/>
                  <a:gd name="connsiteY2106" fmla="*/ 80750 h 4796589"/>
                  <a:gd name="connsiteX2107" fmla="*/ 517688 w 7905681"/>
                  <a:gd name="connsiteY2107" fmla="*/ 115357 h 4796589"/>
                  <a:gd name="connsiteX2108" fmla="*/ 553170 w 7905681"/>
                  <a:gd name="connsiteY2108" fmla="*/ 130735 h 4796589"/>
                  <a:gd name="connsiteX2109" fmla="*/ 580774 w 7905681"/>
                  <a:gd name="connsiteY2109" fmla="*/ 138426 h 4796589"/>
                  <a:gd name="connsiteX2110" fmla="*/ 592605 w 7905681"/>
                  <a:gd name="connsiteY2110" fmla="*/ 138426 h 4796589"/>
                  <a:gd name="connsiteX2111" fmla="*/ 604426 w 7905681"/>
                  <a:gd name="connsiteY2111" fmla="*/ 138426 h 4796589"/>
                  <a:gd name="connsiteX2112" fmla="*/ 612314 w 7905681"/>
                  <a:gd name="connsiteY2112" fmla="*/ 165343 h 4796589"/>
                  <a:gd name="connsiteX2113" fmla="*/ 643862 w 7905681"/>
                  <a:gd name="connsiteY2113" fmla="*/ 161502 h 4796589"/>
                  <a:gd name="connsiteX2114" fmla="*/ 647804 w 7905681"/>
                  <a:gd name="connsiteY2114" fmla="*/ 199955 h 4796589"/>
                  <a:gd name="connsiteX2115" fmla="*/ 635975 w 7905681"/>
                  <a:gd name="connsiteY2115" fmla="*/ 215335 h 4796589"/>
                  <a:gd name="connsiteX2116" fmla="*/ 600491 w 7905681"/>
                  <a:gd name="connsiteY2116" fmla="*/ 234563 h 4796589"/>
                  <a:gd name="connsiteX2117" fmla="*/ 576831 w 7905681"/>
                  <a:gd name="connsiteY2117" fmla="*/ 265321 h 4796589"/>
                  <a:gd name="connsiteX2118" fmla="*/ 568944 w 7905681"/>
                  <a:gd name="connsiteY2118" fmla="*/ 280707 h 4796589"/>
                  <a:gd name="connsiteX2119" fmla="*/ 576831 w 7905681"/>
                  <a:gd name="connsiteY2119" fmla="*/ 284548 h 4796589"/>
                  <a:gd name="connsiteX2120" fmla="*/ 592605 w 7905681"/>
                  <a:gd name="connsiteY2120" fmla="*/ 269170 h 4796589"/>
                  <a:gd name="connsiteX2121" fmla="*/ 604426 w 7905681"/>
                  <a:gd name="connsiteY2121" fmla="*/ 253789 h 4796589"/>
                  <a:gd name="connsiteX2122" fmla="*/ 639918 w 7905681"/>
                  <a:gd name="connsiteY2122" fmla="*/ 230715 h 4796589"/>
                  <a:gd name="connsiteX2123" fmla="*/ 663570 w 7905681"/>
                  <a:gd name="connsiteY2123" fmla="*/ 219182 h 4796589"/>
                  <a:gd name="connsiteX2124" fmla="*/ 659627 w 7905681"/>
                  <a:gd name="connsiteY2124" fmla="*/ 234563 h 4796589"/>
                  <a:gd name="connsiteX2125" fmla="*/ 647804 w 7905681"/>
                  <a:gd name="connsiteY2125" fmla="*/ 246099 h 4796589"/>
                  <a:gd name="connsiteX2126" fmla="*/ 632031 w 7905681"/>
                  <a:gd name="connsiteY2126" fmla="*/ 284548 h 4796589"/>
                  <a:gd name="connsiteX2127" fmla="*/ 592605 w 7905681"/>
                  <a:gd name="connsiteY2127" fmla="*/ 307623 h 4796589"/>
                  <a:gd name="connsiteX2128" fmla="*/ 568944 w 7905681"/>
                  <a:gd name="connsiteY2128" fmla="*/ 330692 h 4796589"/>
                  <a:gd name="connsiteX2129" fmla="*/ 568944 w 7905681"/>
                  <a:gd name="connsiteY2129" fmla="*/ 349920 h 4796589"/>
                  <a:gd name="connsiteX2130" fmla="*/ 584718 w 7905681"/>
                  <a:gd name="connsiteY2130" fmla="*/ 353767 h 4796589"/>
                  <a:gd name="connsiteX2131" fmla="*/ 604426 w 7905681"/>
                  <a:gd name="connsiteY2131" fmla="*/ 334539 h 4796589"/>
                  <a:gd name="connsiteX2132" fmla="*/ 624145 w 7905681"/>
                  <a:gd name="connsiteY2132" fmla="*/ 319161 h 4796589"/>
                  <a:gd name="connsiteX2133" fmla="*/ 643862 w 7905681"/>
                  <a:gd name="connsiteY2133" fmla="*/ 315312 h 4796589"/>
                  <a:gd name="connsiteX2134" fmla="*/ 659627 w 7905681"/>
                  <a:gd name="connsiteY2134" fmla="*/ 299934 h 4796589"/>
                  <a:gd name="connsiteX2135" fmla="*/ 667514 w 7905681"/>
                  <a:gd name="connsiteY2135" fmla="*/ 261479 h 4796589"/>
                  <a:gd name="connsiteX2136" fmla="*/ 683288 w 7905681"/>
                  <a:gd name="connsiteY2136" fmla="*/ 230714 h 4796589"/>
                  <a:gd name="connsiteX2137" fmla="*/ 703005 w 7905681"/>
                  <a:gd name="connsiteY2137" fmla="*/ 207646 h 4796589"/>
                  <a:gd name="connsiteX2138" fmla="*/ 706949 w 7905681"/>
                  <a:gd name="connsiteY2138" fmla="*/ 192259 h 4796589"/>
                  <a:gd name="connsiteX2139" fmla="*/ 695118 w 7905681"/>
                  <a:gd name="connsiteY2139" fmla="*/ 161502 h 4796589"/>
                  <a:gd name="connsiteX2140" fmla="*/ 695118 w 7905681"/>
                  <a:gd name="connsiteY2140" fmla="*/ 130737 h 4796589"/>
                  <a:gd name="connsiteX2141" fmla="*/ 683288 w 7905681"/>
                  <a:gd name="connsiteY2141" fmla="*/ 134585 h 4796589"/>
                  <a:gd name="connsiteX2142" fmla="*/ 675400 w 7905681"/>
                  <a:gd name="connsiteY2142" fmla="*/ 146122 h 4796589"/>
                  <a:gd name="connsiteX2143" fmla="*/ 679344 w 7905681"/>
                  <a:gd name="connsiteY2143" fmla="*/ 176881 h 4796589"/>
                  <a:gd name="connsiteX2144" fmla="*/ 687232 w 7905681"/>
                  <a:gd name="connsiteY2144" fmla="*/ 199955 h 4796589"/>
                  <a:gd name="connsiteX2145" fmla="*/ 687232 w 7905681"/>
                  <a:gd name="connsiteY2145" fmla="*/ 207646 h 4796589"/>
                  <a:gd name="connsiteX2146" fmla="*/ 679344 w 7905681"/>
                  <a:gd name="connsiteY2146" fmla="*/ 203798 h 4796589"/>
                  <a:gd name="connsiteX2147" fmla="*/ 671457 w 7905681"/>
                  <a:gd name="connsiteY2147" fmla="*/ 196108 h 4796589"/>
                  <a:gd name="connsiteX2148" fmla="*/ 663570 w 7905681"/>
                  <a:gd name="connsiteY2148" fmla="*/ 176879 h 4796589"/>
                  <a:gd name="connsiteX2149" fmla="*/ 655684 w 7905681"/>
                  <a:gd name="connsiteY2149" fmla="*/ 157654 h 4796589"/>
                  <a:gd name="connsiteX2150" fmla="*/ 655684 w 7905681"/>
                  <a:gd name="connsiteY2150" fmla="*/ 142273 h 4796589"/>
                  <a:gd name="connsiteX2151" fmla="*/ 675401 w 7905681"/>
                  <a:gd name="connsiteY2151" fmla="*/ 123047 h 4796589"/>
                  <a:gd name="connsiteX2152" fmla="*/ 683288 w 7905681"/>
                  <a:gd name="connsiteY2152" fmla="*/ 107668 h 4796589"/>
                  <a:gd name="connsiteX2153" fmla="*/ 679344 w 7905681"/>
                  <a:gd name="connsiteY2153" fmla="*/ 92282 h 4796589"/>
                  <a:gd name="connsiteX2154" fmla="*/ 699062 w 7905681"/>
                  <a:gd name="connsiteY2154" fmla="*/ 111510 h 4796589"/>
                  <a:gd name="connsiteX2155" fmla="*/ 703005 w 7905681"/>
                  <a:gd name="connsiteY2155" fmla="*/ 115356 h 4796589"/>
                  <a:gd name="connsiteX2156" fmla="*/ 706949 w 7905681"/>
                  <a:gd name="connsiteY2156" fmla="*/ 92282 h 4796589"/>
                  <a:gd name="connsiteX2157" fmla="*/ 699062 w 7905681"/>
                  <a:gd name="connsiteY2157" fmla="*/ 57675 h 4796589"/>
                  <a:gd name="connsiteX2158" fmla="*/ 703005 w 7905681"/>
                  <a:gd name="connsiteY2158" fmla="*/ 46138 h 4796589"/>
                  <a:gd name="connsiteX2159" fmla="*/ 691174 w 7905681"/>
                  <a:gd name="connsiteY2159" fmla="*/ 42297 h 4796589"/>
                  <a:gd name="connsiteX2160" fmla="*/ 687232 w 7905681"/>
                  <a:gd name="connsiteY2160" fmla="*/ 0 h 479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Lst>
                <a:rect l="l" t="t" r="r" b="b"/>
                <a:pathLst>
                  <a:path w="7905681" h="4796589">
                    <a:moveTo>
                      <a:pt x="5042502" y="3924416"/>
                    </a:moveTo>
                    <a:lnTo>
                      <a:pt x="5043195" y="3925314"/>
                    </a:lnTo>
                    <a:lnTo>
                      <a:pt x="5043195" y="3925312"/>
                    </a:lnTo>
                    <a:close/>
                    <a:moveTo>
                      <a:pt x="5019852" y="3889014"/>
                    </a:moveTo>
                    <a:lnTo>
                      <a:pt x="5019852" y="3889016"/>
                    </a:lnTo>
                    <a:lnTo>
                      <a:pt x="5021722" y="3892648"/>
                    </a:lnTo>
                    <a:close/>
                    <a:moveTo>
                      <a:pt x="5412097" y="3852707"/>
                    </a:moveTo>
                    <a:lnTo>
                      <a:pt x="5413611" y="3860057"/>
                    </a:lnTo>
                    <a:lnTo>
                      <a:pt x="5412099" y="3852711"/>
                    </a:lnTo>
                    <a:close/>
                    <a:moveTo>
                      <a:pt x="5384080" y="3817445"/>
                    </a:moveTo>
                    <a:lnTo>
                      <a:pt x="5384080" y="3820944"/>
                    </a:lnTo>
                    <a:lnTo>
                      <a:pt x="5387139" y="3823915"/>
                    </a:lnTo>
                    <a:lnTo>
                      <a:pt x="5384085" y="3820947"/>
                    </a:lnTo>
                    <a:lnTo>
                      <a:pt x="5384085" y="3817446"/>
                    </a:lnTo>
                    <a:close/>
                    <a:moveTo>
                      <a:pt x="5024516" y="3816404"/>
                    </a:moveTo>
                    <a:lnTo>
                      <a:pt x="4720992" y="3830014"/>
                    </a:lnTo>
                    <a:lnTo>
                      <a:pt x="4720061" y="3826395"/>
                    </a:lnTo>
                    <a:lnTo>
                      <a:pt x="4720994" y="3830026"/>
                    </a:lnTo>
                    <a:lnTo>
                      <a:pt x="5024516" y="3816405"/>
                    </a:lnTo>
                    <a:close/>
                    <a:moveTo>
                      <a:pt x="6302263" y="3805739"/>
                    </a:moveTo>
                    <a:lnTo>
                      <a:pt x="6303692" y="3816411"/>
                    </a:lnTo>
                    <a:lnTo>
                      <a:pt x="6303996" y="3816411"/>
                    </a:lnTo>
                    <a:close/>
                    <a:moveTo>
                      <a:pt x="6268149" y="3781812"/>
                    </a:moveTo>
                    <a:cubicBezTo>
                      <a:pt x="6268149" y="3781812"/>
                      <a:pt x="6268149" y="3781812"/>
                      <a:pt x="6267316" y="3781857"/>
                    </a:cubicBezTo>
                    <a:lnTo>
                      <a:pt x="6266867" y="3781882"/>
                    </a:lnTo>
                    <a:lnTo>
                      <a:pt x="6271305" y="3816411"/>
                    </a:lnTo>
                    <a:lnTo>
                      <a:pt x="6272097" y="3816411"/>
                    </a:lnTo>
                    <a:lnTo>
                      <a:pt x="6271604" y="3812089"/>
                    </a:lnTo>
                    <a:cubicBezTo>
                      <a:pt x="6271111" y="3807764"/>
                      <a:pt x="6270123" y="3799113"/>
                      <a:pt x="6268149" y="3781812"/>
                    </a:cubicBezTo>
                    <a:close/>
                    <a:moveTo>
                      <a:pt x="4384783" y="3768942"/>
                    </a:moveTo>
                    <a:lnTo>
                      <a:pt x="4384768" y="3768949"/>
                    </a:lnTo>
                    <a:lnTo>
                      <a:pt x="4384768" y="3784629"/>
                    </a:lnTo>
                    <a:lnTo>
                      <a:pt x="4389447" y="3798256"/>
                    </a:lnTo>
                    <a:lnTo>
                      <a:pt x="4398786" y="3834551"/>
                    </a:lnTo>
                    <a:lnTo>
                      <a:pt x="4401396" y="3842156"/>
                    </a:lnTo>
                    <a:lnTo>
                      <a:pt x="4398791" y="3834562"/>
                    </a:lnTo>
                    <a:lnTo>
                      <a:pt x="4389450" y="3798256"/>
                    </a:lnTo>
                    <a:lnTo>
                      <a:pt x="4384783" y="3784643"/>
                    </a:lnTo>
                    <a:close/>
                    <a:moveTo>
                      <a:pt x="6291845" y="3727986"/>
                    </a:moveTo>
                    <a:cubicBezTo>
                      <a:pt x="6291845" y="3727986"/>
                      <a:pt x="6291845" y="3727986"/>
                      <a:pt x="6292031" y="3729367"/>
                    </a:cubicBezTo>
                    <a:lnTo>
                      <a:pt x="6292141" y="3730190"/>
                    </a:lnTo>
                    <a:lnTo>
                      <a:pt x="6307717" y="3730190"/>
                    </a:lnTo>
                    <a:close/>
                    <a:moveTo>
                      <a:pt x="4791038" y="3553203"/>
                    </a:moveTo>
                    <a:lnTo>
                      <a:pt x="4791038" y="3553209"/>
                    </a:lnTo>
                    <a:lnTo>
                      <a:pt x="4805047" y="3562281"/>
                    </a:lnTo>
                    <a:lnTo>
                      <a:pt x="4806200" y="3565640"/>
                    </a:lnTo>
                    <a:lnTo>
                      <a:pt x="4805047" y="3562275"/>
                    </a:lnTo>
                    <a:close/>
                    <a:moveTo>
                      <a:pt x="1090446" y="3178532"/>
                    </a:moveTo>
                    <a:lnTo>
                      <a:pt x="1088315" y="3184744"/>
                    </a:lnTo>
                    <a:lnTo>
                      <a:pt x="1088970" y="3183464"/>
                    </a:lnTo>
                    <a:lnTo>
                      <a:pt x="1091319" y="3178880"/>
                    </a:lnTo>
                    <a:close/>
                    <a:moveTo>
                      <a:pt x="6859812" y="2566177"/>
                    </a:moveTo>
                    <a:lnTo>
                      <a:pt x="6821688" y="2573687"/>
                    </a:lnTo>
                    <a:lnTo>
                      <a:pt x="6821676" y="2573851"/>
                    </a:lnTo>
                    <a:lnTo>
                      <a:pt x="6829971" y="2572182"/>
                    </a:lnTo>
                    <a:close/>
                    <a:moveTo>
                      <a:pt x="5617383" y="2329120"/>
                    </a:moveTo>
                    <a:lnTo>
                      <a:pt x="5589547" y="2332498"/>
                    </a:lnTo>
                    <a:lnTo>
                      <a:pt x="5589541" y="2332504"/>
                    </a:lnTo>
                    <a:close/>
                    <a:moveTo>
                      <a:pt x="5645583" y="2318884"/>
                    </a:moveTo>
                    <a:lnTo>
                      <a:pt x="5641516" y="2320861"/>
                    </a:lnTo>
                    <a:lnTo>
                      <a:pt x="5645576" y="2318889"/>
                    </a:lnTo>
                    <a:lnTo>
                      <a:pt x="5664254" y="2318889"/>
                    </a:lnTo>
                    <a:lnTo>
                      <a:pt x="5664259" y="2318884"/>
                    </a:lnTo>
                    <a:close/>
                    <a:moveTo>
                      <a:pt x="5860384" y="2300733"/>
                    </a:moveTo>
                    <a:lnTo>
                      <a:pt x="5860381" y="2300736"/>
                    </a:lnTo>
                    <a:lnTo>
                      <a:pt x="5870897" y="2307553"/>
                    </a:lnTo>
                    <a:lnTo>
                      <a:pt x="5870898" y="2307547"/>
                    </a:lnTo>
                    <a:close/>
                    <a:moveTo>
                      <a:pt x="5715623" y="2246277"/>
                    </a:moveTo>
                    <a:lnTo>
                      <a:pt x="5696467" y="2253726"/>
                    </a:lnTo>
                    <a:lnTo>
                      <a:pt x="5715618" y="2246282"/>
                    </a:lnTo>
                    <a:close/>
                    <a:moveTo>
                      <a:pt x="5668931" y="2246277"/>
                    </a:moveTo>
                    <a:lnTo>
                      <a:pt x="5668931" y="2246283"/>
                    </a:lnTo>
                    <a:lnTo>
                      <a:pt x="5668927" y="2246284"/>
                    </a:lnTo>
                    <a:lnTo>
                      <a:pt x="5692274" y="2255356"/>
                    </a:lnTo>
                    <a:lnTo>
                      <a:pt x="5692276" y="2255356"/>
                    </a:lnTo>
                    <a:close/>
                    <a:moveTo>
                      <a:pt x="5720293" y="2241740"/>
                    </a:moveTo>
                    <a:lnTo>
                      <a:pt x="5716680" y="2245251"/>
                    </a:lnTo>
                    <a:lnTo>
                      <a:pt x="5720292" y="2241746"/>
                    </a:lnTo>
                    <a:lnTo>
                      <a:pt x="5743638" y="2259896"/>
                    </a:lnTo>
                    <a:lnTo>
                      <a:pt x="5762316" y="2273511"/>
                    </a:lnTo>
                    <a:lnTo>
                      <a:pt x="5771656" y="2291660"/>
                    </a:lnTo>
                    <a:lnTo>
                      <a:pt x="5776322" y="2300735"/>
                    </a:lnTo>
                    <a:lnTo>
                      <a:pt x="5799676" y="2305275"/>
                    </a:lnTo>
                    <a:lnTo>
                      <a:pt x="5813680" y="2309814"/>
                    </a:lnTo>
                    <a:lnTo>
                      <a:pt x="5823020" y="2314350"/>
                    </a:lnTo>
                    <a:lnTo>
                      <a:pt x="5832360" y="2323425"/>
                    </a:lnTo>
                    <a:lnTo>
                      <a:pt x="5846364" y="2318889"/>
                    </a:lnTo>
                    <a:lnTo>
                      <a:pt x="5846364" y="2318888"/>
                    </a:lnTo>
                    <a:lnTo>
                      <a:pt x="5832367" y="2323421"/>
                    </a:lnTo>
                    <a:lnTo>
                      <a:pt x="5823027" y="2314349"/>
                    </a:lnTo>
                    <a:lnTo>
                      <a:pt x="5813686" y="2309812"/>
                    </a:lnTo>
                    <a:lnTo>
                      <a:pt x="5799677" y="2305270"/>
                    </a:lnTo>
                    <a:lnTo>
                      <a:pt x="5776333" y="2300733"/>
                    </a:lnTo>
                    <a:lnTo>
                      <a:pt x="5771660" y="2291660"/>
                    </a:lnTo>
                    <a:lnTo>
                      <a:pt x="5762320" y="2273507"/>
                    </a:lnTo>
                    <a:lnTo>
                      <a:pt x="5743642" y="2259891"/>
                    </a:lnTo>
                    <a:close/>
                    <a:moveTo>
                      <a:pt x="6801882" y="2231255"/>
                    </a:moveTo>
                    <a:lnTo>
                      <a:pt x="6797217" y="2232777"/>
                    </a:lnTo>
                    <a:cubicBezTo>
                      <a:pt x="6797217" y="2232777"/>
                      <a:pt x="6797217" y="2232777"/>
                      <a:pt x="6795734" y="2233262"/>
                    </a:cubicBezTo>
                    <a:lnTo>
                      <a:pt x="6793961" y="2233841"/>
                    </a:lnTo>
                    <a:lnTo>
                      <a:pt x="6794058" y="2234260"/>
                    </a:lnTo>
                    <a:lnTo>
                      <a:pt x="6798979" y="2232666"/>
                    </a:lnTo>
                    <a:close/>
                    <a:moveTo>
                      <a:pt x="6790348" y="2172638"/>
                    </a:moveTo>
                    <a:lnTo>
                      <a:pt x="6789637" y="2173673"/>
                    </a:lnTo>
                    <a:lnTo>
                      <a:pt x="6778018" y="2177435"/>
                    </a:lnTo>
                    <a:lnTo>
                      <a:pt x="6789310" y="2174669"/>
                    </a:lnTo>
                    <a:cubicBezTo>
                      <a:pt x="6789310" y="2174669"/>
                      <a:pt x="6789310" y="2174669"/>
                      <a:pt x="6790299" y="2172732"/>
                    </a:cubicBezTo>
                    <a:close/>
                    <a:moveTo>
                      <a:pt x="6783745" y="2134213"/>
                    </a:moveTo>
                    <a:lnTo>
                      <a:pt x="6793587" y="2141385"/>
                    </a:lnTo>
                    <a:lnTo>
                      <a:pt x="6793266" y="2139806"/>
                    </a:lnTo>
                    <a:cubicBezTo>
                      <a:pt x="6793266" y="2139806"/>
                      <a:pt x="6793266" y="2139806"/>
                      <a:pt x="6790793" y="2138354"/>
                    </a:cubicBezTo>
                    <a:close/>
                    <a:moveTo>
                      <a:pt x="6741499" y="2101838"/>
                    </a:moveTo>
                    <a:lnTo>
                      <a:pt x="6743436" y="2104988"/>
                    </a:lnTo>
                    <a:lnTo>
                      <a:pt x="6752279" y="2110144"/>
                    </a:lnTo>
                    <a:lnTo>
                      <a:pt x="6765800" y="2120656"/>
                    </a:lnTo>
                    <a:lnTo>
                      <a:pt x="6753710" y="2108815"/>
                    </a:lnTo>
                    <a:cubicBezTo>
                      <a:pt x="6753710" y="2108815"/>
                      <a:pt x="6753710" y="2108815"/>
                      <a:pt x="6747777" y="2105425"/>
                    </a:cubicBezTo>
                    <a:close/>
                    <a:moveTo>
                      <a:pt x="6999776" y="1928624"/>
                    </a:moveTo>
                    <a:lnTo>
                      <a:pt x="6999773" y="1928626"/>
                    </a:lnTo>
                    <a:lnTo>
                      <a:pt x="6990433" y="1951316"/>
                    </a:lnTo>
                    <a:lnTo>
                      <a:pt x="6995104" y="1964929"/>
                    </a:lnTo>
                    <a:lnTo>
                      <a:pt x="7004443" y="1983082"/>
                    </a:lnTo>
                    <a:lnTo>
                      <a:pt x="7004448" y="1983085"/>
                    </a:lnTo>
                    <a:lnTo>
                      <a:pt x="7004445" y="1983082"/>
                    </a:lnTo>
                    <a:lnTo>
                      <a:pt x="6995106" y="1964928"/>
                    </a:lnTo>
                    <a:lnTo>
                      <a:pt x="6990437" y="1951313"/>
                    </a:lnTo>
                    <a:lnTo>
                      <a:pt x="6999776" y="1928625"/>
                    </a:lnTo>
                    <a:close/>
                    <a:moveTo>
                      <a:pt x="6976427" y="1919545"/>
                    </a:moveTo>
                    <a:lnTo>
                      <a:pt x="6962417" y="1928620"/>
                    </a:lnTo>
                    <a:lnTo>
                      <a:pt x="6953075" y="1942235"/>
                    </a:lnTo>
                    <a:lnTo>
                      <a:pt x="6891494" y="1953457"/>
                    </a:lnTo>
                    <a:lnTo>
                      <a:pt x="6953178" y="1942636"/>
                    </a:lnTo>
                    <a:lnTo>
                      <a:pt x="6953079" y="1942241"/>
                    </a:lnTo>
                    <a:lnTo>
                      <a:pt x="6962416" y="1928626"/>
                    </a:lnTo>
                    <a:lnTo>
                      <a:pt x="6976425" y="1919551"/>
                    </a:lnTo>
                    <a:lnTo>
                      <a:pt x="6981096" y="1919551"/>
                    </a:lnTo>
                    <a:lnTo>
                      <a:pt x="6995104" y="1919551"/>
                    </a:lnTo>
                    <a:lnTo>
                      <a:pt x="7001776" y="1922793"/>
                    </a:lnTo>
                    <a:lnTo>
                      <a:pt x="7001777" y="1922791"/>
                    </a:lnTo>
                    <a:lnTo>
                      <a:pt x="6995104" y="1919545"/>
                    </a:lnTo>
                    <a:lnTo>
                      <a:pt x="6981095" y="1919545"/>
                    </a:lnTo>
                    <a:close/>
                    <a:moveTo>
                      <a:pt x="523340" y="1864063"/>
                    </a:moveTo>
                    <a:lnTo>
                      <a:pt x="522989" y="1865087"/>
                    </a:lnTo>
                    <a:lnTo>
                      <a:pt x="525420" y="1872171"/>
                    </a:lnTo>
                    <a:close/>
                    <a:moveTo>
                      <a:pt x="7078549" y="1853251"/>
                    </a:moveTo>
                    <a:lnTo>
                      <a:pt x="7074487" y="1865091"/>
                    </a:lnTo>
                    <a:lnTo>
                      <a:pt x="7037133" y="1887781"/>
                    </a:lnTo>
                    <a:lnTo>
                      <a:pt x="7004439" y="1915006"/>
                    </a:lnTo>
                    <a:lnTo>
                      <a:pt x="7004439" y="1915030"/>
                    </a:lnTo>
                    <a:lnTo>
                      <a:pt x="7004445" y="1915014"/>
                    </a:lnTo>
                    <a:lnTo>
                      <a:pt x="7037131" y="1887785"/>
                    </a:lnTo>
                    <a:lnTo>
                      <a:pt x="7074487" y="1865095"/>
                    </a:lnTo>
                    <a:close/>
                    <a:moveTo>
                      <a:pt x="554804" y="1842828"/>
                    </a:moveTo>
                    <a:lnTo>
                      <a:pt x="551010" y="1844667"/>
                    </a:lnTo>
                    <a:lnTo>
                      <a:pt x="554626" y="1843493"/>
                    </a:lnTo>
                    <a:close/>
                    <a:moveTo>
                      <a:pt x="7032461" y="1778874"/>
                    </a:moveTo>
                    <a:lnTo>
                      <a:pt x="7035216" y="1784228"/>
                    </a:lnTo>
                    <a:lnTo>
                      <a:pt x="7032462" y="1778875"/>
                    </a:lnTo>
                    <a:close/>
                    <a:moveTo>
                      <a:pt x="5392328" y="1774908"/>
                    </a:moveTo>
                    <a:lnTo>
                      <a:pt x="5369590" y="1776467"/>
                    </a:lnTo>
                    <a:lnTo>
                      <a:pt x="5358187" y="1777248"/>
                    </a:lnTo>
                    <a:lnTo>
                      <a:pt x="5392182" y="1775083"/>
                    </a:lnTo>
                    <a:close/>
                    <a:moveTo>
                      <a:pt x="7100966" y="1641926"/>
                    </a:moveTo>
                    <a:lnTo>
                      <a:pt x="7149199" y="1656351"/>
                    </a:lnTo>
                    <a:lnTo>
                      <a:pt x="7154145" y="1661156"/>
                    </a:lnTo>
                    <a:lnTo>
                      <a:pt x="7149199" y="1656344"/>
                    </a:lnTo>
                    <a:close/>
                    <a:moveTo>
                      <a:pt x="7032460" y="1624579"/>
                    </a:moveTo>
                    <a:lnTo>
                      <a:pt x="7032459" y="1624583"/>
                    </a:lnTo>
                    <a:lnTo>
                      <a:pt x="7027790" y="1638193"/>
                    </a:lnTo>
                    <a:lnTo>
                      <a:pt x="7018448" y="1656347"/>
                    </a:lnTo>
                    <a:lnTo>
                      <a:pt x="7004439" y="1665422"/>
                    </a:lnTo>
                    <a:lnTo>
                      <a:pt x="6999772" y="1688111"/>
                    </a:lnTo>
                    <a:lnTo>
                      <a:pt x="7004439" y="1715341"/>
                    </a:lnTo>
                    <a:lnTo>
                      <a:pt x="7004439" y="1738029"/>
                    </a:lnTo>
                    <a:lnTo>
                      <a:pt x="6999772" y="1760719"/>
                    </a:lnTo>
                    <a:lnTo>
                      <a:pt x="6999776" y="1760721"/>
                    </a:lnTo>
                    <a:lnTo>
                      <a:pt x="7004445" y="1738032"/>
                    </a:lnTo>
                    <a:lnTo>
                      <a:pt x="7004445" y="1715342"/>
                    </a:lnTo>
                    <a:lnTo>
                      <a:pt x="6999776" y="1688116"/>
                    </a:lnTo>
                    <a:lnTo>
                      <a:pt x="7004445" y="1665426"/>
                    </a:lnTo>
                    <a:lnTo>
                      <a:pt x="7018453" y="1656351"/>
                    </a:lnTo>
                    <a:lnTo>
                      <a:pt x="7027793" y="1638197"/>
                    </a:lnTo>
                    <a:lnTo>
                      <a:pt x="7032462" y="1624586"/>
                    </a:lnTo>
                    <a:lnTo>
                      <a:pt x="7078229" y="1635703"/>
                    </a:lnTo>
                    <a:close/>
                    <a:moveTo>
                      <a:pt x="6925054" y="1511129"/>
                    </a:moveTo>
                    <a:lnTo>
                      <a:pt x="6398971" y="1601583"/>
                    </a:lnTo>
                    <a:lnTo>
                      <a:pt x="6925056" y="1511135"/>
                    </a:lnTo>
                    <a:lnTo>
                      <a:pt x="6961919" y="1533521"/>
                    </a:lnTo>
                    <a:close/>
                    <a:moveTo>
                      <a:pt x="7594374" y="1455674"/>
                    </a:moveTo>
                    <a:cubicBezTo>
                      <a:pt x="7598265" y="1452145"/>
                      <a:pt x="7609938" y="1459204"/>
                      <a:pt x="7609938" y="1459204"/>
                    </a:cubicBezTo>
                    <a:cubicBezTo>
                      <a:pt x="7609938" y="1459204"/>
                      <a:pt x="7609938" y="1459204"/>
                      <a:pt x="7625502" y="1466264"/>
                    </a:cubicBezTo>
                    <a:cubicBezTo>
                      <a:pt x="7625502" y="1466264"/>
                      <a:pt x="7625502" y="1466264"/>
                      <a:pt x="7617721" y="1473323"/>
                    </a:cubicBezTo>
                    <a:cubicBezTo>
                      <a:pt x="7617721" y="1473323"/>
                      <a:pt x="7617721" y="1473323"/>
                      <a:pt x="7606047" y="1483913"/>
                    </a:cubicBezTo>
                    <a:cubicBezTo>
                      <a:pt x="7606047" y="1483913"/>
                      <a:pt x="7606047" y="1483913"/>
                      <a:pt x="7590483" y="1483913"/>
                    </a:cubicBezTo>
                    <a:lnTo>
                      <a:pt x="7578810" y="1476854"/>
                    </a:lnTo>
                    <a:cubicBezTo>
                      <a:pt x="7578810" y="1476854"/>
                      <a:pt x="7594374" y="1459204"/>
                      <a:pt x="7594374" y="1455674"/>
                    </a:cubicBezTo>
                    <a:close/>
                    <a:moveTo>
                      <a:pt x="7186560" y="1311469"/>
                    </a:moveTo>
                    <a:lnTo>
                      <a:pt x="7186556" y="1311470"/>
                    </a:lnTo>
                    <a:lnTo>
                      <a:pt x="7186556" y="1370460"/>
                    </a:lnTo>
                    <a:lnTo>
                      <a:pt x="7186556" y="1452137"/>
                    </a:lnTo>
                    <a:lnTo>
                      <a:pt x="7205230" y="1538358"/>
                    </a:lnTo>
                    <a:lnTo>
                      <a:pt x="7205230" y="1570123"/>
                    </a:lnTo>
                    <a:lnTo>
                      <a:pt x="7218251" y="1589101"/>
                    </a:lnTo>
                    <a:lnTo>
                      <a:pt x="7205237" y="1570127"/>
                    </a:lnTo>
                    <a:lnTo>
                      <a:pt x="7205237" y="1538363"/>
                    </a:lnTo>
                    <a:lnTo>
                      <a:pt x="7186560" y="1452142"/>
                    </a:lnTo>
                    <a:lnTo>
                      <a:pt x="7186560" y="1447605"/>
                    </a:lnTo>
                    <a:lnTo>
                      <a:pt x="7186560" y="1447604"/>
                    </a:lnTo>
                    <a:lnTo>
                      <a:pt x="7186560" y="1370462"/>
                    </a:lnTo>
                    <a:close/>
                    <a:moveTo>
                      <a:pt x="7154632" y="1183486"/>
                    </a:moveTo>
                    <a:lnTo>
                      <a:pt x="7158531" y="1225246"/>
                    </a:lnTo>
                    <a:lnTo>
                      <a:pt x="7167873" y="1266085"/>
                    </a:lnTo>
                    <a:lnTo>
                      <a:pt x="7172966" y="1277218"/>
                    </a:lnTo>
                    <a:lnTo>
                      <a:pt x="7167875" y="1266087"/>
                    </a:lnTo>
                    <a:lnTo>
                      <a:pt x="7158538" y="1225246"/>
                    </a:lnTo>
                    <a:close/>
                    <a:moveTo>
                      <a:pt x="7466734" y="1134482"/>
                    </a:moveTo>
                    <a:lnTo>
                      <a:pt x="7466735" y="1134487"/>
                    </a:lnTo>
                    <a:lnTo>
                      <a:pt x="7467063" y="1134769"/>
                    </a:lnTo>
                    <a:close/>
                    <a:moveTo>
                      <a:pt x="7105949" y="1099510"/>
                    </a:moveTo>
                    <a:lnTo>
                      <a:pt x="7121174" y="1125408"/>
                    </a:lnTo>
                    <a:lnTo>
                      <a:pt x="7133937" y="1158474"/>
                    </a:lnTo>
                    <a:lnTo>
                      <a:pt x="7121181" y="1125414"/>
                    </a:lnTo>
                    <a:close/>
                    <a:moveTo>
                      <a:pt x="7110579" y="1025334"/>
                    </a:moveTo>
                    <a:lnTo>
                      <a:pt x="7121174" y="1052805"/>
                    </a:lnTo>
                    <a:lnTo>
                      <a:pt x="7107170" y="1061878"/>
                    </a:lnTo>
                    <a:lnTo>
                      <a:pt x="7102500" y="1093643"/>
                    </a:lnTo>
                    <a:lnTo>
                      <a:pt x="7102501" y="1093645"/>
                    </a:lnTo>
                    <a:lnTo>
                      <a:pt x="7107170" y="1061880"/>
                    </a:lnTo>
                    <a:lnTo>
                      <a:pt x="7121181" y="1052805"/>
                    </a:lnTo>
                    <a:close/>
                    <a:moveTo>
                      <a:pt x="7084966" y="993378"/>
                    </a:moveTo>
                    <a:lnTo>
                      <a:pt x="7093158" y="1011959"/>
                    </a:lnTo>
                    <a:lnTo>
                      <a:pt x="7093162" y="1011962"/>
                    </a:lnTo>
                    <a:close/>
                    <a:moveTo>
                      <a:pt x="5449164" y="970610"/>
                    </a:moveTo>
                    <a:cubicBezTo>
                      <a:pt x="5421485" y="986007"/>
                      <a:pt x="5421485" y="986007"/>
                      <a:pt x="5421485" y="986007"/>
                    </a:cubicBezTo>
                    <a:cubicBezTo>
                      <a:pt x="5405665" y="1001405"/>
                      <a:pt x="5405665" y="1001405"/>
                      <a:pt x="5405665" y="1001405"/>
                    </a:cubicBezTo>
                    <a:cubicBezTo>
                      <a:pt x="5377997" y="1005249"/>
                      <a:pt x="5377997" y="1005249"/>
                      <a:pt x="5377997" y="1005249"/>
                    </a:cubicBezTo>
                    <a:cubicBezTo>
                      <a:pt x="5346367" y="1005249"/>
                      <a:pt x="5346367" y="1005249"/>
                      <a:pt x="5346367" y="1005249"/>
                    </a:cubicBezTo>
                    <a:cubicBezTo>
                      <a:pt x="5330547" y="1016802"/>
                      <a:pt x="5330547" y="1016802"/>
                      <a:pt x="5330547" y="1016802"/>
                    </a:cubicBezTo>
                    <a:cubicBezTo>
                      <a:pt x="5310775" y="1051442"/>
                      <a:pt x="5310775" y="1051442"/>
                      <a:pt x="5310775" y="1051442"/>
                    </a:cubicBezTo>
                    <a:cubicBezTo>
                      <a:pt x="5287059" y="1066830"/>
                      <a:pt x="5287059" y="1066830"/>
                      <a:pt x="5287059" y="1066830"/>
                    </a:cubicBezTo>
                    <a:cubicBezTo>
                      <a:pt x="5283107" y="1062985"/>
                      <a:pt x="5283107" y="1062985"/>
                      <a:pt x="5283107" y="1062985"/>
                    </a:cubicBezTo>
                    <a:cubicBezTo>
                      <a:pt x="5291012" y="1047588"/>
                      <a:pt x="5291012" y="1047588"/>
                      <a:pt x="5291012" y="1047588"/>
                    </a:cubicBezTo>
                    <a:cubicBezTo>
                      <a:pt x="5302870" y="1036044"/>
                      <a:pt x="5302870" y="1036044"/>
                      <a:pt x="5302870" y="1036044"/>
                    </a:cubicBezTo>
                    <a:cubicBezTo>
                      <a:pt x="5294964" y="1024492"/>
                      <a:pt x="5294964" y="1024492"/>
                      <a:pt x="5294964" y="1024492"/>
                    </a:cubicBezTo>
                    <a:cubicBezTo>
                      <a:pt x="5279155" y="1032190"/>
                      <a:pt x="5279155" y="1032190"/>
                      <a:pt x="5279155" y="1032190"/>
                    </a:cubicBezTo>
                    <a:cubicBezTo>
                      <a:pt x="5271240" y="1036044"/>
                      <a:pt x="5271240" y="1036044"/>
                      <a:pt x="5271240" y="1036044"/>
                    </a:cubicBezTo>
                    <a:cubicBezTo>
                      <a:pt x="5263334" y="1051442"/>
                      <a:pt x="5263334" y="1051442"/>
                      <a:pt x="5263334" y="1051442"/>
                    </a:cubicBezTo>
                    <a:cubicBezTo>
                      <a:pt x="5255429" y="1055286"/>
                      <a:pt x="5255429" y="1055286"/>
                      <a:pt x="5255429" y="1055286"/>
                    </a:cubicBezTo>
                    <a:cubicBezTo>
                      <a:pt x="5251476" y="1055286"/>
                      <a:pt x="5251476" y="1055286"/>
                      <a:pt x="5251476" y="1055286"/>
                    </a:cubicBezTo>
                    <a:cubicBezTo>
                      <a:pt x="5243561" y="1028346"/>
                      <a:pt x="5243561" y="1028346"/>
                      <a:pt x="5243561" y="1028346"/>
                    </a:cubicBezTo>
                    <a:cubicBezTo>
                      <a:pt x="5239609" y="1028346"/>
                      <a:pt x="5239609" y="1028346"/>
                      <a:pt x="5239609" y="1028346"/>
                    </a:cubicBezTo>
                    <a:cubicBezTo>
                      <a:pt x="5231704" y="1051442"/>
                      <a:pt x="5231704" y="1051442"/>
                      <a:pt x="5231704" y="1051442"/>
                    </a:cubicBezTo>
                    <a:cubicBezTo>
                      <a:pt x="5227752" y="1066830"/>
                      <a:pt x="5227752" y="1066830"/>
                      <a:pt x="5227752" y="1066830"/>
                    </a:cubicBezTo>
                    <a:cubicBezTo>
                      <a:pt x="5211941" y="1086081"/>
                      <a:pt x="5211941" y="1086081"/>
                      <a:pt x="5211941" y="1086081"/>
                    </a:cubicBezTo>
                    <a:cubicBezTo>
                      <a:pt x="5200074" y="1128410"/>
                      <a:pt x="5200074" y="1128410"/>
                      <a:pt x="5200074" y="1128410"/>
                    </a:cubicBezTo>
                    <a:cubicBezTo>
                      <a:pt x="5192168" y="1151506"/>
                      <a:pt x="5192168" y="1151506"/>
                      <a:pt x="5192168" y="1151506"/>
                    </a:cubicBezTo>
                    <a:cubicBezTo>
                      <a:pt x="5168443" y="1170749"/>
                      <a:pt x="5168443" y="1170749"/>
                      <a:pt x="5168443" y="1170749"/>
                    </a:cubicBezTo>
                    <a:lnTo>
                      <a:pt x="5165088" y="1164218"/>
                    </a:lnTo>
                    <a:lnTo>
                      <a:pt x="5161768" y="1170702"/>
                    </a:lnTo>
                    <a:cubicBezTo>
                      <a:pt x="5161768" y="1170702"/>
                      <a:pt x="5161768" y="1170702"/>
                      <a:pt x="5165718" y="1189984"/>
                    </a:cubicBezTo>
                    <a:cubicBezTo>
                      <a:pt x="5165718" y="1189984"/>
                      <a:pt x="5165718" y="1189984"/>
                      <a:pt x="5161768" y="1197698"/>
                    </a:cubicBezTo>
                    <a:cubicBezTo>
                      <a:pt x="5161768" y="1197698"/>
                      <a:pt x="5161768" y="1197698"/>
                      <a:pt x="5153869" y="1205405"/>
                    </a:cubicBezTo>
                    <a:cubicBezTo>
                      <a:pt x="5153869" y="1205405"/>
                      <a:pt x="5153869" y="1205405"/>
                      <a:pt x="5145971" y="1213119"/>
                    </a:cubicBezTo>
                    <a:cubicBezTo>
                      <a:pt x="5145971" y="1213119"/>
                      <a:pt x="5145971" y="1213119"/>
                      <a:pt x="5142021" y="1220833"/>
                    </a:cubicBezTo>
                    <a:cubicBezTo>
                      <a:pt x="5142021" y="1220833"/>
                      <a:pt x="5142021" y="1220833"/>
                      <a:pt x="5138072" y="1232401"/>
                    </a:cubicBezTo>
                    <a:cubicBezTo>
                      <a:pt x="5138072" y="1232401"/>
                      <a:pt x="5138072" y="1232401"/>
                      <a:pt x="5130174" y="1259396"/>
                    </a:cubicBezTo>
                    <a:cubicBezTo>
                      <a:pt x="5130174" y="1259396"/>
                      <a:pt x="5130174" y="1259396"/>
                      <a:pt x="5118326" y="1274817"/>
                    </a:cubicBezTo>
                    <a:cubicBezTo>
                      <a:pt x="5118326" y="1274817"/>
                      <a:pt x="5118326" y="1274817"/>
                      <a:pt x="5130174" y="1286385"/>
                    </a:cubicBezTo>
                    <a:cubicBezTo>
                      <a:pt x="5130174" y="1286385"/>
                      <a:pt x="5130174" y="1286385"/>
                      <a:pt x="5145971" y="1267103"/>
                    </a:cubicBezTo>
                    <a:cubicBezTo>
                      <a:pt x="5145971" y="1267103"/>
                      <a:pt x="5145971" y="1267103"/>
                      <a:pt x="5153869" y="1251682"/>
                    </a:cubicBezTo>
                    <a:cubicBezTo>
                      <a:pt x="5153869" y="1251682"/>
                      <a:pt x="5153869" y="1251682"/>
                      <a:pt x="5157819" y="1243968"/>
                    </a:cubicBezTo>
                    <a:cubicBezTo>
                      <a:pt x="5157819" y="1243968"/>
                      <a:pt x="5157819" y="1243968"/>
                      <a:pt x="5169667" y="1228547"/>
                    </a:cubicBezTo>
                    <a:cubicBezTo>
                      <a:pt x="5169667" y="1228547"/>
                      <a:pt x="5169667" y="1228547"/>
                      <a:pt x="5193363" y="1216973"/>
                    </a:cubicBezTo>
                    <a:cubicBezTo>
                      <a:pt x="5193363" y="1216973"/>
                      <a:pt x="5193363" y="1216973"/>
                      <a:pt x="5205211" y="1209266"/>
                    </a:cubicBezTo>
                    <a:cubicBezTo>
                      <a:pt x="5205211" y="1209266"/>
                      <a:pt x="5205211" y="1209266"/>
                      <a:pt x="5217059" y="1186124"/>
                    </a:cubicBezTo>
                    <a:cubicBezTo>
                      <a:pt x="5217059" y="1186124"/>
                      <a:pt x="5217059" y="1186124"/>
                      <a:pt x="5221008" y="1166848"/>
                    </a:cubicBezTo>
                    <a:cubicBezTo>
                      <a:pt x="5221008" y="1166848"/>
                      <a:pt x="5221008" y="1166848"/>
                      <a:pt x="5232856" y="1151420"/>
                    </a:cubicBezTo>
                    <a:cubicBezTo>
                      <a:pt x="5232856" y="1151420"/>
                      <a:pt x="5232856" y="1151420"/>
                      <a:pt x="5248660" y="1135999"/>
                    </a:cubicBezTo>
                    <a:cubicBezTo>
                      <a:pt x="5248660" y="1135999"/>
                      <a:pt x="5248660" y="1135999"/>
                      <a:pt x="5248660" y="1143706"/>
                    </a:cubicBezTo>
                    <a:cubicBezTo>
                      <a:pt x="5248660" y="1143706"/>
                      <a:pt x="5248660" y="1143706"/>
                      <a:pt x="5248660" y="1151420"/>
                    </a:cubicBezTo>
                    <a:cubicBezTo>
                      <a:pt x="5248660" y="1151420"/>
                      <a:pt x="5248660" y="1151420"/>
                      <a:pt x="5248660" y="1159134"/>
                    </a:cubicBezTo>
                    <a:cubicBezTo>
                      <a:pt x="5248660" y="1159134"/>
                      <a:pt x="5248660" y="1159134"/>
                      <a:pt x="5248660" y="1166848"/>
                    </a:cubicBezTo>
                    <a:cubicBezTo>
                      <a:pt x="5248660" y="1166848"/>
                      <a:pt x="5248660" y="1166848"/>
                      <a:pt x="5248660" y="1174555"/>
                    </a:cubicBezTo>
                    <a:cubicBezTo>
                      <a:pt x="5248660" y="1174555"/>
                      <a:pt x="5248660" y="1174555"/>
                      <a:pt x="5232856" y="1178417"/>
                    </a:cubicBezTo>
                    <a:cubicBezTo>
                      <a:pt x="5232856" y="1178417"/>
                      <a:pt x="5232856" y="1178417"/>
                      <a:pt x="5232856" y="1189984"/>
                    </a:cubicBezTo>
                    <a:cubicBezTo>
                      <a:pt x="5232856" y="1189984"/>
                      <a:pt x="5232856" y="1189984"/>
                      <a:pt x="5228907" y="1205405"/>
                    </a:cubicBezTo>
                    <a:cubicBezTo>
                      <a:pt x="5228907" y="1205405"/>
                      <a:pt x="5228907" y="1205405"/>
                      <a:pt x="5209161" y="1243968"/>
                    </a:cubicBezTo>
                    <a:cubicBezTo>
                      <a:pt x="5209161" y="1243968"/>
                      <a:pt x="5209161" y="1243968"/>
                      <a:pt x="5197312" y="1267103"/>
                    </a:cubicBezTo>
                    <a:cubicBezTo>
                      <a:pt x="5197312" y="1267103"/>
                      <a:pt x="5197312" y="1267103"/>
                      <a:pt x="5193363" y="1286385"/>
                    </a:cubicBezTo>
                    <a:cubicBezTo>
                      <a:pt x="5193363" y="1286385"/>
                      <a:pt x="5193363" y="1286385"/>
                      <a:pt x="5189414" y="1317235"/>
                    </a:cubicBezTo>
                    <a:cubicBezTo>
                      <a:pt x="5189414" y="1317235"/>
                      <a:pt x="5189414" y="1317235"/>
                      <a:pt x="5189414" y="1328809"/>
                    </a:cubicBezTo>
                    <a:cubicBezTo>
                      <a:pt x="5189414" y="1328809"/>
                      <a:pt x="5189414" y="1328809"/>
                      <a:pt x="5197312" y="1344230"/>
                    </a:cubicBezTo>
                    <a:cubicBezTo>
                      <a:pt x="5197312" y="1344230"/>
                      <a:pt x="5197312" y="1344230"/>
                      <a:pt x="5197312" y="1351944"/>
                    </a:cubicBezTo>
                    <a:cubicBezTo>
                      <a:pt x="5197312" y="1351944"/>
                      <a:pt x="5197312" y="1351944"/>
                      <a:pt x="5181514" y="1367365"/>
                    </a:cubicBezTo>
                    <a:cubicBezTo>
                      <a:pt x="5181514" y="1367365"/>
                      <a:pt x="5181514" y="1367365"/>
                      <a:pt x="5181514" y="1375079"/>
                    </a:cubicBezTo>
                    <a:cubicBezTo>
                      <a:pt x="5181514" y="1375079"/>
                      <a:pt x="5181514" y="1375079"/>
                      <a:pt x="5173616" y="1386647"/>
                    </a:cubicBezTo>
                    <a:cubicBezTo>
                      <a:pt x="5173616" y="1386647"/>
                      <a:pt x="5173616" y="1386647"/>
                      <a:pt x="5173616" y="1402076"/>
                    </a:cubicBezTo>
                    <a:cubicBezTo>
                      <a:pt x="5173616" y="1402076"/>
                      <a:pt x="5173616" y="1402076"/>
                      <a:pt x="5173616" y="1429064"/>
                    </a:cubicBezTo>
                    <a:cubicBezTo>
                      <a:pt x="5173616" y="1429064"/>
                      <a:pt x="5173616" y="1429064"/>
                      <a:pt x="5181514" y="1448346"/>
                    </a:cubicBezTo>
                    <a:cubicBezTo>
                      <a:pt x="5181514" y="1448346"/>
                      <a:pt x="5181514" y="1448346"/>
                      <a:pt x="5173616" y="1459913"/>
                    </a:cubicBezTo>
                    <a:cubicBezTo>
                      <a:pt x="5173616" y="1459913"/>
                      <a:pt x="5173616" y="1459913"/>
                      <a:pt x="5169667" y="1471488"/>
                    </a:cubicBezTo>
                    <a:cubicBezTo>
                      <a:pt x="5169667" y="1471488"/>
                      <a:pt x="5169667" y="1471488"/>
                      <a:pt x="5161768" y="1494623"/>
                    </a:cubicBezTo>
                    <a:cubicBezTo>
                      <a:pt x="5161768" y="1494623"/>
                      <a:pt x="5161768" y="1494623"/>
                      <a:pt x="5157819" y="1525473"/>
                    </a:cubicBezTo>
                    <a:cubicBezTo>
                      <a:pt x="5157819" y="1525473"/>
                      <a:pt x="5157819" y="1525473"/>
                      <a:pt x="5161768" y="1552468"/>
                    </a:cubicBezTo>
                    <a:cubicBezTo>
                      <a:pt x="5161768" y="1552468"/>
                      <a:pt x="5161768" y="1552468"/>
                      <a:pt x="5181514" y="1598738"/>
                    </a:cubicBezTo>
                    <a:cubicBezTo>
                      <a:pt x="5181514" y="1598738"/>
                      <a:pt x="5181514" y="1598738"/>
                      <a:pt x="5181514" y="1614167"/>
                    </a:cubicBezTo>
                    <a:cubicBezTo>
                      <a:pt x="5181514" y="1614167"/>
                      <a:pt x="5181514" y="1614167"/>
                      <a:pt x="5181514" y="1660437"/>
                    </a:cubicBezTo>
                    <a:cubicBezTo>
                      <a:pt x="5181514" y="1660437"/>
                      <a:pt x="5181514" y="1660437"/>
                      <a:pt x="5176481" y="1660735"/>
                    </a:cubicBezTo>
                    <a:lnTo>
                      <a:pt x="5169785" y="1661132"/>
                    </a:lnTo>
                    <a:lnTo>
                      <a:pt x="5169915" y="1661396"/>
                    </a:lnTo>
                    <a:lnTo>
                      <a:pt x="5178615" y="1660887"/>
                    </a:lnTo>
                    <a:lnTo>
                      <a:pt x="5178615" y="1674492"/>
                    </a:lnTo>
                    <a:lnTo>
                      <a:pt x="5182059" y="1691224"/>
                    </a:lnTo>
                    <a:lnTo>
                      <a:pt x="5195307" y="1727016"/>
                    </a:lnTo>
                    <a:lnTo>
                      <a:pt x="5206636" y="1738027"/>
                    </a:lnTo>
                    <a:lnTo>
                      <a:pt x="5211304" y="1765256"/>
                    </a:lnTo>
                    <a:lnTo>
                      <a:pt x="5220641" y="1778871"/>
                    </a:lnTo>
                    <a:lnTo>
                      <a:pt x="5229984" y="1801561"/>
                    </a:lnTo>
                    <a:lnTo>
                      <a:pt x="5248662" y="1815176"/>
                    </a:lnTo>
                    <a:lnTo>
                      <a:pt x="5243994" y="1815176"/>
                    </a:lnTo>
                    <a:lnTo>
                      <a:pt x="5246308" y="1883419"/>
                    </a:lnTo>
                    <a:lnTo>
                      <a:pt x="5246311" y="1883427"/>
                    </a:lnTo>
                    <a:lnTo>
                      <a:pt x="5243995" y="1815178"/>
                    </a:lnTo>
                    <a:lnTo>
                      <a:pt x="5267343" y="1819712"/>
                    </a:lnTo>
                    <a:lnTo>
                      <a:pt x="5281352" y="1815178"/>
                    </a:lnTo>
                    <a:lnTo>
                      <a:pt x="5300031" y="1801565"/>
                    </a:lnTo>
                    <a:lnTo>
                      <a:pt x="5332718" y="1783411"/>
                    </a:lnTo>
                    <a:lnTo>
                      <a:pt x="5332718" y="1778872"/>
                    </a:lnTo>
                    <a:lnTo>
                      <a:pt x="5334628" y="1778750"/>
                    </a:lnTo>
                    <a:lnTo>
                      <a:pt x="5351801" y="1762028"/>
                    </a:lnTo>
                    <a:cubicBezTo>
                      <a:pt x="5354273" y="1759621"/>
                      <a:pt x="5354273" y="1759621"/>
                      <a:pt x="5354273" y="1759621"/>
                    </a:cubicBezTo>
                    <a:cubicBezTo>
                      <a:pt x="5362177" y="1744233"/>
                      <a:pt x="5362177" y="1744233"/>
                      <a:pt x="5362177" y="1744233"/>
                    </a:cubicBezTo>
                    <a:cubicBezTo>
                      <a:pt x="5377997" y="1717283"/>
                      <a:pt x="5377997" y="1717283"/>
                      <a:pt x="5377997" y="1717283"/>
                    </a:cubicBezTo>
                    <a:cubicBezTo>
                      <a:pt x="5393807" y="1682643"/>
                      <a:pt x="5393807" y="1682643"/>
                      <a:pt x="5393807" y="1682643"/>
                    </a:cubicBezTo>
                    <a:cubicBezTo>
                      <a:pt x="5401713" y="1644159"/>
                      <a:pt x="5401713" y="1644159"/>
                      <a:pt x="5401713" y="1644159"/>
                    </a:cubicBezTo>
                    <a:cubicBezTo>
                      <a:pt x="5397761" y="1574880"/>
                      <a:pt x="5397761" y="1574880"/>
                      <a:pt x="5397761" y="1574880"/>
                    </a:cubicBezTo>
                    <a:cubicBezTo>
                      <a:pt x="5397761" y="1544085"/>
                      <a:pt x="5397761" y="1544085"/>
                      <a:pt x="5397761" y="1544085"/>
                    </a:cubicBezTo>
                    <a:cubicBezTo>
                      <a:pt x="5381950" y="1520998"/>
                      <a:pt x="5381950" y="1520998"/>
                      <a:pt x="5381950" y="1520998"/>
                    </a:cubicBezTo>
                    <a:cubicBezTo>
                      <a:pt x="5366130" y="1490203"/>
                      <a:pt x="5366130" y="1490203"/>
                      <a:pt x="5366130" y="1490203"/>
                    </a:cubicBezTo>
                    <a:cubicBezTo>
                      <a:pt x="5350319" y="1474806"/>
                      <a:pt x="5350319" y="1474806"/>
                      <a:pt x="5350319" y="1474806"/>
                    </a:cubicBezTo>
                    <a:cubicBezTo>
                      <a:pt x="5338452" y="1447865"/>
                      <a:pt x="5338452" y="1447865"/>
                      <a:pt x="5338452" y="1447865"/>
                    </a:cubicBezTo>
                    <a:cubicBezTo>
                      <a:pt x="5346367" y="1428623"/>
                      <a:pt x="5346367" y="1428623"/>
                      <a:pt x="5346367" y="1428623"/>
                    </a:cubicBezTo>
                    <a:cubicBezTo>
                      <a:pt x="5354273" y="1420924"/>
                      <a:pt x="5354273" y="1420924"/>
                      <a:pt x="5354273" y="1420924"/>
                    </a:cubicBezTo>
                    <a:cubicBezTo>
                      <a:pt x="5354273" y="1405527"/>
                      <a:pt x="5354273" y="1405527"/>
                      <a:pt x="5354273" y="1405527"/>
                    </a:cubicBezTo>
                    <a:cubicBezTo>
                      <a:pt x="5346367" y="1374741"/>
                      <a:pt x="5346367" y="1374741"/>
                      <a:pt x="5346367" y="1374741"/>
                    </a:cubicBezTo>
                    <a:cubicBezTo>
                      <a:pt x="5334500" y="1363198"/>
                      <a:pt x="5334500" y="1363198"/>
                      <a:pt x="5334500" y="1363198"/>
                    </a:cubicBezTo>
                    <a:cubicBezTo>
                      <a:pt x="5346367" y="1355499"/>
                      <a:pt x="5346367" y="1355499"/>
                      <a:pt x="5346367" y="1355499"/>
                    </a:cubicBezTo>
                    <a:cubicBezTo>
                      <a:pt x="5350319" y="1336248"/>
                      <a:pt x="5350319" y="1336248"/>
                      <a:pt x="5350319" y="1336248"/>
                    </a:cubicBezTo>
                    <a:cubicBezTo>
                      <a:pt x="5354273" y="1317006"/>
                      <a:pt x="5354273" y="1317006"/>
                      <a:pt x="5354273" y="1317006"/>
                    </a:cubicBezTo>
                    <a:cubicBezTo>
                      <a:pt x="5362177" y="1305462"/>
                      <a:pt x="5362177" y="1305462"/>
                      <a:pt x="5362177" y="1305462"/>
                    </a:cubicBezTo>
                    <a:cubicBezTo>
                      <a:pt x="5362177" y="1274667"/>
                      <a:pt x="5362177" y="1274667"/>
                      <a:pt x="5362177" y="1274667"/>
                    </a:cubicBezTo>
                    <a:cubicBezTo>
                      <a:pt x="5358225" y="1259279"/>
                      <a:pt x="5358225" y="1259279"/>
                      <a:pt x="5358225" y="1259279"/>
                    </a:cubicBezTo>
                    <a:cubicBezTo>
                      <a:pt x="5362177" y="1240028"/>
                      <a:pt x="5362177" y="1240028"/>
                      <a:pt x="5362177" y="1240028"/>
                    </a:cubicBezTo>
                    <a:cubicBezTo>
                      <a:pt x="5374036" y="1224640"/>
                      <a:pt x="5374036" y="1224640"/>
                      <a:pt x="5374036" y="1224640"/>
                    </a:cubicBezTo>
                    <a:cubicBezTo>
                      <a:pt x="5381950" y="1209242"/>
                      <a:pt x="5381950" y="1209242"/>
                      <a:pt x="5381950" y="1209242"/>
                    </a:cubicBezTo>
                    <a:cubicBezTo>
                      <a:pt x="5381950" y="1190000"/>
                      <a:pt x="5381950" y="1190000"/>
                      <a:pt x="5381950" y="1190000"/>
                    </a:cubicBezTo>
                    <a:cubicBezTo>
                      <a:pt x="5397761" y="1186146"/>
                      <a:pt x="5397761" y="1186146"/>
                      <a:pt x="5397761" y="1186146"/>
                    </a:cubicBezTo>
                    <a:cubicBezTo>
                      <a:pt x="5421485" y="1186146"/>
                      <a:pt x="5421485" y="1186146"/>
                      <a:pt x="5421485" y="1186146"/>
                    </a:cubicBezTo>
                    <a:cubicBezTo>
                      <a:pt x="5429391" y="1155361"/>
                      <a:pt x="5429391" y="1155361"/>
                      <a:pt x="5429391" y="1155361"/>
                    </a:cubicBezTo>
                    <a:cubicBezTo>
                      <a:pt x="5433343" y="1147662"/>
                      <a:pt x="5433343" y="1147662"/>
                      <a:pt x="5433343" y="1147662"/>
                    </a:cubicBezTo>
                    <a:cubicBezTo>
                      <a:pt x="5441249" y="1143808"/>
                      <a:pt x="5441249" y="1143808"/>
                      <a:pt x="5441249" y="1143808"/>
                    </a:cubicBezTo>
                    <a:cubicBezTo>
                      <a:pt x="5453116" y="1178447"/>
                      <a:pt x="5453116" y="1178447"/>
                      <a:pt x="5453116" y="1178447"/>
                    </a:cubicBezTo>
                    <a:cubicBezTo>
                      <a:pt x="5437295" y="1197689"/>
                      <a:pt x="5437295" y="1197689"/>
                      <a:pt x="5437295" y="1197689"/>
                    </a:cubicBezTo>
                    <a:cubicBezTo>
                      <a:pt x="5437295" y="1205388"/>
                      <a:pt x="5437295" y="1205388"/>
                      <a:pt x="5437295" y="1205388"/>
                    </a:cubicBezTo>
                    <a:cubicBezTo>
                      <a:pt x="5437295" y="1205388"/>
                      <a:pt x="5441249" y="1209242"/>
                      <a:pt x="5445210" y="1209242"/>
                    </a:cubicBezTo>
                    <a:cubicBezTo>
                      <a:pt x="5449164" y="1209242"/>
                      <a:pt x="5449164" y="1209242"/>
                      <a:pt x="5449164" y="1209242"/>
                    </a:cubicBezTo>
                    <a:cubicBezTo>
                      <a:pt x="5449164" y="1209242"/>
                      <a:pt x="5457068" y="1205388"/>
                      <a:pt x="5457068" y="1205388"/>
                    </a:cubicBezTo>
                    <a:cubicBezTo>
                      <a:pt x="5457068" y="1201543"/>
                      <a:pt x="5461021" y="1190000"/>
                      <a:pt x="5461021" y="1190000"/>
                    </a:cubicBezTo>
                    <a:cubicBezTo>
                      <a:pt x="5464973" y="1186146"/>
                      <a:pt x="5464973" y="1186146"/>
                      <a:pt x="5464973" y="1186146"/>
                    </a:cubicBezTo>
                    <a:cubicBezTo>
                      <a:pt x="5468925" y="1166904"/>
                      <a:pt x="5468925" y="1166904"/>
                      <a:pt x="5468925" y="1166904"/>
                    </a:cubicBezTo>
                    <a:cubicBezTo>
                      <a:pt x="5468925" y="1155361"/>
                      <a:pt x="5468925" y="1155361"/>
                      <a:pt x="5468925" y="1155361"/>
                    </a:cubicBezTo>
                    <a:cubicBezTo>
                      <a:pt x="5468925" y="1139963"/>
                      <a:pt x="5468925" y="1139963"/>
                      <a:pt x="5468925" y="1139963"/>
                    </a:cubicBezTo>
                    <a:cubicBezTo>
                      <a:pt x="5468925" y="1124566"/>
                      <a:pt x="5468925" y="1124566"/>
                      <a:pt x="5468925" y="1124566"/>
                    </a:cubicBezTo>
                    <a:cubicBezTo>
                      <a:pt x="5480794" y="1109168"/>
                      <a:pt x="5480794" y="1109168"/>
                      <a:pt x="5480794" y="1109168"/>
                    </a:cubicBezTo>
                    <a:cubicBezTo>
                      <a:pt x="5488698" y="1101469"/>
                      <a:pt x="5488698" y="1101469"/>
                      <a:pt x="5488698" y="1101469"/>
                    </a:cubicBezTo>
                    <a:cubicBezTo>
                      <a:pt x="5508461" y="1097625"/>
                      <a:pt x="5508461" y="1097625"/>
                      <a:pt x="5508461" y="1097625"/>
                    </a:cubicBezTo>
                    <a:cubicBezTo>
                      <a:pt x="5516376" y="1089926"/>
                      <a:pt x="5516376" y="1089926"/>
                      <a:pt x="5516376" y="1089926"/>
                    </a:cubicBezTo>
                    <a:cubicBezTo>
                      <a:pt x="5500556" y="1074529"/>
                      <a:pt x="5500556" y="1074529"/>
                      <a:pt x="5500556" y="1074529"/>
                    </a:cubicBezTo>
                    <a:cubicBezTo>
                      <a:pt x="5496604" y="1062985"/>
                      <a:pt x="5496604" y="1062985"/>
                      <a:pt x="5496604" y="1062985"/>
                    </a:cubicBezTo>
                    <a:cubicBezTo>
                      <a:pt x="5504509" y="1051442"/>
                      <a:pt x="5504509" y="1051442"/>
                      <a:pt x="5504509" y="1051442"/>
                    </a:cubicBezTo>
                    <a:cubicBezTo>
                      <a:pt x="5512424" y="1039889"/>
                      <a:pt x="5512424" y="1039889"/>
                      <a:pt x="5512424" y="1039889"/>
                    </a:cubicBezTo>
                    <a:cubicBezTo>
                      <a:pt x="5516376" y="1036044"/>
                      <a:pt x="5516376" y="1036044"/>
                      <a:pt x="5516376" y="1036044"/>
                    </a:cubicBezTo>
                    <a:cubicBezTo>
                      <a:pt x="5516376" y="1028346"/>
                      <a:pt x="5516376" y="1028346"/>
                      <a:pt x="5516376" y="1028346"/>
                    </a:cubicBezTo>
                    <a:cubicBezTo>
                      <a:pt x="5520328" y="1024492"/>
                      <a:pt x="5520328" y="1024492"/>
                      <a:pt x="5520328" y="1024492"/>
                    </a:cubicBezTo>
                    <a:cubicBezTo>
                      <a:pt x="5520328" y="1024492"/>
                      <a:pt x="5520328" y="1024492"/>
                      <a:pt x="5524282" y="1024492"/>
                    </a:cubicBezTo>
                    <a:cubicBezTo>
                      <a:pt x="5524282" y="1024492"/>
                      <a:pt x="5540092" y="1020647"/>
                      <a:pt x="5540092" y="1020647"/>
                    </a:cubicBezTo>
                    <a:cubicBezTo>
                      <a:pt x="5548006" y="1020647"/>
                      <a:pt x="5548006" y="1020647"/>
                      <a:pt x="5548006" y="1020647"/>
                    </a:cubicBezTo>
                    <a:cubicBezTo>
                      <a:pt x="5540092" y="1009103"/>
                      <a:pt x="5540092" y="1009103"/>
                      <a:pt x="5540092" y="1009103"/>
                    </a:cubicBezTo>
                    <a:cubicBezTo>
                      <a:pt x="5524282" y="997551"/>
                      <a:pt x="5524282" y="997551"/>
                      <a:pt x="5524282" y="997551"/>
                    </a:cubicBezTo>
                    <a:cubicBezTo>
                      <a:pt x="5516376" y="989852"/>
                      <a:pt x="5516376" y="989852"/>
                      <a:pt x="5516376" y="989852"/>
                    </a:cubicBezTo>
                    <a:cubicBezTo>
                      <a:pt x="5504509" y="982163"/>
                      <a:pt x="5504509" y="982163"/>
                      <a:pt x="5504509" y="982163"/>
                    </a:cubicBezTo>
                    <a:cubicBezTo>
                      <a:pt x="5484746" y="974464"/>
                      <a:pt x="5484746" y="974464"/>
                      <a:pt x="5484746" y="974464"/>
                    </a:cubicBezTo>
                    <a:cubicBezTo>
                      <a:pt x="5449164" y="970610"/>
                      <a:pt x="5449164" y="970610"/>
                      <a:pt x="5449164" y="970610"/>
                    </a:cubicBezTo>
                    <a:close/>
                    <a:moveTo>
                      <a:pt x="4545885" y="912118"/>
                    </a:moveTo>
                    <a:lnTo>
                      <a:pt x="4534207" y="921200"/>
                    </a:lnTo>
                    <a:lnTo>
                      <a:pt x="4534207" y="927075"/>
                    </a:lnTo>
                    <a:lnTo>
                      <a:pt x="4537434" y="929012"/>
                    </a:lnTo>
                    <a:lnTo>
                      <a:pt x="4537761" y="920047"/>
                    </a:lnTo>
                    <a:cubicBezTo>
                      <a:pt x="4537761" y="920047"/>
                      <a:pt x="4537761" y="920047"/>
                      <a:pt x="4539736" y="918120"/>
                    </a:cubicBezTo>
                    <a:close/>
                    <a:moveTo>
                      <a:pt x="756357" y="661392"/>
                    </a:moveTo>
                    <a:lnTo>
                      <a:pt x="756358" y="663733"/>
                    </a:lnTo>
                    <a:cubicBezTo>
                      <a:pt x="756358" y="663733"/>
                      <a:pt x="756358" y="663733"/>
                      <a:pt x="757841" y="664214"/>
                    </a:cubicBezTo>
                    <a:lnTo>
                      <a:pt x="758205" y="664331"/>
                    </a:lnTo>
                    <a:lnTo>
                      <a:pt x="758205" y="661392"/>
                    </a:lnTo>
                    <a:close/>
                    <a:moveTo>
                      <a:pt x="720740" y="645530"/>
                    </a:moveTo>
                    <a:lnTo>
                      <a:pt x="720740" y="648363"/>
                    </a:lnTo>
                    <a:cubicBezTo>
                      <a:pt x="720740" y="648363"/>
                      <a:pt x="720740" y="648363"/>
                      <a:pt x="724701" y="656053"/>
                    </a:cubicBezTo>
                    <a:lnTo>
                      <a:pt x="726127" y="656514"/>
                    </a:lnTo>
                    <a:lnTo>
                      <a:pt x="723207" y="650815"/>
                    </a:lnTo>
                    <a:cubicBezTo>
                      <a:pt x="722713" y="649854"/>
                      <a:pt x="722713" y="649854"/>
                      <a:pt x="722713" y="649854"/>
                    </a:cubicBezTo>
                    <a:cubicBezTo>
                      <a:pt x="722713" y="646012"/>
                      <a:pt x="722713" y="646012"/>
                      <a:pt x="722713" y="646012"/>
                    </a:cubicBezTo>
                    <a:close/>
                    <a:moveTo>
                      <a:pt x="3889429" y="506825"/>
                    </a:moveTo>
                    <a:lnTo>
                      <a:pt x="3889794" y="508595"/>
                    </a:lnTo>
                    <a:lnTo>
                      <a:pt x="3889794" y="508249"/>
                    </a:lnTo>
                    <a:close/>
                    <a:moveTo>
                      <a:pt x="7620829" y="326734"/>
                    </a:moveTo>
                    <a:lnTo>
                      <a:pt x="7681538" y="363033"/>
                    </a:lnTo>
                    <a:lnTo>
                      <a:pt x="7690876" y="376646"/>
                    </a:lnTo>
                    <a:lnTo>
                      <a:pt x="7700214" y="408411"/>
                    </a:lnTo>
                    <a:lnTo>
                      <a:pt x="7709556" y="444716"/>
                    </a:lnTo>
                    <a:lnTo>
                      <a:pt x="7718895" y="467410"/>
                    </a:lnTo>
                    <a:lnTo>
                      <a:pt x="7728232" y="508247"/>
                    </a:lnTo>
                    <a:lnTo>
                      <a:pt x="7746913" y="549086"/>
                    </a:lnTo>
                    <a:lnTo>
                      <a:pt x="7751580" y="580853"/>
                    </a:lnTo>
                    <a:lnTo>
                      <a:pt x="7765589" y="603545"/>
                    </a:lnTo>
                    <a:lnTo>
                      <a:pt x="7784269" y="612618"/>
                    </a:lnTo>
                    <a:lnTo>
                      <a:pt x="7802945" y="612618"/>
                    </a:lnTo>
                    <a:lnTo>
                      <a:pt x="7812287" y="608085"/>
                    </a:lnTo>
                    <a:lnTo>
                      <a:pt x="7826297" y="603545"/>
                    </a:lnTo>
                    <a:lnTo>
                      <a:pt x="7830964" y="617158"/>
                    </a:lnTo>
                    <a:lnTo>
                      <a:pt x="7830964" y="635311"/>
                    </a:lnTo>
                    <a:lnTo>
                      <a:pt x="7835635" y="657996"/>
                    </a:lnTo>
                    <a:lnTo>
                      <a:pt x="7844973" y="676149"/>
                    </a:lnTo>
                    <a:lnTo>
                      <a:pt x="7854311" y="676149"/>
                    </a:lnTo>
                    <a:lnTo>
                      <a:pt x="7872991" y="676149"/>
                    </a:lnTo>
                    <a:lnTo>
                      <a:pt x="7882330" y="698842"/>
                    </a:lnTo>
                    <a:lnTo>
                      <a:pt x="7891672" y="703381"/>
                    </a:lnTo>
                    <a:lnTo>
                      <a:pt x="7891672" y="707915"/>
                    </a:lnTo>
                    <a:lnTo>
                      <a:pt x="7882330" y="716995"/>
                    </a:lnTo>
                    <a:lnTo>
                      <a:pt x="7887000" y="726068"/>
                    </a:lnTo>
                    <a:lnTo>
                      <a:pt x="7896339" y="726068"/>
                    </a:lnTo>
                    <a:lnTo>
                      <a:pt x="7901010" y="726068"/>
                    </a:lnTo>
                    <a:lnTo>
                      <a:pt x="7905681" y="730608"/>
                    </a:lnTo>
                    <a:lnTo>
                      <a:pt x="7901010" y="757834"/>
                    </a:lnTo>
                    <a:lnTo>
                      <a:pt x="7891672" y="766906"/>
                    </a:lnTo>
                    <a:lnTo>
                      <a:pt x="7872991" y="766906"/>
                    </a:lnTo>
                    <a:lnTo>
                      <a:pt x="7858982" y="780526"/>
                    </a:lnTo>
                    <a:lnTo>
                      <a:pt x="7854311" y="785059"/>
                    </a:lnTo>
                    <a:lnTo>
                      <a:pt x="7844973" y="785059"/>
                    </a:lnTo>
                    <a:lnTo>
                      <a:pt x="7844973" y="798671"/>
                    </a:lnTo>
                    <a:lnTo>
                      <a:pt x="7840306" y="803212"/>
                    </a:lnTo>
                    <a:lnTo>
                      <a:pt x="7830964" y="803212"/>
                    </a:lnTo>
                    <a:lnTo>
                      <a:pt x="7812287" y="803212"/>
                    </a:lnTo>
                    <a:lnTo>
                      <a:pt x="7812287" y="830438"/>
                    </a:lnTo>
                    <a:lnTo>
                      <a:pt x="7802945" y="830438"/>
                    </a:lnTo>
                    <a:lnTo>
                      <a:pt x="7798278" y="830438"/>
                    </a:lnTo>
                    <a:lnTo>
                      <a:pt x="7802945" y="848590"/>
                    </a:lnTo>
                    <a:lnTo>
                      <a:pt x="7793608" y="853130"/>
                    </a:lnTo>
                    <a:lnTo>
                      <a:pt x="7779599" y="844057"/>
                    </a:lnTo>
                    <a:lnTo>
                      <a:pt x="7765589" y="830438"/>
                    </a:lnTo>
                    <a:lnTo>
                      <a:pt x="7760922" y="834977"/>
                    </a:lnTo>
                    <a:lnTo>
                      <a:pt x="7760922" y="844057"/>
                    </a:lnTo>
                    <a:lnTo>
                      <a:pt x="7770260" y="853130"/>
                    </a:lnTo>
                    <a:lnTo>
                      <a:pt x="7779599" y="862203"/>
                    </a:lnTo>
                    <a:lnTo>
                      <a:pt x="7765589" y="875823"/>
                    </a:lnTo>
                    <a:lnTo>
                      <a:pt x="7751580" y="880356"/>
                    </a:lnTo>
                    <a:lnTo>
                      <a:pt x="7751580" y="862203"/>
                    </a:lnTo>
                    <a:lnTo>
                      <a:pt x="7751580" y="853130"/>
                    </a:lnTo>
                    <a:lnTo>
                      <a:pt x="7737571" y="848590"/>
                    </a:lnTo>
                    <a:lnTo>
                      <a:pt x="7728232" y="853130"/>
                    </a:lnTo>
                    <a:lnTo>
                      <a:pt x="7728232" y="871282"/>
                    </a:lnTo>
                    <a:lnTo>
                      <a:pt x="7728232" y="880356"/>
                    </a:lnTo>
                    <a:lnTo>
                      <a:pt x="7704886" y="880356"/>
                    </a:lnTo>
                    <a:lnTo>
                      <a:pt x="7700214" y="871282"/>
                    </a:lnTo>
                    <a:lnTo>
                      <a:pt x="7681538" y="853130"/>
                    </a:lnTo>
                    <a:lnTo>
                      <a:pt x="7681538" y="862203"/>
                    </a:lnTo>
                    <a:lnTo>
                      <a:pt x="7676867" y="875823"/>
                    </a:lnTo>
                    <a:lnTo>
                      <a:pt x="7676867" y="884896"/>
                    </a:lnTo>
                    <a:lnTo>
                      <a:pt x="7681538" y="898509"/>
                    </a:lnTo>
                    <a:lnTo>
                      <a:pt x="7681538" y="907589"/>
                    </a:lnTo>
                    <a:lnTo>
                      <a:pt x="7676867" y="925735"/>
                    </a:lnTo>
                    <a:lnTo>
                      <a:pt x="7681538" y="939354"/>
                    </a:lnTo>
                    <a:lnTo>
                      <a:pt x="7676867" y="957500"/>
                    </a:lnTo>
                    <a:lnTo>
                      <a:pt x="7672196" y="966580"/>
                    </a:lnTo>
                    <a:lnTo>
                      <a:pt x="7658191" y="971113"/>
                    </a:lnTo>
                    <a:lnTo>
                      <a:pt x="7644182" y="957500"/>
                    </a:lnTo>
                    <a:lnTo>
                      <a:pt x="7634838" y="957500"/>
                    </a:lnTo>
                    <a:lnTo>
                      <a:pt x="7639510" y="980193"/>
                    </a:lnTo>
                    <a:lnTo>
                      <a:pt x="7634838" y="993805"/>
                    </a:lnTo>
                    <a:lnTo>
                      <a:pt x="7620829" y="998346"/>
                    </a:lnTo>
                    <a:lnTo>
                      <a:pt x="7611492" y="993805"/>
                    </a:lnTo>
                    <a:lnTo>
                      <a:pt x="7592816" y="993805"/>
                    </a:lnTo>
                    <a:lnTo>
                      <a:pt x="7597483" y="1002878"/>
                    </a:lnTo>
                    <a:lnTo>
                      <a:pt x="7602154" y="1002878"/>
                    </a:lnTo>
                    <a:lnTo>
                      <a:pt x="7602154" y="1007419"/>
                    </a:lnTo>
                    <a:lnTo>
                      <a:pt x="7602154" y="1021031"/>
                    </a:lnTo>
                    <a:lnTo>
                      <a:pt x="7597483" y="1021031"/>
                    </a:lnTo>
                    <a:lnTo>
                      <a:pt x="7592816" y="1016499"/>
                    </a:lnTo>
                    <a:lnTo>
                      <a:pt x="7583473" y="1007419"/>
                    </a:lnTo>
                    <a:lnTo>
                      <a:pt x="7583473" y="1021031"/>
                    </a:lnTo>
                    <a:lnTo>
                      <a:pt x="7578806" y="1025571"/>
                    </a:lnTo>
                    <a:lnTo>
                      <a:pt x="7569464" y="1030111"/>
                    </a:lnTo>
                    <a:lnTo>
                      <a:pt x="7569464" y="1025571"/>
                    </a:lnTo>
                    <a:lnTo>
                      <a:pt x="7564797" y="1021031"/>
                    </a:lnTo>
                    <a:lnTo>
                      <a:pt x="7555455" y="1030111"/>
                    </a:lnTo>
                    <a:lnTo>
                      <a:pt x="7555455" y="1034644"/>
                    </a:lnTo>
                    <a:lnTo>
                      <a:pt x="7546116" y="1043724"/>
                    </a:lnTo>
                    <a:lnTo>
                      <a:pt x="7546116" y="1048264"/>
                    </a:lnTo>
                    <a:lnTo>
                      <a:pt x="7546116" y="1057338"/>
                    </a:lnTo>
                    <a:lnTo>
                      <a:pt x="7550788" y="1057338"/>
                    </a:lnTo>
                    <a:lnTo>
                      <a:pt x="7564797" y="1057338"/>
                    </a:lnTo>
                    <a:lnTo>
                      <a:pt x="7564797" y="1080030"/>
                    </a:lnTo>
                    <a:lnTo>
                      <a:pt x="7550788" y="1080030"/>
                    </a:lnTo>
                    <a:lnTo>
                      <a:pt x="7546116" y="1080030"/>
                    </a:lnTo>
                    <a:lnTo>
                      <a:pt x="7536779" y="1080030"/>
                    </a:lnTo>
                    <a:lnTo>
                      <a:pt x="7536779" y="1093643"/>
                    </a:lnTo>
                    <a:lnTo>
                      <a:pt x="7532107" y="1102716"/>
                    </a:lnTo>
                    <a:lnTo>
                      <a:pt x="7532107" y="1116328"/>
                    </a:lnTo>
                    <a:lnTo>
                      <a:pt x="7522770" y="1116328"/>
                    </a:lnTo>
                    <a:lnTo>
                      <a:pt x="7518098" y="1125408"/>
                    </a:lnTo>
                    <a:lnTo>
                      <a:pt x="7518098" y="1134481"/>
                    </a:lnTo>
                    <a:lnTo>
                      <a:pt x="7518098" y="1148094"/>
                    </a:lnTo>
                    <a:lnTo>
                      <a:pt x="7518098" y="1152634"/>
                    </a:lnTo>
                    <a:lnTo>
                      <a:pt x="7513432" y="1166247"/>
                    </a:lnTo>
                    <a:lnTo>
                      <a:pt x="7513432" y="1175327"/>
                    </a:lnTo>
                    <a:lnTo>
                      <a:pt x="7508666" y="1171159"/>
                    </a:lnTo>
                    <a:lnTo>
                      <a:pt x="7499423" y="1207092"/>
                    </a:lnTo>
                    <a:lnTo>
                      <a:pt x="7504092" y="1220705"/>
                    </a:lnTo>
                    <a:lnTo>
                      <a:pt x="7466735" y="1234317"/>
                    </a:lnTo>
                    <a:lnTo>
                      <a:pt x="7462066" y="1257010"/>
                    </a:lnTo>
                    <a:lnTo>
                      <a:pt x="7289290" y="1297852"/>
                    </a:lnTo>
                    <a:lnTo>
                      <a:pt x="7279950" y="1266085"/>
                    </a:lnTo>
                    <a:lnTo>
                      <a:pt x="7284619" y="1225242"/>
                    </a:lnTo>
                    <a:lnTo>
                      <a:pt x="7279950" y="1175325"/>
                    </a:lnTo>
                    <a:lnTo>
                      <a:pt x="7275281" y="1125407"/>
                    </a:lnTo>
                    <a:lnTo>
                      <a:pt x="7289290" y="1057340"/>
                    </a:lnTo>
                    <a:lnTo>
                      <a:pt x="7289290" y="998347"/>
                    </a:lnTo>
                    <a:lnTo>
                      <a:pt x="7331316" y="966584"/>
                    </a:lnTo>
                    <a:lnTo>
                      <a:pt x="7331316" y="948429"/>
                    </a:lnTo>
                    <a:lnTo>
                      <a:pt x="7317307" y="930279"/>
                    </a:lnTo>
                    <a:lnTo>
                      <a:pt x="7317307" y="907592"/>
                    </a:lnTo>
                    <a:lnTo>
                      <a:pt x="7317307" y="871287"/>
                    </a:lnTo>
                    <a:lnTo>
                      <a:pt x="7303298" y="853137"/>
                    </a:lnTo>
                    <a:lnTo>
                      <a:pt x="7312638" y="834982"/>
                    </a:lnTo>
                    <a:lnTo>
                      <a:pt x="7317307" y="821369"/>
                    </a:lnTo>
                    <a:lnTo>
                      <a:pt x="7317307" y="798681"/>
                    </a:lnTo>
                    <a:lnTo>
                      <a:pt x="7340655" y="798681"/>
                    </a:lnTo>
                    <a:lnTo>
                      <a:pt x="7359333" y="794144"/>
                    </a:lnTo>
                    <a:lnTo>
                      <a:pt x="7447558" y="1073717"/>
                    </a:lnTo>
                    <a:lnTo>
                      <a:pt x="7359335" y="794139"/>
                    </a:lnTo>
                    <a:lnTo>
                      <a:pt x="7364002" y="780526"/>
                    </a:lnTo>
                    <a:lnTo>
                      <a:pt x="7392020" y="780526"/>
                    </a:lnTo>
                    <a:lnTo>
                      <a:pt x="7392020" y="757834"/>
                    </a:lnTo>
                    <a:lnTo>
                      <a:pt x="7406029" y="753293"/>
                    </a:lnTo>
                    <a:lnTo>
                      <a:pt x="7406029" y="721528"/>
                    </a:lnTo>
                    <a:lnTo>
                      <a:pt x="7415367" y="698842"/>
                    </a:lnTo>
                    <a:lnTo>
                      <a:pt x="7415367" y="671616"/>
                    </a:lnTo>
                    <a:lnTo>
                      <a:pt x="7424705" y="657996"/>
                    </a:lnTo>
                    <a:lnTo>
                      <a:pt x="7429376" y="648923"/>
                    </a:lnTo>
                    <a:lnTo>
                      <a:pt x="7420038" y="639850"/>
                    </a:lnTo>
                    <a:lnTo>
                      <a:pt x="7415367" y="617158"/>
                    </a:lnTo>
                    <a:lnTo>
                      <a:pt x="7420038" y="571780"/>
                    </a:lnTo>
                    <a:lnTo>
                      <a:pt x="7429376" y="530941"/>
                    </a:lnTo>
                    <a:lnTo>
                      <a:pt x="7452724" y="476482"/>
                    </a:lnTo>
                    <a:lnTo>
                      <a:pt x="7462066" y="426564"/>
                    </a:lnTo>
                    <a:lnTo>
                      <a:pt x="7485414" y="358492"/>
                    </a:lnTo>
                    <a:lnTo>
                      <a:pt x="7494751" y="349419"/>
                    </a:lnTo>
                    <a:lnTo>
                      <a:pt x="7499423" y="349419"/>
                    </a:lnTo>
                    <a:lnTo>
                      <a:pt x="7518098" y="353960"/>
                    </a:lnTo>
                    <a:lnTo>
                      <a:pt x="7541451" y="367572"/>
                    </a:lnTo>
                    <a:lnTo>
                      <a:pt x="7555455" y="376646"/>
                    </a:lnTo>
                    <a:lnTo>
                      <a:pt x="7569464" y="376646"/>
                    </a:lnTo>
                    <a:lnTo>
                      <a:pt x="7592816" y="358492"/>
                    </a:lnTo>
                    <a:lnTo>
                      <a:pt x="7606820" y="340346"/>
                    </a:lnTo>
                    <a:close/>
                    <a:moveTo>
                      <a:pt x="687232" y="0"/>
                    </a:moveTo>
                    <a:cubicBezTo>
                      <a:pt x="687232" y="0"/>
                      <a:pt x="911974" y="61524"/>
                      <a:pt x="959288" y="73061"/>
                    </a:cubicBezTo>
                    <a:cubicBezTo>
                      <a:pt x="1002657" y="84593"/>
                      <a:pt x="1294421" y="161502"/>
                      <a:pt x="1314140" y="165342"/>
                    </a:cubicBezTo>
                    <a:cubicBezTo>
                      <a:pt x="1333858" y="173039"/>
                      <a:pt x="1357509" y="173039"/>
                      <a:pt x="1357509" y="173039"/>
                    </a:cubicBezTo>
                    <a:lnTo>
                      <a:pt x="1400887" y="180729"/>
                    </a:lnTo>
                    <a:lnTo>
                      <a:pt x="1399289" y="188098"/>
                    </a:lnTo>
                    <a:lnTo>
                      <a:pt x="1399992" y="188245"/>
                    </a:lnTo>
                    <a:lnTo>
                      <a:pt x="1402445" y="176985"/>
                    </a:lnTo>
                    <a:cubicBezTo>
                      <a:pt x="1402445" y="176985"/>
                      <a:pt x="1402445" y="176985"/>
                      <a:pt x="1528933" y="207731"/>
                    </a:cubicBezTo>
                    <a:lnTo>
                      <a:pt x="1528710" y="208811"/>
                    </a:lnTo>
                    <a:lnTo>
                      <a:pt x="1546127" y="212475"/>
                    </a:lnTo>
                    <a:cubicBezTo>
                      <a:pt x="1626440" y="229281"/>
                      <a:pt x="1963256" y="298827"/>
                      <a:pt x="2212298" y="335918"/>
                    </a:cubicBezTo>
                    <a:cubicBezTo>
                      <a:pt x="2445536" y="370601"/>
                      <a:pt x="3030587" y="439964"/>
                      <a:pt x="3030587" y="439964"/>
                    </a:cubicBezTo>
                    <a:lnTo>
                      <a:pt x="3030561" y="440233"/>
                    </a:lnTo>
                    <a:lnTo>
                      <a:pt x="3040751" y="441180"/>
                    </a:lnTo>
                    <a:cubicBezTo>
                      <a:pt x="3088913" y="445639"/>
                      <a:pt x="3286116" y="463687"/>
                      <a:pt x="3358931" y="467046"/>
                    </a:cubicBezTo>
                    <a:cubicBezTo>
                      <a:pt x="3489700" y="474719"/>
                      <a:pt x="3885968" y="490069"/>
                      <a:pt x="3885968" y="490069"/>
                    </a:cubicBezTo>
                    <a:lnTo>
                      <a:pt x="3885973" y="490092"/>
                    </a:lnTo>
                    <a:lnTo>
                      <a:pt x="4127952" y="490092"/>
                    </a:lnTo>
                    <a:lnTo>
                      <a:pt x="4137285" y="471944"/>
                    </a:lnTo>
                    <a:lnTo>
                      <a:pt x="4146625" y="462867"/>
                    </a:lnTo>
                    <a:lnTo>
                      <a:pt x="4146625" y="417493"/>
                    </a:lnTo>
                    <a:lnTo>
                      <a:pt x="4165306" y="426562"/>
                    </a:lnTo>
                    <a:lnTo>
                      <a:pt x="4174647" y="440179"/>
                    </a:lnTo>
                    <a:lnTo>
                      <a:pt x="4155966" y="453788"/>
                    </a:lnTo>
                    <a:lnTo>
                      <a:pt x="4151295" y="471944"/>
                    </a:lnTo>
                    <a:lnTo>
                      <a:pt x="4137285" y="490092"/>
                    </a:lnTo>
                    <a:lnTo>
                      <a:pt x="4141954" y="508249"/>
                    </a:lnTo>
                    <a:lnTo>
                      <a:pt x="4155966" y="508249"/>
                    </a:lnTo>
                    <a:lnTo>
                      <a:pt x="4174647" y="508249"/>
                    </a:lnTo>
                    <a:lnTo>
                      <a:pt x="4193319" y="508249"/>
                    </a:lnTo>
                    <a:lnTo>
                      <a:pt x="4202660" y="526395"/>
                    </a:lnTo>
                    <a:lnTo>
                      <a:pt x="4226011" y="562700"/>
                    </a:lnTo>
                    <a:lnTo>
                      <a:pt x="4258695" y="571779"/>
                    </a:lnTo>
                    <a:lnTo>
                      <a:pt x="4277376" y="571779"/>
                    </a:lnTo>
                    <a:lnTo>
                      <a:pt x="4291386" y="571779"/>
                    </a:lnTo>
                    <a:lnTo>
                      <a:pt x="4319400" y="594465"/>
                    </a:lnTo>
                    <a:lnTo>
                      <a:pt x="4338081" y="594465"/>
                    </a:lnTo>
                    <a:lnTo>
                      <a:pt x="4352092" y="576318"/>
                    </a:lnTo>
                    <a:lnTo>
                      <a:pt x="4375435" y="576318"/>
                    </a:lnTo>
                    <a:lnTo>
                      <a:pt x="4394116" y="576318"/>
                    </a:lnTo>
                    <a:lnTo>
                      <a:pt x="4417468" y="576318"/>
                    </a:lnTo>
                    <a:lnTo>
                      <a:pt x="4440811" y="576318"/>
                    </a:lnTo>
                    <a:lnTo>
                      <a:pt x="4459492" y="580856"/>
                    </a:lnTo>
                    <a:lnTo>
                      <a:pt x="4445480" y="594465"/>
                    </a:lnTo>
                    <a:lnTo>
                      <a:pt x="4417468" y="580856"/>
                    </a:lnTo>
                    <a:lnTo>
                      <a:pt x="4440811" y="603543"/>
                    </a:lnTo>
                    <a:lnTo>
                      <a:pt x="4482843" y="608082"/>
                    </a:lnTo>
                    <a:lnTo>
                      <a:pt x="4487512" y="612621"/>
                    </a:lnTo>
                    <a:lnTo>
                      <a:pt x="4506186" y="621700"/>
                    </a:lnTo>
                    <a:lnTo>
                      <a:pt x="4520197" y="621700"/>
                    </a:lnTo>
                    <a:lnTo>
                      <a:pt x="4571562" y="635308"/>
                    </a:lnTo>
                    <a:lnTo>
                      <a:pt x="4590243" y="648925"/>
                    </a:lnTo>
                    <a:lnTo>
                      <a:pt x="4604253" y="667072"/>
                    </a:lnTo>
                    <a:lnTo>
                      <a:pt x="4641607" y="667072"/>
                    </a:lnTo>
                    <a:lnTo>
                      <a:pt x="4660288" y="653465"/>
                    </a:lnTo>
                    <a:lnTo>
                      <a:pt x="4674299" y="639847"/>
                    </a:lnTo>
                    <a:lnTo>
                      <a:pt x="4739667" y="653465"/>
                    </a:lnTo>
                    <a:lnTo>
                      <a:pt x="4819052" y="657995"/>
                    </a:lnTo>
                    <a:lnTo>
                      <a:pt x="4856414" y="667072"/>
                    </a:lnTo>
                    <a:lnTo>
                      <a:pt x="4749006" y="730602"/>
                    </a:lnTo>
                    <a:lnTo>
                      <a:pt x="4674299" y="780523"/>
                    </a:lnTo>
                    <a:lnTo>
                      <a:pt x="4636936" y="830436"/>
                    </a:lnTo>
                    <a:lnTo>
                      <a:pt x="4557550" y="903044"/>
                    </a:lnTo>
                    <a:lnTo>
                      <a:pt x="4554427" y="905473"/>
                    </a:lnTo>
                    <a:lnTo>
                      <a:pt x="4555041" y="906072"/>
                    </a:lnTo>
                    <a:cubicBezTo>
                      <a:pt x="4556521" y="907518"/>
                      <a:pt x="4559483" y="910411"/>
                      <a:pt x="4565406" y="916194"/>
                    </a:cubicBezTo>
                    <a:cubicBezTo>
                      <a:pt x="4565406" y="916194"/>
                      <a:pt x="4565406" y="916194"/>
                      <a:pt x="4585153" y="923908"/>
                    </a:cubicBezTo>
                    <a:cubicBezTo>
                      <a:pt x="4585153" y="923908"/>
                      <a:pt x="4585153" y="923908"/>
                      <a:pt x="4600951" y="923908"/>
                    </a:cubicBezTo>
                    <a:cubicBezTo>
                      <a:pt x="4600951" y="923908"/>
                      <a:pt x="4600951" y="923908"/>
                      <a:pt x="4608849" y="912334"/>
                    </a:cubicBezTo>
                    <a:cubicBezTo>
                      <a:pt x="4608849" y="912334"/>
                      <a:pt x="4608849" y="912334"/>
                      <a:pt x="4640444" y="896912"/>
                    </a:cubicBezTo>
                    <a:cubicBezTo>
                      <a:pt x="4640444" y="896912"/>
                      <a:pt x="4640444" y="896912"/>
                      <a:pt x="4660191" y="885345"/>
                    </a:cubicBezTo>
                    <a:cubicBezTo>
                      <a:pt x="4660191" y="885345"/>
                      <a:pt x="4660191" y="885345"/>
                      <a:pt x="4679938" y="877631"/>
                    </a:cubicBezTo>
                    <a:cubicBezTo>
                      <a:pt x="4679938" y="877631"/>
                      <a:pt x="4679938" y="877631"/>
                      <a:pt x="4695734" y="873777"/>
                    </a:cubicBezTo>
                    <a:cubicBezTo>
                      <a:pt x="4695734" y="873777"/>
                      <a:pt x="4695734" y="873777"/>
                      <a:pt x="4711532" y="866063"/>
                    </a:cubicBezTo>
                    <a:cubicBezTo>
                      <a:pt x="4711532" y="866063"/>
                      <a:pt x="4711532" y="866063"/>
                      <a:pt x="4719438" y="862210"/>
                    </a:cubicBezTo>
                    <a:cubicBezTo>
                      <a:pt x="4719438" y="862210"/>
                      <a:pt x="4719438" y="862210"/>
                      <a:pt x="4731286" y="869917"/>
                    </a:cubicBezTo>
                    <a:cubicBezTo>
                      <a:pt x="4731286" y="869917"/>
                      <a:pt x="4731286" y="869917"/>
                      <a:pt x="4727336" y="889198"/>
                    </a:cubicBezTo>
                    <a:cubicBezTo>
                      <a:pt x="4727336" y="889198"/>
                      <a:pt x="4727336" y="889198"/>
                      <a:pt x="4723388" y="896912"/>
                    </a:cubicBezTo>
                    <a:cubicBezTo>
                      <a:pt x="4723388" y="896912"/>
                      <a:pt x="4723388" y="896912"/>
                      <a:pt x="4719438" y="920047"/>
                    </a:cubicBezTo>
                    <a:cubicBezTo>
                      <a:pt x="4719438" y="920047"/>
                      <a:pt x="4719438" y="920047"/>
                      <a:pt x="4715481" y="927761"/>
                    </a:cubicBezTo>
                    <a:cubicBezTo>
                      <a:pt x="4715481" y="927761"/>
                      <a:pt x="4715481" y="927761"/>
                      <a:pt x="4719438" y="931615"/>
                    </a:cubicBezTo>
                    <a:cubicBezTo>
                      <a:pt x="4719438" y="931615"/>
                      <a:pt x="4719438" y="931615"/>
                      <a:pt x="4731286" y="927761"/>
                    </a:cubicBezTo>
                    <a:cubicBezTo>
                      <a:pt x="4731286" y="927761"/>
                      <a:pt x="4731286" y="927761"/>
                      <a:pt x="4739184" y="920047"/>
                    </a:cubicBezTo>
                    <a:cubicBezTo>
                      <a:pt x="4739184" y="920047"/>
                      <a:pt x="4739184" y="920047"/>
                      <a:pt x="4751033" y="923908"/>
                    </a:cubicBezTo>
                    <a:cubicBezTo>
                      <a:pt x="4751033" y="923908"/>
                      <a:pt x="4751033" y="923908"/>
                      <a:pt x="4762880" y="931615"/>
                    </a:cubicBezTo>
                    <a:cubicBezTo>
                      <a:pt x="4762880" y="931615"/>
                      <a:pt x="4762880" y="931615"/>
                      <a:pt x="4774728" y="939329"/>
                    </a:cubicBezTo>
                    <a:lnTo>
                      <a:pt x="4777032" y="939329"/>
                    </a:lnTo>
                    <a:lnTo>
                      <a:pt x="4777032" y="935970"/>
                    </a:lnTo>
                    <a:cubicBezTo>
                      <a:pt x="4784937" y="928272"/>
                      <a:pt x="4784937" y="928272"/>
                      <a:pt x="4784937" y="928272"/>
                    </a:cubicBezTo>
                    <a:cubicBezTo>
                      <a:pt x="4800747" y="928272"/>
                      <a:pt x="4800747" y="928272"/>
                      <a:pt x="4800747" y="928272"/>
                    </a:cubicBezTo>
                    <a:cubicBezTo>
                      <a:pt x="4820520" y="916728"/>
                      <a:pt x="4820520" y="916728"/>
                      <a:pt x="4820520" y="916728"/>
                    </a:cubicBezTo>
                    <a:cubicBezTo>
                      <a:pt x="4824473" y="909029"/>
                      <a:pt x="4824473" y="909029"/>
                      <a:pt x="4824473" y="909029"/>
                    </a:cubicBezTo>
                    <a:cubicBezTo>
                      <a:pt x="4832377" y="893632"/>
                      <a:pt x="4832377" y="893632"/>
                      <a:pt x="4832377" y="893632"/>
                    </a:cubicBezTo>
                    <a:cubicBezTo>
                      <a:pt x="4844246" y="882089"/>
                      <a:pt x="4844246" y="882089"/>
                      <a:pt x="4844246" y="882089"/>
                    </a:cubicBezTo>
                    <a:cubicBezTo>
                      <a:pt x="4856103" y="878244"/>
                      <a:pt x="4856103" y="878244"/>
                      <a:pt x="4856103" y="878244"/>
                    </a:cubicBezTo>
                    <a:cubicBezTo>
                      <a:pt x="4867961" y="878244"/>
                      <a:pt x="4867961" y="878244"/>
                      <a:pt x="4867961" y="878244"/>
                    </a:cubicBezTo>
                    <a:cubicBezTo>
                      <a:pt x="4891686" y="878244"/>
                      <a:pt x="4891686" y="878244"/>
                      <a:pt x="4891686" y="878244"/>
                    </a:cubicBezTo>
                    <a:cubicBezTo>
                      <a:pt x="4903543" y="870545"/>
                      <a:pt x="4903543" y="870545"/>
                      <a:pt x="4903543" y="870545"/>
                    </a:cubicBezTo>
                    <a:cubicBezTo>
                      <a:pt x="4943079" y="843604"/>
                      <a:pt x="4943079" y="843604"/>
                      <a:pt x="4943079" y="843604"/>
                    </a:cubicBezTo>
                    <a:cubicBezTo>
                      <a:pt x="4954946" y="839750"/>
                      <a:pt x="4954946" y="839750"/>
                      <a:pt x="4954946" y="839750"/>
                    </a:cubicBezTo>
                    <a:cubicBezTo>
                      <a:pt x="4970757" y="824353"/>
                      <a:pt x="4970757" y="824353"/>
                      <a:pt x="4970757" y="824353"/>
                    </a:cubicBezTo>
                    <a:cubicBezTo>
                      <a:pt x="4982624" y="805111"/>
                      <a:pt x="4982624" y="805111"/>
                      <a:pt x="4982624" y="805111"/>
                    </a:cubicBezTo>
                    <a:cubicBezTo>
                      <a:pt x="4998434" y="793567"/>
                      <a:pt x="4998434" y="793567"/>
                      <a:pt x="4998434" y="793567"/>
                    </a:cubicBezTo>
                    <a:cubicBezTo>
                      <a:pt x="5018207" y="774325"/>
                      <a:pt x="5018207" y="774325"/>
                      <a:pt x="5018207" y="774325"/>
                    </a:cubicBezTo>
                    <a:cubicBezTo>
                      <a:pt x="5034017" y="755074"/>
                      <a:pt x="5034017" y="755074"/>
                      <a:pt x="5034017" y="755074"/>
                    </a:cubicBezTo>
                    <a:cubicBezTo>
                      <a:pt x="5053789" y="743530"/>
                      <a:pt x="5053789" y="743530"/>
                      <a:pt x="5053789" y="743530"/>
                    </a:cubicBezTo>
                    <a:cubicBezTo>
                      <a:pt x="5081467" y="739686"/>
                      <a:pt x="5081467" y="739686"/>
                      <a:pt x="5081467" y="739686"/>
                    </a:cubicBezTo>
                    <a:cubicBezTo>
                      <a:pt x="5093325" y="739686"/>
                      <a:pt x="5093325" y="739686"/>
                      <a:pt x="5093325" y="739686"/>
                    </a:cubicBezTo>
                    <a:cubicBezTo>
                      <a:pt x="5113098" y="747375"/>
                      <a:pt x="5113098" y="747375"/>
                      <a:pt x="5113098" y="747375"/>
                    </a:cubicBezTo>
                    <a:cubicBezTo>
                      <a:pt x="5105183" y="751229"/>
                      <a:pt x="5105183" y="751229"/>
                      <a:pt x="5105183" y="751229"/>
                    </a:cubicBezTo>
                    <a:cubicBezTo>
                      <a:pt x="5089373" y="758928"/>
                      <a:pt x="5089373" y="758928"/>
                      <a:pt x="5089373" y="758928"/>
                    </a:cubicBezTo>
                    <a:cubicBezTo>
                      <a:pt x="5073552" y="762772"/>
                      <a:pt x="5073552" y="762772"/>
                      <a:pt x="5073552" y="762772"/>
                    </a:cubicBezTo>
                    <a:cubicBezTo>
                      <a:pt x="5077515" y="770471"/>
                      <a:pt x="5077515" y="770471"/>
                      <a:pt x="5077515" y="770471"/>
                    </a:cubicBezTo>
                    <a:cubicBezTo>
                      <a:pt x="5053789" y="793567"/>
                      <a:pt x="5053789" y="793567"/>
                      <a:pt x="5053789" y="793567"/>
                    </a:cubicBezTo>
                    <a:cubicBezTo>
                      <a:pt x="5053789" y="793567"/>
                      <a:pt x="5045885" y="793567"/>
                      <a:pt x="5045885" y="797412"/>
                    </a:cubicBezTo>
                    <a:cubicBezTo>
                      <a:pt x="5045885" y="801266"/>
                      <a:pt x="5034017" y="828207"/>
                      <a:pt x="5034017" y="828207"/>
                    </a:cubicBezTo>
                    <a:cubicBezTo>
                      <a:pt x="5034017" y="812809"/>
                      <a:pt x="5034017" y="812809"/>
                      <a:pt x="5034017" y="812809"/>
                    </a:cubicBezTo>
                    <a:cubicBezTo>
                      <a:pt x="5026112" y="805111"/>
                      <a:pt x="5026112" y="805111"/>
                      <a:pt x="5026112" y="805111"/>
                    </a:cubicBezTo>
                    <a:cubicBezTo>
                      <a:pt x="5022159" y="843604"/>
                      <a:pt x="5022159" y="843604"/>
                      <a:pt x="5022159" y="843604"/>
                    </a:cubicBezTo>
                    <a:cubicBezTo>
                      <a:pt x="5022159" y="866691"/>
                      <a:pt x="5022159" y="866691"/>
                      <a:pt x="5022159" y="866691"/>
                    </a:cubicBezTo>
                    <a:cubicBezTo>
                      <a:pt x="5034017" y="858992"/>
                      <a:pt x="5034017" y="858992"/>
                      <a:pt x="5034017" y="858992"/>
                    </a:cubicBezTo>
                    <a:cubicBezTo>
                      <a:pt x="5041922" y="851294"/>
                      <a:pt x="5041922" y="851294"/>
                      <a:pt x="5041922" y="851294"/>
                    </a:cubicBezTo>
                    <a:cubicBezTo>
                      <a:pt x="5045885" y="851294"/>
                      <a:pt x="5045885" y="851294"/>
                      <a:pt x="5045885" y="851294"/>
                    </a:cubicBezTo>
                    <a:cubicBezTo>
                      <a:pt x="5049837" y="858992"/>
                      <a:pt x="5049837" y="858992"/>
                      <a:pt x="5049837" y="858992"/>
                    </a:cubicBezTo>
                    <a:cubicBezTo>
                      <a:pt x="5061695" y="858992"/>
                      <a:pt x="5061695" y="858992"/>
                      <a:pt x="5061695" y="858992"/>
                    </a:cubicBezTo>
                    <a:cubicBezTo>
                      <a:pt x="5069600" y="855148"/>
                      <a:pt x="5069600" y="855148"/>
                      <a:pt x="5069600" y="855148"/>
                    </a:cubicBezTo>
                    <a:cubicBezTo>
                      <a:pt x="5081467" y="847449"/>
                      <a:pt x="5081467" y="847449"/>
                      <a:pt x="5081467" y="847449"/>
                    </a:cubicBezTo>
                    <a:cubicBezTo>
                      <a:pt x="5101231" y="851294"/>
                      <a:pt x="5101231" y="851294"/>
                      <a:pt x="5101231" y="851294"/>
                    </a:cubicBezTo>
                    <a:cubicBezTo>
                      <a:pt x="5140766" y="870545"/>
                      <a:pt x="5140766" y="870545"/>
                      <a:pt x="5140766" y="870545"/>
                    </a:cubicBezTo>
                    <a:cubicBezTo>
                      <a:pt x="5164491" y="897486"/>
                      <a:pt x="5164491" y="897486"/>
                      <a:pt x="5164491" y="897486"/>
                    </a:cubicBezTo>
                    <a:cubicBezTo>
                      <a:pt x="5180310" y="909029"/>
                      <a:pt x="5180310" y="909029"/>
                      <a:pt x="5180310" y="909029"/>
                    </a:cubicBezTo>
                    <a:cubicBezTo>
                      <a:pt x="5215894" y="912884"/>
                      <a:pt x="5215894" y="912884"/>
                      <a:pt x="5215894" y="912884"/>
                    </a:cubicBezTo>
                    <a:cubicBezTo>
                      <a:pt x="5227752" y="909029"/>
                      <a:pt x="5227752" y="909029"/>
                      <a:pt x="5227752" y="909029"/>
                    </a:cubicBezTo>
                    <a:cubicBezTo>
                      <a:pt x="5255429" y="916728"/>
                      <a:pt x="5255429" y="916728"/>
                      <a:pt x="5255429" y="916728"/>
                    </a:cubicBezTo>
                    <a:cubicBezTo>
                      <a:pt x="5279155" y="924427"/>
                      <a:pt x="5279155" y="924427"/>
                      <a:pt x="5279155" y="924427"/>
                    </a:cubicBezTo>
                    <a:cubicBezTo>
                      <a:pt x="5291012" y="909029"/>
                      <a:pt x="5291012" y="909029"/>
                      <a:pt x="5291012" y="909029"/>
                    </a:cubicBezTo>
                    <a:cubicBezTo>
                      <a:pt x="5310775" y="889787"/>
                      <a:pt x="5310775" y="889787"/>
                      <a:pt x="5310775" y="889787"/>
                    </a:cubicBezTo>
                    <a:cubicBezTo>
                      <a:pt x="5326595" y="874390"/>
                      <a:pt x="5326595" y="874390"/>
                      <a:pt x="5326595" y="874390"/>
                    </a:cubicBezTo>
                    <a:cubicBezTo>
                      <a:pt x="5362177" y="866691"/>
                      <a:pt x="5362177" y="866691"/>
                      <a:pt x="5362177" y="866691"/>
                    </a:cubicBezTo>
                    <a:cubicBezTo>
                      <a:pt x="5385903" y="858992"/>
                      <a:pt x="5385903" y="858992"/>
                      <a:pt x="5385903" y="858992"/>
                    </a:cubicBezTo>
                    <a:cubicBezTo>
                      <a:pt x="5409618" y="858992"/>
                      <a:pt x="5409618" y="858992"/>
                      <a:pt x="5409618" y="858992"/>
                    </a:cubicBezTo>
                    <a:cubicBezTo>
                      <a:pt x="5445210" y="847449"/>
                      <a:pt x="5445210" y="847449"/>
                      <a:pt x="5445210" y="847449"/>
                    </a:cubicBezTo>
                    <a:cubicBezTo>
                      <a:pt x="5468925" y="839750"/>
                      <a:pt x="5468925" y="839750"/>
                      <a:pt x="5468925" y="839750"/>
                    </a:cubicBezTo>
                    <a:cubicBezTo>
                      <a:pt x="5480794" y="847449"/>
                      <a:pt x="5480794" y="847449"/>
                      <a:pt x="5480794" y="847449"/>
                    </a:cubicBezTo>
                    <a:cubicBezTo>
                      <a:pt x="5488698" y="878244"/>
                      <a:pt x="5488698" y="878244"/>
                      <a:pt x="5488698" y="878244"/>
                    </a:cubicBezTo>
                    <a:cubicBezTo>
                      <a:pt x="5532186" y="885933"/>
                      <a:pt x="5532186" y="885933"/>
                      <a:pt x="5532186" y="885933"/>
                    </a:cubicBezTo>
                    <a:cubicBezTo>
                      <a:pt x="5559864" y="885933"/>
                      <a:pt x="5559864" y="885933"/>
                      <a:pt x="5559864" y="885933"/>
                    </a:cubicBezTo>
                    <a:cubicBezTo>
                      <a:pt x="5579637" y="889787"/>
                      <a:pt x="5579637" y="889787"/>
                      <a:pt x="5579637" y="889787"/>
                    </a:cubicBezTo>
                    <a:cubicBezTo>
                      <a:pt x="5595447" y="909029"/>
                      <a:pt x="5595447" y="909029"/>
                      <a:pt x="5595447" y="909029"/>
                    </a:cubicBezTo>
                    <a:cubicBezTo>
                      <a:pt x="5619172" y="935970"/>
                      <a:pt x="5619172" y="935970"/>
                      <a:pt x="5619172" y="935970"/>
                    </a:cubicBezTo>
                    <a:cubicBezTo>
                      <a:pt x="5627077" y="943669"/>
                      <a:pt x="5627077" y="943669"/>
                      <a:pt x="5627077" y="943669"/>
                    </a:cubicBezTo>
                    <a:cubicBezTo>
                      <a:pt x="5627077" y="943669"/>
                      <a:pt x="5631030" y="947523"/>
                      <a:pt x="5634982" y="951368"/>
                    </a:cubicBezTo>
                    <a:cubicBezTo>
                      <a:pt x="5638934" y="955212"/>
                      <a:pt x="5642888" y="962911"/>
                      <a:pt x="5642888" y="962911"/>
                    </a:cubicBezTo>
                    <a:cubicBezTo>
                      <a:pt x="5662660" y="966765"/>
                      <a:pt x="5662660" y="966765"/>
                      <a:pt x="5662660" y="966765"/>
                    </a:cubicBezTo>
                    <a:cubicBezTo>
                      <a:pt x="5662660" y="966765"/>
                      <a:pt x="5670565" y="959066"/>
                      <a:pt x="5670565" y="959066"/>
                    </a:cubicBezTo>
                    <a:cubicBezTo>
                      <a:pt x="5670565" y="955212"/>
                      <a:pt x="5686385" y="947523"/>
                      <a:pt x="5686385" y="947523"/>
                    </a:cubicBezTo>
                    <a:cubicBezTo>
                      <a:pt x="5694291" y="955212"/>
                      <a:pt x="5694291" y="955212"/>
                      <a:pt x="5694291" y="955212"/>
                    </a:cubicBezTo>
                    <a:cubicBezTo>
                      <a:pt x="5694291" y="955212"/>
                      <a:pt x="5702195" y="959066"/>
                      <a:pt x="5694291" y="962911"/>
                    </a:cubicBezTo>
                    <a:cubicBezTo>
                      <a:pt x="5690337" y="962911"/>
                      <a:pt x="5686385" y="970610"/>
                      <a:pt x="5682433" y="970610"/>
                    </a:cubicBezTo>
                    <a:cubicBezTo>
                      <a:pt x="5674518" y="970610"/>
                      <a:pt x="5666613" y="970610"/>
                      <a:pt x="5666613" y="970610"/>
                    </a:cubicBezTo>
                    <a:cubicBezTo>
                      <a:pt x="5650803" y="970610"/>
                      <a:pt x="5650803" y="970610"/>
                      <a:pt x="5650803" y="970610"/>
                    </a:cubicBezTo>
                    <a:cubicBezTo>
                      <a:pt x="5642888" y="978309"/>
                      <a:pt x="5642888" y="978309"/>
                      <a:pt x="5642888" y="978309"/>
                    </a:cubicBezTo>
                    <a:cubicBezTo>
                      <a:pt x="5599400" y="978309"/>
                      <a:pt x="5599400" y="978309"/>
                      <a:pt x="5599400" y="978309"/>
                    </a:cubicBezTo>
                    <a:cubicBezTo>
                      <a:pt x="5587542" y="982163"/>
                      <a:pt x="5587542" y="982163"/>
                      <a:pt x="5587542" y="982163"/>
                    </a:cubicBezTo>
                    <a:cubicBezTo>
                      <a:pt x="5571722" y="974464"/>
                      <a:pt x="5571722" y="974464"/>
                      <a:pt x="5571722" y="974464"/>
                    </a:cubicBezTo>
                    <a:cubicBezTo>
                      <a:pt x="5555912" y="966765"/>
                      <a:pt x="5555912" y="966765"/>
                      <a:pt x="5555912" y="966765"/>
                    </a:cubicBezTo>
                    <a:cubicBezTo>
                      <a:pt x="5540092" y="986007"/>
                      <a:pt x="5540092" y="986007"/>
                      <a:pt x="5540092" y="986007"/>
                    </a:cubicBezTo>
                    <a:cubicBezTo>
                      <a:pt x="5544045" y="997551"/>
                      <a:pt x="5544045" y="997551"/>
                      <a:pt x="5544045" y="997551"/>
                    </a:cubicBezTo>
                    <a:cubicBezTo>
                      <a:pt x="5544045" y="1005249"/>
                      <a:pt x="5544045" y="1005249"/>
                      <a:pt x="5544045" y="1005249"/>
                    </a:cubicBezTo>
                    <a:cubicBezTo>
                      <a:pt x="5544045" y="1005249"/>
                      <a:pt x="5544045" y="1012948"/>
                      <a:pt x="5548006" y="1012948"/>
                    </a:cubicBezTo>
                    <a:cubicBezTo>
                      <a:pt x="5548006" y="1012948"/>
                      <a:pt x="5551959" y="1016802"/>
                      <a:pt x="5551959" y="1016802"/>
                    </a:cubicBezTo>
                    <a:cubicBezTo>
                      <a:pt x="5571722" y="1024492"/>
                      <a:pt x="5571722" y="1024492"/>
                      <a:pt x="5571722" y="1024492"/>
                    </a:cubicBezTo>
                    <a:cubicBezTo>
                      <a:pt x="5579637" y="1016802"/>
                      <a:pt x="5579637" y="1016802"/>
                      <a:pt x="5579637" y="1016802"/>
                    </a:cubicBezTo>
                    <a:cubicBezTo>
                      <a:pt x="5579637" y="1016802"/>
                      <a:pt x="5567770" y="1009103"/>
                      <a:pt x="5571722" y="1009103"/>
                    </a:cubicBezTo>
                    <a:cubicBezTo>
                      <a:pt x="5575675" y="1009103"/>
                      <a:pt x="5591494" y="1016802"/>
                      <a:pt x="5591494" y="1016802"/>
                    </a:cubicBezTo>
                    <a:cubicBezTo>
                      <a:pt x="5591494" y="1016802"/>
                      <a:pt x="5587542" y="1024492"/>
                      <a:pt x="5587542" y="1024492"/>
                    </a:cubicBezTo>
                    <a:cubicBezTo>
                      <a:pt x="5583589" y="1028346"/>
                      <a:pt x="5583589" y="1028346"/>
                      <a:pt x="5583589" y="1028346"/>
                    </a:cubicBezTo>
                    <a:cubicBezTo>
                      <a:pt x="5587542" y="1032190"/>
                      <a:pt x="5607305" y="1036044"/>
                      <a:pt x="5607305" y="1036044"/>
                    </a:cubicBezTo>
                    <a:cubicBezTo>
                      <a:pt x="5611258" y="1036044"/>
                      <a:pt x="5623125" y="1043743"/>
                      <a:pt x="5623125" y="1043743"/>
                    </a:cubicBezTo>
                    <a:cubicBezTo>
                      <a:pt x="5642888" y="1055286"/>
                      <a:pt x="5642888" y="1055286"/>
                      <a:pt x="5642888" y="1055286"/>
                    </a:cubicBezTo>
                    <a:cubicBezTo>
                      <a:pt x="5670565" y="1066830"/>
                      <a:pt x="5670565" y="1066830"/>
                      <a:pt x="5670565" y="1066830"/>
                    </a:cubicBezTo>
                    <a:cubicBezTo>
                      <a:pt x="5702195" y="1078383"/>
                      <a:pt x="5702195" y="1078383"/>
                      <a:pt x="5702195" y="1078383"/>
                    </a:cubicBezTo>
                    <a:cubicBezTo>
                      <a:pt x="5733825" y="1109168"/>
                      <a:pt x="5733825" y="1109168"/>
                      <a:pt x="5733825" y="1109168"/>
                    </a:cubicBezTo>
                    <a:cubicBezTo>
                      <a:pt x="5749646" y="1128410"/>
                      <a:pt x="5749646" y="1128410"/>
                      <a:pt x="5749646" y="1128410"/>
                    </a:cubicBezTo>
                    <a:cubicBezTo>
                      <a:pt x="5741731" y="1136109"/>
                      <a:pt x="5741731" y="1136109"/>
                      <a:pt x="5741731" y="1136109"/>
                    </a:cubicBezTo>
                    <a:cubicBezTo>
                      <a:pt x="5741731" y="1136109"/>
                      <a:pt x="5737779" y="1136109"/>
                      <a:pt x="5737779" y="1139963"/>
                    </a:cubicBezTo>
                    <a:cubicBezTo>
                      <a:pt x="5741731" y="1143808"/>
                      <a:pt x="5749646" y="1159205"/>
                      <a:pt x="5749646" y="1159205"/>
                    </a:cubicBezTo>
                    <a:cubicBezTo>
                      <a:pt x="5745694" y="1163050"/>
                      <a:pt x="5753598" y="1174603"/>
                      <a:pt x="5753598" y="1174603"/>
                    </a:cubicBezTo>
                    <a:cubicBezTo>
                      <a:pt x="5761503" y="1216941"/>
                      <a:pt x="5761503" y="1216941"/>
                      <a:pt x="5761503" y="1216941"/>
                    </a:cubicBezTo>
                    <a:cubicBezTo>
                      <a:pt x="5765456" y="1240028"/>
                      <a:pt x="5765456" y="1240028"/>
                      <a:pt x="5765456" y="1240028"/>
                    </a:cubicBezTo>
                    <a:cubicBezTo>
                      <a:pt x="5761503" y="1263124"/>
                      <a:pt x="5761503" y="1263124"/>
                      <a:pt x="5761503" y="1263124"/>
                    </a:cubicBezTo>
                    <a:cubicBezTo>
                      <a:pt x="5745694" y="1282366"/>
                      <a:pt x="5745694" y="1282366"/>
                      <a:pt x="5745694" y="1282366"/>
                    </a:cubicBezTo>
                    <a:cubicBezTo>
                      <a:pt x="5733825" y="1305462"/>
                      <a:pt x="5733825" y="1305462"/>
                      <a:pt x="5733825" y="1305462"/>
                    </a:cubicBezTo>
                    <a:cubicBezTo>
                      <a:pt x="5733825" y="1305462"/>
                      <a:pt x="5725921" y="1320860"/>
                      <a:pt x="5721968" y="1324704"/>
                    </a:cubicBezTo>
                    <a:cubicBezTo>
                      <a:pt x="5721968" y="1324704"/>
                      <a:pt x="5706148" y="1336248"/>
                      <a:pt x="5706148" y="1340102"/>
                    </a:cubicBezTo>
                    <a:cubicBezTo>
                      <a:pt x="5706148" y="1340102"/>
                      <a:pt x="5698243" y="1355499"/>
                      <a:pt x="5698243" y="1355499"/>
                    </a:cubicBezTo>
                    <a:cubicBezTo>
                      <a:pt x="5698243" y="1386285"/>
                      <a:pt x="5698243" y="1386285"/>
                      <a:pt x="5698243" y="1386285"/>
                    </a:cubicBezTo>
                    <a:cubicBezTo>
                      <a:pt x="5706148" y="1393983"/>
                      <a:pt x="5706148" y="1393983"/>
                      <a:pt x="5706148" y="1393983"/>
                    </a:cubicBezTo>
                    <a:cubicBezTo>
                      <a:pt x="5725921" y="1401682"/>
                      <a:pt x="5725921" y="1401682"/>
                      <a:pt x="5725921" y="1401682"/>
                    </a:cubicBezTo>
                    <a:cubicBezTo>
                      <a:pt x="5733825" y="1393983"/>
                      <a:pt x="5733825" y="1393983"/>
                      <a:pt x="5733825" y="1393983"/>
                    </a:cubicBezTo>
                    <a:cubicBezTo>
                      <a:pt x="5733825" y="1393983"/>
                      <a:pt x="5741731" y="1390139"/>
                      <a:pt x="5741731" y="1386285"/>
                    </a:cubicBezTo>
                    <a:cubicBezTo>
                      <a:pt x="5745694" y="1386285"/>
                      <a:pt x="5749646" y="1378586"/>
                      <a:pt x="5749646" y="1378586"/>
                    </a:cubicBezTo>
                    <a:cubicBezTo>
                      <a:pt x="5749646" y="1378586"/>
                      <a:pt x="5761503" y="1370887"/>
                      <a:pt x="5761503" y="1370887"/>
                    </a:cubicBezTo>
                    <a:cubicBezTo>
                      <a:pt x="5761503" y="1370887"/>
                      <a:pt x="5761503" y="1359344"/>
                      <a:pt x="5761503" y="1359344"/>
                    </a:cubicBezTo>
                    <a:cubicBezTo>
                      <a:pt x="5761503" y="1359344"/>
                      <a:pt x="5765456" y="1343946"/>
                      <a:pt x="5765456" y="1343946"/>
                    </a:cubicBezTo>
                    <a:cubicBezTo>
                      <a:pt x="5765456" y="1343946"/>
                      <a:pt x="5773361" y="1340102"/>
                      <a:pt x="5773361" y="1340102"/>
                    </a:cubicBezTo>
                    <a:cubicBezTo>
                      <a:pt x="5773361" y="1336248"/>
                      <a:pt x="5785228" y="1328558"/>
                      <a:pt x="5785228" y="1328558"/>
                    </a:cubicBezTo>
                    <a:cubicBezTo>
                      <a:pt x="5785228" y="1328558"/>
                      <a:pt x="5801039" y="1317006"/>
                      <a:pt x="5801039" y="1317006"/>
                    </a:cubicBezTo>
                    <a:cubicBezTo>
                      <a:pt x="5804991" y="1317006"/>
                      <a:pt x="5812906" y="1305462"/>
                      <a:pt x="5812906" y="1305462"/>
                    </a:cubicBezTo>
                    <a:cubicBezTo>
                      <a:pt x="5824764" y="1305462"/>
                      <a:pt x="5824764" y="1305462"/>
                      <a:pt x="5824764" y="1305462"/>
                    </a:cubicBezTo>
                    <a:cubicBezTo>
                      <a:pt x="5840575" y="1309307"/>
                      <a:pt x="5840575" y="1309307"/>
                      <a:pt x="5840575" y="1309307"/>
                    </a:cubicBezTo>
                    <a:cubicBezTo>
                      <a:pt x="5864300" y="1332403"/>
                      <a:pt x="5864300" y="1332403"/>
                      <a:pt x="5864300" y="1332403"/>
                    </a:cubicBezTo>
                    <a:cubicBezTo>
                      <a:pt x="5880119" y="1363198"/>
                      <a:pt x="5880119" y="1363198"/>
                      <a:pt x="5880119" y="1363198"/>
                    </a:cubicBezTo>
                    <a:cubicBezTo>
                      <a:pt x="5895930" y="1447865"/>
                      <a:pt x="5895930" y="1447865"/>
                      <a:pt x="5895930" y="1447865"/>
                    </a:cubicBezTo>
                    <a:cubicBezTo>
                      <a:pt x="5907788" y="1467117"/>
                      <a:pt x="5907788" y="1467117"/>
                      <a:pt x="5907788" y="1467117"/>
                    </a:cubicBezTo>
                    <a:cubicBezTo>
                      <a:pt x="5907788" y="1482505"/>
                      <a:pt x="5907788" y="1482505"/>
                      <a:pt x="5907788" y="1482505"/>
                    </a:cubicBezTo>
                    <a:cubicBezTo>
                      <a:pt x="5907788" y="1482505"/>
                      <a:pt x="5911749" y="1494058"/>
                      <a:pt x="5911749" y="1497902"/>
                    </a:cubicBezTo>
                    <a:cubicBezTo>
                      <a:pt x="5911749" y="1501756"/>
                      <a:pt x="5911749" y="1559483"/>
                      <a:pt x="5911749" y="1559483"/>
                    </a:cubicBezTo>
                    <a:cubicBezTo>
                      <a:pt x="5884072" y="1559483"/>
                      <a:pt x="5884072" y="1559483"/>
                      <a:pt x="5884072" y="1559483"/>
                    </a:cubicBezTo>
                    <a:cubicBezTo>
                      <a:pt x="5876157" y="1559483"/>
                      <a:pt x="5876157" y="1559483"/>
                      <a:pt x="5876157" y="1559483"/>
                    </a:cubicBezTo>
                    <a:cubicBezTo>
                      <a:pt x="5876157" y="1571035"/>
                      <a:pt x="5876157" y="1571035"/>
                      <a:pt x="5876157" y="1571035"/>
                    </a:cubicBezTo>
                    <a:cubicBezTo>
                      <a:pt x="5864300" y="1586423"/>
                      <a:pt x="5864300" y="1586423"/>
                      <a:pt x="5864300" y="1586423"/>
                    </a:cubicBezTo>
                    <a:cubicBezTo>
                      <a:pt x="5860346" y="1605675"/>
                      <a:pt x="5860346" y="1605675"/>
                      <a:pt x="5860346" y="1605675"/>
                    </a:cubicBezTo>
                    <a:cubicBezTo>
                      <a:pt x="5852442" y="1621063"/>
                      <a:pt x="5852442" y="1621063"/>
                      <a:pt x="5852442" y="1621063"/>
                    </a:cubicBezTo>
                    <a:cubicBezTo>
                      <a:pt x="5840575" y="1636461"/>
                      <a:pt x="5840575" y="1636461"/>
                      <a:pt x="5840575" y="1636461"/>
                    </a:cubicBezTo>
                    <a:cubicBezTo>
                      <a:pt x="5828716" y="1674954"/>
                      <a:pt x="5828716" y="1674954"/>
                      <a:pt x="5828716" y="1674954"/>
                    </a:cubicBezTo>
                    <a:cubicBezTo>
                      <a:pt x="5828716" y="1698041"/>
                      <a:pt x="5828716" y="1698041"/>
                      <a:pt x="5828716" y="1698041"/>
                    </a:cubicBezTo>
                    <a:cubicBezTo>
                      <a:pt x="5812906" y="1717283"/>
                      <a:pt x="5812906" y="1717283"/>
                      <a:pt x="5812906" y="1717283"/>
                    </a:cubicBezTo>
                    <a:cubicBezTo>
                      <a:pt x="5801039" y="1736535"/>
                      <a:pt x="5801039" y="1736535"/>
                      <a:pt x="5801039" y="1736535"/>
                    </a:cubicBezTo>
                    <a:lnTo>
                      <a:pt x="5752108" y="1744818"/>
                    </a:lnTo>
                    <a:lnTo>
                      <a:pt x="5752350" y="1745107"/>
                    </a:lnTo>
                    <a:lnTo>
                      <a:pt x="5799677" y="1738032"/>
                    </a:lnTo>
                    <a:lnTo>
                      <a:pt x="5837035" y="1742567"/>
                    </a:lnTo>
                    <a:lnTo>
                      <a:pt x="5855717" y="1747104"/>
                    </a:lnTo>
                    <a:lnTo>
                      <a:pt x="5874393" y="1760720"/>
                    </a:lnTo>
                    <a:lnTo>
                      <a:pt x="5879060" y="1765257"/>
                    </a:lnTo>
                    <a:lnTo>
                      <a:pt x="5897742" y="1769794"/>
                    </a:lnTo>
                    <a:lnTo>
                      <a:pt x="5907078" y="1765257"/>
                    </a:lnTo>
                    <a:lnTo>
                      <a:pt x="5921087" y="1778873"/>
                    </a:lnTo>
                    <a:lnTo>
                      <a:pt x="5935101" y="1787946"/>
                    </a:lnTo>
                    <a:lnTo>
                      <a:pt x="5939768" y="1787946"/>
                    </a:lnTo>
                    <a:lnTo>
                      <a:pt x="5949109" y="1787946"/>
                    </a:lnTo>
                    <a:lnTo>
                      <a:pt x="5963118" y="1787946"/>
                    </a:lnTo>
                    <a:lnTo>
                      <a:pt x="5981794" y="1769794"/>
                    </a:lnTo>
                    <a:lnTo>
                      <a:pt x="6000470" y="1760720"/>
                    </a:lnTo>
                    <a:lnTo>
                      <a:pt x="6014484" y="1760720"/>
                    </a:lnTo>
                    <a:lnTo>
                      <a:pt x="6028492" y="1760720"/>
                    </a:lnTo>
                    <a:lnTo>
                      <a:pt x="6042501" y="1747104"/>
                    </a:lnTo>
                    <a:lnTo>
                      <a:pt x="6051836" y="1738032"/>
                    </a:lnTo>
                    <a:lnTo>
                      <a:pt x="6065846" y="1733489"/>
                    </a:lnTo>
                    <a:lnTo>
                      <a:pt x="6089195" y="1715337"/>
                    </a:lnTo>
                    <a:lnTo>
                      <a:pt x="6121885" y="1697190"/>
                    </a:lnTo>
                    <a:lnTo>
                      <a:pt x="6149902" y="1674496"/>
                    </a:lnTo>
                    <a:lnTo>
                      <a:pt x="6182586" y="1660886"/>
                    </a:lnTo>
                    <a:lnTo>
                      <a:pt x="6205935" y="1638197"/>
                    </a:lnTo>
                    <a:lnTo>
                      <a:pt x="6206021" y="1638660"/>
                    </a:lnTo>
                    <a:lnTo>
                      <a:pt x="6205940" y="1638193"/>
                    </a:lnTo>
                    <a:lnTo>
                      <a:pt x="6233952" y="1620042"/>
                    </a:lnTo>
                    <a:lnTo>
                      <a:pt x="6257304" y="1606428"/>
                    </a:lnTo>
                    <a:lnTo>
                      <a:pt x="6280648" y="1588278"/>
                    </a:lnTo>
                    <a:lnTo>
                      <a:pt x="6308668" y="1570124"/>
                    </a:lnTo>
                    <a:lnTo>
                      <a:pt x="6311068" y="1581787"/>
                    </a:lnTo>
                    <a:lnTo>
                      <a:pt x="6308670" y="1570123"/>
                    </a:lnTo>
                    <a:lnTo>
                      <a:pt x="6355360" y="1524747"/>
                    </a:lnTo>
                    <a:lnTo>
                      <a:pt x="6364702" y="1511129"/>
                    </a:lnTo>
                    <a:lnTo>
                      <a:pt x="6383376" y="1492982"/>
                    </a:lnTo>
                    <a:lnTo>
                      <a:pt x="6392717" y="1483901"/>
                    </a:lnTo>
                    <a:lnTo>
                      <a:pt x="6411400" y="1470291"/>
                    </a:lnTo>
                    <a:lnTo>
                      <a:pt x="6411400" y="1456680"/>
                    </a:lnTo>
                    <a:lnTo>
                      <a:pt x="6411400" y="1447600"/>
                    </a:lnTo>
                    <a:lnTo>
                      <a:pt x="6388046" y="1402225"/>
                    </a:lnTo>
                    <a:lnTo>
                      <a:pt x="6374043" y="1370460"/>
                    </a:lnTo>
                    <a:lnTo>
                      <a:pt x="6392717" y="1356843"/>
                    </a:lnTo>
                    <a:lnTo>
                      <a:pt x="6453419" y="1343232"/>
                    </a:lnTo>
                    <a:lnTo>
                      <a:pt x="6486106" y="1343232"/>
                    </a:lnTo>
                    <a:lnTo>
                      <a:pt x="6528135" y="1343232"/>
                    </a:lnTo>
                    <a:lnTo>
                      <a:pt x="6556151" y="1343232"/>
                    </a:lnTo>
                    <a:lnTo>
                      <a:pt x="6570162" y="1343232"/>
                    </a:lnTo>
                    <a:lnTo>
                      <a:pt x="6602849" y="1329615"/>
                    </a:lnTo>
                    <a:lnTo>
                      <a:pt x="6621533" y="1329615"/>
                    </a:lnTo>
                    <a:lnTo>
                      <a:pt x="6668223" y="1316004"/>
                    </a:lnTo>
                    <a:lnTo>
                      <a:pt x="6696247" y="1284239"/>
                    </a:lnTo>
                    <a:lnTo>
                      <a:pt x="6724263" y="1270622"/>
                    </a:lnTo>
                    <a:lnTo>
                      <a:pt x="6742937" y="1257011"/>
                    </a:lnTo>
                    <a:lnTo>
                      <a:pt x="6742937" y="1247931"/>
                    </a:lnTo>
                    <a:lnTo>
                      <a:pt x="6742937" y="1229783"/>
                    </a:lnTo>
                    <a:lnTo>
                      <a:pt x="6724263" y="1207092"/>
                    </a:lnTo>
                    <a:lnTo>
                      <a:pt x="6742937" y="1193475"/>
                    </a:lnTo>
                    <a:lnTo>
                      <a:pt x="6747609" y="1175327"/>
                    </a:lnTo>
                    <a:lnTo>
                      <a:pt x="6724263" y="1184401"/>
                    </a:lnTo>
                    <a:lnTo>
                      <a:pt x="6714922" y="1175327"/>
                    </a:lnTo>
                    <a:lnTo>
                      <a:pt x="6705580" y="1157173"/>
                    </a:lnTo>
                    <a:lnTo>
                      <a:pt x="6728934" y="1139026"/>
                    </a:lnTo>
                    <a:lnTo>
                      <a:pt x="6766292" y="1107254"/>
                    </a:lnTo>
                    <a:lnTo>
                      <a:pt x="6780295" y="1080026"/>
                    </a:lnTo>
                    <a:lnTo>
                      <a:pt x="6784966" y="1057342"/>
                    </a:lnTo>
                    <a:lnTo>
                      <a:pt x="6822323" y="1011959"/>
                    </a:lnTo>
                    <a:lnTo>
                      <a:pt x="6850339" y="975658"/>
                    </a:lnTo>
                    <a:lnTo>
                      <a:pt x="6883026" y="952966"/>
                    </a:lnTo>
                    <a:lnTo>
                      <a:pt x="6915712" y="943893"/>
                    </a:lnTo>
                    <a:lnTo>
                      <a:pt x="6967082" y="930275"/>
                    </a:lnTo>
                    <a:lnTo>
                      <a:pt x="6995098" y="916666"/>
                    </a:lnTo>
                    <a:lnTo>
                      <a:pt x="7069813" y="907592"/>
                    </a:lnTo>
                    <a:lnTo>
                      <a:pt x="7069813" y="930275"/>
                    </a:lnTo>
                    <a:lnTo>
                      <a:pt x="7069813" y="957503"/>
                    </a:lnTo>
                    <a:lnTo>
                      <a:pt x="7072686" y="964483"/>
                    </a:lnTo>
                    <a:lnTo>
                      <a:pt x="7069816" y="957507"/>
                    </a:lnTo>
                    <a:lnTo>
                      <a:pt x="7069816" y="930281"/>
                    </a:lnTo>
                    <a:lnTo>
                      <a:pt x="7069816" y="907590"/>
                    </a:lnTo>
                    <a:lnTo>
                      <a:pt x="7093163" y="907590"/>
                    </a:lnTo>
                    <a:lnTo>
                      <a:pt x="7139858" y="889436"/>
                    </a:lnTo>
                    <a:lnTo>
                      <a:pt x="7172546" y="880361"/>
                    </a:lnTo>
                    <a:lnTo>
                      <a:pt x="7237920" y="871287"/>
                    </a:lnTo>
                    <a:lnTo>
                      <a:pt x="7270608" y="862212"/>
                    </a:lnTo>
                    <a:lnTo>
                      <a:pt x="7303295" y="853137"/>
                    </a:lnTo>
                    <a:lnTo>
                      <a:pt x="7317305" y="871287"/>
                    </a:lnTo>
                    <a:lnTo>
                      <a:pt x="7317305" y="907590"/>
                    </a:lnTo>
                    <a:lnTo>
                      <a:pt x="7317305" y="930281"/>
                    </a:lnTo>
                    <a:lnTo>
                      <a:pt x="7331313" y="948432"/>
                    </a:lnTo>
                    <a:lnTo>
                      <a:pt x="7331313" y="966582"/>
                    </a:lnTo>
                    <a:lnTo>
                      <a:pt x="7289287" y="998348"/>
                    </a:lnTo>
                    <a:lnTo>
                      <a:pt x="7289287" y="1057343"/>
                    </a:lnTo>
                    <a:lnTo>
                      <a:pt x="7275278" y="1125414"/>
                    </a:lnTo>
                    <a:lnTo>
                      <a:pt x="7279948" y="1175329"/>
                    </a:lnTo>
                    <a:lnTo>
                      <a:pt x="7284618" y="1225246"/>
                    </a:lnTo>
                    <a:lnTo>
                      <a:pt x="7279948" y="1266087"/>
                    </a:lnTo>
                    <a:lnTo>
                      <a:pt x="7289287" y="1297852"/>
                    </a:lnTo>
                    <a:lnTo>
                      <a:pt x="7289290" y="1297852"/>
                    </a:lnTo>
                    <a:lnTo>
                      <a:pt x="7462066" y="1257011"/>
                    </a:lnTo>
                    <a:lnTo>
                      <a:pt x="7466735" y="1234322"/>
                    </a:lnTo>
                    <a:lnTo>
                      <a:pt x="7504091" y="1220709"/>
                    </a:lnTo>
                    <a:lnTo>
                      <a:pt x="7513431" y="1234322"/>
                    </a:lnTo>
                    <a:lnTo>
                      <a:pt x="7518100" y="1247934"/>
                    </a:lnTo>
                    <a:lnTo>
                      <a:pt x="7527437" y="1247934"/>
                    </a:lnTo>
                    <a:lnTo>
                      <a:pt x="7541446" y="1247934"/>
                    </a:lnTo>
                    <a:lnTo>
                      <a:pt x="7546116" y="1257011"/>
                    </a:lnTo>
                    <a:lnTo>
                      <a:pt x="7546116" y="1261550"/>
                    </a:lnTo>
                    <a:lnTo>
                      <a:pt x="7527437" y="1270626"/>
                    </a:lnTo>
                    <a:lnTo>
                      <a:pt x="7518100" y="1279701"/>
                    </a:lnTo>
                    <a:lnTo>
                      <a:pt x="7513431" y="1284240"/>
                    </a:lnTo>
                    <a:lnTo>
                      <a:pt x="7504091" y="1293316"/>
                    </a:lnTo>
                    <a:lnTo>
                      <a:pt x="7504091" y="1311468"/>
                    </a:lnTo>
                    <a:lnTo>
                      <a:pt x="7508760" y="1320544"/>
                    </a:lnTo>
                    <a:lnTo>
                      <a:pt x="7518100" y="1320544"/>
                    </a:lnTo>
                    <a:lnTo>
                      <a:pt x="7527437" y="1320544"/>
                    </a:lnTo>
                    <a:lnTo>
                      <a:pt x="7546116" y="1329618"/>
                    </a:lnTo>
                    <a:lnTo>
                      <a:pt x="7564796" y="1343234"/>
                    </a:lnTo>
                    <a:lnTo>
                      <a:pt x="7569465" y="1356846"/>
                    </a:lnTo>
                    <a:lnTo>
                      <a:pt x="7564796" y="1365924"/>
                    </a:lnTo>
                    <a:lnTo>
                      <a:pt x="7569465" y="1370462"/>
                    </a:lnTo>
                    <a:lnTo>
                      <a:pt x="7583471" y="1379536"/>
                    </a:lnTo>
                    <a:lnTo>
                      <a:pt x="7592811" y="1384075"/>
                    </a:lnTo>
                    <a:lnTo>
                      <a:pt x="7597481" y="1388613"/>
                    </a:lnTo>
                    <a:lnTo>
                      <a:pt x="7602151" y="1397688"/>
                    </a:lnTo>
                    <a:lnTo>
                      <a:pt x="7630170" y="1384075"/>
                    </a:lnTo>
                    <a:lnTo>
                      <a:pt x="7648846" y="1384075"/>
                    </a:lnTo>
                    <a:lnTo>
                      <a:pt x="7662856" y="1379536"/>
                    </a:lnTo>
                    <a:lnTo>
                      <a:pt x="7653516" y="1365924"/>
                    </a:lnTo>
                    <a:lnTo>
                      <a:pt x="7639507" y="1352308"/>
                    </a:lnTo>
                    <a:lnTo>
                      <a:pt x="7634841" y="1343234"/>
                    </a:lnTo>
                    <a:lnTo>
                      <a:pt x="7639507" y="1334158"/>
                    </a:lnTo>
                    <a:lnTo>
                      <a:pt x="7644176" y="1343234"/>
                    </a:lnTo>
                    <a:lnTo>
                      <a:pt x="7658186" y="1352308"/>
                    </a:lnTo>
                    <a:lnTo>
                      <a:pt x="7672196" y="1361386"/>
                    </a:lnTo>
                    <a:lnTo>
                      <a:pt x="7676866" y="1365924"/>
                    </a:lnTo>
                    <a:lnTo>
                      <a:pt x="7686206" y="1379536"/>
                    </a:lnTo>
                    <a:lnTo>
                      <a:pt x="7695546" y="1384075"/>
                    </a:lnTo>
                    <a:lnTo>
                      <a:pt x="7690875" y="1393152"/>
                    </a:lnTo>
                    <a:lnTo>
                      <a:pt x="7681535" y="1402226"/>
                    </a:lnTo>
                    <a:lnTo>
                      <a:pt x="7667526" y="1406764"/>
                    </a:lnTo>
                    <a:lnTo>
                      <a:pt x="7658186" y="1415841"/>
                    </a:lnTo>
                    <a:lnTo>
                      <a:pt x="7639507" y="1415841"/>
                    </a:lnTo>
                    <a:lnTo>
                      <a:pt x="7625501" y="1424915"/>
                    </a:lnTo>
                    <a:lnTo>
                      <a:pt x="7616161" y="1424915"/>
                    </a:lnTo>
                    <a:lnTo>
                      <a:pt x="7616161" y="1433993"/>
                    </a:lnTo>
                    <a:lnTo>
                      <a:pt x="7606821" y="1443069"/>
                    </a:lnTo>
                    <a:lnTo>
                      <a:pt x="7592811" y="1452143"/>
                    </a:lnTo>
                    <a:lnTo>
                      <a:pt x="7592811" y="1443069"/>
                    </a:lnTo>
                    <a:lnTo>
                      <a:pt x="7588142" y="1429454"/>
                    </a:lnTo>
                    <a:lnTo>
                      <a:pt x="7583471" y="1415841"/>
                    </a:lnTo>
                    <a:lnTo>
                      <a:pt x="7569465" y="1424915"/>
                    </a:lnTo>
                    <a:lnTo>
                      <a:pt x="7569465" y="1433993"/>
                    </a:lnTo>
                    <a:lnTo>
                      <a:pt x="7555456" y="1443069"/>
                    </a:lnTo>
                    <a:lnTo>
                      <a:pt x="7555456" y="1461221"/>
                    </a:lnTo>
                    <a:lnTo>
                      <a:pt x="7546116" y="1470297"/>
                    </a:lnTo>
                    <a:lnTo>
                      <a:pt x="7541446" y="1470297"/>
                    </a:lnTo>
                    <a:lnTo>
                      <a:pt x="7532115" y="1470297"/>
                    </a:lnTo>
                    <a:lnTo>
                      <a:pt x="7532115" y="1474828"/>
                    </a:lnTo>
                    <a:lnTo>
                      <a:pt x="7532115" y="1479367"/>
                    </a:lnTo>
                    <a:lnTo>
                      <a:pt x="7522776" y="1483905"/>
                    </a:lnTo>
                    <a:lnTo>
                      <a:pt x="7518106" y="1479367"/>
                    </a:lnTo>
                    <a:lnTo>
                      <a:pt x="7518106" y="1474828"/>
                    </a:lnTo>
                    <a:lnTo>
                      <a:pt x="7508768" y="1456677"/>
                    </a:lnTo>
                    <a:lnTo>
                      <a:pt x="7508768" y="1447602"/>
                    </a:lnTo>
                    <a:lnTo>
                      <a:pt x="7494758" y="1443063"/>
                    </a:lnTo>
                    <a:lnTo>
                      <a:pt x="7490088" y="1443063"/>
                    </a:lnTo>
                    <a:lnTo>
                      <a:pt x="7485418" y="1447602"/>
                    </a:lnTo>
                    <a:lnTo>
                      <a:pt x="7485418" y="1452139"/>
                    </a:lnTo>
                    <a:lnTo>
                      <a:pt x="7485418" y="1461215"/>
                    </a:lnTo>
                    <a:lnTo>
                      <a:pt x="7485418" y="1474828"/>
                    </a:lnTo>
                    <a:lnTo>
                      <a:pt x="7485418" y="1483905"/>
                    </a:lnTo>
                    <a:lnTo>
                      <a:pt x="7485418" y="1488443"/>
                    </a:lnTo>
                    <a:lnTo>
                      <a:pt x="7485418" y="1502056"/>
                    </a:lnTo>
                    <a:lnTo>
                      <a:pt x="7466740" y="1511133"/>
                    </a:lnTo>
                    <a:lnTo>
                      <a:pt x="7457400" y="1515671"/>
                    </a:lnTo>
                    <a:lnTo>
                      <a:pt x="7448061" y="1524746"/>
                    </a:lnTo>
                    <a:lnTo>
                      <a:pt x="7420043" y="1406760"/>
                    </a:lnTo>
                    <a:lnTo>
                      <a:pt x="7420036" y="1406764"/>
                    </a:lnTo>
                    <a:lnTo>
                      <a:pt x="7416234" y="1407475"/>
                    </a:lnTo>
                    <a:lnTo>
                      <a:pt x="7420040" y="1406764"/>
                    </a:lnTo>
                    <a:lnTo>
                      <a:pt x="7448057" y="1524749"/>
                    </a:lnTo>
                    <a:lnTo>
                      <a:pt x="7443389" y="1533825"/>
                    </a:lnTo>
                    <a:lnTo>
                      <a:pt x="7415369" y="1533825"/>
                    </a:lnTo>
                    <a:lnTo>
                      <a:pt x="7392022" y="1542901"/>
                    </a:lnTo>
                    <a:lnTo>
                      <a:pt x="7368674" y="1551976"/>
                    </a:lnTo>
                    <a:lnTo>
                      <a:pt x="7359335" y="1561053"/>
                    </a:lnTo>
                    <a:lnTo>
                      <a:pt x="7340657" y="1570127"/>
                    </a:lnTo>
                    <a:lnTo>
                      <a:pt x="7303299" y="1570127"/>
                    </a:lnTo>
                    <a:lnTo>
                      <a:pt x="7279952" y="1583741"/>
                    </a:lnTo>
                    <a:lnTo>
                      <a:pt x="7256602" y="1606431"/>
                    </a:lnTo>
                    <a:lnTo>
                      <a:pt x="7247265" y="1610969"/>
                    </a:lnTo>
                    <a:lnTo>
                      <a:pt x="7228585" y="1633659"/>
                    </a:lnTo>
                    <a:lnTo>
                      <a:pt x="7209908" y="1638197"/>
                    </a:lnTo>
                    <a:lnTo>
                      <a:pt x="7205237" y="1624584"/>
                    </a:lnTo>
                    <a:lnTo>
                      <a:pt x="7223914" y="1597355"/>
                    </a:lnTo>
                    <a:lnTo>
                      <a:pt x="7223912" y="1597352"/>
                    </a:lnTo>
                    <a:lnTo>
                      <a:pt x="7205230" y="1624579"/>
                    </a:lnTo>
                    <a:lnTo>
                      <a:pt x="7209902" y="1638196"/>
                    </a:lnTo>
                    <a:lnTo>
                      <a:pt x="7177215" y="1683572"/>
                    </a:lnTo>
                    <a:lnTo>
                      <a:pt x="7209902" y="1669961"/>
                    </a:lnTo>
                    <a:lnTo>
                      <a:pt x="7233246" y="1660887"/>
                    </a:lnTo>
                    <a:lnTo>
                      <a:pt x="7261271" y="1642733"/>
                    </a:lnTo>
                    <a:lnTo>
                      <a:pt x="7270603" y="1633659"/>
                    </a:lnTo>
                    <a:lnTo>
                      <a:pt x="7298619" y="1629122"/>
                    </a:lnTo>
                    <a:lnTo>
                      <a:pt x="7321974" y="1624579"/>
                    </a:lnTo>
                    <a:lnTo>
                      <a:pt x="7331315" y="1615505"/>
                    </a:lnTo>
                    <a:lnTo>
                      <a:pt x="7359331" y="1601894"/>
                    </a:lnTo>
                    <a:lnTo>
                      <a:pt x="7382675" y="1574666"/>
                    </a:lnTo>
                    <a:lnTo>
                      <a:pt x="7359331" y="1620042"/>
                    </a:lnTo>
                    <a:lnTo>
                      <a:pt x="7382675" y="1610968"/>
                    </a:lnTo>
                    <a:lnTo>
                      <a:pt x="7396688" y="1592814"/>
                    </a:lnTo>
                    <a:lnTo>
                      <a:pt x="7410691" y="1588277"/>
                    </a:lnTo>
                    <a:lnTo>
                      <a:pt x="7429375" y="1583740"/>
                    </a:lnTo>
                    <a:lnTo>
                      <a:pt x="7438717" y="1583740"/>
                    </a:lnTo>
                    <a:lnTo>
                      <a:pt x="7396688" y="1620042"/>
                    </a:lnTo>
                    <a:lnTo>
                      <a:pt x="7359331" y="1647270"/>
                    </a:lnTo>
                    <a:lnTo>
                      <a:pt x="7331315" y="1660887"/>
                    </a:lnTo>
                    <a:lnTo>
                      <a:pt x="7307961" y="1683572"/>
                    </a:lnTo>
                    <a:lnTo>
                      <a:pt x="7270603" y="1692652"/>
                    </a:lnTo>
                    <a:lnTo>
                      <a:pt x="7228575" y="1706263"/>
                    </a:lnTo>
                    <a:lnTo>
                      <a:pt x="7191227" y="1715343"/>
                    </a:lnTo>
                    <a:lnTo>
                      <a:pt x="7167878" y="1701728"/>
                    </a:lnTo>
                    <a:lnTo>
                      <a:pt x="7167879" y="1701731"/>
                    </a:lnTo>
                    <a:lnTo>
                      <a:pt x="7172548" y="1706267"/>
                    </a:lnTo>
                    <a:lnTo>
                      <a:pt x="7163209" y="1715342"/>
                    </a:lnTo>
                    <a:lnTo>
                      <a:pt x="7153871" y="1738032"/>
                    </a:lnTo>
                    <a:lnTo>
                      <a:pt x="7149199" y="1760721"/>
                    </a:lnTo>
                    <a:lnTo>
                      <a:pt x="7158540" y="1760721"/>
                    </a:lnTo>
                    <a:lnTo>
                      <a:pt x="7177217" y="1760721"/>
                    </a:lnTo>
                    <a:lnTo>
                      <a:pt x="7186557" y="1787950"/>
                    </a:lnTo>
                    <a:lnTo>
                      <a:pt x="7186557" y="1806101"/>
                    </a:lnTo>
                    <a:lnTo>
                      <a:pt x="7186557" y="1842405"/>
                    </a:lnTo>
                    <a:lnTo>
                      <a:pt x="7181887" y="1865095"/>
                    </a:lnTo>
                    <a:lnTo>
                      <a:pt x="7177217" y="1901399"/>
                    </a:lnTo>
                    <a:lnTo>
                      <a:pt x="7158540" y="1919550"/>
                    </a:lnTo>
                    <a:lnTo>
                      <a:pt x="7158540" y="1937702"/>
                    </a:lnTo>
                    <a:lnTo>
                      <a:pt x="7158540" y="1978543"/>
                    </a:lnTo>
                    <a:lnTo>
                      <a:pt x="7135192" y="1996693"/>
                    </a:lnTo>
                    <a:lnTo>
                      <a:pt x="7121184" y="2014847"/>
                    </a:lnTo>
                    <a:lnTo>
                      <a:pt x="7116513" y="2019383"/>
                    </a:lnTo>
                    <a:lnTo>
                      <a:pt x="7111843" y="2051151"/>
                    </a:lnTo>
                    <a:lnTo>
                      <a:pt x="7107174" y="2051151"/>
                    </a:lnTo>
                    <a:lnTo>
                      <a:pt x="7102505" y="2046612"/>
                    </a:lnTo>
                    <a:lnTo>
                      <a:pt x="7102505" y="2032997"/>
                    </a:lnTo>
                    <a:lnTo>
                      <a:pt x="7107174" y="2014847"/>
                    </a:lnTo>
                    <a:lnTo>
                      <a:pt x="7102505" y="2014847"/>
                    </a:lnTo>
                    <a:lnTo>
                      <a:pt x="7083826" y="2014847"/>
                    </a:lnTo>
                    <a:lnTo>
                      <a:pt x="7060479" y="2014847"/>
                    </a:lnTo>
                    <a:lnTo>
                      <a:pt x="7046470" y="2010308"/>
                    </a:lnTo>
                    <a:lnTo>
                      <a:pt x="7027793" y="2001232"/>
                    </a:lnTo>
                    <a:lnTo>
                      <a:pt x="7025761" y="1999653"/>
                    </a:lnTo>
                    <a:lnTo>
                      <a:pt x="7018452" y="2010309"/>
                    </a:lnTo>
                    <a:lnTo>
                      <a:pt x="7027789" y="2028460"/>
                    </a:lnTo>
                    <a:lnTo>
                      <a:pt x="7037129" y="2046612"/>
                    </a:lnTo>
                    <a:lnTo>
                      <a:pt x="7046468" y="2064763"/>
                    </a:lnTo>
                    <a:lnTo>
                      <a:pt x="7060476" y="2073839"/>
                    </a:lnTo>
                    <a:lnTo>
                      <a:pt x="7074485" y="2087453"/>
                    </a:lnTo>
                    <a:lnTo>
                      <a:pt x="7083824" y="2091990"/>
                    </a:lnTo>
                    <a:lnTo>
                      <a:pt x="7088493" y="2101065"/>
                    </a:lnTo>
                    <a:lnTo>
                      <a:pt x="7102501" y="2114680"/>
                    </a:lnTo>
                    <a:lnTo>
                      <a:pt x="7107171" y="2150983"/>
                    </a:lnTo>
                    <a:lnTo>
                      <a:pt x="7093982" y="2152815"/>
                    </a:lnTo>
                    <a:lnTo>
                      <a:pt x="7094375" y="2158205"/>
                    </a:lnTo>
                    <a:cubicBezTo>
                      <a:pt x="7094870" y="2164984"/>
                      <a:pt x="7095859" y="2178543"/>
                      <a:pt x="7097836" y="2205660"/>
                    </a:cubicBezTo>
                    <a:cubicBezTo>
                      <a:pt x="7097836" y="2205660"/>
                      <a:pt x="7097836" y="2205660"/>
                      <a:pt x="7097836" y="2240523"/>
                    </a:cubicBezTo>
                    <a:cubicBezTo>
                      <a:pt x="7097836" y="2240523"/>
                      <a:pt x="7097836" y="2240523"/>
                      <a:pt x="7089924" y="2259896"/>
                    </a:cubicBezTo>
                    <a:cubicBezTo>
                      <a:pt x="7089924" y="2259896"/>
                      <a:pt x="7082012" y="2256021"/>
                      <a:pt x="7078055" y="2252145"/>
                    </a:cubicBezTo>
                    <a:cubicBezTo>
                      <a:pt x="7078055" y="2252145"/>
                      <a:pt x="7085968" y="2240523"/>
                      <a:pt x="7085968" y="2240523"/>
                    </a:cubicBezTo>
                    <a:cubicBezTo>
                      <a:pt x="7085968" y="2240523"/>
                      <a:pt x="7085968" y="2240523"/>
                      <a:pt x="7089924" y="2228905"/>
                    </a:cubicBezTo>
                    <a:cubicBezTo>
                      <a:pt x="7089924" y="2228905"/>
                      <a:pt x="7089924" y="2228905"/>
                      <a:pt x="7085968" y="2217283"/>
                    </a:cubicBezTo>
                    <a:cubicBezTo>
                      <a:pt x="7085968" y="2217283"/>
                      <a:pt x="7085968" y="2217283"/>
                      <a:pt x="7070144" y="2232777"/>
                    </a:cubicBezTo>
                    <a:cubicBezTo>
                      <a:pt x="7070144" y="2232777"/>
                      <a:pt x="7070144" y="2232777"/>
                      <a:pt x="7070144" y="2248274"/>
                    </a:cubicBezTo>
                    <a:cubicBezTo>
                      <a:pt x="7070144" y="2248274"/>
                      <a:pt x="7070144" y="2248274"/>
                      <a:pt x="7070144" y="2259896"/>
                    </a:cubicBezTo>
                    <a:cubicBezTo>
                      <a:pt x="7070144" y="2259896"/>
                      <a:pt x="7070144" y="2259896"/>
                      <a:pt x="7070144" y="2294759"/>
                    </a:cubicBezTo>
                    <a:cubicBezTo>
                      <a:pt x="7070144" y="2294759"/>
                      <a:pt x="7070144" y="2294759"/>
                      <a:pt x="7058281" y="2310253"/>
                    </a:cubicBezTo>
                    <a:cubicBezTo>
                      <a:pt x="7058281" y="2310253"/>
                      <a:pt x="7058281" y="2310253"/>
                      <a:pt x="7046412" y="2318004"/>
                    </a:cubicBezTo>
                    <a:cubicBezTo>
                      <a:pt x="7046412" y="2318004"/>
                      <a:pt x="7046412" y="2318004"/>
                      <a:pt x="7046412" y="2325750"/>
                    </a:cubicBezTo>
                    <a:cubicBezTo>
                      <a:pt x="7046412" y="2325750"/>
                      <a:pt x="7046412" y="2325750"/>
                      <a:pt x="7046412" y="2337373"/>
                    </a:cubicBezTo>
                    <a:cubicBezTo>
                      <a:pt x="7046412" y="2337373"/>
                      <a:pt x="7046412" y="2337373"/>
                      <a:pt x="7034544" y="2348995"/>
                    </a:cubicBezTo>
                    <a:cubicBezTo>
                      <a:pt x="7034544" y="2348995"/>
                      <a:pt x="7034544" y="2348995"/>
                      <a:pt x="7030594" y="2391605"/>
                    </a:cubicBezTo>
                    <a:cubicBezTo>
                      <a:pt x="7030594" y="2391605"/>
                      <a:pt x="7030594" y="2391605"/>
                      <a:pt x="7022682" y="2418725"/>
                    </a:cubicBezTo>
                    <a:cubicBezTo>
                      <a:pt x="7022682" y="2418725"/>
                      <a:pt x="7022682" y="2418725"/>
                      <a:pt x="7014769" y="2407102"/>
                    </a:cubicBezTo>
                    <a:cubicBezTo>
                      <a:pt x="7014769" y="2407102"/>
                      <a:pt x="7014769" y="2407102"/>
                      <a:pt x="7010813" y="2383858"/>
                    </a:cubicBezTo>
                    <a:cubicBezTo>
                      <a:pt x="7010813" y="2383858"/>
                      <a:pt x="7010813" y="2383858"/>
                      <a:pt x="7010813" y="2345120"/>
                    </a:cubicBezTo>
                    <a:cubicBezTo>
                      <a:pt x="7010813" y="2345120"/>
                      <a:pt x="7010813" y="2345120"/>
                      <a:pt x="7014769" y="2321875"/>
                    </a:cubicBezTo>
                    <a:cubicBezTo>
                      <a:pt x="7014769" y="2321875"/>
                      <a:pt x="7014769" y="2321875"/>
                      <a:pt x="7026637" y="2287012"/>
                    </a:cubicBezTo>
                    <a:cubicBezTo>
                      <a:pt x="7026637" y="2287012"/>
                      <a:pt x="7026637" y="2287012"/>
                      <a:pt x="7018726" y="2267643"/>
                    </a:cubicBezTo>
                    <a:cubicBezTo>
                      <a:pt x="7018726" y="2267643"/>
                      <a:pt x="7018726" y="2267643"/>
                      <a:pt x="7006858" y="2256021"/>
                    </a:cubicBezTo>
                    <a:cubicBezTo>
                      <a:pt x="7006858" y="2256021"/>
                      <a:pt x="7006858" y="2256021"/>
                      <a:pt x="7010813" y="2252145"/>
                    </a:cubicBezTo>
                    <a:cubicBezTo>
                      <a:pt x="7010813" y="2252145"/>
                      <a:pt x="7010813" y="2252145"/>
                      <a:pt x="7002901" y="2232777"/>
                    </a:cubicBezTo>
                    <a:cubicBezTo>
                      <a:pt x="7002901" y="2232777"/>
                      <a:pt x="7002901" y="2232777"/>
                      <a:pt x="6991038" y="2209535"/>
                    </a:cubicBezTo>
                    <a:cubicBezTo>
                      <a:pt x="6991038" y="2209535"/>
                      <a:pt x="6991038" y="2209535"/>
                      <a:pt x="6975213" y="2197914"/>
                    </a:cubicBezTo>
                    <a:cubicBezTo>
                      <a:pt x="6975213" y="2197914"/>
                      <a:pt x="6975213" y="2197914"/>
                      <a:pt x="6951482" y="2197914"/>
                    </a:cubicBezTo>
                    <a:cubicBezTo>
                      <a:pt x="6951482" y="2197914"/>
                      <a:pt x="6951482" y="2197914"/>
                      <a:pt x="6935658" y="2194039"/>
                    </a:cubicBezTo>
                    <a:cubicBezTo>
                      <a:pt x="6935658" y="2194039"/>
                      <a:pt x="6935658" y="2194039"/>
                      <a:pt x="6927752" y="2186291"/>
                    </a:cubicBezTo>
                    <a:cubicBezTo>
                      <a:pt x="6927752" y="2186291"/>
                      <a:pt x="6927752" y="2186291"/>
                      <a:pt x="6931702" y="2178544"/>
                    </a:cubicBezTo>
                    <a:cubicBezTo>
                      <a:pt x="6931702" y="2178544"/>
                      <a:pt x="6931702" y="2178544"/>
                      <a:pt x="6927752" y="2163046"/>
                    </a:cubicBezTo>
                    <a:cubicBezTo>
                      <a:pt x="6927752" y="2163046"/>
                      <a:pt x="6927752" y="2163046"/>
                      <a:pt x="6939614" y="2163046"/>
                    </a:cubicBezTo>
                    <a:cubicBezTo>
                      <a:pt x="6939614" y="2163046"/>
                      <a:pt x="6939614" y="2163046"/>
                      <a:pt x="6955439" y="2147553"/>
                    </a:cubicBezTo>
                    <a:cubicBezTo>
                      <a:pt x="6955439" y="2147553"/>
                      <a:pt x="6955439" y="2147553"/>
                      <a:pt x="6955439" y="2139806"/>
                    </a:cubicBezTo>
                    <a:cubicBezTo>
                      <a:pt x="6955439" y="2139806"/>
                      <a:pt x="6955439" y="2139806"/>
                      <a:pt x="6939614" y="2124308"/>
                    </a:cubicBezTo>
                    <a:cubicBezTo>
                      <a:pt x="6939614" y="2124308"/>
                      <a:pt x="6939614" y="2124308"/>
                      <a:pt x="6943570" y="2120438"/>
                    </a:cubicBezTo>
                    <a:cubicBezTo>
                      <a:pt x="6943570" y="2120438"/>
                      <a:pt x="6943570" y="2120438"/>
                      <a:pt x="6931702" y="2104940"/>
                    </a:cubicBezTo>
                    <a:cubicBezTo>
                      <a:pt x="6931702" y="2104940"/>
                      <a:pt x="6931702" y="2104940"/>
                      <a:pt x="6923795" y="2101068"/>
                    </a:cubicBezTo>
                    <a:cubicBezTo>
                      <a:pt x="6923795" y="2101068"/>
                      <a:pt x="6923795" y="2101068"/>
                      <a:pt x="6900058" y="2093317"/>
                    </a:cubicBezTo>
                    <a:cubicBezTo>
                      <a:pt x="6900058" y="2093317"/>
                      <a:pt x="6900058" y="2093317"/>
                      <a:pt x="6907971" y="2081695"/>
                    </a:cubicBezTo>
                    <a:cubicBezTo>
                      <a:pt x="6907971" y="2081695"/>
                      <a:pt x="6907971" y="2081695"/>
                      <a:pt x="6927752" y="2062325"/>
                    </a:cubicBezTo>
                    <a:cubicBezTo>
                      <a:pt x="6927752" y="2062325"/>
                      <a:pt x="6927752" y="2062325"/>
                      <a:pt x="6911927" y="2062325"/>
                    </a:cubicBezTo>
                    <a:cubicBezTo>
                      <a:pt x="6911927" y="2062325"/>
                      <a:pt x="6911927" y="2062325"/>
                      <a:pt x="6911927" y="2046832"/>
                    </a:cubicBezTo>
                    <a:cubicBezTo>
                      <a:pt x="6911927" y="2046832"/>
                      <a:pt x="6911927" y="2046832"/>
                      <a:pt x="6919839" y="2023587"/>
                    </a:cubicBezTo>
                    <a:cubicBezTo>
                      <a:pt x="6919839" y="2023587"/>
                      <a:pt x="6919839" y="2023587"/>
                      <a:pt x="6931702" y="2019716"/>
                    </a:cubicBezTo>
                    <a:cubicBezTo>
                      <a:pt x="6931702" y="2019716"/>
                      <a:pt x="6931702" y="2019716"/>
                      <a:pt x="6935658" y="1992595"/>
                    </a:cubicBezTo>
                    <a:cubicBezTo>
                      <a:pt x="6935658" y="1992595"/>
                      <a:pt x="6935658" y="1992595"/>
                      <a:pt x="6927752" y="1988724"/>
                    </a:cubicBezTo>
                    <a:cubicBezTo>
                      <a:pt x="6927752" y="1988724"/>
                      <a:pt x="6927752" y="1988724"/>
                      <a:pt x="6915883" y="2011965"/>
                    </a:cubicBezTo>
                    <a:cubicBezTo>
                      <a:pt x="6915883" y="2011965"/>
                      <a:pt x="6915883" y="2011965"/>
                      <a:pt x="6892152" y="2027462"/>
                    </a:cubicBezTo>
                    <a:cubicBezTo>
                      <a:pt x="6892152" y="2027462"/>
                      <a:pt x="6892152" y="2027462"/>
                      <a:pt x="6880283" y="2050707"/>
                    </a:cubicBezTo>
                    <a:cubicBezTo>
                      <a:pt x="6880283" y="2050707"/>
                      <a:pt x="6880283" y="2050707"/>
                      <a:pt x="6864459" y="2050707"/>
                    </a:cubicBezTo>
                    <a:cubicBezTo>
                      <a:pt x="6864459" y="2050707"/>
                      <a:pt x="6864459" y="2050707"/>
                      <a:pt x="6872372" y="2062325"/>
                    </a:cubicBezTo>
                    <a:cubicBezTo>
                      <a:pt x="6872372" y="2062325"/>
                      <a:pt x="6872372" y="2062325"/>
                      <a:pt x="6884240" y="2081695"/>
                    </a:cubicBezTo>
                    <a:cubicBezTo>
                      <a:pt x="6884240" y="2081695"/>
                      <a:pt x="6884240" y="2081695"/>
                      <a:pt x="6880283" y="2108815"/>
                    </a:cubicBezTo>
                    <a:cubicBezTo>
                      <a:pt x="6880283" y="2108815"/>
                      <a:pt x="6880283" y="2108815"/>
                      <a:pt x="6884240" y="2135931"/>
                    </a:cubicBezTo>
                    <a:cubicBezTo>
                      <a:pt x="6884240" y="2135931"/>
                      <a:pt x="6884240" y="2135931"/>
                      <a:pt x="6884240" y="2163046"/>
                    </a:cubicBezTo>
                    <a:cubicBezTo>
                      <a:pt x="6884240" y="2163046"/>
                      <a:pt x="6884240" y="2163046"/>
                      <a:pt x="6892152" y="2174669"/>
                    </a:cubicBezTo>
                    <a:cubicBezTo>
                      <a:pt x="6892152" y="2174669"/>
                      <a:pt x="6892152" y="2174669"/>
                      <a:pt x="6915883" y="2205660"/>
                    </a:cubicBezTo>
                    <a:cubicBezTo>
                      <a:pt x="6915883" y="2205660"/>
                      <a:pt x="6915883" y="2205660"/>
                      <a:pt x="6915883" y="2209535"/>
                    </a:cubicBezTo>
                    <a:cubicBezTo>
                      <a:pt x="6915883" y="2209535"/>
                      <a:pt x="6915883" y="2209535"/>
                      <a:pt x="6915883" y="2221154"/>
                    </a:cubicBezTo>
                    <a:cubicBezTo>
                      <a:pt x="6915883" y="2221154"/>
                      <a:pt x="6915883" y="2221154"/>
                      <a:pt x="6927752" y="2232777"/>
                    </a:cubicBezTo>
                    <a:cubicBezTo>
                      <a:pt x="6927752" y="2232777"/>
                      <a:pt x="6927752" y="2232777"/>
                      <a:pt x="6935658" y="2248274"/>
                    </a:cubicBezTo>
                    <a:cubicBezTo>
                      <a:pt x="6935658" y="2248274"/>
                      <a:pt x="6935658" y="2248274"/>
                      <a:pt x="6923795" y="2252145"/>
                    </a:cubicBezTo>
                    <a:cubicBezTo>
                      <a:pt x="6923795" y="2252145"/>
                      <a:pt x="6923795" y="2252145"/>
                      <a:pt x="6907971" y="2244398"/>
                    </a:cubicBezTo>
                    <a:cubicBezTo>
                      <a:pt x="6907971" y="2244398"/>
                      <a:pt x="6907971" y="2244398"/>
                      <a:pt x="6896108" y="2236652"/>
                    </a:cubicBezTo>
                    <a:cubicBezTo>
                      <a:pt x="6896108" y="2236652"/>
                      <a:pt x="6896108" y="2236652"/>
                      <a:pt x="6844684" y="2232777"/>
                    </a:cubicBezTo>
                    <a:cubicBezTo>
                      <a:pt x="6844684" y="2232777"/>
                      <a:pt x="6844684" y="2232777"/>
                      <a:pt x="6842707" y="2233261"/>
                    </a:cubicBezTo>
                    <a:lnTo>
                      <a:pt x="6833072" y="2235621"/>
                    </a:lnTo>
                    <a:lnTo>
                      <a:pt x="6845667" y="2241745"/>
                    </a:lnTo>
                    <a:lnTo>
                      <a:pt x="6864352" y="2259895"/>
                    </a:lnTo>
                    <a:lnTo>
                      <a:pt x="6878354" y="2259895"/>
                    </a:lnTo>
                    <a:lnTo>
                      <a:pt x="6883026" y="2250816"/>
                    </a:lnTo>
                    <a:lnTo>
                      <a:pt x="6887696" y="2250816"/>
                    </a:lnTo>
                    <a:lnTo>
                      <a:pt x="6901709" y="2268967"/>
                    </a:lnTo>
                    <a:lnTo>
                      <a:pt x="6929724" y="2287123"/>
                    </a:lnTo>
                    <a:lnTo>
                      <a:pt x="6948398" y="2282581"/>
                    </a:lnTo>
                    <a:lnTo>
                      <a:pt x="6948398" y="2296196"/>
                    </a:lnTo>
                    <a:lnTo>
                      <a:pt x="6948398" y="2318888"/>
                    </a:lnTo>
                    <a:lnTo>
                      <a:pt x="6957740" y="2337038"/>
                    </a:lnTo>
                    <a:lnTo>
                      <a:pt x="6929724" y="2332501"/>
                    </a:lnTo>
                    <a:lnTo>
                      <a:pt x="6925053" y="2318888"/>
                    </a:lnTo>
                    <a:lnTo>
                      <a:pt x="6901709" y="2314351"/>
                    </a:lnTo>
                    <a:lnTo>
                      <a:pt x="6883026" y="2305273"/>
                    </a:lnTo>
                    <a:lnTo>
                      <a:pt x="6883026" y="2309809"/>
                    </a:lnTo>
                    <a:lnTo>
                      <a:pt x="6901709" y="2337038"/>
                    </a:lnTo>
                    <a:lnTo>
                      <a:pt x="6943736" y="2350652"/>
                    </a:lnTo>
                    <a:lnTo>
                      <a:pt x="6953069" y="2355189"/>
                    </a:lnTo>
                    <a:lnTo>
                      <a:pt x="6962410" y="2368803"/>
                    </a:lnTo>
                    <a:lnTo>
                      <a:pt x="6971752" y="2382417"/>
                    </a:lnTo>
                    <a:lnTo>
                      <a:pt x="6953069" y="2373344"/>
                    </a:lnTo>
                    <a:lnTo>
                      <a:pt x="6943736" y="2382417"/>
                    </a:lnTo>
                    <a:lnTo>
                      <a:pt x="6943736" y="2391494"/>
                    </a:lnTo>
                    <a:lnTo>
                      <a:pt x="6953069" y="2400567"/>
                    </a:lnTo>
                    <a:lnTo>
                      <a:pt x="6962410" y="2418724"/>
                    </a:lnTo>
                    <a:lnTo>
                      <a:pt x="6976423" y="2427796"/>
                    </a:lnTo>
                    <a:lnTo>
                      <a:pt x="6981095" y="2441410"/>
                    </a:lnTo>
                    <a:lnTo>
                      <a:pt x="7004439" y="2455024"/>
                    </a:lnTo>
                    <a:lnTo>
                      <a:pt x="7013780" y="2455024"/>
                    </a:lnTo>
                    <a:lnTo>
                      <a:pt x="7032455" y="2468639"/>
                    </a:lnTo>
                    <a:lnTo>
                      <a:pt x="7046467" y="2486789"/>
                    </a:lnTo>
                    <a:lnTo>
                      <a:pt x="7055809" y="2509481"/>
                    </a:lnTo>
                    <a:lnTo>
                      <a:pt x="7055809" y="2523095"/>
                    </a:lnTo>
                    <a:lnTo>
                      <a:pt x="7032455" y="2532168"/>
                    </a:lnTo>
                    <a:lnTo>
                      <a:pt x="7029290" y="2532791"/>
                    </a:lnTo>
                    <a:lnTo>
                      <a:pt x="7030296" y="2534096"/>
                    </a:lnTo>
                    <a:cubicBezTo>
                      <a:pt x="7031779" y="2536018"/>
                      <a:pt x="7034746" y="2539862"/>
                      <a:pt x="7040681" y="2547550"/>
                    </a:cubicBezTo>
                    <a:cubicBezTo>
                      <a:pt x="7040681" y="2547550"/>
                      <a:pt x="7040681" y="2547550"/>
                      <a:pt x="7044633" y="2559084"/>
                    </a:cubicBezTo>
                    <a:cubicBezTo>
                      <a:pt x="7044633" y="2559084"/>
                      <a:pt x="7044633" y="2559084"/>
                      <a:pt x="7056489" y="2574461"/>
                    </a:cubicBezTo>
                    <a:cubicBezTo>
                      <a:pt x="7056489" y="2574461"/>
                      <a:pt x="7056489" y="2574461"/>
                      <a:pt x="7056489" y="2585995"/>
                    </a:cubicBezTo>
                    <a:cubicBezTo>
                      <a:pt x="7056489" y="2585995"/>
                      <a:pt x="7056489" y="2585995"/>
                      <a:pt x="7044633" y="2585995"/>
                    </a:cubicBezTo>
                    <a:cubicBezTo>
                      <a:pt x="7044633" y="2585995"/>
                      <a:pt x="7044633" y="2585995"/>
                      <a:pt x="7024860" y="2578309"/>
                    </a:cubicBezTo>
                    <a:cubicBezTo>
                      <a:pt x="7024860" y="2578309"/>
                      <a:pt x="7024860" y="2578309"/>
                      <a:pt x="7020908" y="2578309"/>
                    </a:cubicBezTo>
                    <a:cubicBezTo>
                      <a:pt x="7020908" y="2578309"/>
                      <a:pt x="7020908" y="2578309"/>
                      <a:pt x="7020908" y="2582152"/>
                    </a:cubicBezTo>
                    <a:cubicBezTo>
                      <a:pt x="7020908" y="2582152"/>
                      <a:pt x="7020908" y="2582152"/>
                      <a:pt x="7028812" y="2593685"/>
                    </a:cubicBezTo>
                    <a:cubicBezTo>
                      <a:pt x="7028812" y="2593685"/>
                      <a:pt x="7028812" y="2593685"/>
                      <a:pt x="7032775" y="2593685"/>
                    </a:cubicBezTo>
                    <a:cubicBezTo>
                      <a:pt x="7032775" y="2597529"/>
                      <a:pt x="7036729" y="2601377"/>
                      <a:pt x="7036729" y="2601377"/>
                    </a:cubicBezTo>
                    <a:cubicBezTo>
                      <a:pt x="7036729" y="2601377"/>
                      <a:pt x="7036729" y="2601377"/>
                      <a:pt x="7032775" y="2605219"/>
                    </a:cubicBezTo>
                    <a:cubicBezTo>
                      <a:pt x="7032775" y="2605219"/>
                      <a:pt x="7032775" y="2605219"/>
                      <a:pt x="7028812" y="2616753"/>
                    </a:cubicBezTo>
                    <a:cubicBezTo>
                      <a:pt x="7028812" y="2616753"/>
                      <a:pt x="7028812" y="2616753"/>
                      <a:pt x="7009050" y="2616753"/>
                    </a:cubicBezTo>
                    <a:cubicBezTo>
                      <a:pt x="7009050" y="2616753"/>
                      <a:pt x="7009050" y="2616753"/>
                      <a:pt x="7005098" y="2624444"/>
                    </a:cubicBezTo>
                    <a:cubicBezTo>
                      <a:pt x="7005098" y="2624444"/>
                      <a:pt x="7005098" y="2624444"/>
                      <a:pt x="6989278" y="2632131"/>
                    </a:cubicBezTo>
                    <a:cubicBezTo>
                      <a:pt x="6989278" y="2632131"/>
                      <a:pt x="6989278" y="2632131"/>
                      <a:pt x="6985326" y="2632131"/>
                    </a:cubicBezTo>
                    <a:cubicBezTo>
                      <a:pt x="6985326" y="2632131"/>
                      <a:pt x="6985326" y="2632131"/>
                      <a:pt x="6973469" y="2639821"/>
                    </a:cubicBezTo>
                    <a:cubicBezTo>
                      <a:pt x="6973469" y="2639821"/>
                      <a:pt x="6973469" y="2639821"/>
                      <a:pt x="6969516" y="2643665"/>
                    </a:cubicBezTo>
                    <a:cubicBezTo>
                      <a:pt x="6969516" y="2643665"/>
                      <a:pt x="6969516" y="2643665"/>
                      <a:pt x="6957659" y="2651355"/>
                    </a:cubicBezTo>
                    <a:cubicBezTo>
                      <a:pt x="6957659" y="2651355"/>
                      <a:pt x="6957659" y="2651355"/>
                      <a:pt x="6949744" y="2632131"/>
                    </a:cubicBezTo>
                    <a:cubicBezTo>
                      <a:pt x="6949744" y="2632131"/>
                      <a:pt x="6949744" y="2632131"/>
                      <a:pt x="6945791" y="2609063"/>
                    </a:cubicBezTo>
                    <a:cubicBezTo>
                      <a:pt x="6945791" y="2609063"/>
                      <a:pt x="6945791" y="2609063"/>
                      <a:pt x="6941839" y="2593685"/>
                    </a:cubicBezTo>
                    <a:cubicBezTo>
                      <a:pt x="6941839" y="2593685"/>
                      <a:pt x="6941839" y="2593685"/>
                      <a:pt x="6933935" y="2601377"/>
                    </a:cubicBezTo>
                    <a:cubicBezTo>
                      <a:pt x="6933935" y="2601377"/>
                      <a:pt x="6933935" y="2601377"/>
                      <a:pt x="6933935" y="2609063"/>
                    </a:cubicBezTo>
                    <a:cubicBezTo>
                      <a:pt x="6933935" y="2609063"/>
                      <a:pt x="6933935" y="2609063"/>
                      <a:pt x="6933935" y="2620597"/>
                    </a:cubicBezTo>
                    <a:cubicBezTo>
                      <a:pt x="6933935" y="2620597"/>
                      <a:pt x="6933935" y="2620597"/>
                      <a:pt x="6937887" y="2628287"/>
                    </a:cubicBezTo>
                    <a:cubicBezTo>
                      <a:pt x="6937887" y="2628287"/>
                      <a:pt x="6937887" y="2628287"/>
                      <a:pt x="6941839" y="2635978"/>
                    </a:cubicBezTo>
                    <a:cubicBezTo>
                      <a:pt x="6941839" y="2635978"/>
                      <a:pt x="6941839" y="2635978"/>
                      <a:pt x="6949744" y="2647512"/>
                    </a:cubicBezTo>
                    <a:cubicBezTo>
                      <a:pt x="6949744" y="2647512"/>
                      <a:pt x="6949744" y="2647512"/>
                      <a:pt x="6949744" y="2655199"/>
                    </a:cubicBezTo>
                    <a:cubicBezTo>
                      <a:pt x="6949744" y="2655199"/>
                      <a:pt x="6949744" y="2655199"/>
                      <a:pt x="6949744" y="2674423"/>
                    </a:cubicBezTo>
                    <a:cubicBezTo>
                      <a:pt x="6949744" y="2674423"/>
                      <a:pt x="6949744" y="2674423"/>
                      <a:pt x="6953707" y="2682113"/>
                    </a:cubicBezTo>
                    <a:cubicBezTo>
                      <a:pt x="6953707" y="2682113"/>
                      <a:pt x="6953707" y="2682113"/>
                      <a:pt x="6965564" y="2666732"/>
                    </a:cubicBezTo>
                    <a:cubicBezTo>
                      <a:pt x="6965564" y="2666732"/>
                      <a:pt x="6965564" y="2666732"/>
                      <a:pt x="6977421" y="2655199"/>
                    </a:cubicBezTo>
                    <a:cubicBezTo>
                      <a:pt x="6977421" y="2655199"/>
                      <a:pt x="6977421" y="2655199"/>
                      <a:pt x="7001146" y="2647512"/>
                    </a:cubicBezTo>
                    <a:cubicBezTo>
                      <a:pt x="7001146" y="2647512"/>
                      <a:pt x="7001146" y="2647512"/>
                      <a:pt x="7009050" y="2647512"/>
                    </a:cubicBezTo>
                    <a:cubicBezTo>
                      <a:pt x="7009050" y="2647512"/>
                      <a:pt x="7009050" y="2647512"/>
                      <a:pt x="7032775" y="2635978"/>
                    </a:cubicBezTo>
                    <a:cubicBezTo>
                      <a:pt x="7032775" y="2635978"/>
                      <a:pt x="7032775" y="2635978"/>
                      <a:pt x="7044633" y="2639821"/>
                    </a:cubicBezTo>
                    <a:cubicBezTo>
                      <a:pt x="7044633" y="2639821"/>
                      <a:pt x="7044633" y="2639821"/>
                      <a:pt x="7052537" y="2655199"/>
                    </a:cubicBezTo>
                    <a:cubicBezTo>
                      <a:pt x="7052537" y="2655199"/>
                      <a:pt x="7052537" y="2655199"/>
                      <a:pt x="7056489" y="2678266"/>
                    </a:cubicBezTo>
                    <a:cubicBezTo>
                      <a:pt x="7056489" y="2678266"/>
                      <a:pt x="7056489" y="2678266"/>
                      <a:pt x="7068347" y="2685957"/>
                    </a:cubicBezTo>
                    <a:cubicBezTo>
                      <a:pt x="7068347" y="2685957"/>
                      <a:pt x="7068347" y="2685957"/>
                      <a:pt x="7068347" y="2678266"/>
                    </a:cubicBezTo>
                    <a:cubicBezTo>
                      <a:pt x="7068347" y="2678266"/>
                      <a:pt x="7068347" y="2678266"/>
                      <a:pt x="7072310" y="2643665"/>
                    </a:cubicBezTo>
                    <a:cubicBezTo>
                      <a:pt x="7072310" y="2643665"/>
                      <a:pt x="7072310" y="2643665"/>
                      <a:pt x="7076262" y="2639821"/>
                    </a:cubicBezTo>
                    <a:cubicBezTo>
                      <a:pt x="7076262" y="2639821"/>
                      <a:pt x="7076262" y="2639821"/>
                      <a:pt x="7088120" y="2639821"/>
                    </a:cubicBezTo>
                    <a:cubicBezTo>
                      <a:pt x="7088120" y="2639821"/>
                      <a:pt x="7088120" y="2639821"/>
                      <a:pt x="7096024" y="2651355"/>
                    </a:cubicBezTo>
                    <a:cubicBezTo>
                      <a:pt x="7096024" y="2651355"/>
                      <a:pt x="7096024" y="2651355"/>
                      <a:pt x="7103929" y="2662889"/>
                    </a:cubicBezTo>
                    <a:lnTo>
                      <a:pt x="7111844" y="2674423"/>
                    </a:lnTo>
                    <a:cubicBezTo>
                      <a:pt x="7111844" y="2674423"/>
                      <a:pt x="7111844" y="2674423"/>
                      <a:pt x="7107882" y="2682113"/>
                    </a:cubicBezTo>
                    <a:cubicBezTo>
                      <a:pt x="7107882" y="2682113"/>
                      <a:pt x="7107882" y="2682113"/>
                      <a:pt x="7107882" y="2693647"/>
                    </a:cubicBezTo>
                    <a:cubicBezTo>
                      <a:pt x="7107882" y="2693647"/>
                      <a:pt x="7107882" y="2693647"/>
                      <a:pt x="7099976" y="2701334"/>
                    </a:cubicBezTo>
                    <a:cubicBezTo>
                      <a:pt x="7099976" y="2701334"/>
                      <a:pt x="7099976" y="2701334"/>
                      <a:pt x="7096024" y="2693647"/>
                    </a:cubicBezTo>
                    <a:cubicBezTo>
                      <a:pt x="7096024" y="2693647"/>
                      <a:pt x="7096024" y="2693647"/>
                      <a:pt x="7088120" y="2693647"/>
                    </a:cubicBezTo>
                    <a:cubicBezTo>
                      <a:pt x="7088120" y="2693647"/>
                      <a:pt x="7088120" y="2693647"/>
                      <a:pt x="7084167" y="2709025"/>
                    </a:cubicBezTo>
                    <a:cubicBezTo>
                      <a:pt x="7084167" y="2709025"/>
                      <a:pt x="7084167" y="2709025"/>
                      <a:pt x="7084167" y="2716715"/>
                    </a:cubicBezTo>
                    <a:cubicBezTo>
                      <a:pt x="7084167" y="2716715"/>
                      <a:pt x="7084167" y="2716715"/>
                      <a:pt x="7080214" y="2728249"/>
                    </a:cubicBezTo>
                    <a:cubicBezTo>
                      <a:pt x="7080214" y="2728249"/>
                      <a:pt x="7080214" y="2728249"/>
                      <a:pt x="7076262" y="2735935"/>
                    </a:cubicBezTo>
                    <a:cubicBezTo>
                      <a:pt x="7076262" y="2735935"/>
                      <a:pt x="7076262" y="2735935"/>
                      <a:pt x="7076262" y="2751317"/>
                    </a:cubicBezTo>
                    <a:cubicBezTo>
                      <a:pt x="7076262" y="2751317"/>
                      <a:pt x="7076262" y="2751317"/>
                      <a:pt x="7072310" y="2755160"/>
                    </a:cubicBezTo>
                    <a:cubicBezTo>
                      <a:pt x="7072310" y="2755160"/>
                      <a:pt x="7072310" y="2755160"/>
                      <a:pt x="7048585" y="2755160"/>
                    </a:cubicBezTo>
                    <a:cubicBezTo>
                      <a:pt x="7048585" y="2755160"/>
                      <a:pt x="7048585" y="2755160"/>
                      <a:pt x="7032775" y="2755160"/>
                    </a:cubicBezTo>
                    <a:cubicBezTo>
                      <a:pt x="7032775" y="2755160"/>
                      <a:pt x="7032775" y="2755160"/>
                      <a:pt x="7024860" y="2751317"/>
                    </a:cubicBezTo>
                    <a:cubicBezTo>
                      <a:pt x="7024860" y="2751317"/>
                      <a:pt x="7024860" y="2751317"/>
                      <a:pt x="7020908" y="2755160"/>
                    </a:cubicBezTo>
                    <a:cubicBezTo>
                      <a:pt x="7020908" y="2755160"/>
                      <a:pt x="7020908" y="2755160"/>
                      <a:pt x="7009050" y="2755160"/>
                    </a:cubicBezTo>
                    <a:cubicBezTo>
                      <a:pt x="7009050" y="2755160"/>
                      <a:pt x="7009050" y="2755160"/>
                      <a:pt x="7001146" y="2747469"/>
                    </a:cubicBezTo>
                    <a:cubicBezTo>
                      <a:pt x="7001146" y="2747469"/>
                      <a:pt x="7001146" y="2747469"/>
                      <a:pt x="6997194" y="2728249"/>
                    </a:cubicBezTo>
                    <a:cubicBezTo>
                      <a:pt x="6997194" y="2728249"/>
                      <a:pt x="6997194" y="2728249"/>
                      <a:pt x="6985326" y="2728249"/>
                    </a:cubicBezTo>
                    <a:cubicBezTo>
                      <a:pt x="6985326" y="2728249"/>
                      <a:pt x="6985326" y="2728249"/>
                      <a:pt x="6977421" y="2732093"/>
                    </a:cubicBezTo>
                    <a:cubicBezTo>
                      <a:pt x="6977421" y="2732093"/>
                      <a:pt x="6977421" y="2732093"/>
                      <a:pt x="6981374" y="2739783"/>
                    </a:cubicBezTo>
                    <a:cubicBezTo>
                      <a:pt x="6981374" y="2739783"/>
                      <a:pt x="6981374" y="2739783"/>
                      <a:pt x="6985326" y="2743626"/>
                    </a:cubicBezTo>
                    <a:cubicBezTo>
                      <a:pt x="6985326" y="2743626"/>
                      <a:pt x="6985326" y="2743626"/>
                      <a:pt x="6989278" y="2751317"/>
                    </a:cubicBezTo>
                    <a:cubicBezTo>
                      <a:pt x="6989278" y="2751317"/>
                      <a:pt x="6989278" y="2751317"/>
                      <a:pt x="6985326" y="2759003"/>
                    </a:cubicBezTo>
                    <a:cubicBezTo>
                      <a:pt x="6985326" y="2759003"/>
                      <a:pt x="6985326" y="2759003"/>
                      <a:pt x="6969516" y="2751317"/>
                    </a:cubicBezTo>
                    <a:cubicBezTo>
                      <a:pt x="6969516" y="2751317"/>
                      <a:pt x="6969516" y="2751317"/>
                      <a:pt x="6945791" y="2751317"/>
                    </a:cubicBezTo>
                    <a:cubicBezTo>
                      <a:pt x="6945791" y="2751317"/>
                      <a:pt x="6945791" y="2751317"/>
                      <a:pt x="6929982" y="2751317"/>
                    </a:cubicBezTo>
                    <a:cubicBezTo>
                      <a:pt x="6929982" y="2751317"/>
                      <a:pt x="6929982" y="2751317"/>
                      <a:pt x="6929982" y="2755160"/>
                    </a:cubicBezTo>
                    <a:cubicBezTo>
                      <a:pt x="6929982" y="2755160"/>
                      <a:pt x="6929982" y="2755160"/>
                      <a:pt x="6941839" y="2762851"/>
                    </a:cubicBezTo>
                    <a:cubicBezTo>
                      <a:pt x="6941839" y="2762851"/>
                      <a:pt x="6941839" y="2762851"/>
                      <a:pt x="6969516" y="2766694"/>
                    </a:cubicBezTo>
                    <a:cubicBezTo>
                      <a:pt x="6969516" y="2766694"/>
                      <a:pt x="6969516" y="2766694"/>
                      <a:pt x="6993242" y="2778228"/>
                    </a:cubicBezTo>
                    <a:cubicBezTo>
                      <a:pt x="6993242" y="2778228"/>
                      <a:pt x="6993242" y="2778228"/>
                      <a:pt x="7005098" y="2778228"/>
                    </a:cubicBezTo>
                    <a:cubicBezTo>
                      <a:pt x="7005098" y="2778228"/>
                      <a:pt x="7005098" y="2778228"/>
                      <a:pt x="7005098" y="2785919"/>
                    </a:cubicBezTo>
                    <a:cubicBezTo>
                      <a:pt x="7005098" y="2785919"/>
                      <a:pt x="7005098" y="2785919"/>
                      <a:pt x="6997194" y="2793604"/>
                    </a:cubicBezTo>
                    <a:cubicBezTo>
                      <a:pt x="6997194" y="2793604"/>
                      <a:pt x="6997194" y="2793604"/>
                      <a:pt x="6993242" y="2793604"/>
                    </a:cubicBezTo>
                    <a:cubicBezTo>
                      <a:pt x="6993242" y="2793604"/>
                      <a:pt x="6993242" y="2793604"/>
                      <a:pt x="6989278" y="2805138"/>
                    </a:cubicBezTo>
                    <a:cubicBezTo>
                      <a:pt x="6989278" y="2805138"/>
                      <a:pt x="6989278" y="2805138"/>
                      <a:pt x="6993242" y="2812829"/>
                    </a:cubicBezTo>
                    <a:cubicBezTo>
                      <a:pt x="6993242" y="2812829"/>
                      <a:pt x="6993242" y="2812829"/>
                      <a:pt x="6993242" y="2820520"/>
                    </a:cubicBezTo>
                    <a:cubicBezTo>
                      <a:pt x="6993242" y="2820520"/>
                      <a:pt x="6993242" y="2820520"/>
                      <a:pt x="6981374" y="2828206"/>
                    </a:cubicBezTo>
                    <a:cubicBezTo>
                      <a:pt x="6981374" y="2828206"/>
                      <a:pt x="6981374" y="2828206"/>
                      <a:pt x="6961612" y="2828206"/>
                    </a:cubicBezTo>
                    <a:cubicBezTo>
                      <a:pt x="6961612" y="2828206"/>
                      <a:pt x="6961612" y="2828206"/>
                      <a:pt x="6953707" y="2824363"/>
                    </a:cubicBezTo>
                    <a:cubicBezTo>
                      <a:pt x="6953707" y="2824363"/>
                      <a:pt x="6953707" y="2824363"/>
                      <a:pt x="6945791" y="2824363"/>
                    </a:cubicBezTo>
                    <a:cubicBezTo>
                      <a:pt x="6945791" y="2824363"/>
                      <a:pt x="6945791" y="2824363"/>
                      <a:pt x="6941839" y="2828206"/>
                    </a:cubicBezTo>
                    <a:cubicBezTo>
                      <a:pt x="6941839" y="2828206"/>
                      <a:pt x="6941839" y="2828206"/>
                      <a:pt x="6941839" y="2835897"/>
                    </a:cubicBezTo>
                    <a:cubicBezTo>
                      <a:pt x="6941839" y="2835897"/>
                      <a:pt x="6941839" y="2835897"/>
                      <a:pt x="6941839" y="2843588"/>
                    </a:cubicBezTo>
                    <a:cubicBezTo>
                      <a:pt x="6941839" y="2843588"/>
                      <a:pt x="6941839" y="2843588"/>
                      <a:pt x="6973469" y="2851274"/>
                    </a:cubicBezTo>
                    <a:cubicBezTo>
                      <a:pt x="6973469" y="2851274"/>
                      <a:pt x="6973469" y="2851274"/>
                      <a:pt x="6985326" y="2851274"/>
                    </a:cubicBezTo>
                    <a:cubicBezTo>
                      <a:pt x="6985326" y="2851274"/>
                      <a:pt x="6985326" y="2851274"/>
                      <a:pt x="7005098" y="2839740"/>
                    </a:cubicBezTo>
                    <a:cubicBezTo>
                      <a:pt x="7005098" y="2839740"/>
                      <a:pt x="7005098" y="2839740"/>
                      <a:pt x="7013003" y="2832054"/>
                    </a:cubicBezTo>
                    <a:cubicBezTo>
                      <a:pt x="7013003" y="2832054"/>
                      <a:pt x="7013003" y="2832054"/>
                      <a:pt x="7020908" y="2832054"/>
                    </a:cubicBezTo>
                    <a:cubicBezTo>
                      <a:pt x="7020908" y="2832054"/>
                      <a:pt x="7020908" y="2832054"/>
                      <a:pt x="7024860" y="2824363"/>
                    </a:cubicBezTo>
                    <a:cubicBezTo>
                      <a:pt x="7024860" y="2824363"/>
                      <a:pt x="7036729" y="2820520"/>
                      <a:pt x="7040681" y="2820520"/>
                    </a:cubicBezTo>
                    <a:cubicBezTo>
                      <a:pt x="7044633" y="2816672"/>
                      <a:pt x="7048585" y="2828206"/>
                      <a:pt x="7048585" y="2828206"/>
                    </a:cubicBezTo>
                    <a:cubicBezTo>
                      <a:pt x="7048585" y="2828206"/>
                      <a:pt x="7048585" y="2828206"/>
                      <a:pt x="7044633" y="2835897"/>
                    </a:cubicBezTo>
                    <a:cubicBezTo>
                      <a:pt x="7044633" y="2835897"/>
                      <a:pt x="7044633" y="2835897"/>
                      <a:pt x="7040681" y="2843588"/>
                    </a:cubicBezTo>
                    <a:cubicBezTo>
                      <a:pt x="7040681" y="2843588"/>
                      <a:pt x="7040681" y="2843588"/>
                      <a:pt x="7036729" y="2862808"/>
                    </a:cubicBezTo>
                    <a:cubicBezTo>
                      <a:pt x="7036729" y="2862808"/>
                      <a:pt x="7036729" y="2862808"/>
                      <a:pt x="7028812" y="2878190"/>
                    </a:cubicBezTo>
                    <a:cubicBezTo>
                      <a:pt x="7028812" y="2878190"/>
                      <a:pt x="7028812" y="2878190"/>
                      <a:pt x="7013003" y="2866656"/>
                    </a:cubicBezTo>
                    <a:cubicBezTo>
                      <a:pt x="7013003" y="2866656"/>
                      <a:pt x="7013003" y="2866656"/>
                      <a:pt x="7013003" y="2870498"/>
                    </a:cubicBezTo>
                    <a:cubicBezTo>
                      <a:pt x="7013003" y="2870498"/>
                      <a:pt x="7013003" y="2870498"/>
                      <a:pt x="7005098" y="2874342"/>
                    </a:cubicBezTo>
                    <a:cubicBezTo>
                      <a:pt x="7005098" y="2874342"/>
                      <a:pt x="7005098" y="2874342"/>
                      <a:pt x="6993242" y="2882032"/>
                    </a:cubicBezTo>
                    <a:cubicBezTo>
                      <a:pt x="6993242" y="2882032"/>
                      <a:pt x="6993242" y="2882032"/>
                      <a:pt x="6985326" y="2882032"/>
                    </a:cubicBezTo>
                    <a:cubicBezTo>
                      <a:pt x="6985326" y="2882032"/>
                      <a:pt x="6985326" y="2882032"/>
                      <a:pt x="6969516" y="2889723"/>
                    </a:cubicBezTo>
                    <a:cubicBezTo>
                      <a:pt x="6969516" y="2889723"/>
                      <a:pt x="6969516" y="2889723"/>
                      <a:pt x="6949744" y="2897410"/>
                    </a:cubicBezTo>
                    <a:cubicBezTo>
                      <a:pt x="6949744" y="2897410"/>
                      <a:pt x="6949744" y="2897410"/>
                      <a:pt x="6941839" y="2889723"/>
                    </a:cubicBezTo>
                    <a:cubicBezTo>
                      <a:pt x="6941839" y="2889723"/>
                      <a:pt x="6941839" y="2889723"/>
                      <a:pt x="6941839" y="2893566"/>
                    </a:cubicBezTo>
                    <a:cubicBezTo>
                      <a:pt x="6941839" y="2893566"/>
                      <a:pt x="6941839" y="2893566"/>
                      <a:pt x="6933935" y="2897410"/>
                    </a:cubicBezTo>
                    <a:cubicBezTo>
                      <a:pt x="6933935" y="2897410"/>
                      <a:pt x="6933935" y="2897410"/>
                      <a:pt x="6933935" y="2905100"/>
                    </a:cubicBezTo>
                    <a:cubicBezTo>
                      <a:pt x="6933935" y="2905100"/>
                      <a:pt x="6933935" y="2905100"/>
                      <a:pt x="6933935" y="2912791"/>
                    </a:cubicBezTo>
                    <a:cubicBezTo>
                      <a:pt x="6933935" y="2912791"/>
                      <a:pt x="6933935" y="2912791"/>
                      <a:pt x="6922077" y="2916634"/>
                    </a:cubicBezTo>
                    <a:cubicBezTo>
                      <a:pt x="6922077" y="2916634"/>
                      <a:pt x="6922077" y="2916634"/>
                      <a:pt x="6906258" y="2924325"/>
                    </a:cubicBezTo>
                    <a:cubicBezTo>
                      <a:pt x="6906258" y="2924325"/>
                      <a:pt x="6906258" y="2924325"/>
                      <a:pt x="6902304" y="2908944"/>
                    </a:cubicBezTo>
                    <a:cubicBezTo>
                      <a:pt x="6902304" y="2908944"/>
                      <a:pt x="6902304" y="2908944"/>
                      <a:pt x="6898352" y="2905100"/>
                    </a:cubicBezTo>
                    <a:cubicBezTo>
                      <a:pt x="6898352" y="2905100"/>
                      <a:pt x="6898352" y="2905100"/>
                      <a:pt x="6894400" y="2905100"/>
                    </a:cubicBezTo>
                    <a:cubicBezTo>
                      <a:pt x="6894400" y="2905100"/>
                      <a:pt x="6894400" y="2905100"/>
                      <a:pt x="6890448" y="2908944"/>
                    </a:cubicBezTo>
                    <a:cubicBezTo>
                      <a:pt x="6890448" y="2908944"/>
                      <a:pt x="6890448" y="2908944"/>
                      <a:pt x="6890448" y="2916634"/>
                    </a:cubicBezTo>
                    <a:cubicBezTo>
                      <a:pt x="6890448" y="2916634"/>
                      <a:pt x="6890448" y="2916634"/>
                      <a:pt x="6886496" y="2920478"/>
                    </a:cubicBezTo>
                    <a:cubicBezTo>
                      <a:pt x="6886496" y="2920478"/>
                      <a:pt x="6886496" y="2920478"/>
                      <a:pt x="6890448" y="2928168"/>
                    </a:cubicBezTo>
                    <a:cubicBezTo>
                      <a:pt x="6890448" y="2928168"/>
                      <a:pt x="6890448" y="2928168"/>
                      <a:pt x="6894400" y="2939702"/>
                    </a:cubicBezTo>
                    <a:cubicBezTo>
                      <a:pt x="6894400" y="2939702"/>
                      <a:pt x="6894400" y="2939702"/>
                      <a:pt x="6894400" y="2947392"/>
                    </a:cubicBezTo>
                    <a:cubicBezTo>
                      <a:pt x="6894400" y="2947392"/>
                      <a:pt x="6894400" y="2947392"/>
                      <a:pt x="6878590" y="2958926"/>
                    </a:cubicBezTo>
                    <a:cubicBezTo>
                      <a:pt x="6878590" y="2958926"/>
                      <a:pt x="6878590" y="2958926"/>
                      <a:pt x="6862771" y="2981994"/>
                    </a:cubicBezTo>
                    <a:cubicBezTo>
                      <a:pt x="6862771" y="2981994"/>
                      <a:pt x="6862771" y="2981994"/>
                      <a:pt x="6850913" y="3008905"/>
                    </a:cubicBezTo>
                    <a:cubicBezTo>
                      <a:pt x="6850913" y="3008905"/>
                      <a:pt x="6850913" y="3008905"/>
                      <a:pt x="6846961" y="3043507"/>
                    </a:cubicBezTo>
                    <a:cubicBezTo>
                      <a:pt x="6846961" y="3043507"/>
                      <a:pt x="6846961" y="3043507"/>
                      <a:pt x="6835103" y="3055041"/>
                    </a:cubicBezTo>
                    <a:cubicBezTo>
                      <a:pt x="6835103" y="3055041"/>
                      <a:pt x="6835103" y="3055041"/>
                      <a:pt x="6827189" y="3066575"/>
                    </a:cubicBezTo>
                    <a:cubicBezTo>
                      <a:pt x="6827189" y="3066575"/>
                      <a:pt x="6827189" y="3066575"/>
                      <a:pt x="6791617" y="3070419"/>
                    </a:cubicBezTo>
                    <a:cubicBezTo>
                      <a:pt x="6791617" y="3070419"/>
                      <a:pt x="6791617" y="3070419"/>
                      <a:pt x="6783702" y="3070419"/>
                    </a:cubicBezTo>
                    <a:cubicBezTo>
                      <a:pt x="6783702" y="3070419"/>
                      <a:pt x="6783702" y="3070419"/>
                      <a:pt x="6748119" y="3085799"/>
                    </a:cubicBezTo>
                    <a:cubicBezTo>
                      <a:pt x="6748119" y="3085799"/>
                      <a:pt x="6748119" y="3085799"/>
                      <a:pt x="6697930" y="3050132"/>
                    </a:cubicBezTo>
                    <a:lnTo>
                      <a:pt x="6665966" y="3027416"/>
                    </a:lnTo>
                    <a:lnTo>
                      <a:pt x="6681065" y="3038310"/>
                    </a:lnTo>
                    <a:cubicBezTo>
                      <a:pt x="6700360" y="3052232"/>
                      <a:pt x="6722411" y="3068142"/>
                      <a:pt x="6747612" y="3086324"/>
                    </a:cubicBezTo>
                    <a:cubicBezTo>
                      <a:pt x="6747612" y="3086324"/>
                      <a:pt x="6747612" y="3086324"/>
                      <a:pt x="6739705" y="3093981"/>
                    </a:cubicBezTo>
                    <a:cubicBezTo>
                      <a:pt x="6739705" y="3093981"/>
                      <a:pt x="6739705" y="3093981"/>
                      <a:pt x="6712030" y="3116945"/>
                    </a:cubicBezTo>
                    <a:cubicBezTo>
                      <a:pt x="6712030" y="3116945"/>
                      <a:pt x="6712030" y="3116945"/>
                      <a:pt x="6704122" y="3124603"/>
                    </a:cubicBezTo>
                    <a:cubicBezTo>
                      <a:pt x="6704122" y="3124603"/>
                      <a:pt x="6704122" y="3124603"/>
                      <a:pt x="6700169" y="3132260"/>
                    </a:cubicBezTo>
                    <a:cubicBezTo>
                      <a:pt x="6700169" y="3132260"/>
                      <a:pt x="6700169" y="3132260"/>
                      <a:pt x="6692268" y="3147570"/>
                    </a:cubicBezTo>
                    <a:cubicBezTo>
                      <a:pt x="6692268" y="3147570"/>
                      <a:pt x="6692268" y="3147570"/>
                      <a:pt x="6684360" y="3170538"/>
                    </a:cubicBezTo>
                    <a:cubicBezTo>
                      <a:pt x="6684360" y="3170538"/>
                      <a:pt x="6684360" y="3170538"/>
                      <a:pt x="6672500" y="3185848"/>
                    </a:cubicBezTo>
                    <a:cubicBezTo>
                      <a:pt x="6672500" y="3185848"/>
                      <a:pt x="6672500" y="3185848"/>
                      <a:pt x="6668547" y="3193505"/>
                    </a:cubicBezTo>
                    <a:cubicBezTo>
                      <a:pt x="6668547" y="3193505"/>
                      <a:pt x="6668547" y="3193505"/>
                      <a:pt x="6668547" y="3204989"/>
                    </a:cubicBezTo>
                    <a:cubicBezTo>
                      <a:pt x="6668547" y="3204989"/>
                      <a:pt x="6668547" y="3204989"/>
                      <a:pt x="6660639" y="3204989"/>
                    </a:cubicBezTo>
                    <a:cubicBezTo>
                      <a:pt x="6660639" y="3204989"/>
                      <a:pt x="6660639" y="3204989"/>
                      <a:pt x="6652732" y="3204989"/>
                    </a:cubicBezTo>
                    <a:cubicBezTo>
                      <a:pt x="6652732" y="3204989"/>
                      <a:pt x="6652732" y="3204989"/>
                      <a:pt x="6660639" y="3220299"/>
                    </a:cubicBezTo>
                    <a:cubicBezTo>
                      <a:pt x="6660639" y="3220299"/>
                      <a:pt x="6660639" y="3220299"/>
                      <a:pt x="6668547" y="3227957"/>
                    </a:cubicBezTo>
                    <a:cubicBezTo>
                      <a:pt x="6668547" y="3227957"/>
                      <a:pt x="6668547" y="3227957"/>
                      <a:pt x="6660639" y="3239441"/>
                    </a:cubicBezTo>
                    <a:cubicBezTo>
                      <a:pt x="6660639" y="3239441"/>
                      <a:pt x="6660639" y="3239441"/>
                      <a:pt x="6648778" y="3258583"/>
                    </a:cubicBezTo>
                    <a:cubicBezTo>
                      <a:pt x="6648778" y="3258583"/>
                      <a:pt x="6648778" y="3258583"/>
                      <a:pt x="6629016" y="3262408"/>
                    </a:cubicBezTo>
                    <a:cubicBezTo>
                      <a:pt x="6629016" y="3262408"/>
                      <a:pt x="6629016" y="3262408"/>
                      <a:pt x="6613201" y="3273893"/>
                    </a:cubicBezTo>
                    <a:cubicBezTo>
                      <a:pt x="6613201" y="3273893"/>
                      <a:pt x="6613201" y="3273893"/>
                      <a:pt x="6597394" y="3300687"/>
                    </a:cubicBezTo>
                    <a:cubicBezTo>
                      <a:pt x="6597394" y="3300687"/>
                      <a:pt x="6597394" y="3300687"/>
                      <a:pt x="6589486" y="3312170"/>
                    </a:cubicBezTo>
                    <a:cubicBezTo>
                      <a:pt x="6589486" y="3312170"/>
                      <a:pt x="6589486" y="3312170"/>
                      <a:pt x="6581579" y="3319828"/>
                    </a:cubicBezTo>
                    <a:cubicBezTo>
                      <a:pt x="6581579" y="3319828"/>
                      <a:pt x="6581579" y="3319828"/>
                      <a:pt x="6565765" y="3312170"/>
                    </a:cubicBezTo>
                    <a:cubicBezTo>
                      <a:pt x="6565765" y="3312170"/>
                      <a:pt x="6565765" y="3312170"/>
                      <a:pt x="6557857" y="3315997"/>
                    </a:cubicBezTo>
                    <a:cubicBezTo>
                      <a:pt x="6557857" y="3315997"/>
                      <a:pt x="6557857" y="3315997"/>
                      <a:pt x="6557857" y="3319828"/>
                    </a:cubicBezTo>
                    <a:cubicBezTo>
                      <a:pt x="6557857" y="3319828"/>
                      <a:pt x="6557857" y="3319828"/>
                      <a:pt x="6569718" y="3327480"/>
                    </a:cubicBezTo>
                    <a:cubicBezTo>
                      <a:pt x="6569718" y="3327480"/>
                      <a:pt x="6569718" y="3327480"/>
                      <a:pt x="6573671" y="3338964"/>
                    </a:cubicBezTo>
                    <a:cubicBezTo>
                      <a:pt x="6573671" y="3338964"/>
                      <a:pt x="6573671" y="3338964"/>
                      <a:pt x="6561811" y="3354279"/>
                    </a:cubicBezTo>
                    <a:cubicBezTo>
                      <a:pt x="6561811" y="3354279"/>
                      <a:pt x="6561811" y="3354279"/>
                      <a:pt x="6546003" y="3365764"/>
                    </a:cubicBezTo>
                    <a:cubicBezTo>
                      <a:pt x="6546003" y="3365764"/>
                      <a:pt x="6546003" y="3365764"/>
                      <a:pt x="6538095" y="3365764"/>
                    </a:cubicBezTo>
                    <a:cubicBezTo>
                      <a:pt x="6538095" y="3365764"/>
                      <a:pt x="6538095" y="3365764"/>
                      <a:pt x="6526235" y="3358106"/>
                    </a:cubicBezTo>
                    <a:cubicBezTo>
                      <a:pt x="6526235" y="3358106"/>
                      <a:pt x="6526235" y="3358106"/>
                      <a:pt x="6522280" y="3354279"/>
                    </a:cubicBezTo>
                    <a:cubicBezTo>
                      <a:pt x="6522280" y="3354279"/>
                      <a:pt x="6522280" y="3354279"/>
                      <a:pt x="6510420" y="3358106"/>
                    </a:cubicBezTo>
                    <a:cubicBezTo>
                      <a:pt x="6510420" y="3358106"/>
                      <a:pt x="6510420" y="3358106"/>
                      <a:pt x="6510420" y="3365764"/>
                    </a:cubicBezTo>
                    <a:cubicBezTo>
                      <a:pt x="6510420" y="3365764"/>
                      <a:pt x="6510420" y="3365764"/>
                      <a:pt x="6518327" y="3369589"/>
                    </a:cubicBezTo>
                    <a:cubicBezTo>
                      <a:pt x="6518327" y="3369589"/>
                      <a:pt x="6518327" y="3369589"/>
                      <a:pt x="6526235" y="3369589"/>
                    </a:cubicBezTo>
                    <a:cubicBezTo>
                      <a:pt x="6526235" y="3369589"/>
                      <a:pt x="6526235" y="3369589"/>
                      <a:pt x="6534142" y="3373416"/>
                    </a:cubicBezTo>
                    <a:cubicBezTo>
                      <a:pt x="6534142" y="3373416"/>
                      <a:pt x="6534142" y="3373416"/>
                      <a:pt x="6534142" y="3377248"/>
                    </a:cubicBezTo>
                    <a:cubicBezTo>
                      <a:pt x="6534142" y="3377248"/>
                      <a:pt x="6534142" y="3377248"/>
                      <a:pt x="6514374" y="3388731"/>
                    </a:cubicBezTo>
                    <a:cubicBezTo>
                      <a:pt x="6514374" y="3388731"/>
                      <a:pt x="6514374" y="3388731"/>
                      <a:pt x="6498565" y="3388731"/>
                    </a:cubicBezTo>
                    <a:cubicBezTo>
                      <a:pt x="6498565" y="3388731"/>
                      <a:pt x="6498565" y="3388731"/>
                      <a:pt x="6486705" y="3388731"/>
                    </a:cubicBezTo>
                    <a:cubicBezTo>
                      <a:pt x="6486705" y="3388731"/>
                      <a:pt x="6486705" y="3388731"/>
                      <a:pt x="6490658" y="3404041"/>
                    </a:cubicBezTo>
                    <a:cubicBezTo>
                      <a:pt x="6490658" y="3404041"/>
                      <a:pt x="6490658" y="3404041"/>
                      <a:pt x="6490658" y="3407868"/>
                    </a:cubicBezTo>
                    <a:cubicBezTo>
                      <a:pt x="6490658" y="3407868"/>
                      <a:pt x="6490658" y="3407868"/>
                      <a:pt x="6486705" y="3430835"/>
                    </a:cubicBezTo>
                    <a:cubicBezTo>
                      <a:pt x="6486705" y="3430835"/>
                      <a:pt x="6486705" y="3430835"/>
                      <a:pt x="6470890" y="3434667"/>
                    </a:cubicBezTo>
                    <a:cubicBezTo>
                      <a:pt x="6470890" y="3434667"/>
                      <a:pt x="6470890" y="3434667"/>
                      <a:pt x="6459029" y="3427010"/>
                    </a:cubicBezTo>
                    <a:cubicBezTo>
                      <a:pt x="6459029" y="3427010"/>
                      <a:pt x="6459029" y="3427010"/>
                      <a:pt x="6455076" y="3423183"/>
                    </a:cubicBezTo>
                    <a:cubicBezTo>
                      <a:pt x="6455076" y="3423183"/>
                      <a:pt x="6455076" y="3423183"/>
                      <a:pt x="6439267" y="3411698"/>
                    </a:cubicBezTo>
                    <a:cubicBezTo>
                      <a:pt x="6439267" y="3411698"/>
                      <a:pt x="6439267" y="3411698"/>
                      <a:pt x="6435314" y="3427010"/>
                    </a:cubicBezTo>
                    <a:cubicBezTo>
                      <a:pt x="6435314" y="3427010"/>
                      <a:pt x="6435314" y="3427010"/>
                      <a:pt x="6435314" y="3430835"/>
                    </a:cubicBezTo>
                    <a:cubicBezTo>
                      <a:pt x="6435314" y="3430835"/>
                      <a:pt x="6439267" y="3438493"/>
                      <a:pt x="6443221" y="3438493"/>
                    </a:cubicBezTo>
                    <a:cubicBezTo>
                      <a:pt x="6443221" y="3438493"/>
                      <a:pt x="6459029" y="3442320"/>
                      <a:pt x="6459029" y="3442320"/>
                    </a:cubicBezTo>
                    <a:cubicBezTo>
                      <a:pt x="6459029" y="3442320"/>
                      <a:pt x="6459029" y="3442320"/>
                      <a:pt x="6462983" y="3442320"/>
                    </a:cubicBezTo>
                    <a:cubicBezTo>
                      <a:pt x="6462983" y="3442320"/>
                      <a:pt x="6466936" y="3446150"/>
                      <a:pt x="6466936" y="3449977"/>
                    </a:cubicBezTo>
                    <a:cubicBezTo>
                      <a:pt x="6466936" y="3449977"/>
                      <a:pt x="6459029" y="3453803"/>
                      <a:pt x="6459029" y="3453803"/>
                    </a:cubicBezTo>
                    <a:cubicBezTo>
                      <a:pt x="6459029" y="3453803"/>
                      <a:pt x="6459029" y="3453803"/>
                      <a:pt x="6455076" y="3453803"/>
                    </a:cubicBezTo>
                    <a:cubicBezTo>
                      <a:pt x="6455076" y="3453803"/>
                      <a:pt x="6455076" y="3453803"/>
                      <a:pt x="6435314" y="3453803"/>
                    </a:cubicBezTo>
                    <a:cubicBezTo>
                      <a:pt x="6435314" y="3453803"/>
                      <a:pt x="6435314" y="3453803"/>
                      <a:pt x="6427406" y="3457634"/>
                    </a:cubicBezTo>
                    <a:cubicBezTo>
                      <a:pt x="6427406" y="3457634"/>
                      <a:pt x="6427406" y="3457634"/>
                      <a:pt x="6427406" y="3480602"/>
                    </a:cubicBezTo>
                    <a:cubicBezTo>
                      <a:pt x="6427406" y="3480602"/>
                      <a:pt x="6427406" y="3480602"/>
                      <a:pt x="6419499" y="3476771"/>
                    </a:cubicBezTo>
                    <a:cubicBezTo>
                      <a:pt x="6419499" y="3476771"/>
                      <a:pt x="6419499" y="3476771"/>
                      <a:pt x="6411592" y="3472944"/>
                    </a:cubicBezTo>
                    <a:cubicBezTo>
                      <a:pt x="6411592" y="3472944"/>
                      <a:pt x="6411592" y="3472944"/>
                      <a:pt x="6407638" y="3461461"/>
                    </a:cubicBezTo>
                    <a:cubicBezTo>
                      <a:pt x="6407638" y="3461461"/>
                      <a:pt x="6407638" y="3461461"/>
                      <a:pt x="6407638" y="3446150"/>
                    </a:cubicBezTo>
                    <a:cubicBezTo>
                      <a:pt x="6407638" y="3446150"/>
                      <a:pt x="6407638" y="3446150"/>
                      <a:pt x="6407638" y="3442320"/>
                    </a:cubicBezTo>
                    <a:cubicBezTo>
                      <a:pt x="6407638" y="3442320"/>
                      <a:pt x="6407638" y="3442320"/>
                      <a:pt x="6405662" y="3440406"/>
                    </a:cubicBezTo>
                    <a:lnTo>
                      <a:pt x="6404993" y="3439758"/>
                    </a:lnTo>
                    <a:lnTo>
                      <a:pt x="6404381" y="3441540"/>
                    </a:lnTo>
                    <a:lnTo>
                      <a:pt x="6406375" y="3443482"/>
                    </a:lnTo>
                    <a:cubicBezTo>
                      <a:pt x="6406375" y="3443482"/>
                      <a:pt x="6406375" y="3443482"/>
                      <a:pt x="6406375" y="3447323"/>
                    </a:cubicBezTo>
                    <a:cubicBezTo>
                      <a:pt x="6406375" y="3447323"/>
                      <a:pt x="6406375" y="3447323"/>
                      <a:pt x="6406375" y="3462701"/>
                    </a:cubicBezTo>
                    <a:cubicBezTo>
                      <a:pt x="6406375" y="3462701"/>
                      <a:pt x="6406375" y="3462701"/>
                      <a:pt x="6410324" y="3474237"/>
                    </a:cubicBezTo>
                    <a:cubicBezTo>
                      <a:pt x="6410324" y="3474237"/>
                      <a:pt x="6410324" y="3474237"/>
                      <a:pt x="6418223" y="3478084"/>
                    </a:cubicBezTo>
                    <a:lnTo>
                      <a:pt x="6426122" y="3481925"/>
                    </a:lnTo>
                    <a:cubicBezTo>
                      <a:pt x="6426122" y="3481925"/>
                      <a:pt x="6426122" y="3481925"/>
                      <a:pt x="6430077" y="3485773"/>
                    </a:cubicBezTo>
                    <a:cubicBezTo>
                      <a:pt x="6430077" y="3485773"/>
                      <a:pt x="6430077" y="3485773"/>
                      <a:pt x="6422172" y="3493461"/>
                    </a:cubicBezTo>
                    <a:cubicBezTo>
                      <a:pt x="6422172" y="3493461"/>
                      <a:pt x="6422172" y="3493461"/>
                      <a:pt x="6422172" y="3501150"/>
                    </a:cubicBezTo>
                    <a:cubicBezTo>
                      <a:pt x="6422172" y="3501150"/>
                      <a:pt x="6422172" y="3501150"/>
                      <a:pt x="6422172" y="3512686"/>
                    </a:cubicBezTo>
                    <a:cubicBezTo>
                      <a:pt x="6422172" y="3512686"/>
                      <a:pt x="6422172" y="3512686"/>
                      <a:pt x="6414274" y="3516527"/>
                    </a:cubicBezTo>
                    <a:cubicBezTo>
                      <a:pt x="6414274" y="3516527"/>
                      <a:pt x="6414274" y="3516527"/>
                      <a:pt x="6398477" y="3516527"/>
                    </a:cubicBezTo>
                    <a:cubicBezTo>
                      <a:pt x="6398477" y="3516527"/>
                      <a:pt x="6398477" y="3516527"/>
                      <a:pt x="6394527" y="3512686"/>
                    </a:cubicBezTo>
                    <a:cubicBezTo>
                      <a:pt x="6394527" y="3512686"/>
                      <a:pt x="6394527" y="3512686"/>
                      <a:pt x="6390577" y="3520375"/>
                    </a:cubicBezTo>
                    <a:cubicBezTo>
                      <a:pt x="6390577" y="3520375"/>
                      <a:pt x="6398477" y="3528063"/>
                      <a:pt x="6398477" y="3528063"/>
                    </a:cubicBezTo>
                    <a:cubicBezTo>
                      <a:pt x="6398477" y="3528063"/>
                      <a:pt x="6414274" y="3528063"/>
                      <a:pt x="6414274" y="3528063"/>
                    </a:cubicBezTo>
                    <a:cubicBezTo>
                      <a:pt x="6414274" y="3528063"/>
                      <a:pt x="6414274" y="3528063"/>
                      <a:pt x="6410324" y="3539599"/>
                    </a:cubicBezTo>
                    <a:cubicBezTo>
                      <a:pt x="6410324" y="3539599"/>
                      <a:pt x="6410324" y="3539599"/>
                      <a:pt x="6390577" y="3539599"/>
                    </a:cubicBezTo>
                    <a:cubicBezTo>
                      <a:pt x="6390577" y="3539599"/>
                      <a:pt x="6390577" y="3539599"/>
                      <a:pt x="6382679" y="3539599"/>
                    </a:cubicBezTo>
                    <a:cubicBezTo>
                      <a:pt x="6382679" y="3539599"/>
                      <a:pt x="6386629" y="3547288"/>
                      <a:pt x="6386629" y="3551129"/>
                    </a:cubicBezTo>
                    <a:cubicBezTo>
                      <a:pt x="6386629" y="3551129"/>
                      <a:pt x="6394527" y="3554977"/>
                      <a:pt x="6398477" y="3558817"/>
                    </a:cubicBezTo>
                    <a:cubicBezTo>
                      <a:pt x="6406375" y="3562665"/>
                      <a:pt x="6406375" y="3562665"/>
                      <a:pt x="6406375" y="3562665"/>
                    </a:cubicBezTo>
                    <a:cubicBezTo>
                      <a:pt x="6406375" y="3566506"/>
                      <a:pt x="6402425" y="3570353"/>
                      <a:pt x="6402425" y="3570353"/>
                    </a:cubicBezTo>
                    <a:cubicBezTo>
                      <a:pt x="6402425" y="3570353"/>
                      <a:pt x="6394527" y="3566506"/>
                      <a:pt x="6394527" y="3566506"/>
                    </a:cubicBezTo>
                    <a:cubicBezTo>
                      <a:pt x="6390577" y="3566506"/>
                      <a:pt x="6382679" y="3566506"/>
                      <a:pt x="6382679" y="3566506"/>
                    </a:cubicBezTo>
                    <a:cubicBezTo>
                      <a:pt x="6382679" y="3566506"/>
                      <a:pt x="6382679" y="3566506"/>
                      <a:pt x="6382679" y="3578042"/>
                    </a:cubicBezTo>
                    <a:cubicBezTo>
                      <a:pt x="6382679" y="3578042"/>
                      <a:pt x="6382679" y="3578042"/>
                      <a:pt x="6382679" y="3604955"/>
                    </a:cubicBezTo>
                    <a:cubicBezTo>
                      <a:pt x="6382679" y="3604955"/>
                      <a:pt x="6382679" y="3604955"/>
                      <a:pt x="6382679" y="3616491"/>
                    </a:cubicBezTo>
                    <a:cubicBezTo>
                      <a:pt x="6382679" y="3616491"/>
                      <a:pt x="6378730" y="3620332"/>
                      <a:pt x="6378730" y="3620332"/>
                    </a:cubicBezTo>
                    <a:cubicBezTo>
                      <a:pt x="6378730" y="3624180"/>
                      <a:pt x="6374780" y="3624180"/>
                      <a:pt x="6374780" y="3628020"/>
                    </a:cubicBezTo>
                    <a:cubicBezTo>
                      <a:pt x="6374780" y="3628020"/>
                      <a:pt x="6374780" y="3631868"/>
                      <a:pt x="6374780" y="3631868"/>
                    </a:cubicBezTo>
                    <a:cubicBezTo>
                      <a:pt x="6374780" y="3631868"/>
                      <a:pt x="6374780" y="3631868"/>
                      <a:pt x="6386629" y="3635710"/>
                    </a:cubicBezTo>
                    <a:cubicBezTo>
                      <a:pt x="6386629" y="3635710"/>
                      <a:pt x="6386629" y="3635710"/>
                      <a:pt x="6378730" y="3654934"/>
                    </a:cubicBezTo>
                    <a:cubicBezTo>
                      <a:pt x="6378730" y="3654934"/>
                      <a:pt x="6378730" y="3654934"/>
                      <a:pt x="6370831" y="3662622"/>
                    </a:cubicBezTo>
                    <a:cubicBezTo>
                      <a:pt x="6370831" y="3662622"/>
                      <a:pt x="6370831" y="3662622"/>
                      <a:pt x="6358984" y="3666470"/>
                    </a:cubicBezTo>
                    <a:cubicBezTo>
                      <a:pt x="6358984" y="3666470"/>
                      <a:pt x="6358984" y="3666470"/>
                      <a:pt x="6362932" y="3674158"/>
                    </a:cubicBezTo>
                    <a:cubicBezTo>
                      <a:pt x="6362932" y="3681848"/>
                      <a:pt x="6366882" y="3689536"/>
                      <a:pt x="6366882" y="3689536"/>
                    </a:cubicBezTo>
                    <a:cubicBezTo>
                      <a:pt x="6366882" y="3689536"/>
                      <a:pt x="6366882" y="3689536"/>
                      <a:pt x="6355034" y="3689536"/>
                    </a:cubicBezTo>
                    <a:cubicBezTo>
                      <a:pt x="6355034" y="3689536"/>
                      <a:pt x="6355034" y="3689536"/>
                      <a:pt x="6347135" y="3689536"/>
                    </a:cubicBezTo>
                    <a:cubicBezTo>
                      <a:pt x="6347135" y="3689536"/>
                      <a:pt x="6343186" y="3689536"/>
                      <a:pt x="6347135" y="3693384"/>
                    </a:cubicBezTo>
                    <a:cubicBezTo>
                      <a:pt x="6351084" y="3697225"/>
                      <a:pt x="6351084" y="3701072"/>
                      <a:pt x="6355034" y="3704913"/>
                    </a:cubicBezTo>
                    <a:cubicBezTo>
                      <a:pt x="6358984" y="3704913"/>
                      <a:pt x="6362932" y="3708760"/>
                      <a:pt x="6362932" y="3708760"/>
                    </a:cubicBezTo>
                    <a:cubicBezTo>
                      <a:pt x="6362932" y="3708760"/>
                      <a:pt x="6366882" y="3708760"/>
                      <a:pt x="6366882" y="3712608"/>
                    </a:cubicBezTo>
                    <a:cubicBezTo>
                      <a:pt x="6366882" y="3712608"/>
                      <a:pt x="6362932" y="3727986"/>
                      <a:pt x="6362932" y="3727986"/>
                    </a:cubicBezTo>
                    <a:cubicBezTo>
                      <a:pt x="6362932" y="3727986"/>
                      <a:pt x="6362932" y="3727986"/>
                      <a:pt x="6362438" y="3729427"/>
                    </a:cubicBezTo>
                    <a:lnTo>
                      <a:pt x="6359136" y="3739069"/>
                    </a:lnTo>
                    <a:lnTo>
                      <a:pt x="6360027" y="3739261"/>
                    </a:lnTo>
                    <a:lnTo>
                      <a:pt x="6364691" y="3761954"/>
                    </a:lnTo>
                    <a:lnTo>
                      <a:pt x="6369369" y="3775569"/>
                    </a:lnTo>
                    <a:lnTo>
                      <a:pt x="6388042" y="3784639"/>
                    </a:lnTo>
                    <a:lnTo>
                      <a:pt x="6402050" y="3807333"/>
                    </a:lnTo>
                    <a:lnTo>
                      <a:pt x="6425399" y="3866325"/>
                    </a:lnTo>
                    <a:lnTo>
                      <a:pt x="6453414" y="3911703"/>
                    </a:lnTo>
                    <a:lnTo>
                      <a:pt x="6490771" y="3979774"/>
                    </a:lnTo>
                    <a:lnTo>
                      <a:pt x="6509455" y="4011538"/>
                    </a:lnTo>
                    <a:lnTo>
                      <a:pt x="6556154" y="4079610"/>
                    </a:lnTo>
                    <a:lnTo>
                      <a:pt x="6579505" y="4097759"/>
                    </a:lnTo>
                    <a:lnTo>
                      <a:pt x="6593511" y="4111373"/>
                    </a:lnTo>
                    <a:lnTo>
                      <a:pt x="6593511" y="4124988"/>
                    </a:lnTo>
                    <a:lnTo>
                      <a:pt x="6593511" y="4165831"/>
                    </a:lnTo>
                    <a:lnTo>
                      <a:pt x="6579505" y="4120452"/>
                    </a:lnTo>
                    <a:lnTo>
                      <a:pt x="6574828" y="4165831"/>
                    </a:lnTo>
                    <a:lnTo>
                      <a:pt x="6602843" y="4211209"/>
                    </a:lnTo>
                    <a:lnTo>
                      <a:pt x="6635534" y="4256587"/>
                    </a:lnTo>
                    <a:lnTo>
                      <a:pt x="6668227" y="4315579"/>
                    </a:lnTo>
                    <a:lnTo>
                      <a:pt x="6691565" y="4351887"/>
                    </a:lnTo>
                    <a:lnTo>
                      <a:pt x="6719591" y="4383651"/>
                    </a:lnTo>
                    <a:lnTo>
                      <a:pt x="6733599" y="4424493"/>
                    </a:lnTo>
                    <a:lnTo>
                      <a:pt x="6742941" y="4492565"/>
                    </a:lnTo>
                    <a:lnTo>
                      <a:pt x="6742941" y="4528864"/>
                    </a:lnTo>
                    <a:lnTo>
                      <a:pt x="6742941" y="4569707"/>
                    </a:lnTo>
                    <a:lnTo>
                      <a:pt x="6742941" y="4606007"/>
                    </a:lnTo>
                    <a:lnTo>
                      <a:pt x="6728922" y="4619620"/>
                    </a:lnTo>
                    <a:lnTo>
                      <a:pt x="6719591" y="4637779"/>
                    </a:lnTo>
                    <a:lnTo>
                      <a:pt x="6719591" y="4660464"/>
                    </a:lnTo>
                    <a:lnTo>
                      <a:pt x="6724256" y="4687692"/>
                    </a:lnTo>
                    <a:lnTo>
                      <a:pt x="6719591" y="4719455"/>
                    </a:lnTo>
                    <a:lnTo>
                      <a:pt x="6705584" y="4751227"/>
                    </a:lnTo>
                    <a:lnTo>
                      <a:pt x="6691565" y="4760298"/>
                    </a:lnTo>
                    <a:lnTo>
                      <a:pt x="6677557" y="4764834"/>
                    </a:lnTo>
                    <a:lnTo>
                      <a:pt x="6686899" y="4746685"/>
                    </a:lnTo>
                    <a:lnTo>
                      <a:pt x="6696242" y="4737614"/>
                    </a:lnTo>
                    <a:lnTo>
                      <a:pt x="6696242" y="4714921"/>
                    </a:lnTo>
                    <a:lnTo>
                      <a:pt x="6691565" y="4714921"/>
                    </a:lnTo>
                    <a:lnTo>
                      <a:pt x="6663549" y="4733070"/>
                    </a:lnTo>
                    <a:lnTo>
                      <a:pt x="6644876" y="4737614"/>
                    </a:lnTo>
                    <a:lnTo>
                      <a:pt x="6630870" y="4733070"/>
                    </a:lnTo>
                    <a:lnTo>
                      <a:pt x="6616850" y="4737614"/>
                    </a:lnTo>
                    <a:lnTo>
                      <a:pt x="6602843" y="4746685"/>
                    </a:lnTo>
                    <a:lnTo>
                      <a:pt x="6593511" y="4742149"/>
                    </a:lnTo>
                    <a:lnTo>
                      <a:pt x="6574828" y="4737614"/>
                    </a:lnTo>
                    <a:lnTo>
                      <a:pt x="6565486" y="4723999"/>
                    </a:lnTo>
                    <a:lnTo>
                      <a:pt x="6570162" y="4714921"/>
                    </a:lnTo>
                    <a:lnTo>
                      <a:pt x="6574828" y="4714921"/>
                    </a:lnTo>
                    <a:lnTo>
                      <a:pt x="6607519" y="4719455"/>
                    </a:lnTo>
                    <a:lnTo>
                      <a:pt x="6616850" y="4714921"/>
                    </a:lnTo>
                    <a:lnTo>
                      <a:pt x="6612185" y="4710385"/>
                    </a:lnTo>
                    <a:lnTo>
                      <a:pt x="6598177" y="4701306"/>
                    </a:lnTo>
                    <a:lnTo>
                      <a:pt x="6579505" y="4705841"/>
                    </a:lnTo>
                    <a:lnTo>
                      <a:pt x="6565486" y="4692227"/>
                    </a:lnTo>
                    <a:lnTo>
                      <a:pt x="6551478" y="4669542"/>
                    </a:lnTo>
                    <a:lnTo>
                      <a:pt x="6532805" y="4651393"/>
                    </a:lnTo>
                    <a:lnTo>
                      <a:pt x="6528129" y="4637779"/>
                    </a:lnTo>
                    <a:lnTo>
                      <a:pt x="6514121" y="4619620"/>
                    </a:lnTo>
                    <a:lnTo>
                      <a:pt x="6490771" y="4615085"/>
                    </a:lnTo>
                    <a:lnTo>
                      <a:pt x="6472098" y="4606007"/>
                    </a:lnTo>
                    <a:lnTo>
                      <a:pt x="6453414" y="4601471"/>
                    </a:lnTo>
                    <a:lnTo>
                      <a:pt x="6434741" y="4551558"/>
                    </a:lnTo>
                    <a:lnTo>
                      <a:pt x="6425399" y="4533399"/>
                    </a:lnTo>
                    <a:lnTo>
                      <a:pt x="6411391" y="4519785"/>
                    </a:lnTo>
                    <a:lnTo>
                      <a:pt x="6406726" y="4510714"/>
                    </a:lnTo>
                    <a:lnTo>
                      <a:pt x="6392718" y="4497101"/>
                    </a:lnTo>
                    <a:lnTo>
                      <a:pt x="6378711" y="4488021"/>
                    </a:lnTo>
                    <a:lnTo>
                      <a:pt x="6383376" y="4469872"/>
                    </a:lnTo>
                    <a:lnTo>
                      <a:pt x="6388042" y="4460793"/>
                    </a:lnTo>
                    <a:lnTo>
                      <a:pt x="6374034" y="4433564"/>
                    </a:lnTo>
                    <a:lnTo>
                      <a:pt x="6360027" y="4438108"/>
                    </a:lnTo>
                    <a:lnTo>
                      <a:pt x="6360027" y="4447178"/>
                    </a:lnTo>
                    <a:lnTo>
                      <a:pt x="6360027" y="4469872"/>
                    </a:lnTo>
                    <a:lnTo>
                      <a:pt x="6350685" y="4469872"/>
                    </a:lnTo>
                    <a:lnTo>
                      <a:pt x="6341353" y="4460793"/>
                    </a:lnTo>
                    <a:lnTo>
                      <a:pt x="6327334" y="4447178"/>
                    </a:lnTo>
                    <a:lnTo>
                      <a:pt x="6303996" y="4410880"/>
                    </a:lnTo>
                    <a:lnTo>
                      <a:pt x="6289989" y="4397265"/>
                    </a:lnTo>
                    <a:lnTo>
                      <a:pt x="6285312" y="4392729"/>
                    </a:lnTo>
                    <a:lnTo>
                      <a:pt x="6289989" y="4383651"/>
                    </a:lnTo>
                    <a:lnTo>
                      <a:pt x="6280647" y="4365501"/>
                    </a:lnTo>
                    <a:lnTo>
                      <a:pt x="6266639" y="4360957"/>
                    </a:lnTo>
                    <a:lnTo>
                      <a:pt x="6280647" y="4333738"/>
                    </a:lnTo>
                    <a:lnTo>
                      <a:pt x="6289989" y="4320123"/>
                    </a:lnTo>
                    <a:lnTo>
                      <a:pt x="6294654" y="4306509"/>
                    </a:lnTo>
                    <a:lnTo>
                      <a:pt x="6299320" y="4292895"/>
                    </a:lnTo>
                    <a:lnTo>
                      <a:pt x="6289989" y="4279281"/>
                    </a:lnTo>
                    <a:lnTo>
                      <a:pt x="6285312" y="4297430"/>
                    </a:lnTo>
                    <a:lnTo>
                      <a:pt x="6275970" y="4292895"/>
                    </a:lnTo>
                    <a:lnTo>
                      <a:pt x="6275970" y="4283815"/>
                    </a:lnTo>
                    <a:lnTo>
                      <a:pt x="6261962" y="4265666"/>
                    </a:lnTo>
                    <a:lnTo>
                      <a:pt x="6257297" y="4265666"/>
                    </a:lnTo>
                    <a:lnTo>
                      <a:pt x="6257297" y="4270201"/>
                    </a:lnTo>
                    <a:lnTo>
                      <a:pt x="6261962" y="4279281"/>
                    </a:lnTo>
                    <a:lnTo>
                      <a:pt x="6266639" y="4292895"/>
                    </a:lnTo>
                    <a:lnTo>
                      <a:pt x="6266639" y="4306509"/>
                    </a:lnTo>
                    <a:lnTo>
                      <a:pt x="6266639" y="4311044"/>
                    </a:lnTo>
                    <a:lnTo>
                      <a:pt x="6257297" y="4320123"/>
                    </a:lnTo>
                    <a:lnTo>
                      <a:pt x="6252631" y="4315579"/>
                    </a:lnTo>
                    <a:lnTo>
                      <a:pt x="6243290" y="4306509"/>
                    </a:lnTo>
                    <a:lnTo>
                      <a:pt x="6229282" y="4283815"/>
                    </a:lnTo>
                    <a:lnTo>
                      <a:pt x="6224605" y="4274737"/>
                    </a:lnTo>
                    <a:lnTo>
                      <a:pt x="6224605" y="4256587"/>
                    </a:lnTo>
                    <a:lnTo>
                      <a:pt x="6224605" y="4229358"/>
                    </a:lnTo>
                    <a:lnTo>
                      <a:pt x="6233948" y="4211209"/>
                    </a:lnTo>
                    <a:lnTo>
                      <a:pt x="6238612" y="4174901"/>
                    </a:lnTo>
                    <a:lnTo>
                      <a:pt x="6238612" y="4152216"/>
                    </a:lnTo>
                    <a:lnTo>
                      <a:pt x="6233948" y="4120452"/>
                    </a:lnTo>
                    <a:lnTo>
                      <a:pt x="6224605" y="4088680"/>
                    </a:lnTo>
                    <a:lnTo>
                      <a:pt x="6210597" y="4079610"/>
                    </a:lnTo>
                    <a:lnTo>
                      <a:pt x="6196589" y="4056916"/>
                    </a:lnTo>
                    <a:lnTo>
                      <a:pt x="6168575" y="4052382"/>
                    </a:lnTo>
                    <a:lnTo>
                      <a:pt x="6154568" y="4052382"/>
                    </a:lnTo>
                    <a:lnTo>
                      <a:pt x="6145226" y="4034231"/>
                    </a:lnTo>
                    <a:lnTo>
                      <a:pt x="6131217" y="4029687"/>
                    </a:lnTo>
                    <a:lnTo>
                      <a:pt x="6112534" y="4007003"/>
                    </a:lnTo>
                    <a:lnTo>
                      <a:pt x="6093860" y="4002459"/>
                    </a:lnTo>
                    <a:lnTo>
                      <a:pt x="6089196" y="3979774"/>
                    </a:lnTo>
                    <a:lnTo>
                      <a:pt x="6079854" y="3970695"/>
                    </a:lnTo>
                    <a:lnTo>
                      <a:pt x="6051838" y="3948010"/>
                    </a:lnTo>
                    <a:lnTo>
                      <a:pt x="6028489" y="3929853"/>
                    </a:lnTo>
                    <a:lnTo>
                      <a:pt x="6009804" y="3920783"/>
                    </a:lnTo>
                    <a:lnTo>
                      <a:pt x="5991131" y="3907168"/>
                    </a:lnTo>
                    <a:lnTo>
                      <a:pt x="5977123" y="3902632"/>
                    </a:lnTo>
                    <a:lnTo>
                      <a:pt x="5953774" y="3902632"/>
                    </a:lnTo>
                    <a:lnTo>
                      <a:pt x="5930424" y="3907168"/>
                    </a:lnTo>
                    <a:lnTo>
                      <a:pt x="5925758" y="3920783"/>
                    </a:lnTo>
                    <a:lnTo>
                      <a:pt x="5930424" y="3934396"/>
                    </a:lnTo>
                    <a:lnTo>
                      <a:pt x="5925758" y="3943466"/>
                    </a:lnTo>
                    <a:lnTo>
                      <a:pt x="5916417" y="3943466"/>
                    </a:lnTo>
                    <a:lnTo>
                      <a:pt x="5907075" y="3934396"/>
                    </a:lnTo>
                    <a:lnTo>
                      <a:pt x="5883725" y="3952546"/>
                    </a:lnTo>
                    <a:lnTo>
                      <a:pt x="5855710" y="3975240"/>
                    </a:lnTo>
                    <a:lnTo>
                      <a:pt x="5823018" y="3984310"/>
                    </a:lnTo>
                    <a:lnTo>
                      <a:pt x="5771654" y="3997923"/>
                    </a:lnTo>
                    <a:lnTo>
                      <a:pt x="5771654" y="3970695"/>
                    </a:lnTo>
                    <a:lnTo>
                      <a:pt x="5757646" y="3957081"/>
                    </a:lnTo>
                    <a:lnTo>
                      <a:pt x="5743638" y="3952546"/>
                    </a:lnTo>
                    <a:lnTo>
                      <a:pt x="5720289" y="3938932"/>
                    </a:lnTo>
                    <a:lnTo>
                      <a:pt x="5738973" y="3929853"/>
                    </a:lnTo>
                    <a:lnTo>
                      <a:pt x="5743638" y="3925317"/>
                    </a:lnTo>
                    <a:lnTo>
                      <a:pt x="5710946" y="3920783"/>
                    </a:lnTo>
                    <a:lnTo>
                      <a:pt x="5710946" y="3907168"/>
                    </a:lnTo>
                    <a:lnTo>
                      <a:pt x="5720289" y="3907168"/>
                    </a:lnTo>
                    <a:lnTo>
                      <a:pt x="5724965" y="3898089"/>
                    </a:lnTo>
                    <a:lnTo>
                      <a:pt x="5724965" y="3889019"/>
                    </a:lnTo>
                    <a:lnTo>
                      <a:pt x="5720289" y="3889019"/>
                    </a:lnTo>
                    <a:lnTo>
                      <a:pt x="5710946" y="3893553"/>
                    </a:lnTo>
                    <a:lnTo>
                      <a:pt x="5710946" y="3898089"/>
                    </a:lnTo>
                    <a:lnTo>
                      <a:pt x="5706281" y="3902632"/>
                    </a:lnTo>
                    <a:lnTo>
                      <a:pt x="5696938" y="3893553"/>
                    </a:lnTo>
                    <a:lnTo>
                      <a:pt x="5673600" y="3893553"/>
                    </a:lnTo>
                    <a:lnTo>
                      <a:pt x="5682932" y="3907168"/>
                    </a:lnTo>
                    <a:lnTo>
                      <a:pt x="5687608" y="3907168"/>
                    </a:lnTo>
                    <a:lnTo>
                      <a:pt x="5692274" y="3925317"/>
                    </a:lnTo>
                    <a:lnTo>
                      <a:pt x="5687608" y="3925317"/>
                    </a:lnTo>
                    <a:lnTo>
                      <a:pt x="5668924" y="3916238"/>
                    </a:lnTo>
                    <a:lnTo>
                      <a:pt x="5650251" y="3902632"/>
                    </a:lnTo>
                    <a:lnTo>
                      <a:pt x="5631567" y="3898089"/>
                    </a:lnTo>
                    <a:lnTo>
                      <a:pt x="5589544" y="3898089"/>
                    </a:lnTo>
                    <a:lnTo>
                      <a:pt x="5575537" y="3889019"/>
                    </a:lnTo>
                    <a:lnTo>
                      <a:pt x="5566195" y="3879939"/>
                    </a:lnTo>
                    <a:lnTo>
                      <a:pt x="5552187" y="3879939"/>
                    </a:lnTo>
                    <a:lnTo>
                      <a:pt x="5505487" y="3889019"/>
                    </a:lnTo>
                    <a:lnTo>
                      <a:pt x="5472807" y="3889019"/>
                    </a:lnTo>
                    <a:lnTo>
                      <a:pt x="5449458" y="3902632"/>
                    </a:lnTo>
                    <a:lnTo>
                      <a:pt x="5435450" y="3907168"/>
                    </a:lnTo>
                    <a:lnTo>
                      <a:pt x="5430848" y="3899345"/>
                    </a:lnTo>
                    <a:lnTo>
                      <a:pt x="5435445" y="3907163"/>
                    </a:lnTo>
                    <a:lnTo>
                      <a:pt x="5430778" y="3911700"/>
                    </a:lnTo>
                    <a:lnTo>
                      <a:pt x="5412097" y="3916238"/>
                    </a:lnTo>
                    <a:lnTo>
                      <a:pt x="5407429" y="3916238"/>
                    </a:lnTo>
                    <a:lnTo>
                      <a:pt x="5398089" y="3925314"/>
                    </a:lnTo>
                    <a:lnTo>
                      <a:pt x="5374740" y="3929851"/>
                    </a:lnTo>
                    <a:lnTo>
                      <a:pt x="5356064" y="3934388"/>
                    </a:lnTo>
                    <a:lnTo>
                      <a:pt x="5346724" y="3938933"/>
                    </a:lnTo>
                    <a:lnTo>
                      <a:pt x="5356064" y="3929851"/>
                    </a:lnTo>
                    <a:lnTo>
                      <a:pt x="5356064" y="3925314"/>
                    </a:lnTo>
                    <a:lnTo>
                      <a:pt x="5356064" y="3916238"/>
                    </a:lnTo>
                    <a:lnTo>
                      <a:pt x="5346724" y="3907163"/>
                    </a:lnTo>
                    <a:lnTo>
                      <a:pt x="5337383" y="3902626"/>
                    </a:lnTo>
                    <a:lnTo>
                      <a:pt x="5332716" y="3898088"/>
                    </a:lnTo>
                    <a:lnTo>
                      <a:pt x="5328048" y="3889013"/>
                    </a:lnTo>
                    <a:lnTo>
                      <a:pt x="5332716" y="3879939"/>
                    </a:lnTo>
                    <a:lnTo>
                      <a:pt x="5332716" y="3866325"/>
                    </a:lnTo>
                    <a:lnTo>
                      <a:pt x="5328048" y="3857243"/>
                    </a:lnTo>
                    <a:lnTo>
                      <a:pt x="5314035" y="3861781"/>
                    </a:lnTo>
                    <a:lnTo>
                      <a:pt x="5304700" y="3870864"/>
                    </a:lnTo>
                    <a:lnTo>
                      <a:pt x="5300027" y="3889013"/>
                    </a:lnTo>
                    <a:lnTo>
                      <a:pt x="5304700" y="3907163"/>
                    </a:lnTo>
                    <a:lnTo>
                      <a:pt x="5300027" y="3920775"/>
                    </a:lnTo>
                    <a:lnTo>
                      <a:pt x="5281351" y="3916238"/>
                    </a:lnTo>
                    <a:lnTo>
                      <a:pt x="5267343" y="3911700"/>
                    </a:lnTo>
                    <a:lnTo>
                      <a:pt x="5258002" y="3911700"/>
                    </a:lnTo>
                    <a:lnTo>
                      <a:pt x="5239306" y="3787543"/>
                    </a:lnTo>
                    <a:lnTo>
                      <a:pt x="5239305" y="3787543"/>
                    </a:lnTo>
                    <a:lnTo>
                      <a:pt x="5258002" y="3911701"/>
                    </a:lnTo>
                    <a:lnTo>
                      <a:pt x="5253330" y="3916238"/>
                    </a:lnTo>
                    <a:lnTo>
                      <a:pt x="5243990" y="3925312"/>
                    </a:lnTo>
                    <a:lnTo>
                      <a:pt x="5225312" y="3916238"/>
                    </a:lnTo>
                    <a:lnTo>
                      <a:pt x="5215972" y="3916238"/>
                    </a:lnTo>
                    <a:lnTo>
                      <a:pt x="5201965" y="3916238"/>
                    </a:lnTo>
                    <a:lnTo>
                      <a:pt x="5192626" y="3916238"/>
                    </a:lnTo>
                    <a:lnTo>
                      <a:pt x="5173947" y="3916238"/>
                    </a:lnTo>
                    <a:lnTo>
                      <a:pt x="5150597" y="3925312"/>
                    </a:lnTo>
                    <a:lnTo>
                      <a:pt x="5131918" y="3929849"/>
                    </a:lnTo>
                    <a:lnTo>
                      <a:pt x="5117910" y="3929849"/>
                    </a:lnTo>
                    <a:lnTo>
                      <a:pt x="5099231" y="3929849"/>
                    </a:lnTo>
                    <a:lnTo>
                      <a:pt x="5099231" y="3948005"/>
                    </a:lnTo>
                    <a:lnTo>
                      <a:pt x="5085225" y="3957079"/>
                    </a:lnTo>
                    <a:lnTo>
                      <a:pt x="5075885" y="3961616"/>
                    </a:lnTo>
                    <a:lnTo>
                      <a:pt x="5052535" y="3975234"/>
                    </a:lnTo>
                    <a:lnTo>
                      <a:pt x="5047869" y="3975234"/>
                    </a:lnTo>
                    <a:lnTo>
                      <a:pt x="5047869" y="3975235"/>
                    </a:lnTo>
                    <a:lnTo>
                      <a:pt x="5047869" y="3984312"/>
                    </a:lnTo>
                    <a:lnTo>
                      <a:pt x="5033861" y="3993390"/>
                    </a:lnTo>
                    <a:lnTo>
                      <a:pt x="5019852" y="3997926"/>
                    </a:lnTo>
                    <a:lnTo>
                      <a:pt x="5005842" y="4007003"/>
                    </a:lnTo>
                    <a:lnTo>
                      <a:pt x="5005842" y="4011539"/>
                    </a:lnTo>
                    <a:lnTo>
                      <a:pt x="5019852" y="4011539"/>
                    </a:lnTo>
                    <a:lnTo>
                      <a:pt x="5033861" y="4007003"/>
                    </a:lnTo>
                    <a:lnTo>
                      <a:pt x="5080554" y="3993390"/>
                    </a:lnTo>
                    <a:lnTo>
                      <a:pt x="5085228" y="3993390"/>
                    </a:lnTo>
                    <a:lnTo>
                      <a:pt x="5099237" y="4007003"/>
                    </a:lnTo>
                    <a:lnTo>
                      <a:pt x="5113245" y="4029695"/>
                    </a:lnTo>
                    <a:lnTo>
                      <a:pt x="5103904" y="4038767"/>
                    </a:lnTo>
                    <a:lnTo>
                      <a:pt x="5080554" y="4038767"/>
                    </a:lnTo>
                    <a:lnTo>
                      <a:pt x="5075887" y="4047845"/>
                    </a:lnTo>
                    <a:lnTo>
                      <a:pt x="5052537" y="4047845"/>
                    </a:lnTo>
                    <a:lnTo>
                      <a:pt x="5043202" y="4056923"/>
                    </a:lnTo>
                    <a:lnTo>
                      <a:pt x="5029194" y="4056923"/>
                    </a:lnTo>
                    <a:lnTo>
                      <a:pt x="5038528" y="4065995"/>
                    </a:lnTo>
                    <a:lnTo>
                      <a:pt x="5052537" y="4075073"/>
                    </a:lnTo>
                    <a:lnTo>
                      <a:pt x="5066545" y="4079608"/>
                    </a:lnTo>
                    <a:lnTo>
                      <a:pt x="5075887" y="4088686"/>
                    </a:lnTo>
                    <a:lnTo>
                      <a:pt x="5099237" y="4106835"/>
                    </a:lnTo>
                    <a:lnTo>
                      <a:pt x="5103904" y="4106835"/>
                    </a:lnTo>
                    <a:lnTo>
                      <a:pt x="5127255" y="4120450"/>
                    </a:lnTo>
                    <a:lnTo>
                      <a:pt x="5136589" y="4124992"/>
                    </a:lnTo>
                    <a:lnTo>
                      <a:pt x="5145931" y="4124992"/>
                    </a:lnTo>
                    <a:lnTo>
                      <a:pt x="5150598" y="4124992"/>
                    </a:lnTo>
                    <a:lnTo>
                      <a:pt x="5164607" y="4134063"/>
                    </a:lnTo>
                    <a:lnTo>
                      <a:pt x="5173948" y="4134063"/>
                    </a:lnTo>
                    <a:lnTo>
                      <a:pt x="5178622" y="4152218"/>
                    </a:lnTo>
                    <a:lnTo>
                      <a:pt x="5173948" y="4156754"/>
                    </a:lnTo>
                    <a:lnTo>
                      <a:pt x="5159939" y="4170369"/>
                    </a:lnTo>
                    <a:lnTo>
                      <a:pt x="5150598" y="4183982"/>
                    </a:lnTo>
                    <a:lnTo>
                      <a:pt x="5150598" y="4174905"/>
                    </a:lnTo>
                    <a:lnTo>
                      <a:pt x="5136589" y="4165833"/>
                    </a:lnTo>
                    <a:lnTo>
                      <a:pt x="5127255" y="4174905"/>
                    </a:lnTo>
                    <a:lnTo>
                      <a:pt x="5117914" y="4188524"/>
                    </a:lnTo>
                    <a:lnTo>
                      <a:pt x="5099237" y="4188524"/>
                    </a:lnTo>
                    <a:lnTo>
                      <a:pt x="5103904" y="4170369"/>
                    </a:lnTo>
                    <a:lnTo>
                      <a:pt x="5113245" y="4156754"/>
                    </a:lnTo>
                    <a:lnTo>
                      <a:pt x="5099237" y="4143141"/>
                    </a:lnTo>
                    <a:lnTo>
                      <a:pt x="5066545" y="4129527"/>
                    </a:lnTo>
                    <a:lnTo>
                      <a:pt x="5029194" y="4124992"/>
                    </a:lnTo>
                    <a:lnTo>
                      <a:pt x="5029194" y="4106835"/>
                    </a:lnTo>
                    <a:lnTo>
                      <a:pt x="5010511" y="4097764"/>
                    </a:lnTo>
                    <a:lnTo>
                      <a:pt x="4991834" y="4097764"/>
                    </a:lnTo>
                    <a:lnTo>
                      <a:pt x="4982492" y="4106835"/>
                    </a:lnTo>
                    <a:lnTo>
                      <a:pt x="4982492" y="4115914"/>
                    </a:lnTo>
                    <a:lnTo>
                      <a:pt x="4991834" y="4152218"/>
                    </a:lnTo>
                    <a:lnTo>
                      <a:pt x="4982492" y="4161291"/>
                    </a:lnTo>
                    <a:lnTo>
                      <a:pt x="4963817" y="4161291"/>
                    </a:lnTo>
                    <a:lnTo>
                      <a:pt x="4945134" y="4138605"/>
                    </a:lnTo>
                    <a:lnTo>
                      <a:pt x="4926458" y="4134063"/>
                    </a:lnTo>
                    <a:lnTo>
                      <a:pt x="4912449" y="4138605"/>
                    </a:lnTo>
                    <a:lnTo>
                      <a:pt x="4893772" y="4156754"/>
                    </a:lnTo>
                    <a:lnTo>
                      <a:pt x="4884431" y="4174905"/>
                    </a:lnTo>
                    <a:lnTo>
                      <a:pt x="4865755" y="4174905"/>
                    </a:lnTo>
                    <a:lnTo>
                      <a:pt x="4847072" y="4161291"/>
                    </a:lnTo>
                    <a:lnTo>
                      <a:pt x="4823729" y="4161291"/>
                    </a:lnTo>
                    <a:lnTo>
                      <a:pt x="4795712" y="4152218"/>
                    </a:lnTo>
                    <a:lnTo>
                      <a:pt x="4786371" y="4138605"/>
                    </a:lnTo>
                    <a:lnTo>
                      <a:pt x="4795712" y="4111378"/>
                    </a:lnTo>
                    <a:lnTo>
                      <a:pt x="4800379" y="4093222"/>
                    </a:lnTo>
                    <a:lnTo>
                      <a:pt x="4781702" y="4102299"/>
                    </a:lnTo>
                    <a:lnTo>
                      <a:pt x="4753685" y="4097764"/>
                    </a:lnTo>
                    <a:lnTo>
                      <a:pt x="4720994" y="4070537"/>
                    </a:lnTo>
                    <a:lnTo>
                      <a:pt x="4688309" y="4056923"/>
                    </a:lnTo>
                    <a:lnTo>
                      <a:pt x="4664958" y="4056923"/>
                    </a:lnTo>
                    <a:lnTo>
                      <a:pt x="4660291" y="4065995"/>
                    </a:lnTo>
                    <a:lnTo>
                      <a:pt x="4655617" y="4079608"/>
                    </a:lnTo>
                    <a:lnTo>
                      <a:pt x="4664958" y="4084150"/>
                    </a:lnTo>
                    <a:lnTo>
                      <a:pt x="4669625" y="4084150"/>
                    </a:lnTo>
                    <a:lnTo>
                      <a:pt x="4692977" y="4084150"/>
                    </a:lnTo>
                    <a:lnTo>
                      <a:pt x="4702318" y="4097764"/>
                    </a:lnTo>
                    <a:lnTo>
                      <a:pt x="4697644" y="4102299"/>
                    </a:lnTo>
                    <a:lnTo>
                      <a:pt x="4664958" y="4102299"/>
                    </a:lnTo>
                    <a:lnTo>
                      <a:pt x="4627600" y="4102299"/>
                    </a:lnTo>
                    <a:lnTo>
                      <a:pt x="4566897" y="4102299"/>
                    </a:lnTo>
                    <a:lnTo>
                      <a:pt x="4534205" y="4088686"/>
                    </a:lnTo>
                    <a:lnTo>
                      <a:pt x="4510861" y="4079608"/>
                    </a:lnTo>
                    <a:lnTo>
                      <a:pt x="4487511" y="4075073"/>
                    </a:lnTo>
                    <a:lnTo>
                      <a:pt x="4445485" y="4065995"/>
                    </a:lnTo>
                    <a:lnTo>
                      <a:pt x="4431477" y="4065995"/>
                    </a:lnTo>
                    <a:lnTo>
                      <a:pt x="4412801" y="4065995"/>
                    </a:lnTo>
                    <a:lnTo>
                      <a:pt x="4398791" y="4075073"/>
                    </a:lnTo>
                    <a:lnTo>
                      <a:pt x="4375441" y="4075073"/>
                    </a:lnTo>
                    <a:lnTo>
                      <a:pt x="4356766" y="4075073"/>
                    </a:lnTo>
                    <a:lnTo>
                      <a:pt x="4370774" y="4052381"/>
                    </a:lnTo>
                    <a:lnTo>
                      <a:pt x="4384783" y="4007003"/>
                    </a:lnTo>
                    <a:lnTo>
                      <a:pt x="4384783" y="3988848"/>
                    </a:lnTo>
                    <a:lnTo>
                      <a:pt x="4370774" y="3957084"/>
                    </a:lnTo>
                    <a:lnTo>
                      <a:pt x="4380109" y="3934394"/>
                    </a:lnTo>
                    <a:lnTo>
                      <a:pt x="4380109" y="3920780"/>
                    </a:lnTo>
                    <a:lnTo>
                      <a:pt x="4389450" y="3884481"/>
                    </a:lnTo>
                    <a:lnTo>
                      <a:pt x="4408127" y="3861788"/>
                    </a:lnTo>
                    <a:lnTo>
                      <a:pt x="4408123" y="3861778"/>
                    </a:lnTo>
                    <a:lnTo>
                      <a:pt x="4389447" y="3884475"/>
                    </a:lnTo>
                    <a:lnTo>
                      <a:pt x="4380107" y="3920770"/>
                    </a:lnTo>
                    <a:lnTo>
                      <a:pt x="4380107" y="3934382"/>
                    </a:lnTo>
                    <a:lnTo>
                      <a:pt x="4370768" y="3957082"/>
                    </a:lnTo>
                    <a:lnTo>
                      <a:pt x="4384769" y="3988841"/>
                    </a:lnTo>
                    <a:lnTo>
                      <a:pt x="4384768" y="4006989"/>
                    </a:lnTo>
                    <a:lnTo>
                      <a:pt x="4370768" y="4052375"/>
                    </a:lnTo>
                    <a:lnTo>
                      <a:pt x="4356750" y="4075060"/>
                    </a:lnTo>
                    <a:lnTo>
                      <a:pt x="4347410" y="4079598"/>
                    </a:lnTo>
                    <a:lnTo>
                      <a:pt x="4277371" y="4106836"/>
                    </a:lnTo>
                    <a:lnTo>
                      <a:pt x="4254012" y="4111373"/>
                    </a:lnTo>
                    <a:lnTo>
                      <a:pt x="4226011" y="4134058"/>
                    </a:lnTo>
                    <a:lnTo>
                      <a:pt x="4221332" y="4129521"/>
                    </a:lnTo>
                    <a:lnTo>
                      <a:pt x="4221331" y="4102298"/>
                    </a:lnTo>
                    <a:lnTo>
                      <a:pt x="4221332" y="4084134"/>
                    </a:lnTo>
                    <a:lnTo>
                      <a:pt x="4221332" y="4070524"/>
                    </a:lnTo>
                    <a:lnTo>
                      <a:pt x="4211993" y="4070523"/>
                    </a:lnTo>
                    <a:lnTo>
                      <a:pt x="4197991" y="4079597"/>
                    </a:lnTo>
                    <a:lnTo>
                      <a:pt x="4179313" y="4093208"/>
                    </a:lnTo>
                    <a:lnTo>
                      <a:pt x="4174634" y="4106835"/>
                    </a:lnTo>
                    <a:lnTo>
                      <a:pt x="4179313" y="4115909"/>
                    </a:lnTo>
                    <a:lnTo>
                      <a:pt x="4183974" y="4120447"/>
                    </a:lnTo>
                    <a:lnTo>
                      <a:pt x="4188651" y="4134057"/>
                    </a:lnTo>
                    <a:lnTo>
                      <a:pt x="4193312" y="4147668"/>
                    </a:lnTo>
                    <a:lnTo>
                      <a:pt x="4179313" y="4156742"/>
                    </a:lnTo>
                    <a:lnTo>
                      <a:pt x="4174634" y="4161279"/>
                    </a:lnTo>
                    <a:lnTo>
                      <a:pt x="4160633" y="4165816"/>
                    </a:lnTo>
                    <a:lnTo>
                      <a:pt x="4146614" y="4174907"/>
                    </a:lnTo>
                    <a:lnTo>
                      <a:pt x="4141953" y="4197592"/>
                    </a:lnTo>
                    <a:lnTo>
                      <a:pt x="4127935" y="4224814"/>
                    </a:lnTo>
                    <a:lnTo>
                      <a:pt x="4076575" y="4252052"/>
                    </a:lnTo>
                    <a:lnTo>
                      <a:pt x="4043895" y="4256590"/>
                    </a:lnTo>
                    <a:lnTo>
                      <a:pt x="4011198" y="4265663"/>
                    </a:lnTo>
                    <a:lnTo>
                      <a:pt x="3997197" y="4274738"/>
                    </a:lnTo>
                    <a:lnTo>
                      <a:pt x="3983178" y="4283811"/>
                    </a:lnTo>
                    <a:lnTo>
                      <a:pt x="3969177" y="4274738"/>
                    </a:lnTo>
                    <a:lnTo>
                      <a:pt x="3964500" y="4265663"/>
                    </a:lnTo>
                    <a:lnTo>
                      <a:pt x="3950498" y="4274738"/>
                    </a:lnTo>
                    <a:lnTo>
                      <a:pt x="3941158" y="4265663"/>
                    </a:lnTo>
                    <a:lnTo>
                      <a:pt x="3927140" y="4274737"/>
                    </a:lnTo>
                    <a:lnTo>
                      <a:pt x="3913139" y="4274737"/>
                    </a:lnTo>
                    <a:lnTo>
                      <a:pt x="3908461" y="4279274"/>
                    </a:lnTo>
                    <a:lnTo>
                      <a:pt x="3922479" y="4297422"/>
                    </a:lnTo>
                    <a:lnTo>
                      <a:pt x="3927140" y="4315570"/>
                    </a:lnTo>
                    <a:lnTo>
                      <a:pt x="3917800" y="4324644"/>
                    </a:lnTo>
                    <a:lnTo>
                      <a:pt x="3894459" y="4324644"/>
                    </a:lnTo>
                    <a:lnTo>
                      <a:pt x="3885119" y="4320107"/>
                    </a:lnTo>
                    <a:lnTo>
                      <a:pt x="3875780" y="4311033"/>
                    </a:lnTo>
                    <a:lnTo>
                      <a:pt x="3866440" y="4338271"/>
                    </a:lnTo>
                    <a:lnTo>
                      <a:pt x="3871119" y="4356419"/>
                    </a:lnTo>
                    <a:lnTo>
                      <a:pt x="3889780" y="4342808"/>
                    </a:lnTo>
                    <a:lnTo>
                      <a:pt x="3899121" y="4342808"/>
                    </a:lnTo>
                    <a:lnTo>
                      <a:pt x="3875780" y="4360956"/>
                    </a:lnTo>
                    <a:lnTo>
                      <a:pt x="3861779" y="4365492"/>
                    </a:lnTo>
                    <a:lnTo>
                      <a:pt x="3852439" y="4360956"/>
                    </a:lnTo>
                    <a:lnTo>
                      <a:pt x="3829081" y="4360955"/>
                    </a:lnTo>
                    <a:lnTo>
                      <a:pt x="3810402" y="4360956"/>
                    </a:lnTo>
                    <a:lnTo>
                      <a:pt x="3801062" y="4365493"/>
                    </a:lnTo>
                    <a:lnTo>
                      <a:pt x="3801061" y="4374567"/>
                    </a:lnTo>
                    <a:lnTo>
                      <a:pt x="3805740" y="4383640"/>
                    </a:lnTo>
                    <a:lnTo>
                      <a:pt x="3819742" y="4383640"/>
                    </a:lnTo>
                    <a:lnTo>
                      <a:pt x="3805741" y="4410879"/>
                    </a:lnTo>
                    <a:lnTo>
                      <a:pt x="3801062" y="4410879"/>
                    </a:lnTo>
                    <a:lnTo>
                      <a:pt x="3759042" y="4415416"/>
                    </a:lnTo>
                    <a:lnTo>
                      <a:pt x="3749703" y="4410879"/>
                    </a:lnTo>
                    <a:lnTo>
                      <a:pt x="3749703" y="4419954"/>
                    </a:lnTo>
                    <a:lnTo>
                      <a:pt x="3763704" y="4433564"/>
                    </a:lnTo>
                    <a:lnTo>
                      <a:pt x="3777722" y="4442638"/>
                    </a:lnTo>
                    <a:lnTo>
                      <a:pt x="3782383" y="4451713"/>
                    </a:lnTo>
                    <a:lnTo>
                      <a:pt x="3763704" y="4497098"/>
                    </a:lnTo>
                    <a:lnTo>
                      <a:pt x="3749703" y="4537931"/>
                    </a:lnTo>
                    <a:lnTo>
                      <a:pt x="3735685" y="4578780"/>
                    </a:lnTo>
                    <a:lnTo>
                      <a:pt x="3735685" y="4606002"/>
                    </a:lnTo>
                    <a:lnTo>
                      <a:pt x="3749703" y="4637761"/>
                    </a:lnTo>
                    <a:lnTo>
                      <a:pt x="3754364" y="4664999"/>
                    </a:lnTo>
                    <a:lnTo>
                      <a:pt x="3763704" y="4692222"/>
                    </a:lnTo>
                    <a:lnTo>
                      <a:pt x="3777722" y="4701296"/>
                    </a:lnTo>
                    <a:lnTo>
                      <a:pt x="3782383" y="4719460"/>
                    </a:lnTo>
                    <a:lnTo>
                      <a:pt x="3787061" y="4737607"/>
                    </a:lnTo>
                    <a:lnTo>
                      <a:pt x="3787063" y="4751219"/>
                    </a:lnTo>
                    <a:lnTo>
                      <a:pt x="3796400" y="4773904"/>
                    </a:lnTo>
                    <a:lnTo>
                      <a:pt x="3763704" y="4778440"/>
                    </a:lnTo>
                    <a:lnTo>
                      <a:pt x="3759042" y="4787514"/>
                    </a:lnTo>
                    <a:lnTo>
                      <a:pt x="3745024" y="4796589"/>
                    </a:lnTo>
                    <a:lnTo>
                      <a:pt x="3721684" y="4778440"/>
                    </a:lnTo>
                    <a:lnTo>
                      <a:pt x="3707665" y="4764830"/>
                    </a:lnTo>
                    <a:lnTo>
                      <a:pt x="3707665" y="4760292"/>
                    </a:lnTo>
                    <a:lnTo>
                      <a:pt x="3660983" y="4751218"/>
                    </a:lnTo>
                    <a:lnTo>
                      <a:pt x="3656306" y="4760293"/>
                    </a:lnTo>
                    <a:lnTo>
                      <a:pt x="3632964" y="4755756"/>
                    </a:lnTo>
                    <a:lnTo>
                      <a:pt x="3623626" y="4742144"/>
                    </a:lnTo>
                    <a:lnTo>
                      <a:pt x="3604947" y="4742144"/>
                    </a:lnTo>
                    <a:lnTo>
                      <a:pt x="3572247" y="4710370"/>
                    </a:lnTo>
                    <a:lnTo>
                      <a:pt x="3530229" y="4710368"/>
                    </a:lnTo>
                    <a:lnTo>
                      <a:pt x="3506887" y="4687685"/>
                    </a:lnTo>
                    <a:lnTo>
                      <a:pt x="3469529" y="4683148"/>
                    </a:lnTo>
                    <a:lnTo>
                      <a:pt x="3460189" y="4660462"/>
                    </a:lnTo>
                    <a:lnTo>
                      <a:pt x="3446171" y="4637761"/>
                    </a:lnTo>
                    <a:lnTo>
                      <a:pt x="3432169" y="4610539"/>
                    </a:lnTo>
                    <a:lnTo>
                      <a:pt x="3404150" y="4560616"/>
                    </a:lnTo>
                    <a:lnTo>
                      <a:pt x="3404151" y="4533394"/>
                    </a:lnTo>
                    <a:lnTo>
                      <a:pt x="3390132" y="4519783"/>
                    </a:lnTo>
                    <a:lnTo>
                      <a:pt x="3380792" y="4510709"/>
                    </a:lnTo>
                    <a:lnTo>
                      <a:pt x="3390132" y="4501635"/>
                    </a:lnTo>
                    <a:lnTo>
                      <a:pt x="3394811" y="4460786"/>
                    </a:lnTo>
                    <a:lnTo>
                      <a:pt x="3371454" y="4451712"/>
                    </a:lnTo>
                    <a:lnTo>
                      <a:pt x="3324772" y="4397252"/>
                    </a:lnTo>
                    <a:lnTo>
                      <a:pt x="3315432" y="4360956"/>
                    </a:lnTo>
                    <a:lnTo>
                      <a:pt x="3278073" y="4329181"/>
                    </a:lnTo>
                    <a:lnTo>
                      <a:pt x="3264055" y="4292885"/>
                    </a:lnTo>
                    <a:lnTo>
                      <a:pt x="3264054" y="4279275"/>
                    </a:lnTo>
                    <a:lnTo>
                      <a:pt x="3245374" y="4242962"/>
                    </a:lnTo>
                    <a:lnTo>
                      <a:pt x="3231375" y="4224813"/>
                    </a:lnTo>
                    <a:lnTo>
                      <a:pt x="3212695" y="4170353"/>
                    </a:lnTo>
                    <a:lnTo>
                      <a:pt x="3184675" y="4134057"/>
                    </a:lnTo>
                    <a:lnTo>
                      <a:pt x="3170676" y="4106835"/>
                    </a:lnTo>
                    <a:lnTo>
                      <a:pt x="3151996" y="4097761"/>
                    </a:lnTo>
                    <a:lnTo>
                      <a:pt x="3128637" y="4075061"/>
                    </a:lnTo>
                    <a:lnTo>
                      <a:pt x="3119298" y="4075061"/>
                    </a:lnTo>
                    <a:lnTo>
                      <a:pt x="3105298" y="4047839"/>
                    </a:lnTo>
                    <a:lnTo>
                      <a:pt x="3091279" y="4038765"/>
                    </a:lnTo>
                    <a:lnTo>
                      <a:pt x="3053919" y="4034228"/>
                    </a:lnTo>
                    <a:lnTo>
                      <a:pt x="3039919" y="4034228"/>
                    </a:lnTo>
                    <a:lnTo>
                      <a:pt x="3011899" y="4029690"/>
                    </a:lnTo>
                    <a:lnTo>
                      <a:pt x="2988559" y="4020617"/>
                    </a:lnTo>
                    <a:lnTo>
                      <a:pt x="2965201" y="4020617"/>
                    </a:lnTo>
                    <a:lnTo>
                      <a:pt x="2946522" y="4025154"/>
                    </a:lnTo>
                    <a:lnTo>
                      <a:pt x="2913841" y="4029691"/>
                    </a:lnTo>
                    <a:lnTo>
                      <a:pt x="2890482" y="4056912"/>
                    </a:lnTo>
                    <a:lnTo>
                      <a:pt x="2881143" y="4079597"/>
                    </a:lnTo>
                    <a:lnTo>
                      <a:pt x="2871804" y="4097761"/>
                    </a:lnTo>
                    <a:lnTo>
                      <a:pt x="2871804" y="4120446"/>
                    </a:lnTo>
                    <a:lnTo>
                      <a:pt x="2857803" y="4124984"/>
                    </a:lnTo>
                    <a:lnTo>
                      <a:pt x="2848463" y="4134057"/>
                    </a:lnTo>
                    <a:lnTo>
                      <a:pt x="2834444" y="4147668"/>
                    </a:lnTo>
                    <a:lnTo>
                      <a:pt x="2825123" y="4165816"/>
                    </a:lnTo>
                    <a:lnTo>
                      <a:pt x="2806443" y="4165816"/>
                    </a:lnTo>
                    <a:lnTo>
                      <a:pt x="2783086" y="4156742"/>
                    </a:lnTo>
                    <a:lnTo>
                      <a:pt x="2769085" y="4152205"/>
                    </a:lnTo>
                    <a:lnTo>
                      <a:pt x="2736387" y="4129521"/>
                    </a:lnTo>
                    <a:lnTo>
                      <a:pt x="2708368" y="4115909"/>
                    </a:lnTo>
                    <a:lnTo>
                      <a:pt x="2689688" y="4102299"/>
                    </a:lnTo>
                    <a:lnTo>
                      <a:pt x="2675687" y="4097761"/>
                    </a:lnTo>
                    <a:lnTo>
                      <a:pt x="2661669" y="4084135"/>
                    </a:lnTo>
                    <a:lnTo>
                      <a:pt x="2643008" y="4070523"/>
                    </a:lnTo>
                    <a:lnTo>
                      <a:pt x="2628988" y="4056913"/>
                    </a:lnTo>
                    <a:lnTo>
                      <a:pt x="2619648" y="4047839"/>
                    </a:lnTo>
                    <a:lnTo>
                      <a:pt x="2610309" y="4038765"/>
                    </a:lnTo>
                    <a:lnTo>
                      <a:pt x="2605648" y="4034228"/>
                    </a:lnTo>
                    <a:lnTo>
                      <a:pt x="2600970" y="4020617"/>
                    </a:lnTo>
                    <a:lnTo>
                      <a:pt x="2577629" y="3997915"/>
                    </a:lnTo>
                    <a:lnTo>
                      <a:pt x="2572950" y="3970693"/>
                    </a:lnTo>
                    <a:lnTo>
                      <a:pt x="2572951" y="3948008"/>
                    </a:lnTo>
                    <a:lnTo>
                      <a:pt x="2577629" y="3929845"/>
                    </a:lnTo>
                    <a:lnTo>
                      <a:pt x="2572950" y="3911695"/>
                    </a:lnTo>
                    <a:lnTo>
                      <a:pt x="2554271" y="3884475"/>
                    </a:lnTo>
                    <a:lnTo>
                      <a:pt x="2554270" y="3852699"/>
                    </a:lnTo>
                    <a:lnTo>
                      <a:pt x="2544932" y="3834551"/>
                    </a:lnTo>
                    <a:lnTo>
                      <a:pt x="2521591" y="3816403"/>
                    </a:lnTo>
                    <a:lnTo>
                      <a:pt x="2502911" y="3802793"/>
                    </a:lnTo>
                    <a:lnTo>
                      <a:pt x="2488892" y="3789181"/>
                    </a:lnTo>
                    <a:lnTo>
                      <a:pt x="2474892" y="3789181"/>
                    </a:lnTo>
                    <a:lnTo>
                      <a:pt x="2437533" y="3739257"/>
                    </a:lnTo>
                    <a:lnTo>
                      <a:pt x="2418852" y="3725647"/>
                    </a:lnTo>
                    <a:lnTo>
                      <a:pt x="2400175" y="3702945"/>
                    </a:lnTo>
                    <a:lnTo>
                      <a:pt x="2395513" y="3689335"/>
                    </a:lnTo>
                    <a:lnTo>
                      <a:pt x="2381494" y="3680261"/>
                    </a:lnTo>
                    <a:lnTo>
                      <a:pt x="2367493" y="3671187"/>
                    </a:lnTo>
                    <a:lnTo>
                      <a:pt x="2358155" y="3666650"/>
                    </a:lnTo>
                    <a:lnTo>
                      <a:pt x="2348815" y="3648502"/>
                    </a:lnTo>
                    <a:lnTo>
                      <a:pt x="2344136" y="3634892"/>
                    </a:lnTo>
                    <a:lnTo>
                      <a:pt x="2330135" y="3616727"/>
                    </a:lnTo>
                    <a:lnTo>
                      <a:pt x="2306777" y="3603115"/>
                    </a:lnTo>
                    <a:lnTo>
                      <a:pt x="2297454" y="3589505"/>
                    </a:lnTo>
                    <a:lnTo>
                      <a:pt x="2320795" y="3589505"/>
                    </a:lnTo>
                    <a:lnTo>
                      <a:pt x="2320795" y="3589504"/>
                    </a:lnTo>
                    <a:lnTo>
                      <a:pt x="2049969" y="3562277"/>
                    </a:lnTo>
                    <a:lnTo>
                      <a:pt x="2035960" y="3634892"/>
                    </a:lnTo>
                    <a:lnTo>
                      <a:pt x="1900573" y="3616738"/>
                    </a:lnTo>
                    <a:lnTo>
                      <a:pt x="1897405" y="3616738"/>
                    </a:lnTo>
                    <a:cubicBezTo>
                      <a:pt x="1897405" y="3616738"/>
                      <a:pt x="1897405" y="3616738"/>
                      <a:pt x="1755267" y="3597479"/>
                    </a:cubicBezTo>
                    <a:cubicBezTo>
                      <a:pt x="1755267" y="3597479"/>
                      <a:pt x="1755267" y="3597479"/>
                      <a:pt x="1585482" y="3566668"/>
                    </a:cubicBezTo>
                    <a:cubicBezTo>
                      <a:pt x="1585482" y="3566668"/>
                      <a:pt x="1585482" y="3566668"/>
                      <a:pt x="1036655" y="3239305"/>
                    </a:cubicBezTo>
                    <a:cubicBezTo>
                      <a:pt x="1036655" y="3239305"/>
                      <a:pt x="1036655" y="3239305"/>
                      <a:pt x="1048493" y="3216202"/>
                    </a:cubicBezTo>
                    <a:cubicBezTo>
                      <a:pt x="1048493" y="3216202"/>
                      <a:pt x="1048493" y="3216202"/>
                      <a:pt x="1056393" y="3200796"/>
                    </a:cubicBezTo>
                    <a:cubicBezTo>
                      <a:pt x="1056393" y="3200796"/>
                      <a:pt x="1056393" y="3200796"/>
                      <a:pt x="1069720" y="3194297"/>
                    </a:cubicBezTo>
                    <a:lnTo>
                      <a:pt x="1084465" y="3187106"/>
                    </a:lnTo>
                    <a:lnTo>
                      <a:pt x="1055329" y="3199244"/>
                    </a:lnTo>
                    <a:lnTo>
                      <a:pt x="1050659" y="3203786"/>
                    </a:lnTo>
                    <a:lnTo>
                      <a:pt x="686432" y="3158401"/>
                    </a:lnTo>
                    <a:lnTo>
                      <a:pt x="667750" y="3153857"/>
                    </a:lnTo>
                    <a:lnTo>
                      <a:pt x="653739" y="3122103"/>
                    </a:lnTo>
                    <a:lnTo>
                      <a:pt x="653739" y="3099401"/>
                    </a:lnTo>
                    <a:lnTo>
                      <a:pt x="667750" y="3063103"/>
                    </a:lnTo>
                    <a:lnTo>
                      <a:pt x="653739" y="3022261"/>
                    </a:lnTo>
                    <a:lnTo>
                      <a:pt x="635057" y="2999577"/>
                    </a:lnTo>
                    <a:lnTo>
                      <a:pt x="597704" y="2945120"/>
                    </a:lnTo>
                    <a:lnTo>
                      <a:pt x="565022" y="2908805"/>
                    </a:lnTo>
                    <a:lnTo>
                      <a:pt x="532329" y="2899735"/>
                    </a:lnTo>
                    <a:lnTo>
                      <a:pt x="522989" y="2881577"/>
                    </a:lnTo>
                    <a:lnTo>
                      <a:pt x="518318" y="2840736"/>
                    </a:lnTo>
                    <a:lnTo>
                      <a:pt x="462285" y="2827122"/>
                    </a:lnTo>
                    <a:lnTo>
                      <a:pt x="424932" y="2795367"/>
                    </a:lnTo>
                    <a:lnTo>
                      <a:pt x="396910" y="2749981"/>
                    </a:lnTo>
                    <a:lnTo>
                      <a:pt x="382899" y="2736367"/>
                    </a:lnTo>
                    <a:lnTo>
                      <a:pt x="340876" y="2722753"/>
                    </a:lnTo>
                    <a:lnTo>
                      <a:pt x="312863" y="2704613"/>
                    </a:lnTo>
                    <a:lnTo>
                      <a:pt x="275500" y="2690998"/>
                    </a:lnTo>
                    <a:lnTo>
                      <a:pt x="233478" y="2668296"/>
                    </a:lnTo>
                    <a:lnTo>
                      <a:pt x="238148" y="2645612"/>
                    </a:lnTo>
                    <a:lnTo>
                      <a:pt x="242819" y="2618384"/>
                    </a:lnTo>
                    <a:lnTo>
                      <a:pt x="247489" y="2577541"/>
                    </a:lnTo>
                    <a:lnTo>
                      <a:pt x="247489" y="2559384"/>
                    </a:lnTo>
                    <a:lnTo>
                      <a:pt x="242819" y="2545772"/>
                    </a:lnTo>
                    <a:lnTo>
                      <a:pt x="233478" y="2536700"/>
                    </a:lnTo>
                    <a:lnTo>
                      <a:pt x="233478" y="2527629"/>
                    </a:lnTo>
                    <a:lnTo>
                      <a:pt x="233478" y="2514015"/>
                    </a:lnTo>
                    <a:lnTo>
                      <a:pt x="233478" y="2491314"/>
                    </a:lnTo>
                    <a:lnTo>
                      <a:pt x="224137" y="2486787"/>
                    </a:lnTo>
                    <a:lnTo>
                      <a:pt x="210126" y="2455017"/>
                    </a:lnTo>
                    <a:lnTo>
                      <a:pt x="196115" y="2432331"/>
                    </a:lnTo>
                    <a:lnTo>
                      <a:pt x="186784" y="2400560"/>
                    </a:lnTo>
                    <a:lnTo>
                      <a:pt x="163433" y="2368804"/>
                    </a:lnTo>
                    <a:lnTo>
                      <a:pt x="158762" y="2341576"/>
                    </a:lnTo>
                    <a:lnTo>
                      <a:pt x="135411" y="2305263"/>
                    </a:lnTo>
                    <a:lnTo>
                      <a:pt x="130740" y="2291648"/>
                    </a:lnTo>
                    <a:lnTo>
                      <a:pt x="130739" y="2246280"/>
                    </a:lnTo>
                    <a:lnTo>
                      <a:pt x="144751" y="2246279"/>
                    </a:lnTo>
                    <a:lnTo>
                      <a:pt x="158762" y="2241736"/>
                    </a:lnTo>
                    <a:lnTo>
                      <a:pt x="163433" y="2223578"/>
                    </a:lnTo>
                    <a:lnTo>
                      <a:pt x="163433" y="2205438"/>
                    </a:lnTo>
                    <a:lnTo>
                      <a:pt x="158762" y="2182736"/>
                    </a:lnTo>
                    <a:lnTo>
                      <a:pt x="140080" y="2169123"/>
                    </a:lnTo>
                    <a:lnTo>
                      <a:pt x="121408" y="2155508"/>
                    </a:lnTo>
                    <a:lnTo>
                      <a:pt x="107398" y="2132823"/>
                    </a:lnTo>
                    <a:lnTo>
                      <a:pt x="107398" y="2110138"/>
                    </a:lnTo>
                    <a:lnTo>
                      <a:pt x="107398" y="2069297"/>
                    </a:lnTo>
                    <a:lnTo>
                      <a:pt x="107398" y="2042069"/>
                    </a:lnTo>
                    <a:lnTo>
                      <a:pt x="112069" y="2032983"/>
                    </a:lnTo>
                    <a:lnTo>
                      <a:pt x="116739" y="2014842"/>
                    </a:lnTo>
                    <a:lnTo>
                      <a:pt x="130740" y="2019369"/>
                    </a:lnTo>
                    <a:lnTo>
                      <a:pt x="135411" y="2023913"/>
                    </a:lnTo>
                    <a:lnTo>
                      <a:pt x="135411" y="2028454"/>
                    </a:lnTo>
                    <a:lnTo>
                      <a:pt x="135411" y="2046597"/>
                    </a:lnTo>
                    <a:lnTo>
                      <a:pt x="140080" y="2055684"/>
                    </a:lnTo>
                    <a:lnTo>
                      <a:pt x="154092" y="2064754"/>
                    </a:lnTo>
                    <a:lnTo>
                      <a:pt x="158762" y="2064753"/>
                    </a:lnTo>
                    <a:lnTo>
                      <a:pt x="163433" y="2032982"/>
                    </a:lnTo>
                    <a:lnTo>
                      <a:pt x="154092" y="2019369"/>
                    </a:lnTo>
                    <a:lnTo>
                      <a:pt x="154092" y="1987613"/>
                    </a:lnTo>
                    <a:lnTo>
                      <a:pt x="154092" y="1978543"/>
                    </a:lnTo>
                    <a:lnTo>
                      <a:pt x="163432" y="1974000"/>
                    </a:lnTo>
                    <a:lnTo>
                      <a:pt x="177442" y="1978544"/>
                    </a:lnTo>
                    <a:lnTo>
                      <a:pt x="186784" y="1983070"/>
                    </a:lnTo>
                    <a:lnTo>
                      <a:pt x="205455" y="1987614"/>
                    </a:lnTo>
                    <a:lnTo>
                      <a:pt x="210126" y="1987613"/>
                    </a:lnTo>
                    <a:lnTo>
                      <a:pt x="228807" y="1996685"/>
                    </a:lnTo>
                    <a:lnTo>
                      <a:pt x="238148" y="2001226"/>
                    </a:lnTo>
                    <a:lnTo>
                      <a:pt x="247489" y="1992156"/>
                    </a:lnTo>
                    <a:lnTo>
                      <a:pt x="238148" y="1987614"/>
                    </a:lnTo>
                    <a:lnTo>
                      <a:pt x="224135" y="1983070"/>
                    </a:lnTo>
                    <a:lnTo>
                      <a:pt x="205456" y="1964929"/>
                    </a:lnTo>
                    <a:lnTo>
                      <a:pt x="172773" y="1964929"/>
                    </a:lnTo>
                    <a:lnTo>
                      <a:pt x="158762" y="1951315"/>
                    </a:lnTo>
                    <a:lnTo>
                      <a:pt x="135411" y="1955842"/>
                    </a:lnTo>
                    <a:lnTo>
                      <a:pt x="135411" y="1978544"/>
                    </a:lnTo>
                    <a:lnTo>
                      <a:pt x="126079" y="1996685"/>
                    </a:lnTo>
                    <a:lnTo>
                      <a:pt x="112069" y="1992156"/>
                    </a:lnTo>
                    <a:lnTo>
                      <a:pt x="107398" y="1983069"/>
                    </a:lnTo>
                    <a:lnTo>
                      <a:pt x="93387" y="1964929"/>
                    </a:lnTo>
                    <a:lnTo>
                      <a:pt x="84046" y="1951316"/>
                    </a:lnTo>
                    <a:lnTo>
                      <a:pt x="65365" y="1951316"/>
                    </a:lnTo>
                    <a:lnTo>
                      <a:pt x="65365" y="1937700"/>
                    </a:lnTo>
                    <a:lnTo>
                      <a:pt x="74706" y="1928614"/>
                    </a:lnTo>
                    <a:lnTo>
                      <a:pt x="79375" y="1914998"/>
                    </a:lnTo>
                    <a:lnTo>
                      <a:pt x="79375" y="1892315"/>
                    </a:lnTo>
                    <a:lnTo>
                      <a:pt x="70035" y="1878701"/>
                    </a:lnTo>
                    <a:lnTo>
                      <a:pt x="51364" y="1842404"/>
                    </a:lnTo>
                    <a:lnTo>
                      <a:pt x="32682" y="1787947"/>
                    </a:lnTo>
                    <a:lnTo>
                      <a:pt x="14001" y="1756175"/>
                    </a:lnTo>
                    <a:lnTo>
                      <a:pt x="9331" y="1738019"/>
                    </a:lnTo>
                    <a:lnTo>
                      <a:pt x="18672" y="1728947"/>
                    </a:lnTo>
                    <a:lnTo>
                      <a:pt x="23342" y="1715334"/>
                    </a:lnTo>
                    <a:lnTo>
                      <a:pt x="23342" y="1683563"/>
                    </a:lnTo>
                    <a:lnTo>
                      <a:pt x="28013" y="1656334"/>
                    </a:lnTo>
                    <a:lnTo>
                      <a:pt x="42023" y="1629106"/>
                    </a:lnTo>
                    <a:lnTo>
                      <a:pt x="42023" y="1592807"/>
                    </a:lnTo>
                    <a:lnTo>
                      <a:pt x="37352" y="1570122"/>
                    </a:lnTo>
                    <a:lnTo>
                      <a:pt x="32682" y="1551966"/>
                    </a:lnTo>
                    <a:lnTo>
                      <a:pt x="14001" y="1524738"/>
                    </a:lnTo>
                    <a:lnTo>
                      <a:pt x="4660" y="1506597"/>
                    </a:lnTo>
                    <a:lnTo>
                      <a:pt x="0" y="1483895"/>
                    </a:lnTo>
                    <a:lnTo>
                      <a:pt x="0" y="1465754"/>
                    </a:lnTo>
                    <a:lnTo>
                      <a:pt x="4660" y="1443054"/>
                    </a:lnTo>
                    <a:lnTo>
                      <a:pt x="9331" y="1433984"/>
                    </a:lnTo>
                    <a:lnTo>
                      <a:pt x="32682" y="1411299"/>
                    </a:lnTo>
                    <a:lnTo>
                      <a:pt x="60705" y="1388598"/>
                    </a:lnTo>
                    <a:lnTo>
                      <a:pt x="79375" y="1365912"/>
                    </a:lnTo>
                    <a:lnTo>
                      <a:pt x="79375" y="1338685"/>
                    </a:lnTo>
                    <a:lnTo>
                      <a:pt x="79374" y="1334142"/>
                    </a:lnTo>
                    <a:lnTo>
                      <a:pt x="88716" y="1320526"/>
                    </a:lnTo>
                    <a:lnTo>
                      <a:pt x="102728" y="1297844"/>
                    </a:lnTo>
                    <a:lnTo>
                      <a:pt x="107398" y="1279686"/>
                    </a:lnTo>
                    <a:lnTo>
                      <a:pt x="107398" y="1238844"/>
                    </a:lnTo>
                    <a:lnTo>
                      <a:pt x="107398" y="1225229"/>
                    </a:lnTo>
                    <a:lnTo>
                      <a:pt x="107398" y="1207089"/>
                    </a:lnTo>
                    <a:lnTo>
                      <a:pt x="116739" y="1202544"/>
                    </a:lnTo>
                    <a:lnTo>
                      <a:pt x="120807" y="1186738"/>
                    </a:lnTo>
                    <a:lnTo>
                      <a:pt x="119265" y="1186310"/>
                    </a:lnTo>
                    <a:cubicBezTo>
                      <a:pt x="119265" y="1186310"/>
                      <a:pt x="119265" y="1186310"/>
                      <a:pt x="115315" y="1174787"/>
                    </a:cubicBezTo>
                    <a:cubicBezTo>
                      <a:pt x="115315" y="1174787"/>
                      <a:pt x="115315" y="1174787"/>
                      <a:pt x="107403" y="1163262"/>
                    </a:cubicBezTo>
                    <a:cubicBezTo>
                      <a:pt x="107403" y="1163262"/>
                      <a:pt x="107403" y="1163262"/>
                      <a:pt x="107403" y="1144048"/>
                    </a:cubicBezTo>
                    <a:cubicBezTo>
                      <a:pt x="107403" y="1144048"/>
                      <a:pt x="107403" y="1144048"/>
                      <a:pt x="111353" y="1113310"/>
                    </a:cubicBezTo>
                    <a:cubicBezTo>
                      <a:pt x="111353" y="1113310"/>
                      <a:pt x="111353" y="1113310"/>
                      <a:pt x="111354" y="1097933"/>
                    </a:cubicBezTo>
                    <a:cubicBezTo>
                      <a:pt x="111354" y="1097933"/>
                      <a:pt x="111354" y="1097933"/>
                      <a:pt x="119264" y="1094097"/>
                    </a:cubicBezTo>
                    <a:cubicBezTo>
                      <a:pt x="119264" y="1094097"/>
                      <a:pt x="119264" y="1094097"/>
                      <a:pt x="123227" y="1078728"/>
                    </a:cubicBezTo>
                    <a:cubicBezTo>
                      <a:pt x="123227" y="1078728"/>
                      <a:pt x="123227" y="1078728"/>
                      <a:pt x="127188" y="1074883"/>
                    </a:cubicBezTo>
                    <a:cubicBezTo>
                      <a:pt x="127188" y="1074883"/>
                      <a:pt x="127188" y="1074883"/>
                      <a:pt x="127188" y="1067194"/>
                    </a:cubicBezTo>
                    <a:cubicBezTo>
                      <a:pt x="127188" y="1067194"/>
                      <a:pt x="127188" y="1067194"/>
                      <a:pt x="127188" y="1059513"/>
                    </a:cubicBezTo>
                    <a:cubicBezTo>
                      <a:pt x="127188" y="1059513"/>
                      <a:pt x="127188" y="1059513"/>
                      <a:pt x="119265" y="1028776"/>
                    </a:cubicBezTo>
                    <a:cubicBezTo>
                      <a:pt x="119265" y="1028776"/>
                      <a:pt x="119265" y="1028776"/>
                      <a:pt x="127188" y="1013397"/>
                    </a:cubicBezTo>
                    <a:cubicBezTo>
                      <a:pt x="127188" y="1013397"/>
                      <a:pt x="127188" y="1013397"/>
                      <a:pt x="150923" y="986502"/>
                    </a:cubicBezTo>
                    <a:cubicBezTo>
                      <a:pt x="150923" y="986502"/>
                      <a:pt x="150923" y="986502"/>
                      <a:pt x="162796" y="967290"/>
                    </a:cubicBezTo>
                    <a:cubicBezTo>
                      <a:pt x="162796" y="967290"/>
                      <a:pt x="162796" y="967290"/>
                      <a:pt x="166758" y="955765"/>
                    </a:cubicBezTo>
                    <a:cubicBezTo>
                      <a:pt x="166758" y="955765"/>
                      <a:pt x="166758" y="955765"/>
                      <a:pt x="178620" y="944241"/>
                    </a:cubicBezTo>
                    <a:cubicBezTo>
                      <a:pt x="178620" y="944241"/>
                      <a:pt x="178620" y="944241"/>
                      <a:pt x="194453" y="921182"/>
                    </a:cubicBezTo>
                    <a:cubicBezTo>
                      <a:pt x="194453" y="921182"/>
                      <a:pt x="194453" y="921182"/>
                      <a:pt x="202366" y="905812"/>
                    </a:cubicBezTo>
                    <a:cubicBezTo>
                      <a:pt x="202366" y="905812"/>
                      <a:pt x="202366" y="905812"/>
                      <a:pt x="226111" y="871229"/>
                    </a:cubicBezTo>
                    <a:cubicBezTo>
                      <a:pt x="226111" y="871229"/>
                      <a:pt x="226111" y="871229"/>
                      <a:pt x="245896" y="821278"/>
                    </a:cubicBezTo>
                    <a:cubicBezTo>
                      <a:pt x="245896" y="821278"/>
                      <a:pt x="245896" y="821278"/>
                      <a:pt x="265681" y="771327"/>
                    </a:cubicBezTo>
                    <a:cubicBezTo>
                      <a:pt x="265681" y="771327"/>
                      <a:pt x="265681" y="771327"/>
                      <a:pt x="293378" y="702160"/>
                    </a:cubicBezTo>
                    <a:cubicBezTo>
                      <a:pt x="293378" y="702160"/>
                      <a:pt x="293378" y="702160"/>
                      <a:pt x="317123" y="656053"/>
                    </a:cubicBezTo>
                    <a:cubicBezTo>
                      <a:pt x="317123" y="656053"/>
                      <a:pt x="317123" y="656053"/>
                      <a:pt x="325035" y="636839"/>
                    </a:cubicBezTo>
                    <a:cubicBezTo>
                      <a:pt x="325035" y="636839"/>
                      <a:pt x="325035" y="636839"/>
                      <a:pt x="336908" y="609944"/>
                    </a:cubicBezTo>
                    <a:cubicBezTo>
                      <a:pt x="336908" y="609944"/>
                      <a:pt x="336908" y="609944"/>
                      <a:pt x="344820" y="590731"/>
                    </a:cubicBezTo>
                    <a:cubicBezTo>
                      <a:pt x="344820" y="590731"/>
                      <a:pt x="344820" y="590731"/>
                      <a:pt x="356693" y="571519"/>
                    </a:cubicBezTo>
                    <a:cubicBezTo>
                      <a:pt x="356693" y="571519"/>
                      <a:pt x="356693" y="571519"/>
                      <a:pt x="360653" y="552305"/>
                    </a:cubicBezTo>
                    <a:cubicBezTo>
                      <a:pt x="360653" y="552305"/>
                      <a:pt x="360653" y="552305"/>
                      <a:pt x="356693" y="529245"/>
                    </a:cubicBezTo>
                    <a:cubicBezTo>
                      <a:pt x="356693" y="529245"/>
                      <a:pt x="356693" y="529245"/>
                      <a:pt x="376477" y="494672"/>
                    </a:cubicBezTo>
                    <a:cubicBezTo>
                      <a:pt x="376477" y="494672"/>
                      <a:pt x="376477" y="494672"/>
                      <a:pt x="384389" y="471615"/>
                    </a:cubicBezTo>
                    <a:cubicBezTo>
                      <a:pt x="384389" y="471615"/>
                      <a:pt x="384389" y="471615"/>
                      <a:pt x="384389" y="444720"/>
                    </a:cubicBezTo>
                    <a:cubicBezTo>
                      <a:pt x="384389" y="444720"/>
                      <a:pt x="384389" y="444720"/>
                      <a:pt x="400223" y="456243"/>
                    </a:cubicBezTo>
                    <a:lnTo>
                      <a:pt x="401874" y="456513"/>
                    </a:lnTo>
                    <a:lnTo>
                      <a:pt x="389549" y="447498"/>
                    </a:lnTo>
                    <a:cubicBezTo>
                      <a:pt x="387579" y="446056"/>
                      <a:pt x="387579" y="446056"/>
                      <a:pt x="387579" y="446056"/>
                    </a:cubicBezTo>
                    <a:cubicBezTo>
                      <a:pt x="391514" y="419138"/>
                      <a:pt x="391514" y="419138"/>
                      <a:pt x="391514" y="419138"/>
                    </a:cubicBezTo>
                    <a:cubicBezTo>
                      <a:pt x="399401" y="396064"/>
                      <a:pt x="399401" y="396064"/>
                      <a:pt x="399401" y="396064"/>
                    </a:cubicBezTo>
                    <a:cubicBezTo>
                      <a:pt x="403344" y="392222"/>
                      <a:pt x="403344" y="392222"/>
                      <a:pt x="403344" y="392222"/>
                    </a:cubicBezTo>
                    <a:cubicBezTo>
                      <a:pt x="407287" y="403753"/>
                      <a:pt x="407287" y="403753"/>
                      <a:pt x="407287" y="403753"/>
                    </a:cubicBezTo>
                    <a:cubicBezTo>
                      <a:pt x="411231" y="407602"/>
                      <a:pt x="411231" y="407602"/>
                      <a:pt x="411231" y="407602"/>
                    </a:cubicBezTo>
                    <a:cubicBezTo>
                      <a:pt x="415174" y="403752"/>
                      <a:pt x="415174" y="403752"/>
                      <a:pt x="415174" y="403752"/>
                    </a:cubicBezTo>
                    <a:cubicBezTo>
                      <a:pt x="415174" y="388375"/>
                      <a:pt x="415174" y="388375"/>
                      <a:pt x="415174" y="388375"/>
                    </a:cubicBezTo>
                    <a:cubicBezTo>
                      <a:pt x="430948" y="380683"/>
                      <a:pt x="430948" y="380683"/>
                      <a:pt x="430948" y="380683"/>
                    </a:cubicBezTo>
                    <a:cubicBezTo>
                      <a:pt x="430948" y="376837"/>
                      <a:pt x="430948" y="376837"/>
                      <a:pt x="430948" y="376837"/>
                    </a:cubicBezTo>
                    <a:cubicBezTo>
                      <a:pt x="423062" y="369147"/>
                      <a:pt x="423062" y="369147"/>
                      <a:pt x="423062" y="369147"/>
                    </a:cubicBezTo>
                    <a:cubicBezTo>
                      <a:pt x="419118" y="365306"/>
                      <a:pt x="419118" y="365306"/>
                      <a:pt x="419118" y="365306"/>
                    </a:cubicBezTo>
                    <a:cubicBezTo>
                      <a:pt x="415174" y="338381"/>
                      <a:pt x="415174" y="338381"/>
                      <a:pt x="415174" y="338381"/>
                    </a:cubicBezTo>
                    <a:cubicBezTo>
                      <a:pt x="442771" y="334539"/>
                      <a:pt x="442771" y="334539"/>
                      <a:pt x="442771" y="334539"/>
                    </a:cubicBezTo>
                    <a:cubicBezTo>
                      <a:pt x="450656" y="326851"/>
                      <a:pt x="450656" y="326851"/>
                      <a:pt x="450656" y="326851"/>
                    </a:cubicBezTo>
                    <a:cubicBezTo>
                      <a:pt x="427005" y="307623"/>
                      <a:pt x="427005" y="307623"/>
                      <a:pt x="427005" y="307623"/>
                    </a:cubicBezTo>
                    <a:cubicBezTo>
                      <a:pt x="419118" y="299933"/>
                      <a:pt x="419118" y="299933"/>
                      <a:pt x="419118" y="299933"/>
                    </a:cubicBezTo>
                    <a:cubicBezTo>
                      <a:pt x="411231" y="246099"/>
                      <a:pt x="411231" y="246099"/>
                      <a:pt x="411231" y="246099"/>
                    </a:cubicBezTo>
                    <a:cubicBezTo>
                      <a:pt x="411231" y="230715"/>
                      <a:pt x="411231" y="230715"/>
                      <a:pt x="411231" y="230715"/>
                    </a:cubicBezTo>
                    <a:cubicBezTo>
                      <a:pt x="419118" y="226873"/>
                      <a:pt x="419118" y="226873"/>
                      <a:pt x="419118" y="226873"/>
                    </a:cubicBezTo>
                    <a:cubicBezTo>
                      <a:pt x="419118" y="157654"/>
                      <a:pt x="419118" y="157654"/>
                      <a:pt x="419118" y="157654"/>
                    </a:cubicBezTo>
                    <a:cubicBezTo>
                      <a:pt x="399401" y="142273"/>
                      <a:pt x="399401" y="142273"/>
                      <a:pt x="399401" y="142273"/>
                    </a:cubicBezTo>
                    <a:cubicBezTo>
                      <a:pt x="399401" y="88441"/>
                      <a:pt x="399401" y="88441"/>
                      <a:pt x="399401" y="88441"/>
                    </a:cubicBezTo>
                    <a:cubicBezTo>
                      <a:pt x="419118" y="65365"/>
                      <a:pt x="419118" y="65365"/>
                      <a:pt x="419118" y="65365"/>
                    </a:cubicBezTo>
                    <a:cubicBezTo>
                      <a:pt x="427005" y="38449"/>
                      <a:pt x="427005" y="38449"/>
                      <a:pt x="427005" y="38449"/>
                    </a:cubicBezTo>
                    <a:cubicBezTo>
                      <a:pt x="470374" y="80750"/>
                      <a:pt x="470374" y="80750"/>
                      <a:pt x="470374" y="80750"/>
                    </a:cubicBezTo>
                    <a:cubicBezTo>
                      <a:pt x="517688" y="115357"/>
                      <a:pt x="517688" y="115357"/>
                      <a:pt x="517688" y="115357"/>
                    </a:cubicBezTo>
                    <a:cubicBezTo>
                      <a:pt x="553170" y="130735"/>
                      <a:pt x="553170" y="130735"/>
                      <a:pt x="553170" y="130735"/>
                    </a:cubicBezTo>
                    <a:cubicBezTo>
                      <a:pt x="580774" y="138426"/>
                      <a:pt x="580774" y="138426"/>
                      <a:pt x="580774" y="138426"/>
                    </a:cubicBezTo>
                    <a:cubicBezTo>
                      <a:pt x="592605" y="138426"/>
                      <a:pt x="592605" y="138426"/>
                      <a:pt x="592605" y="138426"/>
                    </a:cubicBezTo>
                    <a:cubicBezTo>
                      <a:pt x="604426" y="138426"/>
                      <a:pt x="604426" y="138426"/>
                      <a:pt x="604426" y="138426"/>
                    </a:cubicBezTo>
                    <a:cubicBezTo>
                      <a:pt x="612314" y="165343"/>
                      <a:pt x="612314" y="165343"/>
                      <a:pt x="612314" y="165343"/>
                    </a:cubicBezTo>
                    <a:cubicBezTo>
                      <a:pt x="643862" y="161502"/>
                      <a:pt x="643862" y="161502"/>
                      <a:pt x="643862" y="161502"/>
                    </a:cubicBezTo>
                    <a:cubicBezTo>
                      <a:pt x="647804" y="199955"/>
                      <a:pt x="647804" y="199955"/>
                      <a:pt x="647804" y="199955"/>
                    </a:cubicBezTo>
                    <a:cubicBezTo>
                      <a:pt x="635975" y="215335"/>
                      <a:pt x="635975" y="215335"/>
                      <a:pt x="635975" y="215335"/>
                    </a:cubicBezTo>
                    <a:cubicBezTo>
                      <a:pt x="600491" y="234563"/>
                      <a:pt x="600491" y="234563"/>
                      <a:pt x="600491" y="234563"/>
                    </a:cubicBezTo>
                    <a:cubicBezTo>
                      <a:pt x="576831" y="265321"/>
                      <a:pt x="576831" y="265321"/>
                      <a:pt x="576831" y="265321"/>
                    </a:cubicBezTo>
                    <a:cubicBezTo>
                      <a:pt x="568944" y="280707"/>
                      <a:pt x="568944" y="280707"/>
                      <a:pt x="568944" y="280707"/>
                    </a:cubicBezTo>
                    <a:cubicBezTo>
                      <a:pt x="576831" y="284548"/>
                      <a:pt x="576831" y="284548"/>
                      <a:pt x="576831" y="284548"/>
                    </a:cubicBezTo>
                    <a:cubicBezTo>
                      <a:pt x="592605" y="269170"/>
                      <a:pt x="592605" y="269170"/>
                      <a:pt x="592605" y="269170"/>
                    </a:cubicBezTo>
                    <a:cubicBezTo>
                      <a:pt x="604426" y="253789"/>
                      <a:pt x="604426" y="253789"/>
                      <a:pt x="604426" y="253789"/>
                    </a:cubicBezTo>
                    <a:cubicBezTo>
                      <a:pt x="639918" y="230715"/>
                      <a:pt x="639918" y="230715"/>
                      <a:pt x="639918" y="230715"/>
                    </a:cubicBezTo>
                    <a:cubicBezTo>
                      <a:pt x="663570" y="219182"/>
                      <a:pt x="663570" y="219182"/>
                      <a:pt x="663570" y="219182"/>
                    </a:cubicBezTo>
                    <a:cubicBezTo>
                      <a:pt x="659627" y="234563"/>
                      <a:pt x="659627" y="234563"/>
                      <a:pt x="659627" y="234563"/>
                    </a:cubicBezTo>
                    <a:cubicBezTo>
                      <a:pt x="647804" y="246099"/>
                      <a:pt x="647804" y="246099"/>
                      <a:pt x="647804" y="246099"/>
                    </a:cubicBezTo>
                    <a:cubicBezTo>
                      <a:pt x="632031" y="284548"/>
                      <a:pt x="632031" y="284548"/>
                      <a:pt x="632031" y="284548"/>
                    </a:cubicBezTo>
                    <a:cubicBezTo>
                      <a:pt x="592605" y="307623"/>
                      <a:pt x="592605" y="307623"/>
                      <a:pt x="592605" y="307623"/>
                    </a:cubicBezTo>
                    <a:cubicBezTo>
                      <a:pt x="568944" y="330692"/>
                      <a:pt x="568944" y="330692"/>
                      <a:pt x="568944" y="330692"/>
                    </a:cubicBezTo>
                    <a:cubicBezTo>
                      <a:pt x="568944" y="349920"/>
                      <a:pt x="568944" y="349920"/>
                      <a:pt x="568944" y="349920"/>
                    </a:cubicBezTo>
                    <a:cubicBezTo>
                      <a:pt x="584718" y="353767"/>
                      <a:pt x="584718" y="353767"/>
                      <a:pt x="584718" y="353767"/>
                    </a:cubicBezTo>
                    <a:cubicBezTo>
                      <a:pt x="604426" y="334539"/>
                      <a:pt x="604426" y="334539"/>
                      <a:pt x="604426" y="334539"/>
                    </a:cubicBezTo>
                    <a:cubicBezTo>
                      <a:pt x="624145" y="319161"/>
                      <a:pt x="624145" y="319161"/>
                      <a:pt x="624145" y="319161"/>
                    </a:cubicBezTo>
                    <a:cubicBezTo>
                      <a:pt x="643862" y="315312"/>
                      <a:pt x="643862" y="315312"/>
                      <a:pt x="643862" y="315312"/>
                    </a:cubicBezTo>
                    <a:cubicBezTo>
                      <a:pt x="659627" y="299934"/>
                      <a:pt x="659627" y="299934"/>
                      <a:pt x="659627" y="299934"/>
                    </a:cubicBezTo>
                    <a:cubicBezTo>
                      <a:pt x="667514" y="261479"/>
                      <a:pt x="667514" y="261479"/>
                      <a:pt x="667514" y="261479"/>
                    </a:cubicBezTo>
                    <a:cubicBezTo>
                      <a:pt x="683288" y="230714"/>
                      <a:pt x="683288" y="230714"/>
                      <a:pt x="683288" y="230714"/>
                    </a:cubicBezTo>
                    <a:cubicBezTo>
                      <a:pt x="703005" y="207646"/>
                      <a:pt x="703005" y="207646"/>
                      <a:pt x="703005" y="207646"/>
                    </a:cubicBezTo>
                    <a:cubicBezTo>
                      <a:pt x="706949" y="192259"/>
                      <a:pt x="706949" y="192259"/>
                      <a:pt x="706949" y="192259"/>
                    </a:cubicBezTo>
                    <a:cubicBezTo>
                      <a:pt x="695118" y="161502"/>
                      <a:pt x="695118" y="161502"/>
                      <a:pt x="695118" y="161502"/>
                    </a:cubicBezTo>
                    <a:cubicBezTo>
                      <a:pt x="695118" y="130737"/>
                      <a:pt x="695118" y="130737"/>
                      <a:pt x="695118" y="130737"/>
                    </a:cubicBezTo>
                    <a:cubicBezTo>
                      <a:pt x="683288" y="134585"/>
                      <a:pt x="683288" y="134585"/>
                      <a:pt x="683288" y="134585"/>
                    </a:cubicBezTo>
                    <a:cubicBezTo>
                      <a:pt x="675400" y="146122"/>
                      <a:pt x="675400" y="146122"/>
                      <a:pt x="675400" y="146122"/>
                    </a:cubicBezTo>
                    <a:cubicBezTo>
                      <a:pt x="679344" y="176881"/>
                      <a:pt x="679344" y="176881"/>
                      <a:pt x="679344" y="176881"/>
                    </a:cubicBezTo>
                    <a:cubicBezTo>
                      <a:pt x="687232" y="199955"/>
                      <a:pt x="687232" y="199955"/>
                      <a:pt x="687232" y="199955"/>
                    </a:cubicBezTo>
                    <a:cubicBezTo>
                      <a:pt x="687232" y="207646"/>
                      <a:pt x="687232" y="207646"/>
                      <a:pt x="687232" y="207646"/>
                    </a:cubicBezTo>
                    <a:cubicBezTo>
                      <a:pt x="679344" y="203798"/>
                      <a:pt x="679344" y="203798"/>
                      <a:pt x="679344" y="203798"/>
                    </a:cubicBezTo>
                    <a:cubicBezTo>
                      <a:pt x="671457" y="196108"/>
                      <a:pt x="671457" y="196108"/>
                      <a:pt x="671457" y="196108"/>
                    </a:cubicBezTo>
                    <a:cubicBezTo>
                      <a:pt x="663570" y="176879"/>
                      <a:pt x="663570" y="176879"/>
                      <a:pt x="663570" y="176879"/>
                    </a:cubicBezTo>
                    <a:cubicBezTo>
                      <a:pt x="655684" y="157654"/>
                      <a:pt x="655684" y="157654"/>
                      <a:pt x="655684" y="157654"/>
                    </a:cubicBezTo>
                    <a:cubicBezTo>
                      <a:pt x="655684" y="142273"/>
                      <a:pt x="655684" y="142273"/>
                      <a:pt x="655684" y="142273"/>
                    </a:cubicBezTo>
                    <a:cubicBezTo>
                      <a:pt x="675401" y="123047"/>
                      <a:pt x="675401" y="123047"/>
                      <a:pt x="675401" y="123047"/>
                    </a:cubicBezTo>
                    <a:cubicBezTo>
                      <a:pt x="683288" y="107668"/>
                      <a:pt x="683288" y="107668"/>
                      <a:pt x="683288" y="107668"/>
                    </a:cubicBezTo>
                    <a:cubicBezTo>
                      <a:pt x="679344" y="92282"/>
                      <a:pt x="679344" y="92282"/>
                      <a:pt x="679344" y="92282"/>
                    </a:cubicBezTo>
                    <a:cubicBezTo>
                      <a:pt x="699062" y="111510"/>
                      <a:pt x="699062" y="111510"/>
                      <a:pt x="699062" y="111510"/>
                    </a:cubicBezTo>
                    <a:cubicBezTo>
                      <a:pt x="703005" y="115356"/>
                      <a:pt x="703005" y="115356"/>
                      <a:pt x="703005" y="115356"/>
                    </a:cubicBezTo>
                    <a:cubicBezTo>
                      <a:pt x="706949" y="92282"/>
                      <a:pt x="706949" y="92282"/>
                      <a:pt x="706949" y="92282"/>
                    </a:cubicBezTo>
                    <a:cubicBezTo>
                      <a:pt x="699062" y="57675"/>
                      <a:pt x="699062" y="57675"/>
                      <a:pt x="699062" y="57675"/>
                    </a:cubicBezTo>
                    <a:cubicBezTo>
                      <a:pt x="703005" y="46138"/>
                      <a:pt x="703005" y="46138"/>
                      <a:pt x="703005" y="46138"/>
                    </a:cubicBezTo>
                    <a:cubicBezTo>
                      <a:pt x="691174" y="42297"/>
                      <a:pt x="691174" y="42297"/>
                      <a:pt x="691174" y="42297"/>
                    </a:cubicBezTo>
                    <a:cubicBezTo>
                      <a:pt x="687232" y="0"/>
                      <a:pt x="687232" y="0"/>
                      <a:pt x="687232"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8" name="Shape 1436">
                <a:extLst>
                  <a:ext uri="{FF2B5EF4-FFF2-40B4-BE49-F238E27FC236}">
                    <a16:creationId xmlns:a16="http://schemas.microsoft.com/office/drawing/2014/main" id="{1C5D1636-8B1F-7DEF-09A1-20C9CF7C02D4}"/>
                  </a:ext>
                </a:extLst>
              </p:cNvPr>
              <p:cNvSpPr/>
              <p:nvPr/>
            </p:nvSpPr>
            <p:spPr>
              <a:xfrm>
                <a:off x="5572912" y="5447945"/>
                <a:ext cx="1335984" cy="1038645"/>
              </a:xfrm>
              <a:custGeom>
                <a:avLst/>
                <a:gdLst/>
                <a:ahLst/>
                <a:cxnLst/>
                <a:rect l="0" t="0" r="0" b="0"/>
                <a:pathLst>
                  <a:path w="120000" h="120000" extrusionOk="0">
                    <a:moveTo>
                      <a:pt x="47091" y="96637"/>
                    </a:moveTo>
                    <a:lnTo>
                      <a:pt x="47916" y="97699"/>
                    </a:lnTo>
                    <a:lnTo>
                      <a:pt x="49567" y="99115"/>
                    </a:lnTo>
                    <a:lnTo>
                      <a:pt x="48466" y="99469"/>
                    </a:lnTo>
                    <a:lnTo>
                      <a:pt x="47916" y="99469"/>
                    </a:lnTo>
                    <a:lnTo>
                      <a:pt x="46816" y="100531"/>
                    </a:lnTo>
                    <a:lnTo>
                      <a:pt x="46816" y="100884"/>
                    </a:lnTo>
                    <a:lnTo>
                      <a:pt x="46816" y="101946"/>
                    </a:lnTo>
                    <a:lnTo>
                      <a:pt x="47366" y="101946"/>
                    </a:lnTo>
                    <a:lnTo>
                      <a:pt x="48466" y="103716"/>
                    </a:lnTo>
                    <a:lnTo>
                      <a:pt x="48466" y="104424"/>
                    </a:lnTo>
                    <a:lnTo>
                      <a:pt x="47641" y="104778"/>
                    </a:lnTo>
                    <a:lnTo>
                      <a:pt x="47091" y="104778"/>
                    </a:lnTo>
                    <a:lnTo>
                      <a:pt x="46540" y="105132"/>
                    </a:lnTo>
                    <a:lnTo>
                      <a:pt x="46265" y="105132"/>
                    </a:lnTo>
                    <a:lnTo>
                      <a:pt x="45440" y="105840"/>
                    </a:lnTo>
                    <a:lnTo>
                      <a:pt x="45440" y="106902"/>
                    </a:lnTo>
                    <a:lnTo>
                      <a:pt x="45440" y="107256"/>
                    </a:lnTo>
                    <a:lnTo>
                      <a:pt x="44890" y="108318"/>
                    </a:lnTo>
                    <a:lnTo>
                      <a:pt x="44064" y="106548"/>
                    </a:lnTo>
                    <a:lnTo>
                      <a:pt x="44064" y="106902"/>
                    </a:lnTo>
                    <a:lnTo>
                      <a:pt x="43789" y="107610"/>
                    </a:lnTo>
                    <a:lnTo>
                      <a:pt x="42964" y="108672"/>
                    </a:lnTo>
                    <a:lnTo>
                      <a:pt x="42413" y="110088"/>
                    </a:lnTo>
                    <a:lnTo>
                      <a:pt x="42413" y="110442"/>
                    </a:lnTo>
                    <a:lnTo>
                      <a:pt x="42413" y="111858"/>
                    </a:lnTo>
                    <a:lnTo>
                      <a:pt x="39937" y="111858"/>
                    </a:lnTo>
                    <a:lnTo>
                      <a:pt x="41863" y="111150"/>
                    </a:lnTo>
                    <a:lnTo>
                      <a:pt x="42138" y="110442"/>
                    </a:lnTo>
                    <a:lnTo>
                      <a:pt x="42413" y="109734"/>
                    </a:lnTo>
                    <a:lnTo>
                      <a:pt x="42138" y="108672"/>
                    </a:lnTo>
                    <a:lnTo>
                      <a:pt x="41588" y="108318"/>
                    </a:lnTo>
                    <a:lnTo>
                      <a:pt x="41313" y="108318"/>
                    </a:lnTo>
                    <a:lnTo>
                      <a:pt x="40763" y="107610"/>
                    </a:lnTo>
                    <a:lnTo>
                      <a:pt x="40763" y="107256"/>
                    </a:lnTo>
                    <a:lnTo>
                      <a:pt x="40488" y="105132"/>
                    </a:lnTo>
                    <a:lnTo>
                      <a:pt x="41038" y="104424"/>
                    </a:lnTo>
                    <a:lnTo>
                      <a:pt x="41313" y="103716"/>
                    </a:lnTo>
                    <a:lnTo>
                      <a:pt x="42138" y="103008"/>
                    </a:lnTo>
                    <a:lnTo>
                      <a:pt x="42413" y="103362"/>
                    </a:lnTo>
                    <a:lnTo>
                      <a:pt x="43239" y="104424"/>
                    </a:lnTo>
                    <a:lnTo>
                      <a:pt x="43789" y="105840"/>
                    </a:lnTo>
                    <a:lnTo>
                      <a:pt x="43789" y="104424"/>
                    </a:lnTo>
                    <a:lnTo>
                      <a:pt x="43514" y="103008"/>
                    </a:lnTo>
                    <a:lnTo>
                      <a:pt x="42964" y="101946"/>
                    </a:lnTo>
                    <a:lnTo>
                      <a:pt x="43789" y="101592"/>
                    </a:lnTo>
                    <a:lnTo>
                      <a:pt x="44890" y="102300"/>
                    </a:lnTo>
                    <a:lnTo>
                      <a:pt x="45440" y="102300"/>
                    </a:lnTo>
                    <a:lnTo>
                      <a:pt x="45440" y="101592"/>
                    </a:lnTo>
                    <a:lnTo>
                      <a:pt x="45440" y="101238"/>
                    </a:lnTo>
                    <a:lnTo>
                      <a:pt x="45440" y="100531"/>
                    </a:lnTo>
                    <a:lnTo>
                      <a:pt x="45440" y="99469"/>
                    </a:lnTo>
                    <a:lnTo>
                      <a:pt x="45165" y="98761"/>
                    </a:lnTo>
                    <a:lnTo>
                      <a:pt x="46265" y="97699"/>
                    </a:lnTo>
                    <a:close/>
                    <a:moveTo>
                      <a:pt x="8573" y="75044"/>
                    </a:moveTo>
                    <a:lnTo>
                      <a:pt x="9123" y="75044"/>
                    </a:lnTo>
                    <a:lnTo>
                      <a:pt x="9948" y="77168"/>
                    </a:lnTo>
                    <a:lnTo>
                      <a:pt x="9948" y="78230"/>
                    </a:lnTo>
                    <a:lnTo>
                      <a:pt x="9398" y="79291"/>
                    </a:lnTo>
                    <a:lnTo>
                      <a:pt x="8848" y="79291"/>
                    </a:lnTo>
                    <a:lnTo>
                      <a:pt x="8022" y="79291"/>
                    </a:lnTo>
                    <a:lnTo>
                      <a:pt x="6922" y="78230"/>
                    </a:lnTo>
                    <a:lnTo>
                      <a:pt x="5546" y="76814"/>
                    </a:lnTo>
                    <a:lnTo>
                      <a:pt x="6922" y="75752"/>
                    </a:lnTo>
                    <a:lnTo>
                      <a:pt x="7747" y="75752"/>
                    </a:lnTo>
                    <a:close/>
                    <a:moveTo>
                      <a:pt x="692" y="44955"/>
                    </a:moveTo>
                    <a:cubicBezTo>
                      <a:pt x="692" y="44955"/>
                      <a:pt x="692" y="44955"/>
                      <a:pt x="922" y="46162"/>
                    </a:cubicBezTo>
                    <a:cubicBezTo>
                      <a:pt x="922" y="46162"/>
                      <a:pt x="922" y="46162"/>
                      <a:pt x="1384" y="46765"/>
                    </a:cubicBezTo>
                    <a:cubicBezTo>
                      <a:pt x="1384" y="46765"/>
                      <a:pt x="1384" y="46765"/>
                      <a:pt x="2538" y="47066"/>
                    </a:cubicBezTo>
                    <a:cubicBezTo>
                      <a:pt x="2538" y="47066"/>
                      <a:pt x="2538" y="47066"/>
                      <a:pt x="3691" y="47066"/>
                    </a:cubicBezTo>
                    <a:cubicBezTo>
                      <a:pt x="3691" y="47066"/>
                      <a:pt x="3691" y="47066"/>
                      <a:pt x="4384" y="47669"/>
                    </a:cubicBezTo>
                    <a:cubicBezTo>
                      <a:pt x="4384" y="47669"/>
                      <a:pt x="4384" y="47669"/>
                      <a:pt x="4384" y="48574"/>
                    </a:cubicBezTo>
                    <a:cubicBezTo>
                      <a:pt x="4384" y="48574"/>
                      <a:pt x="4384" y="48574"/>
                      <a:pt x="4845" y="49177"/>
                    </a:cubicBezTo>
                    <a:cubicBezTo>
                      <a:pt x="4845" y="49177"/>
                      <a:pt x="4845" y="49177"/>
                      <a:pt x="5768" y="50383"/>
                    </a:cubicBezTo>
                    <a:cubicBezTo>
                      <a:pt x="5768" y="50383"/>
                      <a:pt x="5768" y="50383"/>
                      <a:pt x="6922" y="52494"/>
                    </a:cubicBezTo>
                    <a:cubicBezTo>
                      <a:pt x="6922" y="52494"/>
                      <a:pt x="6922" y="52494"/>
                      <a:pt x="6230" y="52494"/>
                    </a:cubicBezTo>
                    <a:cubicBezTo>
                      <a:pt x="6230" y="52494"/>
                      <a:pt x="6230" y="52494"/>
                      <a:pt x="4845" y="52494"/>
                    </a:cubicBezTo>
                    <a:lnTo>
                      <a:pt x="4614" y="53097"/>
                    </a:lnTo>
                    <a:cubicBezTo>
                      <a:pt x="4614" y="53097"/>
                      <a:pt x="4614" y="53097"/>
                      <a:pt x="3691" y="51891"/>
                    </a:cubicBezTo>
                    <a:cubicBezTo>
                      <a:pt x="3691" y="51891"/>
                      <a:pt x="3691" y="51891"/>
                      <a:pt x="3230" y="50082"/>
                    </a:cubicBezTo>
                    <a:cubicBezTo>
                      <a:pt x="3230" y="50082"/>
                      <a:pt x="3230" y="50082"/>
                      <a:pt x="2999" y="49479"/>
                    </a:cubicBezTo>
                    <a:cubicBezTo>
                      <a:pt x="2999" y="49479"/>
                      <a:pt x="2999" y="49479"/>
                      <a:pt x="2538" y="48875"/>
                    </a:cubicBezTo>
                    <a:cubicBezTo>
                      <a:pt x="2538" y="48875"/>
                      <a:pt x="2538" y="48875"/>
                      <a:pt x="2307" y="48875"/>
                    </a:cubicBezTo>
                    <a:cubicBezTo>
                      <a:pt x="2307" y="48875"/>
                      <a:pt x="2307" y="48875"/>
                      <a:pt x="2076" y="48875"/>
                    </a:cubicBezTo>
                    <a:cubicBezTo>
                      <a:pt x="2076" y="48875"/>
                      <a:pt x="1615" y="48875"/>
                      <a:pt x="1615" y="48875"/>
                    </a:cubicBezTo>
                    <a:cubicBezTo>
                      <a:pt x="1384" y="48574"/>
                      <a:pt x="1384" y="48875"/>
                      <a:pt x="1384" y="48875"/>
                    </a:cubicBezTo>
                    <a:cubicBezTo>
                      <a:pt x="1384" y="48875"/>
                      <a:pt x="1384" y="48875"/>
                      <a:pt x="692" y="48875"/>
                    </a:cubicBezTo>
                    <a:cubicBezTo>
                      <a:pt x="-230" y="48574"/>
                      <a:pt x="461" y="48574"/>
                      <a:pt x="461" y="48574"/>
                    </a:cubicBezTo>
                    <a:cubicBezTo>
                      <a:pt x="230" y="48272"/>
                      <a:pt x="230" y="48272"/>
                      <a:pt x="230" y="47971"/>
                    </a:cubicBezTo>
                    <a:cubicBezTo>
                      <a:pt x="230" y="47971"/>
                      <a:pt x="0" y="47368"/>
                      <a:pt x="0" y="47066"/>
                    </a:cubicBezTo>
                    <a:cubicBezTo>
                      <a:pt x="0" y="47066"/>
                      <a:pt x="0" y="46162"/>
                      <a:pt x="0" y="46162"/>
                    </a:cubicBezTo>
                    <a:cubicBezTo>
                      <a:pt x="0" y="46162"/>
                      <a:pt x="0" y="46162"/>
                      <a:pt x="692" y="44955"/>
                    </a:cubicBezTo>
                    <a:close/>
                    <a:moveTo>
                      <a:pt x="43147" y="0"/>
                    </a:moveTo>
                    <a:cubicBezTo>
                      <a:pt x="43147" y="0"/>
                      <a:pt x="43147" y="0"/>
                      <a:pt x="44079" y="1197"/>
                    </a:cubicBezTo>
                    <a:cubicBezTo>
                      <a:pt x="44079" y="1197"/>
                      <a:pt x="44079" y="1197"/>
                      <a:pt x="44545" y="2094"/>
                    </a:cubicBezTo>
                    <a:cubicBezTo>
                      <a:pt x="44545" y="2094"/>
                      <a:pt x="44545" y="2094"/>
                      <a:pt x="44079" y="2094"/>
                    </a:cubicBezTo>
                    <a:cubicBezTo>
                      <a:pt x="44079" y="2094"/>
                      <a:pt x="44079" y="2094"/>
                      <a:pt x="44079" y="2992"/>
                    </a:cubicBezTo>
                    <a:cubicBezTo>
                      <a:pt x="44079" y="2992"/>
                      <a:pt x="44079" y="2992"/>
                      <a:pt x="44777" y="3591"/>
                    </a:cubicBezTo>
                    <a:cubicBezTo>
                      <a:pt x="44777" y="3591"/>
                      <a:pt x="44777" y="3591"/>
                      <a:pt x="45709" y="3591"/>
                    </a:cubicBezTo>
                    <a:cubicBezTo>
                      <a:pt x="45709" y="3591"/>
                      <a:pt x="45709" y="3591"/>
                      <a:pt x="45709" y="2693"/>
                    </a:cubicBezTo>
                    <a:cubicBezTo>
                      <a:pt x="45709" y="2693"/>
                      <a:pt x="45709" y="2693"/>
                      <a:pt x="46175" y="2094"/>
                    </a:cubicBezTo>
                    <a:cubicBezTo>
                      <a:pt x="46175" y="2094"/>
                      <a:pt x="46175" y="2094"/>
                      <a:pt x="46640" y="2693"/>
                    </a:cubicBezTo>
                    <a:cubicBezTo>
                      <a:pt x="46640" y="2693"/>
                      <a:pt x="46640" y="2693"/>
                      <a:pt x="47339" y="3890"/>
                    </a:cubicBezTo>
                    <a:cubicBezTo>
                      <a:pt x="47339" y="3890"/>
                      <a:pt x="47339" y="3890"/>
                      <a:pt x="48736" y="3591"/>
                    </a:cubicBezTo>
                    <a:cubicBezTo>
                      <a:pt x="48736" y="3591"/>
                      <a:pt x="48736" y="3591"/>
                      <a:pt x="50600" y="4189"/>
                    </a:cubicBezTo>
                    <a:cubicBezTo>
                      <a:pt x="50600" y="4189"/>
                      <a:pt x="50600" y="4189"/>
                      <a:pt x="50600" y="5087"/>
                    </a:cubicBezTo>
                    <a:cubicBezTo>
                      <a:pt x="50600" y="5087"/>
                      <a:pt x="50600" y="5087"/>
                      <a:pt x="51065" y="6284"/>
                    </a:cubicBezTo>
                    <a:cubicBezTo>
                      <a:pt x="51065" y="6284"/>
                      <a:pt x="51065" y="6284"/>
                      <a:pt x="52230" y="7481"/>
                    </a:cubicBezTo>
                    <a:cubicBezTo>
                      <a:pt x="52230" y="7481"/>
                      <a:pt x="52230" y="7481"/>
                      <a:pt x="54791" y="7481"/>
                    </a:cubicBezTo>
                    <a:cubicBezTo>
                      <a:pt x="54791" y="7481"/>
                      <a:pt x="54791" y="7481"/>
                      <a:pt x="55490" y="7481"/>
                    </a:cubicBezTo>
                    <a:cubicBezTo>
                      <a:pt x="55490" y="7481"/>
                      <a:pt x="55490" y="7481"/>
                      <a:pt x="56189" y="6882"/>
                    </a:cubicBezTo>
                    <a:cubicBezTo>
                      <a:pt x="56189" y="6882"/>
                      <a:pt x="56189" y="6882"/>
                      <a:pt x="57120" y="6882"/>
                    </a:cubicBezTo>
                    <a:cubicBezTo>
                      <a:pt x="57120" y="6882"/>
                      <a:pt x="57120" y="6882"/>
                      <a:pt x="58285" y="7780"/>
                    </a:cubicBezTo>
                    <a:cubicBezTo>
                      <a:pt x="58285" y="7780"/>
                      <a:pt x="58285" y="7780"/>
                      <a:pt x="58518" y="8678"/>
                    </a:cubicBezTo>
                    <a:cubicBezTo>
                      <a:pt x="58518" y="8678"/>
                      <a:pt x="58518" y="8678"/>
                      <a:pt x="58518" y="9575"/>
                    </a:cubicBezTo>
                    <a:cubicBezTo>
                      <a:pt x="58518" y="9575"/>
                      <a:pt x="58518" y="9575"/>
                      <a:pt x="58518" y="9725"/>
                    </a:cubicBezTo>
                    <a:lnTo>
                      <a:pt x="58518" y="10174"/>
                    </a:lnTo>
                    <a:cubicBezTo>
                      <a:pt x="58518" y="10174"/>
                      <a:pt x="58518" y="10174"/>
                      <a:pt x="59682" y="9276"/>
                    </a:cubicBezTo>
                    <a:cubicBezTo>
                      <a:pt x="59682" y="9276"/>
                      <a:pt x="59682" y="9276"/>
                      <a:pt x="61079" y="8678"/>
                    </a:cubicBezTo>
                    <a:cubicBezTo>
                      <a:pt x="61079" y="8678"/>
                      <a:pt x="61079" y="8678"/>
                      <a:pt x="62011" y="8678"/>
                    </a:cubicBezTo>
                    <a:cubicBezTo>
                      <a:pt x="62011" y="8678"/>
                      <a:pt x="62011" y="8678"/>
                      <a:pt x="63874" y="9575"/>
                    </a:cubicBezTo>
                    <a:cubicBezTo>
                      <a:pt x="63874" y="9575"/>
                      <a:pt x="63874" y="9575"/>
                      <a:pt x="65504" y="10174"/>
                    </a:cubicBezTo>
                    <a:cubicBezTo>
                      <a:pt x="65504" y="10174"/>
                      <a:pt x="65504" y="10174"/>
                      <a:pt x="67367" y="9575"/>
                    </a:cubicBezTo>
                    <a:cubicBezTo>
                      <a:pt x="67367" y="9575"/>
                      <a:pt x="67367" y="9575"/>
                      <a:pt x="68299" y="8678"/>
                    </a:cubicBezTo>
                    <a:cubicBezTo>
                      <a:pt x="68299" y="8678"/>
                      <a:pt x="68299" y="8678"/>
                      <a:pt x="69230" y="8678"/>
                    </a:cubicBezTo>
                    <a:cubicBezTo>
                      <a:pt x="69230" y="8678"/>
                      <a:pt x="69230" y="8678"/>
                      <a:pt x="69696" y="8678"/>
                    </a:cubicBezTo>
                    <a:cubicBezTo>
                      <a:pt x="69696" y="8678"/>
                      <a:pt x="69696" y="8678"/>
                      <a:pt x="70861" y="10174"/>
                    </a:cubicBezTo>
                    <a:cubicBezTo>
                      <a:pt x="70861" y="10174"/>
                      <a:pt x="70861" y="10174"/>
                      <a:pt x="72025" y="11371"/>
                    </a:cubicBezTo>
                    <a:cubicBezTo>
                      <a:pt x="72025" y="11371"/>
                      <a:pt x="72025" y="11371"/>
                      <a:pt x="74121" y="11670"/>
                    </a:cubicBezTo>
                    <a:lnTo>
                      <a:pt x="75053" y="22144"/>
                    </a:lnTo>
                    <a:cubicBezTo>
                      <a:pt x="75053" y="22144"/>
                      <a:pt x="75053" y="22144"/>
                      <a:pt x="77847" y="48478"/>
                    </a:cubicBezTo>
                    <a:cubicBezTo>
                      <a:pt x="77847" y="48478"/>
                      <a:pt x="77847" y="48478"/>
                      <a:pt x="81108" y="80199"/>
                    </a:cubicBezTo>
                    <a:cubicBezTo>
                      <a:pt x="81108" y="80199"/>
                      <a:pt x="81108" y="80199"/>
                      <a:pt x="81806" y="81995"/>
                    </a:cubicBezTo>
                    <a:cubicBezTo>
                      <a:pt x="81806" y="81995"/>
                      <a:pt x="81806" y="81995"/>
                      <a:pt x="84135" y="81995"/>
                    </a:cubicBezTo>
                    <a:cubicBezTo>
                      <a:pt x="84135" y="81995"/>
                      <a:pt x="84135" y="81995"/>
                      <a:pt x="84601" y="80199"/>
                    </a:cubicBezTo>
                    <a:cubicBezTo>
                      <a:pt x="84601" y="80199"/>
                      <a:pt x="84601" y="80199"/>
                      <a:pt x="86464" y="80199"/>
                    </a:cubicBezTo>
                    <a:cubicBezTo>
                      <a:pt x="86464" y="80199"/>
                      <a:pt x="86464" y="80199"/>
                      <a:pt x="86464" y="81097"/>
                    </a:cubicBezTo>
                    <a:cubicBezTo>
                      <a:pt x="86464" y="81097"/>
                      <a:pt x="86464" y="81097"/>
                      <a:pt x="87163" y="82294"/>
                    </a:cubicBezTo>
                    <a:cubicBezTo>
                      <a:pt x="87163" y="82294"/>
                      <a:pt x="87163" y="82294"/>
                      <a:pt x="90190" y="84987"/>
                    </a:cubicBezTo>
                    <a:cubicBezTo>
                      <a:pt x="90190" y="84987"/>
                      <a:pt x="90190" y="84987"/>
                      <a:pt x="92752" y="88578"/>
                    </a:cubicBezTo>
                    <a:cubicBezTo>
                      <a:pt x="92752" y="88578"/>
                      <a:pt x="92752" y="88578"/>
                      <a:pt x="94149" y="87082"/>
                    </a:cubicBezTo>
                    <a:cubicBezTo>
                      <a:pt x="94149" y="87082"/>
                      <a:pt x="94149" y="87082"/>
                      <a:pt x="95081" y="84089"/>
                    </a:cubicBezTo>
                    <a:cubicBezTo>
                      <a:pt x="95081" y="84089"/>
                      <a:pt x="95081" y="84089"/>
                      <a:pt x="96245" y="82593"/>
                    </a:cubicBezTo>
                    <a:cubicBezTo>
                      <a:pt x="96245" y="82593"/>
                      <a:pt x="96245" y="82593"/>
                      <a:pt x="97410" y="81695"/>
                    </a:cubicBezTo>
                    <a:cubicBezTo>
                      <a:pt x="97410" y="81695"/>
                      <a:pt x="97410" y="81695"/>
                      <a:pt x="99506" y="82892"/>
                    </a:cubicBezTo>
                    <a:cubicBezTo>
                      <a:pt x="99506" y="82892"/>
                      <a:pt x="99506" y="82892"/>
                      <a:pt x="102067" y="85286"/>
                    </a:cubicBezTo>
                    <a:cubicBezTo>
                      <a:pt x="102067" y="85286"/>
                      <a:pt x="102067" y="85286"/>
                      <a:pt x="104629" y="88578"/>
                    </a:cubicBezTo>
                    <a:cubicBezTo>
                      <a:pt x="104629" y="88578"/>
                      <a:pt x="104629" y="88578"/>
                      <a:pt x="106492" y="91271"/>
                    </a:cubicBezTo>
                    <a:cubicBezTo>
                      <a:pt x="106492" y="91271"/>
                      <a:pt x="106492" y="91271"/>
                      <a:pt x="110218" y="96059"/>
                    </a:cubicBezTo>
                    <a:cubicBezTo>
                      <a:pt x="110218" y="96059"/>
                      <a:pt x="110218" y="96059"/>
                      <a:pt x="112547" y="100249"/>
                    </a:cubicBezTo>
                    <a:cubicBezTo>
                      <a:pt x="112547" y="100249"/>
                      <a:pt x="112547" y="100249"/>
                      <a:pt x="113944" y="100548"/>
                    </a:cubicBezTo>
                    <a:cubicBezTo>
                      <a:pt x="113944" y="100548"/>
                      <a:pt x="113944" y="100548"/>
                      <a:pt x="115575" y="100847"/>
                    </a:cubicBezTo>
                    <a:cubicBezTo>
                      <a:pt x="115575" y="100847"/>
                      <a:pt x="115575" y="100847"/>
                      <a:pt x="118369" y="102044"/>
                    </a:cubicBezTo>
                    <a:cubicBezTo>
                      <a:pt x="118369" y="102044"/>
                      <a:pt x="118369" y="102044"/>
                      <a:pt x="119534" y="102942"/>
                    </a:cubicBezTo>
                    <a:cubicBezTo>
                      <a:pt x="119534" y="102942"/>
                      <a:pt x="119534" y="102942"/>
                      <a:pt x="119534" y="104139"/>
                    </a:cubicBezTo>
                    <a:cubicBezTo>
                      <a:pt x="119534" y="104139"/>
                      <a:pt x="119534" y="104139"/>
                      <a:pt x="120000" y="106833"/>
                    </a:cubicBezTo>
                    <a:cubicBezTo>
                      <a:pt x="120000" y="106833"/>
                      <a:pt x="120000" y="106833"/>
                      <a:pt x="120000" y="108029"/>
                    </a:cubicBezTo>
                    <a:cubicBezTo>
                      <a:pt x="120000" y="108029"/>
                      <a:pt x="120000" y="108029"/>
                      <a:pt x="120000" y="109226"/>
                    </a:cubicBezTo>
                    <a:cubicBezTo>
                      <a:pt x="120000" y="109226"/>
                      <a:pt x="120000" y="109226"/>
                      <a:pt x="120000" y="111920"/>
                    </a:cubicBezTo>
                    <a:cubicBezTo>
                      <a:pt x="120000" y="111920"/>
                      <a:pt x="120000" y="111920"/>
                      <a:pt x="119068" y="112817"/>
                    </a:cubicBezTo>
                    <a:cubicBezTo>
                      <a:pt x="119068" y="112817"/>
                      <a:pt x="119068" y="112817"/>
                      <a:pt x="118369" y="111620"/>
                    </a:cubicBezTo>
                    <a:cubicBezTo>
                      <a:pt x="118369" y="111620"/>
                      <a:pt x="118369" y="111620"/>
                      <a:pt x="117671" y="110124"/>
                    </a:cubicBezTo>
                    <a:cubicBezTo>
                      <a:pt x="117671" y="110124"/>
                      <a:pt x="117671" y="110124"/>
                      <a:pt x="116972" y="110723"/>
                    </a:cubicBezTo>
                    <a:cubicBezTo>
                      <a:pt x="116972" y="110723"/>
                      <a:pt x="116972" y="110723"/>
                      <a:pt x="117671" y="112219"/>
                    </a:cubicBezTo>
                    <a:cubicBezTo>
                      <a:pt x="117671" y="112219"/>
                      <a:pt x="117671" y="112219"/>
                      <a:pt x="117205" y="112518"/>
                    </a:cubicBezTo>
                    <a:cubicBezTo>
                      <a:pt x="117205" y="112518"/>
                      <a:pt x="117205" y="112518"/>
                      <a:pt x="116506" y="111920"/>
                    </a:cubicBezTo>
                    <a:cubicBezTo>
                      <a:pt x="116506" y="111920"/>
                      <a:pt x="116506" y="111920"/>
                      <a:pt x="115109" y="111321"/>
                    </a:cubicBezTo>
                    <a:cubicBezTo>
                      <a:pt x="115109" y="111321"/>
                      <a:pt x="115109" y="111321"/>
                      <a:pt x="115109" y="110124"/>
                    </a:cubicBezTo>
                    <a:cubicBezTo>
                      <a:pt x="115109" y="110124"/>
                      <a:pt x="115109" y="110124"/>
                      <a:pt x="114643" y="108628"/>
                    </a:cubicBezTo>
                    <a:cubicBezTo>
                      <a:pt x="114643" y="108628"/>
                      <a:pt x="114643" y="108628"/>
                      <a:pt x="113944" y="108029"/>
                    </a:cubicBezTo>
                    <a:cubicBezTo>
                      <a:pt x="113944" y="108029"/>
                      <a:pt x="113944" y="108029"/>
                      <a:pt x="113479" y="106833"/>
                    </a:cubicBezTo>
                    <a:cubicBezTo>
                      <a:pt x="113479" y="106833"/>
                      <a:pt x="113479" y="106833"/>
                      <a:pt x="111616" y="105037"/>
                    </a:cubicBezTo>
                    <a:cubicBezTo>
                      <a:pt x="111616" y="105037"/>
                      <a:pt x="111616" y="105037"/>
                      <a:pt x="109985" y="105336"/>
                    </a:cubicBezTo>
                    <a:cubicBezTo>
                      <a:pt x="109985" y="105336"/>
                      <a:pt x="109985" y="105336"/>
                      <a:pt x="110451" y="106234"/>
                    </a:cubicBezTo>
                    <a:cubicBezTo>
                      <a:pt x="110451" y="106234"/>
                      <a:pt x="110451" y="106234"/>
                      <a:pt x="110917" y="106833"/>
                    </a:cubicBezTo>
                    <a:cubicBezTo>
                      <a:pt x="110917" y="106833"/>
                      <a:pt x="110917" y="106833"/>
                      <a:pt x="112547" y="108029"/>
                    </a:cubicBezTo>
                    <a:cubicBezTo>
                      <a:pt x="112547" y="108029"/>
                      <a:pt x="112547" y="108029"/>
                      <a:pt x="113479" y="109226"/>
                    </a:cubicBezTo>
                    <a:cubicBezTo>
                      <a:pt x="113479" y="109226"/>
                      <a:pt x="113479" y="109226"/>
                      <a:pt x="113479" y="110124"/>
                    </a:cubicBezTo>
                    <a:cubicBezTo>
                      <a:pt x="113479" y="110124"/>
                      <a:pt x="113479" y="110124"/>
                      <a:pt x="114177" y="111022"/>
                    </a:cubicBezTo>
                    <a:cubicBezTo>
                      <a:pt x="114177" y="111022"/>
                      <a:pt x="114177" y="111022"/>
                      <a:pt x="114643" y="111920"/>
                    </a:cubicBezTo>
                    <a:cubicBezTo>
                      <a:pt x="114643" y="111920"/>
                      <a:pt x="114643" y="111920"/>
                      <a:pt x="115109" y="114015"/>
                    </a:cubicBezTo>
                    <a:cubicBezTo>
                      <a:pt x="115109" y="114015"/>
                      <a:pt x="115109" y="114015"/>
                      <a:pt x="115109" y="114613"/>
                    </a:cubicBezTo>
                    <a:cubicBezTo>
                      <a:pt x="115109" y="114613"/>
                      <a:pt x="115109" y="114613"/>
                      <a:pt x="114410" y="114912"/>
                    </a:cubicBezTo>
                    <a:cubicBezTo>
                      <a:pt x="114410" y="114912"/>
                      <a:pt x="114410" y="114912"/>
                      <a:pt x="113944" y="113416"/>
                    </a:cubicBezTo>
                    <a:cubicBezTo>
                      <a:pt x="113944" y="113416"/>
                      <a:pt x="113944" y="113416"/>
                      <a:pt x="113944" y="114912"/>
                    </a:cubicBezTo>
                    <a:cubicBezTo>
                      <a:pt x="113944" y="114912"/>
                      <a:pt x="113944" y="114912"/>
                      <a:pt x="113479" y="116109"/>
                    </a:cubicBezTo>
                    <a:cubicBezTo>
                      <a:pt x="113479" y="116109"/>
                      <a:pt x="113479" y="116109"/>
                      <a:pt x="112780" y="115810"/>
                    </a:cubicBezTo>
                    <a:cubicBezTo>
                      <a:pt x="112780" y="115810"/>
                      <a:pt x="112780" y="115810"/>
                      <a:pt x="111616" y="114314"/>
                    </a:cubicBezTo>
                    <a:cubicBezTo>
                      <a:pt x="111616" y="114314"/>
                      <a:pt x="111616" y="114314"/>
                      <a:pt x="110451" y="112518"/>
                    </a:cubicBezTo>
                    <a:cubicBezTo>
                      <a:pt x="110451" y="112518"/>
                      <a:pt x="110451" y="112518"/>
                      <a:pt x="109520" y="113117"/>
                    </a:cubicBezTo>
                    <a:cubicBezTo>
                      <a:pt x="109520" y="113117"/>
                      <a:pt x="109520" y="113117"/>
                      <a:pt x="108821" y="113117"/>
                    </a:cubicBezTo>
                    <a:cubicBezTo>
                      <a:pt x="108821" y="113117"/>
                      <a:pt x="108821" y="113117"/>
                      <a:pt x="109287" y="111321"/>
                    </a:cubicBezTo>
                    <a:cubicBezTo>
                      <a:pt x="109287" y="111321"/>
                      <a:pt x="109287" y="111321"/>
                      <a:pt x="110451" y="111022"/>
                    </a:cubicBezTo>
                    <a:cubicBezTo>
                      <a:pt x="110451" y="111022"/>
                      <a:pt x="110451" y="111022"/>
                      <a:pt x="109985" y="109226"/>
                    </a:cubicBezTo>
                    <a:cubicBezTo>
                      <a:pt x="109985" y="109226"/>
                      <a:pt x="109985" y="109226"/>
                      <a:pt x="108588" y="110124"/>
                    </a:cubicBezTo>
                    <a:cubicBezTo>
                      <a:pt x="108588" y="110124"/>
                      <a:pt x="108588" y="110124"/>
                      <a:pt x="109054" y="108329"/>
                    </a:cubicBezTo>
                    <a:cubicBezTo>
                      <a:pt x="109054" y="108329"/>
                      <a:pt x="109054" y="108329"/>
                      <a:pt x="108355" y="107132"/>
                    </a:cubicBezTo>
                    <a:cubicBezTo>
                      <a:pt x="108355" y="107132"/>
                      <a:pt x="108355" y="107132"/>
                      <a:pt x="108122" y="106234"/>
                    </a:cubicBezTo>
                    <a:cubicBezTo>
                      <a:pt x="108122" y="106234"/>
                      <a:pt x="108122" y="106234"/>
                      <a:pt x="108122" y="105336"/>
                    </a:cubicBezTo>
                    <a:cubicBezTo>
                      <a:pt x="108122" y="105336"/>
                      <a:pt x="108122" y="105336"/>
                      <a:pt x="109054" y="103541"/>
                    </a:cubicBezTo>
                    <a:cubicBezTo>
                      <a:pt x="109054" y="103541"/>
                      <a:pt x="109054" y="103541"/>
                      <a:pt x="107889" y="103541"/>
                    </a:cubicBezTo>
                    <a:cubicBezTo>
                      <a:pt x="107889" y="103541"/>
                      <a:pt x="107889" y="103541"/>
                      <a:pt x="107424" y="104139"/>
                    </a:cubicBezTo>
                    <a:cubicBezTo>
                      <a:pt x="107424" y="104139"/>
                      <a:pt x="107424" y="104139"/>
                      <a:pt x="107424" y="104738"/>
                    </a:cubicBezTo>
                    <a:cubicBezTo>
                      <a:pt x="107424" y="104738"/>
                      <a:pt x="107424" y="104738"/>
                      <a:pt x="107424" y="106533"/>
                    </a:cubicBezTo>
                    <a:cubicBezTo>
                      <a:pt x="107424" y="106533"/>
                      <a:pt x="107424" y="106533"/>
                      <a:pt x="106725" y="107132"/>
                    </a:cubicBezTo>
                    <a:cubicBezTo>
                      <a:pt x="106725" y="107132"/>
                      <a:pt x="106725" y="107132"/>
                      <a:pt x="106259" y="107730"/>
                    </a:cubicBezTo>
                    <a:cubicBezTo>
                      <a:pt x="106259" y="107730"/>
                      <a:pt x="106259" y="107132"/>
                      <a:pt x="106259" y="106833"/>
                    </a:cubicBezTo>
                    <a:cubicBezTo>
                      <a:pt x="106259" y="106533"/>
                      <a:pt x="106026" y="105635"/>
                      <a:pt x="106026" y="105635"/>
                    </a:cubicBezTo>
                    <a:cubicBezTo>
                      <a:pt x="106026" y="105635"/>
                      <a:pt x="105794" y="104738"/>
                      <a:pt x="105794" y="104139"/>
                    </a:cubicBezTo>
                    <a:cubicBezTo>
                      <a:pt x="105794" y="103840"/>
                      <a:pt x="105561" y="103241"/>
                      <a:pt x="105561" y="103241"/>
                    </a:cubicBezTo>
                    <a:cubicBezTo>
                      <a:pt x="105561" y="103241"/>
                      <a:pt x="105328" y="102643"/>
                      <a:pt x="105328" y="102344"/>
                    </a:cubicBezTo>
                    <a:cubicBezTo>
                      <a:pt x="105328" y="101745"/>
                      <a:pt x="105328" y="101446"/>
                      <a:pt x="105328" y="101446"/>
                    </a:cubicBezTo>
                    <a:cubicBezTo>
                      <a:pt x="105328" y="101446"/>
                      <a:pt x="105561" y="100847"/>
                      <a:pt x="106026" y="100847"/>
                    </a:cubicBezTo>
                    <a:cubicBezTo>
                      <a:pt x="106259" y="100548"/>
                      <a:pt x="106492" y="99950"/>
                      <a:pt x="106492" y="99950"/>
                    </a:cubicBezTo>
                    <a:cubicBezTo>
                      <a:pt x="106492" y="99950"/>
                      <a:pt x="106492" y="99950"/>
                      <a:pt x="107424" y="98753"/>
                    </a:cubicBezTo>
                    <a:cubicBezTo>
                      <a:pt x="107424" y="98753"/>
                      <a:pt x="107424" y="98753"/>
                      <a:pt x="106492" y="96658"/>
                    </a:cubicBezTo>
                    <a:cubicBezTo>
                      <a:pt x="106492" y="96658"/>
                      <a:pt x="106492" y="96658"/>
                      <a:pt x="106026" y="96957"/>
                    </a:cubicBezTo>
                    <a:cubicBezTo>
                      <a:pt x="106026" y="96957"/>
                      <a:pt x="106026" y="96957"/>
                      <a:pt x="105561" y="98453"/>
                    </a:cubicBezTo>
                    <a:cubicBezTo>
                      <a:pt x="105561" y="98453"/>
                      <a:pt x="105561" y="98453"/>
                      <a:pt x="104629" y="99950"/>
                    </a:cubicBezTo>
                    <a:cubicBezTo>
                      <a:pt x="104629" y="99950"/>
                      <a:pt x="104629" y="99950"/>
                      <a:pt x="103930" y="100548"/>
                    </a:cubicBezTo>
                    <a:cubicBezTo>
                      <a:pt x="103930" y="100548"/>
                      <a:pt x="103930" y="100548"/>
                      <a:pt x="103697" y="101147"/>
                    </a:cubicBezTo>
                    <a:cubicBezTo>
                      <a:pt x="103697" y="101147"/>
                      <a:pt x="103697" y="101147"/>
                      <a:pt x="104163" y="103541"/>
                    </a:cubicBezTo>
                    <a:cubicBezTo>
                      <a:pt x="104163" y="103541"/>
                      <a:pt x="104163" y="103541"/>
                      <a:pt x="105095" y="106833"/>
                    </a:cubicBezTo>
                    <a:cubicBezTo>
                      <a:pt x="105095" y="106833"/>
                      <a:pt x="105095" y="106833"/>
                      <a:pt x="104163" y="106533"/>
                    </a:cubicBezTo>
                    <a:cubicBezTo>
                      <a:pt x="104163" y="106533"/>
                      <a:pt x="104163" y="106533"/>
                      <a:pt x="102766" y="102942"/>
                    </a:cubicBezTo>
                    <a:cubicBezTo>
                      <a:pt x="102766" y="102942"/>
                      <a:pt x="102766" y="102942"/>
                      <a:pt x="101136" y="99950"/>
                    </a:cubicBezTo>
                    <a:cubicBezTo>
                      <a:pt x="101136" y="99950"/>
                      <a:pt x="101136" y="99950"/>
                      <a:pt x="100670" y="101745"/>
                    </a:cubicBezTo>
                    <a:cubicBezTo>
                      <a:pt x="100670" y="101745"/>
                      <a:pt x="100670" y="101745"/>
                      <a:pt x="100204" y="101446"/>
                    </a:cubicBezTo>
                    <a:cubicBezTo>
                      <a:pt x="100204" y="101446"/>
                      <a:pt x="100204" y="101446"/>
                      <a:pt x="99506" y="99351"/>
                    </a:cubicBezTo>
                    <a:cubicBezTo>
                      <a:pt x="99506" y="99351"/>
                      <a:pt x="99506" y="99351"/>
                      <a:pt x="98574" y="98453"/>
                    </a:cubicBezTo>
                    <a:cubicBezTo>
                      <a:pt x="98574" y="98453"/>
                      <a:pt x="98574" y="98453"/>
                      <a:pt x="96245" y="95162"/>
                    </a:cubicBezTo>
                    <a:cubicBezTo>
                      <a:pt x="96245" y="95162"/>
                      <a:pt x="96245" y="95162"/>
                      <a:pt x="96245" y="93067"/>
                    </a:cubicBezTo>
                    <a:cubicBezTo>
                      <a:pt x="96245" y="93067"/>
                      <a:pt x="96245" y="93067"/>
                      <a:pt x="95779" y="94264"/>
                    </a:cubicBezTo>
                    <a:cubicBezTo>
                      <a:pt x="95779" y="94264"/>
                      <a:pt x="95779" y="94264"/>
                      <a:pt x="94615" y="93665"/>
                    </a:cubicBezTo>
                    <a:cubicBezTo>
                      <a:pt x="94615" y="93665"/>
                      <a:pt x="94615" y="93665"/>
                      <a:pt x="92053" y="90673"/>
                    </a:cubicBezTo>
                    <a:cubicBezTo>
                      <a:pt x="92053" y="90673"/>
                      <a:pt x="92053" y="90673"/>
                      <a:pt x="90423" y="88279"/>
                    </a:cubicBezTo>
                    <a:cubicBezTo>
                      <a:pt x="90423" y="88279"/>
                      <a:pt x="90423" y="88279"/>
                      <a:pt x="89492" y="88578"/>
                    </a:cubicBezTo>
                    <a:cubicBezTo>
                      <a:pt x="89492" y="88578"/>
                      <a:pt x="89492" y="88578"/>
                      <a:pt x="87395" y="87980"/>
                    </a:cubicBezTo>
                    <a:cubicBezTo>
                      <a:pt x="87395" y="87980"/>
                      <a:pt x="87395" y="87980"/>
                      <a:pt x="85998" y="86184"/>
                    </a:cubicBezTo>
                    <a:cubicBezTo>
                      <a:pt x="85998" y="86184"/>
                      <a:pt x="85998" y="86184"/>
                      <a:pt x="85998" y="84089"/>
                    </a:cubicBezTo>
                    <a:cubicBezTo>
                      <a:pt x="85998" y="84089"/>
                      <a:pt x="85998" y="84089"/>
                      <a:pt x="85299" y="84688"/>
                    </a:cubicBezTo>
                    <a:cubicBezTo>
                      <a:pt x="85299" y="84688"/>
                      <a:pt x="85299" y="84688"/>
                      <a:pt x="82505" y="84688"/>
                    </a:cubicBezTo>
                    <a:cubicBezTo>
                      <a:pt x="82505" y="84688"/>
                      <a:pt x="82505" y="84688"/>
                      <a:pt x="81108" y="84389"/>
                    </a:cubicBezTo>
                    <a:cubicBezTo>
                      <a:pt x="81108" y="84389"/>
                      <a:pt x="81108" y="84389"/>
                      <a:pt x="79477" y="83790"/>
                    </a:cubicBezTo>
                    <a:cubicBezTo>
                      <a:pt x="79477" y="83790"/>
                      <a:pt x="79477" y="83790"/>
                      <a:pt x="76450" y="83491"/>
                    </a:cubicBezTo>
                    <a:cubicBezTo>
                      <a:pt x="76450" y="83491"/>
                      <a:pt x="76450" y="83491"/>
                      <a:pt x="73422" y="84389"/>
                    </a:cubicBezTo>
                    <a:cubicBezTo>
                      <a:pt x="73422" y="84389"/>
                      <a:pt x="73422" y="84389"/>
                      <a:pt x="71326" y="84987"/>
                    </a:cubicBezTo>
                    <a:cubicBezTo>
                      <a:pt x="71326" y="84987"/>
                      <a:pt x="71326" y="84987"/>
                      <a:pt x="71792" y="82593"/>
                    </a:cubicBezTo>
                    <a:cubicBezTo>
                      <a:pt x="71792" y="82593"/>
                      <a:pt x="71792" y="82593"/>
                      <a:pt x="71093" y="83191"/>
                    </a:cubicBezTo>
                    <a:cubicBezTo>
                      <a:pt x="71093" y="83191"/>
                      <a:pt x="71093" y="83191"/>
                      <a:pt x="69929" y="82294"/>
                    </a:cubicBezTo>
                    <a:cubicBezTo>
                      <a:pt x="69929" y="82294"/>
                      <a:pt x="69929" y="82294"/>
                      <a:pt x="68997" y="81695"/>
                    </a:cubicBezTo>
                    <a:cubicBezTo>
                      <a:pt x="68997" y="81695"/>
                      <a:pt x="68997" y="81695"/>
                      <a:pt x="68066" y="81695"/>
                    </a:cubicBezTo>
                    <a:cubicBezTo>
                      <a:pt x="68066" y="81695"/>
                      <a:pt x="68066" y="81695"/>
                      <a:pt x="67367" y="81695"/>
                    </a:cubicBezTo>
                    <a:cubicBezTo>
                      <a:pt x="67367" y="81695"/>
                      <a:pt x="67367" y="81695"/>
                      <a:pt x="66203" y="82593"/>
                    </a:cubicBezTo>
                    <a:cubicBezTo>
                      <a:pt x="66203" y="82593"/>
                      <a:pt x="66203" y="82593"/>
                      <a:pt x="65271" y="83191"/>
                    </a:cubicBezTo>
                    <a:cubicBezTo>
                      <a:pt x="65271" y="83191"/>
                      <a:pt x="65271" y="83191"/>
                      <a:pt x="64340" y="84688"/>
                    </a:cubicBezTo>
                    <a:cubicBezTo>
                      <a:pt x="64340" y="84688"/>
                      <a:pt x="64340" y="84688"/>
                      <a:pt x="63874" y="85286"/>
                    </a:cubicBezTo>
                    <a:cubicBezTo>
                      <a:pt x="63874" y="85286"/>
                      <a:pt x="63874" y="85286"/>
                      <a:pt x="62710" y="84987"/>
                    </a:cubicBezTo>
                    <a:cubicBezTo>
                      <a:pt x="62710" y="84987"/>
                      <a:pt x="62710" y="84987"/>
                      <a:pt x="63874" y="83790"/>
                    </a:cubicBezTo>
                    <a:cubicBezTo>
                      <a:pt x="63874" y="83790"/>
                      <a:pt x="63874" y="83790"/>
                      <a:pt x="65271" y="81995"/>
                    </a:cubicBezTo>
                    <a:cubicBezTo>
                      <a:pt x="65271" y="81995"/>
                      <a:pt x="65271" y="81995"/>
                      <a:pt x="66203" y="80798"/>
                    </a:cubicBezTo>
                    <a:cubicBezTo>
                      <a:pt x="66203" y="80798"/>
                      <a:pt x="66203" y="80798"/>
                      <a:pt x="66902" y="79600"/>
                    </a:cubicBezTo>
                    <a:cubicBezTo>
                      <a:pt x="66902" y="79600"/>
                      <a:pt x="66902" y="79600"/>
                      <a:pt x="66436" y="79600"/>
                    </a:cubicBezTo>
                    <a:cubicBezTo>
                      <a:pt x="66436" y="79600"/>
                      <a:pt x="66436" y="79600"/>
                      <a:pt x="65504" y="79002"/>
                    </a:cubicBezTo>
                    <a:cubicBezTo>
                      <a:pt x="65504" y="79002"/>
                      <a:pt x="65504" y="79002"/>
                      <a:pt x="65504" y="76907"/>
                    </a:cubicBezTo>
                    <a:cubicBezTo>
                      <a:pt x="65504" y="76907"/>
                      <a:pt x="65504" y="76907"/>
                      <a:pt x="64573" y="77805"/>
                    </a:cubicBezTo>
                    <a:cubicBezTo>
                      <a:pt x="64573" y="77805"/>
                      <a:pt x="64573" y="77805"/>
                      <a:pt x="64340" y="78104"/>
                    </a:cubicBezTo>
                    <a:cubicBezTo>
                      <a:pt x="64340" y="78104"/>
                      <a:pt x="64340" y="78104"/>
                      <a:pt x="62710" y="78104"/>
                    </a:cubicBezTo>
                    <a:cubicBezTo>
                      <a:pt x="62710" y="78104"/>
                      <a:pt x="62710" y="78104"/>
                      <a:pt x="61312" y="77805"/>
                    </a:cubicBezTo>
                    <a:cubicBezTo>
                      <a:pt x="61312" y="77805"/>
                      <a:pt x="61312" y="77805"/>
                      <a:pt x="60614" y="78703"/>
                    </a:cubicBezTo>
                    <a:cubicBezTo>
                      <a:pt x="60614" y="78703"/>
                      <a:pt x="60614" y="78703"/>
                      <a:pt x="60148" y="80498"/>
                    </a:cubicBezTo>
                    <a:cubicBezTo>
                      <a:pt x="60148" y="80498"/>
                      <a:pt x="60148" y="80498"/>
                      <a:pt x="61079" y="81995"/>
                    </a:cubicBezTo>
                    <a:cubicBezTo>
                      <a:pt x="61079" y="81995"/>
                      <a:pt x="61079" y="81995"/>
                      <a:pt x="60614" y="84389"/>
                    </a:cubicBezTo>
                    <a:cubicBezTo>
                      <a:pt x="60614" y="84389"/>
                      <a:pt x="60614" y="84389"/>
                      <a:pt x="59449" y="85885"/>
                    </a:cubicBezTo>
                    <a:cubicBezTo>
                      <a:pt x="59449" y="85885"/>
                      <a:pt x="59449" y="85885"/>
                      <a:pt x="58285" y="85885"/>
                    </a:cubicBezTo>
                    <a:cubicBezTo>
                      <a:pt x="58285" y="85885"/>
                      <a:pt x="58285" y="85885"/>
                      <a:pt x="56888" y="85885"/>
                    </a:cubicBezTo>
                    <a:cubicBezTo>
                      <a:pt x="56888" y="85885"/>
                      <a:pt x="56888" y="85885"/>
                      <a:pt x="56422" y="87980"/>
                    </a:cubicBezTo>
                    <a:cubicBezTo>
                      <a:pt x="56422" y="87980"/>
                      <a:pt x="56422" y="87980"/>
                      <a:pt x="54559" y="88877"/>
                    </a:cubicBezTo>
                    <a:cubicBezTo>
                      <a:pt x="54559" y="88877"/>
                      <a:pt x="54559" y="88877"/>
                      <a:pt x="54326" y="89476"/>
                    </a:cubicBezTo>
                    <a:cubicBezTo>
                      <a:pt x="54326" y="89476"/>
                      <a:pt x="54326" y="89476"/>
                      <a:pt x="52695" y="90972"/>
                    </a:cubicBezTo>
                    <a:cubicBezTo>
                      <a:pt x="52695" y="90972"/>
                      <a:pt x="52695" y="90972"/>
                      <a:pt x="51065" y="91571"/>
                    </a:cubicBezTo>
                    <a:cubicBezTo>
                      <a:pt x="51065" y="91571"/>
                      <a:pt x="51065" y="91571"/>
                      <a:pt x="50134" y="91870"/>
                    </a:cubicBezTo>
                    <a:cubicBezTo>
                      <a:pt x="50134" y="91870"/>
                      <a:pt x="50134" y="91870"/>
                      <a:pt x="49668" y="90972"/>
                    </a:cubicBezTo>
                    <a:cubicBezTo>
                      <a:pt x="49668" y="90972"/>
                      <a:pt x="49668" y="90972"/>
                      <a:pt x="49435" y="90374"/>
                    </a:cubicBezTo>
                    <a:cubicBezTo>
                      <a:pt x="49435" y="90374"/>
                      <a:pt x="49435" y="90374"/>
                      <a:pt x="50600" y="89775"/>
                    </a:cubicBezTo>
                    <a:cubicBezTo>
                      <a:pt x="50600" y="89775"/>
                      <a:pt x="50600" y="89775"/>
                      <a:pt x="51531" y="88279"/>
                    </a:cubicBezTo>
                    <a:cubicBezTo>
                      <a:pt x="51531" y="88279"/>
                      <a:pt x="51531" y="88279"/>
                      <a:pt x="50367" y="88279"/>
                    </a:cubicBezTo>
                    <a:cubicBezTo>
                      <a:pt x="50367" y="88279"/>
                      <a:pt x="50367" y="88279"/>
                      <a:pt x="49901" y="87381"/>
                    </a:cubicBezTo>
                    <a:cubicBezTo>
                      <a:pt x="49901" y="87381"/>
                      <a:pt x="49901" y="87381"/>
                      <a:pt x="51065" y="85286"/>
                    </a:cubicBezTo>
                    <a:cubicBezTo>
                      <a:pt x="51065" y="85286"/>
                      <a:pt x="51065" y="85286"/>
                      <a:pt x="51531" y="83191"/>
                    </a:cubicBezTo>
                    <a:cubicBezTo>
                      <a:pt x="51531" y="83191"/>
                      <a:pt x="51531" y="83191"/>
                      <a:pt x="52230" y="80199"/>
                    </a:cubicBezTo>
                    <a:cubicBezTo>
                      <a:pt x="52230" y="80199"/>
                      <a:pt x="52230" y="80199"/>
                      <a:pt x="53394" y="78404"/>
                    </a:cubicBezTo>
                    <a:cubicBezTo>
                      <a:pt x="53394" y="78404"/>
                      <a:pt x="53394" y="78404"/>
                      <a:pt x="57586" y="79002"/>
                    </a:cubicBezTo>
                    <a:cubicBezTo>
                      <a:pt x="57586" y="79002"/>
                      <a:pt x="57586" y="79002"/>
                      <a:pt x="56888" y="77805"/>
                    </a:cubicBezTo>
                    <a:cubicBezTo>
                      <a:pt x="56888" y="77805"/>
                      <a:pt x="56888" y="77805"/>
                      <a:pt x="55723" y="77506"/>
                    </a:cubicBezTo>
                    <a:cubicBezTo>
                      <a:pt x="55723" y="77506"/>
                      <a:pt x="55723" y="77506"/>
                      <a:pt x="53627" y="76309"/>
                    </a:cubicBezTo>
                    <a:cubicBezTo>
                      <a:pt x="53627" y="76309"/>
                      <a:pt x="53627" y="76309"/>
                      <a:pt x="51997" y="77207"/>
                    </a:cubicBezTo>
                    <a:cubicBezTo>
                      <a:pt x="51997" y="77207"/>
                      <a:pt x="51997" y="77207"/>
                      <a:pt x="50600" y="78703"/>
                    </a:cubicBezTo>
                    <a:cubicBezTo>
                      <a:pt x="50600" y="78703"/>
                      <a:pt x="50600" y="78703"/>
                      <a:pt x="49202" y="80199"/>
                    </a:cubicBezTo>
                    <a:cubicBezTo>
                      <a:pt x="49202" y="80199"/>
                      <a:pt x="49202" y="80199"/>
                      <a:pt x="48504" y="81995"/>
                    </a:cubicBezTo>
                    <a:cubicBezTo>
                      <a:pt x="48504" y="81995"/>
                      <a:pt x="48504" y="81995"/>
                      <a:pt x="48271" y="83491"/>
                    </a:cubicBezTo>
                    <a:cubicBezTo>
                      <a:pt x="48271" y="83491"/>
                      <a:pt x="48271" y="83491"/>
                      <a:pt x="47339" y="83491"/>
                    </a:cubicBezTo>
                    <a:cubicBezTo>
                      <a:pt x="47339" y="83491"/>
                      <a:pt x="47339" y="83491"/>
                      <a:pt x="47339" y="84089"/>
                    </a:cubicBezTo>
                    <a:cubicBezTo>
                      <a:pt x="47339" y="84089"/>
                      <a:pt x="47339" y="84089"/>
                      <a:pt x="47805" y="85286"/>
                    </a:cubicBezTo>
                    <a:cubicBezTo>
                      <a:pt x="47805" y="85286"/>
                      <a:pt x="47805" y="85286"/>
                      <a:pt x="47572" y="86184"/>
                    </a:cubicBezTo>
                    <a:cubicBezTo>
                      <a:pt x="47572" y="86184"/>
                      <a:pt x="47572" y="86184"/>
                      <a:pt x="46873" y="87082"/>
                    </a:cubicBezTo>
                    <a:cubicBezTo>
                      <a:pt x="46873" y="87082"/>
                      <a:pt x="46873" y="87082"/>
                      <a:pt x="45243" y="88279"/>
                    </a:cubicBezTo>
                    <a:cubicBezTo>
                      <a:pt x="45243" y="88279"/>
                      <a:pt x="45243" y="88279"/>
                      <a:pt x="44312" y="89177"/>
                    </a:cubicBezTo>
                    <a:cubicBezTo>
                      <a:pt x="44312" y="89177"/>
                      <a:pt x="44312" y="89177"/>
                      <a:pt x="43147" y="90673"/>
                    </a:cubicBezTo>
                    <a:cubicBezTo>
                      <a:pt x="43147" y="90673"/>
                      <a:pt x="43147" y="90673"/>
                      <a:pt x="42914" y="92169"/>
                    </a:cubicBezTo>
                    <a:cubicBezTo>
                      <a:pt x="42914" y="92169"/>
                      <a:pt x="42914" y="92169"/>
                      <a:pt x="44545" y="92768"/>
                    </a:cubicBezTo>
                    <a:cubicBezTo>
                      <a:pt x="44545" y="92768"/>
                      <a:pt x="44545" y="92768"/>
                      <a:pt x="44777" y="94862"/>
                    </a:cubicBezTo>
                    <a:cubicBezTo>
                      <a:pt x="44777" y="94862"/>
                      <a:pt x="44777" y="94862"/>
                      <a:pt x="44079" y="96059"/>
                    </a:cubicBezTo>
                    <a:cubicBezTo>
                      <a:pt x="44079" y="96059"/>
                      <a:pt x="44079" y="96059"/>
                      <a:pt x="42914" y="96957"/>
                    </a:cubicBezTo>
                    <a:cubicBezTo>
                      <a:pt x="42914" y="96957"/>
                      <a:pt x="42914" y="96957"/>
                      <a:pt x="41517" y="99351"/>
                    </a:cubicBezTo>
                    <a:cubicBezTo>
                      <a:pt x="41517" y="99351"/>
                      <a:pt x="41517" y="99351"/>
                      <a:pt x="39421" y="101147"/>
                    </a:cubicBezTo>
                    <a:cubicBezTo>
                      <a:pt x="39421" y="101147"/>
                      <a:pt x="39421" y="101147"/>
                      <a:pt x="35229" y="103840"/>
                    </a:cubicBezTo>
                    <a:cubicBezTo>
                      <a:pt x="35229" y="103840"/>
                      <a:pt x="35229" y="103840"/>
                      <a:pt x="34996" y="106234"/>
                    </a:cubicBezTo>
                    <a:cubicBezTo>
                      <a:pt x="34996" y="106234"/>
                      <a:pt x="34996" y="106234"/>
                      <a:pt x="33366" y="107132"/>
                    </a:cubicBezTo>
                    <a:cubicBezTo>
                      <a:pt x="33366" y="107132"/>
                      <a:pt x="33366" y="107132"/>
                      <a:pt x="31736" y="108329"/>
                    </a:cubicBezTo>
                    <a:cubicBezTo>
                      <a:pt x="31736" y="108329"/>
                      <a:pt x="31736" y="108329"/>
                      <a:pt x="29640" y="109226"/>
                    </a:cubicBezTo>
                    <a:cubicBezTo>
                      <a:pt x="29640" y="109226"/>
                      <a:pt x="29640" y="109226"/>
                      <a:pt x="28941" y="109825"/>
                    </a:cubicBezTo>
                    <a:cubicBezTo>
                      <a:pt x="28941" y="109825"/>
                      <a:pt x="28941" y="109825"/>
                      <a:pt x="28010" y="110723"/>
                    </a:cubicBezTo>
                    <a:cubicBezTo>
                      <a:pt x="28010" y="110723"/>
                      <a:pt x="28010" y="110723"/>
                      <a:pt x="27311" y="111620"/>
                    </a:cubicBezTo>
                    <a:cubicBezTo>
                      <a:pt x="27311" y="111620"/>
                      <a:pt x="27311" y="111620"/>
                      <a:pt x="26845" y="113416"/>
                    </a:cubicBezTo>
                    <a:cubicBezTo>
                      <a:pt x="26845" y="113416"/>
                      <a:pt x="26845" y="113416"/>
                      <a:pt x="25681" y="113715"/>
                    </a:cubicBezTo>
                    <a:cubicBezTo>
                      <a:pt x="25681" y="113715"/>
                      <a:pt x="25681" y="113715"/>
                      <a:pt x="24050" y="114314"/>
                    </a:cubicBezTo>
                    <a:cubicBezTo>
                      <a:pt x="24050" y="114314"/>
                      <a:pt x="24050" y="114314"/>
                      <a:pt x="22886" y="114314"/>
                    </a:cubicBezTo>
                    <a:cubicBezTo>
                      <a:pt x="22886" y="114314"/>
                      <a:pt x="22886" y="114314"/>
                      <a:pt x="21722" y="114912"/>
                    </a:cubicBezTo>
                    <a:cubicBezTo>
                      <a:pt x="21722" y="114912"/>
                      <a:pt x="21722" y="114912"/>
                      <a:pt x="20091" y="116109"/>
                    </a:cubicBezTo>
                    <a:cubicBezTo>
                      <a:pt x="20091" y="116109"/>
                      <a:pt x="20091" y="116109"/>
                      <a:pt x="20557" y="117606"/>
                    </a:cubicBezTo>
                    <a:cubicBezTo>
                      <a:pt x="20557" y="117606"/>
                      <a:pt x="20557" y="117606"/>
                      <a:pt x="20091" y="117905"/>
                    </a:cubicBezTo>
                    <a:cubicBezTo>
                      <a:pt x="20091" y="117905"/>
                      <a:pt x="20091" y="117905"/>
                      <a:pt x="18927" y="117007"/>
                    </a:cubicBezTo>
                    <a:cubicBezTo>
                      <a:pt x="18927" y="117007"/>
                      <a:pt x="18927" y="117007"/>
                      <a:pt x="17763" y="116408"/>
                    </a:cubicBezTo>
                    <a:cubicBezTo>
                      <a:pt x="17763" y="116408"/>
                      <a:pt x="17763" y="116408"/>
                      <a:pt x="16831" y="114613"/>
                    </a:cubicBezTo>
                    <a:cubicBezTo>
                      <a:pt x="16831" y="114613"/>
                      <a:pt x="16831" y="114613"/>
                      <a:pt x="16598" y="115211"/>
                    </a:cubicBezTo>
                    <a:cubicBezTo>
                      <a:pt x="16598" y="115211"/>
                      <a:pt x="16598" y="115211"/>
                      <a:pt x="16598" y="117606"/>
                    </a:cubicBezTo>
                    <a:cubicBezTo>
                      <a:pt x="16598" y="117606"/>
                      <a:pt x="16598" y="117606"/>
                      <a:pt x="15201" y="117606"/>
                    </a:cubicBezTo>
                    <a:cubicBezTo>
                      <a:pt x="15201" y="117606"/>
                      <a:pt x="15201" y="117606"/>
                      <a:pt x="15201" y="118503"/>
                    </a:cubicBezTo>
                    <a:cubicBezTo>
                      <a:pt x="15201" y="118503"/>
                      <a:pt x="15201" y="118503"/>
                      <a:pt x="13804" y="118503"/>
                    </a:cubicBezTo>
                    <a:cubicBezTo>
                      <a:pt x="13804" y="118503"/>
                      <a:pt x="13804" y="118503"/>
                      <a:pt x="13804" y="118204"/>
                    </a:cubicBezTo>
                    <a:cubicBezTo>
                      <a:pt x="13804" y="117905"/>
                      <a:pt x="13105" y="117905"/>
                      <a:pt x="13105" y="117905"/>
                    </a:cubicBezTo>
                    <a:cubicBezTo>
                      <a:pt x="13105" y="117905"/>
                      <a:pt x="13105" y="117905"/>
                      <a:pt x="12173" y="117905"/>
                    </a:cubicBezTo>
                    <a:cubicBezTo>
                      <a:pt x="12173" y="117905"/>
                      <a:pt x="12173" y="117905"/>
                      <a:pt x="11009" y="118204"/>
                    </a:cubicBezTo>
                    <a:cubicBezTo>
                      <a:pt x="11009" y="118204"/>
                      <a:pt x="11009" y="118204"/>
                      <a:pt x="9612" y="120000"/>
                    </a:cubicBezTo>
                    <a:cubicBezTo>
                      <a:pt x="9612" y="120000"/>
                      <a:pt x="9612" y="120000"/>
                      <a:pt x="7050" y="120000"/>
                    </a:cubicBezTo>
                    <a:cubicBezTo>
                      <a:pt x="7050" y="120000"/>
                      <a:pt x="7050" y="120000"/>
                      <a:pt x="4721" y="120000"/>
                    </a:cubicBezTo>
                    <a:cubicBezTo>
                      <a:pt x="4721" y="120000"/>
                      <a:pt x="4721" y="120000"/>
                      <a:pt x="4721" y="118802"/>
                    </a:cubicBezTo>
                    <a:cubicBezTo>
                      <a:pt x="4721" y="118802"/>
                      <a:pt x="4721" y="118802"/>
                      <a:pt x="6351" y="116408"/>
                    </a:cubicBezTo>
                    <a:cubicBezTo>
                      <a:pt x="6351" y="116408"/>
                      <a:pt x="6351" y="116408"/>
                      <a:pt x="9146" y="116408"/>
                    </a:cubicBezTo>
                    <a:cubicBezTo>
                      <a:pt x="9146" y="116408"/>
                      <a:pt x="9146" y="116408"/>
                      <a:pt x="10310" y="116408"/>
                    </a:cubicBezTo>
                    <a:cubicBezTo>
                      <a:pt x="10310" y="116408"/>
                      <a:pt x="10310" y="116408"/>
                      <a:pt x="11475" y="115511"/>
                    </a:cubicBezTo>
                    <a:cubicBezTo>
                      <a:pt x="11475" y="115511"/>
                      <a:pt x="11475" y="115511"/>
                      <a:pt x="13105" y="114912"/>
                    </a:cubicBezTo>
                    <a:cubicBezTo>
                      <a:pt x="13105" y="114912"/>
                      <a:pt x="13105" y="114912"/>
                      <a:pt x="13804" y="114314"/>
                    </a:cubicBezTo>
                    <a:cubicBezTo>
                      <a:pt x="13804" y="114314"/>
                      <a:pt x="13804" y="114314"/>
                      <a:pt x="14502" y="112817"/>
                    </a:cubicBezTo>
                    <a:cubicBezTo>
                      <a:pt x="14502" y="112817"/>
                      <a:pt x="14502" y="112817"/>
                      <a:pt x="15900" y="111920"/>
                    </a:cubicBezTo>
                    <a:cubicBezTo>
                      <a:pt x="15900" y="111920"/>
                      <a:pt x="15900" y="111920"/>
                      <a:pt x="17995" y="111620"/>
                    </a:cubicBezTo>
                    <a:cubicBezTo>
                      <a:pt x="17995" y="111620"/>
                      <a:pt x="17995" y="111620"/>
                      <a:pt x="19160" y="111620"/>
                    </a:cubicBezTo>
                    <a:cubicBezTo>
                      <a:pt x="19160" y="111620"/>
                      <a:pt x="19160" y="111620"/>
                      <a:pt x="20091" y="112817"/>
                    </a:cubicBezTo>
                    <a:cubicBezTo>
                      <a:pt x="20091" y="112817"/>
                      <a:pt x="20091" y="112817"/>
                      <a:pt x="21023" y="111920"/>
                    </a:cubicBezTo>
                    <a:cubicBezTo>
                      <a:pt x="21023" y="111920"/>
                      <a:pt x="21023" y="111920"/>
                      <a:pt x="21955" y="110124"/>
                    </a:cubicBezTo>
                    <a:cubicBezTo>
                      <a:pt x="21955" y="110124"/>
                      <a:pt x="21955" y="110124"/>
                      <a:pt x="23119" y="108628"/>
                    </a:cubicBezTo>
                    <a:cubicBezTo>
                      <a:pt x="23119" y="108628"/>
                      <a:pt x="23119" y="108628"/>
                      <a:pt x="24283" y="107730"/>
                    </a:cubicBezTo>
                    <a:cubicBezTo>
                      <a:pt x="24283" y="107730"/>
                      <a:pt x="24283" y="107730"/>
                      <a:pt x="26612" y="107132"/>
                    </a:cubicBezTo>
                    <a:cubicBezTo>
                      <a:pt x="26612" y="107132"/>
                      <a:pt x="26612" y="107132"/>
                      <a:pt x="27544" y="105935"/>
                    </a:cubicBezTo>
                    <a:cubicBezTo>
                      <a:pt x="27544" y="105935"/>
                      <a:pt x="27544" y="105935"/>
                      <a:pt x="28708" y="104438"/>
                    </a:cubicBezTo>
                    <a:cubicBezTo>
                      <a:pt x="28708" y="104438"/>
                      <a:pt x="28708" y="104438"/>
                      <a:pt x="30106" y="102942"/>
                    </a:cubicBezTo>
                    <a:cubicBezTo>
                      <a:pt x="30106" y="102942"/>
                      <a:pt x="30106" y="102942"/>
                      <a:pt x="31270" y="102044"/>
                    </a:cubicBezTo>
                    <a:cubicBezTo>
                      <a:pt x="31270" y="102044"/>
                      <a:pt x="31270" y="102044"/>
                      <a:pt x="31736" y="100249"/>
                    </a:cubicBezTo>
                    <a:cubicBezTo>
                      <a:pt x="31736" y="100249"/>
                      <a:pt x="31736" y="100249"/>
                      <a:pt x="31969" y="97556"/>
                    </a:cubicBezTo>
                    <a:cubicBezTo>
                      <a:pt x="31969" y="97556"/>
                      <a:pt x="31969" y="97556"/>
                      <a:pt x="32434" y="95760"/>
                    </a:cubicBezTo>
                    <a:cubicBezTo>
                      <a:pt x="32434" y="95760"/>
                      <a:pt x="32434" y="95760"/>
                      <a:pt x="32667" y="95162"/>
                    </a:cubicBezTo>
                    <a:cubicBezTo>
                      <a:pt x="32667" y="95162"/>
                      <a:pt x="32667" y="95162"/>
                      <a:pt x="33832" y="93067"/>
                    </a:cubicBezTo>
                    <a:cubicBezTo>
                      <a:pt x="33832" y="93067"/>
                      <a:pt x="33832" y="93067"/>
                      <a:pt x="33133" y="93067"/>
                    </a:cubicBezTo>
                    <a:cubicBezTo>
                      <a:pt x="33133" y="93067"/>
                      <a:pt x="33133" y="93067"/>
                      <a:pt x="31969" y="93366"/>
                    </a:cubicBezTo>
                    <a:cubicBezTo>
                      <a:pt x="31969" y="93366"/>
                      <a:pt x="31969" y="93366"/>
                      <a:pt x="31270" y="93366"/>
                    </a:cubicBezTo>
                    <a:cubicBezTo>
                      <a:pt x="31270" y="93366"/>
                      <a:pt x="31270" y="93366"/>
                      <a:pt x="30106" y="93067"/>
                    </a:cubicBezTo>
                    <a:cubicBezTo>
                      <a:pt x="30106" y="93067"/>
                      <a:pt x="30106" y="93067"/>
                      <a:pt x="29640" y="92468"/>
                    </a:cubicBezTo>
                    <a:cubicBezTo>
                      <a:pt x="29640" y="92468"/>
                      <a:pt x="29640" y="92468"/>
                      <a:pt x="30804" y="90972"/>
                    </a:cubicBezTo>
                    <a:cubicBezTo>
                      <a:pt x="30804" y="90972"/>
                      <a:pt x="30804" y="90972"/>
                      <a:pt x="29640" y="91271"/>
                    </a:cubicBezTo>
                    <a:cubicBezTo>
                      <a:pt x="29640" y="91271"/>
                      <a:pt x="29640" y="91271"/>
                      <a:pt x="28941" y="92169"/>
                    </a:cubicBezTo>
                    <a:cubicBezTo>
                      <a:pt x="28941" y="92169"/>
                      <a:pt x="28941" y="92169"/>
                      <a:pt x="28475" y="94264"/>
                    </a:cubicBezTo>
                    <a:cubicBezTo>
                      <a:pt x="28475" y="94264"/>
                      <a:pt x="28475" y="94264"/>
                      <a:pt x="27777" y="95162"/>
                    </a:cubicBezTo>
                    <a:cubicBezTo>
                      <a:pt x="27777" y="95162"/>
                      <a:pt x="27777" y="95162"/>
                      <a:pt x="27544" y="94264"/>
                    </a:cubicBezTo>
                    <a:cubicBezTo>
                      <a:pt x="27544" y="94264"/>
                      <a:pt x="27544" y="94264"/>
                      <a:pt x="26845" y="93067"/>
                    </a:cubicBezTo>
                    <a:cubicBezTo>
                      <a:pt x="26845" y="93067"/>
                      <a:pt x="26845" y="93067"/>
                      <a:pt x="25681" y="91571"/>
                    </a:cubicBezTo>
                    <a:cubicBezTo>
                      <a:pt x="25681" y="91571"/>
                      <a:pt x="25681" y="91571"/>
                      <a:pt x="23818" y="90074"/>
                    </a:cubicBezTo>
                    <a:cubicBezTo>
                      <a:pt x="23818" y="90074"/>
                      <a:pt x="23818" y="90074"/>
                      <a:pt x="23352" y="90074"/>
                    </a:cubicBezTo>
                    <a:cubicBezTo>
                      <a:pt x="23352" y="90074"/>
                      <a:pt x="23352" y="90074"/>
                      <a:pt x="21722" y="91571"/>
                    </a:cubicBezTo>
                    <a:cubicBezTo>
                      <a:pt x="21722" y="91571"/>
                      <a:pt x="21722" y="91571"/>
                      <a:pt x="20790" y="91571"/>
                    </a:cubicBezTo>
                    <a:cubicBezTo>
                      <a:pt x="20790" y="91571"/>
                      <a:pt x="20790" y="91571"/>
                      <a:pt x="19393" y="91571"/>
                    </a:cubicBezTo>
                    <a:cubicBezTo>
                      <a:pt x="19393" y="91571"/>
                      <a:pt x="19393" y="91571"/>
                      <a:pt x="19626" y="87680"/>
                    </a:cubicBezTo>
                    <a:cubicBezTo>
                      <a:pt x="19626" y="87680"/>
                      <a:pt x="19626" y="87680"/>
                      <a:pt x="19859" y="86483"/>
                    </a:cubicBezTo>
                    <a:cubicBezTo>
                      <a:pt x="19859" y="86483"/>
                      <a:pt x="19859" y="86483"/>
                      <a:pt x="20557" y="85286"/>
                    </a:cubicBezTo>
                    <a:cubicBezTo>
                      <a:pt x="20557" y="85286"/>
                      <a:pt x="20557" y="85286"/>
                      <a:pt x="20557" y="83790"/>
                    </a:cubicBezTo>
                    <a:cubicBezTo>
                      <a:pt x="20557" y="83790"/>
                      <a:pt x="20557" y="83790"/>
                      <a:pt x="20324" y="81396"/>
                    </a:cubicBezTo>
                    <a:cubicBezTo>
                      <a:pt x="20324" y="81396"/>
                      <a:pt x="20324" y="81396"/>
                      <a:pt x="19859" y="79002"/>
                    </a:cubicBezTo>
                    <a:cubicBezTo>
                      <a:pt x="19859" y="79002"/>
                      <a:pt x="19859" y="79002"/>
                      <a:pt x="19393" y="79600"/>
                    </a:cubicBezTo>
                    <a:cubicBezTo>
                      <a:pt x="19393" y="79600"/>
                      <a:pt x="19393" y="79600"/>
                      <a:pt x="18461" y="80798"/>
                    </a:cubicBezTo>
                    <a:cubicBezTo>
                      <a:pt x="18461" y="80798"/>
                      <a:pt x="18461" y="80798"/>
                      <a:pt x="17763" y="81396"/>
                    </a:cubicBezTo>
                    <a:cubicBezTo>
                      <a:pt x="17763" y="81396"/>
                      <a:pt x="17763" y="81396"/>
                      <a:pt x="17064" y="81396"/>
                    </a:cubicBezTo>
                    <a:cubicBezTo>
                      <a:pt x="17064" y="81396"/>
                      <a:pt x="17064" y="81396"/>
                      <a:pt x="16365" y="80498"/>
                    </a:cubicBezTo>
                    <a:cubicBezTo>
                      <a:pt x="16365" y="80498"/>
                      <a:pt x="16365" y="80498"/>
                      <a:pt x="15900" y="80498"/>
                    </a:cubicBezTo>
                    <a:cubicBezTo>
                      <a:pt x="15900" y="80498"/>
                      <a:pt x="15900" y="80498"/>
                      <a:pt x="14968" y="79900"/>
                    </a:cubicBezTo>
                    <a:cubicBezTo>
                      <a:pt x="14968" y="79900"/>
                      <a:pt x="14968" y="79900"/>
                      <a:pt x="14269" y="79002"/>
                    </a:cubicBezTo>
                    <a:cubicBezTo>
                      <a:pt x="14269" y="79002"/>
                      <a:pt x="14269" y="79002"/>
                      <a:pt x="13571" y="78404"/>
                    </a:cubicBezTo>
                    <a:cubicBezTo>
                      <a:pt x="13571" y="78404"/>
                      <a:pt x="13571" y="78404"/>
                      <a:pt x="12872" y="77506"/>
                    </a:cubicBezTo>
                    <a:cubicBezTo>
                      <a:pt x="12872" y="77506"/>
                      <a:pt x="12872" y="77506"/>
                      <a:pt x="12639" y="76608"/>
                    </a:cubicBezTo>
                    <a:cubicBezTo>
                      <a:pt x="12639" y="76608"/>
                      <a:pt x="12639" y="76608"/>
                      <a:pt x="12406" y="74513"/>
                    </a:cubicBezTo>
                    <a:cubicBezTo>
                      <a:pt x="12406" y="74513"/>
                      <a:pt x="12406" y="74513"/>
                      <a:pt x="13338" y="73616"/>
                    </a:cubicBezTo>
                    <a:cubicBezTo>
                      <a:pt x="13338" y="73616"/>
                      <a:pt x="13338" y="73616"/>
                      <a:pt x="14269" y="73616"/>
                    </a:cubicBezTo>
                    <a:cubicBezTo>
                      <a:pt x="14269" y="73616"/>
                      <a:pt x="14269" y="73616"/>
                      <a:pt x="15434" y="73616"/>
                    </a:cubicBezTo>
                    <a:cubicBezTo>
                      <a:pt x="15434" y="73616"/>
                      <a:pt x="15434" y="73616"/>
                      <a:pt x="16598" y="74513"/>
                    </a:cubicBezTo>
                    <a:cubicBezTo>
                      <a:pt x="16598" y="74513"/>
                      <a:pt x="16598" y="74513"/>
                      <a:pt x="17064" y="73017"/>
                    </a:cubicBezTo>
                    <a:cubicBezTo>
                      <a:pt x="17064" y="73017"/>
                      <a:pt x="17064" y="73017"/>
                      <a:pt x="16365" y="72119"/>
                    </a:cubicBezTo>
                    <a:cubicBezTo>
                      <a:pt x="16365" y="72119"/>
                      <a:pt x="16365" y="72119"/>
                      <a:pt x="16132" y="72119"/>
                    </a:cubicBezTo>
                    <a:cubicBezTo>
                      <a:pt x="16132" y="72119"/>
                      <a:pt x="16132" y="72119"/>
                      <a:pt x="14968" y="72119"/>
                    </a:cubicBezTo>
                    <a:cubicBezTo>
                      <a:pt x="14968" y="72119"/>
                      <a:pt x="14968" y="72119"/>
                      <a:pt x="14269" y="72119"/>
                    </a:cubicBezTo>
                    <a:cubicBezTo>
                      <a:pt x="14269" y="72119"/>
                      <a:pt x="14269" y="72119"/>
                      <a:pt x="12872" y="70922"/>
                    </a:cubicBezTo>
                    <a:cubicBezTo>
                      <a:pt x="12872" y="70922"/>
                      <a:pt x="12872" y="70922"/>
                      <a:pt x="12406" y="69725"/>
                    </a:cubicBezTo>
                    <a:cubicBezTo>
                      <a:pt x="12406" y="69725"/>
                      <a:pt x="12406" y="69725"/>
                      <a:pt x="11941" y="68229"/>
                    </a:cubicBezTo>
                    <a:cubicBezTo>
                      <a:pt x="11941" y="68229"/>
                      <a:pt x="11941" y="68229"/>
                      <a:pt x="11475" y="66733"/>
                    </a:cubicBezTo>
                    <a:cubicBezTo>
                      <a:pt x="11475" y="66733"/>
                      <a:pt x="11475" y="66733"/>
                      <a:pt x="11475" y="66134"/>
                    </a:cubicBezTo>
                    <a:cubicBezTo>
                      <a:pt x="11475" y="66134"/>
                      <a:pt x="11475" y="66134"/>
                      <a:pt x="11941" y="65536"/>
                    </a:cubicBezTo>
                    <a:cubicBezTo>
                      <a:pt x="11941" y="65536"/>
                      <a:pt x="11941" y="65536"/>
                      <a:pt x="12639" y="64039"/>
                    </a:cubicBezTo>
                    <a:cubicBezTo>
                      <a:pt x="12639" y="64039"/>
                      <a:pt x="12639" y="64039"/>
                      <a:pt x="13804" y="62244"/>
                    </a:cubicBezTo>
                    <a:cubicBezTo>
                      <a:pt x="13804" y="62244"/>
                      <a:pt x="13804" y="62244"/>
                      <a:pt x="15201" y="61047"/>
                    </a:cubicBezTo>
                    <a:cubicBezTo>
                      <a:pt x="15201" y="61047"/>
                      <a:pt x="15201" y="61047"/>
                      <a:pt x="16132" y="59551"/>
                    </a:cubicBezTo>
                    <a:cubicBezTo>
                      <a:pt x="16132" y="59551"/>
                      <a:pt x="16132" y="59551"/>
                      <a:pt x="16365" y="58054"/>
                    </a:cubicBezTo>
                    <a:cubicBezTo>
                      <a:pt x="16365" y="58054"/>
                      <a:pt x="16365" y="58054"/>
                      <a:pt x="17530" y="56558"/>
                    </a:cubicBezTo>
                    <a:cubicBezTo>
                      <a:pt x="17530" y="56558"/>
                      <a:pt x="17530" y="56558"/>
                      <a:pt x="18461" y="56259"/>
                    </a:cubicBezTo>
                    <a:cubicBezTo>
                      <a:pt x="18461" y="56259"/>
                      <a:pt x="18461" y="56259"/>
                      <a:pt x="19160" y="56857"/>
                    </a:cubicBezTo>
                    <a:cubicBezTo>
                      <a:pt x="19160" y="56857"/>
                      <a:pt x="19160" y="56857"/>
                      <a:pt x="19859" y="58054"/>
                    </a:cubicBezTo>
                    <a:cubicBezTo>
                      <a:pt x="19859" y="58054"/>
                      <a:pt x="19859" y="58054"/>
                      <a:pt x="20324" y="58054"/>
                    </a:cubicBezTo>
                    <a:cubicBezTo>
                      <a:pt x="20324" y="58054"/>
                      <a:pt x="20324" y="58054"/>
                      <a:pt x="21256" y="58054"/>
                    </a:cubicBezTo>
                    <a:cubicBezTo>
                      <a:pt x="21256" y="58054"/>
                      <a:pt x="21256" y="58054"/>
                      <a:pt x="21722" y="58054"/>
                    </a:cubicBezTo>
                    <a:cubicBezTo>
                      <a:pt x="21722" y="58054"/>
                      <a:pt x="21722" y="58054"/>
                      <a:pt x="22420" y="56857"/>
                    </a:cubicBezTo>
                    <a:cubicBezTo>
                      <a:pt x="22420" y="56857"/>
                      <a:pt x="22420" y="56857"/>
                      <a:pt x="23119" y="56857"/>
                    </a:cubicBezTo>
                    <a:cubicBezTo>
                      <a:pt x="23119" y="56857"/>
                      <a:pt x="23119" y="56857"/>
                      <a:pt x="23352" y="56259"/>
                    </a:cubicBezTo>
                    <a:cubicBezTo>
                      <a:pt x="23352" y="56259"/>
                      <a:pt x="23352" y="56259"/>
                      <a:pt x="23818" y="55361"/>
                    </a:cubicBezTo>
                    <a:cubicBezTo>
                      <a:pt x="23818" y="55361"/>
                      <a:pt x="23818" y="55361"/>
                      <a:pt x="24050" y="56259"/>
                    </a:cubicBezTo>
                    <a:cubicBezTo>
                      <a:pt x="24050" y="56259"/>
                      <a:pt x="24050" y="56259"/>
                      <a:pt x="24749" y="56259"/>
                    </a:cubicBezTo>
                    <a:cubicBezTo>
                      <a:pt x="24749" y="56259"/>
                      <a:pt x="24749" y="56259"/>
                      <a:pt x="25215" y="56259"/>
                    </a:cubicBezTo>
                    <a:cubicBezTo>
                      <a:pt x="25215" y="56259"/>
                      <a:pt x="25215" y="56259"/>
                      <a:pt x="26147" y="56259"/>
                    </a:cubicBezTo>
                    <a:cubicBezTo>
                      <a:pt x="26147" y="56259"/>
                      <a:pt x="26147" y="56259"/>
                      <a:pt x="26845" y="55361"/>
                    </a:cubicBezTo>
                    <a:cubicBezTo>
                      <a:pt x="26845" y="55361"/>
                      <a:pt x="26845" y="55361"/>
                      <a:pt x="27544" y="55361"/>
                    </a:cubicBezTo>
                    <a:cubicBezTo>
                      <a:pt x="27544" y="55361"/>
                      <a:pt x="27544" y="55361"/>
                      <a:pt x="27777" y="53266"/>
                    </a:cubicBezTo>
                    <a:cubicBezTo>
                      <a:pt x="27777" y="53266"/>
                      <a:pt x="27777" y="53266"/>
                      <a:pt x="27311" y="51770"/>
                    </a:cubicBezTo>
                    <a:cubicBezTo>
                      <a:pt x="27311" y="51770"/>
                      <a:pt x="27311" y="51770"/>
                      <a:pt x="26845" y="49376"/>
                    </a:cubicBezTo>
                    <a:cubicBezTo>
                      <a:pt x="26845" y="49376"/>
                      <a:pt x="26845" y="49376"/>
                      <a:pt x="27777" y="49376"/>
                    </a:cubicBezTo>
                    <a:cubicBezTo>
                      <a:pt x="27777" y="49376"/>
                      <a:pt x="27777" y="49376"/>
                      <a:pt x="28708" y="48179"/>
                    </a:cubicBezTo>
                    <a:cubicBezTo>
                      <a:pt x="28708" y="48179"/>
                      <a:pt x="28708" y="48179"/>
                      <a:pt x="28475" y="46383"/>
                    </a:cubicBezTo>
                    <a:cubicBezTo>
                      <a:pt x="28475" y="46383"/>
                      <a:pt x="28475" y="46383"/>
                      <a:pt x="27078" y="46084"/>
                    </a:cubicBezTo>
                    <a:cubicBezTo>
                      <a:pt x="27078" y="46084"/>
                      <a:pt x="27078" y="46084"/>
                      <a:pt x="26379" y="46084"/>
                    </a:cubicBezTo>
                    <a:cubicBezTo>
                      <a:pt x="26379" y="46084"/>
                      <a:pt x="26379" y="46084"/>
                      <a:pt x="25681" y="46383"/>
                    </a:cubicBezTo>
                    <a:cubicBezTo>
                      <a:pt x="25681" y="46383"/>
                      <a:pt x="25681" y="46383"/>
                      <a:pt x="24982" y="46982"/>
                    </a:cubicBezTo>
                    <a:cubicBezTo>
                      <a:pt x="24982" y="46982"/>
                      <a:pt x="24982" y="46982"/>
                      <a:pt x="24516" y="48179"/>
                    </a:cubicBezTo>
                    <a:cubicBezTo>
                      <a:pt x="24516" y="48179"/>
                      <a:pt x="24516" y="48179"/>
                      <a:pt x="23818" y="48179"/>
                    </a:cubicBezTo>
                    <a:cubicBezTo>
                      <a:pt x="23818" y="48179"/>
                      <a:pt x="23818" y="48179"/>
                      <a:pt x="23119" y="46383"/>
                    </a:cubicBezTo>
                    <a:cubicBezTo>
                      <a:pt x="23119" y="46383"/>
                      <a:pt x="23119" y="46383"/>
                      <a:pt x="21256" y="46383"/>
                    </a:cubicBezTo>
                    <a:cubicBezTo>
                      <a:pt x="21256" y="46383"/>
                      <a:pt x="21256" y="46383"/>
                      <a:pt x="19160" y="46383"/>
                    </a:cubicBezTo>
                    <a:cubicBezTo>
                      <a:pt x="19160" y="46383"/>
                      <a:pt x="19160" y="46383"/>
                      <a:pt x="17530" y="45785"/>
                    </a:cubicBezTo>
                    <a:cubicBezTo>
                      <a:pt x="17530" y="45785"/>
                      <a:pt x="17530" y="45785"/>
                      <a:pt x="15900" y="44887"/>
                    </a:cubicBezTo>
                    <a:cubicBezTo>
                      <a:pt x="15900" y="44887"/>
                      <a:pt x="15900" y="44887"/>
                      <a:pt x="14968" y="43391"/>
                    </a:cubicBezTo>
                    <a:cubicBezTo>
                      <a:pt x="14968" y="43391"/>
                      <a:pt x="14968" y="43391"/>
                      <a:pt x="14735" y="40399"/>
                    </a:cubicBezTo>
                    <a:cubicBezTo>
                      <a:pt x="14735" y="40399"/>
                      <a:pt x="14735" y="40399"/>
                      <a:pt x="15900" y="39800"/>
                    </a:cubicBezTo>
                    <a:cubicBezTo>
                      <a:pt x="15900" y="39800"/>
                      <a:pt x="15900" y="39800"/>
                      <a:pt x="16598" y="39201"/>
                    </a:cubicBezTo>
                    <a:cubicBezTo>
                      <a:pt x="16598" y="39201"/>
                      <a:pt x="16598" y="39201"/>
                      <a:pt x="14968" y="38304"/>
                    </a:cubicBezTo>
                    <a:cubicBezTo>
                      <a:pt x="14968" y="38304"/>
                      <a:pt x="14968" y="38304"/>
                      <a:pt x="14036" y="37406"/>
                    </a:cubicBezTo>
                    <a:cubicBezTo>
                      <a:pt x="14036" y="37406"/>
                      <a:pt x="14036" y="37406"/>
                      <a:pt x="12872" y="36209"/>
                    </a:cubicBezTo>
                    <a:cubicBezTo>
                      <a:pt x="12872" y="36209"/>
                      <a:pt x="12872" y="36209"/>
                      <a:pt x="12639" y="35610"/>
                    </a:cubicBezTo>
                    <a:cubicBezTo>
                      <a:pt x="12639" y="35610"/>
                      <a:pt x="12639" y="35610"/>
                      <a:pt x="13571" y="34713"/>
                    </a:cubicBezTo>
                    <a:cubicBezTo>
                      <a:pt x="13571" y="34713"/>
                      <a:pt x="13571" y="34713"/>
                      <a:pt x="14269" y="34713"/>
                    </a:cubicBezTo>
                    <a:cubicBezTo>
                      <a:pt x="14269" y="34713"/>
                      <a:pt x="14269" y="34713"/>
                      <a:pt x="15667" y="34413"/>
                    </a:cubicBezTo>
                    <a:cubicBezTo>
                      <a:pt x="15667" y="34413"/>
                      <a:pt x="15667" y="34413"/>
                      <a:pt x="17530" y="32917"/>
                    </a:cubicBezTo>
                    <a:cubicBezTo>
                      <a:pt x="17530" y="32917"/>
                      <a:pt x="17530" y="32917"/>
                      <a:pt x="17763" y="33516"/>
                    </a:cubicBezTo>
                    <a:cubicBezTo>
                      <a:pt x="17763" y="33516"/>
                      <a:pt x="17763" y="33516"/>
                      <a:pt x="18927" y="32917"/>
                    </a:cubicBezTo>
                    <a:cubicBezTo>
                      <a:pt x="18927" y="32917"/>
                      <a:pt x="18927" y="32917"/>
                      <a:pt x="18927" y="32618"/>
                    </a:cubicBezTo>
                    <a:cubicBezTo>
                      <a:pt x="18927" y="32618"/>
                      <a:pt x="18927" y="32618"/>
                      <a:pt x="19626" y="32319"/>
                    </a:cubicBezTo>
                    <a:cubicBezTo>
                      <a:pt x="19626" y="32319"/>
                      <a:pt x="19626" y="32319"/>
                      <a:pt x="21023" y="32019"/>
                    </a:cubicBezTo>
                    <a:cubicBezTo>
                      <a:pt x="21023" y="32019"/>
                      <a:pt x="21023" y="32019"/>
                      <a:pt x="22653" y="32019"/>
                    </a:cubicBezTo>
                    <a:cubicBezTo>
                      <a:pt x="22653" y="32019"/>
                      <a:pt x="22653" y="32019"/>
                      <a:pt x="23352" y="32618"/>
                    </a:cubicBezTo>
                    <a:cubicBezTo>
                      <a:pt x="23352" y="32618"/>
                      <a:pt x="23352" y="32618"/>
                      <a:pt x="22886" y="34114"/>
                    </a:cubicBezTo>
                    <a:cubicBezTo>
                      <a:pt x="22886" y="34114"/>
                      <a:pt x="22886" y="34114"/>
                      <a:pt x="22886" y="34713"/>
                    </a:cubicBezTo>
                    <a:cubicBezTo>
                      <a:pt x="22886" y="34713"/>
                      <a:pt x="22886" y="34713"/>
                      <a:pt x="23585" y="35311"/>
                    </a:cubicBezTo>
                    <a:cubicBezTo>
                      <a:pt x="23585" y="35311"/>
                      <a:pt x="23585" y="35311"/>
                      <a:pt x="24283" y="36209"/>
                    </a:cubicBezTo>
                    <a:cubicBezTo>
                      <a:pt x="24283" y="36209"/>
                      <a:pt x="24283" y="36209"/>
                      <a:pt x="25681" y="36209"/>
                    </a:cubicBezTo>
                    <a:cubicBezTo>
                      <a:pt x="25681" y="36209"/>
                      <a:pt x="25681" y="36209"/>
                      <a:pt x="27544" y="36808"/>
                    </a:cubicBezTo>
                    <a:cubicBezTo>
                      <a:pt x="27544" y="36808"/>
                      <a:pt x="27544" y="36808"/>
                      <a:pt x="28941" y="35910"/>
                    </a:cubicBezTo>
                    <a:cubicBezTo>
                      <a:pt x="28941" y="35910"/>
                      <a:pt x="28941" y="35910"/>
                      <a:pt x="29873" y="34713"/>
                    </a:cubicBezTo>
                    <a:cubicBezTo>
                      <a:pt x="29873" y="34713"/>
                      <a:pt x="29873" y="34713"/>
                      <a:pt x="31037" y="33815"/>
                    </a:cubicBezTo>
                    <a:cubicBezTo>
                      <a:pt x="31037" y="33815"/>
                      <a:pt x="30106" y="33216"/>
                      <a:pt x="29873" y="33216"/>
                    </a:cubicBezTo>
                    <a:cubicBezTo>
                      <a:pt x="29407" y="33216"/>
                      <a:pt x="28941" y="32618"/>
                      <a:pt x="28941" y="32618"/>
                    </a:cubicBezTo>
                    <a:cubicBezTo>
                      <a:pt x="28941" y="32618"/>
                      <a:pt x="28941" y="32618"/>
                      <a:pt x="28243" y="32019"/>
                    </a:cubicBezTo>
                    <a:cubicBezTo>
                      <a:pt x="28243" y="32019"/>
                      <a:pt x="28243" y="32019"/>
                      <a:pt x="28243" y="30822"/>
                    </a:cubicBezTo>
                    <a:cubicBezTo>
                      <a:pt x="28243" y="30822"/>
                      <a:pt x="28243" y="30822"/>
                      <a:pt x="28010" y="29326"/>
                    </a:cubicBezTo>
                    <a:cubicBezTo>
                      <a:pt x="28010" y="29326"/>
                      <a:pt x="28010" y="29326"/>
                      <a:pt x="24516" y="28129"/>
                    </a:cubicBezTo>
                    <a:cubicBezTo>
                      <a:pt x="24516" y="28129"/>
                      <a:pt x="24516" y="28129"/>
                      <a:pt x="24516" y="23640"/>
                    </a:cubicBezTo>
                    <a:cubicBezTo>
                      <a:pt x="24516" y="23640"/>
                      <a:pt x="24516" y="23640"/>
                      <a:pt x="22886" y="21546"/>
                    </a:cubicBezTo>
                    <a:cubicBezTo>
                      <a:pt x="22886" y="21546"/>
                      <a:pt x="22886" y="21546"/>
                      <a:pt x="19626" y="17057"/>
                    </a:cubicBezTo>
                    <a:cubicBezTo>
                      <a:pt x="19626" y="17057"/>
                      <a:pt x="19626" y="17057"/>
                      <a:pt x="20091" y="17057"/>
                    </a:cubicBezTo>
                    <a:cubicBezTo>
                      <a:pt x="20091" y="17057"/>
                      <a:pt x="20091" y="17057"/>
                      <a:pt x="20091" y="16159"/>
                    </a:cubicBezTo>
                    <a:cubicBezTo>
                      <a:pt x="20091" y="16159"/>
                      <a:pt x="20091" y="16159"/>
                      <a:pt x="21256" y="16159"/>
                    </a:cubicBezTo>
                    <a:cubicBezTo>
                      <a:pt x="21256" y="16159"/>
                      <a:pt x="21256" y="16159"/>
                      <a:pt x="21256" y="14962"/>
                    </a:cubicBezTo>
                    <a:cubicBezTo>
                      <a:pt x="21256" y="14962"/>
                      <a:pt x="21256" y="14962"/>
                      <a:pt x="21489" y="13466"/>
                    </a:cubicBezTo>
                    <a:cubicBezTo>
                      <a:pt x="21489" y="13466"/>
                      <a:pt x="21489" y="13466"/>
                      <a:pt x="22187" y="13466"/>
                    </a:cubicBezTo>
                    <a:cubicBezTo>
                      <a:pt x="22187" y="13466"/>
                      <a:pt x="22187" y="13466"/>
                      <a:pt x="22886" y="14064"/>
                    </a:cubicBezTo>
                    <a:cubicBezTo>
                      <a:pt x="22886" y="14064"/>
                      <a:pt x="22886" y="14064"/>
                      <a:pt x="24050" y="14064"/>
                    </a:cubicBezTo>
                    <a:cubicBezTo>
                      <a:pt x="24050" y="14064"/>
                      <a:pt x="24050" y="14064"/>
                      <a:pt x="24516" y="14064"/>
                    </a:cubicBezTo>
                    <a:cubicBezTo>
                      <a:pt x="24516" y="14064"/>
                      <a:pt x="24516" y="14064"/>
                      <a:pt x="25681" y="14064"/>
                    </a:cubicBezTo>
                    <a:cubicBezTo>
                      <a:pt x="25681" y="14064"/>
                      <a:pt x="25681" y="14064"/>
                      <a:pt x="27777" y="13166"/>
                    </a:cubicBezTo>
                    <a:cubicBezTo>
                      <a:pt x="27777" y="13166"/>
                      <a:pt x="27777" y="13166"/>
                      <a:pt x="28475" y="12269"/>
                    </a:cubicBezTo>
                    <a:cubicBezTo>
                      <a:pt x="28475" y="12269"/>
                      <a:pt x="28475" y="12269"/>
                      <a:pt x="29174" y="10773"/>
                    </a:cubicBezTo>
                    <a:cubicBezTo>
                      <a:pt x="29174" y="10773"/>
                      <a:pt x="29174" y="10773"/>
                      <a:pt x="29174" y="8379"/>
                    </a:cubicBezTo>
                    <a:cubicBezTo>
                      <a:pt x="29174" y="8379"/>
                      <a:pt x="29174" y="8379"/>
                      <a:pt x="29873" y="8379"/>
                    </a:cubicBezTo>
                    <a:cubicBezTo>
                      <a:pt x="29873" y="8379"/>
                      <a:pt x="29873" y="8379"/>
                      <a:pt x="30571" y="7481"/>
                    </a:cubicBezTo>
                    <a:cubicBezTo>
                      <a:pt x="30571" y="7481"/>
                      <a:pt x="30571" y="7481"/>
                      <a:pt x="31969" y="5984"/>
                    </a:cubicBezTo>
                    <a:cubicBezTo>
                      <a:pt x="31969" y="5984"/>
                      <a:pt x="31969" y="5984"/>
                      <a:pt x="34530" y="5386"/>
                    </a:cubicBezTo>
                    <a:cubicBezTo>
                      <a:pt x="34530" y="5386"/>
                      <a:pt x="34530" y="5386"/>
                      <a:pt x="35462" y="3890"/>
                    </a:cubicBezTo>
                    <a:cubicBezTo>
                      <a:pt x="35462" y="3890"/>
                      <a:pt x="35462" y="3890"/>
                      <a:pt x="36393" y="3291"/>
                    </a:cubicBezTo>
                    <a:cubicBezTo>
                      <a:pt x="36393" y="3291"/>
                      <a:pt x="36393" y="3291"/>
                      <a:pt x="37092" y="2393"/>
                    </a:cubicBezTo>
                    <a:cubicBezTo>
                      <a:pt x="37092" y="2393"/>
                      <a:pt x="37092" y="2393"/>
                      <a:pt x="40818" y="2693"/>
                    </a:cubicBezTo>
                    <a:cubicBezTo>
                      <a:pt x="40818" y="2693"/>
                      <a:pt x="40818" y="2693"/>
                      <a:pt x="41284" y="1197"/>
                    </a:cubicBezTo>
                    <a:cubicBezTo>
                      <a:pt x="41284" y="1197"/>
                      <a:pt x="41284" y="1197"/>
                      <a:pt x="43147" y="0"/>
                    </a:cubicBez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59" name="Shape 1437">
                <a:extLst>
                  <a:ext uri="{FF2B5EF4-FFF2-40B4-BE49-F238E27FC236}">
                    <a16:creationId xmlns:a16="http://schemas.microsoft.com/office/drawing/2014/main" id="{0A0C9EF8-C044-1801-215F-9173CC479434}"/>
                  </a:ext>
                </a:extLst>
              </p:cNvPr>
              <p:cNvSpPr/>
              <p:nvPr/>
            </p:nvSpPr>
            <p:spPr>
              <a:xfrm>
                <a:off x="6729061" y="5967267"/>
                <a:ext cx="814771" cy="517793"/>
              </a:xfrm>
              <a:custGeom>
                <a:avLst/>
                <a:gdLst/>
                <a:ahLst/>
                <a:cxnLst/>
                <a:rect l="0" t="0" r="0" b="0"/>
                <a:pathLst>
                  <a:path w="120000" h="120000" extrusionOk="0">
                    <a:moveTo>
                      <a:pt x="95419" y="71716"/>
                    </a:moveTo>
                    <a:cubicBezTo>
                      <a:pt x="96188" y="71716"/>
                      <a:pt x="96188" y="71716"/>
                      <a:pt x="96188" y="71716"/>
                    </a:cubicBezTo>
                    <a:cubicBezTo>
                      <a:pt x="97724" y="71716"/>
                      <a:pt x="97724" y="71716"/>
                      <a:pt x="97724" y="71716"/>
                    </a:cubicBezTo>
                    <a:cubicBezTo>
                      <a:pt x="100028" y="74100"/>
                      <a:pt x="100028" y="74100"/>
                      <a:pt x="100028" y="74100"/>
                    </a:cubicBezTo>
                    <a:cubicBezTo>
                      <a:pt x="101948" y="77080"/>
                      <a:pt x="101948" y="77080"/>
                      <a:pt x="101948" y="77080"/>
                    </a:cubicBezTo>
                    <a:cubicBezTo>
                      <a:pt x="101948" y="77080"/>
                      <a:pt x="103101" y="77677"/>
                      <a:pt x="103485" y="77677"/>
                    </a:cubicBezTo>
                    <a:cubicBezTo>
                      <a:pt x="103869" y="77677"/>
                      <a:pt x="104253" y="77677"/>
                      <a:pt x="104637" y="77677"/>
                    </a:cubicBezTo>
                    <a:cubicBezTo>
                      <a:pt x="105021" y="77677"/>
                      <a:pt x="106557" y="77677"/>
                      <a:pt x="106557" y="77677"/>
                    </a:cubicBezTo>
                    <a:cubicBezTo>
                      <a:pt x="110398" y="80061"/>
                      <a:pt x="110398" y="80061"/>
                      <a:pt x="110398" y="80061"/>
                    </a:cubicBezTo>
                    <a:cubicBezTo>
                      <a:pt x="112702" y="83042"/>
                      <a:pt x="112702" y="83042"/>
                      <a:pt x="112702" y="83042"/>
                    </a:cubicBezTo>
                    <a:cubicBezTo>
                      <a:pt x="112702" y="85426"/>
                      <a:pt x="112702" y="85426"/>
                      <a:pt x="112702" y="85426"/>
                    </a:cubicBezTo>
                    <a:cubicBezTo>
                      <a:pt x="113470" y="90791"/>
                      <a:pt x="113470" y="90791"/>
                      <a:pt x="113470" y="90791"/>
                    </a:cubicBezTo>
                    <a:cubicBezTo>
                      <a:pt x="114623" y="90791"/>
                      <a:pt x="114623" y="90791"/>
                      <a:pt x="114623" y="90791"/>
                    </a:cubicBezTo>
                    <a:cubicBezTo>
                      <a:pt x="115391" y="90791"/>
                      <a:pt x="115391" y="90791"/>
                      <a:pt x="115391" y="90791"/>
                    </a:cubicBezTo>
                    <a:cubicBezTo>
                      <a:pt x="115391" y="94367"/>
                      <a:pt x="115391" y="94367"/>
                      <a:pt x="115391" y="94367"/>
                    </a:cubicBezTo>
                    <a:cubicBezTo>
                      <a:pt x="116543" y="94367"/>
                      <a:pt x="116543" y="94367"/>
                      <a:pt x="116543" y="94367"/>
                    </a:cubicBezTo>
                    <a:cubicBezTo>
                      <a:pt x="118079" y="96752"/>
                      <a:pt x="118079" y="96752"/>
                      <a:pt x="118079" y="96752"/>
                    </a:cubicBezTo>
                    <a:cubicBezTo>
                      <a:pt x="120000" y="96752"/>
                      <a:pt x="120000" y="96752"/>
                      <a:pt x="120000" y="96752"/>
                    </a:cubicBezTo>
                    <a:cubicBezTo>
                      <a:pt x="118079" y="100924"/>
                      <a:pt x="118079" y="100924"/>
                      <a:pt x="118079" y="100924"/>
                    </a:cubicBezTo>
                    <a:cubicBezTo>
                      <a:pt x="116543" y="102117"/>
                      <a:pt x="116543" y="102117"/>
                      <a:pt x="116543" y="102117"/>
                    </a:cubicBezTo>
                    <a:cubicBezTo>
                      <a:pt x="114623" y="107482"/>
                      <a:pt x="114623" y="107482"/>
                      <a:pt x="114623" y="107482"/>
                    </a:cubicBezTo>
                    <a:cubicBezTo>
                      <a:pt x="112318" y="108674"/>
                      <a:pt x="112318" y="108674"/>
                      <a:pt x="112318" y="108674"/>
                    </a:cubicBezTo>
                    <a:cubicBezTo>
                      <a:pt x="107709" y="108674"/>
                      <a:pt x="107709" y="108674"/>
                      <a:pt x="107709" y="108674"/>
                    </a:cubicBezTo>
                    <a:cubicBezTo>
                      <a:pt x="106941" y="110462"/>
                      <a:pt x="106941" y="110462"/>
                      <a:pt x="106941" y="110462"/>
                    </a:cubicBezTo>
                    <a:cubicBezTo>
                      <a:pt x="103869" y="110462"/>
                      <a:pt x="103869" y="110462"/>
                      <a:pt x="103869" y="110462"/>
                    </a:cubicBezTo>
                    <a:cubicBezTo>
                      <a:pt x="103101" y="114635"/>
                      <a:pt x="103101" y="114635"/>
                      <a:pt x="103101" y="114635"/>
                    </a:cubicBezTo>
                    <a:cubicBezTo>
                      <a:pt x="102717" y="117615"/>
                      <a:pt x="102717" y="117615"/>
                      <a:pt x="102717" y="117615"/>
                    </a:cubicBezTo>
                    <a:cubicBezTo>
                      <a:pt x="101948" y="118808"/>
                      <a:pt x="101948" y="118808"/>
                      <a:pt x="101948" y="118808"/>
                    </a:cubicBezTo>
                    <a:cubicBezTo>
                      <a:pt x="101180" y="120000"/>
                      <a:pt x="101180" y="120000"/>
                      <a:pt x="101180" y="120000"/>
                    </a:cubicBezTo>
                    <a:cubicBezTo>
                      <a:pt x="100028" y="120000"/>
                      <a:pt x="100028" y="120000"/>
                      <a:pt x="100028" y="120000"/>
                    </a:cubicBezTo>
                    <a:cubicBezTo>
                      <a:pt x="98876" y="117019"/>
                      <a:pt x="98876" y="117019"/>
                      <a:pt x="98876" y="117019"/>
                    </a:cubicBezTo>
                    <a:cubicBezTo>
                      <a:pt x="96188" y="115231"/>
                      <a:pt x="96188" y="115231"/>
                      <a:pt x="96188" y="115231"/>
                    </a:cubicBezTo>
                    <a:cubicBezTo>
                      <a:pt x="94651" y="112846"/>
                      <a:pt x="94651" y="112846"/>
                      <a:pt x="94651" y="112846"/>
                    </a:cubicBezTo>
                    <a:cubicBezTo>
                      <a:pt x="94651" y="111654"/>
                      <a:pt x="94651" y="111654"/>
                      <a:pt x="94651" y="111654"/>
                    </a:cubicBezTo>
                    <a:cubicBezTo>
                      <a:pt x="94651" y="109866"/>
                      <a:pt x="94651" y="109866"/>
                      <a:pt x="94651" y="109866"/>
                    </a:cubicBezTo>
                    <a:cubicBezTo>
                      <a:pt x="94651" y="107482"/>
                      <a:pt x="94651" y="107482"/>
                      <a:pt x="94651" y="107482"/>
                    </a:cubicBezTo>
                    <a:cubicBezTo>
                      <a:pt x="94651" y="106289"/>
                      <a:pt x="94651" y="106289"/>
                      <a:pt x="94651" y="106289"/>
                    </a:cubicBezTo>
                    <a:cubicBezTo>
                      <a:pt x="94651" y="101521"/>
                      <a:pt x="94651" y="101521"/>
                      <a:pt x="94651" y="101521"/>
                    </a:cubicBezTo>
                    <a:cubicBezTo>
                      <a:pt x="94651" y="100328"/>
                      <a:pt x="94651" y="100328"/>
                      <a:pt x="94651" y="100328"/>
                    </a:cubicBezTo>
                    <a:cubicBezTo>
                      <a:pt x="94651" y="97348"/>
                      <a:pt x="94651" y="97348"/>
                      <a:pt x="94651" y="97348"/>
                    </a:cubicBezTo>
                    <a:cubicBezTo>
                      <a:pt x="92731" y="93175"/>
                      <a:pt x="92731" y="93175"/>
                      <a:pt x="92731" y="93175"/>
                    </a:cubicBezTo>
                    <a:cubicBezTo>
                      <a:pt x="91579" y="91387"/>
                      <a:pt x="91579" y="91387"/>
                      <a:pt x="91579" y="91387"/>
                    </a:cubicBezTo>
                    <a:cubicBezTo>
                      <a:pt x="91579" y="89598"/>
                      <a:pt x="91579" y="89598"/>
                      <a:pt x="91579" y="89598"/>
                    </a:cubicBezTo>
                    <a:cubicBezTo>
                      <a:pt x="91579" y="88406"/>
                      <a:pt x="91579" y="88406"/>
                      <a:pt x="91579" y="88406"/>
                    </a:cubicBezTo>
                    <a:cubicBezTo>
                      <a:pt x="92731" y="86022"/>
                      <a:pt x="92731" y="86022"/>
                      <a:pt x="92731" y="86022"/>
                    </a:cubicBezTo>
                    <a:cubicBezTo>
                      <a:pt x="94651" y="85426"/>
                      <a:pt x="94651" y="85426"/>
                      <a:pt x="94651" y="85426"/>
                    </a:cubicBezTo>
                    <a:cubicBezTo>
                      <a:pt x="96188" y="83042"/>
                      <a:pt x="96188" y="83042"/>
                      <a:pt x="96188" y="83042"/>
                    </a:cubicBezTo>
                    <a:lnTo>
                      <a:pt x="96188" y="80061"/>
                    </a:lnTo>
                    <a:cubicBezTo>
                      <a:pt x="95419" y="74696"/>
                      <a:pt x="95419" y="74696"/>
                      <a:pt x="95419" y="74696"/>
                    </a:cubicBezTo>
                    <a:cubicBezTo>
                      <a:pt x="95419" y="73504"/>
                      <a:pt x="95419" y="73504"/>
                      <a:pt x="95419" y="73504"/>
                    </a:cubicBezTo>
                    <a:cubicBezTo>
                      <a:pt x="95419" y="71716"/>
                      <a:pt x="95419" y="71716"/>
                      <a:pt x="95419" y="71716"/>
                    </a:cubicBezTo>
                    <a:close/>
                    <a:moveTo>
                      <a:pt x="70375" y="46863"/>
                    </a:moveTo>
                    <a:lnTo>
                      <a:pt x="71729" y="46863"/>
                    </a:lnTo>
                    <a:lnTo>
                      <a:pt x="72631" y="46863"/>
                    </a:lnTo>
                    <a:lnTo>
                      <a:pt x="73533" y="48283"/>
                    </a:lnTo>
                    <a:lnTo>
                      <a:pt x="74435" y="50413"/>
                    </a:lnTo>
                    <a:lnTo>
                      <a:pt x="74435" y="52544"/>
                    </a:lnTo>
                    <a:lnTo>
                      <a:pt x="72631" y="53964"/>
                    </a:lnTo>
                    <a:lnTo>
                      <a:pt x="71729" y="52544"/>
                    </a:lnTo>
                    <a:lnTo>
                      <a:pt x="71729" y="50413"/>
                    </a:lnTo>
                    <a:lnTo>
                      <a:pt x="70375" y="48993"/>
                    </a:lnTo>
                    <a:lnTo>
                      <a:pt x="70375" y="48283"/>
                    </a:lnTo>
                    <a:close/>
                    <a:moveTo>
                      <a:pt x="78947" y="43313"/>
                    </a:moveTo>
                    <a:lnTo>
                      <a:pt x="80300" y="43313"/>
                    </a:lnTo>
                    <a:lnTo>
                      <a:pt x="81654" y="45443"/>
                    </a:lnTo>
                    <a:lnTo>
                      <a:pt x="82556" y="46863"/>
                    </a:lnTo>
                    <a:lnTo>
                      <a:pt x="84361" y="48283"/>
                    </a:lnTo>
                    <a:lnTo>
                      <a:pt x="84361" y="46863"/>
                    </a:lnTo>
                    <a:lnTo>
                      <a:pt x="86616" y="46863"/>
                    </a:lnTo>
                    <a:lnTo>
                      <a:pt x="87969" y="46863"/>
                    </a:lnTo>
                    <a:lnTo>
                      <a:pt x="89774" y="48994"/>
                    </a:lnTo>
                    <a:lnTo>
                      <a:pt x="92932" y="52544"/>
                    </a:lnTo>
                    <a:lnTo>
                      <a:pt x="92932" y="56094"/>
                    </a:lnTo>
                    <a:lnTo>
                      <a:pt x="91578" y="58224"/>
                    </a:lnTo>
                    <a:lnTo>
                      <a:pt x="90225" y="58224"/>
                    </a:lnTo>
                    <a:lnTo>
                      <a:pt x="88872" y="58224"/>
                    </a:lnTo>
                    <a:lnTo>
                      <a:pt x="88872" y="58934"/>
                    </a:lnTo>
                    <a:lnTo>
                      <a:pt x="85714" y="58934"/>
                    </a:lnTo>
                    <a:lnTo>
                      <a:pt x="84361" y="58934"/>
                    </a:lnTo>
                    <a:lnTo>
                      <a:pt x="83909" y="58934"/>
                    </a:lnTo>
                    <a:lnTo>
                      <a:pt x="83007" y="56804"/>
                    </a:lnTo>
                    <a:lnTo>
                      <a:pt x="82556" y="53964"/>
                    </a:lnTo>
                    <a:lnTo>
                      <a:pt x="83007" y="51124"/>
                    </a:lnTo>
                    <a:lnTo>
                      <a:pt x="80751" y="51124"/>
                    </a:lnTo>
                    <a:lnTo>
                      <a:pt x="78947" y="50413"/>
                    </a:lnTo>
                    <a:lnTo>
                      <a:pt x="78947" y="48283"/>
                    </a:lnTo>
                    <a:lnTo>
                      <a:pt x="78947" y="46863"/>
                    </a:lnTo>
                    <a:lnTo>
                      <a:pt x="78947" y="44733"/>
                    </a:lnTo>
                    <a:close/>
                    <a:moveTo>
                      <a:pt x="65864" y="37633"/>
                    </a:moveTo>
                    <a:lnTo>
                      <a:pt x="66766" y="37633"/>
                    </a:lnTo>
                    <a:lnTo>
                      <a:pt x="69473" y="37633"/>
                    </a:lnTo>
                    <a:lnTo>
                      <a:pt x="71728" y="37633"/>
                    </a:lnTo>
                    <a:lnTo>
                      <a:pt x="72179" y="40473"/>
                    </a:lnTo>
                    <a:lnTo>
                      <a:pt x="77142" y="40473"/>
                    </a:lnTo>
                    <a:lnTo>
                      <a:pt x="74886" y="42603"/>
                    </a:lnTo>
                    <a:lnTo>
                      <a:pt x="74435" y="43313"/>
                    </a:lnTo>
                    <a:lnTo>
                      <a:pt x="74435" y="41893"/>
                    </a:lnTo>
                    <a:lnTo>
                      <a:pt x="73082" y="41893"/>
                    </a:lnTo>
                    <a:lnTo>
                      <a:pt x="72179" y="41893"/>
                    </a:lnTo>
                    <a:lnTo>
                      <a:pt x="70826" y="41893"/>
                    </a:lnTo>
                    <a:lnTo>
                      <a:pt x="69924" y="41893"/>
                    </a:lnTo>
                    <a:lnTo>
                      <a:pt x="69022" y="41893"/>
                    </a:lnTo>
                    <a:lnTo>
                      <a:pt x="67668" y="41893"/>
                    </a:lnTo>
                    <a:lnTo>
                      <a:pt x="65864" y="41183"/>
                    </a:lnTo>
                    <a:lnTo>
                      <a:pt x="65864" y="40473"/>
                    </a:lnTo>
                    <a:lnTo>
                      <a:pt x="65864" y="39053"/>
                    </a:lnTo>
                    <a:close/>
                    <a:moveTo>
                      <a:pt x="47819" y="20591"/>
                    </a:moveTo>
                    <a:lnTo>
                      <a:pt x="49623" y="20591"/>
                    </a:lnTo>
                    <a:lnTo>
                      <a:pt x="50526" y="20591"/>
                    </a:lnTo>
                    <a:lnTo>
                      <a:pt x="51428" y="21301"/>
                    </a:lnTo>
                    <a:lnTo>
                      <a:pt x="51879" y="22721"/>
                    </a:lnTo>
                    <a:lnTo>
                      <a:pt x="53232" y="26272"/>
                    </a:lnTo>
                    <a:lnTo>
                      <a:pt x="54586" y="26272"/>
                    </a:lnTo>
                    <a:lnTo>
                      <a:pt x="55488" y="29822"/>
                    </a:lnTo>
                    <a:lnTo>
                      <a:pt x="55488" y="32662"/>
                    </a:lnTo>
                    <a:lnTo>
                      <a:pt x="55488" y="34793"/>
                    </a:lnTo>
                    <a:lnTo>
                      <a:pt x="54135" y="34793"/>
                    </a:lnTo>
                    <a:lnTo>
                      <a:pt x="52781" y="32662"/>
                    </a:lnTo>
                    <a:lnTo>
                      <a:pt x="51879" y="31242"/>
                    </a:lnTo>
                    <a:lnTo>
                      <a:pt x="49623" y="32662"/>
                    </a:lnTo>
                    <a:lnTo>
                      <a:pt x="47819" y="33372"/>
                    </a:lnTo>
                    <a:lnTo>
                      <a:pt x="46466" y="31952"/>
                    </a:lnTo>
                    <a:lnTo>
                      <a:pt x="45563" y="29822"/>
                    </a:lnTo>
                    <a:lnTo>
                      <a:pt x="43308" y="27692"/>
                    </a:lnTo>
                    <a:lnTo>
                      <a:pt x="43308" y="25562"/>
                    </a:lnTo>
                    <a:lnTo>
                      <a:pt x="43308" y="22721"/>
                    </a:lnTo>
                    <a:lnTo>
                      <a:pt x="44661" y="22721"/>
                    </a:lnTo>
                    <a:lnTo>
                      <a:pt x="46014" y="22721"/>
                    </a:lnTo>
                    <a:lnTo>
                      <a:pt x="46014" y="21301"/>
                    </a:lnTo>
                    <a:close/>
                    <a:moveTo>
                      <a:pt x="3157" y="6390"/>
                    </a:moveTo>
                    <a:lnTo>
                      <a:pt x="3157" y="8520"/>
                    </a:lnTo>
                    <a:lnTo>
                      <a:pt x="3157" y="9941"/>
                    </a:lnTo>
                    <a:lnTo>
                      <a:pt x="2255" y="11361"/>
                    </a:lnTo>
                    <a:lnTo>
                      <a:pt x="1804" y="12781"/>
                    </a:lnTo>
                    <a:lnTo>
                      <a:pt x="1804" y="15621"/>
                    </a:lnTo>
                    <a:lnTo>
                      <a:pt x="0" y="14201"/>
                    </a:lnTo>
                    <a:lnTo>
                      <a:pt x="0" y="12781"/>
                    </a:lnTo>
                    <a:lnTo>
                      <a:pt x="0" y="11361"/>
                    </a:lnTo>
                    <a:lnTo>
                      <a:pt x="1804" y="8520"/>
                    </a:lnTo>
                    <a:close/>
                    <a:moveTo>
                      <a:pt x="14887" y="0"/>
                    </a:moveTo>
                    <a:lnTo>
                      <a:pt x="16240" y="0"/>
                    </a:lnTo>
                    <a:lnTo>
                      <a:pt x="19849" y="0"/>
                    </a:lnTo>
                    <a:lnTo>
                      <a:pt x="21202" y="0"/>
                    </a:lnTo>
                    <a:lnTo>
                      <a:pt x="22556" y="3550"/>
                    </a:lnTo>
                    <a:lnTo>
                      <a:pt x="22556" y="4260"/>
                    </a:lnTo>
                    <a:lnTo>
                      <a:pt x="22556" y="6390"/>
                    </a:lnTo>
                    <a:lnTo>
                      <a:pt x="22105" y="8520"/>
                    </a:lnTo>
                    <a:lnTo>
                      <a:pt x="22105" y="9230"/>
                    </a:lnTo>
                    <a:lnTo>
                      <a:pt x="20751" y="11360"/>
                    </a:lnTo>
                    <a:lnTo>
                      <a:pt x="19849" y="11360"/>
                    </a:lnTo>
                    <a:lnTo>
                      <a:pt x="18496" y="11360"/>
                    </a:lnTo>
                    <a:lnTo>
                      <a:pt x="17593" y="11360"/>
                    </a:lnTo>
                    <a:lnTo>
                      <a:pt x="15338" y="9230"/>
                    </a:lnTo>
                    <a:lnTo>
                      <a:pt x="14887" y="9230"/>
                    </a:lnTo>
                    <a:lnTo>
                      <a:pt x="12631" y="6390"/>
                    </a:lnTo>
                    <a:lnTo>
                      <a:pt x="12631" y="2840"/>
                    </a:lnTo>
                    <a:lnTo>
                      <a:pt x="12631" y="1420"/>
                    </a:ln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sp>
          <p:nvSpPr>
            <p:cNvPr id="56" name="Freeform: Shape 55">
              <a:extLst>
                <a:ext uri="{FF2B5EF4-FFF2-40B4-BE49-F238E27FC236}">
                  <a16:creationId xmlns:a16="http://schemas.microsoft.com/office/drawing/2014/main" id="{65910878-C675-A62E-05D0-6C8DCA14E731}"/>
                </a:ext>
              </a:extLst>
            </p:cNvPr>
            <p:cNvSpPr/>
            <p:nvPr/>
          </p:nvSpPr>
          <p:spPr>
            <a:xfrm>
              <a:off x="3488718" y="845271"/>
              <a:ext cx="1179278" cy="1314392"/>
            </a:xfrm>
            <a:custGeom>
              <a:avLst/>
              <a:gdLst>
                <a:gd name="csX0" fmla="*/ 499280 w 1179278"/>
                <a:gd name="csY0" fmla="*/ 1170388 h 1314392"/>
                <a:gd name="csX1" fmla="*/ 499277 w 1179278"/>
                <a:gd name="csY1" fmla="*/ 1170390 h 1314392"/>
                <a:gd name="csX2" fmla="*/ 493152 w 1179278"/>
                <a:gd name="csY2" fmla="*/ 1182646 h 1314392"/>
                <a:gd name="csX3" fmla="*/ 493152 w 1179278"/>
                <a:gd name="csY3" fmla="*/ 1201024 h 1314392"/>
                <a:gd name="csX4" fmla="*/ 496215 w 1179278"/>
                <a:gd name="csY4" fmla="*/ 1213280 h 1314392"/>
                <a:gd name="csX5" fmla="*/ 496217 w 1179278"/>
                <a:gd name="csY5" fmla="*/ 1213282 h 1314392"/>
                <a:gd name="csX6" fmla="*/ 493154 w 1179278"/>
                <a:gd name="csY6" fmla="*/ 1201027 h 1314392"/>
                <a:gd name="csX7" fmla="*/ 493154 w 1179278"/>
                <a:gd name="csY7" fmla="*/ 1182644 h 1314392"/>
                <a:gd name="csX8" fmla="*/ 762702 w 1179278"/>
                <a:gd name="csY8" fmla="*/ 691709 h 1314392"/>
                <a:gd name="csX9" fmla="*/ 762702 w 1179278"/>
                <a:gd name="csY9" fmla="*/ 692428 h 1314392"/>
                <a:gd name="csX10" fmla="*/ 777369 w 1179278"/>
                <a:gd name="csY10" fmla="*/ 833800 h 1314392"/>
                <a:gd name="csX11" fmla="*/ 762703 w 1179278"/>
                <a:gd name="csY11" fmla="*/ 692427 h 1314392"/>
                <a:gd name="csX12" fmla="*/ 763035 w 1179278"/>
                <a:gd name="csY12" fmla="*/ 692376 h 1314392"/>
                <a:gd name="csX13" fmla="*/ 761163 w 1179278"/>
                <a:gd name="csY13" fmla="*/ 688624 h 1314392"/>
                <a:gd name="csX14" fmla="*/ 600042 w 1179278"/>
                <a:gd name="csY14" fmla="*/ 699997 h 1314392"/>
                <a:gd name="csX15" fmla="*/ 592625 w 1179278"/>
                <a:gd name="csY15" fmla="*/ 700520 h 1314392"/>
                <a:gd name="csX16" fmla="*/ 761571 w 1179278"/>
                <a:gd name="csY16" fmla="*/ 689441 h 1314392"/>
                <a:gd name="csX17" fmla="*/ 761487 w 1179278"/>
                <a:gd name="csY17" fmla="*/ 689273 h 1314392"/>
                <a:gd name="csX18" fmla="*/ 761163 w 1179278"/>
                <a:gd name="csY18" fmla="*/ 688624 h 1314392"/>
                <a:gd name="csX19" fmla="*/ 652238 w 1179278"/>
                <a:gd name="csY19" fmla="*/ 155912 h 1314392"/>
                <a:gd name="csX20" fmla="*/ 634083 w 1179278"/>
                <a:gd name="csY20" fmla="*/ 166308 h 1314392"/>
                <a:gd name="csX21" fmla="*/ 623706 w 1179278"/>
                <a:gd name="csY21" fmla="*/ 176703 h 1314392"/>
                <a:gd name="csX22" fmla="*/ 605557 w 1179278"/>
                <a:gd name="csY22" fmla="*/ 179299 h 1314392"/>
                <a:gd name="csX23" fmla="*/ 584809 w 1179278"/>
                <a:gd name="csY23" fmla="*/ 179299 h 1314392"/>
                <a:gd name="csX24" fmla="*/ 574432 w 1179278"/>
                <a:gd name="csY24" fmla="*/ 187099 h 1314392"/>
                <a:gd name="csX25" fmla="*/ 561462 w 1179278"/>
                <a:gd name="csY25" fmla="*/ 210487 h 1314392"/>
                <a:gd name="csX26" fmla="*/ 545906 w 1179278"/>
                <a:gd name="csY26" fmla="*/ 220876 h 1314392"/>
                <a:gd name="csX27" fmla="*/ 543313 w 1179278"/>
                <a:gd name="csY27" fmla="*/ 218280 h 1314392"/>
                <a:gd name="csX28" fmla="*/ 548498 w 1179278"/>
                <a:gd name="csY28" fmla="*/ 207885 h 1314392"/>
                <a:gd name="csX29" fmla="*/ 556277 w 1179278"/>
                <a:gd name="csY29" fmla="*/ 200091 h 1314392"/>
                <a:gd name="csX30" fmla="*/ 551091 w 1179278"/>
                <a:gd name="csY30" fmla="*/ 192291 h 1314392"/>
                <a:gd name="csX31" fmla="*/ 540720 w 1179278"/>
                <a:gd name="csY31" fmla="*/ 197489 h 1314392"/>
                <a:gd name="csX32" fmla="*/ 535529 w 1179278"/>
                <a:gd name="csY32" fmla="*/ 200091 h 1314392"/>
                <a:gd name="csX33" fmla="*/ 530343 w 1179278"/>
                <a:gd name="csY33" fmla="*/ 210487 h 1314392"/>
                <a:gd name="csX34" fmla="*/ 525158 w 1179278"/>
                <a:gd name="csY34" fmla="*/ 213083 h 1314392"/>
                <a:gd name="csX35" fmla="*/ 522565 w 1179278"/>
                <a:gd name="csY35" fmla="*/ 213083 h 1314392"/>
                <a:gd name="csX36" fmla="*/ 517373 w 1179278"/>
                <a:gd name="csY36" fmla="*/ 194893 h 1314392"/>
                <a:gd name="csX37" fmla="*/ 514781 w 1179278"/>
                <a:gd name="csY37" fmla="*/ 194893 h 1314392"/>
                <a:gd name="csX38" fmla="*/ 509595 w 1179278"/>
                <a:gd name="csY38" fmla="*/ 210487 h 1314392"/>
                <a:gd name="csX39" fmla="*/ 507003 w 1179278"/>
                <a:gd name="csY39" fmla="*/ 220876 h 1314392"/>
                <a:gd name="csX40" fmla="*/ 496632 w 1179278"/>
                <a:gd name="csY40" fmla="*/ 233874 h 1314392"/>
                <a:gd name="csX41" fmla="*/ 488847 w 1179278"/>
                <a:gd name="csY41" fmla="*/ 262453 h 1314392"/>
                <a:gd name="csX42" fmla="*/ 483662 w 1179278"/>
                <a:gd name="csY42" fmla="*/ 278047 h 1314392"/>
                <a:gd name="csX43" fmla="*/ 468099 w 1179278"/>
                <a:gd name="csY43" fmla="*/ 291038 h 1314392"/>
                <a:gd name="csX44" fmla="*/ 465898 w 1179278"/>
                <a:gd name="csY44" fmla="*/ 286628 h 1314392"/>
                <a:gd name="csX45" fmla="*/ 463720 w 1179278"/>
                <a:gd name="csY45" fmla="*/ 291007 h 1314392"/>
                <a:gd name="csX46" fmla="*/ 466311 w 1179278"/>
                <a:gd name="csY46" fmla="*/ 304025 h 1314392"/>
                <a:gd name="csX47" fmla="*/ 463720 w 1179278"/>
                <a:gd name="csY47" fmla="*/ 309233 h 1314392"/>
                <a:gd name="csX48" fmla="*/ 458539 w 1179278"/>
                <a:gd name="csY48" fmla="*/ 314437 h 1314392"/>
                <a:gd name="csX49" fmla="*/ 453358 w 1179278"/>
                <a:gd name="csY49" fmla="*/ 319645 h 1314392"/>
                <a:gd name="csX50" fmla="*/ 450767 w 1179278"/>
                <a:gd name="csY50" fmla="*/ 324854 h 1314392"/>
                <a:gd name="csX51" fmla="*/ 448177 w 1179278"/>
                <a:gd name="csY51" fmla="*/ 332664 h 1314392"/>
                <a:gd name="csX52" fmla="*/ 442996 w 1179278"/>
                <a:gd name="csY52" fmla="*/ 350890 h 1314392"/>
                <a:gd name="csX53" fmla="*/ 435224 w 1179278"/>
                <a:gd name="csY53" fmla="*/ 361302 h 1314392"/>
                <a:gd name="csX54" fmla="*/ 442996 w 1179278"/>
                <a:gd name="csY54" fmla="*/ 369112 h 1314392"/>
                <a:gd name="csX55" fmla="*/ 453358 w 1179278"/>
                <a:gd name="csY55" fmla="*/ 356094 h 1314392"/>
                <a:gd name="csX56" fmla="*/ 458539 w 1179278"/>
                <a:gd name="csY56" fmla="*/ 345682 h 1314392"/>
                <a:gd name="csX57" fmla="*/ 461130 w 1179278"/>
                <a:gd name="csY57" fmla="*/ 340474 h 1314392"/>
                <a:gd name="csX58" fmla="*/ 468901 w 1179278"/>
                <a:gd name="csY58" fmla="*/ 330062 h 1314392"/>
                <a:gd name="csX59" fmla="*/ 484445 w 1179278"/>
                <a:gd name="csY59" fmla="*/ 322247 h 1314392"/>
                <a:gd name="csX60" fmla="*/ 492216 w 1179278"/>
                <a:gd name="csY60" fmla="*/ 317043 h 1314392"/>
                <a:gd name="csX61" fmla="*/ 499988 w 1179278"/>
                <a:gd name="csY61" fmla="*/ 301419 h 1314392"/>
                <a:gd name="csX62" fmla="*/ 502579 w 1179278"/>
                <a:gd name="csY62" fmla="*/ 288405 h 1314392"/>
                <a:gd name="csX63" fmla="*/ 510350 w 1179278"/>
                <a:gd name="csY63" fmla="*/ 277989 h 1314392"/>
                <a:gd name="csX64" fmla="*/ 520717 w 1179278"/>
                <a:gd name="csY64" fmla="*/ 267577 h 1314392"/>
                <a:gd name="csX65" fmla="*/ 520717 w 1179278"/>
                <a:gd name="csY65" fmla="*/ 272781 h 1314392"/>
                <a:gd name="csX66" fmla="*/ 520717 w 1179278"/>
                <a:gd name="csY66" fmla="*/ 277989 h 1314392"/>
                <a:gd name="csX67" fmla="*/ 520717 w 1179278"/>
                <a:gd name="csY67" fmla="*/ 283197 h 1314392"/>
                <a:gd name="csX68" fmla="*/ 520717 w 1179278"/>
                <a:gd name="csY68" fmla="*/ 288405 h 1314392"/>
                <a:gd name="csX69" fmla="*/ 520717 w 1179278"/>
                <a:gd name="csY69" fmla="*/ 293609 h 1314392"/>
                <a:gd name="csX70" fmla="*/ 510350 w 1179278"/>
                <a:gd name="csY70" fmla="*/ 296215 h 1314392"/>
                <a:gd name="csX71" fmla="*/ 510350 w 1179278"/>
                <a:gd name="csY71" fmla="*/ 304025 h 1314392"/>
                <a:gd name="csX72" fmla="*/ 507760 w 1179278"/>
                <a:gd name="csY72" fmla="*/ 314437 h 1314392"/>
                <a:gd name="csX73" fmla="*/ 494807 w 1179278"/>
                <a:gd name="csY73" fmla="*/ 340474 h 1314392"/>
                <a:gd name="csX74" fmla="*/ 487035 w 1179278"/>
                <a:gd name="csY74" fmla="*/ 356094 h 1314392"/>
                <a:gd name="csX75" fmla="*/ 484445 w 1179278"/>
                <a:gd name="csY75" fmla="*/ 369112 h 1314392"/>
                <a:gd name="csX76" fmla="*/ 481854 w 1179278"/>
                <a:gd name="csY76" fmla="*/ 389940 h 1314392"/>
                <a:gd name="csX77" fmla="*/ 481854 w 1179278"/>
                <a:gd name="csY77" fmla="*/ 397755 h 1314392"/>
                <a:gd name="csX78" fmla="*/ 487035 w 1179278"/>
                <a:gd name="csY78" fmla="*/ 408167 h 1314392"/>
                <a:gd name="csX79" fmla="*/ 487035 w 1179278"/>
                <a:gd name="csY79" fmla="*/ 413375 h 1314392"/>
                <a:gd name="csX80" fmla="*/ 476673 w 1179278"/>
                <a:gd name="csY80" fmla="*/ 423787 h 1314392"/>
                <a:gd name="csX81" fmla="*/ 476673 w 1179278"/>
                <a:gd name="csY81" fmla="*/ 428995 h 1314392"/>
                <a:gd name="csX82" fmla="*/ 471492 w 1179278"/>
                <a:gd name="csY82" fmla="*/ 436805 h 1314392"/>
                <a:gd name="csX83" fmla="*/ 471492 w 1179278"/>
                <a:gd name="csY83" fmla="*/ 447221 h 1314392"/>
                <a:gd name="csX84" fmla="*/ 471492 w 1179278"/>
                <a:gd name="csY84" fmla="*/ 465443 h 1314392"/>
                <a:gd name="csX85" fmla="*/ 476673 w 1179278"/>
                <a:gd name="csY85" fmla="*/ 478461 h 1314392"/>
                <a:gd name="csX86" fmla="*/ 471492 w 1179278"/>
                <a:gd name="csY86" fmla="*/ 486271 h 1314392"/>
                <a:gd name="csX87" fmla="*/ 468901 w 1179278"/>
                <a:gd name="csY87" fmla="*/ 494086 h 1314392"/>
                <a:gd name="csX88" fmla="*/ 463720 w 1179278"/>
                <a:gd name="csY88" fmla="*/ 509706 h 1314392"/>
                <a:gd name="csX89" fmla="*/ 461130 w 1179278"/>
                <a:gd name="csY89" fmla="*/ 530534 h 1314392"/>
                <a:gd name="csX90" fmla="*/ 463720 w 1179278"/>
                <a:gd name="csY90" fmla="*/ 548761 h 1314392"/>
                <a:gd name="csX91" fmla="*/ 476673 w 1179278"/>
                <a:gd name="csY91" fmla="*/ 580001 h 1314392"/>
                <a:gd name="csX92" fmla="*/ 476673 w 1179278"/>
                <a:gd name="csY92" fmla="*/ 590417 h 1314392"/>
                <a:gd name="csX93" fmla="*/ 476673 w 1179278"/>
                <a:gd name="csY93" fmla="*/ 621658 h 1314392"/>
                <a:gd name="csX94" fmla="*/ 304858 w 1179278"/>
                <a:gd name="csY94" fmla="*/ 632122 h 1314392"/>
                <a:gd name="csX95" fmla="*/ 220521 w 1179278"/>
                <a:gd name="csY95" fmla="*/ 637258 h 1314392"/>
                <a:gd name="csX96" fmla="*/ 220539 w 1179278"/>
                <a:gd name="csY96" fmla="*/ 637276 h 1314392"/>
                <a:gd name="csX97" fmla="*/ 474772 w 1179278"/>
                <a:gd name="csY97" fmla="*/ 621962 h 1314392"/>
                <a:gd name="csX98" fmla="*/ 474772 w 1179278"/>
                <a:gd name="csY98" fmla="*/ 631148 h 1314392"/>
                <a:gd name="csX99" fmla="*/ 480900 w 1179278"/>
                <a:gd name="csY99" fmla="*/ 661789 h 1314392"/>
                <a:gd name="csX100" fmla="*/ 493152 w 1179278"/>
                <a:gd name="csY100" fmla="*/ 674045 h 1314392"/>
                <a:gd name="csX101" fmla="*/ 496215 w 1179278"/>
                <a:gd name="csY101" fmla="*/ 692429 h 1314392"/>
                <a:gd name="csX102" fmla="*/ 502339 w 1179278"/>
                <a:gd name="csY102" fmla="*/ 701621 h 1314392"/>
                <a:gd name="csX103" fmla="*/ 508467 w 1179278"/>
                <a:gd name="csY103" fmla="*/ 716941 h 1314392"/>
                <a:gd name="csX104" fmla="*/ 520719 w 1179278"/>
                <a:gd name="csY104" fmla="*/ 726133 h 1314392"/>
                <a:gd name="csX105" fmla="*/ 517657 w 1179278"/>
                <a:gd name="csY105" fmla="*/ 726133 h 1314392"/>
                <a:gd name="csX106" fmla="*/ 526844 w 1179278"/>
                <a:gd name="csY106" fmla="*/ 1004939 h 1314392"/>
                <a:gd name="csX107" fmla="*/ 523782 w 1179278"/>
                <a:gd name="csY107" fmla="*/ 1014132 h 1314392"/>
                <a:gd name="csX108" fmla="*/ 523782 w 1179278"/>
                <a:gd name="csY108" fmla="*/ 1023324 h 1314392"/>
                <a:gd name="csX109" fmla="*/ 523782 w 1179278"/>
                <a:gd name="csY109" fmla="*/ 1035580 h 1314392"/>
                <a:gd name="csX110" fmla="*/ 526844 w 1179278"/>
                <a:gd name="csY110" fmla="*/ 1047836 h 1314392"/>
                <a:gd name="csX111" fmla="*/ 539096 w 1179278"/>
                <a:gd name="csY111" fmla="*/ 1069284 h 1314392"/>
                <a:gd name="csX112" fmla="*/ 542162 w 1179278"/>
                <a:gd name="csY112" fmla="*/ 1087662 h 1314392"/>
                <a:gd name="csX113" fmla="*/ 542162 w 1179278"/>
                <a:gd name="csY113" fmla="*/ 1099918 h 1314392"/>
                <a:gd name="csX114" fmla="*/ 532972 w 1179278"/>
                <a:gd name="csY114" fmla="*/ 1106046 h 1314392"/>
                <a:gd name="csX115" fmla="*/ 526844 w 1179278"/>
                <a:gd name="csY115" fmla="*/ 1118302 h 1314392"/>
                <a:gd name="csX116" fmla="*/ 523782 w 1179278"/>
                <a:gd name="csY116" fmla="*/ 1133622 h 1314392"/>
                <a:gd name="csX117" fmla="*/ 517657 w 1179278"/>
                <a:gd name="csY117" fmla="*/ 1139750 h 1314392"/>
                <a:gd name="csX118" fmla="*/ 508467 w 1179278"/>
                <a:gd name="csY118" fmla="*/ 1148942 h 1314392"/>
                <a:gd name="csX119" fmla="*/ 505405 w 1179278"/>
                <a:gd name="csY119" fmla="*/ 1167326 h 1314392"/>
                <a:gd name="csX120" fmla="*/ 500801 w 1179278"/>
                <a:gd name="csY120" fmla="*/ 1169628 h 1314392"/>
                <a:gd name="csX121" fmla="*/ 505406 w 1179278"/>
                <a:gd name="csY121" fmla="*/ 1167327 h 1314392"/>
                <a:gd name="csX122" fmla="*/ 508469 w 1179278"/>
                <a:gd name="csY122" fmla="*/ 1148944 h 1314392"/>
                <a:gd name="csX123" fmla="*/ 517658 w 1179278"/>
                <a:gd name="csY123" fmla="*/ 1139752 h 1314392"/>
                <a:gd name="csX124" fmla="*/ 523785 w 1179278"/>
                <a:gd name="csY124" fmla="*/ 1133622 h 1314392"/>
                <a:gd name="csX125" fmla="*/ 526848 w 1179278"/>
                <a:gd name="csY125" fmla="*/ 1118304 h 1314392"/>
                <a:gd name="csX126" fmla="*/ 532974 w 1179278"/>
                <a:gd name="csY126" fmla="*/ 1106048 h 1314392"/>
                <a:gd name="csX127" fmla="*/ 542163 w 1179278"/>
                <a:gd name="csY127" fmla="*/ 1099921 h 1314392"/>
                <a:gd name="csX128" fmla="*/ 542163 w 1179278"/>
                <a:gd name="csY128" fmla="*/ 1087665 h 1314392"/>
                <a:gd name="csX129" fmla="*/ 539100 w 1179278"/>
                <a:gd name="csY129" fmla="*/ 1069282 h 1314392"/>
                <a:gd name="csX130" fmla="*/ 526848 w 1179278"/>
                <a:gd name="csY130" fmla="*/ 1047834 h 1314392"/>
                <a:gd name="csX131" fmla="*/ 523785 w 1179278"/>
                <a:gd name="csY131" fmla="*/ 1035581 h 1314392"/>
                <a:gd name="csX132" fmla="*/ 523785 w 1179278"/>
                <a:gd name="csY132" fmla="*/ 1023325 h 1314392"/>
                <a:gd name="csX133" fmla="*/ 523785 w 1179278"/>
                <a:gd name="csY133" fmla="*/ 1014133 h 1314392"/>
                <a:gd name="csX134" fmla="*/ 526848 w 1179278"/>
                <a:gd name="csY134" fmla="*/ 1004942 h 1314392"/>
                <a:gd name="csX135" fmla="*/ 517658 w 1179278"/>
                <a:gd name="csY135" fmla="*/ 726133 h 1314392"/>
                <a:gd name="csX136" fmla="*/ 532974 w 1179278"/>
                <a:gd name="csY136" fmla="*/ 729194 h 1314392"/>
                <a:gd name="csX137" fmla="*/ 542163 w 1179278"/>
                <a:gd name="csY137" fmla="*/ 726133 h 1314392"/>
                <a:gd name="csX138" fmla="*/ 554415 w 1179278"/>
                <a:gd name="csY138" fmla="*/ 716942 h 1314392"/>
                <a:gd name="csX139" fmla="*/ 575856 w 1179278"/>
                <a:gd name="csY139" fmla="*/ 704685 h 1314392"/>
                <a:gd name="csX140" fmla="*/ 575856 w 1179278"/>
                <a:gd name="csY140" fmla="*/ 701620 h 1314392"/>
                <a:gd name="csX141" fmla="*/ 577108 w 1179278"/>
                <a:gd name="csY141" fmla="*/ 701538 h 1314392"/>
                <a:gd name="csX142" fmla="*/ 588373 w 1179278"/>
                <a:gd name="csY142" fmla="*/ 690248 h 1314392"/>
                <a:gd name="csX143" fmla="*/ 589994 w 1179278"/>
                <a:gd name="csY143" fmla="*/ 688624 h 1314392"/>
                <a:gd name="csX144" fmla="*/ 595180 w 1179278"/>
                <a:gd name="csY144" fmla="*/ 678234 h 1314392"/>
                <a:gd name="csX145" fmla="*/ 605557 w 1179278"/>
                <a:gd name="csY145" fmla="*/ 660038 h 1314392"/>
                <a:gd name="csX146" fmla="*/ 615928 w 1179278"/>
                <a:gd name="csY146" fmla="*/ 636651 h 1314392"/>
                <a:gd name="csX147" fmla="*/ 621113 w 1179278"/>
                <a:gd name="csY147" fmla="*/ 610668 h 1314392"/>
                <a:gd name="csX148" fmla="*/ 618520 w 1179278"/>
                <a:gd name="csY148" fmla="*/ 563893 h 1314392"/>
                <a:gd name="csX149" fmla="*/ 618520 w 1179278"/>
                <a:gd name="csY149" fmla="*/ 543102 h 1314392"/>
                <a:gd name="csX150" fmla="*/ 608150 w 1179278"/>
                <a:gd name="csY150" fmla="*/ 527514 h 1314392"/>
                <a:gd name="csX151" fmla="*/ 597772 w 1179278"/>
                <a:gd name="csY151" fmla="*/ 506723 h 1314392"/>
                <a:gd name="csX152" fmla="*/ 587402 w 1179278"/>
                <a:gd name="csY152" fmla="*/ 496327 h 1314392"/>
                <a:gd name="csX153" fmla="*/ 579617 w 1179278"/>
                <a:gd name="csY153" fmla="*/ 478137 h 1314392"/>
                <a:gd name="csX154" fmla="*/ 584809 w 1179278"/>
                <a:gd name="csY154" fmla="*/ 465146 h 1314392"/>
                <a:gd name="csX155" fmla="*/ 589994 w 1179278"/>
                <a:gd name="csY155" fmla="*/ 459948 h 1314392"/>
                <a:gd name="csX156" fmla="*/ 589994 w 1179278"/>
                <a:gd name="csY156" fmla="*/ 449552 h 1314392"/>
                <a:gd name="csX157" fmla="*/ 584809 w 1179278"/>
                <a:gd name="csY157" fmla="*/ 428767 h 1314392"/>
                <a:gd name="csX158" fmla="*/ 577025 w 1179278"/>
                <a:gd name="csY158" fmla="*/ 420973 h 1314392"/>
                <a:gd name="csX159" fmla="*/ 584809 w 1179278"/>
                <a:gd name="csY159" fmla="*/ 415775 h 1314392"/>
                <a:gd name="csX160" fmla="*/ 587402 w 1179278"/>
                <a:gd name="csY160" fmla="*/ 402777 h 1314392"/>
                <a:gd name="csX161" fmla="*/ 589994 w 1179278"/>
                <a:gd name="csY161" fmla="*/ 389786 h 1314392"/>
                <a:gd name="csX162" fmla="*/ 595180 w 1179278"/>
                <a:gd name="csY162" fmla="*/ 381992 h 1314392"/>
                <a:gd name="csX163" fmla="*/ 595180 w 1179278"/>
                <a:gd name="csY163" fmla="*/ 361201 h 1314392"/>
                <a:gd name="csX164" fmla="*/ 592587 w 1179278"/>
                <a:gd name="csY164" fmla="*/ 350811 h 1314392"/>
                <a:gd name="csX165" fmla="*/ 595180 w 1179278"/>
                <a:gd name="csY165" fmla="*/ 337813 h 1314392"/>
                <a:gd name="csX166" fmla="*/ 602958 w 1179278"/>
                <a:gd name="csY166" fmla="*/ 327423 h 1314392"/>
                <a:gd name="csX167" fmla="*/ 608150 w 1179278"/>
                <a:gd name="csY167" fmla="*/ 317028 h 1314392"/>
                <a:gd name="csX168" fmla="*/ 608150 w 1179278"/>
                <a:gd name="csY168" fmla="*/ 304036 h 1314392"/>
                <a:gd name="csX169" fmla="*/ 618520 w 1179278"/>
                <a:gd name="csY169" fmla="*/ 301434 h 1314392"/>
                <a:gd name="csX170" fmla="*/ 634083 w 1179278"/>
                <a:gd name="csY170" fmla="*/ 301434 h 1314392"/>
                <a:gd name="csX171" fmla="*/ 639268 w 1179278"/>
                <a:gd name="csY171" fmla="*/ 280649 h 1314392"/>
                <a:gd name="csX172" fmla="*/ 641861 w 1179278"/>
                <a:gd name="csY172" fmla="*/ 275451 h 1314392"/>
                <a:gd name="csX173" fmla="*/ 647047 w 1179278"/>
                <a:gd name="csY173" fmla="*/ 272849 h 1314392"/>
                <a:gd name="csX174" fmla="*/ 654831 w 1179278"/>
                <a:gd name="csY174" fmla="*/ 296236 h 1314392"/>
                <a:gd name="csX175" fmla="*/ 644454 w 1179278"/>
                <a:gd name="csY175" fmla="*/ 309228 h 1314392"/>
                <a:gd name="csX176" fmla="*/ 644454 w 1179278"/>
                <a:gd name="csY176" fmla="*/ 314426 h 1314392"/>
                <a:gd name="csX177" fmla="*/ 649645 w 1179278"/>
                <a:gd name="csY177" fmla="*/ 317028 h 1314392"/>
                <a:gd name="csX178" fmla="*/ 652238 w 1179278"/>
                <a:gd name="csY178" fmla="*/ 317028 h 1314392"/>
                <a:gd name="csX179" fmla="*/ 657424 w 1179278"/>
                <a:gd name="csY179" fmla="*/ 314426 h 1314392"/>
                <a:gd name="csX180" fmla="*/ 660016 w 1179278"/>
                <a:gd name="csY180" fmla="*/ 304036 h 1314392"/>
                <a:gd name="csX181" fmla="*/ 662609 w 1179278"/>
                <a:gd name="csY181" fmla="*/ 301434 h 1314392"/>
                <a:gd name="csX182" fmla="*/ 665202 w 1179278"/>
                <a:gd name="csY182" fmla="*/ 288442 h 1314392"/>
                <a:gd name="csX183" fmla="*/ 665202 w 1179278"/>
                <a:gd name="csY183" fmla="*/ 280649 h 1314392"/>
                <a:gd name="csX184" fmla="*/ 665202 w 1179278"/>
                <a:gd name="csY184" fmla="*/ 270253 h 1314392"/>
                <a:gd name="csX185" fmla="*/ 665202 w 1179278"/>
                <a:gd name="csY185" fmla="*/ 259857 h 1314392"/>
                <a:gd name="csX186" fmla="*/ 672986 w 1179278"/>
                <a:gd name="csY186" fmla="*/ 249462 h 1314392"/>
                <a:gd name="csX187" fmla="*/ 678172 w 1179278"/>
                <a:gd name="csY187" fmla="*/ 244264 h 1314392"/>
                <a:gd name="csX188" fmla="*/ 691135 w 1179278"/>
                <a:gd name="csY188" fmla="*/ 241668 h 1314392"/>
                <a:gd name="csX189" fmla="*/ 696327 w 1179278"/>
                <a:gd name="csY189" fmla="*/ 236470 h 1314392"/>
                <a:gd name="csX190" fmla="*/ 685950 w 1179278"/>
                <a:gd name="csY190" fmla="*/ 226074 h 1314392"/>
                <a:gd name="csX191" fmla="*/ 683357 w 1179278"/>
                <a:gd name="csY191" fmla="*/ 218280 h 1314392"/>
                <a:gd name="csX192" fmla="*/ 688542 w 1179278"/>
                <a:gd name="csY192" fmla="*/ 210487 h 1314392"/>
                <a:gd name="csX193" fmla="*/ 693734 w 1179278"/>
                <a:gd name="csY193" fmla="*/ 202687 h 1314392"/>
                <a:gd name="csX194" fmla="*/ 696327 w 1179278"/>
                <a:gd name="csY194" fmla="*/ 200091 h 1314392"/>
                <a:gd name="csX195" fmla="*/ 696327 w 1179278"/>
                <a:gd name="csY195" fmla="*/ 194893 h 1314392"/>
                <a:gd name="csX196" fmla="*/ 698919 w 1179278"/>
                <a:gd name="csY196" fmla="*/ 192291 h 1314392"/>
                <a:gd name="csX197" fmla="*/ 701512 w 1179278"/>
                <a:gd name="csY197" fmla="*/ 192291 h 1314392"/>
                <a:gd name="csX198" fmla="*/ 711883 w 1179278"/>
                <a:gd name="csY198" fmla="*/ 189695 h 1314392"/>
                <a:gd name="csX199" fmla="*/ 717075 w 1179278"/>
                <a:gd name="csY199" fmla="*/ 189695 h 1314392"/>
                <a:gd name="csX200" fmla="*/ 711883 w 1179278"/>
                <a:gd name="csY200" fmla="*/ 181901 h 1314392"/>
                <a:gd name="csX201" fmla="*/ 701512 w 1179278"/>
                <a:gd name="csY201" fmla="*/ 174102 h 1314392"/>
                <a:gd name="csX202" fmla="*/ 696327 w 1179278"/>
                <a:gd name="csY202" fmla="*/ 168904 h 1314392"/>
                <a:gd name="csX203" fmla="*/ 688542 w 1179278"/>
                <a:gd name="csY203" fmla="*/ 163712 h 1314392"/>
                <a:gd name="csX204" fmla="*/ 675579 w 1179278"/>
                <a:gd name="csY204" fmla="*/ 158514 h 1314392"/>
                <a:gd name="csX205" fmla="*/ 652238 w 1179278"/>
                <a:gd name="csY205" fmla="*/ 155912 h 1314392"/>
                <a:gd name="csX206" fmla="*/ 411047 w 1179278"/>
                <a:gd name="csY206" fmla="*/ 0 h 1314392"/>
                <a:gd name="csX207" fmla="*/ 418825 w 1179278"/>
                <a:gd name="csY207" fmla="*/ 0 h 1314392"/>
                <a:gd name="csX208" fmla="*/ 431795 w 1179278"/>
                <a:gd name="csY208" fmla="*/ 5192 h 1314392"/>
                <a:gd name="csX209" fmla="*/ 426603 w 1179278"/>
                <a:gd name="csY209" fmla="*/ 7794 h 1314392"/>
                <a:gd name="csX210" fmla="*/ 416233 w 1179278"/>
                <a:gd name="csY210" fmla="*/ 12992 h 1314392"/>
                <a:gd name="csX211" fmla="*/ 405855 w 1179278"/>
                <a:gd name="csY211" fmla="*/ 15588 h 1314392"/>
                <a:gd name="csX212" fmla="*/ 408454 w 1179278"/>
                <a:gd name="csY212" fmla="*/ 20786 h 1314392"/>
                <a:gd name="csX213" fmla="*/ 392892 w 1179278"/>
                <a:gd name="csY213" fmla="*/ 36379 h 1314392"/>
                <a:gd name="csX214" fmla="*/ 387706 w 1179278"/>
                <a:gd name="csY214" fmla="*/ 38975 h 1314392"/>
                <a:gd name="csX215" fmla="*/ 379922 w 1179278"/>
                <a:gd name="csY215" fmla="*/ 59767 h 1314392"/>
                <a:gd name="csX216" fmla="*/ 379922 w 1179278"/>
                <a:gd name="csY216" fmla="*/ 49371 h 1314392"/>
                <a:gd name="csX217" fmla="*/ 374737 w 1179278"/>
                <a:gd name="csY217" fmla="*/ 44173 h 1314392"/>
                <a:gd name="csX218" fmla="*/ 372144 w 1179278"/>
                <a:gd name="csY218" fmla="*/ 70162 h 1314392"/>
                <a:gd name="csX219" fmla="*/ 372144 w 1179278"/>
                <a:gd name="csY219" fmla="*/ 85750 h 1314392"/>
                <a:gd name="csX220" fmla="*/ 379922 w 1179278"/>
                <a:gd name="csY220" fmla="*/ 80552 h 1314392"/>
                <a:gd name="csX221" fmla="*/ 385108 w 1179278"/>
                <a:gd name="csY221" fmla="*/ 75354 h 1314392"/>
                <a:gd name="csX222" fmla="*/ 387706 w 1179278"/>
                <a:gd name="csY222" fmla="*/ 75354 h 1314392"/>
                <a:gd name="csX223" fmla="*/ 390299 w 1179278"/>
                <a:gd name="csY223" fmla="*/ 80552 h 1314392"/>
                <a:gd name="csX224" fmla="*/ 398077 w 1179278"/>
                <a:gd name="csY224" fmla="*/ 80552 h 1314392"/>
                <a:gd name="csX225" fmla="*/ 403263 w 1179278"/>
                <a:gd name="csY225" fmla="*/ 77956 h 1314392"/>
                <a:gd name="csX226" fmla="*/ 411047 w 1179278"/>
                <a:gd name="csY226" fmla="*/ 72758 h 1314392"/>
                <a:gd name="csX227" fmla="*/ 424011 w 1179278"/>
                <a:gd name="csY227" fmla="*/ 75354 h 1314392"/>
                <a:gd name="csX228" fmla="*/ 449944 w 1179278"/>
                <a:gd name="csY228" fmla="*/ 88352 h 1314392"/>
                <a:gd name="csX229" fmla="*/ 465507 w 1179278"/>
                <a:gd name="csY229" fmla="*/ 106541 h 1314392"/>
                <a:gd name="csX230" fmla="*/ 475884 w 1179278"/>
                <a:gd name="csY230" fmla="*/ 114335 h 1314392"/>
                <a:gd name="csX231" fmla="*/ 499224 w 1179278"/>
                <a:gd name="csY231" fmla="*/ 116937 h 1314392"/>
                <a:gd name="csX232" fmla="*/ 507003 w 1179278"/>
                <a:gd name="csY232" fmla="*/ 114335 h 1314392"/>
                <a:gd name="csX233" fmla="*/ 525158 w 1179278"/>
                <a:gd name="csY233" fmla="*/ 119533 h 1314392"/>
                <a:gd name="csX234" fmla="*/ 540720 w 1179278"/>
                <a:gd name="csY234" fmla="*/ 124731 h 1314392"/>
                <a:gd name="csX235" fmla="*/ 548498 w 1179278"/>
                <a:gd name="csY235" fmla="*/ 114335 h 1314392"/>
                <a:gd name="csX236" fmla="*/ 561462 w 1179278"/>
                <a:gd name="csY236" fmla="*/ 101344 h 1314392"/>
                <a:gd name="csX237" fmla="*/ 571839 w 1179278"/>
                <a:gd name="csY237" fmla="*/ 90948 h 1314392"/>
                <a:gd name="csX238" fmla="*/ 595180 w 1179278"/>
                <a:gd name="csY238" fmla="*/ 85750 h 1314392"/>
                <a:gd name="csX239" fmla="*/ 610742 w 1179278"/>
                <a:gd name="csY239" fmla="*/ 80552 h 1314392"/>
                <a:gd name="csX240" fmla="*/ 626299 w 1179278"/>
                <a:gd name="csY240" fmla="*/ 80552 h 1314392"/>
                <a:gd name="csX241" fmla="*/ 649645 w 1179278"/>
                <a:gd name="csY241" fmla="*/ 72758 h 1314392"/>
                <a:gd name="csX242" fmla="*/ 665202 w 1179278"/>
                <a:gd name="csY242" fmla="*/ 67561 h 1314392"/>
                <a:gd name="csX243" fmla="*/ 672986 w 1179278"/>
                <a:gd name="csY243" fmla="*/ 72758 h 1314392"/>
                <a:gd name="csX244" fmla="*/ 678172 w 1179278"/>
                <a:gd name="csY244" fmla="*/ 93550 h 1314392"/>
                <a:gd name="csX245" fmla="*/ 706698 w 1179278"/>
                <a:gd name="csY245" fmla="*/ 98742 h 1314392"/>
                <a:gd name="csX246" fmla="*/ 724853 w 1179278"/>
                <a:gd name="csY246" fmla="*/ 98742 h 1314392"/>
                <a:gd name="csX247" fmla="*/ 737823 w 1179278"/>
                <a:gd name="csY247" fmla="*/ 101344 h 1314392"/>
                <a:gd name="csX248" fmla="*/ 748193 w 1179278"/>
                <a:gd name="csY248" fmla="*/ 114335 h 1314392"/>
                <a:gd name="csX249" fmla="*/ 763756 w 1179278"/>
                <a:gd name="csY249" fmla="*/ 132525 h 1314392"/>
                <a:gd name="csX250" fmla="*/ 768941 w 1179278"/>
                <a:gd name="csY250" fmla="*/ 137723 h 1314392"/>
                <a:gd name="csX251" fmla="*/ 774127 w 1179278"/>
                <a:gd name="csY251" fmla="*/ 142920 h 1314392"/>
                <a:gd name="csX252" fmla="*/ 779312 w 1179278"/>
                <a:gd name="csY252" fmla="*/ 150714 h 1314392"/>
                <a:gd name="csX253" fmla="*/ 792282 w 1179278"/>
                <a:gd name="csY253" fmla="*/ 153316 h 1314392"/>
                <a:gd name="csX254" fmla="*/ 797468 w 1179278"/>
                <a:gd name="csY254" fmla="*/ 148118 h 1314392"/>
                <a:gd name="csX255" fmla="*/ 807845 w 1179278"/>
                <a:gd name="csY255" fmla="*/ 140324 h 1314392"/>
                <a:gd name="csX256" fmla="*/ 813030 w 1179278"/>
                <a:gd name="csY256" fmla="*/ 145516 h 1314392"/>
                <a:gd name="csX257" fmla="*/ 813030 w 1179278"/>
                <a:gd name="csY257" fmla="*/ 150714 h 1314392"/>
                <a:gd name="csX258" fmla="*/ 805252 w 1179278"/>
                <a:gd name="csY258" fmla="*/ 155912 h 1314392"/>
                <a:gd name="csX259" fmla="*/ 794875 w 1179278"/>
                <a:gd name="csY259" fmla="*/ 155912 h 1314392"/>
                <a:gd name="csX260" fmla="*/ 784504 w 1179278"/>
                <a:gd name="csY260" fmla="*/ 155912 h 1314392"/>
                <a:gd name="csX261" fmla="*/ 779312 w 1179278"/>
                <a:gd name="csY261" fmla="*/ 161110 h 1314392"/>
                <a:gd name="csX262" fmla="*/ 750786 w 1179278"/>
                <a:gd name="csY262" fmla="*/ 161110 h 1314392"/>
                <a:gd name="csX263" fmla="*/ 743008 w 1179278"/>
                <a:gd name="csY263" fmla="*/ 163712 h 1314392"/>
                <a:gd name="csX264" fmla="*/ 732631 w 1179278"/>
                <a:gd name="csY264" fmla="*/ 158514 h 1314392"/>
                <a:gd name="csX265" fmla="*/ 722260 w 1179278"/>
                <a:gd name="csY265" fmla="*/ 153316 h 1314392"/>
                <a:gd name="csX266" fmla="*/ 711883 w 1179278"/>
                <a:gd name="csY266" fmla="*/ 166308 h 1314392"/>
                <a:gd name="csX267" fmla="*/ 714476 w 1179278"/>
                <a:gd name="csY267" fmla="*/ 174102 h 1314392"/>
                <a:gd name="csX268" fmla="*/ 714476 w 1179278"/>
                <a:gd name="csY268" fmla="*/ 179299 h 1314392"/>
                <a:gd name="csX269" fmla="*/ 717075 w 1179278"/>
                <a:gd name="csY269" fmla="*/ 184497 h 1314392"/>
                <a:gd name="csX270" fmla="*/ 719667 w 1179278"/>
                <a:gd name="csY270" fmla="*/ 187099 h 1314392"/>
                <a:gd name="csX271" fmla="*/ 732631 w 1179278"/>
                <a:gd name="csY271" fmla="*/ 192291 h 1314392"/>
                <a:gd name="csX272" fmla="*/ 737823 w 1179278"/>
                <a:gd name="csY272" fmla="*/ 187099 h 1314392"/>
                <a:gd name="csX273" fmla="*/ 732631 w 1179278"/>
                <a:gd name="csY273" fmla="*/ 181901 h 1314392"/>
                <a:gd name="csX274" fmla="*/ 745601 w 1179278"/>
                <a:gd name="csY274" fmla="*/ 187099 h 1314392"/>
                <a:gd name="csX275" fmla="*/ 743008 w 1179278"/>
                <a:gd name="csY275" fmla="*/ 192291 h 1314392"/>
                <a:gd name="csX276" fmla="*/ 740415 w 1179278"/>
                <a:gd name="csY276" fmla="*/ 194893 h 1314392"/>
                <a:gd name="csX277" fmla="*/ 755972 w 1179278"/>
                <a:gd name="csY277" fmla="*/ 200091 h 1314392"/>
                <a:gd name="csX278" fmla="*/ 766349 w 1179278"/>
                <a:gd name="csY278" fmla="*/ 205289 h 1314392"/>
                <a:gd name="csX279" fmla="*/ 779312 w 1179278"/>
                <a:gd name="csY279" fmla="*/ 213083 h 1314392"/>
                <a:gd name="csX280" fmla="*/ 797468 w 1179278"/>
                <a:gd name="csY280" fmla="*/ 220876 h 1314392"/>
                <a:gd name="csX281" fmla="*/ 818215 w 1179278"/>
                <a:gd name="csY281" fmla="*/ 228676 h 1314392"/>
                <a:gd name="csX282" fmla="*/ 838963 w 1179278"/>
                <a:gd name="csY282" fmla="*/ 249462 h 1314392"/>
                <a:gd name="csX283" fmla="*/ 849341 w 1179278"/>
                <a:gd name="csY283" fmla="*/ 262453 h 1314392"/>
                <a:gd name="csX284" fmla="*/ 844149 w 1179278"/>
                <a:gd name="csY284" fmla="*/ 267651 h 1314392"/>
                <a:gd name="csX285" fmla="*/ 841556 w 1179278"/>
                <a:gd name="csY285" fmla="*/ 270253 h 1314392"/>
                <a:gd name="csX286" fmla="*/ 849341 w 1179278"/>
                <a:gd name="csY286" fmla="*/ 283245 h 1314392"/>
                <a:gd name="csX287" fmla="*/ 851933 w 1179278"/>
                <a:gd name="csY287" fmla="*/ 293640 h 1314392"/>
                <a:gd name="csX288" fmla="*/ 857119 w 1179278"/>
                <a:gd name="csY288" fmla="*/ 322226 h 1314392"/>
                <a:gd name="csX289" fmla="*/ 859711 w 1179278"/>
                <a:gd name="csY289" fmla="*/ 337813 h 1314392"/>
                <a:gd name="csX290" fmla="*/ 857119 w 1179278"/>
                <a:gd name="csY290" fmla="*/ 353407 h 1314392"/>
                <a:gd name="csX291" fmla="*/ 846748 w 1179278"/>
                <a:gd name="csY291" fmla="*/ 366398 h 1314392"/>
                <a:gd name="csX292" fmla="*/ 838963 w 1179278"/>
                <a:gd name="csY292" fmla="*/ 381992 h 1314392"/>
                <a:gd name="csX293" fmla="*/ 831185 w 1179278"/>
                <a:gd name="csY293" fmla="*/ 394984 h 1314392"/>
                <a:gd name="csX294" fmla="*/ 820808 w 1179278"/>
                <a:gd name="csY294" fmla="*/ 405379 h 1314392"/>
                <a:gd name="csX295" fmla="*/ 815623 w 1179278"/>
                <a:gd name="csY295" fmla="*/ 415775 h 1314392"/>
                <a:gd name="csX296" fmla="*/ 815623 w 1179278"/>
                <a:gd name="csY296" fmla="*/ 436561 h 1314392"/>
                <a:gd name="csX297" fmla="*/ 820808 w 1179278"/>
                <a:gd name="csY297" fmla="*/ 441758 h 1314392"/>
                <a:gd name="csX298" fmla="*/ 833778 w 1179278"/>
                <a:gd name="csY298" fmla="*/ 446956 h 1314392"/>
                <a:gd name="csX299" fmla="*/ 838963 w 1179278"/>
                <a:gd name="csY299" fmla="*/ 441758 h 1314392"/>
                <a:gd name="csX300" fmla="*/ 844149 w 1179278"/>
                <a:gd name="csY300" fmla="*/ 436561 h 1314392"/>
                <a:gd name="csX301" fmla="*/ 849341 w 1179278"/>
                <a:gd name="csY301" fmla="*/ 431363 h 1314392"/>
                <a:gd name="csX302" fmla="*/ 857119 w 1179278"/>
                <a:gd name="csY302" fmla="*/ 426165 h 1314392"/>
                <a:gd name="csX303" fmla="*/ 857119 w 1179278"/>
                <a:gd name="csY303" fmla="*/ 418371 h 1314392"/>
                <a:gd name="csX304" fmla="*/ 859711 w 1179278"/>
                <a:gd name="csY304" fmla="*/ 407975 h 1314392"/>
                <a:gd name="csX305" fmla="*/ 864897 w 1179278"/>
                <a:gd name="csY305" fmla="*/ 405379 h 1314392"/>
                <a:gd name="csX306" fmla="*/ 872681 w 1179278"/>
                <a:gd name="csY306" fmla="*/ 397585 h 1314392"/>
                <a:gd name="csX307" fmla="*/ 883052 w 1179278"/>
                <a:gd name="csY307" fmla="*/ 389786 h 1314392"/>
                <a:gd name="csX308" fmla="*/ 890836 w 1179278"/>
                <a:gd name="csY308" fmla="*/ 381992 h 1314392"/>
                <a:gd name="csX309" fmla="*/ 898615 w 1179278"/>
                <a:gd name="csY309" fmla="*/ 381992 h 1314392"/>
                <a:gd name="csX310" fmla="*/ 908985 w 1179278"/>
                <a:gd name="csY310" fmla="*/ 384588 h 1314392"/>
                <a:gd name="csX311" fmla="*/ 924548 w 1179278"/>
                <a:gd name="csY311" fmla="*/ 400181 h 1314392"/>
                <a:gd name="csX312" fmla="*/ 934925 w 1179278"/>
                <a:gd name="csY312" fmla="*/ 420973 h 1314392"/>
                <a:gd name="csX313" fmla="*/ 945296 w 1179278"/>
                <a:gd name="csY313" fmla="*/ 478137 h 1314392"/>
                <a:gd name="csX314" fmla="*/ 953074 w 1179278"/>
                <a:gd name="csY314" fmla="*/ 491135 h 1314392"/>
                <a:gd name="csX315" fmla="*/ 953074 w 1179278"/>
                <a:gd name="csY315" fmla="*/ 501525 h 1314392"/>
                <a:gd name="csX316" fmla="*/ 955673 w 1179278"/>
                <a:gd name="csY316" fmla="*/ 511920 h 1314392"/>
                <a:gd name="csX317" fmla="*/ 955673 w 1179278"/>
                <a:gd name="csY317" fmla="*/ 553497 h 1314392"/>
                <a:gd name="csX318" fmla="*/ 937518 w 1179278"/>
                <a:gd name="csY318" fmla="*/ 553497 h 1314392"/>
                <a:gd name="csX319" fmla="*/ 932326 w 1179278"/>
                <a:gd name="csY319" fmla="*/ 553497 h 1314392"/>
                <a:gd name="csX320" fmla="*/ 932326 w 1179278"/>
                <a:gd name="csY320" fmla="*/ 561297 h 1314392"/>
                <a:gd name="csX321" fmla="*/ 924548 w 1179278"/>
                <a:gd name="csY321" fmla="*/ 571687 h 1314392"/>
                <a:gd name="csX322" fmla="*/ 921955 w 1179278"/>
                <a:gd name="csY322" fmla="*/ 584684 h 1314392"/>
                <a:gd name="csX323" fmla="*/ 916770 w 1179278"/>
                <a:gd name="csY323" fmla="*/ 595074 h 1314392"/>
                <a:gd name="csX324" fmla="*/ 908985 w 1179278"/>
                <a:gd name="csY324" fmla="*/ 605470 h 1314392"/>
                <a:gd name="csX325" fmla="*/ 901207 w 1179278"/>
                <a:gd name="csY325" fmla="*/ 631459 h 1314392"/>
                <a:gd name="csX326" fmla="*/ 901207 w 1179278"/>
                <a:gd name="csY326" fmla="*/ 647047 h 1314392"/>
                <a:gd name="csX327" fmla="*/ 890836 w 1179278"/>
                <a:gd name="csY327" fmla="*/ 660038 h 1314392"/>
                <a:gd name="csX328" fmla="*/ 883052 w 1179278"/>
                <a:gd name="csY328" fmla="*/ 673036 h 1314392"/>
                <a:gd name="csX329" fmla="*/ 843675 w 1179278"/>
                <a:gd name="csY329" fmla="*/ 679897 h 1314392"/>
                <a:gd name="csX330" fmla="*/ 840214 w 1179278"/>
                <a:gd name="csY330" fmla="*/ 680500 h 1314392"/>
                <a:gd name="csX331" fmla="*/ 882159 w 1179278"/>
                <a:gd name="csY331" fmla="*/ 674046 h 1314392"/>
                <a:gd name="csX332" fmla="*/ 906664 w 1179278"/>
                <a:gd name="csY332" fmla="*/ 677108 h 1314392"/>
                <a:gd name="csX333" fmla="*/ 918919 w 1179278"/>
                <a:gd name="csY333" fmla="*/ 680171 h 1314392"/>
                <a:gd name="csX334" fmla="*/ 931169 w 1179278"/>
                <a:gd name="csY334" fmla="*/ 689364 h 1314392"/>
                <a:gd name="csX335" fmla="*/ 934231 w 1179278"/>
                <a:gd name="csY335" fmla="*/ 692427 h 1314392"/>
                <a:gd name="csX336" fmla="*/ 946485 w 1179278"/>
                <a:gd name="csY336" fmla="*/ 695490 h 1314392"/>
                <a:gd name="csX337" fmla="*/ 952609 w 1179278"/>
                <a:gd name="csY337" fmla="*/ 692427 h 1314392"/>
                <a:gd name="csX338" fmla="*/ 961798 w 1179278"/>
                <a:gd name="csY338" fmla="*/ 701620 h 1314392"/>
                <a:gd name="csX339" fmla="*/ 970991 w 1179278"/>
                <a:gd name="csY339" fmla="*/ 707746 h 1314392"/>
                <a:gd name="csX340" fmla="*/ 974052 w 1179278"/>
                <a:gd name="csY340" fmla="*/ 707746 h 1314392"/>
                <a:gd name="csX341" fmla="*/ 980179 w 1179278"/>
                <a:gd name="csY341" fmla="*/ 707746 h 1314392"/>
                <a:gd name="csX342" fmla="*/ 989368 w 1179278"/>
                <a:gd name="csY342" fmla="*/ 707746 h 1314392"/>
                <a:gd name="csX343" fmla="*/ 1001619 w 1179278"/>
                <a:gd name="csY343" fmla="*/ 695490 h 1314392"/>
                <a:gd name="csX344" fmla="*/ 1013870 w 1179278"/>
                <a:gd name="csY344" fmla="*/ 689364 h 1314392"/>
                <a:gd name="csX345" fmla="*/ 1023062 w 1179278"/>
                <a:gd name="csY345" fmla="*/ 689364 h 1314392"/>
                <a:gd name="csX346" fmla="*/ 1032251 w 1179278"/>
                <a:gd name="csY346" fmla="*/ 689364 h 1314392"/>
                <a:gd name="csX347" fmla="*/ 1041440 w 1179278"/>
                <a:gd name="csY347" fmla="*/ 680171 h 1314392"/>
                <a:gd name="csX348" fmla="*/ 1047564 w 1179278"/>
                <a:gd name="csY348" fmla="*/ 674046 h 1314392"/>
                <a:gd name="csX349" fmla="*/ 1056753 w 1179278"/>
                <a:gd name="csY349" fmla="*/ 670979 h 1314392"/>
                <a:gd name="csX350" fmla="*/ 1072069 w 1179278"/>
                <a:gd name="csY350" fmla="*/ 658723 h 1314392"/>
                <a:gd name="csX351" fmla="*/ 1093512 w 1179278"/>
                <a:gd name="csY351" fmla="*/ 646471 h 1314392"/>
                <a:gd name="csX352" fmla="*/ 1111890 w 1179278"/>
                <a:gd name="csY352" fmla="*/ 631149 h 1314392"/>
                <a:gd name="csX353" fmla="*/ 1133330 w 1179278"/>
                <a:gd name="csY353" fmla="*/ 621960 h 1314392"/>
                <a:gd name="csX354" fmla="*/ 1148646 w 1179278"/>
                <a:gd name="csY354" fmla="*/ 606641 h 1314392"/>
                <a:gd name="csX355" fmla="*/ 1179278 w 1179278"/>
                <a:gd name="csY355" fmla="*/ 775150 h 1314392"/>
                <a:gd name="csX356" fmla="*/ 1170086 w 1179278"/>
                <a:gd name="csY356" fmla="*/ 775150 h 1314392"/>
                <a:gd name="csX357" fmla="*/ 1167024 w 1179278"/>
                <a:gd name="csY357" fmla="*/ 784343 h 1314392"/>
                <a:gd name="csX358" fmla="*/ 1170086 w 1179278"/>
                <a:gd name="csY358" fmla="*/ 793536 h 1314392"/>
                <a:gd name="csX359" fmla="*/ 1170086 w 1179278"/>
                <a:gd name="csY359" fmla="*/ 796598 h 1314392"/>
                <a:gd name="csX360" fmla="*/ 1170086 w 1179278"/>
                <a:gd name="csY360" fmla="*/ 821110 h 1314392"/>
                <a:gd name="csX361" fmla="*/ 1170086 w 1179278"/>
                <a:gd name="csY361" fmla="*/ 833366 h 1314392"/>
                <a:gd name="csX362" fmla="*/ 1167024 w 1179278"/>
                <a:gd name="csY362" fmla="*/ 842554 h 1314392"/>
                <a:gd name="csX363" fmla="*/ 1167024 w 1179278"/>
                <a:gd name="csY363" fmla="*/ 860940 h 1314392"/>
                <a:gd name="csX364" fmla="*/ 1163962 w 1179278"/>
                <a:gd name="csY364" fmla="*/ 885451 h 1314392"/>
                <a:gd name="csX365" fmla="*/ 1163962 w 1179278"/>
                <a:gd name="csY365" fmla="*/ 894640 h 1314392"/>
                <a:gd name="csX366" fmla="*/ 1157835 w 1179278"/>
                <a:gd name="csY366" fmla="*/ 909959 h 1314392"/>
                <a:gd name="csX367" fmla="*/ 1133330 w 1179278"/>
                <a:gd name="csY367" fmla="*/ 931407 h 1314392"/>
                <a:gd name="csX368" fmla="*/ 1124141 w 1179278"/>
                <a:gd name="csY368" fmla="*/ 943663 h 1314392"/>
                <a:gd name="csX369" fmla="*/ 1108825 w 1179278"/>
                <a:gd name="csY369" fmla="*/ 943663 h 1314392"/>
                <a:gd name="csX370" fmla="*/ 1096574 w 1179278"/>
                <a:gd name="csY370" fmla="*/ 962044 h 1314392"/>
                <a:gd name="csX371" fmla="*/ 1087385 w 1179278"/>
                <a:gd name="csY371" fmla="*/ 974300 h 1314392"/>
                <a:gd name="csX372" fmla="*/ 1084323 w 1179278"/>
                <a:gd name="csY372" fmla="*/ 1004941 h 1314392"/>
                <a:gd name="csX373" fmla="*/ 1081258 w 1179278"/>
                <a:gd name="csY373" fmla="*/ 1008004 h 1314392"/>
                <a:gd name="csX374" fmla="*/ 1069007 w 1179278"/>
                <a:gd name="csY374" fmla="*/ 998811 h 1314392"/>
                <a:gd name="csX375" fmla="*/ 1059818 w 1179278"/>
                <a:gd name="csY375" fmla="*/ 1008004 h 1314392"/>
                <a:gd name="csX376" fmla="*/ 1050629 w 1179278"/>
                <a:gd name="csY376" fmla="*/ 1041704 h 1314392"/>
                <a:gd name="csX377" fmla="*/ 1050629 w 1179278"/>
                <a:gd name="csY377" fmla="*/ 1053960 h 1314392"/>
                <a:gd name="csX378" fmla="*/ 1044502 w 1179278"/>
                <a:gd name="csY378" fmla="*/ 1063153 h 1314392"/>
                <a:gd name="csX379" fmla="*/ 1032251 w 1179278"/>
                <a:gd name="csY379" fmla="*/ 1075408 h 1314392"/>
                <a:gd name="csX380" fmla="*/ 1023062 w 1179278"/>
                <a:gd name="csY380" fmla="*/ 1084601 h 1314392"/>
                <a:gd name="csX381" fmla="*/ 1026124 w 1179278"/>
                <a:gd name="csY381" fmla="*/ 1081534 h 1314392"/>
                <a:gd name="csX382" fmla="*/ 1016935 w 1179278"/>
                <a:gd name="csY382" fmla="*/ 1081534 h 1314392"/>
                <a:gd name="csX383" fmla="*/ 1004681 w 1179278"/>
                <a:gd name="csY383" fmla="*/ 1069279 h 1314392"/>
                <a:gd name="csX384" fmla="*/ 992430 w 1179278"/>
                <a:gd name="csY384" fmla="*/ 1053960 h 1314392"/>
                <a:gd name="csX385" fmla="*/ 983241 w 1179278"/>
                <a:gd name="csY385" fmla="*/ 1044771 h 1314392"/>
                <a:gd name="csX386" fmla="*/ 980179 w 1179278"/>
                <a:gd name="csY386" fmla="*/ 1047834 h 1314392"/>
                <a:gd name="csX387" fmla="*/ 974052 w 1179278"/>
                <a:gd name="csY387" fmla="*/ 1050897 h 1314392"/>
                <a:gd name="csX388" fmla="*/ 967925 w 1179278"/>
                <a:gd name="csY388" fmla="*/ 1060090 h 1314392"/>
                <a:gd name="csX389" fmla="*/ 964863 w 1179278"/>
                <a:gd name="csY389" fmla="*/ 1063153 h 1314392"/>
                <a:gd name="csX390" fmla="*/ 946485 w 1179278"/>
                <a:gd name="csY390" fmla="*/ 1066216 h 1314392"/>
                <a:gd name="csX391" fmla="*/ 931169 w 1179278"/>
                <a:gd name="csY391" fmla="*/ 1060090 h 1314392"/>
                <a:gd name="csX392" fmla="*/ 921980 w 1179278"/>
                <a:gd name="csY392" fmla="*/ 1053960 h 1314392"/>
                <a:gd name="csX393" fmla="*/ 918919 w 1179278"/>
                <a:gd name="csY393" fmla="*/ 1057023 h 1314392"/>
                <a:gd name="csX394" fmla="*/ 912791 w 1179278"/>
                <a:gd name="csY394" fmla="*/ 1063153 h 1314392"/>
                <a:gd name="csX395" fmla="*/ 912791 w 1179278"/>
                <a:gd name="csY395" fmla="*/ 1066216 h 1314392"/>
                <a:gd name="csX396" fmla="*/ 903603 w 1179278"/>
                <a:gd name="csY396" fmla="*/ 1069279 h 1314392"/>
                <a:gd name="csX397" fmla="*/ 897475 w 1179278"/>
                <a:gd name="csY397" fmla="*/ 1063153 h 1314392"/>
                <a:gd name="csX398" fmla="*/ 891348 w 1179278"/>
                <a:gd name="csY398" fmla="*/ 1060090 h 1314392"/>
                <a:gd name="csX399" fmla="*/ 882159 w 1179278"/>
                <a:gd name="csY399" fmla="*/ 1057023 h 1314392"/>
                <a:gd name="csX400" fmla="*/ 866847 w 1179278"/>
                <a:gd name="csY400" fmla="*/ 1053960 h 1314392"/>
                <a:gd name="csX401" fmla="*/ 863781 w 1179278"/>
                <a:gd name="csY401" fmla="*/ 1047834 h 1314392"/>
                <a:gd name="csX402" fmla="*/ 857654 w 1179278"/>
                <a:gd name="csY402" fmla="*/ 1035578 h 1314392"/>
                <a:gd name="csX403" fmla="*/ 845404 w 1179278"/>
                <a:gd name="csY403" fmla="*/ 1026386 h 1314392"/>
                <a:gd name="csX404" fmla="*/ 830087 w 1179278"/>
                <a:gd name="csY404" fmla="*/ 1014130 h 1314392"/>
                <a:gd name="csX405" fmla="*/ 827026 w 1179278"/>
                <a:gd name="csY405" fmla="*/ 1017193 h 1314392"/>
                <a:gd name="csX406" fmla="*/ 811710 w 1179278"/>
                <a:gd name="csY406" fmla="*/ 1023323 h 1314392"/>
                <a:gd name="csX407" fmla="*/ 796395 w 1179278"/>
                <a:gd name="csY407" fmla="*/ 1017193 h 1314392"/>
                <a:gd name="csX408" fmla="*/ 796396 w 1179278"/>
                <a:gd name="csY408" fmla="*/ 1017198 h 1314392"/>
                <a:gd name="csX409" fmla="*/ 790270 w 1179278"/>
                <a:gd name="csY409" fmla="*/ 1020259 h 1314392"/>
                <a:gd name="csX410" fmla="*/ 793333 w 1179278"/>
                <a:gd name="csY410" fmla="*/ 1032516 h 1314392"/>
                <a:gd name="csX411" fmla="*/ 799459 w 1179278"/>
                <a:gd name="csY411" fmla="*/ 1035581 h 1314392"/>
                <a:gd name="csX412" fmla="*/ 796396 w 1179278"/>
                <a:gd name="csY412" fmla="*/ 1041707 h 1314392"/>
                <a:gd name="csX413" fmla="*/ 799459 w 1179278"/>
                <a:gd name="csY413" fmla="*/ 1060090 h 1314392"/>
                <a:gd name="csX414" fmla="*/ 793333 w 1179278"/>
                <a:gd name="csY414" fmla="*/ 1066216 h 1314392"/>
                <a:gd name="csX415" fmla="*/ 781081 w 1179278"/>
                <a:gd name="csY415" fmla="*/ 1066216 h 1314392"/>
                <a:gd name="csX416" fmla="*/ 768829 w 1179278"/>
                <a:gd name="csY416" fmla="*/ 1072347 h 1314392"/>
                <a:gd name="csX417" fmla="*/ 744324 w 1179278"/>
                <a:gd name="csY417" fmla="*/ 1075408 h 1314392"/>
                <a:gd name="csX418" fmla="*/ 741261 w 1179278"/>
                <a:gd name="csY418" fmla="*/ 1078473 h 1314392"/>
                <a:gd name="csX419" fmla="*/ 741261 w 1179278"/>
                <a:gd name="csY419" fmla="*/ 1084604 h 1314392"/>
                <a:gd name="csX420" fmla="*/ 738198 w 1179278"/>
                <a:gd name="csY420" fmla="*/ 1090730 h 1314392"/>
                <a:gd name="csX421" fmla="*/ 738198 w 1179278"/>
                <a:gd name="csY421" fmla="*/ 1102987 h 1314392"/>
                <a:gd name="csX422" fmla="*/ 732072 w 1179278"/>
                <a:gd name="csY422" fmla="*/ 1115239 h 1314392"/>
                <a:gd name="csX423" fmla="*/ 725946 w 1179278"/>
                <a:gd name="csY423" fmla="*/ 1127496 h 1314392"/>
                <a:gd name="csX424" fmla="*/ 719820 w 1179278"/>
                <a:gd name="csY424" fmla="*/ 1133622 h 1314392"/>
                <a:gd name="csX425" fmla="*/ 710631 w 1179278"/>
                <a:gd name="csY425" fmla="*/ 1133622 h 1314392"/>
                <a:gd name="csX426" fmla="*/ 701441 w 1179278"/>
                <a:gd name="csY426" fmla="*/ 1148944 h 1314392"/>
                <a:gd name="csX427" fmla="*/ 701441 w 1179278"/>
                <a:gd name="csY427" fmla="*/ 1158135 h 1314392"/>
                <a:gd name="csX428" fmla="*/ 695315 w 1179278"/>
                <a:gd name="csY428" fmla="*/ 1170388 h 1314392"/>
                <a:gd name="csX429" fmla="*/ 676937 w 1179278"/>
                <a:gd name="csY429" fmla="*/ 1173453 h 1314392"/>
                <a:gd name="csX430" fmla="*/ 673874 w 1179278"/>
                <a:gd name="csY430" fmla="*/ 1170388 h 1314392"/>
                <a:gd name="csX431" fmla="*/ 664685 w 1179278"/>
                <a:gd name="csY431" fmla="*/ 1161196 h 1314392"/>
                <a:gd name="csX432" fmla="*/ 661622 w 1179278"/>
                <a:gd name="csY432" fmla="*/ 1148944 h 1314392"/>
                <a:gd name="csX433" fmla="*/ 655496 w 1179278"/>
                <a:gd name="csY433" fmla="*/ 1148944 h 1314392"/>
                <a:gd name="csX434" fmla="*/ 652433 w 1179278"/>
                <a:gd name="csY434" fmla="*/ 1161196 h 1314392"/>
                <a:gd name="csX435" fmla="*/ 643243 w 1179278"/>
                <a:gd name="csY435" fmla="*/ 1170388 h 1314392"/>
                <a:gd name="csX436" fmla="*/ 643243 w 1179278"/>
                <a:gd name="csY436" fmla="*/ 1182644 h 1314392"/>
                <a:gd name="csX437" fmla="*/ 640180 w 1179278"/>
                <a:gd name="csY437" fmla="*/ 1191836 h 1314392"/>
                <a:gd name="csX438" fmla="*/ 627928 w 1179278"/>
                <a:gd name="csY438" fmla="*/ 1188771 h 1314392"/>
                <a:gd name="csX439" fmla="*/ 621802 w 1179278"/>
                <a:gd name="csY439" fmla="*/ 1182644 h 1314392"/>
                <a:gd name="csX440" fmla="*/ 609550 w 1179278"/>
                <a:gd name="csY440" fmla="*/ 1182644 h 1314392"/>
                <a:gd name="csX441" fmla="*/ 603424 w 1179278"/>
                <a:gd name="csY441" fmla="*/ 1185710 h 1314392"/>
                <a:gd name="csX442" fmla="*/ 591172 w 1179278"/>
                <a:gd name="csY442" fmla="*/ 1188771 h 1314392"/>
                <a:gd name="csX443" fmla="*/ 591172 w 1179278"/>
                <a:gd name="csY443" fmla="*/ 1201027 h 1314392"/>
                <a:gd name="csX444" fmla="*/ 588109 w 1179278"/>
                <a:gd name="csY444" fmla="*/ 1204093 h 1314392"/>
                <a:gd name="csX445" fmla="*/ 575856 w 1179278"/>
                <a:gd name="csY445" fmla="*/ 1197962 h 1314392"/>
                <a:gd name="csX446" fmla="*/ 566667 w 1179278"/>
                <a:gd name="csY446" fmla="*/ 1188771 h 1314392"/>
                <a:gd name="csX447" fmla="*/ 551352 w 1179278"/>
                <a:gd name="csY447" fmla="*/ 1188771 h 1314392"/>
                <a:gd name="csX448" fmla="*/ 542163 w 1179278"/>
                <a:gd name="csY448" fmla="*/ 1188771 h 1314392"/>
                <a:gd name="csX449" fmla="*/ 532974 w 1179278"/>
                <a:gd name="csY449" fmla="*/ 1201027 h 1314392"/>
                <a:gd name="csX450" fmla="*/ 508469 w 1179278"/>
                <a:gd name="csY450" fmla="*/ 1201027 h 1314392"/>
                <a:gd name="csX451" fmla="*/ 508469 w 1179278"/>
                <a:gd name="csY451" fmla="*/ 1216349 h 1314392"/>
                <a:gd name="csX452" fmla="*/ 499280 w 1179278"/>
                <a:gd name="csY452" fmla="*/ 1216349 h 1314392"/>
                <a:gd name="csX453" fmla="*/ 499276 w 1179278"/>
                <a:gd name="csY453" fmla="*/ 1216345 h 1314392"/>
                <a:gd name="csX454" fmla="*/ 490090 w 1179278"/>
                <a:gd name="csY454" fmla="*/ 1219408 h 1314392"/>
                <a:gd name="csX455" fmla="*/ 490090 w 1179278"/>
                <a:gd name="csY455" fmla="*/ 1231664 h 1314392"/>
                <a:gd name="csX456" fmla="*/ 490090 w 1179278"/>
                <a:gd name="csY456" fmla="*/ 1234728 h 1314392"/>
                <a:gd name="csX457" fmla="*/ 490090 w 1179278"/>
                <a:gd name="csY457" fmla="*/ 1243920 h 1314392"/>
                <a:gd name="csX458" fmla="*/ 493152 w 1179278"/>
                <a:gd name="csY458" fmla="*/ 1253112 h 1314392"/>
                <a:gd name="csX459" fmla="*/ 487024 w 1179278"/>
                <a:gd name="csY459" fmla="*/ 1256176 h 1314392"/>
                <a:gd name="csX460" fmla="*/ 468647 w 1179278"/>
                <a:gd name="csY460" fmla="*/ 1262304 h 1314392"/>
                <a:gd name="csX461" fmla="*/ 459457 w 1179278"/>
                <a:gd name="csY461" fmla="*/ 1268432 h 1314392"/>
                <a:gd name="csX462" fmla="*/ 459457 w 1179278"/>
                <a:gd name="csY462" fmla="*/ 1283752 h 1314392"/>
                <a:gd name="csX463" fmla="*/ 465585 w 1179278"/>
                <a:gd name="csY463" fmla="*/ 1299072 h 1314392"/>
                <a:gd name="csX464" fmla="*/ 459457 w 1179278"/>
                <a:gd name="csY464" fmla="*/ 1302136 h 1314392"/>
                <a:gd name="csX465" fmla="*/ 450270 w 1179278"/>
                <a:gd name="csY465" fmla="*/ 1302136 h 1314392"/>
                <a:gd name="csX466" fmla="*/ 441080 w 1179278"/>
                <a:gd name="csY466" fmla="*/ 1302136 h 1314392"/>
                <a:gd name="csX467" fmla="*/ 428828 w 1179278"/>
                <a:gd name="csY467" fmla="*/ 1292944 h 1314392"/>
                <a:gd name="csX468" fmla="*/ 416575 w 1179278"/>
                <a:gd name="csY468" fmla="*/ 1286816 h 1314392"/>
                <a:gd name="csX469" fmla="*/ 410451 w 1179278"/>
                <a:gd name="csY469" fmla="*/ 1289880 h 1314392"/>
                <a:gd name="csX470" fmla="*/ 401261 w 1179278"/>
                <a:gd name="csY470" fmla="*/ 1299072 h 1314392"/>
                <a:gd name="csX471" fmla="*/ 392070 w 1179278"/>
                <a:gd name="csY471" fmla="*/ 1302136 h 1314392"/>
                <a:gd name="csX472" fmla="*/ 379818 w 1179278"/>
                <a:gd name="csY472" fmla="*/ 1302136 h 1314392"/>
                <a:gd name="csX473" fmla="*/ 373693 w 1179278"/>
                <a:gd name="csY473" fmla="*/ 1314392 h 1314392"/>
                <a:gd name="csX474" fmla="*/ 373693 w 1179278"/>
                <a:gd name="csY474" fmla="*/ 1302136 h 1314392"/>
                <a:gd name="csX475" fmla="*/ 358379 w 1179278"/>
                <a:gd name="csY475" fmla="*/ 1286816 h 1314392"/>
                <a:gd name="csX476" fmla="*/ 361441 w 1179278"/>
                <a:gd name="csY476" fmla="*/ 1277624 h 1314392"/>
                <a:gd name="csX477" fmla="*/ 364503 w 1179278"/>
                <a:gd name="csY477" fmla="*/ 1262304 h 1314392"/>
                <a:gd name="csX478" fmla="*/ 355313 w 1179278"/>
                <a:gd name="csY478" fmla="*/ 1234728 h 1314392"/>
                <a:gd name="csX479" fmla="*/ 343061 w 1179278"/>
                <a:gd name="csY479" fmla="*/ 1222472 h 1314392"/>
                <a:gd name="csX480" fmla="*/ 309369 w 1179278"/>
                <a:gd name="csY480" fmla="*/ 1201024 h 1314392"/>
                <a:gd name="csX481" fmla="*/ 303241 w 1179278"/>
                <a:gd name="csY481" fmla="*/ 1204088 h 1314392"/>
                <a:gd name="csX482" fmla="*/ 281802 w 1179278"/>
                <a:gd name="csY482" fmla="*/ 1188774 h 1314392"/>
                <a:gd name="csX483" fmla="*/ 266487 w 1179278"/>
                <a:gd name="csY483" fmla="*/ 1173454 h 1314392"/>
                <a:gd name="csX484" fmla="*/ 266487 w 1179278"/>
                <a:gd name="csY484" fmla="*/ 1158134 h 1314392"/>
                <a:gd name="csX485" fmla="*/ 272611 w 1179278"/>
                <a:gd name="csY485" fmla="*/ 1142814 h 1314392"/>
                <a:gd name="csX486" fmla="*/ 272611 w 1179278"/>
                <a:gd name="csY486" fmla="*/ 1133622 h 1314392"/>
                <a:gd name="csX487" fmla="*/ 275674 w 1179278"/>
                <a:gd name="csY487" fmla="*/ 1118302 h 1314392"/>
                <a:gd name="csX488" fmla="*/ 284864 w 1179278"/>
                <a:gd name="csY488" fmla="*/ 1099918 h 1314392"/>
                <a:gd name="csX489" fmla="*/ 275674 w 1179278"/>
                <a:gd name="csY489" fmla="*/ 1090726 h 1314392"/>
                <a:gd name="csX490" fmla="*/ 266487 w 1179278"/>
                <a:gd name="csY490" fmla="*/ 1081540 h 1314392"/>
                <a:gd name="csX491" fmla="*/ 251169 w 1179278"/>
                <a:gd name="csY491" fmla="*/ 1081540 h 1314392"/>
                <a:gd name="csX492" fmla="*/ 241982 w 1179278"/>
                <a:gd name="csY492" fmla="*/ 1084598 h 1314392"/>
                <a:gd name="csX493" fmla="*/ 238916 w 1179278"/>
                <a:gd name="csY493" fmla="*/ 1093790 h 1314392"/>
                <a:gd name="csX494" fmla="*/ 223602 w 1179278"/>
                <a:gd name="csY494" fmla="*/ 1081540 h 1314392"/>
                <a:gd name="csX495" fmla="*/ 223602 w 1179278"/>
                <a:gd name="csY495" fmla="*/ 1057028 h 1314392"/>
                <a:gd name="csX496" fmla="*/ 211349 w 1179278"/>
                <a:gd name="csY496" fmla="*/ 1038644 h 1314392"/>
                <a:gd name="csX497" fmla="*/ 165405 w 1179278"/>
                <a:gd name="csY497" fmla="*/ 998811 h 1314392"/>
                <a:gd name="csX498" fmla="*/ 147028 w 1179278"/>
                <a:gd name="csY498" fmla="*/ 968177 h 1314392"/>
                <a:gd name="csX499" fmla="*/ 147028 w 1179278"/>
                <a:gd name="csY499" fmla="*/ 940601 h 1314392"/>
                <a:gd name="csX500" fmla="*/ 147028 w 1179278"/>
                <a:gd name="csY500" fmla="*/ 913025 h 1314392"/>
                <a:gd name="csX501" fmla="*/ 156215 w 1179278"/>
                <a:gd name="csY501" fmla="*/ 903833 h 1314392"/>
                <a:gd name="csX502" fmla="*/ 153153 w 1179278"/>
                <a:gd name="csY502" fmla="*/ 885449 h 1314392"/>
                <a:gd name="csX503" fmla="*/ 171530 w 1179278"/>
                <a:gd name="csY503" fmla="*/ 867065 h 1314392"/>
                <a:gd name="csX504" fmla="*/ 180720 w 1179278"/>
                <a:gd name="csY504" fmla="*/ 857873 h 1314392"/>
                <a:gd name="csX505" fmla="*/ 186848 w 1179278"/>
                <a:gd name="csY505" fmla="*/ 857873 h 1314392"/>
                <a:gd name="csX506" fmla="*/ 186848 w 1179278"/>
                <a:gd name="csY506" fmla="*/ 836431 h 1314392"/>
                <a:gd name="csX507" fmla="*/ 199097 w 1179278"/>
                <a:gd name="csY507" fmla="*/ 827239 h 1314392"/>
                <a:gd name="csX508" fmla="*/ 192972 w 1179278"/>
                <a:gd name="csY508" fmla="*/ 821111 h 1314392"/>
                <a:gd name="csX509" fmla="*/ 183782 w 1179278"/>
                <a:gd name="csY509" fmla="*/ 799663 h 1314392"/>
                <a:gd name="csX510" fmla="*/ 183782 w 1179278"/>
                <a:gd name="csY510" fmla="*/ 790471 h 1314392"/>
                <a:gd name="csX511" fmla="*/ 183782 w 1179278"/>
                <a:gd name="csY511" fmla="*/ 778215 h 1314392"/>
                <a:gd name="csX512" fmla="*/ 192972 w 1179278"/>
                <a:gd name="csY512" fmla="*/ 775151 h 1314392"/>
                <a:gd name="csX513" fmla="*/ 211349 w 1179278"/>
                <a:gd name="csY513" fmla="*/ 775151 h 1314392"/>
                <a:gd name="csX514" fmla="*/ 229730 w 1179278"/>
                <a:gd name="csY514" fmla="*/ 765959 h 1314392"/>
                <a:gd name="csX515" fmla="*/ 235854 w 1179278"/>
                <a:gd name="csY515" fmla="*/ 759831 h 1314392"/>
                <a:gd name="csX516" fmla="*/ 241982 w 1179278"/>
                <a:gd name="csY516" fmla="*/ 753703 h 1314392"/>
                <a:gd name="csX517" fmla="*/ 251169 w 1179278"/>
                <a:gd name="csY517" fmla="*/ 729197 h 1314392"/>
                <a:gd name="csX518" fmla="*/ 257297 w 1179278"/>
                <a:gd name="csY518" fmla="*/ 720005 h 1314392"/>
                <a:gd name="csX519" fmla="*/ 263421 w 1179278"/>
                <a:gd name="csY519" fmla="*/ 701621 h 1314392"/>
                <a:gd name="csX520" fmla="*/ 263421 w 1179278"/>
                <a:gd name="csY520" fmla="*/ 692429 h 1314392"/>
                <a:gd name="csX521" fmla="*/ 248107 w 1179278"/>
                <a:gd name="csY521" fmla="*/ 677109 h 1314392"/>
                <a:gd name="csX522" fmla="*/ 232792 w 1179278"/>
                <a:gd name="csY522" fmla="*/ 664853 h 1314392"/>
                <a:gd name="csX523" fmla="*/ 220539 w 1179278"/>
                <a:gd name="csY523" fmla="*/ 655661 h 1314392"/>
                <a:gd name="csX524" fmla="*/ 211349 w 1179278"/>
                <a:gd name="csY524" fmla="*/ 646469 h 1314392"/>
                <a:gd name="csX525" fmla="*/ 211349 w 1179278"/>
                <a:gd name="csY525" fmla="*/ 640340 h 1314392"/>
                <a:gd name="csX526" fmla="*/ 214415 w 1179278"/>
                <a:gd name="csY526" fmla="*/ 631148 h 1314392"/>
                <a:gd name="csX527" fmla="*/ 219207 w 1179278"/>
                <a:gd name="csY527" fmla="*/ 635943 h 1314392"/>
                <a:gd name="csX528" fmla="*/ 212431 w 1179278"/>
                <a:gd name="csY528" fmla="*/ 626866 h 1314392"/>
                <a:gd name="csX529" fmla="*/ 199478 w 1179278"/>
                <a:gd name="csY529" fmla="*/ 621658 h 1314392"/>
                <a:gd name="csX530" fmla="*/ 186525 w 1179278"/>
                <a:gd name="csY530" fmla="*/ 611246 h 1314392"/>
                <a:gd name="csX531" fmla="*/ 173572 w 1179278"/>
                <a:gd name="csY531" fmla="*/ 611246 h 1314392"/>
                <a:gd name="csX532" fmla="*/ 173572 w 1179278"/>
                <a:gd name="csY532" fmla="*/ 598227 h 1314392"/>
                <a:gd name="csX533" fmla="*/ 168387 w 1179278"/>
                <a:gd name="csY533" fmla="*/ 585209 h 1314392"/>
                <a:gd name="csX534" fmla="*/ 168387 w 1179278"/>
                <a:gd name="csY534" fmla="*/ 569589 h 1314392"/>
                <a:gd name="csX535" fmla="*/ 168387 w 1179278"/>
                <a:gd name="csY535" fmla="*/ 559173 h 1314392"/>
                <a:gd name="csX536" fmla="*/ 168387 w 1179278"/>
                <a:gd name="csY536" fmla="*/ 540946 h 1314392"/>
                <a:gd name="csX537" fmla="*/ 163206 w 1179278"/>
                <a:gd name="csY537" fmla="*/ 533136 h 1314392"/>
                <a:gd name="csX538" fmla="*/ 155434 w 1179278"/>
                <a:gd name="csY538" fmla="*/ 514914 h 1314392"/>
                <a:gd name="csX539" fmla="*/ 158025 w 1179278"/>
                <a:gd name="csY539" fmla="*/ 496688 h 1314392"/>
                <a:gd name="csX540" fmla="*/ 155434 w 1179278"/>
                <a:gd name="csY540" fmla="*/ 478461 h 1314392"/>
                <a:gd name="csX541" fmla="*/ 134709 w 1179278"/>
                <a:gd name="csY541" fmla="*/ 457633 h 1314392"/>
                <a:gd name="csX542" fmla="*/ 116576 w 1179278"/>
                <a:gd name="csY542" fmla="*/ 444615 h 1314392"/>
                <a:gd name="csX543" fmla="*/ 108804 w 1179278"/>
                <a:gd name="csY543" fmla="*/ 434203 h 1314392"/>
                <a:gd name="csX544" fmla="*/ 85489 w 1179278"/>
                <a:gd name="csY544" fmla="*/ 408167 h 1314392"/>
                <a:gd name="csX545" fmla="*/ 49221 w 1179278"/>
                <a:gd name="csY545" fmla="*/ 387338 h 1314392"/>
                <a:gd name="csX546" fmla="*/ 25906 w 1179278"/>
                <a:gd name="csY546" fmla="*/ 374320 h 1314392"/>
                <a:gd name="csX547" fmla="*/ 10362 w 1179278"/>
                <a:gd name="csY547" fmla="*/ 361302 h 1314392"/>
                <a:gd name="csX548" fmla="*/ 12953 w 1179278"/>
                <a:gd name="csY548" fmla="*/ 314437 h 1314392"/>
                <a:gd name="csX549" fmla="*/ 18134 w 1179278"/>
                <a:gd name="csY549" fmla="*/ 270179 h 1314392"/>
                <a:gd name="csX550" fmla="*/ 12953 w 1179278"/>
                <a:gd name="csY550" fmla="*/ 270179 h 1314392"/>
                <a:gd name="csX551" fmla="*/ 0 w 1179278"/>
                <a:gd name="csY551" fmla="*/ 254559 h 1314392"/>
                <a:gd name="csX552" fmla="*/ 12953 w 1179278"/>
                <a:gd name="csY552" fmla="*/ 225916 h 1314392"/>
                <a:gd name="csX553" fmla="*/ 18134 w 1179278"/>
                <a:gd name="csY553" fmla="*/ 215504 h 1314392"/>
                <a:gd name="csX554" fmla="*/ 51811 w 1179278"/>
                <a:gd name="csY554" fmla="*/ 194676 h 1314392"/>
                <a:gd name="csX555" fmla="*/ 54402 w 1179278"/>
                <a:gd name="csY555" fmla="*/ 121774 h 1314392"/>
                <a:gd name="csX556" fmla="*/ 64764 w 1179278"/>
                <a:gd name="csY556" fmla="*/ 111363 h 1314392"/>
                <a:gd name="csX557" fmla="*/ 72536 w 1179278"/>
                <a:gd name="csY557" fmla="*/ 119173 h 1314392"/>
                <a:gd name="csX558" fmla="*/ 85489 w 1179278"/>
                <a:gd name="csY558" fmla="*/ 124381 h 1314392"/>
                <a:gd name="csX559" fmla="*/ 95851 w 1179278"/>
                <a:gd name="csY559" fmla="*/ 124381 h 1314392"/>
                <a:gd name="csX560" fmla="*/ 101032 w 1179278"/>
                <a:gd name="csY560" fmla="*/ 116566 h 1314392"/>
                <a:gd name="csX561" fmla="*/ 121757 w 1179278"/>
                <a:gd name="csY561" fmla="*/ 106154 h 1314392"/>
                <a:gd name="csX562" fmla="*/ 134709 w 1179278"/>
                <a:gd name="csY562" fmla="*/ 98344 h 1314392"/>
                <a:gd name="csX563" fmla="*/ 147662 w 1179278"/>
                <a:gd name="csY563" fmla="*/ 93136 h 1314392"/>
                <a:gd name="csX564" fmla="*/ 158025 w 1179278"/>
                <a:gd name="csY564" fmla="*/ 90534 h 1314392"/>
                <a:gd name="csX565" fmla="*/ 168387 w 1179278"/>
                <a:gd name="csY565" fmla="*/ 85326 h 1314392"/>
                <a:gd name="csX566" fmla="*/ 173572 w 1179278"/>
                <a:gd name="csY566" fmla="*/ 82724 h 1314392"/>
                <a:gd name="csX567" fmla="*/ 181344 w 1179278"/>
                <a:gd name="csY567" fmla="*/ 87928 h 1314392"/>
                <a:gd name="csX568" fmla="*/ 178753 w 1179278"/>
                <a:gd name="csY568" fmla="*/ 100946 h 1314392"/>
                <a:gd name="csX569" fmla="*/ 176163 w 1179278"/>
                <a:gd name="csY569" fmla="*/ 106154 h 1314392"/>
                <a:gd name="csX570" fmla="*/ 173572 w 1179278"/>
                <a:gd name="csY570" fmla="*/ 121774 h 1314392"/>
                <a:gd name="csX571" fmla="*/ 170977 w 1179278"/>
                <a:gd name="csY571" fmla="*/ 126983 h 1314392"/>
                <a:gd name="csX572" fmla="*/ 173572 w 1179278"/>
                <a:gd name="csY572" fmla="*/ 129584 h 1314392"/>
                <a:gd name="csX573" fmla="*/ 181344 w 1179278"/>
                <a:gd name="csY573" fmla="*/ 126983 h 1314392"/>
                <a:gd name="csX574" fmla="*/ 186525 w 1179278"/>
                <a:gd name="csY574" fmla="*/ 121774 h 1314392"/>
                <a:gd name="csX575" fmla="*/ 194297 w 1179278"/>
                <a:gd name="csY575" fmla="*/ 124381 h 1314392"/>
                <a:gd name="csX576" fmla="*/ 202069 w 1179278"/>
                <a:gd name="csY576" fmla="*/ 129584 h 1314392"/>
                <a:gd name="csX577" fmla="*/ 209840 w 1179278"/>
                <a:gd name="csY577" fmla="*/ 134793 h 1314392"/>
                <a:gd name="csX578" fmla="*/ 211352 w 1179278"/>
                <a:gd name="csY578" fmla="*/ 134793 h 1314392"/>
                <a:gd name="csX579" fmla="*/ 211352 w 1179278"/>
                <a:gd name="csY579" fmla="*/ 132525 h 1314392"/>
                <a:gd name="csX580" fmla="*/ 216537 w 1179278"/>
                <a:gd name="csY580" fmla="*/ 127327 h 1314392"/>
                <a:gd name="csX581" fmla="*/ 226908 w 1179278"/>
                <a:gd name="csY581" fmla="*/ 127327 h 1314392"/>
                <a:gd name="csX582" fmla="*/ 239878 w 1179278"/>
                <a:gd name="csY582" fmla="*/ 119533 h 1314392"/>
                <a:gd name="csX583" fmla="*/ 242471 w 1179278"/>
                <a:gd name="csY583" fmla="*/ 114335 h 1314392"/>
                <a:gd name="csX584" fmla="*/ 247656 w 1179278"/>
                <a:gd name="csY584" fmla="*/ 103940 h 1314392"/>
                <a:gd name="csX585" fmla="*/ 255441 w 1179278"/>
                <a:gd name="csY585" fmla="*/ 96146 h 1314392"/>
                <a:gd name="csX586" fmla="*/ 263219 w 1179278"/>
                <a:gd name="csY586" fmla="*/ 93550 h 1314392"/>
                <a:gd name="csX587" fmla="*/ 270997 w 1179278"/>
                <a:gd name="csY587" fmla="*/ 93550 h 1314392"/>
                <a:gd name="csX588" fmla="*/ 286559 w 1179278"/>
                <a:gd name="csY588" fmla="*/ 93550 h 1314392"/>
                <a:gd name="csX589" fmla="*/ 294338 w 1179278"/>
                <a:gd name="csY589" fmla="*/ 88352 h 1314392"/>
                <a:gd name="csX590" fmla="*/ 320271 w 1179278"/>
                <a:gd name="csY590" fmla="*/ 70162 h 1314392"/>
                <a:gd name="csX591" fmla="*/ 328055 w 1179278"/>
                <a:gd name="csY591" fmla="*/ 67561 h 1314392"/>
                <a:gd name="csX592" fmla="*/ 338426 w 1179278"/>
                <a:gd name="csY592" fmla="*/ 57165 h 1314392"/>
                <a:gd name="csX593" fmla="*/ 346211 w 1179278"/>
                <a:gd name="csY593" fmla="*/ 44173 h 1314392"/>
                <a:gd name="csX594" fmla="*/ 356581 w 1179278"/>
                <a:gd name="csY594" fmla="*/ 36379 h 1314392"/>
                <a:gd name="csX595" fmla="*/ 369551 w 1179278"/>
                <a:gd name="csY595" fmla="*/ 23388 h 1314392"/>
                <a:gd name="csX596" fmla="*/ 379922 w 1179278"/>
                <a:gd name="csY596" fmla="*/ 10390 h 1314392"/>
                <a:gd name="csX597" fmla="*/ 392892 w 1179278"/>
                <a:gd name="csY597" fmla="*/ 2596 h 1314392"/>
                <a:gd name="csX598" fmla="*/ 411047 w 1179278"/>
                <a:gd name="csY598" fmla="*/ 0 h 13143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Lst>
              <a:rect l="l" t="t" r="r" b="b"/>
              <a:pathLst>
                <a:path w="1179278" h="1314392">
                  <a:moveTo>
                    <a:pt x="499280" y="1170388"/>
                  </a:moveTo>
                  <a:lnTo>
                    <a:pt x="499277" y="1170390"/>
                  </a:lnTo>
                  <a:lnTo>
                    <a:pt x="493152" y="1182646"/>
                  </a:lnTo>
                  <a:lnTo>
                    <a:pt x="493152" y="1201024"/>
                  </a:lnTo>
                  <a:lnTo>
                    <a:pt x="496215" y="1213280"/>
                  </a:lnTo>
                  <a:lnTo>
                    <a:pt x="496217" y="1213282"/>
                  </a:lnTo>
                  <a:lnTo>
                    <a:pt x="493154" y="1201027"/>
                  </a:lnTo>
                  <a:lnTo>
                    <a:pt x="493154" y="1182644"/>
                  </a:lnTo>
                  <a:close/>
                  <a:moveTo>
                    <a:pt x="762702" y="691709"/>
                  </a:moveTo>
                  <a:lnTo>
                    <a:pt x="762702" y="692428"/>
                  </a:lnTo>
                  <a:lnTo>
                    <a:pt x="777369" y="833800"/>
                  </a:lnTo>
                  <a:lnTo>
                    <a:pt x="762703" y="692427"/>
                  </a:lnTo>
                  <a:lnTo>
                    <a:pt x="763035" y="692376"/>
                  </a:lnTo>
                  <a:close/>
                  <a:moveTo>
                    <a:pt x="761163" y="688624"/>
                  </a:moveTo>
                  <a:cubicBezTo>
                    <a:pt x="669094" y="695123"/>
                    <a:pt x="623060" y="698372"/>
                    <a:pt x="600042" y="699997"/>
                  </a:cubicBezTo>
                  <a:lnTo>
                    <a:pt x="592625" y="700520"/>
                  </a:lnTo>
                  <a:lnTo>
                    <a:pt x="761571" y="689441"/>
                  </a:lnTo>
                  <a:lnTo>
                    <a:pt x="761487" y="689273"/>
                  </a:lnTo>
                  <a:cubicBezTo>
                    <a:pt x="761163" y="688624"/>
                    <a:pt x="761163" y="688624"/>
                    <a:pt x="761163" y="688624"/>
                  </a:cubicBezTo>
                  <a:close/>
                  <a:moveTo>
                    <a:pt x="652238" y="155912"/>
                  </a:moveTo>
                  <a:cubicBezTo>
                    <a:pt x="634083" y="166308"/>
                    <a:pt x="634083" y="166308"/>
                    <a:pt x="634083" y="166308"/>
                  </a:cubicBezTo>
                  <a:cubicBezTo>
                    <a:pt x="623706" y="176703"/>
                    <a:pt x="623706" y="176703"/>
                    <a:pt x="623706" y="176703"/>
                  </a:cubicBezTo>
                  <a:cubicBezTo>
                    <a:pt x="605557" y="179299"/>
                    <a:pt x="605557" y="179299"/>
                    <a:pt x="605557" y="179299"/>
                  </a:cubicBezTo>
                  <a:cubicBezTo>
                    <a:pt x="584809" y="179299"/>
                    <a:pt x="584809" y="179299"/>
                    <a:pt x="584809" y="179299"/>
                  </a:cubicBezTo>
                  <a:cubicBezTo>
                    <a:pt x="574432" y="187099"/>
                    <a:pt x="574432" y="187099"/>
                    <a:pt x="574432" y="187099"/>
                  </a:cubicBezTo>
                  <a:cubicBezTo>
                    <a:pt x="561462" y="210487"/>
                    <a:pt x="561462" y="210487"/>
                    <a:pt x="561462" y="210487"/>
                  </a:cubicBezTo>
                  <a:cubicBezTo>
                    <a:pt x="545906" y="220876"/>
                    <a:pt x="545906" y="220876"/>
                    <a:pt x="545906" y="220876"/>
                  </a:cubicBezTo>
                  <a:cubicBezTo>
                    <a:pt x="543313" y="218280"/>
                    <a:pt x="543313" y="218280"/>
                    <a:pt x="543313" y="218280"/>
                  </a:cubicBezTo>
                  <a:cubicBezTo>
                    <a:pt x="548498" y="207885"/>
                    <a:pt x="548498" y="207885"/>
                    <a:pt x="548498" y="207885"/>
                  </a:cubicBezTo>
                  <a:cubicBezTo>
                    <a:pt x="556277" y="200091"/>
                    <a:pt x="556277" y="200091"/>
                    <a:pt x="556277" y="200091"/>
                  </a:cubicBezTo>
                  <a:cubicBezTo>
                    <a:pt x="551091" y="192291"/>
                    <a:pt x="551091" y="192291"/>
                    <a:pt x="551091" y="192291"/>
                  </a:cubicBezTo>
                  <a:cubicBezTo>
                    <a:pt x="540720" y="197489"/>
                    <a:pt x="540720" y="197489"/>
                    <a:pt x="540720" y="197489"/>
                  </a:cubicBezTo>
                  <a:cubicBezTo>
                    <a:pt x="535529" y="200091"/>
                    <a:pt x="535529" y="200091"/>
                    <a:pt x="535529" y="200091"/>
                  </a:cubicBezTo>
                  <a:cubicBezTo>
                    <a:pt x="530343" y="210487"/>
                    <a:pt x="530343" y="210487"/>
                    <a:pt x="530343" y="210487"/>
                  </a:cubicBezTo>
                  <a:cubicBezTo>
                    <a:pt x="525158" y="213083"/>
                    <a:pt x="525158" y="213083"/>
                    <a:pt x="525158" y="213083"/>
                  </a:cubicBezTo>
                  <a:cubicBezTo>
                    <a:pt x="522565" y="213083"/>
                    <a:pt x="522565" y="213083"/>
                    <a:pt x="522565" y="213083"/>
                  </a:cubicBezTo>
                  <a:cubicBezTo>
                    <a:pt x="517373" y="194893"/>
                    <a:pt x="517373" y="194893"/>
                    <a:pt x="517373" y="194893"/>
                  </a:cubicBezTo>
                  <a:cubicBezTo>
                    <a:pt x="514781" y="194893"/>
                    <a:pt x="514781" y="194893"/>
                    <a:pt x="514781" y="194893"/>
                  </a:cubicBezTo>
                  <a:cubicBezTo>
                    <a:pt x="509595" y="210487"/>
                    <a:pt x="509595" y="210487"/>
                    <a:pt x="509595" y="210487"/>
                  </a:cubicBezTo>
                  <a:cubicBezTo>
                    <a:pt x="507003" y="220876"/>
                    <a:pt x="507003" y="220876"/>
                    <a:pt x="507003" y="220876"/>
                  </a:cubicBezTo>
                  <a:cubicBezTo>
                    <a:pt x="496632" y="233874"/>
                    <a:pt x="496632" y="233874"/>
                    <a:pt x="496632" y="233874"/>
                  </a:cubicBezTo>
                  <a:cubicBezTo>
                    <a:pt x="488847" y="262453"/>
                    <a:pt x="488847" y="262453"/>
                    <a:pt x="488847" y="262453"/>
                  </a:cubicBezTo>
                  <a:cubicBezTo>
                    <a:pt x="483662" y="278047"/>
                    <a:pt x="483662" y="278047"/>
                    <a:pt x="483662" y="278047"/>
                  </a:cubicBezTo>
                  <a:cubicBezTo>
                    <a:pt x="468099" y="291038"/>
                    <a:pt x="468099" y="291038"/>
                    <a:pt x="468099" y="291038"/>
                  </a:cubicBezTo>
                  <a:lnTo>
                    <a:pt x="465898" y="286628"/>
                  </a:lnTo>
                  <a:lnTo>
                    <a:pt x="463720" y="291007"/>
                  </a:lnTo>
                  <a:cubicBezTo>
                    <a:pt x="463720" y="291007"/>
                    <a:pt x="463720" y="291007"/>
                    <a:pt x="466311" y="304025"/>
                  </a:cubicBezTo>
                  <a:cubicBezTo>
                    <a:pt x="466311" y="304025"/>
                    <a:pt x="466311" y="304025"/>
                    <a:pt x="463720" y="309233"/>
                  </a:cubicBezTo>
                  <a:cubicBezTo>
                    <a:pt x="463720" y="309233"/>
                    <a:pt x="463720" y="309233"/>
                    <a:pt x="458539" y="314437"/>
                  </a:cubicBezTo>
                  <a:cubicBezTo>
                    <a:pt x="458539" y="314437"/>
                    <a:pt x="458539" y="314437"/>
                    <a:pt x="453358" y="319645"/>
                  </a:cubicBezTo>
                  <a:cubicBezTo>
                    <a:pt x="453358" y="319645"/>
                    <a:pt x="453358" y="319645"/>
                    <a:pt x="450767" y="324854"/>
                  </a:cubicBezTo>
                  <a:cubicBezTo>
                    <a:pt x="450767" y="324854"/>
                    <a:pt x="450767" y="324854"/>
                    <a:pt x="448177" y="332664"/>
                  </a:cubicBezTo>
                  <a:cubicBezTo>
                    <a:pt x="448177" y="332664"/>
                    <a:pt x="448177" y="332664"/>
                    <a:pt x="442996" y="350890"/>
                  </a:cubicBezTo>
                  <a:cubicBezTo>
                    <a:pt x="442996" y="350890"/>
                    <a:pt x="442996" y="350890"/>
                    <a:pt x="435224" y="361302"/>
                  </a:cubicBezTo>
                  <a:cubicBezTo>
                    <a:pt x="435224" y="361302"/>
                    <a:pt x="435224" y="361302"/>
                    <a:pt x="442996" y="369112"/>
                  </a:cubicBezTo>
                  <a:cubicBezTo>
                    <a:pt x="442996" y="369112"/>
                    <a:pt x="442996" y="369112"/>
                    <a:pt x="453358" y="356094"/>
                  </a:cubicBezTo>
                  <a:cubicBezTo>
                    <a:pt x="453358" y="356094"/>
                    <a:pt x="453358" y="356094"/>
                    <a:pt x="458539" y="345682"/>
                  </a:cubicBezTo>
                  <a:cubicBezTo>
                    <a:pt x="458539" y="345682"/>
                    <a:pt x="458539" y="345682"/>
                    <a:pt x="461130" y="340474"/>
                  </a:cubicBezTo>
                  <a:cubicBezTo>
                    <a:pt x="461130" y="340474"/>
                    <a:pt x="461130" y="340474"/>
                    <a:pt x="468901" y="330062"/>
                  </a:cubicBezTo>
                  <a:cubicBezTo>
                    <a:pt x="468901" y="330062"/>
                    <a:pt x="468901" y="330062"/>
                    <a:pt x="484445" y="322247"/>
                  </a:cubicBezTo>
                  <a:cubicBezTo>
                    <a:pt x="484445" y="322247"/>
                    <a:pt x="484445" y="322247"/>
                    <a:pt x="492216" y="317043"/>
                  </a:cubicBezTo>
                  <a:cubicBezTo>
                    <a:pt x="492216" y="317043"/>
                    <a:pt x="492216" y="317043"/>
                    <a:pt x="499988" y="301419"/>
                  </a:cubicBezTo>
                  <a:cubicBezTo>
                    <a:pt x="499988" y="301419"/>
                    <a:pt x="499988" y="301419"/>
                    <a:pt x="502579" y="288405"/>
                  </a:cubicBezTo>
                  <a:cubicBezTo>
                    <a:pt x="502579" y="288405"/>
                    <a:pt x="502579" y="288405"/>
                    <a:pt x="510350" y="277989"/>
                  </a:cubicBezTo>
                  <a:cubicBezTo>
                    <a:pt x="510350" y="277989"/>
                    <a:pt x="510350" y="277989"/>
                    <a:pt x="520717" y="267577"/>
                  </a:cubicBezTo>
                  <a:cubicBezTo>
                    <a:pt x="520717" y="267577"/>
                    <a:pt x="520717" y="267577"/>
                    <a:pt x="520717" y="272781"/>
                  </a:cubicBezTo>
                  <a:cubicBezTo>
                    <a:pt x="520717" y="272781"/>
                    <a:pt x="520717" y="272781"/>
                    <a:pt x="520717" y="277989"/>
                  </a:cubicBezTo>
                  <a:cubicBezTo>
                    <a:pt x="520717" y="277989"/>
                    <a:pt x="520717" y="277989"/>
                    <a:pt x="520717" y="283197"/>
                  </a:cubicBezTo>
                  <a:cubicBezTo>
                    <a:pt x="520717" y="283197"/>
                    <a:pt x="520717" y="283197"/>
                    <a:pt x="520717" y="288405"/>
                  </a:cubicBezTo>
                  <a:cubicBezTo>
                    <a:pt x="520717" y="288405"/>
                    <a:pt x="520717" y="288405"/>
                    <a:pt x="520717" y="293609"/>
                  </a:cubicBezTo>
                  <a:cubicBezTo>
                    <a:pt x="520717" y="293609"/>
                    <a:pt x="520717" y="293609"/>
                    <a:pt x="510350" y="296215"/>
                  </a:cubicBezTo>
                  <a:cubicBezTo>
                    <a:pt x="510350" y="296215"/>
                    <a:pt x="510350" y="296215"/>
                    <a:pt x="510350" y="304025"/>
                  </a:cubicBezTo>
                  <a:cubicBezTo>
                    <a:pt x="510350" y="304025"/>
                    <a:pt x="510350" y="304025"/>
                    <a:pt x="507760" y="314437"/>
                  </a:cubicBezTo>
                  <a:cubicBezTo>
                    <a:pt x="507760" y="314437"/>
                    <a:pt x="507760" y="314437"/>
                    <a:pt x="494807" y="340474"/>
                  </a:cubicBezTo>
                  <a:cubicBezTo>
                    <a:pt x="494807" y="340474"/>
                    <a:pt x="494807" y="340474"/>
                    <a:pt x="487035" y="356094"/>
                  </a:cubicBezTo>
                  <a:cubicBezTo>
                    <a:pt x="487035" y="356094"/>
                    <a:pt x="487035" y="356094"/>
                    <a:pt x="484445" y="369112"/>
                  </a:cubicBezTo>
                  <a:cubicBezTo>
                    <a:pt x="484445" y="369112"/>
                    <a:pt x="484445" y="369112"/>
                    <a:pt x="481854" y="389940"/>
                  </a:cubicBezTo>
                  <a:cubicBezTo>
                    <a:pt x="481854" y="389940"/>
                    <a:pt x="481854" y="389940"/>
                    <a:pt x="481854" y="397755"/>
                  </a:cubicBezTo>
                  <a:cubicBezTo>
                    <a:pt x="481854" y="397755"/>
                    <a:pt x="481854" y="397755"/>
                    <a:pt x="487035" y="408167"/>
                  </a:cubicBezTo>
                  <a:cubicBezTo>
                    <a:pt x="487035" y="408167"/>
                    <a:pt x="487035" y="408167"/>
                    <a:pt x="487035" y="413375"/>
                  </a:cubicBezTo>
                  <a:cubicBezTo>
                    <a:pt x="487035" y="413375"/>
                    <a:pt x="487035" y="413375"/>
                    <a:pt x="476673" y="423787"/>
                  </a:cubicBezTo>
                  <a:cubicBezTo>
                    <a:pt x="476673" y="423787"/>
                    <a:pt x="476673" y="423787"/>
                    <a:pt x="476673" y="428995"/>
                  </a:cubicBezTo>
                  <a:cubicBezTo>
                    <a:pt x="476673" y="428995"/>
                    <a:pt x="476673" y="428995"/>
                    <a:pt x="471492" y="436805"/>
                  </a:cubicBezTo>
                  <a:cubicBezTo>
                    <a:pt x="471492" y="436805"/>
                    <a:pt x="471492" y="436805"/>
                    <a:pt x="471492" y="447221"/>
                  </a:cubicBezTo>
                  <a:cubicBezTo>
                    <a:pt x="471492" y="447221"/>
                    <a:pt x="471492" y="447221"/>
                    <a:pt x="471492" y="465443"/>
                  </a:cubicBezTo>
                  <a:cubicBezTo>
                    <a:pt x="471492" y="465443"/>
                    <a:pt x="471492" y="465443"/>
                    <a:pt x="476673" y="478461"/>
                  </a:cubicBezTo>
                  <a:cubicBezTo>
                    <a:pt x="476673" y="478461"/>
                    <a:pt x="476673" y="478461"/>
                    <a:pt x="471492" y="486271"/>
                  </a:cubicBezTo>
                  <a:cubicBezTo>
                    <a:pt x="471492" y="486271"/>
                    <a:pt x="471492" y="486271"/>
                    <a:pt x="468901" y="494086"/>
                  </a:cubicBezTo>
                  <a:cubicBezTo>
                    <a:pt x="468901" y="494086"/>
                    <a:pt x="468901" y="494086"/>
                    <a:pt x="463720" y="509706"/>
                  </a:cubicBezTo>
                  <a:cubicBezTo>
                    <a:pt x="463720" y="509706"/>
                    <a:pt x="463720" y="509706"/>
                    <a:pt x="461130" y="530534"/>
                  </a:cubicBezTo>
                  <a:cubicBezTo>
                    <a:pt x="461130" y="530534"/>
                    <a:pt x="461130" y="530534"/>
                    <a:pt x="463720" y="548761"/>
                  </a:cubicBezTo>
                  <a:cubicBezTo>
                    <a:pt x="463720" y="548761"/>
                    <a:pt x="463720" y="548761"/>
                    <a:pt x="476673" y="580001"/>
                  </a:cubicBezTo>
                  <a:cubicBezTo>
                    <a:pt x="476673" y="580001"/>
                    <a:pt x="476673" y="580001"/>
                    <a:pt x="476673" y="590417"/>
                  </a:cubicBezTo>
                  <a:cubicBezTo>
                    <a:pt x="476673" y="590417"/>
                    <a:pt x="476673" y="590417"/>
                    <a:pt x="476673" y="621658"/>
                  </a:cubicBezTo>
                  <a:cubicBezTo>
                    <a:pt x="476673" y="621658"/>
                    <a:pt x="476673" y="621658"/>
                    <a:pt x="304858" y="632122"/>
                  </a:cubicBezTo>
                  <a:lnTo>
                    <a:pt x="220521" y="637258"/>
                  </a:lnTo>
                  <a:lnTo>
                    <a:pt x="220539" y="637276"/>
                  </a:lnTo>
                  <a:lnTo>
                    <a:pt x="474772" y="621962"/>
                  </a:lnTo>
                  <a:lnTo>
                    <a:pt x="474772" y="631148"/>
                  </a:lnTo>
                  <a:lnTo>
                    <a:pt x="480900" y="661789"/>
                  </a:lnTo>
                  <a:lnTo>
                    <a:pt x="493152" y="674045"/>
                  </a:lnTo>
                  <a:lnTo>
                    <a:pt x="496215" y="692429"/>
                  </a:lnTo>
                  <a:lnTo>
                    <a:pt x="502339" y="701621"/>
                  </a:lnTo>
                  <a:lnTo>
                    <a:pt x="508467" y="716941"/>
                  </a:lnTo>
                  <a:lnTo>
                    <a:pt x="520719" y="726133"/>
                  </a:lnTo>
                  <a:lnTo>
                    <a:pt x="517657" y="726133"/>
                  </a:lnTo>
                  <a:lnTo>
                    <a:pt x="526844" y="1004939"/>
                  </a:lnTo>
                  <a:lnTo>
                    <a:pt x="523782" y="1014132"/>
                  </a:lnTo>
                  <a:lnTo>
                    <a:pt x="523782" y="1023324"/>
                  </a:lnTo>
                  <a:lnTo>
                    <a:pt x="523782" y="1035580"/>
                  </a:lnTo>
                  <a:lnTo>
                    <a:pt x="526844" y="1047836"/>
                  </a:lnTo>
                  <a:lnTo>
                    <a:pt x="539096" y="1069284"/>
                  </a:lnTo>
                  <a:lnTo>
                    <a:pt x="542162" y="1087662"/>
                  </a:lnTo>
                  <a:lnTo>
                    <a:pt x="542162" y="1099918"/>
                  </a:lnTo>
                  <a:lnTo>
                    <a:pt x="532972" y="1106046"/>
                  </a:lnTo>
                  <a:lnTo>
                    <a:pt x="526844" y="1118302"/>
                  </a:lnTo>
                  <a:lnTo>
                    <a:pt x="523782" y="1133622"/>
                  </a:lnTo>
                  <a:lnTo>
                    <a:pt x="517657" y="1139750"/>
                  </a:lnTo>
                  <a:lnTo>
                    <a:pt x="508467" y="1148942"/>
                  </a:lnTo>
                  <a:lnTo>
                    <a:pt x="505405" y="1167326"/>
                  </a:lnTo>
                  <a:lnTo>
                    <a:pt x="500801" y="1169628"/>
                  </a:lnTo>
                  <a:lnTo>
                    <a:pt x="505406" y="1167327"/>
                  </a:lnTo>
                  <a:lnTo>
                    <a:pt x="508469" y="1148944"/>
                  </a:lnTo>
                  <a:lnTo>
                    <a:pt x="517658" y="1139752"/>
                  </a:lnTo>
                  <a:lnTo>
                    <a:pt x="523785" y="1133622"/>
                  </a:lnTo>
                  <a:lnTo>
                    <a:pt x="526848" y="1118304"/>
                  </a:lnTo>
                  <a:lnTo>
                    <a:pt x="532974" y="1106048"/>
                  </a:lnTo>
                  <a:lnTo>
                    <a:pt x="542163" y="1099921"/>
                  </a:lnTo>
                  <a:lnTo>
                    <a:pt x="542163" y="1087665"/>
                  </a:lnTo>
                  <a:lnTo>
                    <a:pt x="539100" y="1069282"/>
                  </a:lnTo>
                  <a:lnTo>
                    <a:pt x="526848" y="1047834"/>
                  </a:lnTo>
                  <a:lnTo>
                    <a:pt x="523785" y="1035581"/>
                  </a:lnTo>
                  <a:lnTo>
                    <a:pt x="523785" y="1023325"/>
                  </a:lnTo>
                  <a:lnTo>
                    <a:pt x="523785" y="1014133"/>
                  </a:lnTo>
                  <a:lnTo>
                    <a:pt x="526848" y="1004942"/>
                  </a:lnTo>
                  <a:lnTo>
                    <a:pt x="517658" y="726133"/>
                  </a:lnTo>
                  <a:lnTo>
                    <a:pt x="532974" y="729194"/>
                  </a:lnTo>
                  <a:lnTo>
                    <a:pt x="542163" y="726133"/>
                  </a:lnTo>
                  <a:lnTo>
                    <a:pt x="554415" y="716942"/>
                  </a:lnTo>
                  <a:lnTo>
                    <a:pt x="575856" y="704685"/>
                  </a:lnTo>
                  <a:lnTo>
                    <a:pt x="575856" y="701620"/>
                  </a:lnTo>
                  <a:lnTo>
                    <a:pt x="577108" y="701538"/>
                  </a:lnTo>
                  <a:lnTo>
                    <a:pt x="588373" y="690248"/>
                  </a:lnTo>
                  <a:cubicBezTo>
                    <a:pt x="589994" y="688624"/>
                    <a:pt x="589994" y="688624"/>
                    <a:pt x="589994" y="688624"/>
                  </a:cubicBezTo>
                  <a:cubicBezTo>
                    <a:pt x="595180" y="678234"/>
                    <a:pt x="595180" y="678234"/>
                    <a:pt x="595180" y="678234"/>
                  </a:cubicBezTo>
                  <a:cubicBezTo>
                    <a:pt x="605557" y="660038"/>
                    <a:pt x="605557" y="660038"/>
                    <a:pt x="605557" y="660038"/>
                  </a:cubicBezTo>
                  <a:cubicBezTo>
                    <a:pt x="615928" y="636651"/>
                    <a:pt x="615928" y="636651"/>
                    <a:pt x="615928" y="636651"/>
                  </a:cubicBezTo>
                  <a:cubicBezTo>
                    <a:pt x="621113" y="610668"/>
                    <a:pt x="621113" y="610668"/>
                    <a:pt x="621113" y="610668"/>
                  </a:cubicBezTo>
                  <a:cubicBezTo>
                    <a:pt x="618520" y="563893"/>
                    <a:pt x="618520" y="563893"/>
                    <a:pt x="618520" y="563893"/>
                  </a:cubicBezTo>
                  <a:cubicBezTo>
                    <a:pt x="618520" y="543102"/>
                    <a:pt x="618520" y="543102"/>
                    <a:pt x="618520" y="543102"/>
                  </a:cubicBezTo>
                  <a:cubicBezTo>
                    <a:pt x="608150" y="527514"/>
                    <a:pt x="608150" y="527514"/>
                    <a:pt x="608150" y="527514"/>
                  </a:cubicBezTo>
                  <a:cubicBezTo>
                    <a:pt x="597772" y="506723"/>
                    <a:pt x="597772" y="506723"/>
                    <a:pt x="597772" y="506723"/>
                  </a:cubicBezTo>
                  <a:cubicBezTo>
                    <a:pt x="587402" y="496327"/>
                    <a:pt x="587402" y="496327"/>
                    <a:pt x="587402" y="496327"/>
                  </a:cubicBezTo>
                  <a:cubicBezTo>
                    <a:pt x="579617" y="478137"/>
                    <a:pt x="579617" y="478137"/>
                    <a:pt x="579617" y="478137"/>
                  </a:cubicBezTo>
                  <a:cubicBezTo>
                    <a:pt x="584809" y="465146"/>
                    <a:pt x="584809" y="465146"/>
                    <a:pt x="584809" y="465146"/>
                  </a:cubicBezTo>
                  <a:cubicBezTo>
                    <a:pt x="589994" y="459948"/>
                    <a:pt x="589994" y="459948"/>
                    <a:pt x="589994" y="459948"/>
                  </a:cubicBezTo>
                  <a:cubicBezTo>
                    <a:pt x="589994" y="449552"/>
                    <a:pt x="589994" y="449552"/>
                    <a:pt x="589994" y="449552"/>
                  </a:cubicBezTo>
                  <a:cubicBezTo>
                    <a:pt x="584809" y="428767"/>
                    <a:pt x="584809" y="428767"/>
                    <a:pt x="584809" y="428767"/>
                  </a:cubicBezTo>
                  <a:cubicBezTo>
                    <a:pt x="577025" y="420973"/>
                    <a:pt x="577025" y="420973"/>
                    <a:pt x="577025" y="420973"/>
                  </a:cubicBezTo>
                  <a:cubicBezTo>
                    <a:pt x="584809" y="415775"/>
                    <a:pt x="584809" y="415775"/>
                    <a:pt x="584809" y="415775"/>
                  </a:cubicBezTo>
                  <a:cubicBezTo>
                    <a:pt x="587402" y="402777"/>
                    <a:pt x="587402" y="402777"/>
                    <a:pt x="587402" y="402777"/>
                  </a:cubicBezTo>
                  <a:cubicBezTo>
                    <a:pt x="589994" y="389786"/>
                    <a:pt x="589994" y="389786"/>
                    <a:pt x="589994" y="389786"/>
                  </a:cubicBezTo>
                  <a:cubicBezTo>
                    <a:pt x="595180" y="381992"/>
                    <a:pt x="595180" y="381992"/>
                    <a:pt x="595180" y="381992"/>
                  </a:cubicBezTo>
                  <a:cubicBezTo>
                    <a:pt x="595180" y="361201"/>
                    <a:pt x="595180" y="361201"/>
                    <a:pt x="595180" y="361201"/>
                  </a:cubicBezTo>
                  <a:cubicBezTo>
                    <a:pt x="592587" y="350811"/>
                    <a:pt x="592587" y="350811"/>
                    <a:pt x="592587" y="350811"/>
                  </a:cubicBezTo>
                  <a:cubicBezTo>
                    <a:pt x="595180" y="337813"/>
                    <a:pt x="595180" y="337813"/>
                    <a:pt x="595180" y="337813"/>
                  </a:cubicBezTo>
                  <a:cubicBezTo>
                    <a:pt x="602958" y="327423"/>
                    <a:pt x="602958" y="327423"/>
                    <a:pt x="602958" y="327423"/>
                  </a:cubicBezTo>
                  <a:cubicBezTo>
                    <a:pt x="608150" y="317028"/>
                    <a:pt x="608150" y="317028"/>
                    <a:pt x="608150" y="317028"/>
                  </a:cubicBezTo>
                  <a:cubicBezTo>
                    <a:pt x="608150" y="304036"/>
                    <a:pt x="608150" y="304036"/>
                    <a:pt x="608150" y="304036"/>
                  </a:cubicBezTo>
                  <a:cubicBezTo>
                    <a:pt x="618520" y="301434"/>
                    <a:pt x="618520" y="301434"/>
                    <a:pt x="618520" y="301434"/>
                  </a:cubicBezTo>
                  <a:cubicBezTo>
                    <a:pt x="634083" y="301434"/>
                    <a:pt x="634083" y="301434"/>
                    <a:pt x="634083" y="301434"/>
                  </a:cubicBezTo>
                  <a:cubicBezTo>
                    <a:pt x="639268" y="280649"/>
                    <a:pt x="639268" y="280649"/>
                    <a:pt x="639268" y="280649"/>
                  </a:cubicBezTo>
                  <a:cubicBezTo>
                    <a:pt x="641861" y="275451"/>
                    <a:pt x="641861" y="275451"/>
                    <a:pt x="641861" y="275451"/>
                  </a:cubicBezTo>
                  <a:cubicBezTo>
                    <a:pt x="647047" y="272849"/>
                    <a:pt x="647047" y="272849"/>
                    <a:pt x="647047" y="272849"/>
                  </a:cubicBezTo>
                  <a:cubicBezTo>
                    <a:pt x="654831" y="296236"/>
                    <a:pt x="654831" y="296236"/>
                    <a:pt x="654831" y="296236"/>
                  </a:cubicBezTo>
                  <a:cubicBezTo>
                    <a:pt x="644454" y="309228"/>
                    <a:pt x="644454" y="309228"/>
                    <a:pt x="644454" y="309228"/>
                  </a:cubicBezTo>
                  <a:cubicBezTo>
                    <a:pt x="644454" y="314426"/>
                    <a:pt x="644454" y="314426"/>
                    <a:pt x="644454" y="314426"/>
                  </a:cubicBezTo>
                  <a:cubicBezTo>
                    <a:pt x="644454" y="314426"/>
                    <a:pt x="647047" y="317028"/>
                    <a:pt x="649645" y="317028"/>
                  </a:cubicBezTo>
                  <a:cubicBezTo>
                    <a:pt x="652238" y="317028"/>
                    <a:pt x="652238" y="317028"/>
                    <a:pt x="652238" y="317028"/>
                  </a:cubicBezTo>
                  <a:cubicBezTo>
                    <a:pt x="652238" y="317028"/>
                    <a:pt x="657424" y="314426"/>
                    <a:pt x="657424" y="314426"/>
                  </a:cubicBezTo>
                  <a:cubicBezTo>
                    <a:pt x="657424" y="311830"/>
                    <a:pt x="660016" y="304036"/>
                    <a:pt x="660016" y="304036"/>
                  </a:cubicBezTo>
                  <a:cubicBezTo>
                    <a:pt x="662609" y="301434"/>
                    <a:pt x="662609" y="301434"/>
                    <a:pt x="662609" y="301434"/>
                  </a:cubicBezTo>
                  <a:cubicBezTo>
                    <a:pt x="665202" y="288442"/>
                    <a:pt x="665202" y="288442"/>
                    <a:pt x="665202" y="288442"/>
                  </a:cubicBezTo>
                  <a:cubicBezTo>
                    <a:pt x="665202" y="280649"/>
                    <a:pt x="665202" y="280649"/>
                    <a:pt x="665202" y="280649"/>
                  </a:cubicBezTo>
                  <a:cubicBezTo>
                    <a:pt x="665202" y="270253"/>
                    <a:pt x="665202" y="270253"/>
                    <a:pt x="665202" y="270253"/>
                  </a:cubicBezTo>
                  <a:cubicBezTo>
                    <a:pt x="665202" y="259857"/>
                    <a:pt x="665202" y="259857"/>
                    <a:pt x="665202" y="259857"/>
                  </a:cubicBezTo>
                  <a:cubicBezTo>
                    <a:pt x="672986" y="249462"/>
                    <a:pt x="672986" y="249462"/>
                    <a:pt x="672986" y="249462"/>
                  </a:cubicBezTo>
                  <a:cubicBezTo>
                    <a:pt x="678172" y="244264"/>
                    <a:pt x="678172" y="244264"/>
                    <a:pt x="678172" y="244264"/>
                  </a:cubicBezTo>
                  <a:cubicBezTo>
                    <a:pt x="691135" y="241668"/>
                    <a:pt x="691135" y="241668"/>
                    <a:pt x="691135" y="241668"/>
                  </a:cubicBezTo>
                  <a:cubicBezTo>
                    <a:pt x="696327" y="236470"/>
                    <a:pt x="696327" y="236470"/>
                    <a:pt x="696327" y="236470"/>
                  </a:cubicBezTo>
                  <a:cubicBezTo>
                    <a:pt x="685950" y="226074"/>
                    <a:pt x="685950" y="226074"/>
                    <a:pt x="685950" y="226074"/>
                  </a:cubicBezTo>
                  <a:cubicBezTo>
                    <a:pt x="683357" y="218280"/>
                    <a:pt x="683357" y="218280"/>
                    <a:pt x="683357" y="218280"/>
                  </a:cubicBezTo>
                  <a:cubicBezTo>
                    <a:pt x="688542" y="210487"/>
                    <a:pt x="688542" y="210487"/>
                    <a:pt x="688542" y="210487"/>
                  </a:cubicBezTo>
                  <a:cubicBezTo>
                    <a:pt x="693734" y="202687"/>
                    <a:pt x="693734" y="202687"/>
                    <a:pt x="693734" y="202687"/>
                  </a:cubicBezTo>
                  <a:cubicBezTo>
                    <a:pt x="696327" y="200091"/>
                    <a:pt x="696327" y="200091"/>
                    <a:pt x="696327" y="200091"/>
                  </a:cubicBezTo>
                  <a:cubicBezTo>
                    <a:pt x="696327" y="194893"/>
                    <a:pt x="696327" y="194893"/>
                    <a:pt x="696327" y="194893"/>
                  </a:cubicBezTo>
                  <a:cubicBezTo>
                    <a:pt x="698919" y="192291"/>
                    <a:pt x="698919" y="192291"/>
                    <a:pt x="698919" y="192291"/>
                  </a:cubicBezTo>
                  <a:cubicBezTo>
                    <a:pt x="698919" y="192291"/>
                    <a:pt x="698919" y="192291"/>
                    <a:pt x="701512" y="192291"/>
                  </a:cubicBezTo>
                  <a:cubicBezTo>
                    <a:pt x="701512" y="192291"/>
                    <a:pt x="711883" y="189695"/>
                    <a:pt x="711883" y="189695"/>
                  </a:cubicBezTo>
                  <a:cubicBezTo>
                    <a:pt x="717075" y="189695"/>
                    <a:pt x="717075" y="189695"/>
                    <a:pt x="717075" y="189695"/>
                  </a:cubicBezTo>
                  <a:cubicBezTo>
                    <a:pt x="711883" y="181901"/>
                    <a:pt x="711883" y="181901"/>
                    <a:pt x="711883" y="181901"/>
                  </a:cubicBezTo>
                  <a:cubicBezTo>
                    <a:pt x="701512" y="174102"/>
                    <a:pt x="701512" y="174102"/>
                    <a:pt x="701512" y="174102"/>
                  </a:cubicBezTo>
                  <a:cubicBezTo>
                    <a:pt x="696327" y="168904"/>
                    <a:pt x="696327" y="168904"/>
                    <a:pt x="696327" y="168904"/>
                  </a:cubicBezTo>
                  <a:cubicBezTo>
                    <a:pt x="688542" y="163712"/>
                    <a:pt x="688542" y="163712"/>
                    <a:pt x="688542" y="163712"/>
                  </a:cubicBezTo>
                  <a:cubicBezTo>
                    <a:pt x="675579" y="158514"/>
                    <a:pt x="675579" y="158514"/>
                    <a:pt x="675579" y="158514"/>
                  </a:cubicBezTo>
                  <a:cubicBezTo>
                    <a:pt x="652238" y="155912"/>
                    <a:pt x="652238" y="155912"/>
                    <a:pt x="652238" y="155912"/>
                  </a:cubicBezTo>
                  <a:close/>
                  <a:moveTo>
                    <a:pt x="411047" y="0"/>
                  </a:moveTo>
                  <a:cubicBezTo>
                    <a:pt x="418825" y="0"/>
                    <a:pt x="418825" y="0"/>
                    <a:pt x="418825" y="0"/>
                  </a:cubicBezTo>
                  <a:cubicBezTo>
                    <a:pt x="431795" y="5192"/>
                    <a:pt x="431795" y="5192"/>
                    <a:pt x="431795" y="5192"/>
                  </a:cubicBezTo>
                  <a:cubicBezTo>
                    <a:pt x="426603" y="7794"/>
                    <a:pt x="426603" y="7794"/>
                    <a:pt x="426603" y="7794"/>
                  </a:cubicBezTo>
                  <a:cubicBezTo>
                    <a:pt x="416233" y="12992"/>
                    <a:pt x="416233" y="12992"/>
                    <a:pt x="416233" y="12992"/>
                  </a:cubicBezTo>
                  <a:cubicBezTo>
                    <a:pt x="405855" y="15588"/>
                    <a:pt x="405855" y="15588"/>
                    <a:pt x="405855" y="15588"/>
                  </a:cubicBezTo>
                  <a:cubicBezTo>
                    <a:pt x="408454" y="20786"/>
                    <a:pt x="408454" y="20786"/>
                    <a:pt x="408454" y="20786"/>
                  </a:cubicBezTo>
                  <a:cubicBezTo>
                    <a:pt x="392892" y="36379"/>
                    <a:pt x="392892" y="36379"/>
                    <a:pt x="392892" y="36379"/>
                  </a:cubicBezTo>
                  <a:cubicBezTo>
                    <a:pt x="392892" y="36379"/>
                    <a:pt x="387706" y="36379"/>
                    <a:pt x="387706" y="38975"/>
                  </a:cubicBezTo>
                  <a:cubicBezTo>
                    <a:pt x="387706" y="41577"/>
                    <a:pt x="379922" y="59767"/>
                    <a:pt x="379922" y="59767"/>
                  </a:cubicBezTo>
                  <a:cubicBezTo>
                    <a:pt x="379922" y="49371"/>
                    <a:pt x="379922" y="49371"/>
                    <a:pt x="379922" y="49371"/>
                  </a:cubicBezTo>
                  <a:cubicBezTo>
                    <a:pt x="374737" y="44173"/>
                    <a:pt x="374737" y="44173"/>
                    <a:pt x="374737" y="44173"/>
                  </a:cubicBezTo>
                  <a:cubicBezTo>
                    <a:pt x="372144" y="70162"/>
                    <a:pt x="372144" y="70162"/>
                    <a:pt x="372144" y="70162"/>
                  </a:cubicBezTo>
                  <a:cubicBezTo>
                    <a:pt x="372144" y="85750"/>
                    <a:pt x="372144" y="85750"/>
                    <a:pt x="372144" y="85750"/>
                  </a:cubicBezTo>
                  <a:cubicBezTo>
                    <a:pt x="379922" y="80552"/>
                    <a:pt x="379922" y="80552"/>
                    <a:pt x="379922" y="80552"/>
                  </a:cubicBezTo>
                  <a:cubicBezTo>
                    <a:pt x="385108" y="75354"/>
                    <a:pt x="385108" y="75354"/>
                    <a:pt x="385108" y="75354"/>
                  </a:cubicBezTo>
                  <a:cubicBezTo>
                    <a:pt x="387706" y="75354"/>
                    <a:pt x="387706" y="75354"/>
                    <a:pt x="387706" y="75354"/>
                  </a:cubicBezTo>
                  <a:cubicBezTo>
                    <a:pt x="390299" y="80552"/>
                    <a:pt x="390299" y="80552"/>
                    <a:pt x="390299" y="80552"/>
                  </a:cubicBezTo>
                  <a:cubicBezTo>
                    <a:pt x="398077" y="80552"/>
                    <a:pt x="398077" y="80552"/>
                    <a:pt x="398077" y="80552"/>
                  </a:cubicBezTo>
                  <a:cubicBezTo>
                    <a:pt x="403263" y="77956"/>
                    <a:pt x="403263" y="77956"/>
                    <a:pt x="403263" y="77956"/>
                  </a:cubicBezTo>
                  <a:cubicBezTo>
                    <a:pt x="411047" y="72758"/>
                    <a:pt x="411047" y="72758"/>
                    <a:pt x="411047" y="72758"/>
                  </a:cubicBezTo>
                  <a:cubicBezTo>
                    <a:pt x="424011" y="75354"/>
                    <a:pt x="424011" y="75354"/>
                    <a:pt x="424011" y="75354"/>
                  </a:cubicBezTo>
                  <a:cubicBezTo>
                    <a:pt x="449944" y="88352"/>
                    <a:pt x="449944" y="88352"/>
                    <a:pt x="449944" y="88352"/>
                  </a:cubicBezTo>
                  <a:cubicBezTo>
                    <a:pt x="465507" y="106541"/>
                    <a:pt x="465507" y="106541"/>
                    <a:pt x="465507" y="106541"/>
                  </a:cubicBezTo>
                  <a:cubicBezTo>
                    <a:pt x="475884" y="114335"/>
                    <a:pt x="475884" y="114335"/>
                    <a:pt x="475884" y="114335"/>
                  </a:cubicBezTo>
                  <a:cubicBezTo>
                    <a:pt x="499224" y="116937"/>
                    <a:pt x="499224" y="116937"/>
                    <a:pt x="499224" y="116937"/>
                  </a:cubicBezTo>
                  <a:cubicBezTo>
                    <a:pt x="507003" y="114335"/>
                    <a:pt x="507003" y="114335"/>
                    <a:pt x="507003" y="114335"/>
                  </a:cubicBezTo>
                  <a:cubicBezTo>
                    <a:pt x="525158" y="119533"/>
                    <a:pt x="525158" y="119533"/>
                    <a:pt x="525158" y="119533"/>
                  </a:cubicBezTo>
                  <a:cubicBezTo>
                    <a:pt x="540720" y="124731"/>
                    <a:pt x="540720" y="124731"/>
                    <a:pt x="540720" y="124731"/>
                  </a:cubicBezTo>
                  <a:cubicBezTo>
                    <a:pt x="548498" y="114335"/>
                    <a:pt x="548498" y="114335"/>
                    <a:pt x="548498" y="114335"/>
                  </a:cubicBezTo>
                  <a:cubicBezTo>
                    <a:pt x="561462" y="101344"/>
                    <a:pt x="561462" y="101344"/>
                    <a:pt x="561462" y="101344"/>
                  </a:cubicBezTo>
                  <a:cubicBezTo>
                    <a:pt x="571839" y="90948"/>
                    <a:pt x="571839" y="90948"/>
                    <a:pt x="571839" y="90948"/>
                  </a:cubicBezTo>
                  <a:cubicBezTo>
                    <a:pt x="595180" y="85750"/>
                    <a:pt x="595180" y="85750"/>
                    <a:pt x="595180" y="85750"/>
                  </a:cubicBezTo>
                  <a:cubicBezTo>
                    <a:pt x="610742" y="80552"/>
                    <a:pt x="610742" y="80552"/>
                    <a:pt x="610742" y="80552"/>
                  </a:cubicBezTo>
                  <a:cubicBezTo>
                    <a:pt x="626299" y="80552"/>
                    <a:pt x="626299" y="80552"/>
                    <a:pt x="626299" y="80552"/>
                  </a:cubicBezTo>
                  <a:cubicBezTo>
                    <a:pt x="649645" y="72758"/>
                    <a:pt x="649645" y="72758"/>
                    <a:pt x="649645" y="72758"/>
                  </a:cubicBezTo>
                  <a:cubicBezTo>
                    <a:pt x="665202" y="67561"/>
                    <a:pt x="665202" y="67561"/>
                    <a:pt x="665202" y="67561"/>
                  </a:cubicBezTo>
                  <a:cubicBezTo>
                    <a:pt x="672986" y="72758"/>
                    <a:pt x="672986" y="72758"/>
                    <a:pt x="672986" y="72758"/>
                  </a:cubicBezTo>
                  <a:cubicBezTo>
                    <a:pt x="678172" y="93550"/>
                    <a:pt x="678172" y="93550"/>
                    <a:pt x="678172" y="93550"/>
                  </a:cubicBezTo>
                  <a:cubicBezTo>
                    <a:pt x="706698" y="98742"/>
                    <a:pt x="706698" y="98742"/>
                    <a:pt x="706698" y="98742"/>
                  </a:cubicBezTo>
                  <a:cubicBezTo>
                    <a:pt x="724853" y="98742"/>
                    <a:pt x="724853" y="98742"/>
                    <a:pt x="724853" y="98742"/>
                  </a:cubicBezTo>
                  <a:cubicBezTo>
                    <a:pt x="737823" y="101344"/>
                    <a:pt x="737823" y="101344"/>
                    <a:pt x="737823" y="101344"/>
                  </a:cubicBezTo>
                  <a:cubicBezTo>
                    <a:pt x="748193" y="114335"/>
                    <a:pt x="748193" y="114335"/>
                    <a:pt x="748193" y="114335"/>
                  </a:cubicBezTo>
                  <a:cubicBezTo>
                    <a:pt x="763756" y="132525"/>
                    <a:pt x="763756" y="132525"/>
                    <a:pt x="763756" y="132525"/>
                  </a:cubicBezTo>
                  <a:cubicBezTo>
                    <a:pt x="768941" y="137723"/>
                    <a:pt x="768941" y="137723"/>
                    <a:pt x="768941" y="137723"/>
                  </a:cubicBezTo>
                  <a:cubicBezTo>
                    <a:pt x="768941" y="137723"/>
                    <a:pt x="771534" y="140324"/>
                    <a:pt x="774127" y="142920"/>
                  </a:cubicBezTo>
                  <a:cubicBezTo>
                    <a:pt x="776720" y="145516"/>
                    <a:pt x="779312" y="150714"/>
                    <a:pt x="779312" y="150714"/>
                  </a:cubicBezTo>
                  <a:cubicBezTo>
                    <a:pt x="792282" y="153316"/>
                    <a:pt x="792282" y="153316"/>
                    <a:pt x="792282" y="153316"/>
                  </a:cubicBezTo>
                  <a:cubicBezTo>
                    <a:pt x="792282" y="153316"/>
                    <a:pt x="797468" y="148118"/>
                    <a:pt x="797468" y="148118"/>
                  </a:cubicBezTo>
                  <a:cubicBezTo>
                    <a:pt x="797468" y="145516"/>
                    <a:pt x="807845" y="140324"/>
                    <a:pt x="807845" y="140324"/>
                  </a:cubicBezTo>
                  <a:cubicBezTo>
                    <a:pt x="813030" y="145516"/>
                    <a:pt x="813030" y="145516"/>
                    <a:pt x="813030" y="145516"/>
                  </a:cubicBezTo>
                  <a:cubicBezTo>
                    <a:pt x="813030" y="145516"/>
                    <a:pt x="818215" y="148118"/>
                    <a:pt x="813030" y="150714"/>
                  </a:cubicBezTo>
                  <a:cubicBezTo>
                    <a:pt x="810437" y="150714"/>
                    <a:pt x="807845" y="155912"/>
                    <a:pt x="805252" y="155912"/>
                  </a:cubicBezTo>
                  <a:cubicBezTo>
                    <a:pt x="800060" y="155912"/>
                    <a:pt x="794875" y="155912"/>
                    <a:pt x="794875" y="155912"/>
                  </a:cubicBezTo>
                  <a:cubicBezTo>
                    <a:pt x="784504" y="155912"/>
                    <a:pt x="784504" y="155912"/>
                    <a:pt x="784504" y="155912"/>
                  </a:cubicBezTo>
                  <a:cubicBezTo>
                    <a:pt x="779312" y="161110"/>
                    <a:pt x="779312" y="161110"/>
                    <a:pt x="779312" y="161110"/>
                  </a:cubicBezTo>
                  <a:cubicBezTo>
                    <a:pt x="750786" y="161110"/>
                    <a:pt x="750786" y="161110"/>
                    <a:pt x="750786" y="161110"/>
                  </a:cubicBezTo>
                  <a:cubicBezTo>
                    <a:pt x="743008" y="163712"/>
                    <a:pt x="743008" y="163712"/>
                    <a:pt x="743008" y="163712"/>
                  </a:cubicBezTo>
                  <a:cubicBezTo>
                    <a:pt x="732631" y="158514"/>
                    <a:pt x="732631" y="158514"/>
                    <a:pt x="732631" y="158514"/>
                  </a:cubicBezTo>
                  <a:cubicBezTo>
                    <a:pt x="722260" y="153316"/>
                    <a:pt x="722260" y="153316"/>
                    <a:pt x="722260" y="153316"/>
                  </a:cubicBezTo>
                  <a:cubicBezTo>
                    <a:pt x="711883" y="166308"/>
                    <a:pt x="711883" y="166308"/>
                    <a:pt x="711883" y="166308"/>
                  </a:cubicBezTo>
                  <a:cubicBezTo>
                    <a:pt x="714476" y="174102"/>
                    <a:pt x="714476" y="174102"/>
                    <a:pt x="714476" y="174102"/>
                  </a:cubicBezTo>
                  <a:cubicBezTo>
                    <a:pt x="714476" y="179299"/>
                    <a:pt x="714476" y="179299"/>
                    <a:pt x="714476" y="179299"/>
                  </a:cubicBezTo>
                  <a:cubicBezTo>
                    <a:pt x="714476" y="179299"/>
                    <a:pt x="714476" y="184497"/>
                    <a:pt x="717075" y="184497"/>
                  </a:cubicBezTo>
                  <a:cubicBezTo>
                    <a:pt x="717075" y="184497"/>
                    <a:pt x="719667" y="187099"/>
                    <a:pt x="719667" y="187099"/>
                  </a:cubicBezTo>
                  <a:cubicBezTo>
                    <a:pt x="732631" y="192291"/>
                    <a:pt x="732631" y="192291"/>
                    <a:pt x="732631" y="192291"/>
                  </a:cubicBezTo>
                  <a:cubicBezTo>
                    <a:pt x="737823" y="187099"/>
                    <a:pt x="737823" y="187099"/>
                    <a:pt x="737823" y="187099"/>
                  </a:cubicBezTo>
                  <a:cubicBezTo>
                    <a:pt x="737823" y="187099"/>
                    <a:pt x="730038" y="181901"/>
                    <a:pt x="732631" y="181901"/>
                  </a:cubicBezTo>
                  <a:cubicBezTo>
                    <a:pt x="735224" y="181901"/>
                    <a:pt x="745601" y="187099"/>
                    <a:pt x="745601" y="187099"/>
                  </a:cubicBezTo>
                  <a:cubicBezTo>
                    <a:pt x="745601" y="187099"/>
                    <a:pt x="743008" y="192291"/>
                    <a:pt x="743008" y="192291"/>
                  </a:cubicBezTo>
                  <a:cubicBezTo>
                    <a:pt x="740415" y="194893"/>
                    <a:pt x="740415" y="194893"/>
                    <a:pt x="740415" y="194893"/>
                  </a:cubicBezTo>
                  <a:cubicBezTo>
                    <a:pt x="743008" y="197489"/>
                    <a:pt x="755972" y="200091"/>
                    <a:pt x="755972" y="200091"/>
                  </a:cubicBezTo>
                  <a:cubicBezTo>
                    <a:pt x="758564" y="200091"/>
                    <a:pt x="766349" y="205289"/>
                    <a:pt x="766349" y="205289"/>
                  </a:cubicBezTo>
                  <a:cubicBezTo>
                    <a:pt x="779312" y="213083"/>
                    <a:pt x="779312" y="213083"/>
                    <a:pt x="779312" y="213083"/>
                  </a:cubicBezTo>
                  <a:cubicBezTo>
                    <a:pt x="797468" y="220876"/>
                    <a:pt x="797468" y="220876"/>
                    <a:pt x="797468" y="220876"/>
                  </a:cubicBezTo>
                  <a:cubicBezTo>
                    <a:pt x="818215" y="228676"/>
                    <a:pt x="818215" y="228676"/>
                    <a:pt x="818215" y="228676"/>
                  </a:cubicBezTo>
                  <a:cubicBezTo>
                    <a:pt x="838963" y="249462"/>
                    <a:pt x="838963" y="249462"/>
                    <a:pt x="838963" y="249462"/>
                  </a:cubicBezTo>
                  <a:cubicBezTo>
                    <a:pt x="849341" y="262453"/>
                    <a:pt x="849341" y="262453"/>
                    <a:pt x="849341" y="262453"/>
                  </a:cubicBezTo>
                  <a:cubicBezTo>
                    <a:pt x="844149" y="267651"/>
                    <a:pt x="844149" y="267651"/>
                    <a:pt x="844149" y="267651"/>
                  </a:cubicBezTo>
                  <a:cubicBezTo>
                    <a:pt x="844149" y="267651"/>
                    <a:pt x="841556" y="267651"/>
                    <a:pt x="841556" y="270253"/>
                  </a:cubicBezTo>
                  <a:cubicBezTo>
                    <a:pt x="844149" y="272849"/>
                    <a:pt x="849341" y="283245"/>
                    <a:pt x="849341" y="283245"/>
                  </a:cubicBezTo>
                  <a:cubicBezTo>
                    <a:pt x="846748" y="285841"/>
                    <a:pt x="851933" y="293640"/>
                    <a:pt x="851933" y="293640"/>
                  </a:cubicBezTo>
                  <a:cubicBezTo>
                    <a:pt x="857119" y="322226"/>
                    <a:pt x="857119" y="322226"/>
                    <a:pt x="857119" y="322226"/>
                  </a:cubicBezTo>
                  <a:cubicBezTo>
                    <a:pt x="859711" y="337813"/>
                    <a:pt x="859711" y="337813"/>
                    <a:pt x="859711" y="337813"/>
                  </a:cubicBezTo>
                  <a:cubicBezTo>
                    <a:pt x="857119" y="353407"/>
                    <a:pt x="857119" y="353407"/>
                    <a:pt x="857119" y="353407"/>
                  </a:cubicBezTo>
                  <a:cubicBezTo>
                    <a:pt x="846748" y="366398"/>
                    <a:pt x="846748" y="366398"/>
                    <a:pt x="846748" y="366398"/>
                  </a:cubicBezTo>
                  <a:cubicBezTo>
                    <a:pt x="838963" y="381992"/>
                    <a:pt x="838963" y="381992"/>
                    <a:pt x="838963" y="381992"/>
                  </a:cubicBezTo>
                  <a:cubicBezTo>
                    <a:pt x="838963" y="381992"/>
                    <a:pt x="833778" y="392388"/>
                    <a:pt x="831185" y="394984"/>
                  </a:cubicBezTo>
                  <a:cubicBezTo>
                    <a:pt x="831185" y="394984"/>
                    <a:pt x="820808" y="402777"/>
                    <a:pt x="820808" y="405379"/>
                  </a:cubicBezTo>
                  <a:cubicBezTo>
                    <a:pt x="820808" y="405379"/>
                    <a:pt x="815623" y="415775"/>
                    <a:pt x="815623" y="415775"/>
                  </a:cubicBezTo>
                  <a:cubicBezTo>
                    <a:pt x="815623" y="436561"/>
                    <a:pt x="815623" y="436561"/>
                    <a:pt x="815623" y="436561"/>
                  </a:cubicBezTo>
                  <a:cubicBezTo>
                    <a:pt x="820808" y="441758"/>
                    <a:pt x="820808" y="441758"/>
                    <a:pt x="820808" y="441758"/>
                  </a:cubicBezTo>
                  <a:cubicBezTo>
                    <a:pt x="833778" y="446956"/>
                    <a:pt x="833778" y="446956"/>
                    <a:pt x="833778" y="446956"/>
                  </a:cubicBezTo>
                  <a:cubicBezTo>
                    <a:pt x="838963" y="441758"/>
                    <a:pt x="838963" y="441758"/>
                    <a:pt x="838963" y="441758"/>
                  </a:cubicBezTo>
                  <a:cubicBezTo>
                    <a:pt x="838963" y="441758"/>
                    <a:pt x="844149" y="439162"/>
                    <a:pt x="844149" y="436561"/>
                  </a:cubicBezTo>
                  <a:cubicBezTo>
                    <a:pt x="846748" y="436561"/>
                    <a:pt x="849341" y="431363"/>
                    <a:pt x="849341" y="431363"/>
                  </a:cubicBezTo>
                  <a:cubicBezTo>
                    <a:pt x="849341" y="431363"/>
                    <a:pt x="857119" y="426165"/>
                    <a:pt x="857119" y="426165"/>
                  </a:cubicBezTo>
                  <a:cubicBezTo>
                    <a:pt x="857119" y="426165"/>
                    <a:pt x="857119" y="418371"/>
                    <a:pt x="857119" y="418371"/>
                  </a:cubicBezTo>
                  <a:cubicBezTo>
                    <a:pt x="857119" y="418371"/>
                    <a:pt x="859711" y="407975"/>
                    <a:pt x="859711" y="407975"/>
                  </a:cubicBezTo>
                  <a:cubicBezTo>
                    <a:pt x="859711" y="407975"/>
                    <a:pt x="864897" y="405379"/>
                    <a:pt x="864897" y="405379"/>
                  </a:cubicBezTo>
                  <a:cubicBezTo>
                    <a:pt x="864897" y="402777"/>
                    <a:pt x="872681" y="397585"/>
                    <a:pt x="872681" y="397585"/>
                  </a:cubicBezTo>
                  <a:cubicBezTo>
                    <a:pt x="872681" y="397585"/>
                    <a:pt x="883052" y="389786"/>
                    <a:pt x="883052" y="389786"/>
                  </a:cubicBezTo>
                  <a:cubicBezTo>
                    <a:pt x="885645" y="389786"/>
                    <a:pt x="890836" y="381992"/>
                    <a:pt x="890836" y="381992"/>
                  </a:cubicBezTo>
                  <a:cubicBezTo>
                    <a:pt x="898615" y="381992"/>
                    <a:pt x="898615" y="381992"/>
                    <a:pt x="898615" y="381992"/>
                  </a:cubicBezTo>
                  <a:cubicBezTo>
                    <a:pt x="908985" y="384588"/>
                    <a:pt x="908985" y="384588"/>
                    <a:pt x="908985" y="384588"/>
                  </a:cubicBezTo>
                  <a:cubicBezTo>
                    <a:pt x="924548" y="400181"/>
                    <a:pt x="924548" y="400181"/>
                    <a:pt x="924548" y="400181"/>
                  </a:cubicBezTo>
                  <a:cubicBezTo>
                    <a:pt x="934925" y="420973"/>
                    <a:pt x="934925" y="420973"/>
                    <a:pt x="934925" y="420973"/>
                  </a:cubicBezTo>
                  <a:cubicBezTo>
                    <a:pt x="945296" y="478137"/>
                    <a:pt x="945296" y="478137"/>
                    <a:pt x="945296" y="478137"/>
                  </a:cubicBezTo>
                  <a:cubicBezTo>
                    <a:pt x="953074" y="491135"/>
                    <a:pt x="953074" y="491135"/>
                    <a:pt x="953074" y="491135"/>
                  </a:cubicBezTo>
                  <a:cubicBezTo>
                    <a:pt x="953074" y="501525"/>
                    <a:pt x="953074" y="501525"/>
                    <a:pt x="953074" y="501525"/>
                  </a:cubicBezTo>
                  <a:cubicBezTo>
                    <a:pt x="953074" y="501525"/>
                    <a:pt x="955673" y="509324"/>
                    <a:pt x="955673" y="511920"/>
                  </a:cubicBezTo>
                  <a:cubicBezTo>
                    <a:pt x="955673" y="514522"/>
                    <a:pt x="955673" y="553497"/>
                    <a:pt x="955673" y="553497"/>
                  </a:cubicBezTo>
                  <a:cubicBezTo>
                    <a:pt x="937518" y="553497"/>
                    <a:pt x="937518" y="553497"/>
                    <a:pt x="937518" y="553497"/>
                  </a:cubicBezTo>
                  <a:cubicBezTo>
                    <a:pt x="932326" y="553497"/>
                    <a:pt x="932326" y="553497"/>
                    <a:pt x="932326" y="553497"/>
                  </a:cubicBezTo>
                  <a:cubicBezTo>
                    <a:pt x="932326" y="561297"/>
                    <a:pt x="932326" y="561297"/>
                    <a:pt x="932326" y="561297"/>
                  </a:cubicBezTo>
                  <a:cubicBezTo>
                    <a:pt x="924548" y="571687"/>
                    <a:pt x="924548" y="571687"/>
                    <a:pt x="924548" y="571687"/>
                  </a:cubicBezTo>
                  <a:cubicBezTo>
                    <a:pt x="921955" y="584684"/>
                    <a:pt x="921955" y="584684"/>
                    <a:pt x="921955" y="584684"/>
                  </a:cubicBezTo>
                  <a:cubicBezTo>
                    <a:pt x="916770" y="595074"/>
                    <a:pt x="916770" y="595074"/>
                    <a:pt x="916770" y="595074"/>
                  </a:cubicBezTo>
                  <a:cubicBezTo>
                    <a:pt x="908985" y="605470"/>
                    <a:pt x="908985" y="605470"/>
                    <a:pt x="908985" y="605470"/>
                  </a:cubicBezTo>
                  <a:cubicBezTo>
                    <a:pt x="901207" y="631459"/>
                    <a:pt x="901207" y="631459"/>
                    <a:pt x="901207" y="631459"/>
                  </a:cubicBezTo>
                  <a:cubicBezTo>
                    <a:pt x="901207" y="647047"/>
                    <a:pt x="901207" y="647047"/>
                    <a:pt x="901207" y="647047"/>
                  </a:cubicBezTo>
                  <a:cubicBezTo>
                    <a:pt x="890836" y="660038"/>
                    <a:pt x="890836" y="660038"/>
                    <a:pt x="890836" y="660038"/>
                  </a:cubicBezTo>
                  <a:cubicBezTo>
                    <a:pt x="883052" y="673036"/>
                    <a:pt x="883052" y="673036"/>
                    <a:pt x="883052" y="673036"/>
                  </a:cubicBezTo>
                  <a:cubicBezTo>
                    <a:pt x="868140" y="675634"/>
                    <a:pt x="855092" y="677908"/>
                    <a:pt x="843675" y="679897"/>
                  </a:cubicBezTo>
                  <a:lnTo>
                    <a:pt x="840214" y="680500"/>
                  </a:lnTo>
                  <a:lnTo>
                    <a:pt x="882159" y="674046"/>
                  </a:lnTo>
                  <a:lnTo>
                    <a:pt x="906664" y="677108"/>
                  </a:lnTo>
                  <a:lnTo>
                    <a:pt x="918919" y="680171"/>
                  </a:lnTo>
                  <a:lnTo>
                    <a:pt x="931169" y="689364"/>
                  </a:lnTo>
                  <a:lnTo>
                    <a:pt x="934231" y="692427"/>
                  </a:lnTo>
                  <a:lnTo>
                    <a:pt x="946485" y="695490"/>
                  </a:lnTo>
                  <a:lnTo>
                    <a:pt x="952609" y="692427"/>
                  </a:lnTo>
                  <a:lnTo>
                    <a:pt x="961798" y="701620"/>
                  </a:lnTo>
                  <a:lnTo>
                    <a:pt x="970991" y="707746"/>
                  </a:lnTo>
                  <a:lnTo>
                    <a:pt x="974052" y="707746"/>
                  </a:lnTo>
                  <a:lnTo>
                    <a:pt x="980179" y="707746"/>
                  </a:lnTo>
                  <a:lnTo>
                    <a:pt x="989368" y="707746"/>
                  </a:lnTo>
                  <a:lnTo>
                    <a:pt x="1001619" y="695490"/>
                  </a:lnTo>
                  <a:lnTo>
                    <a:pt x="1013870" y="689364"/>
                  </a:lnTo>
                  <a:lnTo>
                    <a:pt x="1023062" y="689364"/>
                  </a:lnTo>
                  <a:lnTo>
                    <a:pt x="1032251" y="689364"/>
                  </a:lnTo>
                  <a:lnTo>
                    <a:pt x="1041440" y="680171"/>
                  </a:lnTo>
                  <a:lnTo>
                    <a:pt x="1047564" y="674046"/>
                  </a:lnTo>
                  <a:lnTo>
                    <a:pt x="1056753" y="670979"/>
                  </a:lnTo>
                  <a:lnTo>
                    <a:pt x="1072069" y="658723"/>
                  </a:lnTo>
                  <a:lnTo>
                    <a:pt x="1093512" y="646471"/>
                  </a:lnTo>
                  <a:lnTo>
                    <a:pt x="1111890" y="631149"/>
                  </a:lnTo>
                  <a:lnTo>
                    <a:pt x="1133330" y="621960"/>
                  </a:lnTo>
                  <a:lnTo>
                    <a:pt x="1148646" y="606641"/>
                  </a:lnTo>
                  <a:lnTo>
                    <a:pt x="1179278" y="775150"/>
                  </a:lnTo>
                  <a:lnTo>
                    <a:pt x="1170086" y="775150"/>
                  </a:lnTo>
                  <a:lnTo>
                    <a:pt x="1167024" y="784343"/>
                  </a:lnTo>
                  <a:lnTo>
                    <a:pt x="1170086" y="793536"/>
                  </a:lnTo>
                  <a:lnTo>
                    <a:pt x="1170086" y="796598"/>
                  </a:lnTo>
                  <a:lnTo>
                    <a:pt x="1170086" y="821110"/>
                  </a:lnTo>
                  <a:lnTo>
                    <a:pt x="1170086" y="833366"/>
                  </a:lnTo>
                  <a:lnTo>
                    <a:pt x="1167024" y="842554"/>
                  </a:lnTo>
                  <a:lnTo>
                    <a:pt x="1167024" y="860940"/>
                  </a:lnTo>
                  <a:lnTo>
                    <a:pt x="1163962" y="885451"/>
                  </a:lnTo>
                  <a:lnTo>
                    <a:pt x="1163962" y="894640"/>
                  </a:lnTo>
                  <a:lnTo>
                    <a:pt x="1157835" y="909959"/>
                  </a:lnTo>
                  <a:lnTo>
                    <a:pt x="1133330" y="931407"/>
                  </a:lnTo>
                  <a:lnTo>
                    <a:pt x="1124141" y="943663"/>
                  </a:lnTo>
                  <a:lnTo>
                    <a:pt x="1108825" y="943663"/>
                  </a:lnTo>
                  <a:lnTo>
                    <a:pt x="1096574" y="962044"/>
                  </a:lnTo>
                  <a:lnTo>
                    <a:pt x="1087385" y="974300"/>
                  </a:lnTo>
                  <a:lnTo>
                    <a:pt x="1084323" y="1004941"/>
                  </a:lnTo>
                  <a:lnTo>
                    <a:pt x="1081258" y="1008004"/>
                  </a:lnTo>
                  <a:lnTo>
                    <a:pt x="1069007" y="998811"/>
                  </a:lnTo>
                  <a:lnTo>
                    <a:pt x="1059818" y="1008004"/>
                  </a:lnTo>
                  <a:lnTo>
                    <a:pt x="1050629" y="1041704"/>
                  </a:lnTo>
                  <a:lnTo>
                    <a:pt x="1050629" y="1053960"/>
                  </a:lnTo>
                  <a:lnTo>
                    <a:pt x="1044502" y="1063153"/>
                  </a:lnTo>
                  <a:lnTo>
                    <a:pt x="1032251" y="1075408"/>
                  </a:lnTo>
                  <a:lnTo>
                    <a:pt x="1023062" y="1084601"/>
                  </a:lnTo>
                  <a:lnTo>
                    <a:pt x="1026124" y="1081534"/>
                  </a:lnTo>
                  <a:lnTo>
                    <a:pt x="1016935" y="1081534"/>
                  </a:lnTo>
                  <a:lnTo>
                    <a:pt x="1004681" y="1069279"/>
                  </a:lnTo>
                  <a:lnTo>
                    <a:pt x="992430" y="1053960"/>
                  </a:lnTo>
                  <a:lnTo>
                    <a:pt x="983241" y="1044771"/>
                  </a:lnTo>
                  <a:lnTo>
                    <a:pt x="980179" y="1047834"/>
                  </a:lnTo>
                  <a:lnTo>
                    <a:pt x="974052" y="1050897"/>
                  </a:lnTo>
                  <a:lnTo>
                    <a:pt x="967925" y="1060090"/>
                  </a:lnTo>
                  <a:lnTo>
                    <a:pt x="964863" y="1063153"/>
                  </a:lnTo>
                  <a:lnTo>
                    <a:pt x="946485" y="1066216"/>
                  </a:lnTo>
                  <a:lnTo>
                    <a:pt x="931169" y="1060090"/>
                  </a:lnTo>
                  <a:lnTo>
                    <a:pt x="921980" y="1053960"/>
                  </a:lnTo>
                  <a:lnTo>
                    <a:pt x="918919" y="1057023"/>
                  </a:lnTo>
                  <a:lnTo>
                    <a:pt x="912791" y="1063153"/>
                  </a:lnTo>
                  <a:lnTo>
                    <a:pt x="912791" y="1066216"/>
                  </a:lnTo>
                  <a:lnTo>
                    <a:pt x="903603" y="1069279"/>
                  </a:lnTo>
                  <a:lnTo>
                    <a:pt x="897475" y="1063153"/>
                  </a:lnTo>
                  <a:lnTo>
                    <a:pt x="891348" y="1060090"/>
                  </a:lnTo>
                  <a:lnTo>
                    <a:pt x="882159" y="1057023"/>
                  </a:lnTo>
                  <a:lnTo>
                    <a:pt x="866847" y="1053960"/>
                  </a:lnTo>
                  <a:lnTo>
                    <a:pt x="863781" y="1047834"/>
                  </a:lnTo>
                  <a:lnTo>
                    <a:pt x="857654" y="1035578"/>
                  </a:lnTo>
                  <a:lnTo>
                    <a:pt x="845404" y="1026386"/>
                  </a:lnTo>
                  <a:lnTo>
                    <a:pt x="830087" y="1014130"/>
                  </a:lnTo>
                  <a:lnTo>
                    <a:pt x="827026" y="1017193"/>
                  </a:lnTo>
                  <a:lnTo>
                    <a:pt x="811710" y="1023323"/>
                  </a:lnTo>
                  <a:lnTo>
                    <a:pt x="796395" y="1017193"/>
                  </a:lnTo>
                  <a:lnTo>
                    <a:pt x="796396" y="1017198"/>
                  </a:lnTo>
                  <a:lnTo>
                    <a:pt x="790270" y="1020259"/>
                  </a:lnTo>
                  <a:lnTo>
                    <a:pt x="793333" y="1032516"/>
                  </a:lnTo>
                  <a:lnTo>
                    <a:pt x="799459" y="1035581"/>
                  </a:lnTo>
                  <a:lnTo>
                    <a:pt x="796396" y="1041707"/>
                  </a:lnTo>
                  <a:lnTo>
                    <a:pt x="799459" y="1060090"/>
                  </a:lnTo>
                  <a:lnTo>
                    <a:pt x="793333" y="1066216"/>
                  </a:lnTo>
                  <a:lnTo>
                    <a:pt x="781081" y="1066216"/>
                  </a:lnTo>
                  <a:lnTo>
                    <a:pt x="768829" y="1072347"/>
                  </a:lnTo>
                  <a:lnTo>
                    <a:pt x="744324" y="1075408"/>
                  </a:lnTo>
                  <a:lnTo>
                    <a:pt x="741261" y="1078473"/>
                  </a:lnTo>
                  <a:lnTo>
                    <a:pt x="741261" y="1084604"/>
                  </a:lnTo>
                  <a:lnTo>
                    <a:pt x="738198" y="1090730"/>
                  </a:lnTo>
                  <a:lnTo>
                    <a:pt x="738198" y="1102987"/>
                  </a:lnTo>
                  <a:lnTo>
                    <a:pt x="732072" y="1115239"/>
                  </a:lnTo>
                  <a:lnTo>
                    <a:pt x="725946" y="1127496"/>
                  </a:lnTo>
                  <a:lnTo>
                    <a:pt x="719820" y="1133622"/>
                  </a:lnTo>
                  <a:lnTo>
                    <a:pt x="710631" y="1133622"/>
                  </a:lnTo>
                  <a:lnTo>
                    <a:pt x="701441" y="1148944"/>
                  </a:lnTo>
                  <a:lnTo>
                    <a:pt x="701441" y="1158135"/>
                  </a:lnTo>
                  <a:lnTo>
                    <a:pt x="695315" y="1170388"/>
                  </a:lnTo>
                  <a:lnTo>
                    <a:pt x="676937" y="1173453"/>
                  </a:lnTo>
                  <a:lnTo>
                    <a:pt x="673874" y="1170388"/>
                  </a:lnTo>
                  <a:lnTo>
                    <a:pt x="664685" y="1161196"/>
                  </a:lnTo>
                  <a:lnTo>
                    <a:pt x="661622" y="1148944"/>
                  </a:lnTo>
                  <a:lnTo>
                    <a:pt x="655496" y="1148944"/>
                  </a:lnTo>
                  <a:lnTo>
                    <a:pt x="652433" y="1161196"/>
                  </a:lnTo>
                  <a:lnTo>
                    <a:pt x="643243" y="1170388"/>
                  </a:lnTo>
                  <a:lnTo>
                    <a:pt x="643243" y="1182644"/>
                  </a:lnTo>
                  <a:lnTo>
                    <a:pt x="640180" y="1191836"/>
                  </a:lnTo>
                  <a:lnTo>
                    <a:pt x="627928" y="1188771"/>
                  </a:lnTo>
                  <a:lnTo>
                    <a:pt x="621802" y="1182644"/>
                  </a:lnTo>
                  <a:lnTo>
                    <a:pt x="609550" y="1182644"/>
                  </a:lnTo>
                  <a:lnTo>
                    <a:pt x="603424" y="1185710"/>
                  </a:lnTo>
                  <a:lnTo>
                    <a:pt x="591172" y="1188771"/>
                  </a:lnTo>
                  <a:lnTo>
                    <a:pt x="591172" y="1201027"/>
                  </a:lnTo>
                  <a:lnTo>
                    <a:pt x="588109" y="1204093"/>
                  </a:lnTo>
                  <a:lnTo>
                    <a:pt x="575856" y="1197962"/>
                  </a:lnTo>
                  <a:lnTo>
                    <a:pt x="566667" y="1188771"/>
                  </a:lnTo>
                  <a:lnTo>
                    <a:pt x="551352" y="1188771"/>
                  </a:lnTo>
                  <a:lnTo>
                    <a:pt x="542163" y="1188771"/>
                  </a:lnTo>
                  <a:lnTo>
                    <a:pt x="532974" y="1201027"/>
                  </a:lnTo>
                  <a:lnTo>
                    <a:pt x="508469" y="1201027"/>
                  </a:lnTo>
                  <a:lnTo>
                    <a:pt x="508469" y="1216349"/>
                  </a:lnTo>
                  <a:lnTo>
                    <a:pt x="499280" y="1216349"/>
                  </a:lnTo>
                  <a:lnTo>
                    <a:pt x="499276" y="1216345"/>
                  </a:lnTo>
                  <a:lnTo>
                    <a:pt x="490090" y="1219408"/>
                  </a:lnTo>
                  <a:lnTo>
                    <a:pt x="490090" y="1231664"/>
                  </a:lnTo>
                  <a:lnTo>
                    <a:pt x="490090" y="1234728"/>
                  </a:lnTo>
                  <a:lnTo>
                    <a:pt x="490090" y="1243920"/>
                  </a:lnTo>
                  <a:lnTo>
                    <a:pt x="493152" y="1253112"/>
                  </a:lnTo>
                  <a:lnTo>
                    <a:pt x="487024" y="1256176"/>
                  </a:lnTo>
                  <a:lnTo>
                    <a:pt x="468647" y="1262304"/>
                  </a:lnTo>
                  <a:lnTo>
                    <a:pt x="459457" y="1268432"/>
                  </a:lnTo>
                  <a:lnTo>
                    <a:pt x="459457" y="1283752"/>
                  </a:lnTo>
                  <a:lnTo>
                    <a:pt x="465585" y="1299072"/>
                  </a:lnTo>
                  <a:lnTo>
                    <a:pt x="459457" y="1302136"/>
                  </a:lnTo>
                  <a:lnTo>
                    <a:pt x="450270" y="1302136"/>
                  </a:lnTo>
                  <a:lnTo>
                    <a:pt x="441080" y="1302136"/>
                  </a:lnTo>
                  <a:lnTo>
                    <a:pt x="428828" y="1292944"/>
                  </a:lnTo>
                  <a:lnTo>
                    <a:pt x="416575" y="1286816"/>
                  </a:lnTo>
                  <a:lnTo>
                    <a:pt x="410451" y="1289880"/>
                  </a:lnTo>
                  <a:lnTo>
                    <a:pt x="401261" y="1299072"/>
                  </a:lnTo>
                  <a:lnTo>
                    <a:pt x="392070" y="1302136"/>
                  </a:lnTo>
                  <a:lnTo>
                    <a:pt x="379818" y="1302136"/>
                  </a:lnTo>
                  <a:lnTo>
                    <a:pt x="373693" y="1314392"/>
                  </a:lnTo>
                  <a:lnTo>
                    <a:pt x="373693" y="1302136"/>
                  </a:lnTo>
                  <a:lnTo>
                    <a:pt x="358379" y="1286816"/>
                  </a:lnTo>
                  <a:lnTo>
                    <a:pt x="361441" y="1277624"/>
                  </a:lnTo>
                  <a:lnTo>
                    <a:pt x="364503" y="1262304"/>
                  </a:lnTo>
                  <a:lnTo>
                    <a:pt x="355313" y="1234728"/>
                  </a:lnTo>
                  <a:lnTo>
                    <a:pt x="343061" y="1222472"/>
                  </a:lnTo>
                  <a:lnTo>
                    <a:pt x="309369" y="1201024"/>
                  </a:lnTo>
                  <a:lnTo>
                    <a:pt x="303241" y="1204088"/>
                  </a:lnTo>
                  <a:lnTo>
                    <a:pt x="281802" y="1188774"/>
                  </a:lnTo>
                  <a:lnTo>
                    <a:pt x="266487" y="1173454"/>
                  </a:lnTo>
                  <a:lnTo>
                    <a:pt x="266487" y="1158134"/>
                  </a:lnTo>
                  <a:lnTo>
                    <a:pt x="272611" y="1142814"/>
                  </a:lnTo>
                  <a:lnTo>
                    <a:pt x="272611" y="1133622"/>
                  </a:lnTo>
                  <a:lnTo>
                    <a:pt x="275674" y="1118302"/>
                  </a:lnTo>
                  <a:lnTo>
                    <a:pt x="284864" y="1099918"/>
                  </a:lnTo>
                  <a:lnTo>
                    <a:pt x="275674" y="1090726"/>
                  </a:lnTo>
                  <a:lnTo>
                    <a:pt x="266487" y="1081540"/>
                  </a:lnTo>
                  <a:lnTo>
                    <a:pt x="251169" y="1081540"/>
                  </a:lnTo>
                  <a:lnTo>
                    <a:pt x="241982" y="1084598"/>
                  </a:lnTo>
                  <a:lnTo>
                    <a:pt x="238916" y="1093790"/>
                  </a:lnTo>
                  <a:lnTo>
                    <a:pt x="223602" y="1081540"/>
                  </a:lnTo>
                  <a:lnTo>
                    <a:pt x="223602" y="1057028"/>
                  </a:lnTo>
                  <a:lnTo>
                    <a:pt x="211349" y="1038644"/>
                  </a:lnTo>
                  <a:lnTo>
                    <a:pt x="165405" y="998811"/>
                  </a:lnTo>
                  <a:lnTo>
                    <a:pt x="147028" y="968177"/>
                  </a:lnTo>
                  <a:lnTo>
                    <a:pt x="147028" y="940601"/>
                  </a:lnTo>
                  <a:lnTo>
                    <a:pt x="147028" y="913025"/>
                  </a:lnTo>
                  <a:lnTo>
                    <a:pt x="156215" y="903833"/>
                  </a:lnTo>
                  <a:lnTo>
                    <a:pt x="153153" y="885449"/>
                  </a:lnTo>
                  <a:lnTo>
                    <a:pt x="171530" y="867065"/>
                  </a:lnTo>
                  <a:lnTo>
                    <a:pt x="180720" y="857873"/>
                  </a:lnTo>
                  <a:lnTo>
                    <a:pt x="186848" y="857873"/>
                  </a:lnTo>
                  <a:lnTo>
                    <a:pt x="186848" y="836431"/>
                  </a:lnTo>
                  <a:lnTo>
                    <a:pt x="199097" y="827239"/>
                  </a:lnTo>
                  <a:lnTo>
                    <a:pt x="192972" y="821111"/>
                  </a:lnTo>
                  <a:lnTo>
                    <a:pt x="183782" y="799663"/>
                  </a:lnTo>
                  <a:lnTo>
                    <a:pt x="183782" y="790471"/>
                  </a:lnTo>
                  <a:lnTo>
                    <a:pt x="183782" y="778215"/>
                  </a:lnTo>
                  <a:lnTo>
                    <a:pt x="192972" y="775151"/>
                  </a:lnTo>
                  <a:lnTo>
                    <a:pt x="211349" y="775151"/>
                  </a:lnTo>
                  <a:lnTo>
                    <a:pt x="229730" y="765959"/>
                  </a:lnTo>
                  <a:lnTo>
                    <a:pt x="235854" y="759831"/>
                  </a:lnTo>
                  <a:lnTo>
                    <a:pt x="241982" y="753703"/>
                  </a:lnTo>
                  <a:lnTo>
                    <a:pt x="251169" y="729197"/>
                  </a:lnTo>
                  <a:lnTo>
                    <a:pt x="257297" y="720005"/>
                  </a:lnTo>
                  <a:lnTo>
                    <a:pt x="263421" y="701621"/>
                  </a:lnTo>
                  <a:lnTo>
                    <a:pt x="263421" y="692429"/>
                  </a:lnTo>
                  <a:lnTo>
                    <a:pt x="248107" y="677109"/>
                  </a:lnTo>
                  <a:lnTo>
                    <a:pt x="232792" y="664853"/>
                  </a:lnTo>
                  <a:lnTo>
                    <a:pt x="220539" y="655661"/>
                  </a:lnTo>
                  <a:lnTo>
                    <a:pt x="211349" y="646469"/>
                  </a:lnTo>
                  <a:lnTo>
                    <a:pt x="211349" y="640340"/>
                  </a:lnTo>
                  <a:lnTo>
                    <a:pt x="214415" y="631148"/>
                  </a:lnTo>
                  <a:lnTo>
                    <a:pt x="219207" y="635943"/>
                  </a:lnTo>
                  <a:lnTo>
                    <a:pt x="212431" y="626866"/>
                  </a:lnTo>
                  <a:cubicBezTo>
                    <a:pt x="212431" y="626866"/>
                    <a:pt x="202069" y="621658"/>
                    <a:pt x="199478" y="621658"/>
                  </a:cubicBezTo>
                  <a:cubicBezTo>
                    <a:pt x="196887" y="621658"/>
                    <a:pt x="186525" y="611246"/>
                    <a:pt x="186525" y="611246"/>
                  </a:cubicBezTo>
                  <a:cubicBezTo>
                    <a:pt x="186525" y="611246"/>
                    <a:pt x="186525" y="611246"/>
                    <a:pt x="173572" y="611246"/>
                  </a:cubicBezTo>
                  <a:cubicBezTo>
                    <a:pt x="173572" y="611246"/>
                    <a:pt x="173572" y="611246"/>
                    <a:pt x="173572" y="598227"/>
                  </a:cubicBezTo>
                  <a:cubicBezTo>
                    <a:pt x="173572" y="598227"/>
                    <a:pt x="173572" y="598227"/>
                    <a:pt x="168387" y="585209"/>
                  </a:cubicBezTo>
                  <a:cubicBezTo>
                    <a:pt x="168387" y="585209"/>
                    <a:pt x="168387" y="585209"/>
                    <a:pt x="168387" y="569589"/>
                  </a:cubicBezTo>
                  <a:cubicBezTo>
                    <a:pt x="168387" y="569589"/>
                    <a:pt x="168387" y="569589"/>
                    <a:pt x="168387" y="559173"/>
                  </a:cubicBezTo>
                  <a:cubicBezTo>
                    <a:pt x="168387" y="559173"/>
                    <a:pt x="168387" y="559173"/>
                    <a:pt x="168387" y="540946"/>
                  </a:cubicBezTo>
                  <a:cubicBezTo>
                    <a:pt x="168387" y="540946"/>
                    <a:pt x="168387" y="540946"/>
                    <a:pt x="163206" y="533136"/>
                  </a:cubicBezTo>
                  <a:cubicBezTo>
                    <a:pt x="163206" y="533136"/>
                    <a:pt x="163206" y="533136"/>
                    <a:pt x="155434" y="514914"/>
                  </a:cubicBezTo>
                  <a:cubicBezTo>
                    <a:pt x="155434" y="514914"/>
                    <a:pt x="155434" y="514914"/>
                    <a:pt x="158025" y="496688"/>
                  </a:cubicBezTo>
                  <a:cubicBezTo>
                    <a:pt x="158025" y="496688"/>
                    <a:pt x="158025" y="496688"/>
                    <a:pt x="155434" y="478461"/>
                  </a:cubicBezTo>
                  <a:cubicBezTo>
                    <a:pt x="155434" y="478461"/>
                    <a:pt x="155434" y="478461"/>
                    <a:pt x="134709" y="457633"/>
                  </a:cubicBezTo>
                  <a:cubicBezTo>
                    <a:pt x="134709" y="457633"/>
                    <a:pt x="134709" y="457633"/>
                    <a:pt x="116576" y="444615"/>
                  </a:cubicBezTo>
                  <a:cubicBezTo>
                    <a:pt x="116576" y="444615"/>
                    <a:pt x="116576" y="444615"/>
                    <a:pt x="108804" y="434203"/>
                  </a:cubicBezTo>
                  <a:cubicBezTo>
                    <a:pt x="108804" y="434203"/>
                    <a:pt x="108804" y="434203"/>
                    <a:pt x="85489" y="408167"/>
                  </a:cubicBezTo>
                  <a:cubicBezTo>
                    <a:pt x="85489" y="408167"/>
                    <a:pt x="85489" y="408167"/>
                    <a:pt x="49221" y="387338"/>
                  </a:cubicBezTo>
                  <a:cubicBezTo>
                    <a:pt x="49221" y="387338"/>
                    <a:pt x="49221" y="387338"/>
                    <a:pt x="25906" y="374320"/>
                  </a:cubicBezTo>
                  <a:cubicBezTo>
                    <a:pt x="25906" y="374320"/>
                    <a:pt x="25906" y="374320"/>
                    <a:pt x="10362" y="361302"/>
                  </a:cubicBezTo>
                  <a:cubicBezTo>
                    <a:pt x="10362" y="361302"/>
                    <a:pt x="10362" y="361302"/>
                    <a:pt x="12953" y="314437"/>
                  </a:cubicBezTo>
                  <a:cubicBezTo>
                    <a:pt x="12953" y="314437"/>
                    <a:pt x="12953" y="314437"/>
                    <a:pt x="18134" y="270179"/>
                  </a:cubicBezTo>
                  <a:cubicBezTo>
                    <a:pt x="18134" y="270179"/>
                    <a:pt x="18134" y="270179"/>
                    <a:pt x="12953" y="270179"/>
                  </a:cubicBezTo>
                  <a:cubicBezTo>
                    <a:pt x="12953" y="270179"/>
                    <a:pt x="12953" y="270179"/>
                    <a:pt x="0" y="254559"/>
                  </a:cubicBezTo>
                  <a:cubicBezTo>
                    <a:pt x="0" y="254559"/>
                    <a:pt x="0" y="254559"/>
                    <a:pt x="12953" y="225916"/>
                  </a:cubicBezTo>
                  <a:cubicBezTo>
                    <a:pt x="12953" y="225916"/>
                    <a:pt x="12953" y="225916"/>
                    <a:pt x="18134" y="215504"/>
                  </a:cubicBezTo>
                  <a:cubicBezTo>
                    <a:pt x="18134" y="215504"/>
                    <a:pt x="18134" y="215504"/>
                    <a:pt x="51811" y="194676"/>
                  </a:cubicBezTo>
                  <a:cubicBezTo>
                    <a:pt x="51811" y="194676"/>
                    <a:pt x="51811" y="194676"/>
                    <a:pt x="54402" y="121774"/>
                  </a:cubicBezTo>
                  <a:cubicBezTo>
                    <a:pt x="54402" y="121774"/>
                    <a:pt x="54402" y="121774"/>
                    <a:pt x="64764" y="111363"/>
                  </a:cubicBezTo>
                  <a:cubicBezTo>
                    <a:pt x="64764" y="111363"/>
                    <a:pt x="64764" y="111363"/>
                    <a:pt x="72536" y="119173"/>
                  </a:cubicBezTo>
                  <a:cubicBezTo>
                    <a:pt x="72536" y="119173"/>
                    <a:pt x="72536" y="119173"/>
                    <a:pt x="85489" y="124381"/>
                  </a:cubicBezTo>
                  <a:cubicBezTo>
                    <a:pt x="85489" y="124381"/>
                    <a:pt x="85489" y="124381"/>
                    <a:pt x="95851" y="124381"/>
                  </a:cubicBezTo>
                  <a:cubicBezTo>
                    <a:pt x="95851" y="124381"/>
                    <a:pt x="95851" y="124381"/>
                    <a:pt x="101032" y="116566"/>
                  </a:cubicBezTo>
                  <a:cubicBezTo>
                    <a:pt x="101032" y="116566"/>
                    <a:pt x="101032" y="116566"/>
                    <a:pt x="121757" y="106154"/>
                  </a:cubicBezTo>
                  <a:cubicBezTo>
                    <a:pt x="121757" y="106154"/>
                    <a:pt x="121757" y="106154"/>
                    <a:pt x="134709" y="98344"/>
                  </a:cubicBezTo>
                  <a:cubicBezTo>
                    <a:pt x="134709" y="98344"/>
                    <a:pt x="134709" y="98344"/>
                    <a:pt x="147662" y="93136"/>
                  </a:cubicBezTo>
                  <a:cubicBezTo>
                    <a:pt x="147662" y="93136"/>
                    <a:pt x="147662" y="93136"/>
                    <a:pt x="158025" y="90534"/>
                  </a:cubicBezTo>
                  <a:cubicBezTo>
                    <a:pt x="158025" y="90534"/>
                    <a:pt x="158025" y="90534"/>
                    <a:pt x="168387" y="85326"/>
                  </a:cubicBezTo>
                  <a:cubicBezTo>
                    <a:pt x="168387" y="85326"/>
                    <a:pt x="168387" y="85326"/>
                    <a:pt x="173572" y="82724"/>
                  </a:cubicBezTo>
                  <a:cubicBezTo>
                    <a:pt x="173572" y="82724"/>
                    <a:pt x="173572" y="82724"/>
                    <a:pt x="181344" y="87928"/>
                  </a:cubicBezTo>
                  <a:cubicBezTo>
                    <a:pt x="181344" y="87928"/>
                    <a:pt x="181344" y="87928"/>
                    <a:pt x="178753" y="100946"/>
                  </a:cubicBezTo>
                  <a:cubicBezTo>
                    <a:pt x="178753" y="100946"/>
                    <a:pt x="178753" y="100946"/>
                    <a:pt x="176163" y="106154"/>
                  </a:cubicBezTo>
                  <a:cubicBezTo>
                    <a:pt x="176163" y="106154"/>
                    <a:pt x="176163" y="106154"/>
                    <a:pt x="173572" y="121774"/>
                  </a:cubicBezTo>
                  <a:cubicBezTo>
                    <a:pt x="173572" y="121774"/>
                    <a:pt x="173572" y="121774"/>
                    <a:pt x="170977" y="126983"/>
                  </a:cubicBezTo>
                  <a:cubicBezTo>
                    <a:pt x="170977" y="126983"/>
                    <a:pt x="170977" y="126983"/>
                    <a:pt x="173572" y="129584"/>
                  </a:cubicBezTo>
                  <a:cubicBezTo>
                    <a:pt x="173572" y="129584"/>
                    <a:pt x="173572" y="129584"/>
                    <a:pt x="181344" y="126983"/>
                  </a:cubicBezTo>
                  <a:cubicBezTo>
                    <a:pt x="181344" y="126983"/>
                    <a:pt x="181344" y="126983"/>
                    <a:pt x="186525" y="121774"/>
                  </a:cubicBezTo>
                  <a:cubicBezTo>
                    <a:pt x="186525" y="121774"/>
                    <a:pt x="186525" y="121774"/>
                    <a:pt x="194297" y="124381"/>
                  </a:cubicBezTo>
                  <a:cubicBezTo>
                    <a:pt x="194297" y="124381"/>
                    <a:pt x="194297" y="124381"/>
                    <a:pt x="202069" y="129584"/>
                  </a:cubicBezTo>
                  <a:cubicBezTo>
                    <a:pt x="202069" y="129584"/>
                    <a:pt x="202069" y="129584"/>
                    <a:pt x="209840" y="134793"/>
                  </a:cubicBezTo>
                  <a:lnTo>
                    <a:pt x="211352" y="134793"/>
                  </a:lnTo>
                  <a:lnTo>
                    <a:pt x="211352" y="132525"/>
                  </a:lnTo>
                  <a:cubicBezTo>
                    <a:pt x="216537" y="127327"/>
                    <a:pt x="216537" y="127327"/>
                    <a:pt x="216537" y="127327"/>
                  </a:cubicBezTo>
                  <a:cubicBezTo>
                    <a:pt x="226908" y="127327"/>
                    <a:pt x="226908" y="127327"/>
                    <a:pt x="226908" y="127327"/>
                  </a:cubicBezTo>
                  <a:cubicBezTo>
                    <a:pt x="239878" y="119533"/>
                    <a:pt x="239878" y="119533"/>
                    <a:pt x="239878" y="119533"/>
                  </a:cubicBezTo>
                  <a:cubicBezTo>
                    <a:pt x="242471" y="114335"/>
                    <a:pt x="242471" y="114335"/>
                    <a:pt x="242471" y="114335"/>
                  </a:cubicBezTo>
                  <a:cubicBezTo>
                    <a:pt x="247656" y="103940"/>
                    <a:pt x="247656" y="103940"/>
                    <a:pt x="247656" y="103940"/>
                  </a:cubicBezTo>
                  <a:cubicBezTo>
                    <a:pt x="255441" y="96146"/>
                    <a:pt x="255441" y="96146"/>
                    <a:pt x="255441" y="96146"/>
                  </a:cubicBezTo>
                  <a:cubicBezTo>
                    <a:pt x="263219" y="93550"/>
                    <a:pt x="263219" y="93550"/>
                    <a:pt x="263219" y="93550"/>
                  </a:cubicBezTo>
                  <a:cubicBezTo>
                    <a:pt x="270997" y="93550"/>
                    <a:pt x="270997" y="93550"/>
                    <a:pt x="270997" y="93550"/>
                  </a:cubicBezTo>
                  <a:cubicBezTo>
                    <a:pt x="286559" y="93550"/>
                    <a:pt x="286559" y="93550"/>
                    <a:pt x="286559" y="93550"/>
                  </a:cubicBezTo>
                  <a:cubicBezTo>
                    <a:pt x="294338" y="88352"/>
                    <a:pt x="294338" y="88352"/>
                    <a:pt x="294338" y="88352"/>
                  </a:cubicBezTo>
                  <a:cubicBezTo>
                    <a:pt x="320271" y="70162"/>
                    <a:pt x="320271" y="70162"/>
                    <a:pt x="320271" y="70162"/>
                  </a:cubicBezTo>
                  <a:cubicBezTo>
                    <a:pt x="328055" y="67561"/>
                    <a:pt x="328055" y="67561"/>
                    <a:pt x="328055" y="67561"/>
                  </a:cubicBezTo>
                  <a:cubicBezTo>
                    <a:pt x="338426" y="57165"/>
                    <a:pt x="338426" y="57165"/>
                    <a:pt x="338426" y="57165"/>
                  </a:cubicBezTo>
                  <a:cubicBezTo>
                    <a:pt x="346211" y="44173"/>
                    <a:pt x="346211" y="44173"/>
                    <a:pt x="346211" y="44173"/>
                  </a:cubicBezTo>
                  <a:cubicBezTo>
                    <a:pt x="356581" y="36379"/>
                    <a:pt x="356581" y="36379"/>
                    <a:pt x="356581" y="36379"/>
                  </a:cubicBezTo>
                  <a:cubicBezTo>
                    <a:pt x="369551" y="23388"/>
                    <a:pt x="369551" y="23388"/>
                    <a:pt x="369551" y="23388"/>
                  </a:cubicBezTo>
                  <a:cubicBezTo>
                    <a:pt x="379922" y="10390"/>
                    <a:pt x="379922" y="10390"/>
                    <a:pt x="379922" y="10390"/>
                  </a:cubicBezTo>
                  <a:cubicBezTo>
                    <a:pt x="392892" y="2596"/>
                    <a:pt x="392892" y="2596"/>
                    <a:pt x="392892" y="2596"/>
                  </a:cubicBezTo>
                  <a:cubicBezTo>
                    <a:pt x="411047" y="0"/>
                    <a:pt x="411047" y="0"/>
                    <a:pt x="411047" y="0"/>
                  </a:cubicBezTo>
                  <a:close/>
                </a:path>
              </a:pathLst>
            </a:custGeom>
            <a:solidFill>
              <a:schemeClr val="tx1">
                <a:lumMod val="50000"/>
                <a:lumOff val="50000"/>
              </a:schemeClr>
            </a:solidFill>
            <a:ln w="3175" cap="flat" cmpd="sng">
              <a:solidFill>
                <a:schemeClr val="tx1">
                  <a:lumMod val="50000"/>
                  <a:lumOff val="50000"/>
                </a:schemeClr>
              </a:solidFill>
              <a:prstDash val="solid"/>
              <a:miter/>
              <a:headEnd type="none" w="med" len="med"/>
              <a:tailEnd type="none" w="med" len="med"/>
            </a:ln>
          </p:spPr>
          <p:txBody>
            <a:bodyPr wrap="square"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grpSp>
        <p:nvGrpSpPr>
          <p:cNvPr id="61" name="Group 60">
            <a:extLst>
              <a:ext uri="{FF2B5EF4-FFF2-40B4-BE49-F238E27FC236}">
                <a16:creationId xmlns:a16="http://schemas.microsoft.com/office/drawing/2014/main" id="{300471CB-45F7-29B4-C7E2-2BD40560060A}"/>
              </a:ext>
            </a:extLst>
          </p:cNvPr>
          <p:cNvGrpSpPr>
            <a:grpSpLocks noChangeAspect="1"/>
          </p:cNvGrpSpPr>
          <p:nvPr/>
        </p:nvGrpSpPr>
        <p:grpSpPr>
          <a:xfrm>
            <a:off x="355144" y="3778129"/>
            <a:ext cx="1188720" cy="748804"/>
            <a:chOff x="6790365" y="3447890"/>
            <a:chExt cx="5274971" cy="3322830"/>
          </a:xfrm>
        </p:grpSpPr>
        <p:grpSp>
          <p:nvGrpSpPr>
            <p:cNvPr id="62" name="Group 61">
              <a:extLst>
                <a:ext uri="{FF2B5EF4-FFF2-40B4-BE49-F238E27FC236}">
                  <a16:creationId xmlns:a16="http://schemas.microsoft.com/office/drawing/2014/main" id="{4CC18669-9634-9536-5B39-9D345EE8BA6E}"/>
                </a:ext>
              </a:extLst>
            </p:cNvPr>
            <p:cNvGrpSpPr/>
            <p:nvPr/>
          </p:nvGrpSpPr>
          <p:grpSpPr>
            <a:xfrm>
              <a:off x="6790365" y="3447890"/>
              <a:ext cx="5274971" cy="3322830"/>
              <a:chOff x="5572912" y="3163760"/>
              <a:chExt cx="5274971" cy="3322830"/>
            </a:xfrm>
          </p:grpSpPr>
          <p:sp>
            <p:nvSpPr>
              <p:cNvPr id="64" name="Freeform: Shape 63">
                <a:extLst>
                  <a:ext uri="{FF2B5EF4-FFF2-40B4-BE49-F238E27FC236}">
                    <a16:creationId xmlns:a16="http://schemas.microsoft.com/office/drawing/2014/main" id="{186B026A-90C9-8390-25EB-B03189A4CA4C}"/>
                  </a:ext>
                </a:extLst>
              </p:cNvPr>
              <p:cNvSpPr/>
              <p:nvPr/>
            </p:nvSpPr>
            <p:spPr>
              <a:xfrm>
                <a:off x="5800463" y="3163760"/>
                <a:ext cx="5047420" cy="3062405"/>
              </a:xfrm>
              <a:custGeom>
                <a:avLst/>
                <a:gdLst>
                  <a:gd name="connsiteX0" fmla="*/ 5042502 w 7905681"/>
                  <a:gd name="connsiteY0" fmla="*/ 3924416 h 4796589"/>
                  <a:gd name="connsiteX1" fmla="*/ 5043195 w 7905681"/>
                  <a:gd name="connsiteY1" fmla="*/ 3925314 h 4796589"/>
                  <a:gd name="connsiteX2" fmla="*/ 5043195 w 7905681"/>
                  <a:gd name="connsiteY2" fmla="*/ 3925312 h 4796589"/>
                  <a:gd name="connsiteX3" fmla="*/ 5019852 w 7905681"/>
                  <a:gd name="connsiteY3" fmla="*/ 3889014 h 4796589"/>
                  <a:gd name="connsiteX4" fmla="*/ 5019852 w 7905681"/>
                  <a:gd name="connsiteY4" fmla="*/ 3889016 h 4796589"/>
                  <a:gd name="connsiteX5" fmla="*/ 5021722 w 7905681"/>
                  <a:gd name="connsiteY5" fmla="*/ 3892648 h 4796589"/>
                  <a:gd name="connsiteX6" fmla="*/ 5412097 w 7905681"/>
                  <a:gd name="connsiteY6" fmla="*/ 3852707 h 4796589"/>
                  <a:gd name="connsiteX7" fmla="*/ 5413611 w 7905681"/>
                  <a:gd name="connsiteY7" fmla="*/ 3860057 h 4796589"/>
                  <a:gd name="connsiteX8" fmla="*/ 5412099 w 7905681"/>
                  <a:gd name="connsiteY8" fmla="*/ 3852711 h 4796589"/>
                  <a:gd name="connsiteX9" fmla="*/ 5384080 w 7905681"/>
                  <a:gd name="connsiteY9" fmla="*/ 3817445 h 4796589"/>
                  <a:gd name="connsiteX10" fmla="*/ 5384080 w 7905681"/>
                  <a:gd name="connsiteY10" fmla="*/ 3820944 h 4796589"/>
                  <a:gd name="connsiteX11" fmla="*/ 5387139 w 7905681"/>
                  <a:gd name="connsiteY11" fmla="*/ 3823915 h 4796589"/>
                  <a:gd name="connsiteX12" fmla="*/ 5384085 w 7905681"/>
                  <a:gd name="connsiteY12" fmla="*/ 3820947 h 4796589"/>
                  <a:gd name="connsiteX13" fmla="*/ 5384085 w 7905681"/>
                  <a:gd name="connsiteY13" fmla="*/ 3817446 h 4796589"/>
                  <a:gd name="connsiteX14" fmla="*/ 5024516 w 7905681"/>
                  <a:gd name="connsiteY14" fmla="*/ 3816404 h 4796589"/>
                  <a:gd name="connsiteX15" fmla="*/ 4720992 w 7905681"/>
                  <a:gd name="connsiteY15" fmla="*/ 3830014 h 4796589"/>
                  <a:gd name="connsiteX16" fmla="*/ 4720061 w 7905681"/>
                  <a:gd name="connsiteY16" fmla="*/ 3826395 h 4796589"/>
                  <a:gd name="connsiteX17" fmla="*/ 4720994 w 7905681"/>
                  <a:gd name="connsiteY17" fmla="*/ 3830026 h 4796589"/>
                  <a:gd name="connsiteX18" fmla="*/ 5024516 w 7905681"/>
                  <a:gd name="connsiteY18" fmla="*/ 3816405 h 4796589"/>
                  <a:gd name="connsiteX19" fmla="*/ 6302263 w 7905681"/>
                  <a:gd name="connsiteY19" fmla="*/ 3805739 h 4796589"/>
                  <a:gd name="connsiteX20" fmla="*/ 6303692 w 7905681"/>
                  <a:gd name="connsiteY20" fmla="*/ 3816411 h 4796589"/>
                  <a:gd name="connsiteX21" fmla="*/ 6303996 w 7905681"/>
                  <a:gd name="connsiteY21" fmla="*/ 3816411 h 4796589"/>
                  <a:gd name="connsiteX22" fmla="*/ 6268149 w 7905681"/>
                  <a:gd name="connsiteY22" fmla="*/ 3781812 h 4796589"/>
                  <a:gd name="connsiteX23" fmla="*/ 6267316 w 7905681"/>
                  <a:gd name="connsiteY23" fmla="*/ 3781857 h 4796589"/>
                  <a:gd name="connsiteX24" fmla="*/ 6266867 w 7905681"/>
                  <a:gd name="connsiteY24" fmla="*/ 3781882 h 4796589"/>
                  <a:gd name="connsiteX25" fmla="*/ 6271305 w 7905681"/>
                  <a:gd name="connsiteY25" fmla="*/ 3816411 h 4796589"/>
                  <a:gd name="connsiteX26" fmla="*/ 6272097 w 7905681"/>
                  <a:gd name="connsiteY26" fmla="*/ 3816411 h 4796589"/>
                  <a:gd name="connsiteX27" fmla="*/ 6271604 w 7905681"/>
                  <a:gd name="connsiteY27" fmla="*/ 3812089 h 4796589"/>
                  <a:gd name="connsiteX28" fmla="*/ 6268149 w 7905681"/>
                  <a:gd name="connsiteY28" fmla="*/ 3781812 h 4796589"/>
                  <a:gd name="connsiteX29" fmla="*/ 4384783 w 7905681"/>
                  <a:gd name="connsiteY29" fmla="*/ 3768942 h 4796589"/>
                  <a:gd name="connsiteX30" fmla="*/ 4384768 w 7905681"/>
                  <a:gd name="connsiteY30" fmla="*/ 3768949 h 4796589"/>
                  <a:gd name="connsiteX31" fmla="*/ 4384768 w 7905681"/>
                  <a:gd name="connsiteY31" fmla="*/ 3784629 h 4796589"/>
                  <a:gd name="connsiteX32" fmla="*/ 4389447 w 7905681"/>
                  <a:gd name="connsiteY32" fmla="*/ 3798256 h 4796589"/>
                  <a:gd name="connsiteX33" fmla="*/ 4398786 w 7905681"/>
                  <a:gd name="connsiteY33" fmla="*/ 3834551 h 4796589"/>
                  <a:gd name="connsiteX34" fmla="*/ 4401396 w 7905681"/>
                  <a:gd name="connsiteY34" fmla="*/ 3842156 h 4796589"/>
                  <a:gd name="connsiteX35" fmla="*/ 4398791 w 7905681"/>
                  <a:gd name="connsiteY35" fmla="*/ 3834562 h 4796589"/>
                  <a:gd name="connsiteX36" fmla="*/ 4389450 w 7905681"/>
                  <a:gd name="connsiteY36" fmla="*/ 3798256 h 4796589"/>
                  <a:gd name="connsiteX37" fmla="*/ 4384783 w 7905681"/>
                  <a:gd name="connsiteY37" fmla="*/ 3784643 h 4796589"/>
                  <a:gd name="connsiteX38" fmla="*/ 6291845 w 7905681"/>
                  <a:gd name="connsiteY38" fmla="*/ 3727986 h 4796589"/>
                  <a:gd name="connsiteX39" fmla="*/ 6292031 w 7905681"/>
                  <a:gd name="connsiteY39" fmla="*/ 3729367 h 4796589"/>
                  <a:gd name="connsiteX40" fmla="*/ 6292141 w 7905681"/>
                  <a:gd name="connsiteY40" fmla="*/ 3730190 h 4796589"/>
                  <a:gd name="connsiteX41" fmla="*/ 6307717 w 7905681"/>
                  <a:gd name="connsiteY41" fmla="*/ 3730190 h 4796589"/>
                  <a:gd name="connsiteX42" fmla="*/ 4791038 w 7905681"/>
                  <a:gd name="connsiteY42" fmla="*/ 3553203 h 4796589"/>
                  <a:gd name="connsiteX43" fmla="*/ 4791038 w 7905681"/>
                  <a:gd name="connsiteY43" fmla="*/ 3553209 h 4796589"/>
                  <a:gd name="connsiteX44" fmla="*/ 4805047 w 7905681"/>
                  <a:gd name="connsiteY44" fmla="*/ 3562281 h 4796589"/>
                  <a:gd name="connsiteX45" fmla="*/ 4806200 w 7905681"/>
                  <a:gd name="connsiteY45" fmla="*/ 3565640 h 4796589"/>
                  <a:gd name="connsiteX46" fmla="*/ 4805047 w 7905681"/>
                  <a:gd name="connsiteY46" fmla="*/ 3562275 h 4796589"/>
                  <a:gd name="connsiteX47" fmla="*/ 1090446 w 7905681"/>
                  <a:gd name="connsiteY47" fmla="*/ 3178532 h 4796589"/>
                  <a:gd name="connsiteX48" fmla="*/ 1088315 w 7905681"/>
                  <a:gd name="connsiteY48" fmla="*/ 3184744 h 4796589"/>
                  <a:gd name="connsiteX49" fmla="*/ 1088970 w 7905681"/>
                  <a:gd name="connsiteY49" fmla="*/ 3183464 h 4796589"/>
                  <a:gd name="connsiteX50" fmla="*/ 1091319 w 7905681"/>
                  <a:gd name="connsiteY50" fmla="*/ 3178880 h 4796589"/>
                  <a:gd name="connsiteX51" fmla="*/ 6859812 w 7905681"/>
                  <a:gd name="connsiteY51" fmla="*/ 2566177 h 4796589"/>
                  <a:gd name="connsiteX52" fmla="*/ 6821688 w 7905681"/>
                  <a:gd name="connsiteY52" fmla="*/ 2573687 h 4796589"/>
                  <a:gd name="connsiteX53" fmla="*/ 6821676 w 7905681"/>
                  <a:gd name="connsiteY53" fmla="*/ 2573851 h 4796589"/>
                  <a:gd name="connsiteX54" fmla="*/ 6829971 w 7905681"/>
                  <a:gd name="connsiteY54" fmla="*/ 2572182 h 4796589"/>
                  <a:gd name="connsiteX55" fmla="*/ 5617383 w 7905681"/>
                  <a:gd name="connsiteY55" fmla="*/ 2329120 h 4796589"/>
                  <a:gd name="connsiteX56" fmla="*/ 5589547 w 7905681"/>
                  <a:gd name="connsiteY56" fmla="*/ 2332498 h 4796589"/>
                  <a:gd name="connsiteX57" fmla="*/ 5589541 w 7905681"/>
                  <a:gd name="connsiteY57" fmla="*/ 2332504 h 4796589"/>
                  <a:gd name="connsiteX58" fmla="*/ 5645583 w 7905681"/>
                  <a:gd name="connsiteY58" fmla="*/ 2318884 h 4796589"/>
                  <a:gd name="connsiteX59" fmla="*/ 5641516 w 7905681"/>
                  <a:gd name="connsiteY59" fmla="*/ 2320861 h 4796589"/>
                  <a:gd name="connsiteX60" fmla="*/ 5645576 w 7905681"/>
                  <a:gd name="connsiteY60" fmla="*/ 2318889 h 4796589"/>
                  <a:gd name="connsiteX61" fmla="*/ 5664254 w 7905681"/>
                  <a:gd name="connsiteY61" fmla="*/ 2318889 h 4796589"/>
                  <a:gd name="connsiteX62" fmla="*/ 5664259 w 7905681"/>
                  <a:gd name="connsiteY62" fmla="*/ 2318884 h 4796589"/>
                  <a:gd name="connsiteX63" fmla="*/ 5860384 w 7905681"/>
                  <a:gd name="connsiteY63" fmla="*/ 2300733 h 4796589"/>
                  <a:gd name="connsiteX64" fmla="*/ 5860381 w 7905681"/>
                  <a:gd name="connsiteY64" fmla="*/ 2300736 h 4796589"/>
                  <a:gd name="connsiteX65" fmla="*/ 5870897 w 7905681"/>
                  <a:gd name="connsiteY65" fmla="*/ 2307553 h 4796589"/>
                  <a:gd name="connsiteX66" fmla="*/ 5870898 w 7905681"/>
                  <a:gd name="connsiteY66" fmla="*/ 2307547 h 4796589"/>
                  <a:gd name="connsiteX67" fmla="*/ 5715623 w 7905681"/>
                  <a:gd name="connsiteY67" fmla="*/ 2246277 h 4796589"/>
                  <a:gd name="connsiteX68" fmla="*/ 5696467 w 7905681"/>
                  <a:gd name="connsiteY68" fmla="*/ 2253726 h 4796589"/>
                  <a:gd name="connsiteX69" fmla="*/ 5715618 w 7905681"/>
                  <a:gd name="connsiteY69" fmla="*/ 2246282 h 4796589"/>
                  <a:gd name="connsiteX70" fmla="*/ 5668931 w 7905681"/>
                  <a:gd name="connsiteY70" fmla="*/ 2246277 h 4796589"/>
                  <a:gd name="connsiteX71" fmla="*/ 5668931 w 7905681"/>
                  <a:gd name="connsiteY71" fmla="*/ 2246283 h 4796589"/>
                  <a:gd name="connsiteX72" fmla="*/ 5668927 w 7905681"/>
                  <a:gd name="connsiteY72" fmla="*/ 2246284 h 4796589"/>
                  <a:gd name="connsiteX73" fmla="*/ 5692274 w 7905681"/>
                  <a:gd name="connsiteY73" fmla="*/ 2255356 h 4796589"/>
                  <a:gd name="connsiteX74" fmla="*/ 5692276 w 7905681"/>
                  <a:gd name="connsiteY74" fmla="*/ 2255356 h 4796589"/>
                  <a:gd name="connsiteX75" fmla="*/ 5720293 w 7905681"/>
                  <a:gd name="connsiteY75" fmla="*/ 2241740 h 4796589"/>
                  <a:gd name="connsiteX76" fmla="*/ 5716680 w 7905681"/>
                  <a:gd name="connsiteY76" fmla="*/ 2245251 h 4796589"/>
                  <a:gd name="connsiteX77" fmla="*/ 5720292 w 7905681"/>
                  <a:gd name="connsiteY77" fmla="*/ 2241746 h 4796589"/>
                  <a:gd name="connsiteX78" fmla="*/ 5743638 w 7905681"/>
                  <a:gd name="connsiteY78" fmla="*/ 2259896 h 4796589"/>
                  <a:gd name="connsiteX79" fmla="*/ 5762316 w 7905681"/>
                  <a:gd name="connsiteY79" fmla="*/ 2273511 h 4796589"/>
                  <a:gd name="connsiteX80" fmla="*/ 5771656 w 7905681"/>
                  <a:gd name="connsiteY80" fmla="*/ 2291660 h 4796589"/>
                  <a:gd name="connsiteX81" fmla="*/ 5776322 w 7905681"/>
                  <a:gd name="connsiteY81" fmla="*/ 2300735 h 4796589"/>
                  <a:gd name="connsiteX82" fmla="*/ 5799676 w 7905681"/>
                  <a:gd name="connsiteY82" fmla="*/ 2305275 h 4796589"/>
                  <a:gd name="connsiteX83" fmla="*/ 5813680 w 7905681"/>
                  <a:gd name="connsiteY83" fmla="*/ 2309814 h 4796589"/>
                  <a:gd name="connsiteX84" fmla="*/ 5823020 w 7905681"/>
                  <a:gd name="connsiteY84" fmla="*/ 2314350 h 4796589"/>
                  <a:gd name="connsiteX85" fmla="*/ 5832360 w 7905681"/>
                  <a:gd name="connsiteY85" fmla="*/ 2323425 h 4796589"/>
                  <a:gd name="connsiteX86" fmla="*/ 5846364 w 7905681"/>
                  <a:gd name="connsiteY86" fmla="*/ 2318889 h 4796589"/>
                  <a:gd name="connsiteX87" fmla="*/ 5846364 w 7905681"/>
                  <a:gd name="connsiteY87" fmla="*/ 2318888 h 4796589"/>
                  <a:gd name="connsiteX88" fmla="*/ 5832367 w 7905681"/>
                  <a:gd name="connsiteY88" fmla="*/ 2323421 h 4796589"/>
                  <a:gd name="connsiteX89" fmla="*/ 5823027 w 7905681"/>
                  <a:gd name="connsiteY89" fmla="*/ 2314349 h 4796589"/>
                  <a:gd name="connsiteX90" fmla="*/ 5813686 w 7905681"/>
                  <a:gd name="connsiteY90" fmla="*/ 2309812 h 4796589"/>
                  <a:gd name="connsiteX91" fmla="*/ 5799677 w 7905681"/>
                  <a:gd name="connsiteY91" fmla="*/ 2305270 h 4796589"/>
                  <a:gd name="connsiteX92" fmla="*/ 5776333 w 7905681"/>
                  <a:gd name="connsiteY92" fmla="*/ 2300733 h 4796589"/>
                  <a:gd name="connsiteX93" fmla="*/ 5771660 w 7905681"/>
                  <a:gd name="connsiteY93" fmla="*/ 2291660 h 4796589"/>
                  <a:gd name="connsiteX94" fmla="*/ 5762320 w 7905681"/>
                  <a:gd name="connsiteY94" fmla="*/ 2273507 h 4796589"/>
                  <a:gd name="connsiteX95" fmla="*/ 5743642 w 7905681"/>
                  <a:gd name="connsiteY95" fmla="*/ 2259891 h 4796589"/>
                  <a:gd name="connsiteX96" fmla="*/ 6801882 w 7905681"/>
                  <a:gd name="connsiteY96" fmla="*/ 2231255 h 4796589"/>
                  <a:gd name="connsiteX97" fmla="*/ 6797217 w 7905681"/>
                  <a:gd name="connsiteY97" fmla="*/ 2232777 h 4796589"/>
                  <a:gd name="connsiteX98" fmla="*/ 6795734 w 7905681"/>
                  <a:gd name="connsiteY98" fmla="*/ 2233262 h 4796589"/>
                  <a:gd name="connsiteX99" fmla="*/ 6793961 w 7905681"/>
                  <a:gd name="connsiteY99" fmla="*/ 2233841 h 4796589"/>
                  <a:gd name="connsiteX100" fmla="*/ 6794058 w 7905681"/>
                  <a:gd name="connsiteY100" fmla="*/ 2234260 h 4796589"/>
                  <a:gd name="connsiteX101" fmla="*/ 6798979 w 7905681"/>
                  <a:gd name="connsiteY101" fmla="*/ 2232666 h 4796589"/>
                  <a:gd name="connsiteX102" fmla="*/ 6790348 w 7905681"/>
                  <a:gd name="connsiteY102" fmla="*/ 2172638 h 4796589"/>
                  <a:gd name="connsiteX103" fmla="*/ 6789637 w 7905681"/>
                  <a:gd name="connsiteY103" fmla="*/ 2173673 h 4796589"/>
                  <a:gd name="connsiteX104" fmla="*/ 6778018 w 7905681"/>
                  <a:gd name="connsiteY104" fmla="*/ 2177435 h 4796589"/>
                  <a:gd name="connsiteX105" fmla="*/ 6789310 w 7905681"/>
                  <a:gd name="connsiteY105" fmla="*/ 2174669 h 4796589"/>
                  <a:gd name="connsiteX106" fmla="*/ 6790299 w 7905681"/>
                  <a:gd name="connsiteY106" fmla="*/ 2172732 h 4796589"/>
                  <a:gd name="connsiteX107" fmla="*/ 6783745 w 7905681"/>
                  <a:gd name="connsiteY107" fmla="*/ 2134213 h 4796589"/>
                  <a:gd name="connsiteX108" fmla="*/ 6793587 w 7905681"/>
                  <a:gd name="connsiteY108" fmla="*/ 2141385 h 4796589"/>
                  <a:gd name="connsiteX109" fmla="*/ 6793266 w 7905681"/>
                  <a:gd name="connsiteY109" fmla="*/ 2139806 h 4796589"/>
                  <a:gd name="connsiteX110" fmla="*/ 6790793 w 7905681"/>
                  <a:gd name="connsiteY110" fmla="*/ 2138354 h 4796589"/>
                  <a:gd name="connsiteX111" fmla="*/ 6741499 w 7905681"/>
                  <a:gd name="connsiteY111" fmla="*/ 2101838 h 4796589"/>
                  <a:gd name="connsiteX112" fmla="*/ 6743436 w 7905681"/>
                  <a:gd name="connsiteY112" fmla="*/ 2104988 h 4796589"/>
                  <a:gd name="connsiteX113" fmla="*/ 6752279 w 7905681"/>
                  <a:gd name="connsiteY113" fmla="*/ 2110144 h 4796589"/>
                  <a:gd name="connsiteX114" fmla="*/ 6765800 w 7905681"/>
                  <a:gd name="connsiteY114" fmla="*/ 2120656 h 4796589"/>
                  <a:gd name="connsiteX115" fmla="*/ 6753710 w 7905681"/>
                  <a:gd name="connsiteY115" fmla="*/ 2108815 h 4796589"/>
                  <a:gd name="connsiteX116" fmla="*/ 6747777 w 7905681"/>
                  <a:gd name="connsiteY116" fmla="*/ 2105425 h 4796589"/>
                  <a:gd name="connsiteX117" fmla="*/ 6999776 w 7905681"/>
                  <a:gd name="connsiteY117" fmla="*/ 1928624 h 4796589"/>
                  <a:gd name="connsiteX118" fmla="*/ 6999773 w 7905681"/>
                  <a:gd name="connsiteY118" fmla="*/ 1928626 h 4796589"/>
                  <a:gd name="connsiteX119" fmla="*/ 6990433 w 7905681"/>
                  <a:gd name="connsiteY119" fmla="*/ 1951316 h 4796589"/>
                  <a:gd name="connsiteX120" fmla="*/ 6995104 w 7905681"/>
                  <a:gd name="connsiteY120" fmla="*/ 1964929 h 4796589"/>
                  <a:gd name="connsiteX121" fmla="*/ 7004443 w 7905681"/>
                  <a:gd name="connsiteY121" fmla="*/ 1983082 h 4796589"/>
                  <a:gd name="connsiteX122" fmla="*/ 7004448 w 7905681"/>
                  <a:gd name="connsiteY122" fmla="*/ 1983085 h 4796589"/>
                  <a:gd name="connsiteX123" fmla="*/ 7004445 w 7905681"/>
                  <a:gd name="connsiteY123" fmla="*/ 1983082 h 4796589"/>
                  <a:gd name="connsiteX124" fmla="*/ 6995106 w 7905681"/>
                  <a:gd name="connsiteY124" fmla="*/ 1964928 h 4796589"/>
                  <a:gd name="connsiteX125" fmla="*/ 6990437 w 7905681"/>
                  <a:gd name="connsiteY125" fmla="*/ 1951313 h 4796589"/>
                  <a:gd name="connsiteX126" fmla="*/ 6999776 w 7905681"/>
                  <a:gd name="connsiteY126" fmla="*/ 1928625 h 4796589"/>
                  <a:gd name="connsiteX127" fmla="*/ 6976427 w 7905681"/>
                  <a:gd name="connsiteY127" fmla="*/ 1919545 h 4796589"/>
                  <a:gd name="connsiteX128" fmla="*/ 6962417 w 7905681"/>
                  <a:gd name="connsiteY128" fmla="*/ 1928620 h 4796589"/>
                  <a:gd name="connsiteX129" fmla="*/ 6953075 w 7905681"/>
                  <a:gd name="connsiteY129" fmla="*/ 1942235 h 4796589"/>
                  <a:gd name="connsiteX130" fmla="*/ 6891494 w 7905681"/>
                  <a:gd name="connsiteY130" fmla="*/ 1953457 h 4796589"/>
                  <a:gd name="connsiteX131" fmla="*/ 6953178 w 7905681"/>
                  <a:gd name="connsiteY131" fmla="*/ 1942636 h 4796589"/>
                  <a:gd name="connsiteX132" fmla="*/ 6953079 w 7905681"/>
                  <a:gd name="connsiteY132" fmla="*/ 1942241 h 4796589"/>
                  <a:gd name="connsiteX133" fmla="*/ 6962416 w 7905681"/>
                  <a:gd name="connsiteY133" fmla="*/ 1928626 h 4796589"/>
                  <a:gd name="connsiteX134" fmla="*/ 6976425 w 7905681"/>
                  <a:gd name="connsiteY134" fmla="*/ 1919551 h 4796589"/>
                  <a:gd name="connsiteX135" fmla="*/ 6981096 w 7905681"/>
                  <a:gd name="connsiteY135" fmla="*/ 1919551 h 4796589"/>
                  <a:gd name="connsiteX136" fmla="*/ 6995104 w 7905681"/>
                  <a:gd name="connsiteY136" fmla="*/ 1919551 h 4796589"/>
                  <a:gd name="connsiteX137" fmla="*/ 7001776 w 7905681"/>
                  <a:gd name="connsiteY137" fmla="*/ 1922793 h 4796589"/>
                  <a:gd name="connsiteX138" fmla="*/ 7001777 w 7905681"/>
                  <a:gd name="connsiteY138" fmla="*/ 1922791 h 4796589"/>
                  <a:gd name="connsiteX139" fmla="*/ 6995104 w 7905681"/>
                  <a:gd name="connsiteY139" fmla="*/ 1919545 h 4796589"/>
                  <a:gd name="connsiteX140" fmla="*/ 6981095 w 7905681"/>
                  <a:gd name="connsiteY140" fmla="*/ 1919545 h 4796589"/>
                  <a:gd name="connsiteX141" fmla="*/ 523340 w 7905681"/>
                  <a:gd name="connsiteY141" fmla="*/ 1864063 h 4796589"/>
                  <a:gd name="connsiteX142" fmla="*/ 522989 w 7905681"/>
                  <a:gd name="connsiteY142" fmla="*/ 1865087 h 4796589"/>
                  <a:gd name="connsiteX143" fmla="*/ 525420 w 7905681"/>
                  <a:gd name="connsiteY143" fmla="*/ 1872171 h 4796589"/>
                  <a:gd name="connsiteX144" fmla="*/ 7078549 w 7905681"/>
                  <a:gd name="connsiteY144" fmla="*/ 1853251 h 4796589"/>
                  <a:gd name="connsiteX145" fmla="*/ 7074487 w 7905681"/>
                  <a:gd name="connsiteY145" fmla="*/ 1865091 h 4796589"/>
                  <a:gd name="connsiteX146" fmla="*/ 7037133 w 7905681"/>
                  <a:gd name="connsiteY146" fmla="*/ 1887781 h 4796589"/>
                  <a:gd name="connsiteX147" fmla="*/ 7004439 w 7905681"/>
                  <a:gd name="connsiteY147" fmla="*/ 1915006 h 4796589"/>
                  <a:gd name="connsiteX148" fmla="*/ 7004439 w 7905681"/>
                  <a:gd name="connsiteY148" fmla="*/ 1915030 h 4796589"/>
                  <a:gd name="connsiteX149" fmla="*/ 7004445 w 7905681"/>
                  <a:gd name="connsiteY149" fmla="*/ 1915014 h 4796589"/>
                  <a:gd name="connsiteX150" fmla="*/ 7037131 w 7905681"/>
                  <a:gd name="connsiteY150" fmla="*/ 1887785 h 4796589"/>
                  <a:gd name="connsiteX151" fmla="*/ 7074487 w 7905681"/>
                  <a:gd name="connsiteY151" fmla="*/ 1865095 h 4796589"/>
                  <a:gd name="connsiteX152" fmla="*/ 554804 w 7905681"/>
                  <a:gd name="connsiteY152" fmla="*/ 1842828 h 4796589"/>
                  <a:gd name="connsiteX153" fmla="*/ 551010 w 7905681"/>
                  <a:gd name="connsiteY153" fmla="*/ 1844667 h 4796589"/>
                  <a:gd name="connsiteX154" fmla="*/ 554626 w 7905681"/>
                  <a:gd name="connsiteY154" fmla="*/ 1843493 h 4796589"/>
                  <a:gd name="connsiteX155" fmla="*/ 7032461 w 7905681"/>
                  <a:gd name="connsiteY155" fmla="*/ 1778874 h 4796589"/>
                  <a:gd name="connsiteX156" fmla="*/ 7035216 w 7905681"/>
                  <a:gd name="connsiteY156" fmla="*/ 1784228 h 4796589"/>
                  <a:gd name="connsiteX157" fmla="*/ 7032462 w 7905681"/>
                  <a:gd name="connsiteY157" fmla="*/ 1778875 h 4796589"/>
                  <a:gd name="connsiteX158" fmla="*/ 5392328 w 7905681"/>
                  <a:gd name="connsiteY158" fmla="*/ 1774908 h 4796589"/>
                  <a:gd name="connsiteX159" fmla="*/ 5369590 w 7905681"/>
                  <a:gd name="connsiteY159" fmla="*/ 1776467 h 4796589"/>
                  <a:gd name="connsiteX160" fmla="*/ 5358187 w 7905681"/>
                  <a:gd name="connsiteY160" fmla="*/ 1777248 h 4796589"/>
                  <a:gd name="connsiteX161" fmla="*/ 5392182 w 7905681"/>
                  <a:gd name="connsiteY161" fmla="*/ 1775083 h 4796589"/>
                  <a:gd name="connsiteX162" fmla="*/ 7100966 w 7905681"/>
                  <a:gd name="connsiteY162" fmla="*/ 1641926 h 4796589"/>
                  <a:gd name="connsiteX163" fmla="*/ 7149199 w 7905681"/>
                  <a:gd name="connsiteY163" fmla="*/ 1656351 h 4796589"/>
                  <a:gd name="connsiteX164" fmla="*/ 7154145 w 7905681"/>
                  <a:gd name="connsiteY164" fmla="*/ 1661156 h 4796589"/>
                  <a:gd name="connsiteX165" fmla="*/ 7149199 w 7905681"/>
                  <a:gd name="connsiteY165" fmla="*/ 1656344 h 4796589"/>
                  <a:gd name="connsiteX166" fmla="*/ 7032460 w 7905681"/>
                  <a:gd name="connsiteY166" fmla="*/ 1624579 h 4796589"/>
                  <a:gd name="connsiteX167" fmla="*/ 7032459 w 7905681"/>
                  <a:gd name="connsiteY167" fmla="*/ 1624583 h 4796589"/>
                  <a:gd name="connsiteX168" fmla="*/ 7027790 w 7905681"/>
                  <a:gd name="connsiteY168" fmla="*/ 1638193 h 4796589"/>
                  <a:gd name="connsiteX169" fmla="*/ 7018448 w 7905681"/>
                  <a:gd name="connsiteY169" fmla="*/ 1656347 h 4796589"/>
                  <a:gd name="connsiteX170" fmla="*/ 7004439 w 7905681"/>
                  <a:gd name="connsiteY170" fmla="*/ 1665422 h 4796589"/>
                  <a:gd name="connsiteX171" fmla="*/ 6999772 w 7905681"/>
                  <a:gd name="connsiteY171" fmla="*/ 1688111 h 4796589"/>
                  <a:gd name="connsiteX172" fmla="*/ 7004439 w 7905681"/>
                  <a:gd name="connsiteY172" fmla="*/ 1715341 h 4796589"/>
                  <a:gd name="connsiteX173" fmla="*/ 7004439 w 7905681"/>
                  <a:gd name="connsiteY173" fmla="*/ 1738029 h 4796589"/>
                  <a:gd name="connsiteX174" fmla="*/ 6999772 w 7905681"/>
                  <a:gd name="connsiteY174" fmla="*/ 1760719 h 4796589"/>
                  <a:gd name="connsiteX175" fmla="*/ 6999776 w 7905681"/>
                  <a:gd name="connsiteY175" fmla="*/ 1760721 h 4796589"/>
                  <a:gd name="connsiteX176" fmla="*/ 7004445 w 7905681"/>
                  <a:gd name="connsiteY176" fmla="*/ 1738032 h 4796589"/>
                  <a:gd name="connsiteX177" fmla="*/ 7004445 w 7905681"/>
                  <a:gd name="connsiteY177" fmla="*/ 1715342 h 4796589"/>
                  <a:gd name="connsiteX178" fmla="*/ 6999776 w 7905681"/>
                  <a:gd name="connsiteY178" fmla="*/ 1688116 h 4796589"/>
                  <a:gd name="connsiteX179" fmla="*/ 7004445 w 7905681"/>
                  <a:gd name="connsiteY179" fmla="*/ 1665426 h 4796589"/>
                  <a:gd name="connsiteX180" fmla="*/ 7018453 w 7905681"/>
                  <a:gd name="connsiteY180" fmla="*/ 1656351 h 4796589"/>
                  <a:gd name="connsiteX181" fmla="*/ 7027793 w 7905681"/>
                  <a:gd name="connsiteY181" fmla="*/ 1638197 h 4796589"/>
                  <a:gd name="connsiteX182" fmla="*/ 7032462 w 7905681"/>
                  <a:gd name="connsiteY182" fmla="*/ 1624586 h 4796589"/>
                  <a:gd name="connsiteX183" fmla="*/ 7078229 w 7905681"/>
                  <a:gd name="connsiteY183" fmla="*/ 1635703 h 4796589"/>
                  <a:gd name="connsiteX184" fmla="*/ 6925054 w 7905681"/>
                  <a:gd name="connsiteY184" fmla="*/ 1511129 h 4796589"/>
                  <a:gd name="connsiteX185" fmla="*/ 6398971 w 7905681"/>
                  <a:gd name="connsiteY185" fmla="*/ 1601583 h 4796589"/>
                  <a:gd name="connsiteX186" fmla="*/ 6925056 w 7905681"/>
                  <a:gd name="connsiteY186" fmla="*/ 1511135 h 4796589"/>
                  <a:gd name="connsiteX187" fmla="*/ 6961919 w 7905681"/>
                  <a:gd name="connsiteY187" fmla="*/ 1533521 h 4796589"/>
                  <a:gd name="connsiteX188" fmla="*/ 7594374 w 7905681"/>
                  <a:gd name="connsiteY188" fmla="*/ 1455674 h 4796589"/>
                  <a:gd name="connsiteX189" fmla="*/ 7609938 w 7905681"/>
                  <a:gd name="connsiteY189" fmla="*/ 1459204 h 4796589"/>
                  <a:gd name="connsiteX190" fmla="*/ 7625502 w 7905681"/>
                  <a:gd name="connsiteY190" fmla="*/ 1466264 h 4796589"/>
                  <a:gd name="connsiteX191" fmla="*/ 7617721 w 7905681"/>
                  <a:gd name="connsiteY191" fmla="*/ 1473323 h 4796589"/>
                  <a:gd name="connsiteX192" fmla="*/ 7606047 w 7905681"/>
                  <a:gd name="connsiteY192" fmla="*/ 1483913 h 4796589"/>
                  <a:gd name="connsiteX193" fmla="*/ 7590483 w 7905681"/>
                  <a:gd name="connsiteY193" fmla="*/ 1483913 h 4796589"/>
                  <a:gd name="connsiteX194" fmla="*/ 7578810 w 7905681"/>
                  <a:gd name="connsiteY194" fmla="*/ 1476854 h 4796589"/>
                  <a:gd name="connsiteX195" fmla="*/ 7594374 w 7905681"/>
                  <a:gd name="connsiteY195" fmla="*/ 1455674 h 4796589"/>
                  <a:gd name="connsiteX196" fmla="*/ 7186560 w 7905681"/>
                  <a:gd name="connsiteY196" fmla="*/ 1311469 h 4796589"/>
                  <a:gd name="connsiteX197" fmla="*/ 7186556 w 7905681"/>
                  <a:gd name="connsiteY197" fmla="*/ 1311470 h 4796589"/>
                  <a:gd name="connsiteX198" fmla="*/ 7186556 w 7905681"/>
                  <a:gd name="connsiteY198" fmla="*/ 1370460 h 4796589"/>
                  <a:gd name="connsiteX199" fmla="*/ 7186556 w 7905681"/>
                  <a:gd name="connsiteY199" fmla="*/ 1452137 h 4796589"/>
                  <a:gd name="connsiteX200" fmla="*/ 7205230 w 7905681"/>
                  <a:gd name="connsiteY200" fmla="*/ 1538358 h 4796589"/>
                  <a:gd name="connsiteX201" fmla="*/ 7205230 w 7905681"/>
                  <a:gd name="connsiteY201" fmla="*/ 1570123 h 4796589"/>
                  <a:gd name="connsiteX202" fmla="*/ 7218251 w 7905681"/>
                  <a:gd name="connsiteY202" fmla="*/ 1589101 h 4796589"/>
                  <a:gd name="connsiteX203" fmla="*/ 7205237 w 7905681"/>
                  <a:gd name="connsiteY203" fmla="*/ 1570127 h 4796589"/>
                  <a:gd name="connsiteX204" fmla="*/ 7205237 w 7905681"/>
                  <a:gd name="connsiteY204" fmla="*/ 1538363 h 4796589"/>
                  <a:gd name="connsiteX205" fmla="*/ 7186560 w 7905681"/>
                  <a:gd name="connsiteY205" fmla="*/ 1452142 h 4796589"/>
                  <a:gd name="connsiteX206" fmla="*/ 7186560 w 7905681"/>
                  <a:gd name="connsiteY206" fmla="*/ 1447605 h 4796589"/>
                  <a:gd name="connsiteX207" fmla="*/ 7186560 w 7905681"/>
                  <a:gd name="connsiteY207" fmla="*/ 1447604 h 4796589"/>
                  <a:gd name="connsiteX208" fmla="*/ 7186560 w 7905681"/>
                  <a:gd name="connsiteY208" fmla="*/ 1370462 h 4796589"/>
                  <a:gd name="connsiteX209" fmla="*/ 7154632 w 7905681"/>
                  <a:gd name="connsiteY209" fmla="*/ 1183486 h 4796589"/>
                  <a:gd name="connsiteX210" fmla="*/ 7158531 w 7905681"/>
                  <a:gd name="connsiteY210" fmla="*/ 1225246 h 4796589"/>
                  <a:gd name="connsiteX211" fmla="*/ 7167873 w 7905681"/>
                  <a:gd name="connsiteY211" fmla="*/ 1266085 h 4796589"/>
                  <a:gd name="connsiteX212" fmla="*/ 7172966 w 7905681"/>
                  <a:gd name="connsiteY212" fmla="*/ 1277218 h 4796589"/>
                  <a:gd name="connsiteX213" fmla="*/ 7167875 w 7905681"/>
                  <a:gd name="connsiteY213" fmla="*/ 1266087 h 4796589"/>
                  <a:gd name="connsiteX214" fmla="*/ 7158538 w 7905681"/>
                  <a:gd name="connsiteY214" fmla="*/ 1225246 h 4796589"/>
                  <a:gd name="connsiteX215" fmla="*/ 7466734 w 7905681"/>
                  <a:gd name="connsiteY215" fmla="*/ 1134482 h 4796589"/>
                  <a:gd name="connsiteX216" fmla="*/ 7466735 w 7905681"/>
                  <a:gd name="connsiteY216" fmla="*/ 1134487 h 4796589"/>
                  <a:gd name="connsiteX217" fmla="*/ 7467063 w 7905681"/>
                  <a:gd name="connsiteY217" fmla="*/ 1134769 h 4796589"/>
                  <a:gd name="connsiteX218" fmla="*/ 7105949 w 7905681"/>
                  <a:gd name="connsiteY218" fmla="*/ 1099510 h 4796589"/>
                  <a:gd name="connsiteX219" fmla="*/ 7121174 w 7905681"/>
                  <a:gd name="connsiteY219" fmla="*/ 1125408 h 4796589"/>
                  <a:gd name="connsiteX220" fmla="*/ 7133937 w 7905681"/>
                  <a:gd name="connsiteY220" fmla="*/ 1158474 h 4796589"/>
                  <a:gd name="connsiteX221" fmla="*/ 7121181 w 7905681"/>
                  <a:gd name="connsiteY221" fmla="*/ 1125414 h 4796589"/>
                  <a:gd name="connsiteX222" fmla="*/ 7110579 w 7905681"/>
                  <a:gd name="connsiteY222" fmla="*/ 1025334 h 4796589"/>
                  <a:gd name="connsiteX223" fmla="*/ 7121174 w 7905681"/>
                  <a:gd name="connsiteY223" fmla="*/ 1052805 h 4796589"/>
                  <a:gd name="connsiteX224" fmla="*/ 7107170 w 7905681"/>
                  <a:gd name="connsiteY224" fmla="*/ 1061878 h 4796589"/>
                  <a:gd name="connsiteX225" fmla="*/ 7102500 w 7905681"/>
                  <a:gd name="connsiteY225" fmla="*/ 1093643 h 4796589"/>
                  <a:gd name="connsiteX226" fmla="*/ 7102501 w 7905681"/>
                  <a:gd name="connsiteY226" fmla="*/ 1093645 h 4796589"/>
                  <a:gd name="connsiteX227" fmla="*/ 7107170 w 7905681"/>
                  <a:gd name="connsiteY227" fmla="*/ 1061880 h 4796589"/>
                  <a:gd name="connsiteX228" fmla="*/ 7121181 w 7905681"/>
                  <a:gd name="connsiteY228" fmla="*/ 1052805 h 4796589"/>
                  <a:gd name="connsiteX229" fmla="*/ 7084966 w 7905681"/>
                  <a:gd name="connsiteY229" fmla="*/ 993378 h 4796589"/>
                  <a:gd name="connsiteX230" fmla="*/ 7093158 w 7905681"/>
                  <a:gd name="connsiteY230" fmla="*/ 1011959 h 4796589"/>
                  <a:gd name="connsiteX231" fmla="*/ 7093162 w 7905681"/>
                  <a:gd name="connsiteY231" fmla="*/ 1011962 h 4796589"/>
                  <a:gd name="connsiteX232" fmla="*/ 5449164 w 7905681"/>
                  <a:gd name="connsiteY232" fmla="*/ 970610 h 4796589"/>
                  <a:gd name="connsiteX233" fmla="*/ 5421485 w 7905681"/>
                  <a:gd name="connsiteY233" fmla="*/ 986007 h 4796589"/>
                  <a:gd name="connsiteX234" fmla="*/ 5405665 w 7905681"/>
                  <a:gd name="connsiteY234" fmla="*/ 1001405 h 4796589"/>
                  <a:gd name="connsiteX235" fmla="*/ 5377997 w 7905681"/>
                  <a:gd name="connsiteY235" fmla="*/ 1005249 h 4796589"/>
                  <a:gd name="connsiteX236" fmla="*/ 5346367 w 7905681"/>
                  <a:gd name="connsiteY236" fmla="*/ 1005249 h 4796589"/>
                  <a:gd name="connsiteX237" fmla="*/ 5330547 w 7905681"/>
                  <a:gd name="connsiteY237" fmla="*/ 1016802 h 4796589"/>
                  <a:gd name="connsiteX238" fmla="*/ 5310775 w 7905681"/>
                  <a:gd name="connsiteY238" fmla="*/ 1051442 h 4796589"/>
                  <a:gd name="connsiteX239" fmla="*/ 5287059 w 7905681"/>
                  <a:gd name="connsiteY239" fmla="*/ 1066830 h 4796589"/>
                  <a:gd name="connsiteX240" fmla="*/ 5283107 w 7905681"/>
                  <a:gd name="connsiteY240" fmla="*/ 1062985 h 4796589"/>
                  <a:gd name="connsiteX241" fmla="*/ 5291012 w 7905681"/>
                  <a:gd name="connsiteY241" fmla="*/ 1047588 h 4796589"/>
                  <a:gd name="connsiteX242" fmla="*/ 5302870 w 7905681"/>
                  <a:gd name="connsiteY242" fmla="*/ 1036044 h 4796589"/>
                  <a:gd name="connsiteX243" fmla="*/ 5294964 w 7905681"/>
                  <a:gd name="connsiteY243" fmla="*/ 1024492 h 4796589"/>
                  <a:gd name="connsiteX244" fmla="*/ 5279155 w 7905681"/>
                  <a:gd name="connsiteY244" fmla="*/ 1032190 h 4796589"/>
                  <a:gd name="connsiteX245" fmla="*/ 5271240 w 7905681"/>
                  <a:gd name="connsiteY245" fmla="*/ 1036044 h 4796589"/>
                  <a:gd name="connsiteX246" fmla="*/ 5263334 w 7905681"/>
                  <a:gd name="connsiteY246" fmla="*/ 1051442 h 4796589"/>
                  <a:gd name="connsiteX247" fmla="*/ 5255429 w 7905681"/>
                  <a:gd name="connsiteY247" fmla="*/ 1055286 h 4796589"/>
                  <a:gd name="connsiteX248" fmla="*/ 5251476 w 7905681"/>
                  <a:gd name="connsiteY248" fmla="*/ 1055286 h 4796589"/>
                  <a:gd name="connsiteX249" fmla="*/ 5243561 w 7905681"/>
                  <a:gd name="connsiteY249" fmla="*/ 1028346 h 4796589"/>
                  <a:gd name="connsiteX250" fmla="*/ 5239609 w 7905681"/>
                  <a:gd name="connsiteY250" fmla="*/ 1028346 h 4796589"/>
                  <a:gd name="connsiteX251" fmla="*/ 5231704 w 7905681"/>
                  <a:gd name="connsiteY251" fmla="*/ 1051442 h 4796589"/>
                  <a:gd name="connsiteX252" fmla="*/ 5227752 w 7905681"/>
                  <a:gd name="connsiteY252" fmla="*/ 1066830 h 4796589"/>
                  <a:gd name="connsiteX253" fmla="*/ 5211941 w 7905681"/>
                  <a:gd name="connsiteY253" fmla="*/ 1086081 h 4796589"/>
                  <a:gd name="connsiteX254" fmla="*/ 5200074 w 7905681"/>
                  <a:gd name="connsiteY254" fmla="*/ 1128410 h 4796589"/>
                  <a:gd name="connsiteX255" fmla="*/ 5192168 w 7905681"/>
                  <a:gd name="connsiteY255" fmla="*/ 1151506 h 4796589"/>
                  <a:gd name="connsiteX256" fmla="*/ 5168443 w 7905681"/>
                  <a:gd name="connsiteY256" fmla="*/ 1170749 h 4796589"/>
                  <a:gd name="connsiteX257" fmla="*/ 5165088 w 7905681"/>
                  <a:gd name="connsiteY257" fmla="*/ 1164218 h 4796589"/>
                  <a:gd name="connsiteX258" fmla="*/ 5161768 w 7905681"/>
                  <a:gd name="connsiteY258" fmla="*/ 1170702 h 4796589"/>
                  <a:gd name="connsiteX259" fmla="*/ 5165718 w 7905681"/>
                  <a:gd name="connsiteY259" fmla="*/ 1189984 h 4796589"/>
                  <a:gd name="connsiteX260" fmla="*/ 5161768 w 7905681"/>
                  <a:gd name="connsiteY260" fmla="*/ 1197698 h 4796589"/>
                  <a:gd name="connsiteX261" fmla="*/ 5153869 w 7905681"/>
                  <a:gd name="connsiteY261" fmla="*/ 1205405 h 4796589"/>
                  <a:gd name="connsiteX262" fmla="*/ 5145971 w 7905681"/>
                  <a:gd name="connsiteY262" fmla="*/ 1213119 h 4796589"/>
                  <a:gd name="connsiteX263" fmla="*/ 5142021 w 7905681"/>
                  <a:gd name="connsiteY263" fmla="*/ 1220833 h 4796589"/>
                  <a:gd name="connsiteX264" fmla="*/ 5138072 w 7905681"/>
                  <a:gd name="connsiteY264" fmla="*/ 1232401 h 4796589"/>
                  <a:gd name="connsiteX265" fmla="*/ 5130174 w 7905681"/>
                  <a:gd name="connsiteY265" fmla="*/ 1259396 h 4796589"/>
                  <a:gd name="connsiteX266" fmla="*/ 5118326 w 7905681"/>
                  <a:gd name="connsiteY266" fmla="*/ 1274817 h 4796589"/>
                  <a:gd name="connsiteX267" fmla="*/ 5130174 w 7905681"/>
                  <a:gd name="connsiteY267" fmla="*/ 1286385 h 4796589"/>
                  <a:gd name="connsiteX268" fmla="*/ 5145971 w 7905681"/>
                  <a:gd name="connsiteY268" fmla="*/ 1267103 h 4796589"/>
                  <a:gd name="connsiteX269" fmla="*/ 5153869 w 7905681"/>
                  <a:gd name="connsiteY269" fmla="*/ 1251682 h 4796589"/>
                  <a:gd name="connsiteX270" fmla="*/ 5157819 w 7905681"/>
                  <a:gd name="connsiteY270" fmla="*/ 1243968 h 4796589"/>
                  <a:gd name="connsiteX271" fmla="*/ 5169667 w 7905681"/>
                  <a:gd name="connsiteY271" fmla="*/ 1228547 h 4796589"/>
                  <a:gd name="connsiteX272" fmla="*/ 5193363 w 7905681"/>
                  <a:gd name="connsiteY272" fmla="*/ 1216973 h 4796589"/>
                  <a:gd name="connsiteX273" fmla="*/ 5205211 w 7905681"/>
                  <a:gd name="connsiteY273" fmla="*/ 1209266 h 4796589"/>
                  <a:gd name="connsiteX274" fmla="*/ 5217059 w 7905681"/>
                  <a:gd name="connsiteY274" fmla="*/ 1186124 h 4796589"/>
                  <a:gd name="connsiteX275" fmla="*/ 5221008 w 7905681"/>
                  <a:gd name="connsiteY275" fmla="*/ 1166848 h 4796589"/>
                  <a:gd name="connsiteX276" fmla="*/ 5232856 w 7905681"/>
                  <a:gd name="connsiteY276" fmla="*/ 1151420 h 4796589"/>
                  <a:gd name="connsiteX277" fmla="*/ 5248660 w 7905681"/>
                  <a:gd name="connsiteY277" fmla="*/ 1135999 h 4796589"/>
                  <a:gd name="connsiteX278" fmla="*/ 5248660 w 7905681"/>
                  <a:gd name="connsiteY278" fmla="*/ 1143706 h 4796589"/>
                  <a:gd name="connsiteX279" fmla="*/ 5248660 w 7905681"/>
                  <a:gd name="connsiteY279" fmla="*/ 1151420 h 4796589"/>
                  <a:gd name="connsiteX280" fmla="*/ 5248660 w 7905681"/>
                  <a:gd name="connsiteY280" fmla="*/ 1159134 h 4796589"/>
                  <a:gd name="connsiteX281" fmla="*/ 5248660 w 7905681"/>
                  <a:gd name="connsiteY281" fmla="*/ 1166848 h 4796589"/>
                  <a:gd name="connsiteX282" fmla="*/ 5248660 w 7905681"/>
                  <a:gd name="connsiteY282" fmla="*/ 1174555 h 4796589"/>
                  <a:gd name="connsiteX283" fmla="*/ 5232856 w 7905681"/>
                  <a:gd name="connsiteY283" fmla="*/ 1178417 h 4796589"/>
                  <a:gd name="connsiteX284" fmla="*/ 5232856 w 7905681"/>
                  <a:gd name="connsiteY284" fmla="*/ 1189984 h 4796589"/>
                  <a:gd name="connsiteX285" fmla="*/ 5228907 w 7905681"/>
                  <a:gd name="connsiteY285" fmla="*/ 1205405 h 4796589"/>
                  <a:gd name="connsiteX286" fmla="*/ 5209161 w 7905681"/>
                  <a:gd name="connsiteY286" fmla="*/ 1243968 h 4796589"/>
                  <a:gd name="connsiteX287" fmla="*/ 5197312 w 7905681"/>
                  <a:gd name="connsiteY287" fmla="*/ 1267103 h 4796589"/>
                  <a:gd name="connsiteX288" fmla="*/ 5193363 w 7905681"/>
                  <a:gd name="connsiteY288" fmla="*/ 1286385 h 4796589"/>
                  <a:gd name="connsiteX289" fmla="*/ 5189414 w 7905681"/>
                  <a:gd name="connsiteY289" fmla="*/ 1317235 h 4796589"/>
                  <a:gd name="connsiteX290" fmla="*/ 5189414 w 7905681"/>
                  <a:gd name="connsiteY290" fmla="*/ 1328809 h 4796589"/>
                  <a:gd name="connsiteX291" fmla="*/ 5197312 w 7905681"/>
                  <a:gd name="connsiteY291" fmla="*/ 1344230 h 4796589"/>
                  <a:gd name="connsiteX292" fmla="*/ 5197312 w 7905681"/>
                  <a:gd name="connsiteY292" fmla="*/ 1351944 h 4796589"/>
                  <a:gd name="connsiteX293" fmla="*/ 5181514 w 7905681"/>
                  <a:gd name="connsiteY293" fmla="*/ 1367365 h 4796589"/>
                  <a:gd name="connsiteX294" fmla="*/ 5181514 w 7905681"/>
                  <a:gd name="connsiteY294" fmla="*/ 1375079 h 4796589"/>
                  <a:gd name="connsiteX295" fmla="*/ 5173616 w 7905681"/>
                  <a:gd name="connsiteY295" fmla="*/ 1386647 h 4796589"/>
                  <a:gd name="connsiteX296" fmla="*/ 5173616 w 7905681"/>
                  <a:gd name="connsiteY296" fmla="*/ 1402076 h 4796589"/>
                  <a:gd name="connsiteX297" fmla="*/ 5173616 w 7905681"/>
                  <a:gd name="connsiteY297" fmla="*/ 1429064 h 4796589"/>
                  <a:gd name="connsiteX298" fmla="*/ 5181514 w 7905681"/>
                  <a:gd name="connsiteY298" fmla="*/ 1448346 h 4796589"/>
                  <a:gd name="connsiteX299" fmla="*/ 5173616 w 7905681"/>
                  <a:gd name="connsiteY299" fmla="*/ 1459913 h 4796589"/>
                  <a:gd name="connsiteX300" fmla="*/ 5169667 w 7905681"/>
                  <a:gd name="connsiteY300" fmla="*/ 1471488 h 4796589"/>
                  <a:gd name="connsiteX301" fmla="*/ 5161768 w 7905681"/>
                  <a:gd name="connsiteY301" fmla="*/ 1494623 h 4796589"/>
                  <a:gd name="connsiteX302" fmla="*/ 5157819 w 7905681"/>
                  <a:gd name="connsiteY302" fmla="*/ 1525473 h 4796589"/>
                  <a:gd name="connsiteX303" fmla="*/ 5161768 w 7905681"/>
                  <a:gd name="connsiteY303" fmla="*/ 1552468 h 4796589"/>
                  <a:gd name="connsiteX304" fmla="*/ 5181514 w 7905681"/>
                  <a:gd name="connsiteY304" fmla="*/ 1598738 h 4796589"/>
                  <a:gd name="connsiteX305" fmla="*/ 5181514 w 7905681"/>
                  <a:gd name="connsiteY305" fmla="*/ 1614167 h 4796589"/>
                  <a:gd name="connsiteX306" fmla="*/ 5181514 w 7905681"/>
                  <a:gd name="connsiteY306" fmla="*/ 1660437 h 4796589"/>
                  <a:gd name="connsiteX307" fmla="*/ 5176481 w 7905681"/>
                  <a:gd name="connsiteY307" fmla="*/ 1660735 h 4796589"/>
                  <a:gd name="connsiteX308" fmla="*/ 5169785 w 7905681"/>
                  <a:gd name="connsiteY308" fmla="*/ 1661132 h 4796589"/>
                  <a:gd name="connsiteX309" fmla="*/ 5169915 w 7905681"/>
                  <a:gd name="connsiteY309" fmla="*/ 1661396 h 4796589"/>
                  <a:gd name="connsiteX310" fmla="*/ 5178615 w 7905681"/>
                  <a:gd name="connsiteY310" fmla="*/ 1660887 h 4796589"/>
                  <a:gd name="connsiteX311" fmla="*/ 5178615 w 7905681"/>
                  <a:gd name="connsiteY311" fmla="*/ 1674492 h 4796589"/>
                  <a:gd name="connsiteX312" fmla="*/ 5182059 w 7905681"/>
                  <a:gd name="connsiteY312" fmla="*/ 1691224 h 4796589"/>
                  <a:gd name="connsiteX313" fmla="*/ 5195307 w 7905681"/>
                  <a:gd name="connsiteY313" fmla="*/ 1727016 h 4796589"/>
                  <a:gd name="connsiteX314" fmla="*/ 5206636 w 7905681"/>
                  <a:gd name="connsiteY314" fmla="*/ 1738027 h 4796589"/>
                  <a:gd name="connsiteX315" fmla="*/ 5211304 w 7905681"/>
                  <a:gd name="connsiteY315" fmla="*/ 1765256 h 4796589"/>
                  <a:gd name="connsiteX316" fmla="*/ 5220641 w 7905681"/>
                  <a:gd name="connsiteY316" fmla="*/ 1778871 h 4796589"/>
                  <a:gd name="connsiteX317" fmla="*/ 5229984 w 7905681"/>
                  <a:gd name="connsiteY317" fmla="*/ 1801561 h 4796589"/>
                  <a:gd name="connsiteX318" fmla="*/ 5248662 w 7905681"/>
                  <a:gd name="connsiteY318" fmla="*/ 1815176 h 4796589"/>
                  <a:gd name="connsiteX319" fmla="*/ 5243994 w 7905681"/>
                  <a:gd name="connsiteY319" fmla="*/ 1815176 h 4796589"/>
                  <a:gd name="connsiteX320" fmla="*/ 5246308 w 7905681"/>
                  <a:gd name="connsiteY320" fmla="*/ 1883419 h 4796589"/>
                  <a:gd name="connsiteX321" fmla="*/ 5246311 w 7905681"/>
                  <a:gd name="connsiteY321" fmla="*/ 1883427 h 4796589"/>
                  <a:gd name="connsiteX322" fmla="*/ 5243995 w 7905681"/>
                  <a:gd name="connsiteY322" fmla="*/ 1815178 h 4796589"/>
                  <a:gd name="connsiteX323" fmla="*/ 5267343 w 7905681"/>
                  <a:gd name="connsiteY323" fmla="*/ 1819712 h 4796589"/>
                  <a:gd name="connsiteX324" fmla="*/ 5281352 w 7905681"/>
                  <a:gd name="connsiteY324" fmla="*/ 1815178 h 4796589"/>
                  <a:gd name="connsiteX325" fmla="*/ 5300031 w 7905681"/>
                  <a:gd name="connsiteY325" fmla="*/ 1801565 h 4796589"/>
                  <a:gd name="connsiteX326" fmla="*/ 5332718 w 7905681"/>
                  <a:gd name="connsiteY326" fmla="*/ 1783411 h 4796589"/>
                  <a:gd name="connsiteX327" fmla="*/ 5332718 w 7905681"/>
                  <a:gd name="connsiteY327" fmla="*/ 1778872 h 4796589"/>
                  <a:gd name="connsiteX328" fmla="*/ 5334628 w 7905681"/>
                  <a:gd name="connsiteY328" fmla="*/ 1778750 h 4796589"/>
                  <a:gd name="connsiteX329" fmla="*/ 5351801 w 7905681"/>
                  <a:gd name="connsiteY329" fmla="*/ 1762028 h 4796589"/>
                  <a:gd name="connsiteX330" fmla="*/ 5354273 w 7905681"/>
                  <a:gd name="connsiteY330" fmla="*/ 1759621 h 4796589"/>
                  <a:gd name="connsiteX331" fmla="*/ 5362177 w 7905681"/>
                  <a:gd name="connsiteY331" fmla="*/ 1744233 h 4796589"/>
                  <a:gd name="connsiteX332" fmla="*/ 5377997 w 7905681"/>
                  <a:gd name="connsiteY332" fmla="*/ 1717283 h 4796589"/>
                  <a:gd name="connsiteX333" fmla="*/ 5393807 w 7905681"/>
                  <a:gd name="connsiteY333" fmla="*/ 1682643 h 4796589"/>
                  <a:gd name="connsiteX334" fmla="*/ 5401713 w 7905681"/>
                  <a:gd name="connsiteY334" fmla="*/ 1644159 h 4796589"/>
                  <a:gd name="connsiteX335" fmla="*/ 5397761 w 7905681"/>
                  <a:gd name="connsiteY335" fmla="*/ 1574880 h 4796589"/>
                  <a:gd name="connsiteX336" fmla="*/ 5397761 w 7905681"/>
                  <a:gd name="connsiteY336" fmla="*/ 1544085 h 4796589"/>
                  <a:gd name="connsiteX337" fmla="*/ 5381950 w 7905681"/>
                  <a:gd name="connsiteY337" fmla="*/ 1520998 h 4796589"/>
                  <a:gd name="connsiteX338" fmla="*/ 5366130 w 7905681"/>
                  <a:gd name="connsiteY338" fmla="*/ 1490203 h 4796589"/>
                  <a:gd name="connsiteX339" fmla="*/ 5350319 w 7905681"/>
                  <a:gd name="connsiteY339" fmla="*/ 1474806 h 4796589"/>
                  <a:gd name="connsiteX340" fmla="*/ 5338452 w 7905681"/>
                  <a:gd name="connsiteY340" fmla="*/ 1447865 h 4796589"/>
                  <a:gd name="connsiteX341" fmla="*/ 5346367 w 7905681"/>
                  <a:gd name="connsiteY341" fmla="*/ 1428623 h 4796589"/>
                  <a:gd name="connsiteX342" fmla="*/ 5354273 w 7905681"/>
                  <a:gd name="connsiteY342" fmla="*/ 1420924 h 4796589"/>
                  <a:gd name="connsiteX343" fmla="*/ 5354273 w 7905681"/>
                  <a:gd name="connsiteY343" fmla="*/ 1405527 h 4796589"/>
                  <a:gd name="connsiteX344" fmla="*/ 5346367 w 7905681"/>
                  <a:gd name="connsiteY344" fmla="*/ 1374741 h 4796589"/>
                  <a:gd name="connsiteX345" fmla="*/ 5334500 w 7905681"/>
                  <a:gd name="connsiteY345" fmla="*/ 1363198 h 4796589"/>
                  <a:gd name="connsiteX346" fmla="*/ 5346367 w 7905681"/>
                  <a:gd name="connsiteY346" fmla="*/ 1355499 h 4796589"/>
                  <a:gd name="connsiteX347" fmla="*/ 5350319 w 7905681"/>
                  <a:gd name="connsiteY347" fmla="*/ 1336248 h 4796589"/>
                  <a:gd name="connsiteX348" fmla="*/ 5354273 w 7905681"/>
                  <a:gd name="connsiteY348" fmla="*/ 1317006 h 4796589"/>
                  <a:gd name="connsiteX349" fmla="*/ 5362177 w 7905681"/>
                  <a:gd name="connsiteY349" fmla="*/ 1305462 h 4796589"/>
                  <a:gd name="connsiteX350" fmla="*/ 5362177 w 7905681"/>
                  <a:gd name="connsiteY350" fmla="*/ 1274667 h 4796589"/>
                  <a:gd name="connsiteX351" fmla="*/ 5358225 w 7905681"/>
                  <a:gd name="connsiteY351" fmla="*/ 1259279 h 4796589"/>
                  <a:gd name="connsiteX352" fmla="*/ 5362177 w 7905681"/>
                  <a:gd name="connsiteY352" fmla="*/ 1240028 h 4796589"/>
                  <a:gd name="connsiteX353" fmla="*/ 5374036 w 7905681"/>
                  <a:gd name="connsiteY353" fmla="*/ 1224640 h 4796589"/>
                  <a:gd name="connsiteX354" fmla="*/ 5381950 w 7905681"/>
                  <a:gd name="connsiteY354" fmla="*/ 1209242 h 4796589"/>
                  <a:gd name="connsiteX355" fmla="*/ 5381950 w 7905681"/>
                  <a:gd name="connsiteY355" fmla="*/ 1190000 h 4796589"/>
                  <a:gd name="connsiteX356" fmla="*/ 5397761 w 7905681"/>
                  <a:gd name="connsiteY356" fmla="*/ 1186146 h 4796589"/>
                  <a:gd name="connsiteX357" fmla="*/ 5421485 w 7905681"/>
                  <a:gd name="connsiteY357" fmla="*/ 1186146 h 4796589"/>
                  <a:gd name="connsiteX358" fmla="*/ 5429391 w 7905681"/>
                  <a:gd name="connsiteY358" fmla="*/ 1155361 h 4796589"/>
                  <a:gd name="connsiteX359" fmla="*/ 5433343 w 7905681"/>
                  <a:gd name="connsiteY359" fmla="*/ 1147662 h 4796589"/>
                  <a:gd name="connsiteX360" fmla="*/ 5441249 w 7905681"/>
                  <a:gd name="connsiteY360" fmla="*/ 1143808 h 4796589"/>
                  <a:gd name="connsiteX361" fmla="*/ 5453116 w 7905681"/>
                  <a:gd name="connsiteY361" fmla="*/ 1178447 h 4796589"/>
                  <a:gd name="connsiteX362" fmla="*/ 5437295 w 7905681"/>
                  <a:gd name="connsiteY362" fmla="*/ 1197689 h 4796589"/>
                  <a:gd name="connsiteX363" fmla="*/ 5437295 w 7905681"/>
                  <a:gd name="connsiteY363" fmla="*/ 1205388 h 4796589"/>
                  <a:gd name="connsiteX364" fmla="*/ 5445210 w 7905681"/>
                  <a:gd name="connsiteY364" fmla="*/ 1209242 h 4796589"/>
                  <a:gd name="connsiteX365" fmla="*/ 5449164 w 7905681"/>
                  <a:gd name="connsiteY365" fmla="*/ 1209242 h 4796589"/>
                  <a:gd name="connsiteX366" fmla="*/ 5457068 w 7905681"/>
                  <a:gd name="connsiteY366" fmla="*/ 1205388 h 4796589"/>
                  <a:gd name="connsiteX367" fmla="*/ 5461021 w 7905681"/>
                  <a:gd name="connsiteY367" fmla="*/ 1190000 h 4796589"/>
                  <a:gd name="connsiteX368" fmla="*/ 5464973 w 7905681"/>
                  <a:gd name="connsiteY368" fmla="*/ 1186146 h 4796589"/>
                  <a:gd name="connsiteX369" fmla="*/ 5468925 w 7905681"/>
                  <a:gd name="connsiteY369" fmla="*/ 1166904 h 4796589"/>
                  <a:gd name="connsiteX370" fmla="*/ 5468925 w 7905681"/>
                  <a:gd name="connsiteY370" fmla="*/ 1155361 h 4796589"/>
                  <a:gd name="connsiteX371" fmla="*/ 5468925 w 7905681"/>
                  <a:gd name="connsiteY371" fmla="*/ 1139963 h 4796589"/>
                  <a:gd name="connsiteX372" fmla="*/ 5468925 w 7905681"/>
                  <a:gd name="connsiteY372" fmla="*/ 1124566 h 4796589"/>
                  <a:gd name="connsiteX373" fmla="*/ 5480794 w 7905681"/>
                  <a:gd name="connsiteY373" fmla="*/ 1109168 h 4796589"/>
                  <a:gd name="connsiteX374" fmla="*/ 5488698 w 7905681"/>
                  <a:gd name="connsiteY374" fmla="*/ 1101469 h 4796589"/>
                  <a:gd name="connsiteX375" fmla="*/ 5508461 w 7905681"/>
                  <a:gd name="connsiteY375" fmla="*/ 1097625 h 4796589"/>
                  <a:gd name="connsiteX376" fmla="*/ 5516376 w 7905681"/>
                  <a:gd name="connsiteY376" fmla="*/ 1089926 h 4796589"/>
                  <a:gd name="connsiteX377" fmla="*/ 5500556 w 7905681"/>
                  <a:gd name="connsiteY377" fmla="*/ 1074529 h 4796589"/>
                  <a:gd name="connsiteX378" fmla="*/ 5496604 w 7905681"/>
                  <a:gd name="connsiteY378" fmla="*/ 1062985 h 4796589"/>
                  <a:gd name="connsiteX379" fmla="*/ 5504509 w 7905681"/>
                  <a:gd name="connsiteY379" fmla="*/ 1051442 h 4796589"/>
                  <a:gd name="connsiteX380" fmla="*/ 5512424 w 7905681"/>
                  <a:gd name="connsiteY380" fmla="*/ 1039889 h 4796589"/>
                  <a:gd name="connsiteX381" fmla="*/ 5516376 w 7905681"/>
                  <a:gd name="connsiteY381" fmla="*/ 1036044 h 4796589"/>
                  <a:gd name="connsiteX382" fmla="*/ 5516376 w 7905681"/>
                  <a:gd name="connsiteY382" fmla="*/ 1028346 h 4796589"/>
                  <a:gd name="connsiteX383" fmla="*/ 5520328 w 7905681"/>
                  <a:gd name="connsiteY383" fmla="*/ 1024492 h 4796589"/>
                  <a:gd name="connsiteX384" fmla="*/ 5524282 w 7905681"/>
                  <a:gd name="connsiteY384" fmla="*/ 1024492 h 4796589"/>
                  <a:gd name="connsiteX385" fmla="*/ 5540092 w 7905681"/>
                  <a:gd name="connsiteY385" fmla="*/ 1020647 h 4796589"/>
                  <a:gd name="connsiteX386" fmla="*/ 5548006 w 7905681"/>
                  <a:gd name="connsiteY386" fmla="*/ 1020647 h 4796589"/>
                  <a:gd name="connsiteX387" fmla="*/ 5540092 w 7905681"/>
                  <a:gd name="connsiteY387" fmla="*/ 1009103 h 4796589"/>
                  <a:gd name="connsiteX388" fmla="*/ 5524282 w 7905681"/>
                  <a:gd name="connsiteY388" fmla="*/ 997551 h 4796589"/>
                  <a:gd name="connsiteX389" fmla="*/ 5516376 w 7905681"/>
                  <a:gd name="connsiteY389" fmla="*/ 989852 h 4796589"/>
                  <a:gd name="connsiteX390" fmla="*/ 5504509 w 7905681"/>
                  <a:gd name="connsiteY390" fmla="*/ 982163 h 4796589"/>
                  <a:gd name="connsiteX391" fmla="*/ 5484746 w 7905681"/>
                  <a:gd name="connsiteY391" fmla="*/ 974464 h 4796589"/>
                  <a:gd name="connsiteX392" fmla="*/ 5449164 w 7905681"/>
                  <a:gd name="connsiteY392" fmla="*/ 970610 h 4796589"/>
                  <a:gd name="connsiteX393" fmla="*/ 4545885 w 7905681"/>
                  <a:gd name="connsiteY393" fmla="*/ 912118 h 4796589"/>
                  <a:gd name="connsiteX394" fmla="*/ 4534207 w 7905681"/>
                  <a:gd name="connsiteY394" fmla="*/ 921200 h 4796589"/>
                  <a:gd name="connsiteX395" fmla="*/ 4534207 w 7905681"/>
                  <a:gd name="connsiteY395" fmla="*/ 927075 h 4796589"/>
                  <a:gd name="connsiteX396" fmla="*/ 4537434 w 7905681"/>
                  <a:gd name="connsiteY396" fmla="*/ 929012 h 4796589"/>
                  <a:gd name="connsiteX397" fmla="*/ 4537761 w 7905681"/>
                  <a:gd name="connsiteY397" fmla="*/ 920047 h 4796589"/>
                  <a:gd name="connsiteX398" fmla="*/ 4539736 w 7905681"/>
                  <a:gd name="connsiteY398" fmla="*/ 918120 h 4796589"/>
                  <a:gd name="connsiteX399" fmla="*/ 756357 w 7905681"/>
                  <a:gd name="connsiteY399" fmla="*/ 661392 h 4796589"/>
                  <a:gd name="connsiteX400" fmla="*/ 756358 w 7905681"/>
                  <a:gd name="connsiteY400" fmla="*/ 663733 h 4796589"/>
                  <a:gd name="connsiteX401" fmla="*/ 757841 w 7905681"/>
                  <a:gd name="connsiteY401" fmla="*/ 664214 h 4796589"/>
                  <a:gd name="connsiteX402" fmla="*/ 758205 w 7905681"/>
                  <a:gd name="connsiteY402" fmla="*/ 664331 h 4796589"/>
                  <a:gd name="connsiteX403" fmla="*/ 758205 w 7905681"/>
                  <a:gd name="connsiteY403" fmla="*/ 661392 h 4796589"/>
                  <a:gd name="connsiteX404" fmla="*/ 720740 w 7905681"/>
                  <a:gd name="connsiteY404" fmla="*/ 645530 h 4796589"/>
                  <a:gd name="connsiteX405" fmla="*/ 720740 w 7905681"/>
                  <a:gd name="connsiteY405" fmla="*/ 648363 h 4796589"/>
                  <a:gd name="connsiteX406" fmla="*/ 724701 w 7905681"/>
                  <a:gd name="connsiteY406" fmla="*/ 656053 h 4796589"/>
                  <a:gd name="connsiteX407" fmla="*/ 726127 w 7905681"/>
                  <a:gd name="connsiteY407" fmla="*/ 656514 h 4796589"/>
                  <a:gd name="connsiteX408" fmla="*/ 723207 w 7905681"/>
                  <a:gd name="connsiteY408" fmla="*/ 650815 h 4796589"/>
                  <a:gd name="connsiteX409" fmla="*/ 722713 w 7905681"/>
                  <a:gd name="connsiteY409" fmla="*/ 649854 h 4796589"/>
                  <a:gd name="connsiteX410" fmla="*/ 722713 w 7905681"/>
                  <a:gd name="connsiteY410" fmla="*/ 646012 h 4796589"/>
                  <a:gd name="connsiteX411" fmla="*/ 3889429 w 7905681"/>
                  <a:gd name="connsiteY411" fmla="*/ 506825 h 4796589"/>
                  <a:gd name="connsiteX412" fmla="*/ 3889794 w 7905681"/>
                  <a:gd name="connsiteY412" fmla="*/ 508595 h 4796589"/>
                  <a:gd name="connsiteX413" fmla="*/ 3889794 w 7905681"/>
                  <a:gd name="connsiteY413" fmla="*/ 508249 h 4796589"/>
                  <a:gd name="connsiteX414" fmla="*/ 7620829 w 7905681"/>
                  <a:gd name="connsiteY414" fmla="*/ 326734 h 4796589"/>
                  <a:gd name="connsiteX415" fmla="*/ 7681538 w 7905681"/>
                  <a:gd name="connsiteY415" fmla="*/ 363033 h 4796589"/>
                  <a:gd name="connsiteX416" fmla="*/ 7690876 w 7905681"/>
                  <a:gd name="connsiteY416" fmla="*/ 376646 h 4796589"/>
                  <a:gd name="connsiteX417" fmla="*/ 7700214 w 7905681"/>
                  <a:gd name="connsiteY417" fmla="*/ 408411 h 4796589"/>
                  <a:gd name="connsiteX418" fmla="*/ 7709556 w 7905681"/>
                  <a:gd name="connsiteY418" fmla="*/ 444716 h 4796589"/>
                  <a:gd name="connsiteX419" fmla="*/ 7718895 w 7905681"/>
                  <a:gd name="connsiteY419" fmla="*/ 467410 h 4796589"/>
                  <a:gd name="connsiteX420" fmla="*/ 7728232 w 7905681"/>
                  <a:gd name="connsiteY420" fmla="*/ 508247 h 4796589"/>
                  <a:gd name="connsiteX421" fmla="*/ 7746913 w 7905681"/>
                  <a:gd name="connsiteY421" fmla="*/ 549086 h 4796589"/>
                  <a:gd name="connsiteX422" fmla="*/ 7751580 w 7905681"/>
                  <a:gd name="connsiteY422" fmla="*/ 580853 h 4796589"/>
                  <a:gd name="connsiteX423" fmla="*/ 7765589 w 7905681"/>
                  <a:gd name="connsiteY423" fmla="*/ 603545 h 4796589"/>
                  <a:gd name="connsiteX424" fmla="*/ 7784269 w 7905681"/>
                  <a:gd name="connsiteY424" fmla="*/ 612618 h 4796589"/>
                  <a:gd name="connsiteX425" fmla="*/ 7802945 w 7905681"/>
                  <a:gd name="connsiteY425" fmla="*/ 612618 h 4796589"/>
                  <a:gd name="connsiteX426" fmla="*/ 7812287 w 7905681"/>
                  <a:gd name="connsiteY426" fmla="*/ 608085 h 4796589"/>
                  <a:gd name="connsiteX427" fmla="*/ 7826297 w 7905681"/>
                  <a:gd name="connsiteY427" fmla="*/ 603545 h 4796589"/>
                  <a:gd name="connsiteX428" fmla="*/ 7830964 w 7905681"/>
                  <a:gd name="connsiteY428" fmla="*/ 617158 h 4796589"/>
                  <a:gd name="connsiteX429" fmla="*/ 7830964 w 7905681"/>
                  <a:gd name="connsiteY429" fmla="*/ 635311 h 4796589"/>
                  <a:gd name="connsiteX430" fmla="*/ 7835635 w 7905681"/>
                  <a:gd name="connsiteY430" fmla="*/ 657996 h 4796589"/>
                  <a:gd name="connsiteX431" fmla="*/ 7844973 w 7905681"/>
                  <a:gd name="connsiteY431" fmla="*/ 676149 h 4796589"/>
                  <a:gd name="connsiteX432" fmla="*/ 7854311 w 7905681"/>
                  <a:gd name="connsiteY432" fmla="*/ 676149 h 4796589"/>
                  <a:gd name="connsiteX433" fmla="*/ 7872991 w 7905681"/>
                  <a:gd name="connsiteY433" fmla="*/ 676149 h 4796589"/>
                  <a:gd name="connsiteX434" fmla="*/ 7882330 w 7905681"/>
                  <a:gd name="connsiteY434" fmla="*/ 698842 h 4796589"/>
                  <a:gd name="connsiteX435" fmla="*/ 7891672 w 7905681"/>
                  <a:gd name="connsiteY435" fmla="*/ 703381 h 4796589"/>
                  <a:gd name="connsiteX436" fmla="*/ 7891672 w 7905681"/>
                  <a:gd name="connsiteY436" fmla="*/ 707915 h 4796589"/>
                  <a:gd name="connsiteX437" fmla="*/ 7882330 w 7905681"/>
                  <a:gd name="connsiteY437" fmla="*/ 716995 h 4796589"/>
                  <a:gd name="connsiteX438" fmla="*/ 7887000 w 7905681"/>
                  <a:gd name="connsiteY438" fmla="*/ 726068 h 4796589"/>
                  <a:gd name="connsiteX439" fmla="*/ 7896339 w 7905681"/>
                  <a:gd name="connsiteY439" fmla="*/ 726068 h 4796589"/>
                  <a:gd name="connsiteX440" fmla="*/ 7901010 w 7905681"/>
                  <a:gd name="connsiteY440" fmla="*/ 726068 h 4796589"/>
                  <a:gd name="connsiteX441" fmla="*/ 7905681 w 7905681"/>
                  <a:gd name="connsiteY441" fmla="*/ 730608 h 4796589"/>
                  <a:gd name="connsiteX442" fmla="*/ 7901010 w 7905681"/>
                  <a:gd name="connsiteY442" fmla="*/ 757834 h 4796589"/>
                  <a:gd name="connsiteX443" fmla="*/ 7891672 w 7905681"/>
                  <a:gd name="connsiteY443" fmla="*/ 766906 h 4796589"/>
                  <a:gd name="connsiteX444" fmla="*/ 7872991 w 7905681"/>
                  <a:gd name="connsiteY444" fmla="*/ 766906 h 4796589"/>
                  <a:gd name="connsiteX445" fmla="*/ 7858982 w 7905681"/>
                  <a:gd name="connsiteY445" fmla="*/ 780526 h 4796589"/>
                  <a:gd name="connsiteX446" fmla="*/ 7854311 w 7905681"/>
                  <a:gd name="connsiteY446" fmla="*/ 785059 h 4796589"/>
                  <a:gd name="connsiteX447" fmla="*/ 7844973 w 7905681"/>
                  <a:gd name="connsiteY447" fmla="*/ 785059 h 4796589"/>
                  <a:gd name="connsiteX448" fmla="*/ 7844973 w 7905681"/>
                  <a:gd name="connsiteY448" fmla="*/ 798671 h 4796589"/>
                  <a:gd name="connsiteX449" fmla="*/ 7840306 w 7905681"/>
                  <a:gd name="connsiteY449" fmla="*/ 803212 h 4796589"/>
                  <a:gd name="connsiteX450" fmla="*/ 7830964 w 7905681"/>
                  <a:gd name="connsiteY450" fmla="*/ 803212 h 4796589"/>
                  <a:gd name="connsiteX451" fmla="*/ 7812287 w 7905681"/>
                  <a:gd name="connsiteY451" fmla="*/ 803212 h 4796589"/>
                  <a:gd name="connsiteX452" fmla="*/ 7812287 w 7905681"/>
                  <a:gd name="connsiteY452" fmla="*/ 830438 h 4796589"/>
                  <a:gd name="connsiteX453" fmla="*/ 7802945 w 7905681"/>
                  <a:gd name="connsiteY453" fmla="*/ 830438 h 4796589"/>
                  <a:gd name="connsiteX454" fmla="*/ 7798278 w 7905681"/>
                  <a:gd name="connsiteY454" fmla="*/ 830438 h 4796589"/>
                  <a:gd name="connsiteX455" fmla="*/ 7802945 w 7905681"/>
                  <a:gd name="connsiteY455" fmla="*/ 848590 h 4796589"/>
                  <a:gd name="connsiteX456" fmla="*/ 7793608 w 7905681"/>
                  <a:gd name="connsiteY456" fmla="*/ 853130 h 4796589"/>
                  <a:gd name="connsiteX457" fmla="*/ 7779599 w 7905681"/>
                  <a:gd name="connsiteY457" fmla="*/ 844057 h 4796589"/>
                  <a:gd name="connsiteX458" fmla="*/ 7765589 w 7905681"/>
                  <a:gd name="connsiteY458" fmla="*/ 830438 h 4796589"/>
                  <a:gd name="connsiteX459" fmla="*/ 7760922 w 7905681"/>
                  <a:gd name="connsiteY459" fmla="*/ 834977 h 4796589"/>
                  <a:gd name="connsiteX460" fmla="*/ 7760922 w 7905681"/>
                  <a:gd name="connsiteY460" fmla="*/ 844057 h 4796589"/>
                  <a:gd name="connsiteX461" fmla="*/ 7770260 w 7905681"/>
                  <a:gd name="connsiteY461" fmla="*/ 853130 h 4796589"/>
                  <a:gd name="connsiteX462" fmla="*/ 7779599 w 7905681"/>
                  <a:gd name="connsiteY462" fmla="*/ 862203 h 4796589"/>
                  <a:gd name="connsiteX463" fmla="*/ 7765589 w 7905681"/>
                  <a:gd name="connsiteY463" fmla="*/ 875823 h 4796589"/>
                  <a:gd name="connsiteX464" fmla="*/ 7751580 w 7905681"/>
                  <a:gd name="connsiteY464" fmla="*/ 880356 h 4796589"/>
                  <a:gd name="connsiteX465" fmla="*/ 7751580 w 7905681"/>
                  <a:gd name="connsiteY465" fmla="*/ 862203 h 4796589"/>
                  <a:gd name="connsiteX466" fmla="*/ 7751580 w 7905681"/>
                  <a:gd name="connsiteY466" fmla="*/ 853130 h 4796589"/>
                  <a:gd name="connsiteX467" fmla="*/ 7737571 w 7905681"/>
                  <a:gd name="connsiteY467" fmla="*/ 848590 h 4796589"/>
                  <a:gd name="connsiteX468" fmla="*/ 7728232 w 7905681"/>
                  <a:gd name="connsiteY468" fmla="*/ 853130 h 4796589"/>
                  <a:gd name="connsiteX469" fmla="*/ 7728232 w 7905681"/>
                  <a:gd name="connsiteY469" fmla="*/ 871282 h 4796589"/>
                  <a:gd name="connsiteX470" fmla="*/ 7728232 w 7905681"/>
                  <a:gd name="connsiteY470" fmla="*/ 880356 h 4796589"/>
                  <a:gd name="connsiteX471" fmla="*/ 7704886 w 7905681"/>
                  <a:gd name="connsiteY471" fmla="*/ 880356 h 4796589"/>
                  <a:gd name="connsiteX472" fmla="*/ 7700214 w 7905681"/>
                  <a:gd name="connsiteY472" fmla="*/ 871282 h 4796589"/>
                  <a:gd name="connsiteX473" fmla="*/ 7681538 w 7905681"/>
                  <a:gd name="connsiteY473" fmla="*/ 853130 h 4796589"/>
                  <a:gd name="connsiteX474" fmla="*/ 7681538 w 7905681"/>
                  <a:gd name="connsiteY474" fmla="*/ 862203 h 4796589"/>
                  <a:gd name="connsiteX475" fmla="*/ 7676867 w 7905681"/>
                  <a:gd name="connsiteY475" fmla="*/ 875823 h 4796589"/>
                  <a:gd name="connsiteX476" fmla="*/ 7676867 w 7905681"/>
                  <a:gd name="connsiteY476" fmla="*/ 884896 h 4796589"/>
                  <a:gd name="connsiteX477" fmla="*/ 7681538 w 7905681"/>
                  <a:gd name="connsiteY477" fmla="*/ 898509 h 4796589"/>
                  <a:gd name="connsiteX478" fmla="*/ 7681538 w 7905681"/>
                  <a:gd name="connsiteY478" fmla="*/ 907589 h 4796589"/>
                  <a:gd name="connsiteX479" fmla="*/ 7676867 w 7905681"/>
                  <a:gd name="connsiteY479" fmla="*/ 925735 h 4796589"/>
                  <a:gd name="connsiteX480" fmla="*/ 7681538 w 7905681"/>
                  <a:gd name="connsiteY480" fmla="*/ 939354 h 4796589"/>
                  <a:gd name="connsiteX481" fmla="*/ 7676867 w 7905681"/>
                  <a:gd name="connsiteY481" fmla="*/ 957500 h 4796589"/>
                  <a:gd name="connsiteX482" fmla="*/ 7672196 w 7905681"/>
                  <a:gd name="connsiteY482" fmla="*/ 966580 h 4796589"/>
                  <a:gd name="connsiteX483" fmla="*/ 7658191 w 7905681"/>
                  <a:gd name="connsiteY483" fmla="*/ 971113 h 4796589"/>
                  <a:gd name="connsiteX484" fmla="*/ 7644182 w 7905681"/>
                  <a:gd name="connsiteY484" fmla="*/ 957500 h 4796589"/>
                  <a:gd name="connsiteX485" fmla="*/ 7634838 w 7905681"/>
                  <a:gd name="connsiteY485" fmla="*/ 957500 h 4796589"/>
                  <a:gd name="connsiteX486" fmla="*/ 7639510 w 7905681"/>
                  <a:gd name="connsiteY486" fmla="*/ 980193 h 4796589"/>
                  <a:gd name="connsiteX487" fmla="*/ 7634838 w 7905681"/>
                  <a:gd name="connsiteY487" fmla="*/ 993805 h 4796589"/>
                  <a:gd name="connsiteX488" fmla="*/ 7620829 w 7905681"/>
                  <a:gd name="connsiteY488" fmla="*/ 998346 h 4796589"/>
                  <a:gd name="connsiteX489" fmla="*/ 7611492 w 7905681"/>
                  <a:gd name="connsiteY489" fmla="*/ 993805 h 4796589"/>
                  <a:gd name="connsiteX490" fmla="*/ 7592816 w 7905681"/>
                  <a:gd name="connsiteY490" fmla="*/ 993805 h 4796589"/>
                  <a:gd name="connsiteX491" fmla="*/ 7597483 w 7905681"/>
                  <a:gd name="connsiteY491" fmla="*/ 1002878 h 4796589"/>
                  <a:gd name="connsiteX492" fmla="*/ 7602154 w 7905681"/>
                  <a:gd name="connsiteY492" fmla="*/ 1002878 h 4796589"/>
                  <a:gd name="connsiteX493" fmla="*/ 7602154 w 7905681"/>
                  <a:gd name="connsiteY493" fmla="*/ 1007419 h 4796589"/>
                  <a:gd name="connsiteX494" fmla="*/ 7602154 w 7905681"/>
                  <a:gd name="connsiteY494" fmla="*/ 1021031 h 4796589"/>
                  <a:gd name="connsiteX495" fmla="*/ 7597483 w 7905681"/>
                  <a:gd name="connsiteY495" fmla="*/ 1021031 h 4796589"/>
                  <a:gd name="connsiteX496" fmla="*/ 7592816 w 7905681"/>
                  <a:gd name="connsiteY496" fmla="*/ 1016499 h 4796589"/>
                  <a:gd name="connsiteX497" fmla="*/ 7583473 w 7905681"/>
                  <a:gd name="connsiteY497" fmla="*/ 1007419 h 4796589"/>
                  <a:gd name="connsiteX498" fmla="*/ 7583473 w 7905681"/>
                  <a:gd name="connsiteY498" fmla="*/ 1021031 h 4796589"/>
                  <a:gd name="connsiteX499" fmla="*/ 7578806 w 7905681"/>
                  <a:gd name="connsiteY499" fmla="*/ 1025571 h 4796589"/>
                  <a:gd name="connsiteX500" fmla="*/ 7569464 w 7905681"/>
                  <a:gd name="connsiteY500" fmla="*/ 1030111 h 4796589"/>
                  <a:gd name="connsiteX501" fmla="*/ 7569464 w 7905681"/>
                  <a:gd name="connsiteY501" fmla="*/ 1025571 h 4796589"/>
                  <a:gd name="connsiteX502" fmla="*/ 7564797 w 7905681"/>
                  <a:gd name="connsiteY502" fmla="*/ 1021031 h 4796589"/>
                  <a:gd name="connsiteX503" fmla="*/ 7555455 w 7905681"/>
                  <a:gd name="connsiteY503" fmla="*/ 1030111 h 4796589"/>
                  <a:gd name="connsiteX504" fmla="*/ 7555455 w 7905681"/>
                  <a:gd name="connsiteY504" fmla="*/ 1034644 h 4796589"/>
                  <a:gd name="connsiteX505" fmla="*/ 7546116 w 7905681"/>
                  <a:gd name="connsiteY505" fmla="*/ 1043724 h 4796589"/>
                  <a:gd name="connsiteX506" fmla="*/ 7546116 w 7905681"/>
                  <a:gd name="connsiteY506" fmla="*/ 1048264 h 4796589"/>
                  <a:gd name="connsiteX507" fmla="*/ 7546116 w 7905681"/>
                  <a:gd name="connsiteY507" fmla="*/ 1057338 h 4796589"/>
                  <a:gd name="connsiteX508" fmla="*/ 7550788 w 7905681"/>
                  <a:gd name="connsiteY508" fmla="*/ 1057338 h 4796589"/>
                  <a:gd name="connsiteX509" fmla="*/ 7564797 w 7905681"/>
                  <a:gd name="connsiteY509" fmla="*/ 1057338 h 4796589"/>
                  <a:gd name="connsiteX510" fmla="*/ 7564797 w 7905681"/>
                  <a:gd name="connsiteY510" fmla="*/ 1080030 h 4796589"/>
                  <a:gd name="connsiteX511" fmla="*/ 7550788 w 7905681"/>
                  <a:gd name="connsiteY511" fmla="*/ 1080030 h 4796589"/>
                  <a:gd name="connsiteX512" fmla="*/ 7546116 w 7905681"/>
                  <a:gd name="connsiteY512" fmla="*/ 1080030 h 4796589"/>
                  <a:gd name="connsiteX513" fmla="*/ 7536779 w 7905681"/>
                  <a:gd name="connsiteY513" fmla="*/ 1080030 h 4796589"/>
                  <a:gd name="connsiteX514" fmla="*/ 7536779 w 7905681"/>
                  <a:gd name="connsiteY514" fmla="*/ 1093643 h 4796589"/>
                  <a:gd name="connsiteX515" fmla="*/ 7532107 w 7905681"/>
                  <a:gd name="connsiteY515" fmla="*/ 1102716 h 4796589"/>
                  <a:gd name="connsiteX516" fmla="*/ 7532107 w 7905681"/>
                  <a:gd name="connsiteY516" fmla="*/ 1116328 h 4796589"/>
                  <a:gd name="connsiteX517" fmla="*/ 7522770 w 7905681"/>
                  <a:gd name="connsiteY517" fmla="*/ 1116328 h 4796589"/>
                  <a:gd name="connsiteX518" fmla="*/ 7518098 w 7905681"/>
                  <a:gd name="connsiteY518" fmla="*/ 1125408 h 4796589"/>
                  <a:gd name="connsiteX519" fmla="*/ 7518098 w 7905681"/>
                  <a:gd name="connsiteY519" fmla="*/ 1134481 h 4796589"/>
                  <a:gd name="connsiteX520" fmla="*/ 7518098 w 7905681"/>
                  <a:gd name="connsiteY520" fmla="*/ 1148094 h 4796589"/>
                  <a:gd name="connsiteX521" fmla="*/ 7518098 w 7905681"/>
                  <a:gd name="connsiteY521" fmla="*/ 1152634 h 4796589"/>
                  <a:gd name="connsiteX522" fmla="*/ 7513432 w 7905681"/>
                  <a:gd name="connsiteY522" fmla="*/ 1166247 h 4796589"/>
                  <a:gd name="connsiteX523" fmla="*/ 7513432 w 7905681"/>
                  <a:gd name="connsiteY523" fmla="*/ 1175327 h 4796589"/>
                  <a:gd name="connsiteX524" fmla="*/ 7508666 w 7905681"/>
                  <a:gd name="connsiteY524" fmla="*/ 1171159 h 4796589"/>
                  <a:gd name="connsiteX525" fmla="*/ 7499423 w 7905681"/>
                  <a:gd name="connsiteY525" fmla="*/ 1207092 h 4796589"/>
                  <a:gd name="connsiteX526" fmla="*/ 7504092 w 7905681"/>
                  <a:gd name="connsiteY526" fmla="*/ 1220705 h 4796589"/>
                  <a:gd name="connsiteX527" fmla="*/ 7466735 w 7905681"/>
                  <a:gd name="connsiteY527" fmla="*/ 1234317 h 4796589"/>
                  <a:gd name="connsiteX528" fmla="*/ 7462066 w 7905681"/>
                  <a:gd name="connsiteY528" fmla="*/ 1257010 h 4796589"/>
                  <a:gd name="connsiteX529" fmla="*/ 7289290 w 7905681"/>
                  <a:gd name="connsiteY529" fmla="*/ 1297852 h 4796589"/>
                  <a:gd name="connsiteX530" fmla="*/ 7279950 w 7905681"/>
                  <a:gd name="connsiteY530" fmla="*/ 1266085 h 4796589"/>
                  <a:gd name="connsiteX531" fmla="*/ 7284619 w 7905681"/>
                  <a:gd name="connsiteY531" fmla="*/ 1225242 h 4796589"/>
                  <a:gd name="connsiteX532" fmla="*/ 7279950 w 7905681"/>
                  <a:gd name="connsiteY532" fmla="*/ 1175325 h 4796589"/>
                  <a:gd name="connsiteX533" fmla="*/ 7275281 w 7905681"/>
                  <a:gd name="connsiteY533" fmla="*/ 1125407 h 4796589"/>
                  <a:gd name="connsiteX534" fmla="*/ 7289290 w 7905681"/>
                  <a:gd name="connsiteY534" fmla="*/ 1057340 h 4796589"/>
                  <a:gd name="connsiteX535" fmla="*/ 7289290 w 7905681"/>
                  <a:gd name="connsiteY535" fmla="*/ 998347 h 4796589"/>
                  <a:gd name="connsiteX536" fmla="*/ 7331316 w 7905681"/>
                  <a:gd name="connsiteY536" fmla="*/ 966584 h 4796589"/>
                  <a:gd name="connsiteX537" fmla="*/ 7331316 w 7905681"/>
                  <a:gd name="connsiteY537" fmla="*/ 948429 h 4796589"/>
                  <a:gd name="connsiteX538" fmla="*/ 7317307 w 7905681"/>
                  <a:gd name="connsiteY538" fmla="*/ 930279 h 4796589"/>
                  <a:gd name="connsiteX539" fmla="*/ 7317307 w 7905681"/>
                  <a:gd name="connsiteY539" fmla="*/ 907592 h 4796589"/>
                  <a:gd name="connsiteX540" fmla="*/ 7317307 w 7905681"/>
                  <a:gd name="connsiteY540" fmla="*/ 871287 h 4796589"/>
                  <a:gd name="connsiteX541" fmla="*/ 7303298 w 7905681"/>
                  <a:gd name="connsiteY541" fmla="*/ 853137 h 4796589"/>
                  <a:gd name="connsiteX542" fmla="*/ 7312638 w 7905681"/>
                  <a:gd name="connsiteY542" fmla="*/ 834982 h 4796589"/>
                  <a:gd name="connsiteX543" fmla="*/ 7317307 w 7905681"/>
                  <a:gd name="connsiteY543" fmla="*/ 821369 h 4796589"/>
                  <a:gd name="connsiteX544" fmla="*/ 7317307 w 7905681"/>
                  <a:gd name="connsiteY544" fmla="*/ 798681 h 4796589"/>
                  <a:gd name="connsiteX545" fmla="*/ 7340655 w 7905681"/>
                  <a:gd name="connsiteY545" fmla="*/ 798681 h 4796589"/>
                  <a:gd name="connsiteX546" fmla="*/ 7359333 w 7905681"/>
                  <a:gd name="connsiteY546" fmla="*/ 794144 h 4796589"/>
                  <a:gd name="connsiteX547" fmla="*/ 7447558 w 7905681"/>
                  <a:gd name="connsiteY547" fmla="*/ 1073717 h 4796589"/>
                  <a:gd name="connsiteX548" fmla="*/ 7359335 w 7905681"/>
                  <a:gd name="connsiteY548" fmla="*/ 794139 h 4796589"/>
                  <a:gd name="connsiteX549" fmla="*/ 7364002 w 7905681"/>
                  <a:gd name="connsiteY549" fmla="*/ 780526 h 4796589"/>
                  <a:gd name="connsiteX550" fmla="*/ 7392020 w 7905681"/>
                  <a:gd name="connsiteY550" fmla="*/ 780526 h 4796589"/>
                  <a:gd name="connsiteX551" fmla="*/ 7392020 w 7905681"/>
                  <a:gd name="connsiteY551" fmla="*/ 757834 h 4796589"/>
                  <a:gd name="connsiteX552" fmla="*/ 7406029 w 7905681"/>
                  <a:gd name="connsiteY552" fmla="*/ 753293 h 4796589"/>
                  <a:gd name="connsiteX553" fmla="*/ 7406029 w 7905681"/>
                  <a:gd name="connsiteY553" fmla="*/ 721528 h 4796589"/>
                  <a:gd name="connsiteX554" fmla="*/ 7415367 w 7905681"/>
                  <a:gd name="connsiteY554" fmla="*/ 698842 h 4796589"/>
                  <a:gd name="connsiteX555" fmla="*/ 7415367 w 7905681"/>
                  <a:gd name="connsiteY555" fmla="*/ 671616 h 4796589"/>
                  <a:gd name="connsiteX556" fmla="*/ 7424705 w 7905681"/>
                  <a:gd name="connsiteY556" fmla="*/ 657996 h 4796589"/>
                  <a:gd name="connsiteX557" fmla="*/ 7429376 w 7905681"/>
                  <a:gd name="connsiteY557" fmla="*/ 648923 h 4796589"/>
                  <a:gd name="connsiteX558" fmla="*/ 7420038 w 7905681"/>
                  <a:gd name="connsiteY558" fmla="*/ 639850 h 4796589"/>
                  <a:gd name="connsiteX559" fmla="*/ 7415367 w 7905681"/>
                  <a:gd name="connsiteY559" fmla="*/ 617158 h 4796589"/>
                  <a:gd name="connsiteX560" fmla="*/ 7420038 w 7905681"/>
                  <a:gd name="connsiteY560" fmla="*/ 571780 h 4796589"/>
                  <a:gd name="connsiteX561" fmla="*/ 7429376 w 7905681"/>
                  <a:gd name="connsiteY561" fmla="*/ 530941 h 4796589"/>
                  <a:gd name="connsiteX562" fmla="*/ 7452724 w 7905681"/>
                  <a:gd name="connsiteY562" fmla="*/ 476482 h 4796589"/>
                  <a:gd name="connsiteX563" fmla="*/ 7462066 w 7905681"/>
                  <a:gd name="connsiteY563" fmla="*/ 426564 h 4796589"/>
                  <a:gd name="connsiteX564" fmla="*/ 7485414 w 7905681"/>
                  <a:gd name="connsiteY564" fmla="*/ 358492 h 4796589"/>
                  <a:gd name="connsiteX565" fmla="*/ 7494751 w 7905681"/>
                  <a:gd name="connsiteY565" fmla="*/ 349419 h 4796589"/>
                  <a:gd name="connsiteX566" fmla="*/ 7499423 w 7905681"/>
                  <a:gd name="connsiteY566" fmla="*/ 349419 h 4796589"/>
                  <a:gd name="connsiteX567" fmla="*/ 7518098 w 7905681"/>
                  <a:gd name="connsiteY567" fmla="*/ 353960 h 4796589"/>
                  <a:gd name="connsiteX568" fmla="*/ 7541451 w 7905681"/>
                  <a:gd name="connsiteY568" fmla="*/ 367572 h 4796589"/>
                  <a:gd name="connsiteX569" fmla="*/ 7555455 w 7905681"/>
                  <a:gd name="connsiteY569" fmla="*/ 376646 h 4796589"/>
                  <a:gd name="connsiteX570" fmla="*/ 7569464 w 7905681"/>
                  <a:gd name="connsiteY570" fmla="*/ 376646 h 4796589"/>
                  <a:gd name="connsiteX571" fmla="*/ 7592816 w 7905681"/>
                  <a:gd name="connsiteY571" fmla="*/ 358492 h 4796589"/>
                  <a:gd name="connsiteX572" fmla="*/ 7606820 w 7905681"/>
                  <a:gd name="connsiteY572" fmla="*/ 340346 h 4796589"/>
                  <a:gd name="connsiteX573" fmla="*/ 687232 w 7905681"/>
                  <a:gd name="connsiteY573" fmla="*/ 0 h 4796589"/>
                  <a:gd name="connsiteX574" fmla="*/ 959288 w 7905681"/>
                  <a:gd name="connsiteY574" fmla="*/ 73061 h 4796589"/>
                  <a:gd name="connsiteX575" fmla="*/ 1314140 w 7905681"/>
                  <a:gd name="connsiteY575" fmla="*/ 165342 h 4796589"/>
                  <a:gd name="connsiteX576" fmla="*/ 1357509 w 7905681"/>
                  <a:gd name="connsiteY576" fmla="*/ 173039 h 4796589"/>
                  <a:gd name="connsiteX577" fmla="*/ 1400887 w 7905681"/>
                  <a:gd name="connsiteY577" fmla="*/ 180729 h 4796589"/>
                  <a:gd name="connsiteX578" fmla="*/ 1399289 w 7905681"/>
                  <a:gd name="connsiteY578" fmla="*/ 188098 h 4796589"/>
                  <a:gd name="connsiteX579" fmla="*/ 1399992 w 7905681"/>
                  <a:gd name="connsiteY579" fmla="*/ 188245 h 4796589"/>
                  <a:gd name="connsiteX580" fmla="*/ 1402445 w 7905681"/>
                  <a:gd name="connsiteY580" fmla="*/ 176985 h 4796589"/>
                  <a:gd name="connsiteX581" fmla="*/ 1528933 w 7905681"/>
                  <a:gd name="connsiteY581" fmla="*/ 207731 h 4796589"/>
                  <a:gd name="connsiteX582" fmla="*/ 1528710 w 7905681"/>
                  <a:gd name="connsiteY582" fmla="*/ 208811 h 4796589"/>
                  <a:gd name="connsiteX583" fmla="*/ 1546127 w 7905681"/>
                  <a:gd name="connsiteY583" fmla="*/ 212475 h 4796589"/>
                  <a:gd name="connsiteX584" fmla="*/ 2212298 w 7905681"/>
                  <a:gd name="connsiteY584" fmla="*/ 335918 h 4796589"/>
                  <a:gd name="connsiteX585" fmla="*/ 3030587 w 7905681"/>
                  <a:gd name="connsiteY585" fmla="*/ 439964 h 4796589"/>
                  <a:gd name="connsiteX586" fmla="*/ 3030561 w 7905681"/>
                  <a:gd name="connsiteY586" fmla="*/ 440233 h 4796589"/>
                  <a:gd name="connsiteX587" fmla="*/ 3040751 w 7905681"/>
                  <a:gd name="connsiteY587" fmla="*/ 441180 h 4796589"/>
                  <a:gd name="connsiteX588" fmla="*/ 3358931 w 7905681"/>
                  <a:gd name="connsiteY588" fmla="*/ 467046 h 4796589"/>
                  <a:gd name="connsiteX589" fmla="*/ 3885968 w 7905681"/>
                  <a:gd name="connsiteY589" fmla="*/ 490069 h 4796589"/>
                  <a:gd name="connsiteX590" fmla="*/ 3885973 w 7905681"/>
                  <a:gd name="connsiteY590" fmla="*/ 490092 h 4796589"/>
                  <a:gd name="connsiteX591" fmla="*/ 4127952 w 7905681"/>
                  <a:gd name="connsiteY591" fmla="*/ 490092 h 4796589"/>
                  <a:gd name="connsiteX592" fmla="*/ 4137285 w 7905681"/>
                  <a:gd name="connsiteY592" fmla="*/ 471944 h 4796589"/>
                  <a:gd name="connsiteX593" fmla="*/ 4146625 w 7905681"/>
                  <a:gd name="connsiteY593" fmla="*/ 462867 h 4796589"/>
                  <a:gd name="connsiteX594" fmla="*/ 4146625 w 7905681"/>
                  <a:gd name="connsiteY594" fmla="*/ 417493 h 4796589"/>
                  <a:gd name="connsiteX595" fmla="*/ 4165306 w 7905681"/>
                  <a:gd name="connsiteY595" fmla="*/ 426562 h 4796589"/>
                  <a:gd name="connsiteX596" fmla="*/ 4174647 w 7905681"/>
                  <a:gd name="connsiteY596" fmla="*/ 440179 h 4796589"/>
                  <a:gd name="connsiteX597" fmla="*/ 4155966 w 7905681"/>
                  <a:gd name="connsiteY597" fmla="*/ 453788 h 4796589"/>
                  <a:gd name="connsiteX598" fmla="*/ 4151295 w 7905681"/>
                  <a:gd name="connsiteY598" fmla="*/ 471944 h 4796589"/>
                  <a:gd name="connsiteX599" fmla="*/ 4137285 w 7905681"/>
                  <a:gd name="connsiteY599" fmla="*/ 490092 h 4796589"/>
                  <a:gd name="connsiteX600" fmla="*/ 4141954 w 7905681"/>
                  <a:gd name="connsiteY600" fmla="*/ 508249 h 4796589"/>
                  <a:gd name="connsiteX601" fmla="*/ 4155966 w 7905681"/>
                  <a:gd name="connsiteY601" fmla="*/ 508249 h 4796589"/>
                  <a:gd name="connsiteX602" fmla="*/ 4174647 w 7905681"/>
                  <a:gd name="connsiteY602" fmla="*/ 508249 h 4796589"/>
                  <a:gd name="connsiteX603" fmla="*/ 4193319 w 7905681"/>
                  <a:gd name="connsiteY603" fmla="*/ 508249 h 4796589"/>
                  <a:gd name="connsiteX604" fmla="*/ 4202660 w 7905681"/>
                  <a:gd name="connsiteY604" fmla="*/ 526395 h 4796589"/>
                  <a:gd name="connsiteX605" fmla="*/ 4226011 w 7905681"/>
                  <a:gd name="connsiteY605" fmla="*/ 562700 h 4796589"/>
                  <a:gd name="connsiteX606" fmla="*/ 4258695 w 7905681"/>
                  <a:gd name="connsiteY606" fmla="*/ 571779 h 4796589"/>
                  <a:gd name="connsiteX607" fmla="*/ 4277376 w 7905681"/>
                  <a:gd name="connsiteY607" fmla="*/ 571779 h 4796589"/>
                  <a:gd name="connsiteX608" fmla="*/ 4291386 w 7905681"/>
                  <a:gd name="connsiteY608" fmla="*/ 571779 h 4796589"/>
                  <a:gd name="connsiteX609" fmla="*/ 4319400 w 7905681"/>
                  <a:gd name="connsiteY609" fmla="*/ 594465 h 4796589"/>
                  <a:gd name="connsiteX610" fmla="*/ 4338081 w 7905681"/>
                  <a:gd name="connsiteY610" fmla="*/ 594465 h 4796589"/>
                  <a:gd name="connsiteX611" fmla="*/ 4352092 w 7905681"/>
                  <a:gd name="connsiteY611" fmla="*/ 576318 h 4796589"/>
                  <a:gd name="connsiteX612" fmla="*/ 4375435 w 7905681"/>
                  <a:gd name="connsiteY612" fmla="*/ 576318 h 4796589"/>
                  <a:gd name="connsiteX613" fmla="*/ 4394116 w 7905681"/>
                  <a:gd name="connsiteY613" fmla="*/ 576318 h 4796589"/>
                  <a:gd name="connsiteX614" fmla="*/ 4417468 w 7905681"/>
                  <a:gd name="connsiteY614" fmla="*/ 576318 h 4796589"/>
                  <a:gd name="connsiteX615" fmla="*/ 4440811 w 7905681"/>
                  <a:gd name="connsiteY615" fmla="*/ 576318 h 4796589"/>
                  <a:gd name="connsiteX616" fmla="*/ 4459492 w 7905681"/>
                  <a:gd name="connsiteY616" fmla="*/ 580856 h 4796589"/>
                  <a:gd name="connsiteX617" fmla="*/ 4445480 w 7905681"/>
                  <a:gd name="connsiteY617" fmla="*/ 594465 h 4796589"/>
                  <a:gd name="connsiteX618" fmla="*/ 4417468 w 7905681"/>
                  <a:gd name="connsiteY618" fmla="*/ 580856 h 4796589"/>
                  <a:gd name="connsiteX619" fmla="*/ 4440811 w 7905681"/>
                  <a:gd name="connsiteY619" fmla="*/ 603543 h 4796589"/>
                  <a:gd name="connsiteX620" fmla="*/ 4482843 w 7905681"/>
                  <a:gd name="connsiteY620" fmla="*/ 608082 h 4796589"/>
                  <a:gd name="connsiteX621" fmla="*/ 4487512 w 7905681"/>
                  <a:gd name="connsiteY621" fmla="*/ 612621 h 4796589"/>
                  <a:gd name="connsiteX622" fmla="*/ 4506186 w 7905681"/>
                  <a:gd name="connsiteY622" fmla="*/ 621700 h 4796589"/>
                  <a:gd name="connsiteX623" fmla="*/ 4520197 w 7905681"/>
                  <a:gd name="connsiteY623" fmla="*/ 621700 h 4796589"/>
                  <a:gd name="connsiteX624" fmla="*/ 4571562 w 7905681"/>
                  <a:gd name="connsiteY624" fmla="*/ 635308 h 4796589"/>
                  <a:gd name="connsiteX625" fmla="*/ 4590243 w 7905681"/>
                  <a:gd name="connsiteY625" fmla="*/ 648925 h 4796589"/>
                  <a:gd name="connsiteX626" fmla="*/ 4604253 w 7905681"/>
                  <a:gd name="connsiteY626" fmla="*/ 667072 h 4796589"/>
                  <a:gd name="connsiteX627" fmla="*/ 4641607 w 7905681"/>
                  <a:gd name="connsiteY627" fmla="*/ 667072 h 4796589"/>
                  <a:gd name="connsiteX628" fmla="*/ 4660288 w 7905681"/>
                  <a:gd name="connsiteY628" fmla="*/ 653465 h 4796589"/>
                  <a:gd name="connsiteX629" fmla="*/ 4674299 w 7905681"/>
                  <a:gd name="connsiteY629" fmla="*/ 639847 h 4796589"/>
                  <a:gd name="connsiteX630" fmla="*/ 4739667 w 7905681"/>
                  <a:gd name="connsiteY630" fmla="*/ 653465 h 4796589"/>
                  <a:gd name="connsiteX631" fmla="*/ 4819052 w 7905681"/>
                  <a:gd name="connsiteY631" fmla="*/ 657995 h 4796589"/>
                  <a:gd name="connsiteX632" fmla="*/ 4856414 w 7905681"/>
                  <a:gd name="connsiteY632" fmla="*/ 667072 h 4796589"/>
                  <a:gd name="connsiteX633" fmla="*/ 4749006 w 7905681"/>
                  <a:gd name="connsiteY633" fmla="*/ 730602 h 4796589"/>
                  <a:gd name="connsiteX634" fmla="*/ 4674299 w 7905681"/>
                  <a:gd name="connsiteY634" fmla="*/ 780523 h 4796589"/>
                  <a:gd name="connsiteX635" fmla="*/ 4636936 w 7905681"/>
                  <a:gd name="connsiteY635" fmla="*/ 830436 h 4796589"/>
                  <a:gd name="connsiteX636" fmla="*/ 4557550 w 7905681"/>
                  <a:gd name="connsiteY636" fmla="*/ 903044 h 4796589"/>
                  <a:gd name="connsiteX637" fmla="*/ 4554427 w 7905681"/>
                  <a:gd name="connsiteY637" fmla="*/ 905473 h 4796589"/>
                  <a:gd name="connsiteX638" fmla="*/ 4555041 w 7905681"/>
                  <a:gd name="connsiteY638" fmla="*/ 906072 h 4796589"/>
                  <a:gd name="connsiteX639" fmla="*/ 4565406 w 7905681"/>
                  <a:gd name="connsiteY639" fmla="*/ 916194 h 4796589"/>
                  <a:gd name="connsiteX640" fmla="*/ 4585153 w 7905681"/>
                  <a:gd name="connsiteY640" fmla="*/ 923908 h 4796589"/>
                  <a:gd name="connsiteX641" fmla="*/ 4600951 w 7905681"/>
                  <a:gd name="connsiteY641" fmla="*/ 923908 h 4796589"/>
                  <a:gd name="connsiteX642" fmla="*/ 4608849 w 7905681"/>
                  <a:gd name="connsiteY642" fmla="*/ 912334 h 4796589"/>
                  <a:gd name="connsiteX643" fmla="*/ 4640444 w 7905681"/>
                  <a:gd name="connsiteY643" fmla="*/ 896912 h 4796589"/>
                  <a:gd name="connsiteX644" fmla="*/ 4660191 w 7905681"/>
                  <a:gd name="connsiteY644" fmla="*/ 885345 h 4796589"/>
                  <a:gd name="connsiteX645" fmla="*/ 4679938 w 7905681"/>
                  <a:gd name="connsiteY645" fmla="*/ 877631 h 4796589"/>
                  <a:gd name="connsiteX646" fmla="*/ 4695734 w 7905681"/>
                  <a:gd name="connsiteY646" fmla="*/ 873777 h 4796589"/>
                  <a:gd name="connsiteX647" fmla="*/ 4711532 w 7905681"/>
                  <a:gd name="connsiteY647" fmla="*/ 866063 h 4796589"/>
                  <a:gd name="connsiteX648" fmla="*/ 4719438 w 7905681"/>
                  <a:gd name="connsiteY648" fmla="*/ 862210 h 4796589"/>
                  <a:gd name="connsiteX649" fmla="*/ 4731286 w 7905681"/>
                  <a:gd name="connsiteY649" fmla="*/ 869917 h 4796589"/>
                  <a:gd name="connsiteX650" fmla="*/ 4727336 w 7905681"/>
                  <a:gd name="connsiteY650" fmla="*/ 889198 h 4796589"/>
                  <a:gd name="connsiteX651" fmla="*/ 4723388 w 7905681"/>
                  <a:gd name="connsiteY651" fmla="*/ 896912 h 4796589"/>
                  <a:gd name="connsiteX652" fmla="*/ 4719438 w 7905681"/>
                  <a:gd name="connsiteY652" fmla="*/ 920047 h 4796589"/>
                  <a:gd name="connsiteX653" fmla="*/ 4715481 w 7905681"/>
                  <a:gd name="connsiteY653" fmla="*/ 927761 h 4796589"/>
                  <a:gd name="connsiteX654" fmla="*/ 4719438 w 7905681"/>
                  <a:gd name="connsiteY654" fmla="*/ 931615 h 4796589"/>
                  <a:gd name="connsiteX655" fmla="*/ 4731286 w 7905681"/>
                  <a:gd name="connsiteY655" fmla="*/ 927761 h 4796589"/>
                  <a:gd name="connsiteX656" fmla="*/ 4739184 w 7905681"/>
                  <a:gd name="connsiteY656" fmla="*/ 920047 h 4796589"/>
                  <a:gd name="connsiteX657" fmla="*/ 4751033 w 7905681"/>
                  <a:gd name="connsiteY657" fmla="*/ 923908 h 4796589"/>
                  <a:gd name="connsiteX658" fmla="*/ 4762880 w 7905681"/>
                  <a:gd name="connsiteY658" fmla="*/ 931615 h 4796589"/>
                  <a:gd name="connsiteX659" fmla="*/ 4774728 w 7905681"/>
                  <a:gd name="connsiteY659" fmla="*/ 939329 h 4796589"/>
                  <a:gd name="connsiteX660" fmla="*/ 4777032 w 7905681"/>
                  <a:gd name="connsiteY660" fmla="*/ 939329 h 4796589"/>
                  <a:gd name="connsiteX661" fmla="*/ 4777032 w 7905681"/>
                  <a:gd name="connsiteY661" fmla="*/ 935970 h 4796589"/>
                  <a:gd name="connsiteX662" fmla="*/ 4784937 w 7905681"/>
                  <a:gd name="connsiteY662" fmla="*/ 928272 h 4796589"/>
                  <a:gd name="connsiteX663" fmla="*/ 4800747 w 7905681"/>
                  <a:gd name="connsiteY663" fmla="*/ 928272 h 4796589"/>
                  <a:gd name="connsiteX664" fmla="*/ 4820520 w 7905681"/>
                  <a:gd name="connsiteY664" fmla="*/ 916728 h 4796589"/>
                  <a:gd name="connsiteX665" fmla="*/ 4824473 w 7905681"/>
                  <a:gd name="connsiteY665" fmla="*/ 909029 h 4796589"/>
                  <a:gd name="connsiteX666" fmla="*/ 4832377 w 7905681"/>
                  <a:gd name="connsiteY666" fmla="*/ 893632 h 4796589"/>
                  <a:gd name="connsiteX667" fmla="*/ 4844246 w 7905681"/>
                  <a:gd name="connsiteY667" fmla="*/ 882089 h 4796589"/>
                  <a:gd name="connsiteX668" fmla="*/ 4856103 w 7905681"/>
                  <a:gd name="connsiteY668" fmla="*/ 878244 h 4796589"/>
                  <a:gd name="connsiteX669" fmla="*/ 4867961 w 7905681"/>
                  <a:gd name="connsiteY669" fmla="*/ 878244 h 4796589"/>
                  <a:gd name="connsiteX670" fmla="*/ 4891686 w 7905681"/>
                  <a:gd name="connsiteY670" fmla="*/ 878244 h 4796589"/>
                  <a:gd name="connsiteX671" fmla="*/ 4903543 w 7905681"/>
                  <a:gd name="connsiteY671" fmla="*/ 870545 h 4796589"/>
                  <a:gd name="connsiteX672" fmla="*/ 4943079 w 7905681"/>
                  <a:gd name="connsiteY672" fmla="*/ 843604 h 4796589"/>
                  <a:gd name="connsiteX673" fmla="*/ 4954946 w 7905681"/>
                  <a:gd name="connsiteY673" fmla="*/ 839750 h 4796589"/>
                  <a:gd name="connsiteX674" fmla="*/ 4970757 w 7905681"/>
                  <a:gd name="connsiteY674" fmla="*/ 824353 h 4796589"/>
                  <a:gd name="connsiteX675" fmla="*/ 4982624 w 7905681"/>
                  <a:gd name="connsiteY675" fmla="*/ 805111 h 4796589"/>
                  <a:gd name="connsiteX676" fmla="*/ 4998434 w 7905681"/>
                  <a:gd name="connsiteY676" fmla="*/ 793567 h 4796589"/>
                  <a:gd name="connsiteX677" fmla="*/ 5018207 w 7905681"/>
                  <a:gd name="connsiteY677" fmla="*/ 774325 h 4796589"/>
                  <a:gd name="connsiteX678" fmla="*/ 5034017 w 7905681"/>
                  <a:gd name="connsiteY678" fmla="*/ 755074 h 4796589"/>
                  <a:gd name="connsiteX679" fmla="*/ 5053789 w 7905681"/>
                  <a:gd name="connsiteY679" fmla="*/ 743530 h 4796589"/>
                  <a:gd name="connsiteX680" fmla="*/ 5081467 w 7905681"/>
                  <a:gd name="connsiteY680" fmla="*/ 739686 h 4796589"/>
                  <a:gd name="connsiteX681" fmla="*/ 5093325 w 7905681"/>
                  <a:gd name="connsiteY681" fmla="*/ 739686 h 4796589"/>
                  <a:gd name="connsiteX682" fmla="*/ 5113098 w 7905681"/>
                  <a:gd name="connsiteY682" fmla="*/ 747375 h 4796589"/>
                  <a:gd name="connsiteX683" fmla="*/ 5105183 w 7905681"/>
                  <a:gd name="connsiteY683" fmla="*/ 751229 h 4796589"/>
                  <a:gd name="connsiteX684" fmla="*/ 5089373 w 7905681"/>
                  <a:gd name="connsiteY684" fmla="*/ 758928 h 4796589"/>
                  <a:gd name="connsiteX685" fmla="*/ 5073552 w 7905681"/>
                  <a:gd name="connsiteY685" fmla="*/ 762772 h 4796589"/>
                  <a:gd name="connsiteX686" fmla="*/ 5077515 w 7905681"/>
                  <a:gd name="connsiteY686" fmla="*/ 770471 h 4796589"/>
                  <a:gd name="connsiteX687" fmla="*/ 5053789 w 7905681"/>
                  <a:gd name="connsiteY687" fmla="*/ 793567 h 4796589"/>
                  <a:gd name="connsiteX688" fmla="*/ 5045885 w 7905681"/>
                  <a:gd name="connsiteY688" fmla="*/ 797412 h 4796589"/>
                  <a:gd name="connsiteX689" fmla="*/ 5034017 w 7905681"/>
                  <a:gd name="connsiteY689" fmla="*/ 828207 h 4796589"/>
                  <a:gd name="connsiteX690" fmla="*/ 5034017 w 7905681"/>
                  <a:gd name="connsiteY690" fmla="*/ 812809 h 4796589"/>
                  <a:gd name="connsiteX691" fmla="*/ 5026112 w 7905681"/>
                  <a:gd name="connsiteY691" fmla="*/ 805111 h 4796589"/>
                  <a:gd name="connsiteX692" fmla="*/ 5022159 w 7905681"/>
                  <a:gd name="connsiteY692" fmla="*/ 843604 h 4796589"/>
                  <a:gd name="connsiteX693" fmla="*/ 5022159 w 7905681"/>
                  <a:gd name="connsiteY693" fmla="*/ 866691 h 4796589"/>
                  <a:gd name="connsiteX694" fmla="*/ 5034017 w 7905681"/>
                  <a:gd name="connsiteY694" fmla="*/ 858992 h 4796589"/>
                  <a:gd name="connsiteX695" fmla="*/ 5041922 w 7905681"/>
                  <a:gd name="connsiteY695" fmla="*/ 851294 h 4796589"/>
                  <a:gd name="connsiteX696" fmla="*/ 5045885 w 7905681"/>
                  <a:gd name="connsiteY696" fmla="*/ 851294 h 4796589"/>
                  <a:gd name="connsiteX697" fmla="*/ 5049837 w 7905681"/>
                  <a:gd name="connsiteY697" fmla="*/ 858992 h 4796589"/>
                  <a:gd name="connsiteX698" fmla="*/ 5061695 w 7905681"/>
                  <a:gd name="connsiteY698" fmla="*/ 858992 h 4796589"/>
                  <a:gd name="connsiteX699" fmla="*/ 5069600 w 7905681"/>
                  <a:gd name="connsiteY699" fmla="*/ 855148 h 4796589"/>
                  <a:gd name="connsiteX700" fmla="*/ 5081467 w 7905681"/>
                  <a:gd name="connsiteY700" fmla="*/ 847449 h 4796589"/>
                  <a:gd name="connsiteX701" fmla="*/ 5101231 w 7905681"/>
                  <a:gd name="connsiteY701" fmla="*/ 851294 h 4796589"/>
                  <a:gd name="connsiteX702" fmla="*/ 5140766 w 7905681"/>
                  <a:gd name="connsiteY702" fmla="*/ 870545 h 4796589"/>
                  <a:gd name="connsiteX703" fmla="*/ 5164491 w 7905681"/>
                  <a:gd name="connsiteY703" fmla="*/ 897486 h 4796589"/>
                  <a:gd name="connsiteX704" fmla="*/ 5180310 w 7905681"/>
                  <a:gd name="connsiteY704" fmla="*/ 909029 h 4796589"/>
                  <a:gd name="connsiteX705" fmla="*/ 5215894 w 7905681"/>
                  <a:gd name="connsiteY705" fmla="*/ 912884 h 4796589"/>
                  <a:gd name="connsiteX706" fmla="*/ 5227752 w 7905681"/>
                  <a:gd name="connsiteY706" fmla="*/ 909029 h 4796589"/>
                  <a:gd name="connsiteX707" fmla="*/ 5255429 w 7905681"/>
                  <a:gd name="connsiteY707" fmla="*/ 916728 h 4796589"/>
                  <a:gd name="connsiteX708" fmla="*/ 5279155 w 7905681"/>
                  <a:gd name="connsiteY708" fmla="*/ 924427 h 4796589"/>
                  <a:gd name="connsiteX709" fmla="*/ 5291012 w 7905681"/>
                  <a:gd name="connsiteY709" fmla="*/ 909029 h 4796589"/>
                  <a:gd name="connsiteX710" fmla="*/ 5310775 w 7905681"/>
                  <a:gd name="connsiteY710" fmla="*/ 889787 h 4796589"/>
                  <a:gd name="connsiteX711" fmla="*/ 5326595 w 7905681"/>
                  <a:gd name="connsiteY711" fmla="*/ 874390 h 4796589"/>
                  <a:gd name="connsiteX712" fmla="*/ 5362177 w 7905681"/>
                  <a:gd name="connsiteY712" fmla="*/ 866691 h 4796589"/>
                  <a:gd name="connsiteX713" fmla="*/ 5385903 w 7905681"/>
                  <a:gd name="connsiteY713" fmla="*/ 858992 h 4796589"/>
                  <a:gd name="connsiteX714" fmla="*/ 5409618 w 7905681"/>
                  <a:gd name="connsiteY714" fmla="*/ 858992 h 4796589"/>
                  <a:gd name="connsiteX715" fmla="*/ 5445210 w 7905681"/>
                  <a:gd name="connsiteY715" fmla="*/ 847449 h 4796589"/>
                  <a:gd name="connsiteX716" fmla="*/ 5468925 w 7905681"/>
                  <a:gd name="connsiteY716" fmla="*/ 839750 h 4796589"/>
                  <a:gd name="connsiteX717" fmla="*/ 5480794 w 7905681"/>
                  <a:gd name="connsiteY717" fmla="*/ 847449 h 4796589"/>
                  <a:gd name="connsiteX718" fmla="*/ 5488698 w 7905681"/>
                  <a:gd name="connsiteY718" fmla="*/ 878244 h 4796589"/>
                  <a:gd name="connsiteX719" fmla="*/ 5532186 w 7905681"/>
                  <a:gd name="connsiteY719" fmla="*/ 885933 h 4796589"/>
                  <a:gd name="connsiteX720" fmla="*/ 5559864 w 7905681"/>
                  <a:gd name="connsiteY720" fmla="*/ 885933 h 4796589"/>
                  <a:gd name="connsiteX721" fmla="*/ 5579637 w 7905681"/>
                  <a:gd name="connsiteY721" fmla="*/ 889787 h 4796589"/>
                  <a:gd name="connsiteX722" fmla="*/ 5595447 w 7905681"/>
                  <a:gd name="connsiteY722" fmla="*/ 909029 h 4796589"/>
                  <a:gd name="connsiteX723" fmla="*/ 5619172 w 7905681"/>
                  <a:gd name="connsiteY723" fmla="*/ 935970 h 4796589"/>
                  <a:gd name="connsiteX724" fmla="*/ 5627077 w 7905681"/>
                  <a:gd name="connsiteY724" fmla="*/ 943669 h 4796589"/>
                  <a:gd name="connsiteX725" fmla="*/ 5634982 w 7905681"/>
                  <a:gd name="connsiteY725" fmla="*/ 951368 h 4796589"/>
                  <a:gd name="connsiteX726" fmla="*/ 5642888 w 7905681"/>
                  <a:gd name="connsiteY726" fmla="*/ 962911 h 4796589"/>
                  <a:gd name="connsiteX727" fmla="*/ 5662660 w 7905681"/>
                  <a:gd name="connsiteY727" fmla="*/ 966765 h 4796589"/>
                  <a:gd name="connsiteX728" fmla="*/ 5670565 w 7905681"/>
                  <a:gd name="connsiteY728" fmla="*/ 959066 h 4796589"/>
                  <a:gd name="connsiteX729" fmla="*/ 5686385 w 7905681"/>
                  <a:gd name="connsiteY729" fmla="*/ 947523 h 4796589"/>
                  <a:gd name="connsiteX730" fmla="*/ 5694291 w 7905681"/>
                  <a:gd name="connsiteY730" fmla="*/ 955212 h 4796589"/>
                  <a:gd name="connsiteX731" fmla="*/ 5694291 w 7905681"/>
                  <a:gd name="connsiteY731" fmla="*/ 962911 h 4796589"/>
                  <a:gd name="connsiteX732" fmla="*/ 5682433 w 7905681"/>
                  <a:gd name="connsiteY732" fmla="*/ 970610 h 4796589"/>
                  <a:gd name="connsiteX733" fmla="*/ 5666613 w 7905681"/>
                  <a:gd name="connsiteY733" fmla="*/ 970610 h 4796589"/>
                  <a:gd name="connsiteX734" fmla="*/ 5650803 w 7905681"/>
                  <a:gd name="connsiteY734" fmla="*/ 970610 h 4796589"/>
                  <a:gd name="connsiteX735" fmla="*/ 5642888 w 7905681"/>
                  <a:gd name="connsiteY735" fmla="*/ 978309 h 4796589"/>
                  <a:gd name="connsiteX736" fmla="*/ 5599400 w 7905681"/>
                  <a:gd name="connsiteY736" fmla="*/ 978309 h 4796589"/>
                  <a:gd name="connsiteX737" fmla="*/ 5587542 w 7905681"/>
                  <a:gd name="connsiteY737" fmla="*/ 982163 h 4796589"/>
                  <a:gd name="connsiteX738" fmla="*/ 5571722 w 7905681"/>
                  <a:gd name="connsiteY738" fmla="*/ 974464 h 4796589"/>
                  <a:gd name="connsiteX739" fmla="*/ 5555912 w 7905681"/>
                  <a:gd name="connsiteY739" fmla="*/ 966765 h 4796589"/>
                  <a:gd name="connsiteX740" fmla="*/ 5540092 w 7905681"/>
                  <a:gd name="connsiteY740" fmla="*/ 986007 h 4796589"/>
                  <a:gd name="connsiteX741" fmla="*/ 5544045 w 7905681"/>
                  <a:gd name="connsiteY741" fmla="*/ 997551 h 4796589"/>
                  <a:gd name="connsiteX742" fmla="*/ 5544045 w 7905681"/>
                  <a:gd name="connsiteY742" fmla="*/ 1005249 h 4796589"/>
                  <a:gd name="connsiteX743" fmla="*/ 5548006 w 7905681"/>
                  <a:gd name="connsiteY743" fmla="*/ 1012948 h 4796589"/>
                  <a:gd name="connsiteX744" fmla="*/ 5551959 w 7905681"/>
                  <a:gd name="connsiteY744" fmla="*/ 1016802 h 4796589"/>
                  <a:gd name="connsiteX745" fmla="*/ 5571722 w 7905681"/>
                  <a:gd name="connsiteY745" fmla="*/ 1024492 h 4796589"/>
                  <a:gd name="connsiteX746" fmla="*/ 5579637 w 7905681"/>
                  <a:gd name="connsiteY746" fmla="*/ 1016802 h 4796589"/>
                  <a:gd name="connsiteX747" fmla="*/ 5571722 w 7905681"/>
                  <a:gd name="connsiteY747" fmla="*/ 1009103 h 4796589"/>
                  <a:gd name="connsiteX748" fmla="*/ 5591494 w 7905681"/>
                  <a:gd name="connsiteY748" fmla="*/ 1016802 h 4796589"/>
                  <a:gd name="connsiteX749" fmla="*/ 5587542 w 7905681"/>
                  <a:gd name="connsiteY749" fmla="*/ 1024492 h 4796589"/>
                  <a:gd name="connsiteX750" fmla="*/ 5583589 w 7905681"/>
                  <a:gd name="connsiteY750" fmla="*/ 1028346 h 4796589"/>
                  <a:gd name="connsiteX751" fmla="*/ 5607305 w 7905681"/>
                  <a:gd name="connsiteY751" fmla="*/ 1036044 h 4796589"/>
                  <a:gd name="connsiteX752" fmla="*/ 5623125 w 7905681"/>
                  <a:gd name="connsiteY752" fmla="*/ 1043743 h 4796589"/>
                  <a:gd name="connsiteX753" fmla="*/ 5642888 w 7905681"/>
                  <a:gd name="connsiteY753" fmla="*/ 1055286 h 4796589"/>
                  <a:gd name="connsiteX754" fmla="*/ 5670565 w 7905681"/>
                  <a:gd name="connsiteY754" fmla="*/ 1066830 h 4796589"/>
                  <a:gd name="connsiteX755" fmla="*/ 5702195 w 7905681"/>
                  <a:gd name="connsiteY755" fmla="*/ 1078383 h 4796589"/>
                  <a:gd name="connsiteX756" fmla="*/ 5733825 w 7905681"/>
                  <a:gd name="connsiteY756" fmla="*/ 1109168 h 4796589"/>
                  <a:gd name="connsiteX757" fmla="*/ 5749646 w 7905681"/>
                  <a:gd name="connsiteY757" fmla="*/ 1128410 h 4796589"/>
                  <a:gd name="connsiteX758" fmla="*/ 5741731 w 7905681"/>
                  <a:gd name="connsiteY758" fmla="*/ 1136109 h 4796589"/>
                  <a:gd name="connsiteX759" fmla="*/ 5737779 w 7905681"/>
                  <a:gd name="connsiteY759" fmla="*/ 1139963 h 4796589"/>
                  <a:gd name="connsiteX760" fmla="*/ 5749646 w 7905681"/>
                  <a:gd name="connsiteY760" fmla="*/ 1159205 h 4796589"/>
                  <a:gd name="connsiteX761" fmla="*/ 5753598 w 7905681"/>
                  <a:gd name="connsiteY761" fmla="*/ 1174603 h 4796589"/>
                  <a:gd name="connsiteX762" fmla="*/ 5761503 w 7905681"/>
                  <a:gd name="connsiteY762" fmla="*/ 1216941 h 4796589"/>
                  <a:gd name="connsiteX763" fmla="*/ 5765456 w 7905681"/>
                  <a:gd name="connsiteY763" fmla="*/ 1240028 h 4796589"/>
                  <a:gd name="connsiteX764" fmla="*/ 5761503 w 7905681"/>
                  <a:gd name="connsiteY764" fmla="*/ 1263124 h 4796589"/>
                  <a:gd name="connsiteX765" fmla="*/ 5745694 w 7905681"/>
                  <a:gd name="connsiteY765" fmla="*/ 1282366 h 4796589"/>
                  <a:gd name="connsiteX766" fmla="*/ 5733825 w 7905681"/>
                  <a:gd name="connsiteY766" fmla="*/ 1305462 h 4796589"/>
                  <a:gd name="connsiteX767" fmla="*/ 5721968 w 7905681"/>
                  <a:gd name="connsiteY767" fmla="*/ 1324704 h 4796589"/>
                  <a:gd name="connsiteX768" fmla="*/ 5706148 w 7905681"/>
                  <a:gd name="connsiteY768" fmla="*/ 1340102 h 4796589"/>
                  <a:gd name="connsiteX769" fmla="*/ 5698243 w 7905681"/>
                  <a:gd name="connsiteY769" fmla="*/ 1355499 h 4796589"/>
                  <a:gd name="connsiteX770" fmla="*/ 5698243 w 7905681"/>
                  <a:gd name="connsiteY770" fmla="*/ 1386285 h 4796589"/>
                  <a:gd name="connsiteX771" fmla="*/ 5706148 w 7905681"/>
                  <a:gd name="connsiteY771" fmla="*/ 1393983 h 4796589"/>
                  <a:gd name="connsiteX772" fmla="*/ 5725921 w 7905681"/>
                  <a:gd name="connsiteY772" fmla="*/ 1401682 h 4796589"/>
                  <a:gd name="connsiteX773" fmla="*/ 5733825 w 7905681"/>
                  <a:gd name="connsiteY773" fmla="*/ 1393983 h 4796589"/>
                  <a:gd name="connsiteX774" fmla="*/ 5741731 w 7905681"/>
                  <a:gd name="connsiteY774" fmla="*/ 1386285 h 4796589"/>
                  <a:gd name="connsiteX775" fmla="*/ 5749646 w 7905681"/>
                  <a:gd name="connsiteY775" fmla="*/ 1378586 h 4796589"/>
                  <a:gd name="connsiteX776" fmla="*/ 5761503 w 7905681"/>
                  <a:gd name="connsiteY776" fmla="*/ 1370887 h 4796589"/>
                  <a:gd name="connsiteX777" fmla="*/ 5761503 w 7905681"/>
                  <a:gd name="connsiteY777" fmla="*/ 1359344 h 4796589"/>
                  <a:gd name="connsiteX778" fmla="*/ 5765456 w 7905681"/>
                  <a:gd name="connsiteY778" fmla="*/ 1343946 h 4796589"/>
                  <a:gd name="connsiteX779" fmla="*/ 5773361 w 7905681"/>
                  <a:gd name="connsiteY779" fmla="*/ 1340102 h 4796589"/>
                  <a:gd name="connsiteX780" fmla="*/ 5785228 w 7905681"/>
                  <a:gd name="connsiteY780" fmla="*/ 1328558 h 4796589"/>
                  <a:gd name="connsiteX781" fmla="*/ 5801039 w 7905681"/>
                  <a:gd name="connsiteY781" fmla="*/ 1317006 h 4796589"/>
                  <a:gd name="connsiteX782" fmla="*/ 5812906 w 7905681"/>
                  <a:gd name="connsiteY782" fmla="*/ 1305462 h 4796589"/>
                  <a:gd name="connsiteX783" fmla="*/ 5824764 w 7905681"/>
                  <a:gd name="connsiteY783" fmla="*/ 1305462 h 4796589"/>
                  <a:gd name="connsiteX784" fmla="*/ 5840575 w 7905681"/>
                  <a:gd name="connsiteY784" fmla="*/ 1309307 h 4796589"/>
                  <a:gd name="connsiteX785" fmla="*/ 5864300 w 7905681"/>
                  <a:gd name="connsiteY785" fmla="*/ 1332403 h 4796589"/>
                  <a:gd name="connsiteX786" fmla="*/ 5880119 w 7905681"/>
                  <a:gd name="connsiteY786" fmla="*/ 1363198 h 4796589"/>
                  <a:gd name="connsiteX787" fmla="*/ 5895930 w 7905681"/>
                  <a:gd name="connsiteY787" fmla="*/ 1447865 h 4796589"/>
                  <a:gd name="connsiteX788" fmla="*/ 5907788 w 7905681"/>
                  <a:gd name="connsiteY788" fmla="*/ 1467117 h 4796589"/>
                  <a:gd name="connsiteX789" fmla="*/ 5907788 w 7905681"/>
                  <a:gd name="connsiteY789" fmla="*/ 1482505 h 4796589"/>
                  <a:gd name="connsiteX790" fmla="*/ 5911749 w 7905681"/>
                  <a:gd name="connsiteY790" fmla="*/ 1497902 h 4796589"/>
                  <a:gd name="connsiteX791" fmla="*/ 5911749 w 7905681"/>
                  <a:gd name="connsiteY791" fmla="*/ 1559483 h 4796589"/>
                  <a:gd name="connsiteX792" fmla="*/ 5884072 w 7905681"/>
                  <a:gd name="connsiteY792" fmla="*/ 1559483 h 4796589"/>
                  <a:gd name="connsiteX793" fmla="*/ 5876157 w 7905681"/>
                  <a:gd name="connsiteY793" fmla="*/ 1559483 h 4796589"/>
                  <a:gd name="connsiteX794" fmla="*/ 5876157 w 7905681"/>
                  <a:gd name="connsiteY794" fmla="*/ 1571035 h 4796589"/>
                  <a:gd name="connsiteX795" fmla="*/ 5864300 w 7905681"/>
                  <a:gd name="connsiteY795" fmla="*/ 1586423 h 4796589"/>
                  <a:gd name="connsiteX796" fmla="*/ 5860346 w 7905681"/>
                  <a:gd name="connsiteY796" fmla="*/ 1605675 h 4796589"/>
                  <a:gd name="connsiteX797" fmla="*/ 5852442 w 7905681"/>
                  <a:gd name="connsiteY797" fmla="*/ 1621063 h 4796589"/>
                  <a:gd name="connsiteX798" fmla="*/ 5840575 w 7905681"/>
                  <a:gd name="connsiteY798" fmla="*/ 1636461 h 4796589"/>
                  <a:gd name="connsiteX799" fmla="*/ 5828716 w 7905681"/>
                  <a:gd name="connsiteY799" fmla="*/ 1674954 h 4796589"/>
                  <a:gd name="connsiteX800" fmla="*/ 5828716 w 7905681"/>
                  <a:gd name="connsiteY800" fmla="*/ 1698041 h 4796589"/>
                  <a:gd name="connsiteX801" fmla="*/ 5812906 w 7905681"/>
                  <a:gd name="connsiteY801" fmla="*/ 1717283 h 4796589"/>
                  <a:gd name="connsiteX802" fmla="*/ 5801039 w 7905681"/>
                  <a:gd name="connsiteY802" fmla="*/ 1736535 h 4796589"/>
                  <a:gd name="connsiteX803" fmla="*/ 5752108 w 7905681"/>
                  <a:gd name="connsiteY803" fmla="*/ 1744818 h 4796589"/>
                  <a:gd name="connsiteX804" fmla="*/ 5752350 w 7905681"/>
                  <a:gd name="connsiteY804" fmla="*/ 1745107 h 4796589"/>
                  <a:gd name="connsiteX805" fmla="*/ 5799677 w 7905681"/>
                  <a:gd name="connsiteY805" fmla="*/ 1738032 h 4796589"/>
                  <a:gd name="connsiteX806" fmla="*/ 5837035 w 7905681"/>
                  <a:gd name="connsiteY806" fmla="*/ 1742567 h 4796589"/>
                  <a:gd name="connsiteX807" fmla="*/ 5855717 w 7905681"/>
                  <a:gd name="connsiteY807" fmla="*/ 1747104 h 4796589"/>
                  <a:gd name="connsiteX808" fmla="*/ 5874393 w 7905681"/>
                  <a:gd name="connsiteY808" fmla="*/ 1760720 h 4796589"/>
                  <a:gd name="connsiteX809" fmla="*/ 5879060 w 7905681"/>
                  <a:gd name="connsiteY809" fmla="*/ 1765257 h 4796589"/>
                  <a:gd name="connsiteX810" fmla="*/ 5897742 w 7905681"/>
                  <a:gd name="connsiteY810" fmla="*/ 1769794 h 4796589"/>
                  <a:gd name="connsiteX811" fmla="*/ 5907078 w 7905681"/>
                  <a:gd name="connsiteY811" fmla="*/ 1765257 h 4796589"/>
                  <a:gd name="connsiteX812" fmla="*/ 5921087 w 7905681"/>
                  <a:gd name="connsiteY812" fmla="*/ 1778873 h 4796589"/>
                  <a:gd name="connsiteX813" fmla="*/ 5935101 w 7905681"/>
                  <a:gd name="connsiteY813" fmla="*/ 1787946 h 4796589"/>
                  <a:gd name="connsiteX814" fmla="*/ 5939768 w 7905681"/>
                  <a:gd name="connsiteY814" fmla="*/ 1787946 h 4796589"/>
                  <a:gd name="connsiteX815" fmla="*/ 5949109 w 7905681"/>
                  <a:gd name="connsiteY815" fmla="*/ 1787946 h 4796589"/>
                  <a:gd name="connsiteX816" fmla="*/ 5963118 w 7905681"/>
                  <a:gd name="connsiteY816" fmla="*/ 1787946 h 4796589"/>
                  <a:gd name="connsiteX817" fmla="*/ 5981794 w 7905681"/>
                  <a:gd name="connsiteY817" fmla="*/ 1769794 h 4796589"/>
                  <a:gd name="connsiteX818" fmla="*/ 6000470 w 7905681"/>
                  <a:gd name="connsiteY818" fmla="*/ 1760720 h 4796589"/>
                  <a:gd name="connsiteX819" fmla="*/ 6014484 w 7905681"/>
                  <a:gd name="connsiteY819" fmla="*/ 1760720 h 4796589"/>
                  <a:gd name="connsiteX820" fmla="*/ 6028492 w 7905681"/>
                  <a:gd name="connsiteY820" fmla="*/ 1760720 h 4796589"/>
                  <a:gd name="connsiteX821" fmla="*/ 6042501 w 7905681"/>
                  <a:gd name="connsiteY821" fmla="*/ 1747104 h 4796589"/>
                  <a:gd name="connsiteX822" fmla="*/ 6051836 w 7905681"/>
                  <a:gd name="connsiteY822" fmla="*/ 1738032 h 4796589"/>
                  <a:gd name="connsiteX823" fmla="*/ 6065846 w 7905681"/>
                  <a:gd name="connsiteY823" fmla="*/ 1733489 h 4796589"/>
                  <a:gd name="connsiteX824" fmla="*/ 6089195 w 7905681"/>
                  <a:gd name="connsiteY824" fmla="*/ 1715337 h 4796589"/>
                  <a:gd name="connsiteX825" fmla="*/ 6121885 w 7905681"/>
                  <a:gd name="connsiteY825" fmla="*/ 1697190 h 4796589"/>
                  <a:gd name="connsiteX826" fmla="*/ 6149902 w 7905681"/>
                  <a:gd name="connsiteY826" fmla="*/ 1674496 h 4796589"/>
                  <a:gd name="connsiteX827" fmla="*/ 6182586 w 7905681"/>
                  <a:gd name="connsiteY827" fmla="*/ 1660886 h 4796589"/>
                  <a:gd name="connsiteX828" fmla="*/ 6205935 w 7905681"/>
                  <a:gd name="connsiteY828" fmla="*/ 1638197 h 4796589"/>
                  <a:gd name="connsiteX829" fmla="*/ 6206021 w 7905681"/>
                  <a:gd name="connsiteY829" fmla="*/ 1638660 h 4796589"/>
                  <a:gd name="connsiteX830" fmla="*/ 6205940 w 7905681"/>
                  <a:gd name="connsiteY830" fmla="*/ 1638193 h 4796589"/>
                  <a:gd name="connsiteX831" fmla="*/ 6233952 w 7905681"/>
                  <a:gd name="connsiteY831" fmla="*/ 1620042 h 4796589"/>
                  <a:gd name="connsiteX832" fmla="*/ 6257304 w 7905681"/>
                  <a:gd name="connsiteY832" fmla="*/ 1606428 h 4796589"/>
                  <a:gd name="connsiteX833" fmla="*/ 6280648 w 7905681"/>
                  <a:gd name="connsiteY833" fmla="*/ 1588278 h 4796589"/>
                  <a:gd name="connsiteX834" fmla="*/ 6308668 w 7905681"/>
                  <a:gd name="connsiteY834" fmla="*/ 1570124 h 4796589"/>
                  <a:gd name="connsiteX835" fmla="*/ 6311068 w 7905681"/>
                  <a:gd name="connsiteY835" fmla="*/ 1581787 h 4796589"/>
                  <a:gd name="connsiteX836" fmla="*/ 6308670 w 7905681"/>
                  <a:gd name="connsiteY836" fmla="*/ 1570123 h 4796589"/>
                  <a:gd name="connsiteX837" fmla="*/ 6355360 w 7905681"/>
                  <a:gd name="connsiteY837" fmla="*/ 1524747 h 4796589"/>
                  <a:gd name="connsiteX838" fmla="*/ 6364702 w 7905681"/>
                  <a:gd name="connsiteY838" fmla="*/ 1511129 h 4796589"/>
                  <a:gd name="connsiteX839" fmla="*/ 6383376 w 7905681"/>
                  <a:gd name="connsiteY839" fmla="*/ 1492982 h 4796589"/>
                  <a:gd name="connsiteX840" fmla="*/ 6392717 w 7905681"/>
                  <a:gd name="connsiteY840" fmla="*/ 1483901 h 4796589"/>
                  <a:gd name="connsiteX841" fmla="*/ 6411400 w 7905681"/>
                  <a:gd name="connsiteY841" fmla="*/ 1470291 h 4796589"/>
                  <a:gd name="connsiteX842" fmla="*/ 6411400 w 7905681"/>
                  <a:gd name="connsiteY842" fmla="*/ 1456680 h 4796589"/>
                  <a:gd name="connsiteX843" fmla="*/ 6411400 w 7905681"/>
                  <a:gd name="connsiteY843" fmla="*/ 1447600 h 4796589"/>
                  <a:gd name="connsiteX844" fmla="*/ 6388046 w 7905681"/>
                  <a:gd name="connsiteY844" fmla="*/ 1402225 h 4796589"/>
                  <a:gd name="connsiteX845" fmla="*/ 6374043 w 7905681"/>
                  <a:gd name="connsiteY845" fmla="*/ 1370460 h 4796589"/>
                  <a:gd name="connsiteX846" fmla="*/ 6392717 w 7905681"/>
                  <a:gd name="connsiteY846" fmla="*/ 1356843 h 4796589"/>
                  <a:gd name="connsiteX847" fmla="*/ 6453419 w 7905681"/>
                  <a:gd name="connsiteY847" fmla="*/ 1343232 h 4796589"/>
                  <a:gd name="connsiteX848" fmla="*/ 6486106 w 7905681"/>
                  <a:gd name="connsiteY848" fmla="*/ 1343232 h 4796589"/>
                  <a:gd name="connsiteX849" fmla="*/ 6528135 w 7905681"/>
                  <a:gd name="connsiteY849" fmla="*/ 1343232 h 4796589"/>
                  <a:gd name="connsiteX850" fmla="*/ 6556151 w 7905681"/>
                  <a:gd name="connsiteY850" fmla="*/ 1343232 h 4796589"/>
                  <a:gd name="connsiteX851" fmla="*/ 6570162 w 7905681"/>
                  <a:gd name="connsiteY851" fmla="*/ 1343232 h 4796589"/>
                  <a:gd name="connsiteX852" fmla="*/ 6602849 w 7905681"/>
                  <a:gd name="connsiteY852" fmla="*/ 1329615 h 4796589"/>
                  <a:gd name="connsiteX853" fmla="*/ 6621533 w 7905681"/>
                  <a:gd name="connsiteY853" fmla="*/ 1329615 h 4796589"/>
                  <a:gd name="connsiteX854" fmla="*/ 6668223 w 7905681"/>
                  <a:gd name="connsiteY854" fmla="*/ 1316004 h 4796589"/>
                  <a:gd name="connsiteX855" fmla="*/ 6696247 w 7905681"/>
                  <a:gd name="connsiteY855" fmla="*/ 1284239 h 4796589"/>
                  <a:gd name="connsiteX856" fmla="*/ 6724263 w 7905681"/>
                  <a:gd name="connsiteY856" fmla="*/ 1270622 h 4796589"/>
                  <a:gd name="connsiteX857" fmla="*/ 6742937 w 7905681"/>
                  <a:gd name="connsiteY857" fmla="*/ 1257011 h 4796589"/>
                  <a:gd name="connsiteX858" fmla="*/ 6742937 w 7905681"/>
                  <a:gd name="connsiteY858" fmla="*/ 1247931 h 4796589"/>
                  <a:gd name="connsiteX859" fmla="*/ 6742937 w 7905681"/>
                  <a:gd name="connsiteY859" fmla="*/ 1229783 h 4796589"/>
                  <a:gd name="connsiteX860" fmla="*/ 6724263 w 7905681"/>
                  <a:gd name="connsiteY860" fmla="*/ 1207092 h 4796589"/>
                  <a:gd name="connsiteX861" fmla="*/ 6742937 w 7905681"/>
                  <a:gd name="connsiteY861" fmla="*/ 1193475 h 4796589"/>
                  <a:gd name="connsiteX862" fmla="*/ 6747609 w 7905681"/>
                  <a:gd name="connsiteY862" fmla="*/ 1175327 h 4796589"/>
                  <a:gd name="connsiteX863" fmla="*/ 6724263 w 7905681"/>
                  <a:gd name="connsiteY863" fmla="*/ 1184401 h 4796589"/>
                  <a:gd name="connsiteX864" fmla="*/ 6714922 w 7905681"/>
                  <a:gd name="connsiteY864" fmla="*/ 1175327 h 4796589"/>
                  <a:gd name="connsiteX865" fmla="*/ 6705580 w 7905681"/>
                  <a:gd name="connsiteY865" fmla="*/ 1157173 h 4796589"/>
                  <a:gd name="connsiteX866" fmla="*/ 6728934 w 7905681"/>
                  <a:gd name="connsiteY866" fmla="*/ 1139026 h 4796589"/>
                  <a:gd name="connsiteX867" fmla="*/ 6766292 w 7905681"/>
                  <a:gd name="connsiteY867" fmla="*/ 1107254 h 4796589"/>
                  <a:gd name="connsiteX868" fmla="*/ 6780295 w 7905681"/>
                  <a:gd name="connsiteY868" fmla="*/ 1080026 h 4796589"/>
                  <a:gd name="connsiteX869" fmla="*/ 6784966 w 7905681"/>
                  <a:gd name="connsiteY869" fmla="*/ 1057342 h 4796589"/>
                  <a:gd name="connsiteX870" fmla="*/ 6822323 w 7905681"/>
                  <a:gd name="connsiteY870" fmla="*/ 1011959 h 4796589"/>
                  <a:gd name="connsiteX871" fmla="*/ 6850339 w 7905681"/>
                  <a:gd name="connsiteY871" fmla="*/ 975658 h 4796589"/>
                  <a:gd name="connsiteX872" fmla="*/ 6883026 w 7905681"/>
                  <a:gd name="connsiteY872" fmla="*/ 952966 h 4796589"/>
                  <a:gd name="connsiteX873" fmla="*/ 6915712 w 7905681"/>
                  <a:gd name="connsiteY873" fmla="*/ 943893 h 4796589"/>
                  <a:gd name="connsiteX874" fmla="*/ 6967082 w 7905681"/>
                  <a:gd name="connsiteY874" fmla="*/ 930275 h 4796589"/>
                  <a:gd name="connsiteX875" fmla="*/ 6995098 w 7905681"/>
                  <a:gd name="connsiteY875" fmla="*/ 916666 h 4796589"/>
                  <a:gd name="connsiteX876" fmla="*/ 7069813 w 7905681"/>
                  <a:gd name="connsiteY876" fmla="*/ 907592 h 4796589"/>
                  <a:gd name="connsiteX877" fmla="*/ 7069813 w 7905681"/>
                  <a:gd name="connsiteY877" fmla="*/ 930275 h 4796589"/>
                  <a:gd name="connsiteX878" fmla="*/ 7069813 w 7905681"/>
                  <a:gd name="connsiteY878" fmla="*/ 957503 h 4796589"/>
                  <a:gd name="connsiteX879" fmla="*/ 7072686 w 7905681"/>
                  <a:gd name="connsiteY879" fmla="*/ 964483 h 4796589"/>
                  <a:gd name="connsiteX880" fmla="*/ 7069816 w 7905681"/>
                  <a:gd name="connsiteY880" fmla="*/ 957507 h 4796589"/>
                  <a:gd name="connsiteX881" fmla="*/ 7069816 w 7905681"/>
                  <a:gd name="connsiteY881" fmla="*/ 930281 h 4796589"/>
                  <a:gd name="connsiteX882" fmla="*/ 7069816 w 7905681"/>
                  <a:gd name="connsiteY882" fmla="*/ 907590 h 4796589"/>
                  <a:gd name="connsiteX883" fmla="*/ 7093163 w 7905681"/>
                  <a:gd name="connsiteY883" fmla="*/ 907590 h 4796589"/>
                  <a:gd name="connsiteX884" fmla="*/ 7139858 w 7905681"/>
                  <a:gd name="connsiteY884" fmla="*/ 889436 h 4796589"/>
                  <a:gd name="connsiteX885" fmla="*/ 7172546 w 7905681"/>
                  <a:gd name="connsiteY885" fmla="*/ 880361 h 4796589"/>
                  <a:gd name="connsiteX886" fmla="*/ 7237920 w 7905681"/>
                  <a:gd name="connsiteY886" fmla="*/ 871287 h 4796589"/>
                  <a:gd name="connsiteX887" fmla="*/ 7270608 w 7905681"/>
                  <a:gd name="connsiteY887" fmla="*/ 862212 h 4796589"/>
                  <a:gd name="connsiteX888" fmla="*/ 7303295 w 7905681"/>
                  <a:gd name="connsiteY888" fmla="*/ 853137 h 4796589"/>
                  <a:gd name="connsiteX889" fmla="*/ 7317305 w 7905681"/>
                  <a:gd name="connsiteY889" fmla="*/ 871287 h 4796589"/>
                  <a:gd name="connsiteX890" fmla="*/ 7317305 w 7905681"/>
                  <a:gd name="connsiteY890" fmla="*/ 907590 h 4796589"/>
                  <a:gd name="connsiteX891" fmla="*/ 7317305 w 7905681"/>
                  <a:gd name="connsiteY891" fmla="*/ 930281 h 4796589"/>
                  <a:gd name="connsiteX892" fmla="*/ 7331313 w 7905681"/>
                  <a:gd name="connsiteY892" fmla="*/ 948432 h 4796589"/>
                  <a:gd name="connsiteX893" fmla="*/ 7331313 w 7905681"/>
                  <a:gd name="connsiteY893" fmla="*/ 966582 h 4796589"/>
                  <a:gd name="connsiteX894" fmla="*/ 7289287 w 7905681"/>
                  <a:gd name="connsiteY894" fmla="*/ 998348 h 4796589"/>
                  <a:gd name="connsiteX895" fmla="*/ 7289287 w 7905681"/>
                  <a:gd name="connsiteY895" fmla="*/ 1057343 h 4796589"/>
                  <a:gd name="connsiteX896" fmla="*/ 7275278 w 7905681"/>
                  <a:gd name="connsiteY896" fmla="*/ 1125414 h 4796589"/>
                  <a:gd name="connsiteX897" fmla="*/ 7279948 w 7905681"/>
                  <a:gd name="connsiteY897" fmla="*/ 1175329 h 4796589"/>
                  <a:gd name="connsiteX898" fmla="*/ 7284618 w 7905681"/>
                  <a:gd name="connsiteY898" fmla="*/ 1225246 h 4796589"/>
                  <a:gd name="connsiteX899" fmla="*/ 7279948 w 7905681"/>
                  <a:gd name="connsiteY899" fmla="*/ 1266087 h 4796589"/>
                  <a:gd name="connsiteX900" fmla="*/ 7289287 w 7905681"/>
                  <a:gd name="connsiteY900" fmla="*/ 1297852 h 4796589"/>
                  <a:gd name="connsiteX901" fmla="*/ 7289290 w 7905681"/>
                  <a:gd name="connsiteY901" fmla="*/ 1297852 h 4796589"/>
                  <a:gd name="connsiteX902" fmla="*/ 7462066 w 7905681"/>
                  <a:gd name="connsiteY902" fmla="*/ 1257011 h 4796589"/>
                  <a:gd name="connsiteX903" fmla="*/ 7466735 w 7905681"/>
                  <a:gd name="connsiteY903" fmla="*/ 1234322 h 4796589"/>
                  <a:gd name="connsiteX904" fmla="*/ 7504091 w 7905681"/>
                  <a:gd name="connsiteY904" fmla="*/ 1220709 h 4796589"/>
                  <a:gd name="connsiteX905" fmla="*/ 7513431 w 7905681"/>
                  <a:gd name="connsiteY905" fmla="*/ 1234322 h 4796589"/>
                  <a:gd name="connsiteX906" fmla="*/ 7518100 w 7905681"/>
                  <a:gd name="connsiteY906" fmla="*/ 1247934 h 4796589"/>
                  <a:gd name="connsiteX907" fmla="*/ 7527437 w 7905681"/>
                  <a:gd name="connsiteY907" fmla="*/ 1247934 h 4796589"/>
                  <a:gd name="connsiteX908" fmla="*/ 7541446 w 7905681"/>
                  <a:gd name="connsiteY908" fmla="*/ 1247934 h 4796589"/>
                  <a:gd name="connsiteX909" fmla="*/ 7546116 w 7905681"/>
                  <a:gd name="connsiteY909" fmla="*/ 1257011 h 4796589"/>
                  <a:gd name="connsiteX910" fmla="*/ 7546116 w 7905681"/>
                  <a:gd name="connsiteY910" fmla="*/ 1261550 h 4796589"/>
                  <a:gd name="connsiteX911" fmla="*/ 7527437 w 7905681"/>
                  <a:gd name="connsiteY911" fmla="*/ 1270626 h 4796589"/>
                  <a:gd name="connsiteX912" fmla="*/ 7518100 w 7905681"/>
                  <a:gd name="connsiteY912" fmla="*/ 1279701 h 4796589"/>
                  <a:gd name="connsiteX913" fmla="*/ 7513431 w 7905681"/>
                  <a:gd name="connsiteY913" fmla="*/ 1284240 h 4796589"/>
                  <a:gd name="connsiteX914" fmla="*/ 7504091 w 7905681"/>
                  <a:gd name="connsiteY914" fmla="*/ 1293316 h 4796589"/>
                  <a:gd name="connsiteX915" fmla="*/ 7504091 w 7905681"/>
                  <a:gd name="connsiteY915" fmla="*/ 1311468 h 4796589"/>
                  <a:gd name="connsiteX916" fmla="*/ 7508760 w 7905681"/>
                  <a:gd name="connsiteY916" fmla="*/ 1320544 h 4796589"/>
                  <a:gd name="connsiteX917" fmla="*/ 7518100 w 7905681"/>
                  <a:gd name="connsiteY917" fmla="*/ 1320544 h 4796589"/>
                  <a:gd name="connsiteX918" fmla="*/ 7527437 w 7905681"/>
                  <a:gd name="connsiteY918" fmla="*/ 1320544 h 4796589"/>
                  <a:gd name="connsiteX919" fmla="*/ 7546116 w 7905681"/>
                  <a:gd name="connsiteY919" fmla="*/ 1329618 h 4796589"/>
                  <a:gd name="connsiteX920" fmla="*/ 7564796 w 7905681"/>
                  <a:gd name="connsiteY920" fmla="*/ 1343234 h 4796589"/>
                  <a:gd name="connsiteX921" fmla="*/ 7569465 w 7905681"/>
                  <a:gd name="connsiteY921" fmla="*/ 1356846 h 4796589"/>
                  <a:gd name="connsiteX922" fmla="*/ 7564796 w 7905681"/>
                  <a:gd name="connsiteY922" fmla="*/ 1365924 h 4796589"/>
                  <a:gd name="connsiteX923" fmla="*/ 7569465 w 7905681"/>
                  <a:gd name="connsiteY923" fmla="*/ 1370462 h 4796589"/>
                  <a:gd name="connsiteX924" fmla="*/ 7583471 w 7905681"/>
                  <a:gd name="connsiteY924" fmla="*/ 1379536 h 4796589"/>
                  <a:gd name="connsiteX925" fmla="*/ 7592811 w 7905681"/>
                  <a:gd name="connsiteY925" fmla="*/ 1384075 h 4796589"/>
                  <a:gd name="connsiteX926" fmla="*/ 7597481 w 7905681"/>
                  <a:gd name="connsiteY926" fmla="*/ 1388613 h 4796589"/>
                  <a:gd name="connsiteX927" fmla="*/ 7602151 w 7905681"/>
                  <a:gd name="connsiteY927" fmla="*/ 1397688 h 4796589"/>
                  <a:gd name="connsiteX928" fmla="*/ 7630170 w 7905681"/>
                  <a:gd name="connsiteY928" fmla="*/ 1384075 h 4796589"/>
                  <a:gd name="connsiteX929" fmla="*/ 7648846 w 7905681"/>
                  <a:gd name="connsiteY929" fmla="*/ 1384075 h 4796589"/>
                  <a:gd name="connsiteX930" fmla="*/ 7662856 w 7905681"/>
                  <a:gd name="connsiteY930" fmla="*/ 1379536 h 4796589"/>
                  <a:gd name="connsiteX931" fmla="*/ 7653516 w 7905681"/>
                  <a:gd name="connsiteY931" fmla="*/ 1365924 h 4796589"/>
                  <a:gd name="connsiteX932" fmla="*/ 7639507 w 7905681"/>
                  <a:gd name="connsiteY932" fmla="*/ 1352308 h 4796589"/>
                  <a:gd name="connsiteX933" fmla="*/ 7634841 w 7905681"/>
                  <a:gd name="connsiteY933" fmla="*/ 1343234 h 4796589"/>
                  <a:gd name="connsiteX934" fmla="*/ 7639507 w 7905681"/>
                  <a:gd name="connsiteY934" fmla="*/ 1334158 h 4796589"/>
                  <a:gd name="connsiteX935" fmla="*/ 7644176 w 7905681"/>
                  <a:gd name="connsiteY935" fmla="*/ 1343234 h 4796589"/>
                  <a:gd name="connsiteX936" fmla="*/ 7658186 w 7905681"/>
                  <a:gd name="connsiteY936" fmla="*/ 1352308 h 4796589"/>
                  <a:gd name="connsiteX937" fmla="*/ 7672196 w 7905681"/>
                  <a:gd name="connsiteY937" fmla="*/ 1361386 h 4796589"/>
                  <a:gd name="connsiteX938" fmla="*/ 7676866 w 7905681"/>
                  <a:gd name="connsiteY938" fmla="*/ 1365924 h 4796589"/>
                  <a:gd name="connsiteX939" fmla="*/ 7686206 w 7905681"/>
                  <a:gd name="connsiteY939" fmla="*/ 1379536 h 4796589"/>
                  <a:gd name="connsiteX940" fmla="*/ 7695546 w 7905681"/>
                  <a:gd name="connsiteY940" fmla="*/ 1384075 h 4796589"/>
                  <a:gd name="connsiteX941" fmla="*/ 7690875 w 7905681"/>
                  <a:gd name="connsiteY941" fmla="*/ 1393152 h 4796589"/>
                  <a:gd name="connsiteX942" fmla="*/ 7681535 w 7905681"/>
                  <a:gd name="connsiteY942" fmla="*/ 1402226 h 4796589"/>
                  <a:gd name="connsiteX943" fmla="*/ 7667526 w 7905681"/>
                  <a:gd name="connsiteY943" fmla="*/ 1406764 h 4796589"/>
                  <a:gd name="connsiteX944" fmla="*/ 7658186 w 7905681"/>
                  <a:gd name="connsiteY944" fmla="*/ 1415841 h 4796589"/>
                  <a:gd name="connsiteX945" fmla="*/ 7639507 w 7905681"/>
                  <a:gd name="connsiteY945" fmla="*/ 1415841 h 4796589"/>
                  <a:gd name="connsiteX946" fmla="*/ 7625501 w 7905681"/>
                  <a:gd name="connsiteY946" fmla="*/ 1424915 h 4796589"/>
                  <a:gd name="connsiteX947" fmla="*/ 7616161 w 7905681"/>
                  <a:gd name="connsiteY947" fmla="*/ 1424915 h 4796589"/>
                  <a:gd name="connsiteX948" fmla="*/ 7616161 w 7905681"/>
                  <a:gd name="connsiteY948" fmla="*/ 1433993 h 4796589"/>
                  <a:gd name="connsiteX949" fmla="*/ 7606821 w 7905681"/>
                  <a:gd name="connsiteY949" fmla="*/ 1443069 h 4796589"/>
                  <a:gd name="connsiteX950" fmla="*/ 7592811 w 7905681"/>
                  <a:gd name="connsiteY950" fmla="*/ 1452143 h 4796589"/>
                  <a:gd name="connsiteX951" fmla="*/ 7592811 w 7905681"/>
                  <a:gd name="connsiteY951" fmla="*/ 1443069 h 4796589"/>
                  <a:gd name="connsiteX952" fmla="*/ 7588142 w 7905681"/>
                  <a:gd name="connsiteY952" fmla="*/ 1429454 h 4796589"/>
                  <a:gd name="connsiteX953" fmla="*/ 7583471 w 7905681"/>
                  <a:gd name="connsiteY953" fmla="*/ 1415841 h 4796589"/>
                  <a:gd name="connsiteX954" fmla="*/ 7569465 w 7905681"/>
                  <a:gd name="connsiteY954" fmla="*/ 1424915 h 4796589"/>
                  <a:gd name="connsiteX955" fmla="*/ 7569465 w 7905681"/>
                  <a:gd name="connsiteY955" fmla="*/ 1433993 h 4796589"/>
                  <a:gd name="connsiteX956" fmla="*/ 7555456 w 7905681"/>
                  <a:gd name="connsiteY956" fmla="*/ 1443069 h 4796589"/>
                  <a:gd name="connsiteX957" fmla="*/ 7555456 w 7905681"/>
                  <a:gd name="connsiteY957" fmla="*/ 1461221 h 4796589"/>
                  <a:gd name="connsiteX958" fmla="*/ 7546116 w 7905681"/>
                  <a:gd name="connsiteY958" fmla="*/ 1470297 h 4796589"/>
                  <a:gd name="connsiteX959" fmla="*/ 7541446 w 7905681"/>
                  <a:gd name="connsiteY959" fmla="*/ 1470297 h 4796589"/>
                  <a:gd name="connsiteX960" fmla="*/ 7532115 w 7905681"/>
                  <a:gd name="connsiteY960" fmla="*/ 1470297 h 4796589"/>
                  <a:gd name="connsiteX961" fmla="*/ 7532115 w 7905681"/>
                  <a:gd name="connsiteY961" fmla="*/ 1474828 h 4796589"/>
                  <a:gd name="connsiteX962" fmla="*/ 7532115 w 7905681"/>
                  <a:gd name="connsiteY962" fmla="*/ 1479367 h 4796589"/>
                  <a:gd name="connsiteX963" fmla="*/ 7522776 w 7905681"/>
                  <a:gd name="connsiteY963" fmla="*/ 1483905 h 4796589"/>
                  <a:gd name="connsiteX964" fmla="*/ 7518106 w 7905681"/>
                  <a:gd name="connsiteY964" fmla="*/ 1479367 h 4796589"/>
                  <a:gd name="connsiteX965" fmla="*/ 7518106 w 7905681"/>
                  <a:gd name="connsiteY965" fmla="*/ 1474828 h 4796589"/>
                  <a:gd name="connsiteX966" fmla="*/ 7508768 w 7905681"/>
                  <a:gd name="connsiteY966" fmla="*/ 1456677 h 4796589"/>
                  <a:gd name="connsiteX967" fmla="*/ 7508768 w 7905681"/>
                  <a:gd name="connsiteY967" fmla="*/ 1447602 h 4796589"/>
                  <a:gd name="connsiteX968" fmla="*/ 7494758 w 7905681"/>
                  <a:gd name="connsiteY968" fmla="*/ 1443063 h 4796589"/>
                  <a:gd name="connsiteX969" fmla="*/ 7490088 w 7905681"/>
                  <a:gd name="connsiteY969" fmla="*/ 1443063 h 4796589"/>
                  <a:gd name="connsiteX970" fmla="*/ 7485418 w 7905681"/>
                  <a:gd name="connsiteY970" fmla="*/ 1447602 h 4796589"/>
                  <a:gd name="connsiteX971" fmla="*/ 7485418 w 7905681"/>
                  <a:gd name="connsiteY971" fmla="*/ 1452139 h 4796589"/>
                  <a:gd name="connsiteX972" fmla="*/ 7485418 w 7905681"/>
                  <a:gd name="connsiteY972" fmla="*/ 1461215 h 4796589"/>
                  <a:gd name="connsiteX973" fmla="*/ 7485418 w 7905681"/>
                  <a:gd name="connsiteY973" fmla="*/ 1474828 h 4796589"/>
                  <a:gd name="connsiteX974" fmla="*/ 7485418 w 7905681"/>
                  <a:gd name="connsiteY974" fmla="*/ 1483905 h 4796589"/>
                  <a:gd name="connsiteX975" fmla="*/ 7485418 w 7905681"/>
                  <a:gd name="connsiteY975" fmla="*/ 1488443 h 4796589"/>
                  <a:gd name="connsiteX976" fmla="*/ 7485418 w 7905681"/>
                  <a:gd name="connsiteY976" fmla="*/ 1502056 h 4796589"/>
                  <a:gd name="connsiteX977" fmla="*/ 7466740 w 7905681"/>
                  <a:gd name="connsiteY977" fmla="*/ 1511133 h 4796589"/>
                  <a:gd name="connsiteX978" fmla="*/ 7457400 w 7905681"/>
                  <a:gd name="connsiteY978" fmla="*/ 1515671 h 4796589"/>
                  <a:gd name="connsiteX979" fmla="*/ 7448061 w 7905681"/>
                  <a:gd name="connsiteY979" fmla="*/ 1524746 h 4796589"/>
                  <a:gd name="connsiteX980" fmla="*/ 7420043 w 7905681"/>
                  <a:gd name="connsiteY980" fmla="*/ 1406760 h 4796589"/>
                  <a:gd name="connsiteX981" fmla="*/ 7420036 w 7905681"/>
                  <a:gd name="connsiteY981" fmla="*/ 1406764 h 4796589"/>
                  <a:gd name="connsiteX982" fmla="*/ 7416234 w 7905681"/>
                  <a:gd name="connsiteY982" fmla="*/ 1407475 h 4796589"/>
                  <a:gd name="connsiteX983" fmla="*/ 7420040 w 7905681"/>
                  <a:gd name="connsiteY983" fmla="*/ 1406764 h 4796589"/>
                  <a:gd name="connsiteX984" fmla="*/ 7448057 w 7905681"/>
                  <a:gd name="connsiteY984" fmla="*/ 1524749 h 4796589"/>
                  <a:gd name="connsiteX985" fmla="*/ 7443389 w 7905681"/>
                  <a:gd name="connsiteY985" fmla="*/ 1533825 h 4796589"/>
                  <a:gd name="connsiteX986" fmla="*/ 7415369 w 7905681"/>
                  <a:gd name="connsiteY986" fmla="*/ 1533825 h 4796589"/>
                  <a:gd name="connsiteX987" fmla="*/ 7392022 w 7905681"/>
                  <a:gd name="connsiteY987" fmla="*/ 1542901 h 4796589"/>
                  <a:gd name="connsiteX988" fmla="*/ 7368674 w 7905681"/>
                  <a:gd name="connsiteY988" fmla="*/ 1551976 h 4796589"/>
                  <a:gd name="connsiteX989" fmla="*/ 7359335 w 7905681"/>
                  <a:gd name="connsiteY989" fmla="*/ 1561053 h 4796589"/>
                  <a:gd name="connsiteX990" fmla="*/ 7340657 w 7905681"/>
                  <a:gd name="connsiteY990" fmla="*/ 1570127 h 4796589"/>
                  <a:gd name="connsiteX991" fmla="*/ 7303299 w 7905681"/>
                  <a:gd name="connsiteY991" fmla="*/ 1570127 h 4796589"/>
                  <a:gd name="connsiteX992" fmla="*/ 7279952 w 7905681"/>
                  <a:gd name="connsiteY992" fmla="*/ 1583741 h 4796589"/>
                  <a:gd name="connsiteX993" fmla="*/ 7256602 w 7905681"/>
                  <a:gd name="connsiteY993" fmla="*/ 1606431 h 4796589"/>
                  <a:gd name="connsiteX994" fmla="*/ 7247265 w 7905681"/>
                  <a:gd name="connsiteY994" fmla="*/ 1610969 h 4796589"/>
                  <a:gd name="connsiteX995" fmla="*/ 7228585 w 7905681"/>
                  <a:gd name="connsiteY995" fmla="*/ 1633659 h 4796589"/>
                  <a:gd name="connsiteX996" fmla="*/ 7209908 w 7905681"/>
                  <a:gd name="connsiteY996" fmla="*/ 1638197 h 4796589"/>
                  <a:gd name="connsiteX997" fmla="*/ 7205237 w 7905681"/>
                  <a:gd name="connsiteY997" fmla="*/ 1624584 h 4796589"/>
                  <a:gd name="connsiteX998" fmla="*/ 7223914 w 7905681"/>
                  <a:gd name="connsiteY998" fmla="*/ 1597355 h 4796589"/>
                  <a:gd name="connsiteX999" fmla="*/ 7223912 w 7905681"/>
                  <a:gd name="connsiteY999" fmla="*/ 1597352 h 4796589"/>
                  <a:gd name="connsiteX1000" fmla="*/ 7205230 w 7905681"/>
                  <a:gd name="connsiteY1000" fmla="*/ 1624579 h 4796589"/>
                  <a:gd name="connsiteX1001" fmla="*/ 7209902 w 7905681"/>
                  <a:gd name="connsiteY1001" fmla="*/ 1638196 h 4796589"/>
                  <a:gd name="connsiteX1002" fmla="*/ 7177215 w 7905681"/>
                  <a:gd name="connsiteY1002" fmla="*/ 1683572 h 4796589"/>
                  <a:gd name="connsiteX1003" fmla="*/ 7209902 w 7905681"/>
                  <a:gd name="connsiteY1003" fmla="*/ 1669961 h 4796589"/>
                  <a:gd name="connsiteX1004" fmla="*/ 7233246 w 7905681"/>
                  <a:gd name="connsiteY1004" fmla="*/ 1660887 h 4796589"/>
                  <a:gd name="connsiteX1005" fmla="*/ 7261271 w 7905681"/>
                  <a:gd name="connsiteY1005" fmla="*/ 1642733 h 4796589"/>
                  <a:gd name="connsiteX1006" fmla="*/ 7270603 w 7905681"/>
                  <a:gd name="connsiteY1006" fmla="*/ 1633659 h 4796589"/>
                  <a:gd name="connsiteX1007" fmla="*/ 7298619 w 7905681"/>
                  <a:gd name="connsiteY1007" fmla="*/ 1629122 h 4796589"/>
                  <a:gd name="connsiteX1008" fmla="*/ 7321974 w 7905681"/>
                  <a:gd name="connsiteY1008" fmla="*/ 1624579 h 4796589"/>
                  <a:gd name="connsiteX1009" fmla="*/ 7331315 w 7905681"/>
                  <a:gd name="connsiteY1009" fmla="*/ 1615505 h 4796589"/>
                  <a:gd name="connsiteX1010" fmla="*/ 7359331 w 7905681"/>
                  <a:gd name="connsiteY1010" fmla="*/ 1601894 h 4796589"/>
                  <a:gd name="connsiteX1011" fmla="*/ 7382675 w 7905681"/>
                  <a:gd name="connsiteY1011" fmla="*/ 1574666 h 4796589"/>
                  <a:gd name="connsiteX1012" fmla="*/ 7359331 w 7905681"/>
                  <a:gd name="connsiteY1012" fmla="*/ 1620042 h 4796589"/>
                  <a:gd name="connsiteX1013" fmla="*/ 7382675 w 7905681"/>
                  <a:gd name="connsiteY1013" fmla="*/ 1610968 h 4796589"/>
                  <a:gd name="connsiteX1014" fmla="*/ 7396688 w 7905681"/>
                  <a:gd name="connsiteY1014" fmla="*/ 1592814 h 4796589"/>
                  <a:gd name="connsiteX1015" fmla="*/ 7410691 w 7905681"/>
                  <a:gd name="connsiteY1015" fmla="*/ 1588277 h 4796589"/>
                  <a:gd name="connsiteX1016" fmla="*/ 7429375 w 7905681"/>
                  <a:gd name="connsiteY1016" fmla="*/ 1583740 h 4796589"/>
                  <a:gd name="connsiteX1017" fmla="*/ 7438717 w 7905681"/>
                  <a:gd name="connsiteY1017" fmla="*/ 1583740 h 4796589"/>
                  <a:gd name="connsiteX1018" fmla="*/ 7396688 w 7905681"/>
                  <a:gd name="connsiteY1018" fmla="*/ 1620042 h 4796589"/>
                  <a:gd name="connsiteX1019" fmla="*/ 7359331 w 7905681"/>
                  <a:gd name="connsiteY1019" fmla="*/ 1647270 h 4796589"/>
                  <a:gd name="connsiteX1020" fmla="*/ 7331315 w 7905681"/>
                  <a:gd name="connsiteY1020" fmla="*/ 1660887 h 4796589"/>
                  <a:gd name="connsiteX1021" fmla="*/ 7307961 w 7905681"/>
                  <a:gd name="connsiteY1021" fmla="*/ 1683572 h 4796589"/>
                  <a:gd name="connsiteX1022" fmla="*/ 7270603 w 7905681"/>
                  <a:gd name="connsiteY1022" fmla="*/ 1692652 h 4796589"/>
                  <a:gd name="connsiteX1023" fmla="*/ 7228575 w 7905681"/>
                  <a:gd name="connsiteY1023" fmla="*/ 1706263 h 4796589"/>
                  <a:gd name="connsiteX1024" fmla="*/ 7191227 w 7905681"/>
                  <a:gd name="connsiteY1024" fmla="*/ 1715343 h 4796589"/>
                  <a:gd name="connsiteX1025" fmla="*/ 7167878 w 7905681"/>
                  <a:gd name="connsiteY1025" fmla="*/ 1701728 h 4796589"/>
                  <a:gd name="connsiteX1026" fmla="*/ 7167879 w 7905681"/>
                  <a:gd name="connsiteY1026" fmla="*/ 1701731 h 4796589"/>
                  <a:gd name="connsiteX1027" fmla="*/ 7172548 w 7905681"/>
                  <a:gd name="connsiteY1027" fmla="*/ 1706267 h 4796589"/>
                  <a:gd name="connsiteX1028" fmla="*/ 7163209 w 7905681"/>
                  <a:gd name="connsiteY1028" fmla="*/ 1715342 h 4796589"/>
                  <a:gd name="connsiteX1029" fmla="*/ 7153871 w 7905681"/>
                  <a:gd name="connsiteY1029" fmla="*/ 1738032 h 4796589"/>
                  <a:gd name="connsiteX1030" fmla="*/ 7149199 w 7905681"/>
                  <a:gd name="connsiteY1030" fmla="*/ 1760721 h 4796589"/>
                  <a:gd name="connsiteX1031" fmla="*/ 7158540 w 7905681"/>
                  <a:gd name="connsiteY1031" fmla="*/ 1760721 h 4796589"/>
                  <a:gd name="connsiteX1032" fmla="*/ 7177217 w 7905681"/>
                  <a:gd name="connsiteY1032" fmla="*/ 1760721 h 4796589"/>
                  <a:gd name="connsiteX1033" fmla="*/ 7186557 w 7905681"/>
                  <a:gd name="connsiteY1033" fmla="*/ 1787950 h 4796589"/>
                  <a:gd name="connsiteX1034" fmla="*/ 7186557 w 7905681"/>
                  <a:gd name="connsiteY1034" fmla="*/ 1806101 h 4796589"/>
                  <a:gd name="connsiteX1035" fmla="*/ 7186557 w 7905681"/>
                  <a:gd name="connsiteY1035" fmla="*/ 1842405 h 4796589"/>
                  <a:gd name="connsiteX1036" fmla="*/ 7181887 w 7905681"/>
                  <a:gd name="connsiteY1036" fmla="*/ 1865095 h 4796589"/>
                  <a:gd name="connsiteX1037" fmla="*/ 7177217 w 7905681"/>
                  <a:gd name="connsiteY1037" fmla="*/ 1901399 h 4796589"/>
                  <a:gd name="connsiteX1038" fmla="*/ 7158540 w 7905681"/>
                  <a:gd name="connsiteY1038" fmla="*/ 1919550 h 4796589"/>
                  <a:gd name="connsiteX1039" fmla="*/ 7158540 w 7905681"/>
                  <a:gd name="connsiteY1039" fmla="*/ 1937702 h 4796589"/>
                  <a:gd name="connsiteX1040" fmla="*/ 7158540 w 7905681"/>
                  <a:gd name="connsiteY1040" fmla="*/ 1978543 h 4796589"/>
                  <a:gd name="connsiteX1041" fmla="*/ 7135192 w 7905681"/>
                  <a:gd name="connsiteY1041" fmla="*/ 1996693 h 4796589"/>
                  <a:gd name="connsiteX1042" fmla="*/ 7121184 w 7905681"/>
                  <a:gd name="connsiteY1042" fmla="*/ 2014847 h 4796589"/>
                  <a:gd name="connsiteX1043" fmla="*/ 7116513 w 7905681"/>
                  <a:gd name="connsiteY1043" fmla="*/ 2019383 h 4796589"/>
                  <a:gd name="connsiteX1044" fmla="*/ 7111843 w 7905681"/>
                  <a:gd name="connsiteY1044" fmla="*/ 2051151 h 4796589"/>
                  <a:gd name="connsiteX1045" fmla="*/ 7107174 w 7905681"/>
                  <a:gd name="connsiteY1045" fmla="*/ 2051151 h 4796589"/>
                  <a:gd name="connsiteX1046" fmla="*/ 7102505 w 7905681"/>
                  <a:gd name="connsiteY1046" fmla="*/ 2046612 h 4796589"/>
                  <a:gd name="connsiteX1047" fmla="*/ 7102505 w 7905681"/>
                  <a:gd name="connsiteY1047" fmla="*/ 2032997 h 4796589"/>
                  <a:gd name="connsiteX1048" fmla="*/ 7107174 w 7905681"/>
                  <a:gd name="connsiteY1048" fmla="*/ 2014847 h 4796589"/>
                  <a:gd name="connsiteX1049" fmla="*/ 7102505 w 7905681"/>
                  <a:gd name="connsiteY1049" fmla="*/ 2014847 h 4796589"/>
                  <a:gd name="connsiteX1050" fmla="*/ 7083826 w 7905681"/>
                  <a:gd name="connsiteY1050" fmla="*/ 2014847 h 4796589"/>
                  <a:gd name="connsiteX1051" fmla="*/ 7060479 w 7905681"/>
                  <a:gd name="connsiteY1051" fmla="*/ 2014847 h 4796589"/>
                  <a:gd name="connsiteX1052" fmla="*/ 7046470 w 7905681"/>
                  <a:gd name="connsiteY1052" fmla="*/ 2010308 h 4796589"/>
                  <a:gd name="connsiteX1053" fmla="*/ 7027793 w 7905681"/>
                  <a:gd name="connsiteY1053" fmla="*/ 2001232 h 4796589"/>
                  <a:gd name="connsiteX1054" fmla="*/ 7025761 w 7905681"/>
                  <a:gd name="connsiteY1054" fmla="*/ 1999653 h 4796589"/>
                  <a:gd name="connsiteX1055" fmla="*/ 7018452 w 7905681"/>
                  <a:gd name="connsiteY1055" fmla="*/ 2010309 h 4796589"/>
                  <a:gd name="connsiteX1056" fmla="*/ 7027789 w 7905681"/>
                  <a:gd name="connsiteY1056" fmla="*/ 2028460 h 4796589"/>
                  <a:gd name="connsiteX1057" fmla="*/ 7037129 w 7905681"/>
                  <a:gd name="connsiteY1057" fmla="*/ 2046612 h 4796589"/>
                  <a:gd name="connsiteX1058" fmla="*/ 7046468 w 7905681"/>
                  <a:gd name="connsiteY1058" fmla="*/ 2064763 h 4796589"/>
                  <a:gd name="connsiteX1059" fmla="*/ 7060476 w 7905681"/>
                  <a:gd name="connsiteY1059" fmla="*/ 2073839 h 4796589"/>
                  <a:gd name="connsiteX1060" fmla="*/ 7074485 w 7905681"/>
                  <a:gd name="connsiteY1060" fmla="*/ 2087453 h 4796589"/>
                  <a:gd name="connsiteX1061" fmla="*/ 7083824 w 7905681"/>
                  <a:gd name="connsiteY1061" fmla="*/ 2091990 h 4796589"/>
                  <a:gd name="connsiteX1062" fmla="*/ 7088493 w 7905681"/>
                  <a:gd name="connsiteY1062" fmla="*/ 2101065 h 4796589"/>
                  <a:gd name="connsiteX1063" fmla="*/ 7102501 w 7905681"/>
                  <a:gd name="connsiteY1063" fmla="*/ 2114680 h 4796589"/>
                  <a:gd name="connsiteX1064" fmla="*/ 7107171 w 7905681"/>
                  <a:gd name="connsiteY1064" fmla="*/ 2150983 h 4796589"/>
                  <a:gd name="connsiteX1065" fmla="*/ 7093982 w 7905681"/>
                  <a:gd name="connsiteY1065" fmla="*/ 2152815 h 4796589"/>
                  <a:gd name="connsiteX1066" fmla="*/ 7094375 w 7905681"/>
                  <a:gd name="connsiteY1066" fmla="*/ 2158205 h 4796589"/>
                  <a:gd name="connsiteX1067" fmla="*/ 7097836 w 7905681"/>
                  <a:gd name="connsiteY1067" fmla="*/ 2205660 h 4796589"/>
                  <a:gd name="connsiteX1068" fmla="*/ 7097836 w 7905681"/>
                  <a:gd name="connsiteY1068" fmla="*/ 2240523 h 4796589"/>
                  <a:gd name="connsiteX1069" fmla="*/ 7089924 w 7905681"/>
                  <a:gd name="connsiteY1069" fmla="*/ 2259896 h 4796589"/>
                  <a:gd name="connsiteX1070" fmla="*/ 7078055 w 7905681"/>
                  <a:gd name="connsiteY1070" fmla="*/ 2252145 h 4796589"/>
                  <a:gd name="connsiteX1071" fmla="*/ 7085968 w 7905681"/>
                  <a:gd name="connsiteY1071" fmla="*/ 2240523 h 4796589"/>
                  <a:gd name="connsiteX1072" fmla="*/ 7089924 w 7905681"/>
                  <a:gd name="connsiteY1072" fmla="*/ 2228905 h 4796589"/>
                  <a:gd name="connsiteX1073" fmla="*/ 7085968 w 7905681"/>
                  <a:gd name="connsiteY1073" fmla="*/ 2217283 h 4796589"/>
                  <a:gd name="connsiteX1074" fmla="*/ 7070144 w 7905681"/>
                  <a:gd name="connsiteY1074" fmla="*/ 2232777 h 4796589"/>
                  <a:gd name="connsiteX1075" fmla="*/ 7070144 w 7905681"/>
                  <a:gd name="connsiteY1075" fmla="*/ 2248274 h 4796589"/>
                  <a:gd name="connsiteX1076" fmla="*/ 7070144 w 7905681"/>
                  <a:gd name="connsiteY1076" fmla="*/ 2259896 h 4796589"/>
                  <a:gd name="connsiteX1077" fmla="*/ 7070144 w 7905681"/>
                  <a:gd name="connsiteY1077" fmla="*/ 2294759 h 4796589"/>
                  <a:gd name="connsiteX1078" fmla="*/ 7058281 w 7905681"/>
                  <a:gd name="connsiteY1078" fmla="*/ 2310253 h 4796589"/>
                  <a:gd name="connsiteX1079" fmla="*/ 7046412 w 7905681"/>
                  <a:gd name="connsiteY1079" fmla="*/ 2318004 h 4796589"/>
                  <a:gd name="connsiteX1080" fmla="*/ 7046412 w 7905681"/>
                  <a:gd name="connsiteY1080" fmla="*/ 2325750 h 4796589"/>
                  <a:gd name="connsiteX1081" fmla="*/ 7046412 w 7905681"/>
                  <a:gd name="connsiteY1081" fmla="*/ 2337373 h 4796589"/>
                  <a:gd name="connsiteX1082" fmla="*/ 7034544 w 7905681"/>
                  <a:gd name="connsiteY1082" fmla="*/ 2348995 h 4796589"/>
                  <a:gd name="connsiteX1083" fmla="*/ 7030594 w 7905681"/>
                  <a:gd name="connsiteY1083" fmla="*/ 2391605 h 4796589"/>
                  <a:gd name="connsiteX1084" fmla="*/ 7022682 w 7905681"/>
                  <a:gd name="connsiteY1084" fmla="*/ 2418725 h 4796589"/>
                  <a:gd name="connsiteX1085" fmla="*/ 7014769 w 7905681"/>
                  <a:gd name="connsiteY1085" fmla="*/ 2407102 h 4796589"/>
                  <a:gd name="connsiteX1086" fmla="*/ 7010813 w 7905681"/>
                  <a:gd name="connsiteY1086" fmla="*/ 2383858 h 4796589"/>
                  <a:gd name="connsiteX1087" fmla="*/ 7010813 w 7905681"/>
                  <a:gd name="connsiteY1087" fmla="*/ 2345120 h 4796589"/>
                  <a:gd name="connsiteX1088" fmla="*/ 7014769 w 7905681"/>
                  <a:gd name="connsiteY1088" fmla="*/ 2321875 h 4796589"/>
                  <a:gd name="connsiteX1089" fmla="*/ 7026637 w 7905681"/>
                  <a:gd name="connsiteY1089" fmla="*/ 2287012 h 4796589"/>
                  <a:gd name="connsiteX1090" fmla="*/ 7018726 w 7905681"/>
                  <a:gd name="connsiteY1090" fmla="*/ 2267643 h 4796589"/>
                  <a:gd name="connsiteX1091" fmla="*/ 7006858 w 7905681"/>
                  <a:gd name="connsiteY1091" fmla="*/ 2256021 h 4796589"/>
                  <a:gd name="connsiteX1092" fmla="*/ 7010813 w 7905681"/>
                  <a:gd name="connsiteY1092" fmla="*/ 2252145 h 4796589"/>
                  <a:gd name="connsiteX1093" fmla="*/ 7002901 w 7905681"/>
                  <a:gd name="connsiteY1093" fmla="*/ 2232777 h 4796589"/>
                  <a:gd name="connsiteX1094" fmla="*/ 6991038 w 7905681"/>
                  <a:gd name="connsiteY1094" fmla="*/ 2209535 h 4796589"/>
                  <a:gd name="connsiteX1095" fmla="*/ 6975213 w 7905681"/>
                  <a:gd name="connsiteY1095" fmla="*/ 2197914 h 4796589"/>
                  <a:gd name="connsiteX1096" fmla="*/ 6951482 w 7905681"/>
                  <a:gd name="connsiteY1096" fmla="*/ 2197914 h 4796589"/>
                  <a:gd name="connsiteX1097" fmla="*/ 6935658 w 7905681"/>
                  <a:gd name="connsiteY1097" fmla="*/ 2194039 h 4796589"/>
                  <a:gd name="connsiteX1098" fmla="*/ 6927752 w 7905681"/>
                  <a:gd name="connsiteY1098" fmla="*/ 2186291 h 4796589"/>
                  <a:gd name="connsiteX1099" fmla="*/ 6931702 w 7905681"/>
                  <a:gd name="connsiteY1099" fmla="*/ 2178544 h 4796589"/>
                  <a:gd name="connsiteX1100" fmla="*/ 6927752 w 7905681"/>
                  <a:gd name="connsiteY1100" fmla="*/ 2163046 h 4796589"/>
                  <a:gd name="connsiteX1101" fmla="*/ 6939614 w 7905681"/>
                  <a:gd name="connsiteY1101" fmla="*/ 2163046 h 4796589"/>
                  <a:gd name="connsiteX1102" fmla="*/ 6955439 w 7905681"/>
                  <a:gd name="connsiteY1102" fmla="*/ 2147553 h 4796589"/>
                  <a:gd name="connsiteX1103" fmla="*/ 6955439 w 7905681"/>
                  <a:gd name="connsiteY1103" fmla="*/ 2139806 h 4796589"/>
                  <a:gd name="connsiteX1104" fmla="*/ 6939614 w 7905681"/>
                  <a:gd name="connsiteY1104" fmla="*/ 2124308 h 4796589"/>
                  <a:gd name="connsiteX1105" fmla="*/ 6943570 w 7905681"/>
                  <a:gd name="connsiteY1105" fmla="*/ 2120438 h 4796589"/>
                  <a:gd name="connsiteX1106" fmla="*/ 6931702 w 7905681"/>
                  <a:gd name="connsiteY1106" fmla="*/ 2104940 h 4796589"/>
                  <a:gd name="connsiteX1107" fmla="*/ 6923795 w 7905681"/>
                  <a:gd name="connsiteY1107" fmla="*/ 2101068 h 4796589"/>
                  <a:gd name="connsiteX1108" fmla="*/ 6900058 w 7905681"/>
                  <a:gd name="connsiteY1108" fmla="*/ 2093317 h 4796589"/>
                  <a:gd name="connsiteX1109" fmla="*/ 6907971 w 7905681"/>
                  <a:gd name="connsiteY1109" fmla="*/ 2081695 h 4796589"/>
                  <a:gd name="connsiteX1110" fmla="*/ 6927752 w 7905681"/>
                  <a:gd name="connsiteY1110" fmla="*/ 2062325 h 4796589"/>
                  <a:gd name="connsiteX1111" fmla="*/ 6911927 w 7905681"/>
                  <a:gd name="connsiteY1111" fmla="*/ 2062325 h 4796589"/>
                  <a:gd name="connsiteX1112" fmla="*/ 6911927 w 7905681"/>
                  <a:gd name="connsiteY1112" fmla="*/ 2046832 h 4796589"/>
                  <a:gd name="connsiteX1113" fmla="*/ 6919839 w 7905681"/>
                  <a:gd name="connsiteY1113" fmla="*/ 2023587 h 4796589"/>
                  <a:gd name="connsiteX1114" fmla="*/ 6931702 w 7905681"/>
                  <a:gd name="connsiteY1114" fmla="*/ 2019716 h 4796589"/>
                  <a:gd name="connsiteX1115" fmla="*/ 6935658 w 7905681"/>
                  <a:gd name="connsiteY1115" fmla="*/ 1992595 h 4796589"/>
                  <a:gd name="connsiteX1116" fmla="*/ 6927752 w 7905681"/>
                  <a:gd name="connsiteY1116" fmla="*/ 1988724 h 4796589"/>
                  <a:gd name="connsiteX1117" fmla="*/ 6915883 w 7905681"/>
                  <a:gd name="connsiteY1117" fmla="*/ 2011965 h 4796589"/>
                  <a:gd name="connsiteX1118" fmla="*/ 6892152 w 7905681"/>
                  <a:gd name="connsiteY1118" fmla="*/ 2027462 h 4796589"/>
                  <a:gd name="connsiteX1119" fmla="*/ 6880283 w 7905681"/>
                  <a:gd name="connsiteY1119" fmla="*/ 2050707 h 4796589"/>
                  <a:gd name="connsiteX1120" fmla="*/ 6864459 w 7905681"/>
                  <a:gd name="connsiteY1120" fmla="*/ 2050707 h 4796589"/>
                  <a:gd name="connsiteX1121" fmla="*/ 6872372 w 7905681"/>
                  <a:gd name="connsiteY1121" fmla="*/ 2062325 h 4796589"/>
                  <a:gd name="connsiteX1122" fmla="*/ 6884240 w 7905681"/>
                  <a:gd name="connsiteY1122" fmla="*/ 2081695 h 4796589"/>
                  <a:gd name="connsiteX1123" fmla="*/ 6880283 w 7905681"/>
                  <a:gd name="connsiteY1123" fmla="*/ 2108815 h 4796589"/>
                  <a:gd name="connsiteX1124" fmla="*/ 6884240 w 7905681"/>
                  <a:gd name="connsiteY1124" fmla="*/ 2135931 h 4796589"/>
                  <a:gd name="connsiteX1125" fmla="*/ 6884240 w 7905681"/>
                  <a:gd name="connsiteY1125" fmla="*/ 2163046 h 4796589"/>
                  <a:gd name="connsiteX1126" fmla="*/ 6892152 w 7905681"/>
                  <a:gd name="connsiteY1126" fmla="*/ 2174669 h 4796589"/>
                  <a:gd name="connsiteX1127" fmla="*/ 6915883 w 7905681"/>
                  <a:gd name="connsiteY1127" fmla="*/ 2205660 h 4796589"/>
                  <a:gd name="connsiteX1128" fmla="*/ 6915883 w 7905681"/>
                  <a:gd name="connsiteY1128" fmla="*/ 2209535 h 4796589"/>
                  <a:gd name="connsiteX1129" fmla="*/ 6915883 w 7905681"/>
                  <a:gd name="connsiteY1129" fmla="*/ 2221154 h 4796589"/>
                  <a:gd name="connsiteX1130" fmla="*/ 6927752 w 7905681"/>
                  <a:gd name="connsiteY1130" fmla="*/ 2232777 h 4796589"/>
                  <a:gd name="connsiteX1131" fmla="*/ 6935658 w 7905681"/>
                  <a:gd name="connsiteY1131" fmla="*/ 2248274 h 4796589"/>
                  <a:gd name="connsiteX1132" fmla="*/ 6923795 w 7905681"/>
                  <a:gd name="connsiteY1132" fmla="*/ 2252145 h 4796589"/>
                  <a:gd name="connsiteX1133" fmla="*/ 6907971 w 7905681"/>
                  <a:gd name="connsiteY1133" fmla="*/ 2244398 h 4796589"/>
                  <a:gd name="connsiteX1134" fmla="*/ 6896108 w 7905681"/>
                  <a:gd name="connsiteY1134" fmla="*/ 2236652 h 4796589"/>
                  <a:gd name="connsiteX1135" fmla="*/ 6844684 w 7905681"/>
                  <a:gd name="connsiteY1135" fmla="*/ 2232777 h 4796589"/>
                  <a:gd name="connsiteX1136" fmla="*/ 6842707 w 7905681"/>
                  <a:gd name="connsiteY1136" fmla="*/ 2233261 h 4796589"/>
                  <a:gd name="connsiteX1137" fmla="*/ 6833072 w 7905681"/>
                  <a:gd name="connsiteY1137" fmla="*/ 2235621 h 4796589"/>
                  <a:gd name="connsiteX1138" fmla="*/ 6845667 w 7905681"/>
                  <a:gd name="connsiteY1138" fmla="*/ 2241745 h 4796589"/>
                  <a:gd name="connsiteX1139" fmla="*/ 6864352 w 7905681"/>
                  <a:gd name="connsiteY1139" fmla="*/ 2259895 h 4796589"/>
                  <a:gd name="connsiteX1140" fmla="*/ 6878354 w 7905681"/>
                  <a:gd name="connsiteY1140" fmla="*/ 2259895 h 4796589"/>
                  <a:gd name="connsiteX1141" fmla="*/ 6883026 w 7905681"/>
                  <a:gd name="connsiteY1141" fmla="*/ 2250816 h 4796589"/>
                  <a:gd name="connsiteX1142" fmla="*/ 6887696 w 7905681"/>
                  <a:gd name="connsiteY1142" fmla="*/ 2250816 h 4796589"/>
                  <a:gd name="connsiteX1143" fmla="*/ 6901709 w 7905681"/>
                  <a:gd name="connsiteY1143" fmla="*/ 2268967 h 4796589"/>
                  <a:gd name="connsiteX1144" fmla="*/ 6929724 w 7905681"/>
                  <a:gd name="connsiteY1144" fmla="*/ 2287123 h 4796589"/>
                  <a:gd name="connsiteX1145" fmla="*/ 6948398 w 7905681"/>
                  <a:gd name="connsiteY1145" fmla="*/ 2282581 h 4796589"/>
                  <a:gd name="connsiteX1146" fmla="*/ 6948398 w 7905681"/>
                  <a:gd name="connsiteY1146" fmla="*/ 2296196 h 4796589"/>
                  <a:gd name="connsiteX1147" fmla="*/ 6948398 w 7905681"/>
                  <a:gd name="connsiteY1147" fmla="*/ 2318888 h 4796589"/>
                  <a:gd name="connsiteX1148" fmla="*/ 6957740 w 7905681"/>
                  <a:gd name="connsiteY1148" fmla="*/ 2337038 h 4796589"/>
                  <a:gd name="connsiteX1149" fmla="*/ 6929724 w 7905681"/>
                  <a:gd name="connsiteY1149" fmla="*/ 2332501 h 4796589"/>
                  <a:gd name="connsiteX1150" fmla="*/ 6925053 w 7905681"/>
                  <a:gd name="connsiteY1150" fmla="*/ 2318888 h 4796589"/>
                  <a:gd name="connsiteX1151" fmla="*/ 6901709 w 7905681"/>
                  <a:gd name="connsiteY1151" fmla="*/ 2314351 h 4796589"/>
                  <a:gd name="connsiteX1152" fmla="*/ 6883026 w 7905681"/>
                  <a:gd name="connsiteY1152" fmla="*/ 2305273 h 4796589"/>
                  <a:gd name="connsiteX1153" fmla="*/ 6883026 w 7905681"/>
                  <a:gd name="connsiteY1153" fmla="*/ 2309809 h 4796589"/>
                  <a:gd name="connsiteX1154" fmla="*/ 6901709 w 7905681"/>
                  <a:gd name="connsiteY1154" fmla="*/ 2337038 h 4796589"/>
                  <a:gd name="connsiteX1155" fmla="*/ 6943736 w 7905681"/>
                  <a:gd name="connsiteY1155" fmla="*/ 2350652 h 4796589"/>
                  <a:gd name="connsiteX1156" fmla="*/ 6953069 w 7905681"/>
                  <a:gd name="connsiteY1156" fmla="*/ 2355189 h 4796589"/>
                  <a:gd name="connsiteX1157" fmla="*/ 6962410 w 7905681"/>
                  <a:gd name="connsiteY1157" fmla="*/ 2368803 h 4796589"/>
                  <a:gd name="connsiteX1158" fmla="*/ 6971752 w 7905681"/>
                  <a:gd name="connsiteY1158" fmla="*/ 2382417 h 4796589"/>
                  <a:gd name="connsiteX1159" fmla="*/ 6953069 w 7905681"/>
                  <a:gd name="connsiteY1159" fmla="*/ 2373344 h 4796589"/>
                  <a:gd name="connsiteX1160" fmla="*/ 6943736 w 7905681"/>
                  <a:gd name="connsiteY1160" fmla="*/ 2382417 h 4796589"/>
                  <a:gd name="connsiteX1161" fmla="*/ 6943736 w 7905681"/>
                  <a:gd name="connsiteY1161" fmla="*/ 2391494 h 4796589"/>
                  <a:gd name="connsiteX1162" fmla="*/ 6953069 w 7905681"/>
                  <a:gd name="connsiteY1162" fmla="*/ 2400567 h 4796589"/>
                  <a:gd name="connsiteX1163" fmla="*/ 6962410 w 7905681"/>
                  <a:gd name="connsiteY1163" fmla="*/ 2418724 h 4796589"/>
                  <a:gd name="connsiteX1164" fmla="*/ 6976423 w 7905681"/>
                  <a:gd name="connsiteY1164" fmla="*/ 2427796 h 4796589"/>
                  <a:gd name="connsiteX1165" fmla="*/ 6981095 w 7905681"/>
                  <a:gd name="connsiteY1165" fmla="*/ 2441410 h 4796589"/>
                  <a:gd name="connsiteX1166" fmla="*/ 7004439 w 7905681"/>
                  <a:gd name="connsiteY1166" fmla="*/ 2455024 h 4796589"/>
                  <a:gd name="connsiteX1167" fmla="*/ 7013780 w 7905681"/>
                  <a:gd name="connsiteY1167" fmla="*/ 2455024 h 4796589"/>
                  <a:gd name="connsiteX1168" fmla="*/ 7032455 w 7905681"/>
                  <a:gd name="connsiteY1168" fmla="*/ 2468639 h 4796589"/>
                  <a:gd name="connsiteX1169" fmla="*/ 7046467 w 7905681"/>
                  <a:gd name="connsiteY1169" fmla="*/ 2486789 h 4796589"/>
                  <a:gd name="connsiteX1170" fmla="*/ 7055809 w 7905681"/>
                  <a:gd name="connsiteY1170" fmla="*/ 2509481 h 4796589"/>
                  <a:gd name="connsiteX1171" fmla="*/ 7055809 w 7905681"/>
                  <a:gd name="connsiteY1171" fmla="*/ 2523095 h 4796589"/>
                  <a:gd name="connsiteX1172" fmla="*/ 7032455 w 7905681"/>
                  <a:gd name="connsiteY1172" fmla="*/ 2532168 h 4796589"/>
                  <a:gd name="connsiteX1173" fmla="*/ 7029290 w 7905681"/>
                  <a:gd name="connsiteY1173" fmla="*/ 2532791 h 4796589"/>
                  <a:gd name="connsiteX1174" fmla="*/ 7030296 w 7905681"/>
                  <a:gd name="connsiteY1174" fmla="*/ 2534096 h 4796589"/>
                  <a:gd name="connsiteX1175" fmla="*/ 7040681 w 7905681"/>
                  <a:gd name="connsiteY1175" fmla="*/ 2547550 h 4796589"/>
                  <a:gd name="connsiteX1176" fmla="*/ 7044633 w 7905681"/>
                  <a:gd name="connsiteY1176" fmla="*/ 2559084 h 4796589"/>
                  <a:gd name="connsiteX1177" fmla="*/ 7056489 w 7905681"/>
                  <a:gd name="connsiteY1177" fmla="*/ 2574461 h 4796589"/>
                  <a:gd name="connsiteX1178" fmla="*/ 7056489 w 7905681"/>
                  <a:gd name="connsiteY1178" fmla="*/ 2585995 h 4796589"/>
                  <a:gd name="connsiteX1179" fmla="*/ 7044633 w 7905681"/>
                  <a:gd name="connsiteY1179" fmla="*/ 2585995 h 4796589"/>
                  <a:gd name="connsiteX1180" fmla="*/ 7024860 w 7905681"/>
                  <a:gd name="connsiteY1180" fmla="*/ 2578309 h 4796589"/>
                  <a:gd name="connsiteX1181" fmla="*/ 7020908 w 7905681"/>
                  <a:gd name="connsiteY1181" fmla="*/ 2578309 h 4796589"/>
                  <a:gd name="connsiteX1182" fmla="*/ 7020908 w 7905681"/>
                  <a:gd name="connsiteY1182" fmla="*/ 2582152 h 4796589"/>
                  <a:gd name="connsiteX1183" fmla="*/ 7028812 w 7905681"/>
                  <a:gd name="connsiteY1183" fmla="*/ 2593685 h 4796589"/>
                  <a:gd name="connsiteX1184" fmla="*/ 7032775 w 7905681"/>
                  <a:gd name="connsiteY1184" fmla="*/ 2593685 h 4796589"/>
                  <a:gd name="connsiteX1185" fmla="*/ 7036729 w 7905681"/>
                  <a:gd name="connsiteY1185" fmla="*/ 2601377 h 4796589"/>
                  <a:gd name="connsiteX1186" fmla="*/ 7032775 w 7905681"/>
                  <a:gd name="connsiteY1186" fmla="*/ 2605219 h 4796589"/>
                  <a:gd name="connsiteX1187" fmla="*/ 7028812 w 7905681"/>
                  <a:gd name="connsiteY1187" fmla="*/ 2616753 h 4796589"/>
                  <a:gd name="connsiteX1188" fmla="*/ 7009050 w 7905681"/>
                  <a:gd name="connsiteY1188" fmla="*/ 2616753 h 4796589"/>
                  <a:gd name="connsiteX1189" fmla="*/ 7005098 w 7905681"/>
                  <a:gd name="connsiteY1189" fmla="*/ 2624444 h 4796589"/>
                  <a:gd name="connsiteX1190" fmla="*/ 6989278 w 7905681"/>
                  <a:gd name="connsiteY1190" fmla="*/ 2632131 h 4796589"/>
                  <a:gd name="connsiteX1191" fmla="*/ 6985326 w 7905681"/>
                  <a:gd name="connsiteY1191" fmla="*/ 2632131 h 4796589"/>
                  <a:gd name="connsiteX1192" fmla="*/ 6973469 w 7905681"/>
                  <a:gd name="connsiteY1192" fmla="*/ 2639821 h 4796589"/>
                  <a:gd name="connsiteX1193" fmla="*/ 6969516 w 7905681"/>
                  <a:gd name="connsiteY1193" fmla="*/ 2643665 h 4796589"/>
                  <a:gd name="connsiteX1194" fmla="*/ 6957659 w 7905681"/>
                  <a:gd name="connsiteY1194" fmla="*/ 2651355 h 4796589"/>
                  <a:gd name="connsiteX1195" fmla="*/ 6949744 w 7905681"/>
                  <a:gd name="connsiteY1195" fmla="*/ 2632131 h 4796589"/>
                  <a:gd name="connsiteX1196" fmla="*/ 6945791 w 7905681"/>
                  <a:gd name="connsiteY1196" fmla="*/ 2609063 h 4796589"/>
                  <a:gd name="connsiteX1197" fmla="*/ 6941839 w 7905681"/>
                  <a:gd name="connsiteY1197" fmla="*/ 2593685 h 4796589"/>
                  <a:gd name="connsiteX1198" fmla="*/ 6933935 w 7905681"/>
                  <a:gd name="connsiteY1198" fmla="*/ 2601377 h 4796589"/>
                  <a:gd name="connsiteX1199" fmla="*/ 6933935 w 7905681"/>
                  <a:gd name="connsiteY1199" fmla="*/ 2609063 h 4796589"/>
                  <a:gd name="connsiteX1200" fmla="*/ 6933935 w 7905681"/>
                  <a:gd name="connsiteY1200" fmla="*/ 2620597 h 4796589"/>
                  <a:gd name="connsiteX1201" fmla="*/ 6937887 w 7905681"/>
                  <a:gd name="connsiteY1201" fmla="*/ 2628287 h 4796589"/>
                  <a:gd name="connsiteX1202" fmla="*/ 6941839 w 7905681"/>
                  <a:gd name="connsiteY1202" fmla="*/ 2635978 h 4796589"/>
                  <a:gd name="connsiteX1203" fmla="*/ 6949744 w 7905681"/>
                  <a:gd name="connsiteY1203" fmla="*/ 2647512 h 4796589"/>
                  <a:gd name="connsiteX1204" fmla="*/ 6949744 w 7905681"/>
                  <a:gd name="connsiteY1204" fmla="*/ 2655199 h 4796589"/>
                  <a:gd name="connsiteX1205" fmla="*/ 6949744 w 7905681"/>
                  <a:gd name="connsiteY1205" fmla="*/ 2674423 h 4796589"/>
                  <a:gd name="connsiteX1206" fmla="*/ 6953707 w 7905681"/>
                  <a:gd name="connsiteY1206" fmla="*/ 2682113 h 4796589"/>
                  <a:gd name="connsiteX1207" fmla="*/ 6965564 w 7905681"/>
                  <a:gd name="connsiteY1207" fmla="*/ 2666732 h 4796589"/>
                  <a:gd name="connsiteX1208" fmla="*/ 6977421 w 7905681"/>
                  <a:gd name="connsiteY1208" fmla="*/ 2655199 h 4796589"/>
                  <a:gd name="connsiteX1209" fmla="*/ 7001146 w 7905681"/>
                  <a:gd name="connsiteY1209" fmla="*/ 2647512 h 4796589"/>
                  <a:gd name="connsiteX1210" fmla="*/ 7009050 w 7905681"/>
                  <a:gd name="connsiteY1210" fmla="*/ 2647512 h 4796589"/>
                  <a:gd name="connsiteX1211" fmla="*/ 7032775 w 7905681"/>
                  <a:gd name="connsiteY1211" fmla="*/ 2635978 h 4796589"/>
                  <a:gd name="connsiteX1212" fmla="*/ 7044633 w 7905681"/>
                  <a:gd name="connsiteY1212" fmla="*/ 2639821 h 4796589"/>
                  <a:gd name="connsiteX1213" fmla="*/ 7052537 w 7905681"/>
                  <a:gd name="connsiteY1213" fmla="*/ 2655199 h 4796589"/>
                  <a:gd name="connsiteX1214" fmla="*/ 7056489 w 7905681"/>
                  <a:gd name="connsiteY1214" fmla="*/ 2678266 h 4796589"/>
                  <a:gd name="connsiteX1215" fmla="*/ 7068347 w 7905681"/>
                  <a:gd name="connsiteY1215" fmla="*/ 2685957 h 4796589"/>
                  <a:gd name="connsiteX1216" fmla="*/ 7068347 w 7905681"/>
                  <a:gd name="connsiteY1216" fmla="*/ 2678266 h 4796589"/>
                  <a:gd name="connsiteX1217" fmla="*/ 7072310 w 7905681"/>
                  <a:gd name="connsiteY1217" fmla="*/ 2643665 h 4796589"/>
                  <a:gd name="connsiteX1218" fmla="*/ 7076262 w 7905681"/>
                  <a:gd name="connsiteY1218" fmla="*/ 2639821 h 4796589"/>
                  <a:gd name="connsiteX1219" fmla="*/ 7088120 w 7905681"/>
                  <a:gd name="connsiteY1219" fmla="*/ 2639821 h 4796589"/>
                  <a:gd name="connsiteX1220" fmla="*/ 7096024 w 7905681"/>
                  <a:gd name="connsiteY1220" fmla="*/ 2651355 h 4796589"/>
                  <a:gd name="connsiteX1221" fmla="*/ 7103929 w 7905681"/>
                  <a:gd name="connsiteY1221" fmla="*/ 2662889 h 4796589"/>
                  <a:gd name="connsiteX1222" fmla="*/ 7111844 w 7905681"/>
                  <a:gd name="connsiteY1222" fmla="*/ 2674423 h 4796589"/>
                  <a:gd name="connsiteX1223" fmla="*/ 7107882 w 7905681"/>
                  <a:gd name="connsiteY1223" fmla="*/ 2682113 h 4796589"/>
                  <a:gd name="connsiteX1224" fmla="*/ 7107882 w 7905681"/>
                  <a:gd name="connsiteY1224" fmla="*/ 2693647 h 4796589"/>
                  <a:gd name="connsiteX1225" fmla="*/ 7099976 w 7905681"/>
                  <a:gd name="connsiteY1225" fmla="*/ 2701334 h 4796589"/>
                  <a:gd name="connsiteX1226" fmla="*/ 7096024 w 7905681"/>
                  <a:gd name="connsiteY1226" fmla="*/ 2693647 h 4796589"/>
                  <a:gd name="connsiteX1227" fmla="*/ 7088120 w 7905681"/>
                  <a:gd name="connsiteY1227" fmla="*/ 2693647 h 4796589"/>
                  <a:gd name="connsiteX1228" fmla="*/ 7084167 w 7905681"/>
                  <a:gd name="connsiteY1228" fmla="*/ 2709025 h 4796589"/>
                  <a:gd name="connsiteX1229" fmla="*/ 7084167 w 7905681"/>
                  <a:gd name="connsiteY1229" fmla="*/ 2716715 h 4796589"/>
                  <a:gd name="connsiteX1230" fmla="*/ 7080214 w 7905681"/>
                  <a:gd name="connsiteY1230" fmla="*/ 2728249 h 4796589"/>
                  <a:gd name="connsiteX1231" fmla="*/ 7076262 w 7905681"/>
                  <a:gd name="connsiteY1231" fmla="*/ 2735935 h 4796589"/>
                  <a:gd name="connsiteX1232" fmla="*/ 7076262 w 7905681"/>
                  <a:gd name="connsiteY1232" fmla="*/ 2751317 h 4796589"/>
                  <a:gd name="connsiteX1233" fmla="*/ 7072310 w 7905681"/>
                  <a:gd name="connsiteY1233" fmla="*/ 2755160 h 4796589"/>
                  <a:gd name="connsiteX1234" fmla="*/ 7048585 w 7905681"/>
                  <a:gd name="connsiteY1234" fmla="*/ 2755160 h 4796589"/>
                  <a:gd name="connsiteX1235" fmla="*/ 7032775 w 7905681"/>
                  <a:gd name="connsiteY1235" fmla="*/ 2755160 h 4796589"/>
                  <a:gd name="connsiteX1236" fmla="*/ 7024860 w 7905681"/>
                  <a:gd name="connsiteY1236" fmla="*/ 2751317 h 4796589"/>
                  <a:gd name="connsiteX1237" fmla="*/ 7020908 w 7905681"/>
                  <a:gd name="connsiteY1237" fmla="*/ 2755160 h 4796589"/>
                  <a:gd name="connsiteX1238" fmla="*/ 7009050 w 7905681"/>
                  <a:gd name="connsiteY1238" fmla="*/ 2755160 h 4796589"/>
                  <a:gd name="connsiteX1239" fmla="*/ 7001146 w 7905681"/>
                  <a:gd name="connsiteY1239" fmla="*/ 2747469 h 4796589"/>
                  <a:gd name="connsiteX1240" fmla="*/ 6997194 w 7905681"/>
                  <a:gd name="connsiteY1240" fmla="*/ 2728249 h 4796589"/>
                  <a:gd name="connsiteX1241" fmla="*/ 6985326 w 7905681"/>
                  <a:gd name="connsiteY1241" fmla="*/ 2728249 h 4796589"/>
                  <a:gd name="connsiteX1242" fmla="*/ 6977421 w 7905681"/>
                  <a:gd name="connsiteY1242" fmla="*/ 2732093 h 4796589"/>
                  <a:gd name="connsiteX1243" fmla="*/ 6981374 w 7905681"/>
                  <a:gd name="connsiteY1243" fmla="*/ 2739783 h 4796589"/>
                  <a:gd name="connsiteX1244" fmla="*/ 6985326 w 7905681"/>
                  <a:gd name="connsiteY1244" fmla="*/ 2743626 h 4796589"/>
                  <a:gd name="connsiteX1245" fmla="*/ 6989278 w 7905681"/>
                  <a:gd name="connsiteY1245" fmla="*/ 2751317 h 4796589"/>
                  <a:gd name="connsiteX1246" fmla="*/ 6985326 w 7905681"/>
                  <a:gd name="connsiteY1246" fmla="*/ 2759003 h 4796589"/>
                  <a:gd name="connsiteX1247" fmla="*/ 6969516 w 7905681"/>
                  <a:gd name="connsiteY1247" fmla="*/ 2751317 h 4796589"/>
                  <a:gd name="connsiteX1248" fmla="*/ 6945791 w 7905681"/>
                  <a:gd name="connsiteY1248" fmla="*/ 2751317 h 4796589"/>
                  <a:gd name="connsiteX1249" fmla="*/ 6929982 w 7905681"/>
                  <a:gd name="connsiteY1249" fmla="*/ 2751317 h 4796589"/>
                  <a:gd name="connsiteX1250" fmla="*/ 6929982 w 7905681"/>
                  <a:gd name="connsiteY1250" fmla="*/ 2755160 h 4796589"/>
                  <a:gd name="connsiteX1251" fmla="*/ 6941839 w 7905681"/>
                  <a:gd name="connsiteY1251" fmla="*/ 2762851 h 4796589"/>
                  <a:gd name="connsiteX1252" fmla="*/ 6969516 w 7905681"/>
                  <a:gd name="connsiteY1252" fmla="*/ 2766694 h 4796589"/>
                  <a:gd name="connsiteX1253" fmla="*/ 6993242 w 7905681"/>
                  <a:gd name="connsiteY1253" fmla="*/ 2778228 h 4796589"/>
                  <a:gd name="connsiteX1254" fmla="*/ 7005098 w 7905681"/>
                  <a:gd name="connsiteY1254" fmla="*/ 2778228 h 4796589"/>
                  <a:gd name="connsiteX1255" fmla="*/ 7005098 w 7905681"/>
                  <a:gd name="connsiteY1255" fmla="*/ 2785919 h 4796589"/>
                  <a:gd name="connsiteX1256" fmla="*/ 6997194 w 7905681"/>
                  <a:gd name="connsiteY1256" fmla="*/ 2793604 h 4796589"/>
                  <a:gd name="connsiteX1257" fmla="*/ 6993242 w 7905681"/>
                  <a:gd name="connsiteY1257" fmla="*/ 2793604 h 4796589"/>
                  <a:gd name="connsiteX1258" fmla="*/ 6989278 w 7905681"/>
                  <a:gd name="connsiteY1258" fmla="*/ 2805138 h 4796589"/>
                  <a:gd name="connsiteX1259" fmla="*/ 6993242 w 7905681"/>
                  <a:gd name="connsiteY1259" fmla="*/ 2812829 h 4796589"/>
                  <a:gd name="connsiteX1260" fmla="*/ 6993242 w 7905681"/>
                  <a:gd name="connsiteY1260" fmla="*/ 2820520 h 4796589"/>
                  <a:gd name="connsiteX1261" fmla="*/ 6981374 w 7905681"/>
                  <a:gd name="connsiteY1261" fmla="*/ 2828206 h 4796589"/>
                  <a:gd name="connsiteX1262" fmla="*/ 6961612 w 7905681"/>
                  <a:gd name="connsiteY1262" fmla="*/ 2828206 h 4796589"/>
                  <a:gd name="connsiteX1263" fmla="*/ 6953707 w 7905681"/>
                  <a:gd name="connsiteY1263" fmla="*/ 2824363 h 4796589"/>
                  <a:gd name="connsiteX1264" fmla="*/ 6945791 w 7905681"/>
                  <a:gd name="connsiteY1264" fmla="*/ 2824363 h 4796589"/>
                  <a:gd name="connsiteX1265" fmla="*/ 6941839 w 7905681"/>
                  <a:gd name="connsiteY1265" fmla="*/ 2828206 h 4796589"/>
                  <a:gd name="connsiteX1266" fmla="*/ 6941839 w 7905681"/>
                  <a:gd name="connsiteY1266" fmla="*/ 2835897 h 4796589"/>
                  <a:gd name="connsiteX1267" fmla="*/ 6941839 w 7905681"/>
                  <a:gd name="connsiteY1267" fmla="*/ 2843588 h 4796589"/>
                  <a:gd name="connsiteX1268" fmla="*/ 6973469 w 7905681"/>
                  <a:gd name="connsiteY1268" fmla="*/ 2851274 h 4796589"/>
                  <a:gd name="connsiteX1269" fmla="*/ 6985326 w 7905681"/>
                  <a:gd name="connsiteY1269" fmla="*/ 2851274 h 4796589"/>
                  <a:gd name="connsiteX1270" fmla="*/ 7005098 w 7905681"/>
                  <a:gd name="connsiteY1270" fmla="*/ 2839740 h 4796589"/>
                  <a:gd name="connsiteX1271" fmla="*/ 7013003 w 7905681"/>
                  <a:gd name="connsiteY1271" fmla="*/ 2832054 h 4796589"/>
                  <a:gd name="connsiteX1272" fmla="*/ 7020908 w 7905681"/>
                  <a:gd name="connsiteY1272" fmla="*/ 2832054 h 4796589"/>
                  <a:gd name="connsiteX1273" fmla="*/ 7024860 w 7905681"/>
                  <a:gd name="connsiteY1273" fmla="*/ 2824363 h 4796589"/>
                  <a:gd name="connsiteX1274" fmla="*/ 7040681 w 7905681"/>
                  <a:gd name="connsiteY1274" fmla="*/ 2820520 h 4796589"/>
                  <a:gd name="connsiteX1275" fmla="*/ 7048585 w 7905681"/>
                  <a:gd name="connsiteY1275" fmla="*/ 2828206 h 4796589"/>
                  <a:gd name="connsiteX1276" fmla="*/ 7044633 w 7905681"/>
                  <a:gd name="connsiteY1276" fmla="*/ 2835897 h 4796589"/>
                  <a:gd name="connsiteX1277" fmla="*/ 7040681 w 7905681"/>
                  <a:gd name="connsiteY1277" fmla="*/ 2843588 h 4796589"/>
                  <a:gd name="connsiteX1278" fmla="*/ 7036729 w 7905681"/>
                  <a:gd name="connsiteY1278" fmla="*/ 2862808 h 4796589"/>
                  <a:gd name="connsiteX1279" fmla="*/ 7028812 w 7905681"/>
                  <a:gd name="connsiteY1279" fmla="*/ 2878190 h 4796589"/>
                  <a:gd name="connsiteX1280" fmla="*/ 7013003 w 7905681"/>
                  <a:gd name="connsiteY1280" fmla="*/ 2866656 h 4796589"/>
                  <a:gd name="connsiteX1281" fmla="*/ 7013003 w 7905681"/>
                  <a:gd name="connsiteY1281" fmla="*/ 2870498 h 4796589"/>
                  <a:gd name="connsiteX1282" fmla="*/ 7005098 w 7905681"/>
                  <a:gd name="connsiteY1282" fmla="*/ 2874342 h 4796589"/>
                  <a:gd name="connsiteX1283" fmla="*/ 6993242 w 7905681"/>
                  <a:gd name="connsiteY1283" fmla="*/ 2882032 h 4796589"/>
                  <a:gd name="connsiteX1284" fmla="*/ 6985326 w 7905681"/>
                  <a:gd name="connsiteY1284" fmla="*/ 2882032 h 4796589"/>
                  <a:gd name="connsiteX1285" fmla="*/ 6969516 w 7905681"/>
                  <a:gd name="connsiteY1285" fmla="*/ 2889723 h 4796589"/>
                  <a:gd name="connsiteX1286" fmla="*/ 6949744 w 7905681"/>
                  <a:gd name="connsiteY1286" fmla="*/ 2897410 h 4796589"/>
                  <a:gd name="connsiteX1287" fmla="*/ 6941839 w 7905681"/>
                  <a:gd name="connsiteY1287" fmla="*/ 2889723 h 4796589"/>
                  <a:gd name="connsiteX1288" fmla="*/ 6941839 w 7905681"/>
                  <a:gd name="connsiteY1288" fmla="*/ 2893566 h 4796589"/>
                  <a:gd name="connsiteX1289" fmla="*/ 6933935 w 7905681"/>
                  <a:gd name="connsiteY1289" fmla="*/ 2897410 h 4796589"/>
                  <a:gd name="connsiteX1290" fmla="*/ 6933935 w 7905681"/>
                  <a:gd name="connsiteY1290" fmla="*/ 2905100 h 4796589"/>
                  <a:gd name="connsiteX1291" fmla="*/ 6933935 w 7905681"/>
                  <a:gd name="connsiteY1291" fmla="*/ 2912791 h 4796589"/>
                  <a:gd name="connsiteX1292" fmla="*/ 6922077 w 7905681"/>
                  <a:gd name="connsiteY1292" fmla="*/ 2916634 h 4796589"/>
                  <a:gd name="connsiteX1293" fmla="*/ 6906258 w 7905681"/>
                  <a:gd name="connsiteY1293" fmla="*/ 2924325 h 4796589"/>
                  <a:gd name="connsiteX1294" fmla="*/ 6902304 w 7905681"/>
                  <a:gd name="connsiteY1294" fmla="*/ 2908944 h 4796589"/>
                  <a:gd name="connsiteX1295" fmla="*/ 6898352 w 7905681"/>
                  <a:gd name="connsiteY1295" fmla="*/ 2905100 h 4796589"/>
                  <a:gd name="connsiteX1296" fmla="*/ 6894400 w 7905681"/>
                  <a:gd name="connsiteY1296" fmla="*/ 2905100 h 4796589"/>
                  <a:gd name="connsiteX1297" fmla="*/ 6890448 w 7905681"/>
                  <a:gd name="connsiteY1297" fmla="*/ 2908944 h 4796589"/>
                  <a:gd name="connsiteX1298" fmla="*/ 6890448 w 7905681"/>
                  <a:gd name="connsiteY1298" fmla="*/ 2916634 h 4796589"/>
                  <a:gd name="connsiteX1299" fmla="*/ 6886496 w 7905681"/>
                  <a:gd name="connsiteY1299" fmla="*/ 2920478 h 4796589"/>
                  <a:gd name="connsiteX1300" fmla="*/ 6890448 w 7905681"/>
                  <a:gd name="connsiteY1300" fmla="*/ 2928168 h 4796589"/>
                  <a:gd name="connsiteX1301" fmla="*/ 6894400 w 7905681"/>
                  <a:gd name="connsiteY1301" fmla="*/ 2939702 h 4796589"/>
                  <a:gd name="connsiteX1302" fmla="*/ 6894400 w 7905681"/>
                  <a:gd name="connsiteY1302" fmla="*/ 2947392 h 4796589"/>
                  <a:gd name="connsiteX1303" fmla="*/ 6878590 w 7905681"/>
                  <a:gd name="connsiteY1303" fmla="*/ 2958926 h 4796589"/>
                  <a:gd name="connsiteX1304" fmla="*/ 6862771 w 7905681"/>
                  <a:gd name="connsiteY1304" fmla="*/ 2981994 h 4796589"/>
                  <a:gd name="connsiteX1305" fmla="*/ 6850913 w 7905681"/>
                  <a:gd name="connsiteY1305" fmla="*/ 3008905 h 4796589"/>
                  <a:gd name="connsiteX1306" fmla="*/ 6846961 w 7905681"/>
                  <a:gd name="connsiteY1306" fmla="*/ 3043507 h 4796589"/>
                  <a:gd name="connsiteX1307" fmla="*/ 6835103 w 7905681"/>
                  <a:gd name="connsiteY1307" fmla="*/ 3055041 h 4796589"/>
                  <a:gd name="connsiteX1308" fmla="*/ 6827189 w 7905681"/>
                  <a:gd name="connsiteY1308" fmla="*/ 3066575 h 4796589"/>
                  <a:gd name="connsiteX1309" fmla="*/ 6791617 w 7905681"/>
                  <a:gd name="connsiteY1309" fmla="*/ 3070419 h 4796589"/>
                  <a:gd name="connsiteX1310" fmla="*/ 6783702 w 7905681"/>
                  <a:gd name="connsiteY1310" fmla="*/ 3070419 h 4796589"/>
                  <a:gd name="connsiteX1311" fmla="*/ 6748119 w 7905681"/>
                  <a:gd name="connsiteY1311" fmla="*/ 3085799 h 4796589"/>
                  <a:gd name="connsiteX1312" fmla="*/ 6697930 w 7905681"/>
                  <a:gd name="connsiteY1312" fmla="*/ 3050132 h 4796589"/>
                  <a:gd name="connsiteX1313" fmla="*/ 6665966 w 7905681"/>
                  <a:gd name="connsiteY1313" fmla="*/ 3027416 h 4796589"/>
                  <a:gd name="connsiteX1314" fmla="*/ 6681065 w 7905681"/>
                  <a:gd name="connsiteY1314" fmla="*/ 3038310 h 4796589"/>
                  <a:gd name="connsiteX1315" fmla="*/ 6747612 w 7905681"/>
                  <a:gd name="connsiteY1315" fmla="*/ 3086324 h 4796589"/>
                  <a:gd name="connsiteX1316" fmla="*/ 6739705 w 7905681"/>
                  <a:gd name="connsiteY1316" fmla="*/ 3093981 h 4796589"/>
                  <a:gd name="connsiteX1317" fmla="*/ 6712030 w 7905681"/>
                  <a:gd name="connsiteY1317" fmla="*/ 3116945 h 4796589"/>
                  <a:gd name="connsiteX1318" fmla="*/ 6704122 w 7905681"/>
                  <a:gd name="connsiteY1318" fmla="*/ 3124603 h 4796589"/>
                  <a:gd name="connsiteX1319" fmla="*/ 6700169 w 7905681"/>
                  <a:gd name="connsiteY1319" fmla="*/ 3132260 h 4796589"/>
                  <a:gd name="connsiteX1320" fmla="*/ 6692268 w 7905681"/>
                  <a:gd name="connsiteY1320" fmla="*/ 3147570 h 4796589"/>
                  <a:gd name="connsiteX1321" fmla="*/ 6684360 w 7905681"/>
                  <a:gd name="connsiteY1321" fmla="*/ 3170538 h 4796589"/>
                  <a:gd name="connsiteX1322" fmla="*/ 6672500 w 7905681"/>
                  <a:gd name="connsiteY1322" fmla="*/ 3185848 h 4796589"/>
                  <a:gd name="connsiteX1323" fmla="*/ 6668547 w 7905681"/>
                  <a:gd name="connsiteY1323" fmla="*/ 3193505 h 4796589"/>
                  <a:gd name="connsiteX1324" fmla="*/ 6668547 w 7905681"/>
                  <a:gd name="connsiteY1324" fmla="*/ 3204989 h 4796589"/>
                  <a:gd name="connsiteX1325" fmla="*/ 6660639 w 7905681"/>
                  <a:gd name="connsiteY1325" fmla="*/ 3204989 h 4796589"/>
                  <a:gd name="connsiteX1326" fmla="*/ 6652732 w 7905681"/>
                  <a:gd name="connsiteY1326" fmla="*/ 3204989 h 4796589"/>
                  <a:gd name="connsiteX1327" fmla="*/ 6660639 w 7905681"/>
                  <a:gd name="connsiteY1327" fmla="*/ 3220299 h 4796589"/>
                  <a:gd name="connsiteX1328" fmla="*/ 6668547 w 7905681"/>
                  <a:gd name="connsiteY1328" fmla="*/ 3227957 h 4796589"/>
                  <a:gd name="connsiteX1329" fmla="*/ 6660639 w 7905681"/>
                  <a:gd name="connsiteY1329" fmla="*/ 3239441 h 4796589"/>
                  <a:gd name="connsiteX1330" fmla="*/ 6648778 w 7905681"/>
                  <a:gd name="connsiteY1330" fmla="*/ 3258583 h 4796589"/>
                  <a:gd name="connsiteX1331" fmla="*/ 6629016 w 7905681"/>
                  <a:gd name="connsiteY1331" fmla="*/ 3262408 h 4796589"/>
                  <a:gd name="connsiteX1332" fmla="*/ 6613201 w 7905681"/>
                  <a:gd name="connsiteY1332" fmla="*/ 3273893 h 4796589"/>
                  <a:gd name="connsiteX1333" fmla="*/ 6597394 w 7905681"/>
                  <a:gd name="connsiteY1333" fmla="*/ 3300687 h 4796589"/>
                  <a:gd name="connsiteX1334" fmla="*/ 6589486 w 7905681"/>
                  <a:gd name="connsiteY1334" fmla="*/ 3312170 h 4796589"/>
                  <a:gd name="connsiteX1335" fmla="*/ 6581579 w 7905681"/>
                  <a:gd name="connsiteY1335" fmla="*/ 3319828 h 4796589"/>
                  <a:gd name="connsiteX1336" fmla="*/ 6565765 w 7905681"/>
                  <a:gd name="connsiteY1336" fmla="*/ 3312170 h 4796589"/>
                  <a:gd name="connsiteX1337" fmla="*/ 6557857 w 7905681"/>
                  <a:gd name="connsiteY1337" fmla="*/ 3315997 h 4796589"/>
                  <a:gd name="connsiteX1338" fmla="*/ 6557857 w 7905681"/>
                  <a:gd name="connsiteY1338" fmla="*/ 3319828 h 4796589"/>
                  <a:gd name="connsiteX1339" fmla="*/ 6569718 w 7905681"/>
                  <a:gd name="connsiteY1339" fmla="*/ 3327480 h 4796589"/>
                  <a:gd name="connsiteX1340" fmla="*/ 6573671 w 7905681"/>
                  <a:gd name="connsiteY1340" fmla="*/ 3338964 h 4796589"/>
                  <a:gd name="connsiteX1341" fmla="*/ 6561811 w 7905681"/>
                  <a:gd name="connsiteY1341" fmla="*/ 3354279 h 4796589"/>
                  <a:gd name="connsiteX1342" fmla="*/ 6546003 w 7905681"/>
                  <a:gd name="connsiteY1342" fmla="*/ 3365764 h 4796589"/>
                  <a:gd name="connsiteX1343" fmla="*/ 6538095 w 7905681"/>
                  <a:gd name="connsiteY1343" fmla="*/ 3365764 h 4796589"/>
                  <a:gd name="connsiteX1344" fmla="*/ 6526235 w 7905681"/>
                  <a:gd name="connsiteY1344" fmla="*/ 3358106 h 4796589"/>
                  <a:gd name="connsiteX1345" fmla="*/ 6522280 w 7905681"/>
                  <a:gd name="connsiteY1345" fmla="*/ 3354279 h 4796589"/>
                  <a:gd name="connsiteX1346" fmla="*/ 6510420 w 7905681"/>
                  <a:gd name="connsiteY1346" fmla="*/ 3358106 h 4796589"/>
                  <a:gd name="connsiteX1347" fmla="*/ 6510420 w 7905681"/>
                  <a:gd name="connsiteY1347" fmla="*/ 3365764 h 4796589"/>
                  <a:gd name="connsiteX1348" fmla="*/ 6518327 w 7905681"/>
                  <a:gd name="connsiteY1348" fmla="*/ 3369589 h 4796589"/>
                  <a:gd name="connsiteX1349" fmla="*/ 6526235 w 7905681"/>
                  <a:gd name="connsiteY1349" fmla="*/ 3369589 h 4796589"/>
                  <a:gd name="connsiteX1350" fmla="*/ 6534142 w 7905681"/>
                  <a:gd name="connsiteY1350" fmla="*/ 3373416 h 4796589"/>
                  <a:gd name="connsiteX1351" fmla="*/ 6534142 w 7905681"/>
                  <a:gd name="connsiteY1351" fmla="*/ 3377248 h 4796589"/>
                  <a:gd name="connsiteX1352" fmla="*/ 6514374 w 7905681"/>
                  <a:gd name="connsiteY1352" fmla="*/ 3388731 h 4796589"/>
                  <a:gd name="connsiteX1353" fmla="*/ 6498565 w 7905681"/>
                  <a:gd name="connsiteY1353" fmla="*/ 3388731 h 4796589"/>
                  <a:gd name="connsiteX1354" fmla="*/ 6486705 w 7905681"/>
                  <a:gd name="connsiteY1354" fmla="*/ 3388731 h 4796589"/>
                  <a:gd name="connsiteX1355" fmla="*/ 6490658 w 7905681"/>
                  <a:gd name="connsiteY1355" fmla="*/ 3404041 h 4796589"/>
                  <a:gd name="connsiteX1356" fmla="*/ 6490658 w 7905681"/>
                  <a:gd name="connsiteY1356" fmla="*/ 3407868 h 4796589"/>
                  <a:gd name="connsiteX1357" fmla="*/ 6486705 w 7905681"/>
                  <a:gd name="connsiteY1357" fmla="*/ 3430835 h 4796589"/>
                  <a:gd name="connsiteX1358" fmla="*/ 6470890 w 7905681"/>
                  <a:gd name="connsiteY1358" fmla="*/ 3434667 h 4796589"/>
                  <a:gd name="connsiteX1359" fmla="*/ 6459029 w 7905681"/>
                  <a:gd name="connsiteY1359" fmla="*/ 3427010 h 4796589"/>
                  <a:gd name="connsiteX1360" fmla="*/ 6455076 w 7905681"/>
                  <a:gd name="connsiteY1360" fmla="*/ 3423183 h 4796589"/>
                  <a:gd name="connsiteX1361" fmla="*/ 6439267 w 7905681"/>
                  <a:gd name="connsiteY1361" fmla="*/ 3411698 h 4796589"/>
                  <a:gd name="connsiteX1362" fmla="*/ 6435314 w 7905681"/>
                  <a:gd name="connsiteY1362" fmla="*/ 3427010 h 4796589"/>
                  <a:gd name="connsiteX1363" fmla="*/ 6435314 w 7905681"/>
                  <a:gd name="connsiteY1363" fmla="*/ 3430835 h 4796589"/>
                  <a:gd name="connsiteX1364" fmla="*/ 6443221 w 7905681"/>
                  <a:gd name="connsiteY1364" fmla="*/ 3438493 h 4796589"/>
                  <a:gd name="connsiteX1365" fmla="*/ 6459029 w 7905681"/>
                  <a:gd name="connsiteY1365" fmla="*/ 3442320 h 4796589"/>
                  <a:gd name="connsiteX1366" fmla="*/ 6462983 w 7905681"/>
                  <a:gd name="connsiteY1366" fmla="*/ 3442320 h 4796589"/>
                  <a:gd name="connsiteX1367" fmla="*/ 6466936 w 7905681"/>
                  <a:gd name="connsiteY1367" fmla="*/ 3449977 h 4796589"/>
                  <a:gd name="connsiteX1368" fmla="*/ 6459029 w 7905681"/>
                  <a:gd name="connsiteY1368" fmla="*/ 3453803 h 4796589"/>
                  <a:gd name="connsiteX1369" fmla="*/ 6455076 w 7905681"/>
                  <a:gd name="connsiteY1369" fmla="*/ 3453803 h 4796589"/>
                  <a:gd name="connsiteX1370" fmla="*/ 6435314 w 7905681"/>
                  <a:gd name="connsiteY1370" fmla="*/ 3453803 h 4796589"/>
                  <a:gd name="connsiteX1371" fmla="*/ 6427406 w 7905681"/>
                  <a:gd name="connsiteY1371" fmla="*/ 3457634 h 4796589"/>
                  <a:gd name="connsiteX1372" fmla="*/ 6427406 w 7905681"/>
                  <a:gd name="connsiteY1372" fmla="*/ 3480602 h 4796589"/>
                  <a:gd name="connsiteX1373" fmla="*/ 6419499 w 7905681"/>
                  <a:gd name="connsiteY1373" fmla="*/ 3476771 h 4796589"/>
                  <a:gd name="connsiteX1374" fmla="*/ 6411592 w 7905681"/>
                  <a:gd name="connsiteY1374" fmla="*/ 3472944 h 4796589"/>
                  <a:gd name="connsiteX1375" fmla="*/ 6407638 w 7905681"/>
                  <a:gd name="connsiteY1375" fmla="*/ 3461461 h 4796589"/>
                  <a:gd name="connsiteX1376" fmla="*/ 6407638 w 7905681"/>
                  <a:gd name="connsiteY1376" fmla="*/ 3446150 h 4796589"/>
                  <a:gd name="connsiteX1377" fmla="*/ 6407638 w 7905681"/>
                  <a:gd name="connsiteY1377" fmla="*/ 3442320 h 4796589"/>
                  <a:gd name="connsiteX1378" fmla="*/ 6405662 w 7905681"/>
                  <a:gd name="connsiteY1378" fmla="*/ 3440406 h 4796589"/>
                  <a:gd name="connsiteX1379" fmla="*/ 6404993 w 7905681"/>
                  <a:gd name="connsiteY1379" fmla="*/ 3439758 h 4796589"/>
                  <a:gd name="connsiteX1380" fmla="*/ 6404381 w 7905681"/>
                  <a:gd name="connsiteY1380" fmla="*/ 3441540 h 4796589"/>
                  <a:gd name="connsiteX1381" fmla="*/ 6406375 w 7905681"/>
                  <a:gd name="connsiteY1381" fmla="*/ 3443482 h 4796589"/>
                  <a:gd name="connsiteX1382" fmla="*/ 6406375 w 7905681"/>
                  <a:gd name="connsiteY1382" fmla="*/ 3447323 h 4796589"/>
                  <a:gd name="connsiteX1383" fmla="*/ 6406375 w 7905681"/>
                  <a:gd name="connsiteY1383" fmla="*/ 3462701 h 4796589"/>
                  <a:gd name="connsiteX1384" fmla="*/ 6410324 w 7905681"/>
                  <a:gd name="connsiteY1384" fmla="*/ 3474237 h 4796589"/>
                  <a:gd name="connsiteX1385" fmla="*/ 6418223 w 7905681"/>
                  <a:gd name="connsiteY1385" fmla="*/ 3478084 h 4796589"/>
                  <a:gd name="connsiteX1386" fmla="*/ 6426122 w 7905681"/>
                  <a:gd name="connsiteY1386" fmla="*/ 3481925 h 4796589"/>
                  <a:gd name="connsiteX1387" fmla="*/ 6430077 w 7905681"/>
                  <a:gd name="connsiteY1387" fmla="*/ 3485773 h 4796589"/>
                  <a:gd name="connsiteX1388" fmla="*/ 6422172 w 7905681"/>
                  <a:gd name="connsiteY1388" fmla="*/ 3493461 h 4796589"/>
                  <a:gd name="connsiteX1389" fmla="*/ 6422172 w 7905681"/>
                  <a:gd name="connsiteY1389" fmla="*/ 3501150 h 4796589"/>
                  <a:gd name="connsiteX1390" fmla="*/ 6422172 w 7905681"/>
                  <a:gd name="connsiteY1390" fmla="*/ 3512686 h 4796589"/>
                  <a:gd name="connsiteX1391" fmla="*/ 6414274 w 7905681"/>
                  <a:gd name="connsiteY1391" fmla="*/ 3516527 h 4796589"/>
                  <a:gd name="connsiteX1392" fmla="*/ 6398477 w 7905681"/>
                  <a:gd name="connsiteY1392" fmla="*/ 3516527 h 4796589"/>
                  <a:gd name="connsiteX1393" fmla="*/ 6394527 w 7905681"/>
                  <a:gd name="connsiteY1393" fmla="*/ 3512686 h 4796589"/>
                  <a:gd name="connsiteX1394" fmla="*/ 6390577 w 7905681"/>
                  <a:gd name="connsiteY1394" fmla="*/ 3520375 h 4796589"/>
                  <a:gd name="connsiteX1395" fmla="*/ 6398477 w 7905681"/>
                  <a:gd name="connsiteY1395" fmla="*/ 3528063 h 4796589"/>
                  <a:gd name="connsiteX1396" fmla="*/ 6414274 w 7905681"/>
                  <a:gd name="connsiteY1396" fmla="*/ 3528063 h 4796589"/>
                  <a:gd name="connsiteX1397" fmla="*/ 6410324 w 7905681"/>
                  <a:gd name="connsiteY1397" fmla="*/ 3539599 h 4796589"/>
                  <a:gd name="connsiteX1398" fmla="*/ 6390577 w 7905681"/>
                  <a:gd name="connsiteY1398" fmla="*/ 3539599 h 4796589"/>
                  <a:gd name="connsiteX1399" fmla="*/ 6382679 w 7905681"/>
                  <a:gd name="connsiteY1399" fmla="*/ 3539599 h 4796589"/>
                  <a:gd name="connsiteX1400" fmla="*/ 6386629 w 7905681"/>
                  <a:gd name="connsiteY1400" fmla="*/ 3551129 h 4796589"/>
                  <a:gd name="connsiteX1401" fmla="*/ 6398477 w 7905681"/>
                  <a:gd name="connsiteY1401" fmla="*/ 3558817 h 4796589"/>
                  <a:gd name="connsiteX1402" fmla="*/ 6406375 w 7905681"/>
                  <a:gd name="connsiteY1402" fmla="*/ 3562665 h 4796589"/>
                  <a:gd name="connsiteX1403" fmla="*/ 6402425 w 7905681"/>
                  <a:gd name="connsiteY1403" fmla="*/ 3570353 h 4796589"/>
                  <a:gd name="connsiteX1404" fmla="*/ 6394527 w 7905681"/>
                  <a:gd name="connsiteY1404" fmla="*/ 3566506 h 4796589"/>
                  <a:gd name="connsiteX1405" fmla="*/ 6382679 w 7905681"/>
                  <a:gd name="connsiteY1405" fmla="*/ 3566506 h 4796589"/>
                  <a:gd name="connsiteX1406" fmla="*/ 6382679 w 7905681"/>
                  <a:gd name="connsiteY1406" fmla="*/ 3578042 h 4796589"/>
                  <a:gd name="connsiteX1407" fmla="*/ 6382679 w 7905681"/>
                  <a:gd name="connsiteY1407" fmla="*/ 3604955 h 4796589"/>
                  <a:gd name="connsiteX1408" fmla="*/ 6382679 w 7905681"/>
                  <a:gd name="connsiteY1408" fmla="*/ 3616491 h 4796589"/>
                  <a:gd name="connsiteX1409" fmla="*/ 6378730 w 7905681"/>
                  <a:gd name="connsiteY1409" fmla="*/ 3620332 h 4796589"/>
                  <a:gd name="connsiteX1410" fmla="*/ 6374780 w 7905681"/>
                  <a:gd name="connsiteY1410" fmla="*/ 3628020 h 4796589"/>
                  <a:gd name="connsiteX1411" fmla="*/ 6374780 w 7905681"/>
                  <a:gd name="connsiteY1411" fmla="*/ 3631868 h 4796589"/>
                  <a:gd name="connsiteX1412" fmla="*/ 6386629 w 7905681"/>
                  <a:gd name="connsiteY1412" fmla="*/ 3635710 h 4796589"/>
                  <a:gd name="connsiteX1413" fmla="*/ 6378730 w 7905681"/>
                  <a:gd name="connsiteY1413" fmla="*/ 3654934 h 4796589"/>
                  <a:gd name="connsiteX1414" fmla="*/ 6370831 w 7905681"/>
                  <a:gd name="connsiteY1414" fmla="*/ 3662622 h 4796589"/>
                  <a:gd name="connsiteX1415" fmla="*/ 6358984 w 7905681"/>
                  <a:gd name="connsiteY1415" fmla="*/ 3666470 h 4796589"/>
                  <a:gd name="connsiteX1416" fmla="*/ 6362932 w 7905681"/>
                  <a:gd name="connsiteY1416" fmla="*/ 3674158 h 4796589"/>
                  <a:gd name="connsiteX1417" fmla="*/ 6366882 w 7905681"/>
                  <a:gd name="connsiteY1417" fmla="*/ 3689536 h 4796589"/>
                  <a:gd name="connsiteX1418" fmla="*/ 6355034 w 7905681"/>
                  <a:gd name="connsiteY1418" fmla="*/ 3689536 h 4796589"/>
                  <a:gd name="connsiteX1419" fmla="*/ 6347135 w 7905681"/>
                  <a:gd name="connsiteY1419" fmla="*/ 3689536 h 4796589"/>
                  <a:gd name="connsiteX1420" fmla="*/ 6347135 w 7905681"/>
                  <a:gd name="connsiteY1420" fmla="*/ 3693384 h 4796589"/>
                  <a:gd name="connsiteX1421" fmla="*/ 6355034 w 7905681"/>
                  <a:gd name="connsiteY1421" fmla="*/ 3704913 h 4796589"/>
                  <a:gd name="connsiteX1422" fmla="*/ 6362932 w 7905681"/>
                  <a:gd name="connsiteY1422" fmla="*/ 3708760 h 4796589"/>
                  <a:gd name="connsiteX1423" fmla="*/ 6366882 w 7905681"/>
                  <a:gd name="connsiteY1423" fmla="*/ 3712608 h 4796589"/>
                  <a:gd name="connsiteX1424" fmla="*/ 6362932 w 7905681"/>
                  <a:gd name="connsiteY1424" fmla="*/ 3727986 h 4796589"/>
                  <a:gd name="connsiteX1425" fmla="*/ 6362438 w 7905681"/>
                  <a:gd name="connsiteY1425" fmla="*/ 3729427 h 4796589"/>
                  <a:gd name="connsiteX1426" fmla="*/ 6359136 w 7905681"/>
                  <a:gd name="connsiteY1426" fmla="*/ 3739069 h 4796589"/>
                  <a:gd name="connsiteX1427" fmla="*/ 6360027 w 7905681"/>
                  <a:gd name="connsiteY1427" fmla="*/ 3739261 h 4796589"/>
                  <a:gd name="connsiteX1428" fmla="*/ 6364691 w 7905681"/>
                  <a:gd name="connsiteY1428" fmla="*/ 3761954 h 4796589"/>
                  <a:gd name="connsiteX1429" fmla="*/ 6369369 w 7905681"/>
                  <a:gd name="connsiteY1429" fmla="*/ 3775569 h 4796589"/>
                  <a:gd name="connsiteX1430" fmla="*/ 6388042 w 7905681"/>
                  <a:gd name="connsiteY1430" fmla="*/ 3784639 h 4796589"/>
                  <a:gd name="connsiteX1431" fmla="*/ 6402050 w 7905681"/>
                  <a:gd name="connsiteY1431" fmla="*/ 3807333 h 4796589"/>
                  <a:gd name="connsiteX1432" fmla="*/ 6425399 w 7905681"/>
                  <a:gd name="connsiteY1432" fmla="*/ 3866325 h 4796589"/>
                  <a:gd name="connsiteX1433" fmla="*/ 6453414 w 7905681"/>
                  <a:gd name="connsiteY1433" fmla="*/ 3911703 h 4796589"/>
                  <a:gd name="connsiteX1434" fmla="*/ 6490771 w 7905681"/>
                  <a:gd name="connsiteY1434" fmla="*/ 3979774 h 4796589"/>
                  <a:gd name="connsiteX1435" fmla="*/ 6509455 w 7905681"/>
                  <a:gd name="connsiteY1435" fmla="*/ 4011538 h 4796589"/>
                  <a:gd name="connsiteX1436" fmla="*/ 6556154 w 7905681"/>
                  <a:gd name="connsiteY1436" fmla="*/ 4079610 h 4796589"/>
                  <a:gd name="connsiteX1437" fmla="*/ 6579505 w 7905681"/>
                  <a:gd name="connsiteY1437" fmla="*/ 4097759 h 4796589"/>
                  <a:gd name="connsiteX1438" fmla="*/ 6593511 w 7905681"/>
                  <a:gd name="connsiteY1438" fmla="*/ 4111373 h 4796589"/>
                  <a:gd name="connsiteX1439" fmla="*/ 6593511 w 7905681"/>
                  <a:gd name="connsiteY1439" fmla="*/ 4124988 h 4796589"/>
                  <a:gd name="connsiteX1440" fmla="*/ 6593511 w 7905681"/>
                  <a:gd name="connsiteY1440" fmla="*/ 4165831 h 4796589"/>
                  <a:gd name="connsiteX1441" fmla="*/ 6579505 w 7905681"/>
                  <a:gd name="connsiteY1441" fmla="*/ 4120452 h 4796589"/>
                  <a:gd name="connsiteX1442" fmla="*/ 6574828 w 7905681"/>
                  <a:gd name="connsiteY1442" fmla="*/ 4165831 h 4796589"/>
                  <a:gd name="connsiteX1443" fmla="*/ 6602843 w 7905681"/>
                  <a:gd name="connsiteY1443" fmla="*/ 4211209 h 4796589"/>
                  <a:gd name="connsiteX1444" fmla="*/ 6635534 w 7905681"/>
                  <a:gd name="connsiteY1444" fmla="*/ 4256587 h 4796589"/>
                  <a:gd name="connsiteX1445" fmla="*/ 6668227 w 7905681"/>
                  <a:gd name="connsiteY1445" fmla="*/ 4315579 h 4796589"/>
                  <a:gd name="connsiteX1446" fmla="*/ 6691565 w 7905681"/>
                  <a:gd name="connsiteY1446" fmla="*/ 4351887 h 4796589"/>
                  <a:gd name="connsiteX1447" fmla="*/ 6719591 w 7905681"/>
                  <a:gd name="connsiteY1447" fmla="*/ 4383651 h 4796589"/>
                  <a:gd name="connsiteX1448" fmla="*/ 6733599 w 7905681"/>
                  <a:gd name="connsiteY1448" fmla="*/ 4424493 h 4796589"/>
                  <a:gd name="connsiteX1449" fmla="*/ 6742941 w 7905681"/>
                  <a:gd name="connsiteY1449" fmla="*/ 4492565 h 4796589"/>
                  <a:gd name="connsiteX1450" fmla="*/ 6742941 w 7905681"/>
                  <a:gd name="connsiteY1450" fmla="*/ 4528864 h 4796589"/>
                  <a:gd name="connsiteX1451" fmla="*/ 6742941 w 7905681"/>
                  <a:gd name="connsiteY1451" fmla="*/ 4569707 h 4796589"/>
                  <a:gd name="connsiteX1452" fmla="*/ 6742941 w 7905681"/>
                  <a:gd name="connsiteY1452" fmla="*/ 4606007 h 4796589"/>
                  <a:gd name="connsiteX1453" fmla="*/ 6728922 w 7905681"/>
                  <a:gd name="connsiteY1453" fmla="*/ 4619620 h 4796589"/>
                  <a:gd name="connsiteX1454" fmla="*/ 6719591 w 7905681"/>
                  <a:gd name="connsiteY1454" fmla="*/ 4637779 h 4796589"/>
                  <a:gd name="connsiteX1455" fmla="*/ 6719591 w 7905681"/>
                  <a:gd name="connsiteY1455" fmla="*/ 4660464 h 4796589"/>
                  <a:gd name="connsiteX1456" fmla="*/ 6724256 w 7905681"/>
                  <a:gd name="connsiteY1456" fmla="*/ 4687692 h 4796589"/>
                  <a:gd name="connsiteX1457" fmla="*/ 6719591 w 7905681"/>
                  <a:gd name="connsiteY1457" fmla="*/ 4719455 h 4796589"/>
                  <a:gd name="connsiteX1458" fmla="*/ 6705584 w 7905681"/>
                  <a:gd name="connsiteY1458" fmla="*/ 4751227 h 4796589"/>
                  <a:gd name="connsiteX1459" fmla="*/ 6691565 w 7905681"/>
                  <a:gd name="connsiteY1459" fmla="*/ 4760298 h 4796589"/>
                  <a:gd name="connsiteX1460" fmla="*/ 6677557 w 7905681"/>
                  <a:gd name="connsiteY1460" fmla="*/ 4764834 h 4796589"/>
                  <a:gd name="connsiteX1461" fmla="*/ 6686899 w 7905681"/>
                  <a:gd name="connsiteY1461" fmla="*/ 4746685 h 4796589"/>
                  <a:gd name="connsiteX1462" fmla="*/ 6696242 w 7905681"/>
                  <a:gd name="connsiteY1462" fmla="*/ 4737614 h 4796589"/>
                  <a:gd name="connsiteX1463" fmla="*/ 6696242 w 7905681"/>
                  <a:gd name="connsiteY1463" fmla="*/ 4714921 h 4796589"/>
                  <a:gd name="connsiteX1464" fmla="*/ 6691565 w 7905681"/>
                  <a:gd name="connsiteY1464" fmla="*/ 4714921 h 4796589"/>
                  <a:gd name="connsiteX1465" fmla="*/ 6663549 w 7905681"/>
                  <a:gd name="connsiteY1465" fmla="*/ 4733070 h 4796589"/>
                  <a:gd name="connsiteX1466" fmla="*/ 6644876 w 7905681"/>
                  <a:gd name="connsiteY1466" fmla="*/ 4737614 h 4796589"/>
                  <a:gd name="connsiteX1467" fmla="*/ 6630870 w 7905681"/>
                  <a:gd name="connsiteY1467" fmla="*/ 4733070 h 4796589"/>
                  <a:gd name="connsiteX1468" fmla="*/ 6616850 w 7905681"/>
                  <a:gd name="connsiteY1468" fmla="*/ 4737614 h 4796589"/>
                  <a:gd name="connsiteX1469" fmla="*/ 6602843 w 7905681"/>
                  <a:gd name="connsiteY1469" fmla="*/ 4746685 h 4796589"/>
                  <a:gd name="connsiteX1470" fmla="*/ 6593511 w 7905681"/>
                  <a:gd name="connsiteY1470" fmla="*/ 4742149 h 4796589"/>
                  <a:gd name="connsiteX1471" fmla="*/ 6574828 w 7905681"/>
                  <a:gd name="connsiteY1471" fmla="*/ 4737614 h 4796589"/>
                  <a:gd name="connsiteX1472" fmla="*/ 6565486 w 7905681"/>
                  <a:gd name="connsiteY1472" fmla="*/ 4723999 h 4796589"/>
                  <a:gd name="connsiteX1473" fmla="*/ 6570162 w 7905681"/>
                  <a:gd name="connsiteY1473" fmla="*/ 4714921 h 4796589"/>
                  <a:gd name="connsiteX1474" fmla="*/ 6574828 w 7905681"/>
                  <a:gd name="connsiteY1474" fmla="*/ 4714921 h 4796589"/>
                  <a:gd name="connsiteX1475" fmla="*/ 6607519 w 7905681"/>
                  <a:gd name="connsiteY1475" fmla="*/ 4719455 h 4796589"/>
                  <a:gd name="connsiteX1476" fmla="*/ 6616850 w 7905681"/>
                  <a:gd name="connsiteY1476" fmla="*/ 4714921 h 4796589"/>
                  <a:gd name="connsiteX1477" fmla="*/ 6612185 w 7905681"/>
                  <a:gd name="connsiteY1477" fmla="*/ 4710385 h 4796589"/>
                  <a:gd name="connsiteX1478" fmla="*/ 6598177 w 7905681"/>
                  <a:gd name="connsiteY1478" fmla="*/ 4701306 h 4796589"/>
                  <a:gd name="connsiteX1479" fmla="*/ 6579505 w 7905681"/>
                  <a:gd name="connsiteY1479" fmla="*/ 4705841 h 4796589"/>
                  <a:gd name="connsiteX1480" fmla="*/ 6565486 w 7905681"/>
                  <a:gd name="connsiteY1480" fmla="*/ 4692227 h 4796589"/>
                  <a:gd name="connsiteX1481" fmla="*/ 6551478 w 7905681"/>
                  <a:gd name="connsiteY1481" fmla="*/ 4669542 h 4796589"/>
                  <a:gd name="connsiteX1482" fmla="*/ 6532805 w 7905681"/>
                  <a:gd name="connsiteY1482" fmla="*/ 4651393 h 4796589"/>
                  <a:gd name="connsiteX1483" fmla="*/ 6528129 w 7905681"/>
                  <a:gd name="connsiteY1483" fmla="*/ 4637779 h 4796589"/>
                  <a:gd name="connsiteX1484" fmla="*/ 6514121 w 7905681"/>
                  <a:gd name="connsiteY1484" fmla="*/ 4619620 h 4796589"/>
                  <a:gd name="connsiteX1485" fmla="*/ 6490771 w 7905681"/>
                  <a:gd name="connsiteY1485" fmla="*/ 4615085 h 4796589"/>
                  <a:gd name="connsiteX1486" fmla="*/ 6472098 w 7905681"/>
                  <a:gd name="connsiteY1486" fmla="*/ 4606007 h 4796589"/>
                  <a:gd name="connsiteX1487" fmla="*/ 6453414 w 7905681"/>
                  <a:gd name="connsiteY1487" fmla="*/ 4601471 h 4796589"/>
                  <a:gd name="connsiteX1488" fmla="*/ 6434741 w 7905681"/>
                  <a:gd name="connsiteY1488" fmla="*/ 4551558 h 4796589"/>
                  <a:gd name="connsiteX1489" fmla="*/ 6425399 w 7905681"/>
                  <a:gd name="connsiteY1489" fmla="*/ 4533399 h 4796589"/>
                  <a:gd name="connsiteX1490" fmla="*/ 6411391 w 7905681"/>
                  <a:gd name="connsiteY1490" fmla="*/ 4519785 h 4796589"/>
                  <a:gd name="connsiteX1491" fmla="*/ 6406726 w 7905681"/>
                  <a:gd name="connsiteY1491" fmla="*/ 4510714 h 4796589"/>
                  <a:gd name="connsiteX1492" fmla="*/ 6392718 w 7905681"/>
                  <a:gd name="connsiteY1492" fmla="*/ 4497101 h 4796589"/>
                  <a:gd name="connsiteX1493" fmla="*/ 6378711 w 7905681"/>
                  <a:gd name="connsiteY1493" fmla="*/ 4488021 h 4796589"/>
                  <a:gd name="connsiteX1494" fmla="*/ 6383376 w 7905681"/>
                  <a:gd name="connsiteY1494" fmla="*/ 4469872 h 4796589"/>
                  <a:gd name="connsiteX1495" fmla="*/ 6388042 w 7905681"/>
                  <a:gd name="connsiteY1495" fmla="*/ 4460793 h 4796589"/>
                  <a:gd name="connsiteX1496" fmla="*/ 6374034 w 7905681"/>
                  <a:gd name="connsiteY1496" fmla="*/ 4433564 h 4796589"/>
                  <a:gd name="connsiteX1497" fmla="*/ 6360027 w 7905681"/>
                  <a:gd name="connsiteY1497" fmla="*/ 4438108 h 4796589"/>
                  <a:gd name="connsiteX1498" fmla="*/ 6360027 w 7905681"/>
                  <a:gd name="connsiteY1498" fmla="*/ 4447178 h 4796589"/>
                  <a:gd name="connsiteX1499" fmla="*/ 6360027 w 7905681"/>
                  <a:gd name="connsiteY1499" fmla="*/ 4469872 h 4796589"/>
                  <a:gd name="connsiteX1500" fmla="*/ 6350685 w 7905681"/>
                  <a:gd name="connsiteY1500" fmla="*/ 4469872 h 4796589"/>
                  <a:gd name="connsiteX1501" fmla="*/ 6341353 w 7905681"/>
                  <a:gd name="connsiteY1501" fmla="*/ 4460793 h 4796589"/>
                  <a:gd name="connsiteX1502" fmla="*/ 6327334 w 7905681"/>
                  <a:gd name="connsiteY1502" fmla="*/ 4447178 h 4796589"/>
                  <a:gd name="connsiteX1503" fmla="*/ 6303996 w 7905681"/>
                  <a:gd name="connsiteY1503" fmla="*/ 4410880 h 4796589"/>
                  <a:gd name="connsiteX1504" fmla="*/ 6289989 w 7905681"/>
                  <a:gd name="connsiteY1504" fmla="*/ 4397265 h 4796589"/>
                  <a:gd name="connsiteX1505" fmla="*/ 6285312 w 7905681"/>
                  <a:gd name="connsiteY1505" fmla="*/ 4392729 h 4796589"/>
                  <a:gd name="connsiteX1506" fmla="*/ 6289989 w 7905681"/>
                  <a:gd name="connsiteY1506" fmla="*/ 4383651 h 4796589"/>
                  <a:gd name="connsiteX1507" fmla="*/ 6280647 w 7905681"/>
                  <a:gd name="connsiteY1507" fmla="*/ 4365501 h 4796589"/>
                  <a:gd name="connsiteX1508" fmla="*/ 6266639 w 7905681"/>
                  <a:gd name="connsiteY1508" fmla="*/ 4360957 h 4796589"/>
                  <a:gd name="connsiteX1509" fmla="*/ 6280647 w 7905681"/>
                  <a:gd name="connsiteY1509" fmla="*/ 4333738 h 4796589"/>
                  <a:gd name="connsiteX1510" fmla="*/ 6289989 w 7905681"/>
                  <a:gd name="connsiteY1510" fmla="*/ 4320123 h 4796589"/>
                  <a:gd name="connsiteX1511" fmla="*/ 6294654 w 7905681"/>
                  <a:gd name="connsiteY1511" fmla="*/ 4306509 h 4796589"/>
                  <a:gd name="connsiteX1512" fmla="*/ 6299320 w 7905681"/>
                  <a:gd name="connsiteY1512" fmla="*/ 4292895 h 4796589"/>
                  <a:gd name="connsiteX1513" fmla="*/ 6289989 w 7905681"/>
                  <a:gd name="connsiteY1513" fmla="*/ 4279281 h 4796589"/>
                  <a:gd name="connsiteX1514" fmla="*/ 6285312 w 7905681"/>
                  <a:gd name="connsiteY1514" fmla="*/ 4297430 h 4796589"/>
                  <a:gd name="connsiteX1515" fmla="*/ 6275970 w 7905681"/>
                  <a:gd name="connsiteY1515" fmla="*/ 4292895 h 4796589"/>
                  <a:gd name="connsiteX1516" fmla="*/ 6275970 w 7905681"/>
                  <a:gd name="connsiteY1516" fmla="*/ 4283815 h 4796589"/>
                  <a:gd name="connsiteX1517" fmla="*/ 6261962 w 7905681"/>
                  <a:gd name="connsiteY1517" fmla="*/ 4265666 h 4796589"/>
                  <a:gd name="connsiteX1518" fmla="*/ 6257297 w 7905681"/>
                  <a:gd name="connsiteY1518" fmla="*/ 4265666 h 4796589"/>
                  <a:gd name="connsiteX1519" fmla="*/ 6257297 w 7905681"/>
                  <a:gd name="connsiteY1519" fmla="*/ 4270201 h 4796589"/>
                  <a:gd name="connsiteX1520" fmla="*/ 6261962 w 7905681"/>
                  <a:gd name="connsiteY1520" fmla="*/ 4279281 h 4796589"/>
                  <a:gd name="connsiteX1521" fmla="*/ 6266639 w 7905681"/>
                  <a:gd name="connsiteY1521" fmla="*/ 4292895 h 4796589"/>
                  <a:gd name="connsiteX1522" fmla="*/ 6266639 w 7905681"/>
                  <a:gd name="connsiteY1522" fmla="*/ 4306509 h 4796589"/>
                  <a:gd name="connsiteX1523" fmla="*/ 6266639 w 7905681"/>
                  <a:gd name="connsiteY1523" fmla="*/ 4311044 h 4796589"/>
                  <a:gd name="connsiteX1524" fmla="*/ 6257297 w 7905681"/>
                  <a:gd name="connsiteY1524" fmla="*/ 4320123 h 4796589"/>
                  <a:gd name="connsiteX1525" fmla="*/ 6252631 w 7905681"/>
                  <a:gd name="connsiteY1525" fmla="*/ 4315579 h 4796589"/>
                  <a:gd name="connsiteX1526" fmla="*/ 6243290 w 7905681"/>
                  <a:gd name="connsiteY1526" fmla="*/ 4306509 h 4796589"/>
                  <a:gd name="connsiteX1527" fmla="*/ 6229282 w 7905681"/>
                  <a:gd name="connsiteY1527" fmla="*/ 4283815 h 4796589"/>
                  <a:gd name="connsiteX1528" fmla="*/ 6224605 w 7905681"/>
                  <a:gd name="connsiteY1528" fmla="*/ 4274737 h 4796589"/>
                  <a:gd name="connsiteX1529" fmla="*/ 6224605 w 7905681"/>
                  <a:gd name="connsiteY1529" fmla="*/ 4256587 h 4796589"/>
                  <a:gd name="connsiteX1530" fmla="*/ 6224605 w 7905681"/>
                  <a:gd name="connsiteY1530" fmla="*/ 4229358 h 4796589"/>
                  <a:gd name="connsiteX1531" fmla="*/ 6233948 w 7905681"/>
                  <a:gd name="connsiteY1531" fmla="*/ 4211209 h 4796589"/>
                  <a:gd name="connsiteX1532" fmla="*/ 6238612 w 7905681"/>
                  <a:gd name="connsiteY1532" fmla="*/ 4174901 h 4796589"/>
                  <a:gd name="connsiteX1533" fmla="*/ 6238612 w 7905681"/>
                  <a:gd name="connsiteY1533" fmla="*/ 4152216 h 4796589"/>
                  <a:gd name="connsiteX1534" fmla="*/ 6233948 w 7905681"/>
                  <a:gd name="connsiteY1534" fmla="*/ 4120452 h 4796589"/>
                  <a:gd name="connsiteX1535" fmla="*/ 6224605 w 7905681"/>
                  <a:gd name="connsiteY1535" fmla="*/ 4088680 h 4796589"/>
                  <a:gd name="connsiteX1536" fmla="*/ 6210597 w 7905681"/>
                  <a:gd name="connsiteY1536" fmla="*/ 4079610 h 4796589"/>
                  <a:gd name="connsiteX1537" fmla="*/ 6196589 w 7905681"/>
                  <a:gd name="connsiteY1537" fmla="*/ 4056916 h 4796589"/>
                  <a:gd name="connsiteX1538" fmla="*/ 6168575 w 7905681"/>
                  <a:gd name="connsiteY1538" fmla="*/ 4052382 h 4796589"/>
                  <a:gd name="connsiteX1539" fmla="*/ 6154568 w 7905681"/>
                  <a:gd name="connsiteY1539" fmla="*/ 4052382 h 4796589"/>
                  <a:gd name="connsiteX1540" fmla="*/ 6145226 w 7905681"/>
                  <a:gd name="connsiteY1540" fmla="*/ 4034231 h 4796589"/>
                  <a:gd name="connsiteX1541" fmla="*/ 6131217 w 7905681"/>
                  <a:gd name="connsiteY1541" fmla="*/ 4029687 h 4796589"/>
                  <a:gd name="connsiteX1542" fmla="*/ 6112534 w 7905681"/>
                  <a:gd name="connsiteY1542" fmla="*/ 4007003 h 4796589"/>
                  <a:gd name="connsiteX1543" fmla="*/ 6093860 w 7905681"/>
                  <a:gd name="connsiteY1543" fmla="*/ 4002459 h 4796589"/>
                  <a:gd name="connsiteX1544" fmla="*/ 6089196 w 7905681"/>
                  <a:gd name="connsiteY1544" fmla="*/ 3979774 h 4796589"/>
                  <a:gd name="connsiteX1545" fmla="*/ 6079854 w 7905681"/>
                  <a:gd name="connsiteY1545" fmla="*/ 3970695 h 4796589"/>
                  <a:gd name="connsiteX1546" fmla="*/ 6051838 w 7905681"/>
                  <a:gd name="connsiteY1546" fmla="*/ 3948010 h 4796589"/>
                  <a:gd name="connsiteX1547" fmla="*/ 6028489 w 7905681"/>
                  <a:gd name="connsiteY1547" fmla="*/ 3929853 h 4796589"/>
                  <a:gd name="connsiteX1548" fmla="*/ 6009804 w 7905681"/>
                  <a:gd name="connsiteY1548" fmla="*/ 3920783 h 4796589"/>
                  <a:gd name="connsiteX1549" fmla="*/ 5991131 w 7905681"/>
                  <a:gd name="connsiteY1549" fmla="*/ 3907168 h 4796589"/>
                  <a:gd name="connsiteX1550" fmla="*/ 5977123 w 7905681"/>
                  <a:gd name="connsiteY1550" fmla="*/ 3902632 h 4796589"/>
                  <a:gd name="connsiteX1551" fmla="*/ 5953774 w 7905681"/>
                  <a:gd name="connsiteY1551" fmla="*/ 3902632 h 4796589"/>
                  <a:gd name="connsiteX1552" fmla="*/ 5930424 w 7905681"/>
                  <a:gd name="connsiteY1552" fmla="*/ 3907168 h 4796589"/>
                  <a:gd name="connsiteX1553" fmla="*/ 5925758 w 7905681"/>
                  <a:gd name="connsiteY1553" fmla="*/ 3920783 h 4796589"/>
                  <a:gd name="connsiteX1554" fmla="*/ 5930424 w 7905681"/>
                  <a:gd name="connsiteY1554" fmla="*/ 3934396 h 4796589"/>
                  <a:gd name="connsiteX1555" fmla="*/ 5925758 w 7905681"/>
                  <a:gd name="connsiteY1555" fmla="*/ 3943466 h 4796589"/>
                  <a:gd name="connsiteX1556" fmla="*/ 5916417 w 7905681"/>
                  <a:gd name="connsiteY1556" fmla="*/ 3943466 h 4796589"/>
                  <a:gd name="connsiteX1557" fmla="*/ 5907075 w 7905681"/>
                  <a:gd name="connsiteY1557" fmla="*/ 3934396 h 4796589"/>
                  <a:gd name="connsiteX1558" fmla="*/ 5883725 w 7905681"/>
                  <a:gd name="connsiteY1558" fmla="*/ 3952546 h 4796589"/>
                  <a:gd name="connsiteX1559" fmla="*/ 5855710 w 7905681"/>
                  <a:gd name="connsiteY1559" fmla="*/ 3975240 h 4796589"/>
                  <a:gd name="connsiteX1560" fmla="*/ 5823018 w 7905681"/>
                  <a:gd name="connsiteY1560" fmla="*/ 3984310 h 4796589"/>
                  <a:gd name="connsiteX1561" fmla="*/ 5771654 w 7905681"/>
                  <a:gd name="connsiteY1561" fmla="*/ 3997923 h 4796589"/>
                  <a:gd name="connsiteX1562" fmla="*/ 5771654 w 7905681"/>
                  <a:gd name="connsiteY1562" fmla="*/ 3970695 h 4796589"/>
                  <a:gd name="connsiteX1563" fmla="*/ 5757646 w 7905681"/>
                  <a:gd name="connsiteY1563" fmla="*/ 3957081 h 4796589"/>
                  <a:gd name="connsiteX1564" fmla="*/ 5743638 w 7905681"/>
                  <a:gd name="connsiteY1564" fmla="*/ 3952546 h 4796589"/>
                  <a:gd name="connsiteX1565" fmla="*/ 5720289 w 7905681"/>
                  <a:gd name="connsiteY1565" fmla="*/ 3938932 h 4796589"/>
                  <a:gd name="connsiteX1566" fmla="*/ 5738973 w 7905681"/>
                  <a:gd name="connsiteY1566" fmla="*/ 3929853 h 4796589"/>
                  <a:gd name="connsiteX1567" fmla="*/ 5743638 w 7905681"/>
                  <a:gd name="connsiteY1567" fmla="*/ 3925317 h 4796589"/>
                  <a:gd name="connsiteX1568" fmla="*/ 5710946 w 7905681"/>
                  <a:gd name="connsiteY1568" fmla="*/ 3920783 h 4796589"/>
                  <a:gd name="connsiteX1569" fmla="*/ 5710946 w 7905681"/>
                  <a:gd name="connsiteY1569" fmla="*/ 3907168 h 4796589"/>
                  <a:gd name="connsiteX1570" fmla="*/ 5720289 w 7905681"/>
                  <a:gd name="connsiteY1570" fmla="*/ 3907168 h 4796589"/>
                  <a:gd name="connsiteX1571" fmla="*/ 5724965 w 7905681"/>
                  <a:gd name="connsiteY1571" fmla="*/ 3898089 h 4796589"/>
                  <a:gd name="connsiteX1572" fmla="*/ 5724965 w 7905681"/>
                  <a:gd name="connsiteY1572" fmla="*/ 3889019 h 4796589"/>
                  <a:gd name="connsiteX1573" fmla="*/ 5720289 w 7905681"/>
                  <a:gd name="connsiteY1573" fmla="*/ 3889019 h 4796589"/>
                  <a:gd name="connsiteX1574" fmla="*/ 5710946 w 7905681"/>
                  <a:gd name="connsiteY1574" fmla="*/ 3893553 h 4796589"/>
                  <a:gd name="connsiteX1575" fmla="*/ 5710946 w 7905681"/>
                  <a:gd name="connsiteY1575" fmla="*/ 3898089 h 4796589"/>
                  <a:gd name="connsiteX1576" fmla="*/ 5706281 w 7905681"/>
                  <a:gd name="connsiteY1576" fmla="*/ 3902632 h 4796589"/>
                  <a:gd name="connsiteX1577" fmla="*/ 5696938 w 7905681"/>
                  <a:gd name="connsiteY1577" fmla="*/ 3893553 h 4796589"/>
                  <a:gd name="connsiteX1578" fmla="*/ 5673600 w 7905681"/>
                  <a:gd name="connsiteY1578" fmla="*/ 3893553 h 4796589"/>
                  <a:gd name="connsiteX1579" fmla="*/ 5682932 w 7905681"/>
                  <a:gd name="connsiteY1579" fmla="*/ 3907168 h 4796589"/>
                  <a:gd name="connsiteX1580" fmla="*/ 5687608 w 7905681"/>
                  <a:gd name="connsiteY1580" fmla="*/ 3907168 h 4796589"/>
                  <a:gd name="connsiteX1581" fmla="*/ 5692274 w 7905681"/>
                  <a:gd name="connsiteY1581" fmla="*/ 3925317 h 4796589"/>
                  <a:gd name="connsiteX1582" fmla="*/ 5687608 w 7905681"/>
                  <a:gd name="connsiteY1582" fmla="*/ 3925317 h 4796589"/>
                  <a:gd name="connsiteX1583" fmla="*/ 5668924 w 7905681"/>
                  <a:gd name="connsiteY1583" fmla="*/ 3916238 h 4796589"/>
                  <a:gd name="connsiteX1584" fmla="*/ 5650251 w 7905681"/>
                  <a:gd name="connsiteY1584" fmla="*/ 3902632 h 4796589"/>
                  <a:gd name="connsiteX1585" fmla="*/ 5631567 w 7905681"/>
                  <a:gd name="connsiteY1585" fmla="*/ 3898089 h 4796589"/>
                  <a:gd name="connsiteX1586" fmla="*/ 5589544 w 7905681"/>
                  <a:gd name="connsiteY1586" fmla="*/ 3898089 h 4796589"/>
                  <a:gd name="connsiteX1587" fmla="*/ 5575537 w 7905681"/>
                  <a:gd name="connsiteY1587" fmla="*/ 3889019 h 4796589"/>
                  <a:gd name="connsiteX1588" fmla="*/ 5566195 w 7905681"/>
                  <a:gd name="connsiteY1588" fmla="*/ 3879939 h 4796589"/>
                  <a:gd name="connsiteX1589" fmla="*/ 5552187 w 7905681"/>
                  <a:gd name="connsiteY1589" fmla="*/ 3879939 h 4796589"/>
                  <a:gd name="connsiteX1590" fmla="*/ 5505487 w 7905681"/>
                  <a:gd name="connsiteY1590" fmla="*/ 3889019 h 4796589"/>
                  <a:gd name="connsiteX1591" fmla="*/ 5472807 w 7905681"/>
                  <a:gd name="connsiteY1591" fmla="*/ 3889019 h 4796589"/>
                  <a:gd name="connsiteX1592" fmla="*/ 5449458 w 7905681"/>
                  <a:gd name="connsiteY1592" fmla="*/ 3902632 h 4796589"/>
                  <a:gd name="connsiteX1593" fmla="*/ 5435450 w 7905681"/>
                  <a:gd name="connsiteY1593" fmla="*/ 3907168 h 4796589"/>
                  <a:gd name="connsiteX1594" fmla="*/ 5430848 w 7905681"/>
                  <a:gd name="connsiteY1594" fmla="*/ 3899345 h 4796589"/>
                  <a:gd name="connsiteX1595" fmla="*/ 5435445 w 7905681"/>
                  <a:gd name="connsiteY1595" fmla="*/ 3907163 h 4796589"/>
                  <a:gd name="connsiteX1596" fmla="*/ 5430778 w 7905681"/>
                  <a:gd name="connsiteY1596" fmla="*/ 3911700 h 4796589"/>
                  <a:gd name="connsiteX1597" fmla="*/ 5412097 w 7905681"/>
                  <a:gd name="connsiteY1597" fmla="*/ 3916238 h 4796589"/>
                  <a:gd name="connsiteX1598" fmla="*/ 5407429 w 7905681"/>
                  <a:gd name="connsiteY1598" fmla="*/ 3916238 h 4796589"/>
                  <a:gd name="connsiteX1599" fmla="*/ 5398089 w 7905681"/>
                  <a:gd name="connsiteY1599" fmla="*/ 3925314 h 4796589"/>
                  <a:gd name="connsiteX1600" fmla="*/ 5374740 w 7905681"/>
                  <a:gd name="connsiteY1600" fmla="*/ 3929851 h 4796589"/>
                  <a:gd name="connsiteX1601" fmla="*/ 5356064 w 7905681"/>
                  <a:gd name="connsiteY1601" fmla="*/ 3934388 h 4796589"/>
                  <a:gd name="connsiteX1602" fmla="*/ 5346724 w 7905681"/>
                  <a:gd name="connsiteY1602" fmla="*/ 3938933 h 4796589"/>
                  <a:gd name="connsiteX1603" fmla="*/ 5356064 w 7905681"/>
                  <a:gd name="connsiteY1603" fmla="*/ 3929851 h 4796589"/>
                  <a:gd name="connsiteX1604" fmla="*/ 5356064 w 7905681"/>
                  <a:gd name="connsiteY1604" fmla="*/ 3925314 h 4796589"/>
                  <a:gd name="connsiteX1605" fmla="*/ 5356064 w 7905681"/>
                  <a:gd name="connsiteY1605" fmla="*/ 3916238 h 4796589"/>
                  <a:gd name="connsiteX1606" fmla="*/ 5346724 w 7905681"/>
                  <a:gd name="connsiteY1606" fmla="*/ 3907163 h 4796589"/>
                  <a:gd name="connsiteX1607" fmla="*/ 5337383 w 7905681"/>
                  <a:gd name="connsiteY1607" fmla="*/ 3902626 h 4796589"/>
                  <a:gd name="connsiteX1608" fmla="*/ 5332716 w 7905681"/>
                  <a:gd name="connsiteY1608" fmla="*/ 3898088 h 4796589"/>
                  <a:gd name="connsiteX1609" fmla="*/ 5328048 w 7905681"/>
                  <a:gd name="connsiteY1609" fmla="*/ 3889013 h 4796589"/>
                  <a:gd name="connsiteX1610" fmla="*/ 5332716 w 7905681"/>
                  <a:gd name="connsiteY1610" fmla="*/ 3879939 h 4796589"/>
                  <a:gd name="connsiteX1611" fmla="*/ 5332716 w 7905681"/>
                  <a:gd name="connsiteY1611" fmla="*/ 3866325 h 4796589"/>
                  <a:gd name="connsiteX1612" fmla="*/ 5328048 w 7905681"/>
                  <a:gd name="connsiteY1612" fmla="*/ 3857243 h 4796589"/>
                  <a:gd name="connsiteX1613" fmla="*/ 5314035 w 7905681"/>
                  <a:gd name="connsiteY1613" fmla="*/ 3861781 h 4796589"/>
                  <a:gd name="connsiteX1614" fmla="*/ 5304700 w 7905681"/>
                  <a:gd name="connsiteY1614" fmla="*/ 3870864 h 4796589"/>
                  <a:gd name="connsiteX1615" fmla="*/ 5300027 w 7905681"/>
                  <a:gd name="connsiteY1615" fmla="*/ 3889013 h 4796589"/>
                  <a:gd name="connsiteX1616" fmla="*/ 5304700 w 7905681"/>
                  <a:gd name="connsiteY1616" fmla="*/ 3907163 h 4796589"/>
                  <a:gd name="connsiteX1617" fmla="*/ 5300027 w 7905681"/>
                  <a:gd name="connsiteY1617" fmla="*/ 3920775 h 4796589"/>
                  <a:gd name="connsiteX1618" fmla="*/ 5281351 w 7905681"/>
                  <a:gd name="connsiteY1618" fmla="*/ 3916238 h 4796589"/>
                  <a:gd name="connsiteX1619" fmla="*/ 5267343 w 7905681"/>
                  <a:gd name="connsiteY1619" fmla="*/ 3911700 h 4796589"/>
                  <a:gd name="connsiteX1620" fmla="*/ 5258002 w 7905681"/>
                  <a:gd name="connsiteY1620" fmla="*/ 3911700 h 4796589"/>
                  <a:gd name="connsiteX1621" fmla="*/ 5239306 w 7905681"/>
                  <a:gd name="connsiteY1621" fmla="*/ 3787543 h 4796589"/>
                  <a:gd name="connsiteX1622" fmla="*/ 5239305 w 7905681"/>
                  <a:gd name="connsiteY1622" fmla="*/ 3787543 h 4796589"/>
                  <a:gd name="connsiteX1623" fmla="*/ 5258002 w 7905681"/>
                  <a:gd name="connsiteY1623" fmla="*/ 3911701 h 4796589"/>
                  <a:gd name="connsiteX1624" fmla="*/ 5253330 w 7905681"/>
                  <a:gd name="connsiteY1624" fmla="*/ 3916238 h 4796589"/>
                  <a:gd name="connsiteX1625" fmla="*/ 5243990 w 7905681"/>
                  <a:gd name="connsiteY1625" fmla="*/ 3925312 h 4796589"/>
                  <a:gd name="connsiteX1626" fmla="*/ 5225312 w 7905681"/>
                  <a:gd name="connsiteY1626" fmla="*/ 3916238 h 4796589"/>
                  <a:gd name="connsiteX1627" fmla="*/ 5215972 w 7905681"/>
                  <a:gd name="connsiteY1627" fmla="*/ 3916238 h 4796589"/>
                  <a:gd name="connsiteX1628" fmla="*/ 5201965 w 7905681"/>
                  <a:gd name="connsiteY1628" fmla="*/ 3916238 h 4796589"/>
                  <a:gd name="connsiteX1629" fmla="*/ 5192626 w 7905681"/>
                  <a:gd name="connsiteY1629" fmla="*/ 3916238 h 4796589"/>
                  <a:gd name="connsiteX1630" fmla="*/ 5173947 w 7905681"/>
                  <a:gd name="connsiteY1630" fmla="*/ 3916238 h 4796589"/>
                  <a:gd name="connsiteX1631" fmla="*/ 5150597 w 7905681"/>
                  <a:gd name="connsiteY1631" fmla="*/ 3925312 h 4796589"/>
                  <a:gd name="connsiteX1632" fmla="*/ 5131918 w 7905681"/>
                  <a:gd name="connsiteY1632" fmla="*/ 3929849 h 4796589"/>
                  <a:gd name="connsiteX1633" fmla="*/ 5117910 w 7905681"/>
                  <a:gd name="connsiteY1633" fmla="*/ 3929849 h 4796589"/>
                  <a:gd name="connsiteX1634" fmla="*/ 5099231 w 7905681"/>
                  <a:gd name="connsiteY1634" fmla="*/ 3929849 h 4796589"/>
                  <a:gd name="connsiteX1635" fmla="*/ 5099231 w 7905681"/>
                  <a:gd name="connsiteY1635" fmla="*/ 3948005 h 4796589"/>
                  <a:gd name="connsiteX1636" fmla="*/ 5085225 w 7905681"/>
                  <a:gd name="connsiteY1636" fmla="*/ 3957079 h 4796589"/>
                  <a:gd name="connsiteX1637" fmla="*/ 5075885 w 7905681"/>
                  <a:gd name="connsiteY1637" fmla="*/ 3961616 h 4796589"/>
                  <a:gd name="connsiteX1638" fmla="*/ 5052535 w 7905681"/>
                  <a:gd name="connsiteY1638" fmla="*/ 3975234 h 4796589"/>
                  <a:gd name="connsiteX1639" fmla="*/ 5047869 w 7905681"/>
                  <a:gd name="connsiteY1639" fmla="*/ 3975234 h 4796589"/>
                  <a:gd name="connsiteX1640" fmla="*/ 5047869 w 7905681"/>
                  <a:gd name="connsiteY1640" fmla="*/ 3975235 h 4796589"/>
                  <a:gd name="connsiteX1641" fmla="*/ 5047869 w 7905681"/>
                  <a:gd name="connsiteY1641" fmla="*/ 3984312 h 4796589"/>
                  <a:gd name="connsiteX1642" fmla="*/ 5033861 w 7905681"/>
                  <a:gd name="connsiteY1642" fmla="*/ 3993390 h 4796589"/>
                  <a:gd name="connsiteX1643" fmla="*/ 5019852 w 7905681"/>
                  <a:gd name="connsiteY1643" fmla="*/ 3997926 h 4796589"/>
                  <a:gd name="connsiteX1644" fmla="*/ 5005842 w 7905681"/>
                  <a:gd name="connsiteY1644" fmla="*/ 4007003 h 4796589"/>
                  <a:gd name="connsiteX1645" fmla="*/ 5005842 w 7905681"/>
                  <a:gd name="connsiteY1645" fmla="*/ 4011539 h 4796589"/>
                  <a:gd name="connsiteX1646" fmla="*/ 5019852 w 7905681"/>
                  <a:gd name="connsiteY1646" fmla="*/ 4011539 h 4796589"/>
                  <a:gd name="connsiteX1647" fmla="*/ 5033861 w 7905681"/>
                  <a:gd name="connsiteY1647" fmla="*/ 4007003 h 4796589"/>
                  <a:gd name="connsiteX1648" fmla="*/ 5080554 w 7905681"/>
                  <a:gd name="connsiteY1648" fmla="*/ 3993390 h 4796589"/>
                  <a:gd name="connsiteX1649" fmla="*/ 5085228 w 7905681"/>
                  <a:gd name="connsiteY1649" fmla="*/ 3993390 h 4796589"/>
                  <a:gd name="connsiteX1650" fmla="*/ 5099237 w 7905681"/>
                  <a:gd name="connsiteY1650" fmla="*/ 4007003 h 4796589"/>
                  <a:gd name="connsiteX1651" fmla="*/ 5113245 w 7905681"/>
                  <a:gd name="connsiteY1651" fmla="*/ 4029695 h 4796589"/>
                  <a:gd name="connsiteX1652" fmla="*/ 5103904 w 7905681"/>
                  <a:gd name="connsiteY1652" fmla="*/ 4038767 h 4796589"/>
                  <a:gd name="connsiteX1653" fmla="*/ 5080554 w 7905681"/>
                  <a:gd name="connsiteY1653" fmla="*/ 4038767 h 4796589"/>
                  <a:gd name="connsiteX1654" fmla="*/ 5075887 w 7905681"/>
                  <a:gd name="connsiteY1654" fmla="*/ 4047845 h 4796589"/>
                  <a:gd name="connsiteX1655" fmla="*/ 5052537 w 7905681"/>
                  <a:gd name="connsiteY1655" fmla="*/ 4047845 h 4796589"/>
                  <a:gd name="connsiteX1656" fmla="*/ 5043202 w 7905681"/>
                  <a:gd name="connsiteY1656" fmla="*/ 4056923 h 4796589"/>
                  <a:gd name="connsiteX1657" fmla="*/ 5029194 w 7905681"/>
                  <a:gd name="connsiteY1657" fmla="*/ 4056923 h 4796589"/>
                  <a:gd name="connsiteX1658" fmla="*/ 5038528 w 7905681"/>
                  <a:gd name="connsiteY1658" fmla="*/ 4065995 h 4796589"/>
                  <a:gd name="connsiteX1659" fmla="*/ 5052537 w 7905681"/>
                  <a:gd name="connsiteY1659" fmla="*/ 4075073 h 4796589"/>
                  <a:gd name="connsiteX1660" fmla="*/ 5066545 w 7905681"/>
                  <a:gd name="connsiteY1660" fmla="*/ 4079608 h 4796589"/>
                  <a:gd name="connsiteX1661" fmla="*/ 5075887 w 7905681"/>
                  <a:gd name="connsiteY1661" fmla="*/ 4088686 h 4796589"/>
                  <a:gd name="connsiteX1662" fmla="*/ 5099237 w 7905681"/>
                  <a:gd name="connsiteY1662" fmla="*/ 4106835 h 4796589"/>
                  <a:gd name="connsiteX1663" fmla="*/ 5103904 w 7905681"/>
                  <a:gd name="connsiteY1663" fmla="*/ 4106835 h 4796589"/>
                  <a:gd name="connsiteX1664" fmla="*/ 5127255 w 7905681"/>
                  <a:gd name="connsiteY1664" fmla="*/ 4120450 h 4796589"/>
                  <a:gd name="connsiteX1665" fmla="*/ 5136589 w 7905681"/>
                  <a:gd name="connsiteY1665" fmla="*/ 4124992 h 4796589"/>
                  <a:gd name="connsiteX1666" fmla="*/ 5145931 w 7905681"/>
                  <a:gd name="connsiteY1666" fmla="*/ 4124992 h 4796589"/>
                  <a:gd name="connsiteX1667" fmla="*/ 5150598 w 7905681"/>
                  <a:gd name="connsiteY1667" fmla="*/ 4124992 h 4796589"/>
                  <a:gd name="connsiteX1668" fmla="*/ 5164607 w 7905681"/>
                  <a:gd name="connsiteY1668" fmla="*/ 4134063 h 4796589"/>
                  <a:gd name="connsiteX1669" fmla="*/ 5173948 w 7905681"/>
                  <a:gd name="connsiteY1669" fmla="*/ 4134063 h 4796589"/>
                  <a:gd name="connsiteX1670" fmla="*/ 5178622 w 7905681"/>
                  <a:gd name="connsiteY1670" fmla="*/ 4152218 h 4796589"/>
                  <a:gd name="connsiteX1671" fmla="*/ 5173948 w 7905681"/>
                  <a:gd name="connsiteY1671" fmla="*/ 4156754 h 4796589"/>
                  <a:gd name="connsiteX1672" fmla="*/ 5159939 w 7905681"/>
                  <a:gd name="connsiteY1672" fmla="*/ 4170369 h 4796589"/>
                  <a:gd name="connsiteX1673" fmla="*/ 5150598 w 7905681"/>
                  <a:gd name="connsiteY1673" fmla="*/ 4183982 h 4796589"/>
                  <a:gd name="connsiteX1674" fmla="*/ 5150598 w 7905681"/>
                  <a:gd name="connsiteY1674" fmla="*/ 4174905 h 4796589"/>
                  <a:gd name="connsiteX1675" fmla="*/ 5136589 w 7905681"/>
                  <a:gd name="connsiteY1675" fmla="*/ 4165833 h 4796589"/>
                  <a:gd name="connsiteX1676" fmla="*/ 5127255 w 7905681"/>
                  <a:gd name="connsiteY1676" fmla="*/ 4174905 h 4796589"/>
                  <a:gd name="connsiteX1677" fmla="*/ 5117914 w 7905681"/>
                  <a:gd name="connsiteY1677" fmla="*/ 4188524 h 4796589"/>
                  <a:gd name="connsiteX1678" fmla="*/ 5099237 w 7905681"/>
                  <a:gd name="connsiteY1678" fmla="*/ 4188524 h 4796589"/>
                  <a:gd name="connsiteX1679" fmla="*/ 5103904 w 7905681"/>
                  <a:gd name="connsiteY1679" fmla="*/ 4170369 h 4796589"/>
                  <a:gd name="connsiteX1680" fmla="*/ 5113245 w 7905681"/>
                  <a:gd name="connsiteY1680" fmla="*/ 4156754 h 4796589"/>
                  <a:gd name="connsiteX1681" fmla="*/ 5099237 w 7905681"/>
                  <a:gd name="connsiteY1681" fmla="*/ 4143141 h 4796589"/>
                  <a:gd name="connsiteX1682" fmla="*/ 5066545 w 7905681"/>
                  <a:gd name="connsiteY1682" fmla="*/ 4129527 h 4796589"/>
                  <a:gd name="connsiteX1683" fmla="*/ 5029194 w 7905681"/>
                  <a:gd name="connsiteY1683" fmla="*/ 4124992 h 4796589"/>
                  <a:gd name="connsiteX1684" fmla="*/ 5029194 w 7905681"/>
                  <a:gd name="connsiteY1684" fmla="*/ 4106835 h 4796589"/>
                  <a:gd name="connsiteX1685" fmla="*/ 5010511 w 7905681"/>
                  <a:gd name="connsiteY1685" fmla="*/ 4097764 h 4796589"/>
                  <a:gd name="connsiteX1686" fmla="*/ 4991834 w 7905681"/>
                  <a:gd name="connsiteY1686" fmla="*/ 4097764 h 4796589"/>
                  <a:gd name="connsiteX1687" fmla="*/ 4982492 w 7905681"/>
                  <a:gd name="connsiteY1687" fmla="*/ 4106835 h 4796589"/>
                  <a:gd name="connsiteX1688" fmla="*/ 4982492 w 7905681"/>
                  <a:gd name="connsiteY1688" fmla="*/ 4115914 h 4796589"/>
                  <a:gd name="connsiteX1689" fmla="*/ 4991834 w 7905681"/>
                  <a:gd name="connsiteY1689" fmla="*/ 4152218 h 4796589"/>
                  <a:gd name="connsiteX1690" fmla="*/ 4982492 w 7905681"/>
                  <a:gd name="connsiteY1690" fmla="*/ 4161291 h 4796589"/>
                  <a:gd name="connsiteX1691" fmla="*/ 4963817 w 7905681"/>
                  <a:gd name="connsiteY1691" fmla="*/ 4161291 h 4796589"/>
                  <a:gd name="connsiteX1692" fmla="*/ 4945134 w 7905681"/>
                  <a:gd name="connsiteY1692" fmla="*/ 4138605 h 4796589"/>
                  <a:gd name="connsiteX1693" fmla="*/ 4926458 w 7905681"/>
                  <a:gd name="connsiteY1693" fmla="*/ 4134063 h 4796589"/>
                  <a:gd name="connsiteX1694" fmla="*/ 4912449 w 7905681"/>
                  <a:gd name="connsiteY1694" fmla="*/ 4138605 h 4796589"/>
                  <a:gd name="connsiteX1695" fmla="*/ 4893772 w 7905681"/>
                  <a:gd name="connsiteY1695" fmla="*/ 4156754 h 4796589"/>
                  <a:gd name="connsiteX1696" fmla="*/ 4884431 w 7905681"/>
                  <a:gd name="connsiteY1696" fmla="*/ 4174905 h 4796589"/>
                  <a:gd name="connsiteX1697" fmla="*/ 4865755 w 7905681"/>
                  <a:gd name="connsiteY1697" fmla="*/ 4174905 h 4796589"/>
                  <a:gd name="connsiteX1698" fmla="*/ 4847072 w 7905681"/>
                  <a:gd name="connsiteY1698" fmla="*/ 4161291 h 4796589"/>
                  <a:gd name="connsiteX1699" fmla="*/ 4823729 w 7905681"/>
                  <a:gd name="connsiteY1699" fmla="*/ 4161291 h 4796589"/>
                  <a:gd name="connsiteX1700" fmla="*/ 4795712 w 7905681"/>
                  <a:gd name="connsiteY1700" fmla="*/ 4152218 h 4796589"/>
                  <a:gd name="connsiteX1701" fmla="*/ 4786371 w 7905681"/>
                  <a:gd name="connsiteY1701" fmla="*/ 4138605 h 4796589"/>
                  <a:gd name="connsiteX1702" fmla="*/ 4795712 w 7905681"/>
                  <a:gd name="connsiteY1702" fmla="*/ 4111378 h 4796589"/>
                  <a:gd name="connsiteX1703" fmla="*/ 4800379 w 7905681"/>
                  <a:gd name="connsiteY1703" fmla="*/ 4093222 h 4796589"/>
                  <a:gd name="connsiteX1704" fmla="*/ 4781702 w 7905681"/>
                  <a:gd name="connsiteY1704" fmla="*/ 4102299 h 4796589"/>
                  <a:gd name="connsiteX1705" fmla="*/ 4753685 w 7905681"/>
                  <a:gd name="connsiteY1705" fmla="*/ 4097764 h 4796589"/>
                  <a:gd name="connsiteX1706" fmla="*/ 4720994 w 7905681"/>
                  <a:gd name="connsiteY1706" fmla="*/ 4070537 h 4796589"/>
                  <a:gd name="connsiteX1707" fmla="*/ 4688309 w 7905681"/>
                  <a:gd name="connsiteY1707" fmla="*/ 4056923 h 4796589"/>
                  <a:gd name="connsiteX1708" fmla="*/ 4664958 w 7905681"/>
                  <a:gd name="connsiteY1708" fmla="*/ 4056923 h 4796589"/>
                  <a:gd name="connsiteX1709" fmla="*/ 4660291 w 7905681"/>
                  <a:gd name="connsiteY1709" fmla="*/ 4065995 h 4796589"/>
                  <a:gd name="connsiteX1710" fmla="*/ 4655617 w 7905681"/>
                  <a:gd name="connsiteY1710" fmla="*/ 4079608 h 4796589"/>
                  <a:gd name="connsiteX1711" fmla="*/ 4664958 w 7905681"/>
                  <a:gd name="connsiteY1711" fmla="*/ 4084150 h 4796589"/>
                  <a:gd name="connsiteX1712" fmla="*/ 4669625 w 7905681"/>
                  <a:gd name="connsiteY1712" fmla="*/ 4084150 h 4796589"/>
                  <a:gd name="connsiteX1713" fmla="*/ 4692977 w 7905681"/>
                  <a:gd name="connsiteY1713" fmla="*/ 4084150 h 4796589"/>
                  <a:gd name="connsiteX1714" fmla="*/ 4702318 w 7905681"/>
                  <a:gd name="connsiteY1714" fmla="*/ 4097764 h 4796589"/>
                  <a:gd name="connsiteX1715" fmla="*/ 4697644 w 7905681"/>
                  <a:gd name="connsiteY1715" fmla="*/ 4102299 h 4796589"/>
                  <a:gd name="connsiteX1716" fmla="*/ 4664958 w 7905681"/>
                  <a:gd name="connsiteY1716" fmla="*/ 4102299 h 4796589"/>
                  <a:gd name="connsiteX1717" fmla="*/ 4627600 w 7905681"/>
                  <a:gd name="connsiteY1717" fmla="*/ 4102299 h 4796589"/>
                  <a:gd name="connsiteX1718" fmla="*/ 4566897 w 7905681"/>
                  <a:gd name="connsiteY1718" fmla="*/ 4102299 h 4796589"/>
                  <a:gd name="connsiteX1719" fmla="*/ 4534205 w 7905681"/>
                  <a:gd name="connsiteY1719" fmla="*/ 4088686 h 4796589"/>
                  <a:gd name="connsiteX1720" fmla="*/ 4510861 w 7905681"/>
                  <a:gd name="connsiteY1720" fmla="*/ 4079608 h 4796589"/>
                  <a:gd name="connsiteX1721" fmla="*/ 4487511 w 7905681"/>
                  <a:gd name="connsiteY1721" fmla="*/ 4075073 h 4796589"/>
                  <a:gd name="connsiteX1722" fmla="*/ 4445485 w 7905681"/>
                  <a:gd name="connsiteY1722" fmla="*/ 4065995 h 4796589"/>
                  <a:gd name="connsiteX1723" fmla="*/ 4431477 w 7905681"/>
                  <a:gd name="connsiteY1723" fmla="*/ 4065995 h 4796589"/>
                  <a:gd name="connsiteX1724" fmla="*/ 4412801 w 7905681"/>
                  <a:gd name="connsiteY1724" fmla="*/ 4065995 h 4796589"/>
                  <a:gd name="connsiteX1725" fmla="*/ 4398791 w 7905681"/>
                  <a:gd name="connsiteY1725" fmla="*/ 4075073 h 4796589"/>
                  <a:gd name="connsiteX1726" fmla="*/ 4375441 w 7905681"/>
                  <a:gd name="connsiteY1726" fmla="*/ 4075073 h 4796589"/>
                  <a:gd name="connsiteX1727" fmla="*/ 4356766 w 7905681"/>
                  <a:gd name="connsiteY1727" fmla="*/ 4075073 h 4796589"/>
                  <a:gd name="connsiteX1728" fmla="*/ 4370774 w 7905681"/>
                  <a:gd name="connsiteY1728" fmla="*/ 4052381 h 4796589"/>
                  <a:gd name="connsiteX1729" fmla="*/ 4384783 w 7905681"/>
                  <a:gd name="connsiteY1729" fmla="*/ 4007003 h 4796589"/>
                  <a:gd name="connsiteX1730" fmla="*/ 4384783 w 7905681"/>
                  <a:gd name="connsiteY1730" fmla="*/ 3988848 h 4796589"/>
                  <a:gd name="connsiteX1731" fmla="*/ 4370774 w 7905681"/>
                  <a:gd name="connsiteY1731" fmla="*/ 3957084 h 4796589"/>
                  <a:gd name="connsiteX1732" fmla="*/ 4380109 w 7905681"/>
                  <a:gd name="connsiteY1732" fmla="*/ 3934394 h 4796589"/>
                  <a:gd name="connsiteX1733" fmla="*/ 4380109 w 7905681"/>
                  <a:gd name="connsiteY1733" fmla="*/ 3920780 h 4796589"/>
                  <a:gd name="connsiteX1734" fmla="*/ 4389450 w 7905681"/>
                  <a:gd name="connsiteY1734" fmla="*/ 3884481 h 4796589"/>
                  <a:gd name="connsiteX1735" fmla="*/ 4408127 w 7905681"/>
                  <a:gd name="connsiteY1735" fmla="*/ 3861788 h 4796589"/>
                  <a:gd name="connsiteX1736" fmla="*/ 4408123 w 7905681"/>
                  <a:gd name="connsiteY1736" fmla="*/ 3861778 h 4796589"/>
                  <a:gd name="connsiteX1737" fmla="*/ 4389447 w 7905681"/>
                  <a:gd name="connsiteY1737" fmla="*/ 3884475 h 4796589"/>
                  <a:gd name="connsiteX1738" fmla="*/ 4380107 w 7905681"/>
                  <a:gd name="connsiteY1738" fmla="*/ 3920770 h 4796589"/>
                  <a:gd name="connsiteX1739" fmla="*/ 4380107 w 7905681"/>
                  <a:gd name="connsiteY1739" fmla="*/ 3934382 h 4796589"/>
                  <a:gd name="connsiteX1740" fmla="*/ 4370768 w 7905681"/>
                  <a:gd name="connsiteY1740" fmla="*/ 3957082 h 4796589"/>
                  <a:gd name="connsiteX1741" fmla="*/ 4384769 w 7905681"/>
                  <a:gd name="connsiteY1741" fmla="*/ 3988841 h 4796589"/>
                  <a:gd name="connsiteX1742" fmla="*/ 4384768 w 7905681"/>
                  <a:gd name="connsiteY1742" fmla="*/ 4006989 h 4796589"/>
                  <a:gd name="connsiteX1743" fmla="*/ 4370768 w 7905681"/>
                  <a:gd name="connsiteY1743" fmla="*/ 4052375 h 4796589"/>
                  <a:gd name="connsiteX1744" fmla="*/ 4356750 w 7905681"/>
                  <a:gd name="connsiteY1744" fmla="*/ 4075060 h 4796589"/>
                  <a:gd name="connsiteX1745" fmla="*/ 4347410 w 7905681"/>
                  <a:gd name="connsiteY1745" fmla="*/ 4079598 h 4796589"/>
                  <a:gd name="connsiteX1746" fmla="*/ 4277371 w 7905681"/>
                  <a:gd name="connsiteY1746" fmla="*/ 4106836 h 4796589"/>
                  <a:gd name="connsiteX1747" fmla="*/ 4254012 w 7905681"/>
                  <a:gd name="connsiteY1747" fmla="*/ 4111373 h 4796589"/>
                  <a:gd name="connsiteX1748" fmla="*/ 4226011 w 7905681"/>
                  <a:gd name="connsiteY1748" fmla="*/ 4134058 h 4796589"/>
                  <a:gd name="connsiteX1749" fmla="*/ 4221332 w 7905681"/>
                  <a:gd name="connsiteY1749" fmla="*/ 4129521 h 4796589"/>
                  <a:gd name="connsiteX1750" fmla="*/ 4221331 w 7905681"/>
                  <a:gd name="connsiteY1750" fmla="*/ 4102298 h 4796589"/>
                  <a:gd name="connsiteX1751" fmla="*/ 4221332 w 7905681"/>
                  <a:gd name="connsiteY1751" fmla="*/ 4084134 h 4796589"/>
                  <a:gd name="connsiteX1752" fmla="*/ 4221332 w 7905681"/>
                  <a:gd name="connsiteY1752" fmla="*/ 4070524 h 4796589"/>
                  <a:gd name="connsiteX1753" fmla="*/ 4211993 w 7905681"/>
                  <a:gd name="connsiteY1753" fmla="*/ 4070523 h 4796589"/>
                  <a:gd name="connsiteX1754" fmla="*/ 4197991 w 7905681"/>
                  <a:gd name="connsiteY1754" fmla="*/ 4079597 h 4796589"/>
                  <a:gd name="connsiteX1755" fmla="*/ 4179313 w 7905681"/>
                  <a:gd name="connsiteY1755" fmla="*/ 4093208 h 4796589"/>
                  <a:gd name="connsiteX1756" fmla="*/ 4174634 w 7905681"/>
                  <a:gd name="connsiteY1756" fmla="*/ 4106835 h 4796589"/>
                  <a:gd name="connsiteX1757" fmla="*/ 4179313 w 7905681"/>
                  <a:gd name="connsiteY1757" fmla="*/ 4115909 h 4796589"/>
                  <a:gd name="connsiteX1758" fmla="*/ 4183974 w 7905681"/>
                  <a:gd name="connsiteY1758" fmla="*/ 4120447 h 4796589"/>
                  <a:gd name="connsiteX1759" fmla="*/ 4188651 w 7905681"/>
                  <a:gd name="connsiteY1759" fmla="*/ 4134057 h 4796589"/>
                  <a:gd name="connsiteX1760" fmla="*/ 4193312 w 7905681"/>
                  <a:gd name="connsiteY1760" fmla="*/ 4147668 h 4796589"/>
                  <a:gd name="connsiteX1761" fmla="*/ 4179313 w 7905681"/>
                  <a:gd name="connsiteY1761" fmla="*/ 4156742 h 4796589"/>
                  <a:gd name="connsiteX1762" fmla="*/ 4174634 w 7905681"/>
                  <a:gd name="connsiteY1762" fmla="*/ 4161279 h 4796589"/>
                  <a:gd name="connsiteX1763" fmla="*/ 4160633 w 7905681"/>
                  <a:gd name="connsiteY1763" fmla="*/ 4165816 h 4796589"/>
                  <a:gd name="connsiteX1764" fmla="*/ 4146614 w 7905681"/>
                  <a:gd name="connsiteY1764" fmla="*/ 4174907 h 4796589"/>
                  <a:gd name="connsiteX1765" fmla="*/ 4141953 w 7905681"/>
                  <a:gd name="connsiteY1765" fmla="*/ 4197592 h 4796589"/>
                  <a:gd name="connsiteX1766" fmla="*/ 4127935 w 7905681"/>
                  <a:gd name="connsiteY1766" fmla="*/ 4224814 h 4796589"/>
                  <a:gd name="connsiteX1767" fmla="*/ 4076575 w 7905681"/>
                  <a:gd name="connsiteY1767" fmla="*/ 4252052 h 4796589"/>
                  <a:gd name="connsiteX1768" fmla="*/ 4043895 w 7905681"/>
                  <a:gd name="connsiteY1768" fmla="*/ 4256590 h 4796589"/>
                  <a:gd name="connsiteX1769" fmla="*/ 4011198 w 7905681"/>
                  <a:gd name="connsiteY1769" fmla="*/ 4265663 h 4796589"/>
                  <a:gd name="connsiteX1770" fmla="*/ 3997197 w 7905681"/>
                  <a:gd name="connsiteY1770" fmla="*/ 4274738 h 4796589"/>
                  <a:gd name="connsiteX1771" fmla="*/ 3983178 w 7905681"/>
                  <a:gd name="connsiteY1771" fmla="*/ 4283811 h 4796589"/>
                  <a:gd name="connsiteX1772" fmla="*/ 3969177 w 7905681"/>
                  <a:gd name="connsiteY1772" fmla="*/ 4274738 h 4796589"/>
                  <a:gd name="connsiteX1773" fmla="*/ 3964500 w 7905681"/>
                  <a:gd name="connsiteY1773" fmla="*/ 4265663 h 4796589"/>
                  <a:gd name="connsiteX1774" fmla="*/ 3950498 w 7905681"/>
                  <a:gd name="connsiteY1774" fmla="*/ 4274738 h 4796589"/>
                  <a:gd name="connsiteX1775" fmla="*/ 3941158 w 7905681"/>
                  <a:gd name="connsiteY1775" fmla="*/ 4265663 h 4796589"/>
                  <a:gd name="connsiteX1776" fmla="*/ 3927140 w 7905681"/>
                  <a:gd name="connsiteY1776" fmla="*/ 4274737 h 4796589"/>
                  <a:gd name="connsiteX1777" fmla="*/ 3913139 w 7905681"/>
                  <a:gd name="connsiteY1777" fmla="*/ 4274737 h 4796589"/>
                  <a:gd name="connsiteX1778" fmla="*/ 3908461 w 7905681"/>
                  <a:gd name="connsiteY1778" fmla="*/ 4279274 h 4796589"/>
                  <a:gd name="connsiteX1779" fmla="*/ 3922479 w 7905681"/>
                  <a:gd name="connsiteY1779" fmla="*/ 4297422 h 4796589"/>
                  <a:gd name="connsiteX1780" fmla="*/ 3927140 w 7905681"/>
                  <a:gd name="connsiteY1780" fmla="*/ 4315570 h 4796589"/>
                  <a:gd name="connsiteX1781" fmla="*/ 3917800 w 7905681"/>
                  <a:gd name="connsiteY1781" fmla="*/ 4324644 h 4796589"/>
                  <a:gd name="connsiteX1782" fmla="*/ 3894459 w 7905681"/>
                  <a:gd name="connsiteY1782" fmla="*/ 4324644 h 4796589"/>
                  <a:gd name="connsiteX1783" fmla="*/ 3885119 w 7905681"/>
                  <a:gd name="connsiteY1783" fmla="*/ 4320107 h 4796589"/>
                  <a:gd name="connsiteX1784" fmla="*/ 3875780 w 7905681"/>
                  <a:gd name="connsiteY1784" fmla="*/ 4311033 h 4796589"/>
                  <a:gd name="connsiteX1785" fmla="*/ 3866440 w 7905681"/>
                  <a:gd name="connsiteY1785" fmla="*/ 4338271 h 4796589"/>
                  <a:gd name="connsiteX1786" fmla="*/ 3871119 w 7905681"/>
                  <a:gd name="connsiteY1786" fmla="*/ 4356419 h 4796589"/>
                  <a:gd name="connsiteX1787" fmla="*/ 3889780 w 7905681"/>
                  <a:gd name="connsiteY1787" fmla="*/ 4342808 h 4796589"/>
                  <a:gd name="connsiteX1788" fmla="*/ 3899121 w 7905681"/>
                  <a:gd name="connsiteY1788" fmla="*/ 4342808 h 4796589"/>
                  <a:gd name="connsiteX1789" fmla="*/ 3875780 w 7905681"/>
                  <a:gd name="connsiteY1789" fmla="*/ 4360956 h 4796589"/>
                  <a:gd name="connsiteX1790" fmla="*/ 3861779 w 7905681"/>
                  <a:gd name="connsiteY1790" fmla="*/ 4365492 h 4796589"/>
                  <a:gd name="connsiteX1791" fmla="*/ 3852439 w 7905681"/>
                  <a:gd name="connsiteY1791" fmla="*/ 4360956 h 4796589"/>
                  <a:gd name="connsiteX1792" fmla="*/ 3829081 w 7905681"/>
                  <a:gd name="connsiteY1792" fmla="*/ 4360955 h 4796589"/>
                  <a:gd name="connsiteX1793" fmla="*/ 3810402 w 7905681"/>
                  <a:gd name="connsiteY1793" fmla="*/ 4360956 h 4796589"/>
                  <a:gd name="connsiteX1794" fmla="*/ 3801062 w 7905681"/>
                  <a:gd name="connsiteY1794" fmla="*/ 4365493 h 4796589"/>
                  <a:gd name="connsiteX1795" fmla="*/ 3801061 w 7905681"/>
                  <a:gd name="connsiteY1795" fmla="*/ 4374567 h 4796589"/>
                  <a:gd name="connsiteX1796" fmla="*/ 3805740 w 7905681"/>
                  <a:gd name="connsiteY1796" fmla="*/ 4383640 h 4796589"/>
                  <a:gd name="connsiteX1797" fmla="*/ 3819742 w 7905681"/>
                  <a:gd name="connsiteY1797" fmla="*/ 4383640 h 4796589"/>
                  <a:gd name="connsiteX1798" fmla="*/ 3805741 w 7905681"/>
                  <a:gd name="connsiteY1798" fmla="*/ 4410879 h 4796589"/>
                  <a:gd name="connsiteX1799" fmla="*/ 3801062 w 7905681"/>
                  <a:gd name="connsiteY1799" fmla="*/ 4410879 h 4796589"/>
                  <a:gd name="connsiteX1800" fmla="*/ 3759042 w 7905681"/>
                  <a:gd name="connsiteY1800" fmla="*/ 4415416 h 4796589"/>
                  <a:gd name="connsiteX1801" fmla="*/ 3749703 w 7905681"/>
                  <a:gd name="connsiteY1801" fmla="*/ 4410879 h 4796589"/>
                  <a:gd name="connsiteX1802" fmla="*/ 3749703 w 7905681"/>
                  <a:gd name="connsiteY1802" fmla="*/ 4419954 h 4796589"/>
                  <a:gd name="connsiteX1803" fmla="*/ 3763704 w 7905681"/>
                  <a:gd name="connsiteY1803" fmla="*/ 4433564 h 4796589"/>
                  <a:gd name="connsiteX1804" fmla="*/ 3777722 w 7905681"/>
                  <a:gd name="connsiteY1804" fmla="*/ 4442638 h 4796589"/>
                  <a:gd name="connsiteX1805" fmla="*/ 3782383 w 7905681"/>
                  <a:gd name="connsiteY1805" fmla="*/ 4451713 h 4796589"/>
                  <a:gd name="connsiteX1806" fmla="*/ 3763704 w 7905681"/>
                  <a:gd name="connsiteY1806" fmla="*/ 4497098 h 4796589"/>
                  <a:gd name="connsiteX1807" fmla="*/ 3749703 w 7905681"/>
                  <a:gd name="connsiteY1807" fmla="*/ 4537931 h 4796589"/>
                  <a:gd name="connsiteX1808" fmla="*/ 3735685 w 7905681"/>
                  <a:gd name="connsiteY1808" fmla="*/ 4578780 h 4796589"/>
                  <a:gd name="connsiteX1809" fmla="*/ 3735685 w 7905681"/>
                  <a:gd name="connsiteY1809" fmla="*/ 4606002 h 4796589"/>
                  <a:gd name="connsiteX1810" fmla="*/ 3749703 w 7905681"/>
                  <a:gd name="connsiteY1810" fmla="*/ 4637761 h 4796589"/>
                  <a:gd name="connsiteX1811" fmla="*/ 3754364 w 7905681"/>
                  <a:gd name="connsiteY1811" fmla="*/ 4664999 h 4796589"/>
                  <a:gd name="connsiteX1812" fmla="*/ 3763704 w 7905681"/>
                  <a:gd name="connsiteY1812" fmla="*/ 4692222 h 4796589"/>
                  <a:gd name="connsiteX1813" fmla="*/ 3777722 w 7905681"/>
                  <a:gd name="connsiteY1813" fmla="*/ 4701296 h 4796589"/>
                  <a:gd name="connsiteX1814" fmla="*/ 3782383 w 7905681"/>
                  <a:gd name="connsiteY1814" fmla="*/ 4719460 h 4796589"/>
                  <a:gd name="connsiteX1815" fmla="*/ 3787061 w 7905681"/>
                  <a:gd name="connsiteY1815" fmla="*/ 4737607 h 4796589"/>
                  <a:gd name="connsiteX1816" fmla="*/ 3787063 w 7905681"/>
                  <a:gd name="connsiteY1816" fmla="*/ 4751219 h 4796589"/>
                  <a:gd name="connsiteX1817" fmla="*/ 3796400 w 7905681"/>
                  <a:gd name="connsiteY1817" fmla="*/ 4773904 h 4796589"/>
                  <a:gd name="connsiteX1818" fmla="*/ 3763704 w 7905681"/>
                  <a:gd name="connsiteY1818" fmla="*/ 4778440 h 4796589"/>
                  <a:gd name="connsiteX1819" fmla="*/ 3759042 w 7905681"/>
                  <a:gd name="connsiteY1819" fmla="*/ 4787514 h 4796589"/>
                  <a:gd name="connsiteX1820" fmla="*/ 3745024 w 7905681"/>
                  <a:gd name="connsiteY1820" fmla="*/ 4796589 h 4796589"/>
                  <a:gd name="connsiteX1821" fmla="*/ 3721684 w 7905681"/>
                  <a:gd name="connsiteY1821" fmla="*/ 4778440 h 4796589"/>
                  <a:gd name="connsiteX1822" fmla="*/ 3707665 w 7905681"/>
                  <a:gd name="connsiteY1822" fmla="*/ 4764830 h 4796589"/>
                  <a:gd name="connsiteX1823" fmla="*/ 3707665 w 7905681"/>
                  <a:gd name="connsiteY1823" fmla="*/ 4760292 h 4796589"/>
                  <a:gd name="connsiteX1824" fmla="*/ 3660983 w 7905681"/>
                  <a:gd name="connsiteY1824" fmla="*/ 4751218 h 4796589"/>
                  <a:gd name="connsiteX1825" fmla="*/ 3656306 w 7905681"/>
                  <a:gd name="connsiteY1825" fmla="*/ 4760293 h 4796589"/>
                  <a:gd name="connsiteX1826" fmla="*/ 3632964 w 7905681"/>
                  <a:gd name="connsiteY1826" fmla="*/ 4755756 h 4796589"/>
                  <a:gd name="connsiteX1827" fmla="*/ 3623626 w 7905681"/>
                  <a:gd name="connsiteY1827" fmla="*/ 4742144 h 4796589"/>
                  <a:gd name="connsiteX1828" fmla="*/ 3604947 w 7905681"/>
                  <a:gd name="connsiteY1828" fmla="*/ 4742144 h 4796589"/>
                  <a:gd name="connsiteX1829" fmla="*/ 3572247 w 7905681"/>
                  <a:gd name="connsiteY1829" fmla="*/ 4710370 h 4796589"/>
                  <a:gd name="connsiteX1830" fmla="*/ 3530229 w 7905681"/>
                  <a:gd name="connsiteY1830" fmla="*/ 4710368 h 4796589"/>
                  <a:gd name="connsiteX1831" fmla="*/ 3506887 w 7905681"/>
                  <a:gd name="connsiteY1831" fmla="*/ 4687685 h 4796589"/>
                  <a:gd name="connsiteX1832" fmla="*/ 3469529 w 7905681"/>
                  <a:gd name="connsiteY1832" fmla="*/ 4683148 h 4796589"/>
                  <a:gd name="connsiteX1833" fmla="*/ 3460189 w 7905681"/>
                  <a:gd name="connsiteY1833" fmla="*/ 4660462 h 4796589"/>
                  <a:gd name="connsiteX1834" fmla="*/ 3446171 w 7905681"/>
                  <a:gd name="connsiteY1834" fmla="*/ 4637761 h 4796589"/>
                  <a:gd name="connsiteX1835" fmla="*/ 3432169 w 7905681"/>
                  <a:gd name="connsiteY1835" fmla="*/ 4610539 h 4796589"/>
                  <a:gd name="connsiteX1836" fmla="*/ 3404150 w 7905681"/>
                  <a:gd name="connsiteY1836" fmla="*/ 4560616 h 4796589"/>
                  <a:gd name="connsiteX1837" fmla="*/ 3404151 w 7905681"/>
                  <a:gd name="connsiteY1837" fmla="*/ 4533394 h 4796589"/>
                  <a:gd name="connsiteX1838" fmla="*/ 3390132 w 7905681"/>
                  <a:gd name="connsiteY1838" fmla="*/ 4519783 h 4796589"/>
                  <a:gd name="connsiteX1839" fmla="*/ 3380792 w 7905681"/>
                  <a:gd name="connsiteY1839" fmla="*/ 4510709 h 4796589"/>
                  <a:gd name="connsiteX1840" fmla="*/ 3390132 w 7905681"/>
                  <a:gd name="connsiteY1840" fmla="*/ 4501635 h 4796589"/>
                  <a:gd name="connsiteX1841" fmla="*/ 3394811 w 7905681"/>
                  <a:gd name="connsiteY1841" fmla="*/ 4460786 h 4796589"/>
                  <a:gd name="connsiteX1842" fmla="*/ 3371454 w 7905681"/>
                  <a:gd name="connsiteY1842" fmla="*/ 4451712 h 4796589"/>
                  <a:gd name="connsiteX1843" fmla="*/ 3324772 w 7905681"/>
                  <a:gd name="connsiteY1843" fmla="*/ 4397252 h 4796589"/>
                  <a:gd name="connsiteX1844" fmla="*/ 3315432 w 7905681"/>
                  <a:gd name="connsiteY1844" fmla="*/ 4360956 h 4796589"/>
                  <a:gd name="connsiteX1845" fmla="*/ 3278073 w 7905681"/>
                  <a:gd name="connsiteY1845" fmla="*/ 4329181 h 4796589"/>
                  <a:gd name="connsiteX1846" fmla="*/ 3264055 w 7905681"/>
                  <a:gd name="connsiteY1846" fmla="*/ 4292885 h 4796589"/>
                  <a:gd name="connsiteX1847" fmla="*/ 3264054 w 7905681"/>
                  <a:gd name="connsiteY1847" fmla="*/ 4279275 h 4796589"/>
                  <a:gd name="connsiteX1848" fmla="*/ 3245374 w 7905681"/>
                  <a:gd name="connsiteY1848" fmla="*/ 4242962 h 4796589"/>
                  <a:gd name="connsiteX1849" fmla="*/ 3231375 w 7905681"/>
                  <a:gd name="connsiteY1849" fmla="*/ 4224813 h 4796589"/>
                  <a:gd name="connsiteX1850" fmla="*/ 3212695 w 7905681"/>
                  <a:gd name="connsiteY1850" fmla="*/ 4170353 h 4796589"/>
                  <a:gd name="connsiteX1851" fmla="*/ 3184675 w 7905681"/>
                  <a:gd name="connsiteY1851" fmla="*/ 4134057 h 4796589"/>
                  <a:gd name="connsiteX1852" fmla="*/ 3170676 w 7905681"/>
                  <a:gd name="connsiteY1852" fmla="*/ 4106835 h 4796589"/>
                  <a:gd name="connsiteX1853" fmla="*/ 3151996 w 7905681"/>
                  <a:gd name="connsiteY1853" fmla="*/ 4097761 h 4796589"/>
                  <a:gd name="connsiteX1854" fmla="*/ 3128637 w 7905681"/>
                  <a:gd name="connsiteY1854" fmla="*/ 4075061 h 4796589"/>
                  <a:gd name="connsiteX1855" fmla="*/ 3119298 w 7905681"/>
                  <a:gd name="connsiteY1855" fmla="*/ 4075061 h 4796589"/>
                  <a:gd name="connsiteX1856" fmla="*/ 3105298 w 7905681"/>
                  <a:gd name="connsiteY1856" fmla="*/ 4047839 h 4796589"/>
                  <a:gd name="connsiteX1857" fmla="*/ 3091279 w 7905681"/>
                  <a:gd name="connsiteY1857" fmla="*/ 4038765 h 4796589"/>
                  <a:gd name="connsiteX1858" fmla="*/ 3053919 w 7905681"/>
                  <a:gd name="connsiteY1858" fmla="*/ 4034228 h 4796589"/>
                  <a:gd name="connsiteX1859" fmla="*/ 3039919 w 7905681"/>
                  <a:gd name="connsiteY1859" fmla="*/ 4034228 h 4796589"/>
                  <a:gd name="connsiteX1860" fmla="*/ 3011899 w 7905681"/>
                  <a:gd name="connsiteY1860" fmla="*/ 4029690 h 4796589"/>
                  <a:gd name="connsiteX1861" fmla="*/ 2988559 w 7905681"/>
                  <a:gd name="connsiteY1861" fmla="*/ 4020617 h 4796589"/>
                  <a:gd name="connsiteX1862" fmla="*/ 2965201 w 7905681"/>
                  <a:gd name="connsiteY1862" fmla="*/ 4020617 h 4796589"/>
                  <a:gd name="connsiteX1863" fmla="*/ 2946522 w 7905681"/>
                  <a:gd name="connsiteY1863" fmla="*/ 4025154 h 4796589"/>
                  <a:gd name="connsiteX1864" fmla="*/ 2913841 w 7905681"/>
                  <a:gd name="connsiteY1864" fmla="*/ 4029691 h 4796589"/>
                  <a:gd name="connsiteX1865" fmla="*/ 2890482 w 7905681"/>
                  <a:gd name="connsiteY1865" fmla="*/ 4056912 h 4796589"/>
                  <a:gd name="connsiteX1866" fmla="*/ 2881143 w 7905681"/>
                  <a:gd name="connsiteY1866" fmla="*/ 4079597 h 4796589"/>
                  <a:gd name="connsiteX1867" fmla="*/ 2871804 w 7905681"/>
                  <a:gd name="connsiteY1867" fmla="*/ 4097761 h 4796589"/>
                  <a:gd name="connsiteX1868" fmla="*/ 2871804 w 7905681"/>
                  <a:gd name="connsiteY1868" fmla="*/ 4120446 h 4796589"/>
                  <a:gd name="connsiteX1869" fmla="*/ 2857803 w 7905681"/>
                  <a:gd name="connsiteY1869" fmla="*/ 4124984 h 4796589"/>
                  <a:gd name="connsiteX1870" fmla="*/ 2848463 w 7905681"/>
                  <a:gd name="connsiteY1870" fmla="*/ 4134057 h 4796589"/>
                  <a:gd name="connsiteX1871" fmla="*/ 2834444 w 7905681"/>
                  <a:gd name="connsiteY1871" fmla="*/ 4147668 h 4796589"/>
                  <a:gd name="connsiteX1872" fmla="*/ 2825123 w 7905681"/>
                  <a:gd name="connsiteY1872" fmla="*/ 4165816 h 4796589"/>
                  <a:gd name="connsiteX1873" fmla="*/ 2806443 w 7905681"/>
                  <a:gd name="connsiteY1873" fmla="*/ 4165816 h 4796589"/>
                  <a:gd name="connsiteX1874" fmla="*/ 2783086 w 7905681"/>
                  <a:gd name="connsiteY1874" fmla="*/ 4156742 h 4796589"/>
                  <a:gd name="connsiteX1875" fmla="*/ 2769085 w 7905681"/>
                  <a:gd name="connsiteY1875" fmla="*/ 4152205 h 4796589"/>
                  <a:gd name="connsiteX1876" fmla="*/ 2736387 w 7905681"/>
                  <a:gd name="connsiteY1876" fmla="*/ 4129521 h 4796589"/>
                  <a:gd name="connsiteX1877" fmla="*/ 2708368 w 7905681"/>
                  <a:gd name="connsiteY1877" fmla="*/ 4115909 h 4796589"/>
                  <a:gd name="connsiteX1878" fmla="*/ 2689688 w 7905681"/>
                  <a:gd name="connsiteY1878" fmla="*/ 4102299 h 4796589"/>
                  <a:gd name="connsiteX1879" fmla="*/ 2675687 w 7905681"/>
                  <a:gd name="connsiteY1879" fmla="*/ 4097761 h 4796589"/>
                  <a:gd name="connsiteX1880" fmla="*/ 2661669 w 7905681"/>
                  <a:gd name="connsiteY1880" fmla="*/ 4084135 h 4796589"/>
                  <a:gd name="connsiteX1881" fmla="*/ 2643008 w 7905681"/>
                  <a:gd name="connsiteY1881" fmla="*/ 4070523 h 4796589"/>
                  <a:gd name="connsiteX1882" fmla="*/ 2628988 w 7905681"/>
                  <a:gd name="connsiteY1882" fmla="*/ 4056913 h 4796589"/>
                  <a:gd name="connsiteX1883" fmla="*/ 2619648 w 7905681"/>
                  <a:gd name="connsiteY1883" fmla="*/ 4047839 h 4796589"/>
                  <a:gd name="connsiteX1884" fmla="*/ 2610309 w 7905681"/>
                  <a:gd name="connsiteY1884" fmla="*/ 4038765 h 4796589"/>
                  <a:gd name="connsiteX1885" fmla="*/ 2605648 w 7905681"/>
                  <a:gd name="connsiteY1885" fmla="*/ 4034228 h 4796589"/>
                  <a:gd name="connsiteX1886" fmla="*/ 2600970 w 7905681"/>
                  <a:gd name="connsiteY1886" fmla="*/ 4020617 h 4796589"/>
                  <a:gd name="connsiteX1887" fmla="*/ 2577629 w 7905681"/>
                  <a:gd name="connsiteY1887" fmla="*/ 3997915 h 4796589"/>
                  <a:gd name="connsiteX1888" fmla="*/ 2572950 w 7905681"/>
                  <a:gd name="connsiteY1888" fmla="*/ 3970693 h 4796589"/>
                  <a:gd name="connsiteX1889" fmla="*/ 2572951 w 7905681"/>
                  <a:gd name="connsiteY1889" fmla="*/ 3948008 h 4796589"/>
                  <a:gd name="connsiteX1890" fmla="*/ 2577629 w 7905681"/>
                  <a:gd name="connsiteY1890" fmla="*/ 3929845 h 4796589"/>
                  <a:gd name="connsiteX1891" fmla="*/ 2572950 w 7905681"/>
                  <a:gd name="connsiteY1891" fmla="*/ 3911695 h 4796589"/>
                  <a:gd name="connsiteX1892" fmla="*/ 2554271 w 7905681"/>
                  <a:gd name="connsiteY1892" fmla="*/ 3884475 h 4796589"/>
                  <a:gd name="connsiteX1893" fmla="*/ 2554270 w 7905681"/>
                  <a:gd name="connsiteY1893" fmla="*/ 3852699 h 4796589"/>
                  <a:gd name="connsiteX1894" fmla="*/ 2544932 w 7905681"/>
                  <a:gd name="connsiteY1894" fmla="*/ 3834551 h 4796589"/>
                  <a:gd name="connsiteX1895" fmla="*/ 2521591 w 7905681"/>
                  <a:gd name="connsiteY1895" fmla="*/ 3816403 h 4796589"/>
                  <a:gd name="connsiteX1896" fmla="*/ 2502911 w 7905681"/>
                  <a:gd name="connsiteY1896" fmla="*/ 3802793 h 4796589"/>
                  <a:gd name="connsiteX1897" fmla="*/ 2488892 w 7905681"/>
                  <a:gd name="connsiteY1897" fmla="*/ 3789181 h 4796589"/>
                  <a:gd name="connsiteX1898" fmla="*/ 2474892 w 7905681"/>
                  <a:gd name="connsiteY1898" fmla="*/ 3789181 h 4796589"/>
                  <a:gd name="connsiteX1899" fmla="*/ 2437533 w 7905681"/>
                  <a:gd name="connsiteY1899" fmla="*/ 3739257 h 4796589"/>
                  <a:gd name="connsiteX1900" fmla="*/ 2418852 w 7905681"/>
                  <a:gd name="connsiteY1900" fmla="*/ 3725647 h 4796589"/>
                  <a:gd name="connsiteX1901" fmla="*/ 2400175 w 7905681"/>
                  <a:gd name="connsiteY1901" fmla="*/ 3702945 h 4796589"/>
                  <a:gd name="connsiteX1902" fmla="*/ 2395513 w 7905681"/>
                  <a:gd name="connsiteY1902" fmla="*/ 3689335 h 4796589"/>
                  <a:gd name="connsiteX1903" fmla="*/ 2381494 w 7905681"/>
                  <a:gd name="connsiteY1903" fmla="*/ 3680261 h 4796589"/>
                  <a:gd name="connsiteX1904" fmla="*/ 2367493 w 7905681"/>
                  <a:gd name="connsiteY1904" fmla="*/ 3671187 h 4796589"/>
                  <a:gd name="connsiteX1905" fmla="*/ 2358155 w 7905681"/>
                  <a:gd name="connsiteY1905" fmla="*/ 3666650 h 4796589"/>
                  <a:gd name="connsiteX1906" fmla="*/ 2348815 w 7905681"/>
                  <a:gd name="connsiteY1906" fmla="*/ 3648502 h 4796589"/>
                  <a:gd name="connsiteX1907" fmla="*/ 2344136 w 7905681"/>
                  <a:gd name="connsiteY1907" fmla="*/ 3634892 h 4796589"/>
                  <a:gd name="connsiteX1908" fmla="*/ 2330135 w 7905681"/>
                  <a:gd name="connsiteY1908" fmla="*/ 3616727 h 4796589"/>
                  <a:gd name="connsiteX1909" fmla="*/ 2306777 w 7905681"/>
                  <a:gd name="connsiteY1909" fmla="*/ 3603115 h 4796589"/>
                  <a:gd name="connsiteX1910" fmla="*/ 2297454 w 7905681"/>
                  <a:gd name="connsiteY1910" fmla="*/ 3589505 h 4796589"/>
                  <a:gd name="connsiteX1911" fmla="*/ 2320795 w 7905681"/>
                  <a:gd name="connsiteY1911" fmla="*/ 3589505 h 4796589"/>
                  <a:gd name="connsiteX1912" fmla="*/ 2320795 w 7905681"/>
                  <a:gd name="connsiteY1912" fmla="*/ 3589504 h 4796589"/>
                  <a:gd name="connsiteX1913" fmla="*/ 2049969 w 7905681"/>
                  <a:gd name="connsiteY1913" fmla="*/ 3562277 h 4796589"/>
                  <a:gd name="connsiteX1914" fmla="*/ 2035960 w 7905681"/>
                  <a:gd name="connsiteY1914" fmla="*/ 3634892 h 4796589"/>
                  <a:gd name="connsiteX1915" fmla="*/ 1900573 w 7905681"/>
                  <a:gd name="connsiteY1915" fmla="*/ 3616738 h 4796589"/>
                  <a:gd name="connsiteX1916" fmla="*/ 1897405 w 7905681"/>
                  <a:gd name="connsiteY1916" fmla="*/ 3616738 h 4796589"/>
                  <a:gd name="connsiteX1917" fmla="*/ 1755267 w 7905681"/>
                  <a:gd name="connsiteY1917" fmla="*/ 3597479 h 4796589"/>
                  <a:gd name="connsiteX1918" fmla="*/ 1585482 w 7905681"/>
                  <a:gd name="connsiteY1918" fmla="*/ 3566668 h 4796589"/>
                  <a:gd name="connsiteX1919" fmla="*/ 1036655 w 7905681"/>
                  <a:gd name="connsiteY1919" fmla="*/ 3239305 h 4796589"/>
                  <a:gd name="connsiteX1920" fmla="*/ 1048493 w 7905681"/>
                  <a:gd name="connsiteY1920" fmla="*/ 3216202 h 4796589"/>
                  <a:gd name="connsiteX1921" fmla="*/ 1056393 w 7905681"/>
                  <a:gd name="connsiteY1921" fmla="*/ 3200796 h 4796589"/>
                  <a:gd name="connsiteX1922" fmla="*/ 1069720 w 7905681"/>
                  <a:gd name="connsiteY1922" fmla="*/ 3194297 h 4796589"/>
                  <a:gd name="connsiteX1923" fmla="*/ 1084465 w 7905681"/>
                  <a:gd name="connsiteY1923" fmla="*/ 3187106 h 4796589"/>
                  <a:gd name="connsiteX1924" fmla="*/ 1055329 w 7905681"/>
                  <a:gd name="connsiteY1924" fmla="*/ 3199244 h 4796589"/>
                  <a:gd name="connsiteX1925" fmla="*/ 1050659 w 7905681"/>
                  <a:gd name="connsiteY1925" fmla="*/ 3203786 h 4796589"/>
                  <a:gd name="connsiteX1926" fmla="*/ 686432 w 7905681"/>
                  <a:gd name="connsiteY1926" fmla="*/ 3158401 h 4796589"/>
                  <a:gd name="connsiteX1927" fmla="*/ 667750 w 7905681"/>
                  <a:gd name="connsiteY1927" fmla="*/ 3153857 h 4796589"/>
                  <a:gd name="connsiteX1928" fmla="*/ 653739 w 7905681"/>
                  <a:gd name="connsiteY1928" fmla="*/ 3122103 h 4796589"/>
                  <a:gd name="connsiteX1929" fmla="*/ 653739 w 7905681"/>
                  <a:gd name="connsiteY1929" fmla="*/ 3099401 h 4796589"/>
                  <a:gd name="connsiteX1930" fmla="*/ 667750 w 7905681"/>
                  <a:gd name="connsiteY1930" fmla="*/ 3063103 h 4796589"/>
                  <a:gd name="connsiteX1931" fmla="*/ 653739 w 7905681"/>
                  <a:gd name="connsiteY1931" fmla="*/ 3022261 h 4796589"/>
                  <a:gd name="connsiteX1932" fmla="*/ 635057 w 7905681"/>
                  <a:gd name="connsiteY1932" fmla="*/ 2999577 h 4796589"/>
                  <a:gd name="connsiteX1933" fmla="*/ 597704 w 7905681"/>
                  <a:gd name="connsiteY1933" fmla="*/ 2945120 h 4796589"/>
                  <a:gd name="connsiteX1934" fmla="*/ 565022 w 7905681"/>
                  <a:gd name="connsiteY1934" fmla="*/ 2908805 h 4796589"/>
                  <a:gd name="connsiteX1935" fmla="*/ 532329 w 7905681"/>
                  <a:gd name="connsiteY1935" fmla="*/ 2899735 h 4796589"/>
                  <a:gd name="connsiteX1936" fmla="*/ 522989 w 7905681"/>
                  <a:gd name="connsiteY1936" fmla="*/ 2881577 h 4796589"/>
                  <a:gd name="connsiteX1937" fmla="*/ 518318 w 7905681"/>
                  <a:gd name="connsiteY1937" fmla="*/ 2840736 h 4796589"/>
                  <a:gd name="connsiteX1938" fmla="*/ 462285 w 7905681"/>
                  <a:gd name="connsiteY1938" fmla="*/ 2827122 h 4796589"/>
                  <a:gd name="connsiteX1939" fmla="*/ 424932 w 7905681"/>
                  <a:gd name="connsiteY1939" fmla="*/ 2795367 h 4796589"/>
                  <a:gd name="connsiteX1940" fmla="*/ 396910 w 7905681"/>
                  <a:gd name="connsiteY1940" fmla="*/ 2749981 h 4796589"/>
                  <a:gd name="connsiteX1941" fmla="*/ 382899 w 7905681"/>
                  <a:gd name="connsiteY1941" fmla="*/ 2736367 h 4796589"/>
                  <a:gd name="connsiteX1942" fmla="*/ 340876 w 7905681"/>
                  <a:gd name="connsiteY1942" fmla="*/ 2722753 h 4796589"/>
                  <a:gd name="connsiteX1943" fmla="*/ 312863 w 7905681"/>
                  <a:gd name="connsiteY1943" fmla="*/ 2704613 h 4796589"/>
                  <a:gd name="connsiteX1944" fmla="*/ 275500 w 7905681"/>
                  <a:gd name="connsiteY1944" fmla="*/ 2690998 h 4796589"/>
                  <a:gd name="connsiteX1945" fmla="*/ 233478 w 7905681"/>
                  <a:gd name="connsiteY1945" fmla="*/ 2668296 h 4796589"/>
                  <a:gd name="connsiteX1946" fmla="*/ 238148 w 7905681"/>
                  <a:gd name="connsiteY1946" fmla="*/ 2645612 h 4796589"/>
                  <a:gd name="connsiteX1947" fmla="*/ 242819 w 7905681"/>
                  <a:gd name="connsiteY1947" fmla="*/ 2618384 h 4796589"/>
                  <a:gd name="connsiteX1948" fmla="*/ 247489 w 7905681"/>
                  <a:gd name="connsiteY1948" fmla="*/ 2577541 h 4796589"/>
                  <a:gd name="connsiteX1949" fmla="*/ 247489 w 7905681"/>
                  <a:gd name="connsiteY1949" fmla="*/ 2559384 h 4796589"/>
                  <a:gd name="connsiteX1950" fmla="*/ 242819 w 7905681"/>
                  <a:gd name="connsiteY1950" fmla="*/ 2545772 h 4796589"/>
                  <a:gd name="connsiteX1951" fmla="*/ 233478 w 7905681"/>
                  <a:gd name="connsiteY1951" fmla="*/ 2536700 h 4796589"/>
                  <a:gd name="connsiteX1952" fmla="*/ 233478 w 7905681"/>
                  <a:gd name="connsiteY1952" fmla="*/ 2527629 h 4796589"/>
                  <a:gd name="connsiteX1953" fmla="*/ 233478 w 7905681"/>
                  <a:gd name="connsiteY1953" fmla="*/ 2514015 h 4796589"/>
                  <a:gd name="connsiteX1954" fmla="*/ 233478 w 7905681"/>
                  <a:gd name="connsiteY1954" fmla="*/ 2491314 h 4796589"/>
                  <a:gd name="connsiteX1955" fmla="*/ 224137 w 7905681"/>
                  <a:gd name="connsiteY1955" fmla="*/ 2486787 h 4796589"/>
                  <a:gd name="connsiteX1956" fmla="*/ 210126 w 7905681"/>
                  <a:gd name="connsiteY1956" fmla="*/ 2455017 h 4796589"/>
                  <a:gd name="connsiteX1957" fmla="*/ 196115 w 7905681"/>
                  <a:gd name="connsiteY1957" fmla="*/ 2432331 h 4796589"/>
                  <a:gd name="connsiteX1958" fmla="*/ 186784 w 7905681"/>
                  <a:gd name="connsiteY1958" fmla="*/ 2400560 h 4796589"/>
                  <a:gd name="connsiteX1959" fmla="*/ 163433 w 7905681"/>
                  <a:gd name="connsiteY1959" fmla="*/ 2368804 h 4796589"/>
                  <a:gd name="connsiteX1960" fmla="*/ 158762 w 7905681"/>
                  <a:gd name="connsiteY1960" fmla="*/ 2341576 h 4796589"/>
                  <a:gd name="connsiteX1961" fmla="*/ 135411 w 7905681"/>
                  <a:gd name="connsiteY1961" fmla="*/ 2305263 h 4796589"/>
                  <a:gd name="connsiteX1962" fmla="*/ 130740 w 7905681"/>
                  <a:gd name="connsiteY1962" fmla="*/ 2291648 h 4796589"/>
                  <a:gd name="connsiteX1963" fmla="*/ 130739 w 7905681"/>
                  <a:gd name="connsiteY1963" fmla="*/ 2246280 h 4796589"/>
                  <a:gd name="connsiteX1964" fmla="*/ 144751 w 7905681"/>
                  <a:gd name="connsiteY1964" fmla="*/ 2246279 h 4796589"/>
                  <a:gd name="connsiteX1965" fmla="*/ 158762 w 7905681"/>
                  <a:gd name="connsiteY1965" fmla="*/ 2241736 h 4796589"/>
                  <a:gd name="connsiteX1966" fmla="*/ 163433 w 7905681"/>
                  <a:gd name="connsiteY1966" fmla="*/ 2223578 h 4796589"/>
                  <a:gd name="connsiteX1967" fmla="*/ 163433 w 7905681"/>
                  <a:gd name="connsiteY1967" fmla="*/ 2205438 h 4796589"/>
                  <a:gd name="connsiteX1968" fmla="*/ 158762 w 7905681"/>
                  <a:gd name="connsiteY1968" fmla="*/ 2182736 h 4796589"/>
                  <a:gd name="connsiteX1969" fmla="*/ 140080 w 7905681"/>
                  <a:gd name="connsiteY1969" fmla="*/ 2169123 h 4796589"/>
                  <a:gd name="connsiteX1970" fmla="*/ 121408 w 7905681"/>
                  <a:gd name="connsiteY1970" fmla="*/ 2155508 h 4796589"/>
                  <a:gd name="connsiteX1971" fmla="*/ 107398 w 7905681"/>
                  <a:gd name="connsiteY1971" fmla="*/ 2132823 h 4796589"/>
                  <a:gd name="connsiteX1972" fmla="*/ 107398 w 7905681"/>
                  <a:gd name="connsiteY1972" fmla="*/ 2110138 h 4796589"/>
                  <a:gd name="connsiteX1973" fmla="*/ 107398 w 7905681"/>
                  <a:gd name="connsiteY1973" fmla="*/ 2069297 h 4796589"/>
                  <a:gd name="connsiteX1974" fmla="*/ 107398 w 7905681"/>
                  <a:gd name="connsiteY1974" fmla="*/ 2042069 h 4796589"/>
                  <a:gd name="connsiteX1975" fmla="*/ 112069 w 7905681"/>
                  <a:gd name="connsiteY1975" fmla="*/ 2032983 h 4796589"/>
                  <a:gd name="connsiteX1976" fmla="*/ 116739 w 7905681"/>
                  <a:gd name="connsiteY1976" fmla="*/ 2014842 h 4796589"/>
                  <a:gd name="connsiteX1977" fmla="*/ 130740 w 7905681"/>
                  <a:gd name="connsiteY1977" fmla="*/ 2019369 h 4796589"/>
                  <a:gd name="connsiteX1978" fmla="*/ 135411 w 7905681"/>
                  <a:gd name="connsiteY1978" fmla="*/ 2023913 h 4796589"/>
                  <a:gd name="connsiteX1979" fmla="*/ 135411 w 7905681"/>
                  <a:gd name="connsiteY1979" fmla="*/ 2028454 h 4796589"/>
                  <a:gd name="connsiteX1980" fmla="*/ 135411 w 7905681"/>
                  <a:gd name="connsiteY1980" fmla="*/ 2046597 h 4796589"/>
                  <a:gd name="connsiteX1981" fmla="*/ 140080 w 7905681"/>
                  <a:gd name="connsiteY1981" fmla="*/ 2055684 h 4796589"/>
                  <a:gd name="connsiteX1982" fmla="*/ 154092 w 7905681"/>
                  <a:gd name="connsiteY1982" fmla="*/ 2064754 h 4796589"/>
                  <a:gd name="connsiteX1983" fmla="*/ 158762 w 7905681"/>
                  <a:gd name="connsiteY1983" fmla="*/ 2064753 h 4796589"/>
                  <a:gd name="connsiteX1984" fmla="*/ 163433 w 7905681"/>
                  <a:gd name="connsiteY1984" fmla="*/ 2032982 h 4796589"/>
                  <a:gd name="connsiteX1985" fmla="*/ 154092 w 7905681"/>
                  <a:gd name="connsiteY1985" fmla="*/ 2019369 h 4796589"/>
                  <a:gd name="connsiteX1986" fmla="*/ 154092 w 7905681"/>
                  <a:gd name="connsiteY1986" fmla="*/ 1987613 h 4796589"/>
                  <a:gd name="connsiteX1987" fmla="*/ 154092 w 7905681"/>
                  <a:gd name="connsiteY1987" fmla="*/ 1978543 h 4796589"/>
                  <a:gd name="connsiteX1988" fmla="*/ 163432 w 7905681"/>
                  <a:gd name="connsiteY1988" fmla="*/ 1974000 h 4796589"/>
                  <a:gd name="connsiteX1989" fmla="*/ 177442 w 7905681"/>
                  <a:gd name="connsiteY1989" fmla="*/ 1978544 h 4796589"/>
                  <a:gd name="connsiteX1990" fmla="*/ 186784 w 7905681"/>
                  <a:gd name="connsiteY1990" fmla="*/ 1983070 h 4796589"/>
                  <a:gd name="connsiteX1991" fmla="*/ 205455 w 7905681"/>
                  <a:gd name="connsiteY1991" fmla="*/ 1987614 h 4796589"/>
                  <a:gd name="connsiteX1992" fmla="*/ 210126 w 7905681"/>
                  <a:gd name="connsiteY1992" fmla="*/ 1987613 h 4796589"/>
                  <a:gd name="connsiteX1993" fmla="*/ 228807 w 7905681"/>
                  <a:gd name="connsiteY1993" fmla="*/ 1996685 h 4796589"/>
                  <a:gd name="connsiteX1994" fmla="*/ 238148 w 7905681"/>
                  <a:gd name="connsiteY1994" fmla="*/ 2001226 h 4796589"/>
                  <a:gd name="connsiteX1995" fmla="*/ 247489 w 7905681"/>
                  <a:gd name="connsiteY1995" fmla="*/ 1992156 h 4796589"/>
                  <a:gd name="connsiteX1996" fmla="*/ 238148 w 7905681"/>
                  <a:gd name="connsiteY1996" fmla="*/ 1987614 h 4796589"/>
                  <a:gd name="connsiteX1997" fmla="*/ 224135 w 7905681"/>
                  <a:gd name="connsiteY1997" fmla="*/ 1983070 h 4796589"/>
                  <a:gd name="connsiteX1998" fmla="*/ 205456 w 7905681"/>
                  <a:gd name="connsiteY1998" fmla="*/ 1964929 h 4796589"/>
                  <a:gd name="connsiteX1999" fmla="*/ 172773 w 7905681"/>
                  <a:gd name="connsiteY1999" fmla="*/ 1964929 h 4796589"/>
                  <a:gd name="connsiteX2000" fmla="*/ 158762 w 7905681"/>
                  <a:gd name="connsiteY2000" fmla="*/ 1951315 h 4796589"/>
                  <a:gd name="connsiteX2001" fmla="*/ 135411 w 7905681"/>
                  <a:gd name="connsiteY2001" fmla="*/ 1955842 h 4796589"/>
                  <a:gd name="connsiteX2002" fmla="*/ 135411 w 7905681"/>
                  <a:gd name="connsiteY2002" fmla="*/ 1978544 h 4796589"/>
                  <a:gd name="connsiteX2003" fmla="*/ 126079 w 7905681"/>
                  <a:gd name="connsiteY2003" fmla="*/ 1996685 h 4796589"/>
                  <a:gd name="connsiteX2004" fmla="*/ 112069 w 7905681"/>
                  <a:gd name="connsiteY2004" fmla="*/ 1992156 h 4796589"/>
                  <a:gd name="connsiteX2005" fmla="*/ 107398 w 7905681"/>
                  <a:gd name="connsiteY2005" fmla="*/ 1983069 h 4796589"/>
                  <a:gd name="connsiteX2006" fmla="*/ 93387 w 7905681"/>
                  <a:gd name="connsiteY2006" fmla="*/ 1964929 h 4796589"/>
                  <a:gd name="connsiteX2007" fmla="*/ 84046 w 7905681"/>
                  <a:gd name="connsiteY2007" fmla="*/ 1951316 h 4796589"/>
                  <a:gd name="connsiteX2008" fmla="*/ 65365 w 7905681"/>
                  <a:gd name="connsiteY2008" fmla="*/ 1951316 h 4796589"/>
                  <a:gd name="connsiteX2009" fmla="*/ 65365 w 7905681"/>
                  <a:gd name="connsiteY2009" fmla="*/ 1937700 h 4796589"/>
                  <a:gd name="connsiteX2010" fmla="*/ 74706 w 7905681"/>
                  <a:gd name="connsiteY2010" fmla="*/ 1928614 h 4796589"/>
                  <a:gd name="connsiteX2011" fmla="*/ 79375 w 7905681"/>
                  <a:gd name="connsiteY2011" fmla="*/ 1914998 h 4796589"/>
                  <a:gd name="connsiteX2012" fmla="*/ 79375 w 7905681"/>
                  <a:gd name="connsiteY2012" fmla="*/ 1892315 h 4796589"/>
                  <a:gd name="connsiteX2013" fmla="*/ 70035 w 7905681"/>
                  <a:gd name="connsiteY2013" fmla="*/ 1878701 h 4796589"/>
                  <a:gd name="connsiteX2014" fmla="*/ 51364 w 7905681"/>
                  <a:gd name="connsiteY2014" fmla="*/ 1842404 h 4796589"/>
                  <a:gd name="connsiteX2015" fmla="*/ 32682 w 7905681"/>
                  <a:gd name="connsiteY2015" fmla="*/ 1787947 h 4796589"/>
                  <a:gd name="connsiteX2016" fmla="*/ 14001 w 7905681"/>
                  <a:gd name="connsiteY2016" fmla="*/ 1756175 h 4796589"/>
                  <a:gd name="connsiteX2017" fmla="*/ 9331 w 7905681"/>
                  <a:gd name="connsiteY2017" fmla="*/ 1738019 h 4796589"/>
                  <a:gd name="connsiteX2018" fmla="*/ 18672 w 7905681"/>
                  <a:gd name="connsiteY2018" fmla="*/ 1728947 h 4796589"/>
                  <a:gd name="connsiteX2019" fmla="*/ 23342 w 7905681"/>
                  <a:gd name="connsiteY2019" fmla="*/ 1715334 h 4796589"/>
                  <a:gd name="connsiteX2020" fmla="*/ 23342 w 7905681"/>
                  <a:gd name="connsiteY2020" fmla="*/ 1683563 h 4796589"/>
                  <a:gd name="connsiteX2021" fmla="*/ 28013 w 7905681"/>
                  <a:gd name="connsiteY2021" fmla="*/ 1656334 h 4796589"/>
                  <a:gd name="connsiteX2022" fmla="*/ 42023 w 7905681"/>
                  <a:gd name="connsiteY2022" fmla="*/ 1629106 h 4796589"/>
                  <a:gd name="connsiteX2023" fmla="*/ 42023 w 7905681"/>
                  <a:gd name="connsiteY2023" fmla="*/ 1592807 h 4796589"/>
                  <a:gd name="connsiteX2024" fmla="*/ 37352 w 7905681"/>
                  <a:gd name="connsiteY2024" fmla="*/ 1570122 h 4796589"/>
                  <a:gd name="connsiteX2025" fmla="*/ 32682 w 7905681"/>
                  <a:gd name="connsiteY2025" fmla="*/ 1551966 h 4796589"/>
                  <a:gd name="connsiteX2026" fmla="*/ 14001 w 7905681"/>
                  <a:gd name="connsiteY2026" fmla="*/ 1524738 h 4796589"/>
                  <a:gd name="connsiteX2027" fmla="*/ 4660 w 7905681"/>
                  <a:gd name="connsiteY2027" fmla="*/ 1506597 h 4796589"/>
                  <a:gd name="connsiteX2028" fmla="*/ 0 w 7905681"/>
                  <a:gd name="connsiteY2028" fmla="*/ 1483895 h 4796589"/>
                  <a:gd name="connsiteX2029" fmla="*/ 0 w 7905681"/>
                  <a:gd name="connsiteY2029" fmla="*/ 1465754 h 4796589"/>
                  <a:gd name="connsiteX2030" fmla="*/ 4660 w 7905681"/>
                  <a:gd name="connsiteY2030" fmla="*/ 1443054 h 4796589"/>
                  <a:gd name="connsiteX2031" fmla="*/ 9331 w 7905681"/>
                  <a:gd name="connsiteY2031" fmla="*/ 1433984 h 4796589"/>
                  <a:gd name="connsiteX2032" fmla="*/ 32682 w 7905681"/>
                  <a:gd name="connsiteY2032" fmla="*/ 1411299 h 4796589"/>
                  <a:gd name="connsiteX2033" fmla="*/ 60705 w 7905681"/>
                  <a:gd name="connsiteY2033" fmla="*/ 1388598 h 4796589"/>
                  <a:gd name="connsiteX2034" fmla="*/ 79375 w 7905681"/>
                  <a:gd name="connsiteY2034" fmla="*/ 1365912 h 4796589"/>
                  <a:gd name="connsiteX2035" fmla="*/ 79375 w 7905681"/>
                  <a:gd name="connsiteY2035" fmla="*/ 1338685 h 4796589"/>
                  <a:gd name="connsiteX2036" fmla="*/ 79374 w 7905681"/>
                  <a:gd name="connsiteY2036" fmla="*/ 1334142 h 4796589"/>
                  <a:gd name="connsiteX2037" fmla="*/ 88716 w 7905681"/>
                  <a:gd name="connsiteY2037" fmla="*/ 1320526 h 4796589"/>
                  <a:gd name="connsiteX2038" fmla="*/ 102728 w 7905681"/>
                  <a:gd name="connsiteY2038" fmla="*/ 1297844 h 4796589"/>
                  <a:gd name="connsiteX2039" fmla="*/ 107398 w 7905681"/>
                  <a:gd name="connsiteY2039" fmla="*/ 1279686 h 4796589"/>
                  <a:gd name="connsiteX2040" fmla="*/ 107398 w 7905681"/>
                  <a:gd name="connsiteY2040" fmla="*/ 1238844 h 4796589"/>
                  <a:gd name="connsiteX2041" fmla="*/ 107398 w 7905681"/>
                  <a:gd name="connsiteY2041" fmla="*/ 1225229 h 4796589"/>
                  <a:gd name="connsiteX2042" fmla="*/ 107398 w 7905681"/>
                  <a:gd name="connsiteY2042" fmla="*/ 1207089 h 4796589"/>
                  <a:gd name="connsiteX2043" fmla="*/ 116739 w 7905681"/>
                  <a:gd name="connsiteY2043" fmla="*/ 1202544 h 4796589"/>
                  <a:gd name="connsiteX2044" fmla="*/ 120807 w 7905681"/>
                  <a:gd name="connsiteY2044" fmla="*/ 1186738 h 4796589"/>
                  <a:gd name="connsiteX2045" fmla="*/ 119265 w 7905681"/>
                  <a:gd name="connsiteY2045" fmla="*/ 1186310 h 4796589"/>
                  <a:gd name="connsiteX2046" fmla="*/ 115315 w 7905681"/>
                  <a:gd name="connsiteY2046" fmla="*/ 1174787 h 4796589"/>
                  <a:gd name="connsiteX2047" fmla="*/ 107403 w 7905681"/>
                  <a:gd name="connsiteY2047" fmla="*/ 1163262 h 4796589"/>
                  <a:gd name="connsiteX2048" fmla="*/ 107403 w 7905681"/>
                  <a:gd name="connsiteY2048" fmla="*/ 1144048 h 4796589"/>
                  <a:gd name="connsiteX2049" fmla="*/ 111353 w 7905681"/>
                  <a:gd name="connsiteY2049" fmla="*/ 1113310 h 4796589"/>
                  <a:gd name="connsiteX2050" fmla="*/ 111354 w 7905681"/>
                  <a:gd name="connsiteY2050" fmla="*/ 1097933 h 4796589"/>
                  <a:gd name="connsiteX2051" fmla="*/ 119264 w 7905681"/>
                  <a:gd name="connsiteY2051" fmla="*/ 1094097 h 4796589"/>
                  <a:gd name="connsiteX2052" fmla="*/ 123227 w 7905681"/>
                  <a:gd name="connsiteY2052" fmla="*/ 1078728 h 4796589"/>
                  <a:gd name="connsiteX2053" fmla="*/ 127188 w 7905681"/>
                  <a:gd name="connsiteY2053" fmla="*/ 1074883 h 4796589"/>
                  <a:gd name="connsiteX2054" fmla="*/ 127188 w 7905681"/>
                  <a:gd name="connsiteY2054" fmla="*/ 1067194 h 4796589"/>
                  <a:gd name="connsiteX2055" fmla="*/ 127188 w 7905681"/>
                  <a:gd name="connsiteY2055" fmla="*/ 1059513 h 4796589"/>
                  <a:gd name="connsiteX2056" fmla="*/ 119265 w 7905681"/>
                  <a:gd name="connsiteY2056" fmla="*/ 1028776 h 4796589"/>
                  <a:gd name="connsiteX2057" fmla="*/ 127188 w 7905681"/>
                  <a:gd name="connsiteY2057" fmla="*/ 1013397 h 4796589"/>
                  <a:gd name="connsiteX2058" fmla="*/ 150923 w 7905681"/>
                  <a:gd name="connsiteY2058" fmla="*/ 986502 h 4796589"/>
                  <a:gd name="connsiteX2059" fmla="*/ 162796 w 7905681"/>
                  <a:gd name="connsiteY2059" fmla="*/ 967290 h 4796589"/>
                  <a:gd name="connsiteX2060" fmla="*/ 166758 w 7905681"/>
                  <a:gd name="connsiteY2060" fmla="*/ 955765 h 4796589"/>
                  <a:gd name="connsiteX2061" fmla="*/ 178620 w 7905681"/>
                  <a:gd name="connsiteY2061" fmla="*/ 944241 h 4796589"/>
                  <a:gd name="connsiteX2062" fmla="*/ 194453 w 7905681"/>
                  <a:gd name="connsiteY2062" fmla="*/ 921182 h 4796589"/>
                  <a:gd name="connsiteX2063" fmla="*/ 202366 w 7905681"/>
                  <a:gd name="connsiteY2063" fmla="*/ 905812 h 4796589"/>
                  <a:gd name="connsiteX2064" fmla="*/ 226111 w 7905681"/>
                  <a:gd name="connsiteY2064" fmla="*/ 871229 h 4796589"/>
                  <a:gd name="connsiteX2065" fmla="*/ 245896 w 7905681"/>
                  <a:gd name="connsiteY2065" fmla="*/ 821278 h 4796589"/>
                  <a:gd name="connsiteX2066" fmla="*/ 265681 w 7905681"/>
                  <a:gd name="connsiteY2066" fmla="*/ 771327 h 4796589"/>
                  <a:gd name="connsiteX2067" fmla="*/ 293378 w 7905681"/>
                  <a:gd name="connsiteY2067" fmla="*/ 702160 h 4796589"/>
                  <a:gd name="connsiteX2068" fmla="*/ 317123 w 7905681"/>
                  <a:gd name="connsiteY2068" fmla="*/ 656053 h 4796589"/>
                  <a:gd name="connsiteX2069" fmla="*/ 325035 w 7905681"/>
                  <a:gd name="connsiteY2069" fmla="*/ 636839 h 4796589"/>
                  <a:gd name="connsiteX2070" fmla="*/ 336908 w 7905681"/>
                  <a:gd name="connsiteY2070" fmla="*/ 609944 h 4796589"/>
                  <a:gd name="connsiteX2071" fmla="*/ 344820 w 7905681"/>
                  <a:gd name="connsiteY2071" fmla="*/ 590731 h 4796589"/>
                  <a:gd name="connsiteX2072" fmla="*/ 356693 w 7905681"/>
                  <a:gd name="connsiteY2072" fmla="*/ 571519 h 4796589"/>
                  <a:gd name="connsiteX2073" fmla="*/ 360653 w 7905681"/>
                  <a:gd name="connsiteY2073" fmla="*/ 552305 h 4796589"/>
                  <a:gd name="connsiteX2074" fmla="*/ 356693 w 7905681"/>
                  <a:gd name="connsiteY2074" fmla="*/ 529245 h 4796589"/>
                  <a:gd name="connsiteX2075" fmla="*/ 376477 w 7905681"/>
                  <a:gd name="connsiteY2075" fmla="*/ 494672 h 4796589"/>
                  <a:gd name="connsiteX2076" fmla="*/ 384389 w 7905681"/>
                  <a:gd name="connsiteY2076" fmla="*/ 471615 h 4796589"/>
                  <a:gd name="connsiteX2077" fmla="*/ 384389 w 7905681"/>
                  <a:gd name="connsiteY2077" fmla="*/ 444720 h 4796589"/>
                  <a:gd name="connsiteX2078" fmla="*/ 400223 w 7905681"/>
                  <a:gd name="connsiteY2078" fmla="*/ 456243 h 4796589"/>
                  <a:gd name="connsiteX2079" fmla="*/ 401874 w 7905681"/>
                  <a:gd name="connsiteY2079" fmla="*/ 456513 h 4796589"/>
                  <a:gd name="connsiteX2080" fmla="*/ 389549 w 7905681"/>
                  <a:gd name="connsiteY2080" fmla="*/ 447498 h 4796589"/>
                  <a:gd name="connsiteX2081" fmla="*/ 387579 w 7905681"/>
                  <a:gd name="connsiteY2081" fmla="*/ 446056 h 4796589"/>
                  <a:gd name="connsiteX2082" fmla="*/ 391514 w 7905681"/>
                  <a:gd name="connsiteY2082" fmla="*/ 419138 h 4796589"/>
                  <a:gd name="connsiteX2083" fmla="*/ 399401 w 7905681"/>
                  <a:gd name="connsiteY2083" fmla="*/ 396064 h 4796589"/>
                  <a:gd name="connsiteX2084" fmla="*/ 403344 w 7905681"/>
                  <a:gd name="connsiteY2084" fmla="*/ 392222 h 4796589"/>
                  <a:gd name="connsiteX2085" fmla="*/ 407287 w 7905681"/>
                  <a:gd name="connsiteY2085" fmla="*/ 403753 h 4796589"/>
                  <a:gd name="connsiteX2086" fmla="*/ 411231 w 7905681"/>
                  <a:gd name="connsiteY2086" fmla="*/ 407602 h 4796589"/>
                  <a:gd name="connsiteX2087" fmla="*/ 415174 w 7905681"/>
                  <a:gd name="connsiteY2087" fmla="*/ 403752 h 4796589"/>
                  <a:gd name="connsiteX2088" fmla="*/ 415174 w 7905681"/>
                  <a:gd name="connsiteY2088" fmla="*/ 388375 h 4796589"/>
                  <a:gd name="connsiteX2089" fmla="*/ 430948 w 7905681"/>
                  <a:gd name="connsiteY2089" fmla="*/ 380683 h 4796589"/>
                  <a:gd name="connsiteX2090" fmla="*/ 430948 w 7905681"/>
                  <a:gd name="connsiteY2090" fmla="*/ 376837 h 4796589"/>
                  <a:gd name="connsiteX2091" fmla="*/ 423062 w 7905681"/>
                  <a:gd name="connsiteY2091" fmla="*/ 369147 h 4796589"/>
                  <a:gd name="connsiteX2092" fmla="*/ 419118 w 7905681"/>
                  <a:gd name="connsiteY2092" fmla="*/ 365306 h 4796589"/>
                  <a:gd name="connsiteX2093" fmla="*/ 415174 w 7905681"/>
                  <a:gd name="connsiteY2093" fmla="*/ 338381 h 4796589"/>
                  <a:gd name="connsiteX2094" fmla="*/ 442771 w 7905681"/>
                  <a:gd name="connsiteY2094" fmla="*/ 334539 h 4796589"/>
                  <a:gd name="connsiteX2095" fmla="*/ 450656 w 7905681"/>
                  <a:gd name="connsiteY2095" fmla="*/ 326851 h 4796589"/>
                  <a:gd name="connsiteX2096" fmla="*/ 427005 w 7905681"/>
                  <a:gd name="connsiteY2096" fmla="*/ 307623 h 4796589"/>
                  <a:gd name="connsiteX2097" fmla="*/ 419118 w 7905681"/>
                  <a:gd name="connsiteY2097" fmla="*/ 299933 h 4796589"/>
                  <a:gd name="connsiteX2098" fmla="*/ 411231 w 7905681"/>
                  <a:gd name="connsiteY2098" fmla="*/ 246099 h 4796589"/>
                  <a:gd name="connsiteX2099" fmla="*/ 411231 w 7905681"/>
                  <a:gd name="connsiteY2099" fmla="*/ 230715 h 4796589"/>
                  <a:gd name="connsiteX2100" fmla="*/ 419118 w 7905681"/>
                  <a:gd name="connsiteY2100" fmla="*/ 226873 h 4796589"/>
                  <a:gd name="connsiteX2101" fmla="*/ 419118 w 7905681"/>
                  <a:gd name="connsiteY2101" fmla="*/ 157654 h 4796589"/>
                  <a:gd name="connsiteX2102" fmla="*/ 399401 w 7905681"/>
                  <a:gd name="connsiteY2102" fmla="*/ 142273 h 4796589"/>
                  <a:gd name="connsiteX2103" fmla="*/ 399401 w 7905681"/>
                  <a:gd name="connsiteY2103" fmla="*/ 88441 h 4796589"/>
                  <a:gd name="connsiteX2104" fmla="*/ 419118 w 7905681"/>
                  <a:gd name="connsiteY2104" fmla="*/ 65365 h 4796589"/>
                  <a:gd name="connsiteX2105" fmla="*/ 427005 w 7905681"/>
                  <a:gd name="connsiteY2105" fmla="*/ 38449 h 4796589"/>
                  <a:gd name="connsiteX2106" fmla="*/ 470374 w 7905681"/>
                  <a:gd name="connsiteY2106" fmla="*/ 80750 h 4796589"/>
                  <a:gd name="connsiteX2107" fmla="*/ 517688 w 7905681"/>
                  <a:gd name="connsiteY2107" fmla="*/ 115357 h 4796589"/>
                  <a:gd name="connsiteX2108" fmla="*/ 553170 w 7905681"/>
                  <a:gd name="connsiteY2108" fmla="*/ 130735 h 4796589"/>
                  <a:gd name="connsiteX2109" fmla="*/ 580774 w 7905681"/>
                  <a:gd name="connsiteY2109" fmla="*/ 138426 h 4796589"/>
                  <a:gd name="connsiteX2110" fmla="*/ 592605 w 7905681"/>
                  <a:gd name="connsiteY2110" fmla="*/ 138426 h 4796589"/>
                  <a:gd name="connsiteX2111" fmla="*/ 604426 w 7905681"/>
                  <a:gd name="connsiteY2111" fmla="*/ 138426 h 4796589"/>
                  <a:gd name="connsiteX2112" fmla="*/ 612314 w 7905681"/>
                  <a:gd name="connsiteY2112" fmla="*/ 165343 h 4796589"/>
                  <a:gd name="connsiteX2113" fmla="*/ 643862 w 7905681"/>
                  <a:gd name="connsiteY2113" fmla="*/ 161502 h 4796589"/>
                  <a:gd name="connsiteX2114" fmla="*/ 647804 w 7905681"/>
                  <a:gd name="connsiteY2114" fmla="*/ 199955 h 4796589"/>
                  <a:gd name="connsiteX2115" fmla="*/ 635975 w 7905681"/>
                  <a:gd name="connsiteY2115" fmla="*/ 215335 h 4796589"/>
                  <a:gd name="connsiteX2116" fmla="*/ 600491 w 7905681"/>
                  <a:gd name="connsiteY2116" fmla="*/ 234563 h 4796589"/>
                  <a:gd name="connsiteX2117" fmla="*/ 576831 w 7905681"/>
                  <a:gd name="connsiteY2117" fmla="*/ 265321 h 4796589"/>
                  <a:gd name="connsiteX2118" fmla="*/ 568944 w 7905681"/>
                  <a:gd name="connsiteY2118" fmla="*/ 280707 h 4796589"/>
                  <a:gd name="connsiteX2119" fmla="*/ 576831 w 7905681"/>
                  <a:gd name="connsiteY2119" fmla="*/ 284548 h 4796589"/>
                  <a:gd name="connsiteX2120" fmla="*/ 592605 w 7905681"/>
                  <a:gd name="connsiteY2120" fmla="*/ 269170 h 4796589"/>
                  <a:gd name="connsiteX2121" fmla="*/ 604426 w 7905681"/>
                  <a:gd name="connsiteY2121" fmla="*/ 253789 h 4796589"/>
                  <a:gd name="connsiteX2122" fmla="*/ 639918 w 7905681"/>
                  <a:gd name="connsiteY2122" fmla="*/ 230715 h 4796589"/>
                  <a:gd name="connsiteX2123" fmla="*/ 663570 w 7905681"/>
                  <a:gd name="connsiteY2123" fmla="*/ 219182 h 4796589"/>
                  <a:gd name="connsiteX2124" fmla="*/ 659627 w 7905681"/>
                  <a:gd name="connsiteY2124" fmla="*/ 234563 h 4796589"/>
                  <a:gd name="connsiteX2125" fmla="*/ 647804 w 7905681"/>
                  <a:gd name="connsiteY2125" fmla="*/ 246099 h 4796589"/>
                  <a:gd name="connsiteX2126" fmla="*/ 632031 w 7905681"/>
                  <a:gd name="connsiteY2126" fmla="*/ 284548 h 4796589"/>
                  <a:gd name="connsiteX2127" fmla="*/ 592605 w 7905681"/>
                  <a:gd name="connsiteY2127" fmla="*/ 307623 h 4796589"/>
                  <a:gd name="connsiteX2128" fmla="*/ 568944 w 7905681"/>
                  <a:gd name="connsiteY2128" fmla="*/ 330692 h 4796589"/>
                  <a:gd name="connsiteX2129" fmla="*/ 568944 w 7905681"/>
                  <a:gd name="connsiteY2129" fmla="*/ 349920 h 4796589"/>
                  <a:gd name="connsiteX2130" fmla="*/ 584718 w 7905681"/>
                  <a:gd name="connsiteY2130" fmla="*/ 353767 h 4796589"/>
                  <a:gd name="connsiteX2131" fmla="*/ 604426 w 7905681"/>
                  <a:gd name="connsiteY2131" fmla="*/ 334539 h 4796589"/>
                  <a:gd name="connsiteX2132" fmla="*/ 624145 w 7905681"/>
                  <a:gd name="connsiteY2132" fmla="*/ 319161 h 4796589"/>
                  <a:gd name="connsiteX2133" fmla="*/ 643862 w 7905681"/>
                  <a:gd name="connsiteY2133" fmla="*/ 315312 h 4796589"/>
                  <a:gd name="connsiteX2134" fmla="*/ 659627 w 7905681"/>
                  <a:gd name="connsiteY2134" fmla="*/ 299934 h 4796589"/>
                  <a:gd name="connsiteX2135" fmla="*/ 667514 w 7905681"/>
                  <a:gd name="connsiteY2135" fmla="*/ 261479 h 4796589"/>
                  <a:gd name="connsiteX2136" fmla="*/ 683288 w 7905681"/>
                  <a:gd name="connsiteY2136" fmla="*/ 230714 h 4796589"/>
                  <a:gd name="connsiteX2137" fmla="*/ 703005 w 7905681"/>
                  <a:gd name="connsiteY2137" fmla="*/ 207646 h 4796589"/>
                  <a:gd name="connsiteX2138" fmla="*/ 706949 w 7905681"/>
                  <a:gd name="connsiteY2138" fmla="*/ 192259 h 4796589"/>
                  <a:gd name="connsiteX2139" fmla="*/ 695118 w 7905681"/>
                  <a:gd name="connsiteY2139" fmla="*/ 161502 h 4796589"/>
                  <a:gd name="connsiteX2140" fmla="*/ 695118 w 7905681"/>
                  <a:gd name="connsiteY2140" fmla="*/ 130737 h 4796589"/>
                  <a:gd name="connsiteX2141" fmla="*/ 683288 w 7905681"/>
                  <a:gd name="connsiteY2141" fmla="*/ 134585 h 4796589"/>
                  <a:gd name="connsiteX2142" fmla="*/ 675400 w 7905681"/>
                  <a:gd name="connsiteY2142" fmla="*/ 146122 h 4796589"/>
                  <a:gd name="connsiteX2143" fmla="*/ 679344 w 7905681"/>
                  <a:gd name="connsiteY2143" fmla="*/ 176881 h 4796589"/>
                  <a:gd name="connsiteX2144" fmla="*/ 687232 w 7905681"/>
                  <a:gd name="connsiteY2144" fmla="*/ 199955 h 4796589"/>
                  <a:gd name="connsiteX2145" fmla="*/ 687232 w 7905681"/>
                  <a:gd name="connsiteY2145" fmla="*/ 207646 h 4796589"/>
                  <a:gd name="connsiteX2146" fmla="*/ 679344 w 7905681"/>
                  <a:gd name="connsiteY2146" fmla="*/ 203798 h 4796589"/>
                  <a:gd name="connsiteX2147" fmla="*/ 671457 w 7905681"/>
                  <a:gd name="connsiteY2147" fmla="*/ 196108 h 4796589"/>
                  <a:gd name="connsiteX2148" fmla="*/ 663570 w 7905681"/>
                  <a:gd name="connsiteY2148" fmla="*/ 176879 h 4796589"/>
                  <a:gd name="connsiteX2149" fmla="*/ 655684 w 7905681"/>
                  <a:gd name="connsiteY2149" fmla="*/ 157654 h 4796589"/>
                  <a:gd name="connsiteX2150" fmla="*/ 655684 w 7905681"/>
                  <a:gd name="connsiteY2150" fmla="*/ 142273 h 4796589"/>
                  <a:gd name="connsiteX2151" fmla="*/ 675401 w 7905681"/>
                  <a:gd name="connsiteY2151" fmla="*/ 123047 h 4796589"/>
                  <a:gd name="connsiteX2152" fmla="*/ 683288 w 7905681"/>
                  <a:gd name="connsiteY2152" fmla="*/ 107668 h 4796589"/>
                  <a:gd name="connsiteX2153" fmla="*/ 679344 w 7905681"/>
                  <a:gd name="connsiteY2153" fmla="*/ 92282 h 4796589"/>
                  <a:gd name="connsiteX2154" fmla="*/ 699062 w 7905681"/>
                  <a:gd name="connsiteY2154" fmla="*/ 111510 h 4796589"/>
                  <a:gd name="connsiteX2155" fmla="*/ 703005 w 7905681"/>
                  <a:gd name="connsiteY2155" fmla="*/ 115356 h 4796589"/>
                  <a:gd name="connsiteX2156" fmla="*/ 706949 w 7905681"/>
                  <a:gd name="connsiteY2156" fmla="*/ 92282 h 4796589"/>
                  <a:gd name="connsiteX2157" fmla="*/ 699062 w 7905681"/>
                  <a:gd name="connsiteY2157" fmla="*/ 57675 h 4796589"/>
                  <a:gd name="connsiteX2158" fmla="*/ 703005 w 7905681"/>
                  <a:gd name="connsiteY2158" fmla="*/ 46138 h 4796589"/>
                  <a:gd name="connsiteX2159" fmla="*/ 691174 w 7905681"/>
                  <a:gd name="connsiteY2159" fmla="*/ 42297 h 4796589"/>
                  <a:gd name="connsiteX2160" fmla="*/ 687232 w 7905681"/>
                  <a:gd name="connsiteY2160" fmla="*/ 0 h 479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Lst>
                <a:rect l="l" t="t" r="r" b="b"/>
                <a:pathLst>
                  <a:path w="7905681" h="4796589">
                    <a:moveTo>
                      <a:pt x="5042502" y="3924416"/>
                    </a:moveTo>
                    <a:lnTo>
                      <a:pt x="5043195" y="3925314"/>
                    </a:lnTo>
                    <a:lnTo>
                      <a:pt x="5043195" y="3925312"/>
                    </a:lnTo>
                    <a:close/>
                    <a:moveTo>
                      <a:pt x="5019852" y="3889014"/>
                    </a:moveTo>
                    <a:lnTo>
                      <a:pt x="5019852" y="3889016"/>
                    </a:lnTo>
                    <a:lnTo>
                      <a:pt x="5021722" y="3892648"/>
                    </a:lnTo>
                    <a:close/>
                    <a:moveTo>
                      <a:pt x="5412097" y="3852707"/>
                    </a:moveTo>
                    <a:lnTo>
                      <a:pt x="5413611" y="3860057"/>
                    </a:lnTo>
                    <a:lnTo>
                      <a:pt x="5412099" y="3852711"/>
                    </a:lnTo>
                    <a:close/>
                    <a:moveTo>
                      <a:pt x="5384080" y="3817445"/>
                    </a:moveTo>
                    <a:lnTo>
                      <a:pt x="5384080" y="3820944"/>
                    </a:lnTo>
                    <a:lnTo>
                      <a:pt x="5387139" y="3823915"/>
                    </a:lnTo>
                    <a:lnTo>
                      <a:pt x="5384085" y="3820947"/>
                    </a:lnTo>
                    <a:lnTo>
                      <a:pt x="5384085" y="3817446"/>
                    </a:lnTo>
                    <a:close/>
                    <a:moveTo>
                      <a:pt x="5024516" y="3816404"/>
                    </a:moveTo>
                    <a:lnTo>
                      <a:pt x="4720992" y="3830014"/>
                    </a:lnTo>
                    <a:lnTo>
                      <a:pt x="4720061" y="3826395"/>
                    </a:lnTo>
                    <a:lnTo>
                      <a:pt x="4720994" y="3830026"/>
                    </a:lnTo>
                    <a:lnTo>
                      <a:pt x="5024516" y="3816405"/>
                    </a:lnTo>
                    <a:close/>
                    <a:moveTo>
                      <a:pt x="6302263" y="3805739"/>
                    </a:moveTo>
                    <a:lnTo>
                      <a:pt x="6303692" y="3816411"/>
                    </a:lnTo>
                    <a:lnTo>
                      <a:pt x="6303996" y="3816411"/>
                    </a:lnTo>
                    <a:close/>
                    <a:moveTo>
                      <a:pt x="6268149" y="3781812"/>
                    </a:moveTo>
                    <a:cubicBezTo>
                      <a:pt x="6268149" y="3781812"/>
                      <a:pt x="6268149" y="3781812"/>
                      <a:pt x="6267316" y="3781857"/>
                    </a:cubicBezTo>
                    <a:lnTo>
                      <a:pt x="6266867" y="3781882"/>
                    </a:lnTo>
                    <a:lnTo>
                      <a:pt x="6271305" y="3816411"/>
                    </a:lnTo>
                    <a:lnTo>
                      <a:pt x="6272097" y="3816411"/>
                    </a:lnTo>
                    <a:lnTo>
                      <a:pt x="6271604" y="3812089"/>
                    </a:lnTo>
                    <a:cubicBezTo>
                      <a:pt x="6271111" y="3807764"/>
                      <a:pt x="6270123" y="3799113"/>
                      <a:pt x="6268149" y="3781812"/>
                    </a:cubicBezTo>
                    <a:close/>
                    <a:moveTo>
                      <a:pt x="4384783" y="3768942"/>
                    </a:moveTo>
                    <a:lnTo>
                      <a:pt x="4384768" y="3768949"/>
                    </a:lnTo>
                    <a:lnTo>
                      <a:pt x="4384768" y="3784629"/>
                    </a:lnTo>
                    <a:lnTo>
                      <a:pt x="4389447" y="3798256"/>
                    </a:lnTo>
                    <a:lnTo>
                      <a:pt x="4398786" y="3834551"/>
                    </a:lnTo>
                    <a:lnTo>
                      <a:pt x="4401396" y="3842156"/>
                    </a:lnTo>
                    <a:lnTo>
                      <a:pt x="4398791" y="3834562"/>
                    </a:lnTo>
                    <a:lnTo>
                      <a:pt x="4389450" y="3798256"/>
                    </a:lnTo>
                    <a:lnTo>
                      <a:pt x="4384783" y="3784643"/>
                    </a:lnTo>
                    <a:close/>
                    <a:moveTo>
                      <a:pt x="6291845" y="3727986"/>
                    </a:moveTo>
                    <a:cubicBezTo>
                      <a:pt x="6291845" y="3727986"/>
                      <a:pt x="6291845" y="3727986"/>
                      <a:pt x="6292031" y="3729367"/>
                    </a:cubicBezTo>
                    <a:lnTo>
                      <a:pt x="6292141" y="3730190"/>
                    </a:lnTo>
                    <a:lnTo>
                      <a:pt x="6307717" y="3730190"/>
                    </a:lnTo>
                    <a:close/>
                    <a:moveTo>
                      <a:pt x="4791038" y="3553203"/>
                    </a:moveTo>
                    <a:lnTo>
                      <a:pt x="4791038" y="3553209"/>
                    </a:lnTo>
                    <a:lnTo>
                      <a:pt x="4805047" y="3562281"/>
                    </a:lnTo>
                    <a:lnTo>
                      <a:pt x="4806200" y="3565640"/>
                    </a:lnTo>
                    <a:lnTo>
                      <a:pt x="4805047" y="3562275"/>
                    </a:lnTo>
                    <a:close/>
                    <a:moveTo>
                      <a:pt x="1090446" y="3178532"/>
                    </a:moveTo>
                    <a:lnTo>
                      <a:pt x="1088315" y="3184744"/>
                    </a:lnTo>
                    <a:lnTo>
                      <a:pt x="1088970" y="3183464"/>
                    </a:lnTo>
                    <a:lnTo>
                      <a:pt x="1091319" y="3178880"/>
                    </a:lnTo>
                    <a:close/>
                    <a:moveTo>
                      <a:pt x="6859812" y="2566177"/>
                    </a:moveTo>
                    <a:lnTo>
                      <a:pt x="6821688" y="2573687"/>
                    </a:lnTo>
                    <a:lnTo>
                      <a:pt x="6821676" y="2573851"/>
                    </a:lnTo>
                    <a:lnTo>
                      <a:pt x="6829971" y="2572182"/>
                    </a:lnTo>
                    <a:close/>
                    <a:moveTo>
                      <a:pt x="5617383" y="2329120"/>
                    </a:moveTo>
                    <a:lnTo>
                      <a:pt x="5589547" y="2332498"/>
                    </a:lnTo>
                    <a:lnTo>
                      <a:pt x="5589541" y="2332504"/>
                    </a:lnTo>
                    <a:close/>
                    <a:moveTo>
                      <a:pt x="5645583" y="2318884"/>
                    </a:moveTo>
                    <a:lnTo>
                      <a:pt x="5641516" y="2320861"/>
                    </a:lnTo>
                    <a:lnTo>
                      <a:pt x="5645576" y="2318889"/>
                    </a:lnTo>
                    <a:lnTo>
                      <a:pt x="5664254" y="2318889"/>
                    </a:lnTo>
                    <a:lnTo>
                      <a:pt x="5664259" y="2318884"/>
                    </a:lnTo>
                    <a:close/>
                    <a:moveTo>
                      <a:pt x="5860384" y="2300733"/>
                    </a:moveTo>
                    <a:lnTo>
                      <a:pt x="5860381" y="2300736"/>
                    </a:lnTo>
                    <a:lnTo>
                      <a:pt x="5870897" y="2307553"/>
                    </a:lnTo>
                    <a:lnTo>
                      <a:pt x="5870898" y="2307547"/>
                    </a:lnTo>
                    <a:close/>
                    <a:moveTo>
                      <a:pt x="5715623" y="2246277"/>
                    </a:moveTo>
                    <a:lnTo>
                      <a:pt x="5696467" y="2253726"/>
                    </a:lnTo>
                    <a:lnTo>
                      <a:pt x="5715618" y="2246282"/>
                    </a:lnTo>
                    <a:close/>
                    <a:moveTo>
                      <a:pt x="5668931" y="2246277"/>
                    </a:moveTo>
                    <a:lnTo>
                      <a:pt x="5668931" y="2246283"/>
                    </a:lnTo>
                    <a:lnTo>
                      <a:pt x="5668927" y="2246284"/>
                    </a:lnTo>
                    <a:lnTo>
                      <a:pt x="5692274" y="2255356"/>
                    </a:lnTo>
                    <a:lnTo>
                      <a:pt x="5692276" y="2255356"/>
                    </a:lnTo>
                    <a:close/>
                    <a:moveTo>
                      <a:pt x="5720293" y="2241740"/>
                    </a:moveTo>
                    <a:lnTo>
                      <a:pt x="5716680" y="2245251"/>
                    </a:lnTo>
                    <a:lnTo>
                      <a:pt x="5720292" y="2241746"/>
                    </a:lnTo>
                    <a:lnTo>
                      <a:pt x="5743638" y="2259896"/>
                    </a:lnTo>
                    <a:lnTo>
                      <a:pt x="5762316" y="2273511"/>
                    </a:lnTo>
                    <a:lnTo>
                      <a:pt x="5771656" y="2291660"/>
                    </a:lnTo>
                    <a:lnTo>
                      <a:pt x="5776322" y="2300735"/>
                    </a:lnTo>
                    <a:lnTo>
                      <a:pt x="5799676" y="2305275"/>
                    </a:lnTo>
                    <a:lnTo>
                      <a:pt x="5813680" y="2309814"/>
                    </a:lnTo>
                    <a:lnTo>
                      <a:pt x="5823020" y="2314350"/>
                    </a:lnTo>
                    <a:lnTo>
                      <a:pt x="5832360" y="2323425"/>
                    </a:lnTo>
                    <a:lnTo>
                      <a:pt x="5846364" y="2318889"/>
                    </a:lnTo>
                    <a:lnTo>
                      <a:pt x="5846364" y="2318888"/>
                    </a:lnTo>
                    <a:lnTo>
                      <a:pt x="5832367" y="2323421"/>
                    </a:lnTo>
                    <a:lnTo>
                      <a:pt x="5823027" y="2314349"/>
                    </a:lnTo>
                    <a:lnTo>
                      <a:pt x="5813686" y="2309812"/>
                    </a:lnTo>
                    <a:lnTo>
                      <a:pt x="5799677" y="2305270"/>
                    </a:lnTo>
                    <a:lnTo>
                      <a:pt x="5776333" y="2300733"/>
                    </a:lnTo>
                    <a:lnTo>
                      <a:pt x="5771660" y="2291660"/>
                    </a:lnTo>
                    <a:lnTo>
                      <a:pt x="5762320" y="2273507"/>
                    </a:lnTo>
                    <a:lnTo>
                      <a:pt x="5743642" y="2259891"/>
                    </a:lnTo>
                    <a:close/>
                    <a:moveTo>
                      <a:pt x="6801882" y="2231255"/>
                    </a:moveTo>
                    <a:lnTo>
                      <a:pt x="6797217" y="2232777"/>
                    </a:lnTo>
                    <a:cubicBezTo>
                      <a:pt x="6797217" y="2232777"/>
                      <a:pt x="6797217" y="2232777"/>
                      <a:pt x="6795734" y="2233262"/>
                    </a:cubicBezTo>
                    <a:lnTo>
                      <a:pt x="6793961" y="2233841"/>
                    </a:lnTo>
                    <a:lnTo>
                      <a:pt x="6794058" y="2234260"/>
                    </a:lnTo>
                    <a:lnTo>
                      <a:pt x="6798979" y="2232666"/>
                    </a:lnTo>
                    <a:close/>
                    <a:moveTo>
                      <a:pt x="6790348" y="2172638"/>
                    </a:moveTo>
                    <a:lnTo>
                      <a:pt x="6789637" y="2173673"/>
                    </a:lnTo>
                    <a:lnTo>
                      <a:pt x="6778018" y="2177435"/>
                    </a:lnTo>
                    <a:lnTo>
                      <a:pt x="6789310" y="2174669"/>
                    </a:lnTo>
                    <a:cubicBezTo>
                      <a:pt x="6789310" y="2174669"/>
                      <a:pt x="6789310" y="2174669"/>
                      <a:pt x="6790299" y="2172732"/>
                    </a:cubicBezTo>
                    <a:close/>
                    <a:moveTo>
                      <a:pt x="6783745" y="2134213"/>
                    </a:moveTo>
                    <a:lnTo>
                      <a:pt x="6793587" y="2141385"/>
                    </a:lnTo>
                    <a:lnTo>
                      <a:pt x="6793266" y="2139806"/>
                    </a:lnTo>
                    <a:cubicBezTo>
                      <a:pt x="6793266" y="2139806"/>
                      <a:pt x="6793266" y="2139806"/>
                      <a:pt x="6790793" y="2138354"/>
                    </a:cubicBezTo>
                    <a:close/>
                    <a:moveTo>
                      <a:pt x="6741499" y="2101838"/>
                    </a:moveTo>
                    <a:lnTo>
                      <a:pt x="6743436" y="2104988"/>
                    </a:lnTo>
                    <a:lnTo>
                      <a:pt x="6752279" y="2110144"/>
                    </a:lnTo>
                    <a:lnTo>
                      <a:pt x="6765800" y="2120656"/>
                    </a:lnTo>
                    <a:lnTo>
                      <a:pt x="6753710" y="2108815"/>
                    </a:lnTo>
                    <a:cubicBezTo>
                      <a:pt x="6753710" y="2108815"/>
                      <a:pt x="6753710" y="2108815"/>
                      <a:pt x="6747777" y="2105425"/>
                    </a:cubicBezTo>
                    <a:close/>
                    <a:moveTo>
                      <a:pt x="6999776" y="1928624"/>
                    </a:moveTo>
                    <a:lnTo>
                      <a:pt x="6999773" y="1928626"/>
                    </a:lnTo>
                    <a:lnTo>
                      <a:pt x="6990433" y="1951316"/>
                    </a:lnTo>
                    <a:lnTo>
                      <a:pt x="6995104" y="1964929"/>
                    </a:lnTo>
                    <a:lnTo>
                      <a:pt x="7004443" y="1983082"/>
                    </a:lnTo>
                    <a:lnTo>
                      <a:pt x="7004448" y="1983085"/>
                    </a:lnTo>
                    <a:lnTo>
                      <a:pt x="7004445" y="1983082"/>
                    </a:lnTo>
                    <a:lnTo>
                      <a:pt x="6995106" y="1964928"/>
                    </a:lnTo>
                    <a:lnTo>
                      <a:pt x="6990437" y="1951313"/>
                    </a:lnTo>
                    <a:lnTo>
                      <a:pt x="6999776" y="1928625"/>
                    </a:lnTo>
                    <a:close/>
                    <a:moveTo>
                      <a:pt x="6976427" y="1919545"/>
                    </a:moveTo>
                    <a:lnTo>
                      <a:pt x="6962417" y="1928620"/>
                    </a:lnTo>
                    <a:lnTo>
                      <a:pt x="6953075" y="1942235"/>
                    </a:lnTo>
                    <a:lnTo>
                      <a:pt x="6891494" y="1953457"/>
                    </a:lnTo>
                    <a:lnTo>
                      <a:pt x="6953178" y="1942636"/>
                    </a:lnTo>
                    <a:lnTo>
                      <a:pt x="6953079" y="1942241"/>
                    </a:lnTo>
                    <a:lnTo>
                      <a:pt x="6962416" y="1928626"/>
                    </a:lnTo>
                    <a:lnTo>
                      <a:pt x="6976425" y="1919551"/>
                    </a:lnTo>
                    <a:lnTo>
                      <a:pt x="6981096" y="1919551"/>
                    </a:lnTo>
                    <a:lnTo>
                      <a:pt x="6995104" y="1919551"/>
                    </a:lnTo>
                    <a:lnTo>
                      <a:pt x="7001776" y="1922793"/>
                    </a:lnTo>
                    <a:lnTo>
                      <a:pt x="7001777" y="1922791"/>
                    </a:lnTo>
                    <a:lnTo>
                      <a:pt x="6995104" y="1919545"/>
                    </a:lnTo>
                    <a:lnTo>
                      <a:pt x="6981095" y="1919545"/>
                    </a:lnTo>
                    <a:close/>
                    <a:moveTo>
                      <a:pt x="523340" y="1864063"/>
                    </a:moveTo>
                    <a:lnTo>
                      <a:pt x="522989" y="1865087"/>
                    </a:lnTo>
                    <a:lnTo>
                      <a:pt x="525420" y="1872171"/>
                    </a:lnTo>
                    <a:close/>
                    <a:moveTo>
                      <a:pt x="7078549" y="1853251"/>
                    </a:moveTo>
                    <a:lnTo>
                      <a:pt x="7074487" y="1865091"/>
                    </a:lnTo>
                    <a:lnTo>
                      <a:pt x="7037133" y="1887781"/>
                    </a:lnTo>
                    <a:lnTo>
                      <a:pt x="7004439" y="1915006"/>
                    </a:lnTo>
                    <a:lnTo>
                      <a:pt x="7004439" y="1915030"/>
                    </a:lnTo>
                    <a:lnTo>
                      <a:pt x="7004445" y="1915014"/>
                    </a:lnTo>
                    <a:lnTo>
                      <a:pt x="7037131" y="1887785"/>
                    </a:lnTo>
                    <a:lnTo>
                      <a:pt x="7074487" y="1865095"/>
                    </a:lnTo>
                    <a:close/>
                    <a:moveTo>
                      <a:pt x="554804" y="1842828"/>
                    </a:moveTo>
                    <a:lnTo>
                      <a:pt x="551010" y="1844667"/>
                    </a:lnTo>
                    <a:lnTo>
                      <a:pt x="554626" y="1843493"/>
                    </a:lnTo>
                    <a:close/>
                    <a:moveTo>
                      <a:pt x="7032461" y="1778874"/>
                    </a:moveTo>
                    <a:lnTo>
                      <a:pt x="7035216" y="1784228"/>
                    </a:lnTo>
                    <a:lnTo>
                      <a:pt x="7032462" y="1778875"/>
                    </a:lnTo>
                    <a:close/>
                    <a:moveTo>
                      <a:pt x="5392328" y="1774908"/>
                    </a:moveTo>
                    <a:lnTo>
                      <a:pt x="5369590" y="1776467"/>
                    </a:lnTo>
                    <a:lnTo>
                      <a:pt x="5358187" y="1777248"/>
                    </a:lnTo>
                    <a:lnTo>
                      <a:pt x="5392182" y="1775083"/>
                    </a:lnTo>
                    <a:close/>
                    <a:moveTo>
                      <a:pt x="7100966" y="1641926"/>
                    </a:moveTo>
                    <a:lnTo>
                      <a:pt x="7149199" y="1656351"/>
                    </a:lnTo>
                    <a:lnTo>
                      <a:pt x="7154145" y="1661156"/>
                    </a:lnTo>
                    <a:lnTo>
                      <a:pt x="7149199" y="1656344"/>
                    </a:lnTo>
                    <a:close/>
                    <a:moveTo>
                      <a:pt x="7032460" y="1624579"/>
                    </a:moveTo>
                    <a:lnTo>
                      <a:pt x="7032459" y="1624583"/>
                    </a:lnTo>
                    <a:lnTo>
                      <a:pt x="7027790" y="1638193"/>
                    </a:lnTo>
                    <a:lnTo>
                      <a:pt x="7018448" y="1656347"/>
                    </a:lnTo>
                    <a:lnTo>
                      <a:pt x="7004439" y="1665422"/>
                    </a:lnTo>
                    <a:lnTo>
                      <a:pt x="6999772" y="1688111"/>
                    </a:lnTo>
                    <a:lnTo>
                      <a:pt x="7004439" y="1715341"/>
                    </a:lnTo>
                    <a:lnTo>
                      <a:pt x="7004439" y="1738029"/>
                    </a:lnTo>
                    <a:lnTo>
                      <a:pt x="6999772" y="1760719"/>
                    </a:lnTo>
                    <a:lnTo>
                      <a:pt x="6999776" y="1760721"/>
                    </a:lnTo>
                    <a:lnTo>
                      <a:pt x="7004445" y="1738032"/>
                    </a:lnTo>
                    <a:lnTo>
                      <a:pt x="7004445" y="1715342"/>
                    </a:lnTo>
                    <a:lnTo>
                      <a:pt x="6999776" y="1688116"/>
                    </a:lnTo>
                    <a:lnTo>
                      <a:pt x="7004445" y="1665426"/>
                    </a:lnTo>
                    <a:lnTo>
                      <a:pt x="7018453" y="1656351"/>
                    </a:lnTo>
                    <a:lnTo>
                      <a:pt x="7027793" y="1638197"/>
                    </a:lnTo>
                    <a:lnTo>
                      <a:pt x="7032462" y="1624586"/>
                    </a:lnTo>
                    <a:lnTo>
                      <a:pt x="7078229" y="1635703"/>
                    </a:lnTo>
                    <a:close/>
                    <a:moveTo>
                      <a:pt x="6925054" y="1511129"/>
                    </a:moveTo>
                    <a:lnTo>
                      <a:pt x="6398971" y="1601583"/>
                    </a:lnTo>
                    <a:lnTo>
                      <a:pt x="6925056" y="1511135"/>
                    </a:lnTo>
                    <a:lnTo>
                      <a:pt x="6961919" y="1533521"/>
                    </a:lnTo>
                    <a:close/>
                    <a:moveTo>
                      <a:pt x="7594374" y="1455674"/>
                    </a:moveTo>
                    <a:cubicBezTo>
                      <a:pt x="7598265" y="1452145"/>
                      <a:pt x="7609938" y="1459204"/>
                      <a:pt x="7609938" y="1459204"/>
                    </a:cubicBezTo>
                    <a:cubicBezTo>
                      <a:pt x="7609938" y="1459204"/>
                      <a:pt x="7609938" y="1459204"/>
                      <a:pt x="7625502" y="1466264"/>
                    </a:cubicBezTo>
                    <a:cubicBezTo>
                      <a:pt x="7625502" y="1466264"/>
                      <a:pt x="7625502" y="1466264"/>
                      <a:pt x="7617721" y="1473323"/>
                    </a:cubicBezTo>
                    <a:cubicBezTo>
                      <a:pt x="7617721" y="1473323"/>
                      <a:pt x="7617721" y="1473323"/>
                      <a:pt x="7606047" y="1483913"/>
                    </a:cubicBezTo>
                    <a:cubicBezTo>
                      <a:pt x="7606047" y="1483913"/>
                      <a:pt x="7606047" y="1483913"/>
                      <a:pt x="7590483" y="1483913"/>
                    </a:cubicBezTo>
                    <a:lnTo>
                      <a:pt x="7578810" y="1476854"/>
                    </a:lnTo>
                    <a:cubicBezTo>
                      <a:pt x="7578810" y="1476854"/>
                      <a:pt x="7594374" y="1459204"/>
                      <a:pt x="7594374" y="1455674"/>
                    </a:cubicBezTo>
                    <a:close/>
                    <a:moveTo>
                      <a:pt x="7186560" y="1311469"/>
                    </a:moveTo>
                    <a:lnTo>
                      <a:pt x="7186556" y="1311470"/>
                    </a:lnTo>
                    <a:lnTo>
                      <a:pt x="7186556" y="1370460"/>
                    </a:lnTo>
                    <a:lnTo>
                      <a:pt x="7186556" y="1452137"/>
                    </a:lnTo>
                    <a:lnTo>
                      <a:pt x="7205230" y="1538358"/>
                    </a:lnTo>
                    <a:lnTo>
                      <a:pt x="7205230" y="1570123"/>
                    </a:lnTo>
                    <a:lnTo>
                      <a:pt x="7218251" y="1589101"/>
                    </a:lnTo>
                    <a:lnTo>
                      <a:pt x="7205237" y="1570127"/>
                    </a:lnTo>
                    <a:lnTo>
                      <a:pt x="7205237" y="1538363"/>
                    </a:lnTo>
                    <a:lnTo>
                      <a:pt x="7186560" y="1452142"/>
                    </a:lnTo>
                    <a:lnTo>
                      <a:pt x="7186560" y="1447605"/>
                    </a:lnTo>
                    <a:lnTo>
                      <a:pt x="7186560" y="1447604"/>
                    </a:lnTo>
                    <a:lnTo>
                      <a:pt x="7186560" y="1370462"/>
                    </a:lnTo>
                    <a:close/>
                    <a:moveTo>
                      <a:pt x="7154632" y="1183486"/>
                    </a:moveTo>
                    <a:lnTo>
                      <a:pt x="7158531" y="1225246"/>
                    </a:lnTo>
                    <a:lnTo>
                      <a:pt x="7167873" y="1266085"/>
                    </a:lnTo>
                    <a:lnTo>
                      <a:pt x="7172966" y="1277218"/>
                    </a:lnTo>
                    <a:lnTo>
                      <a:pt x="7167875" y="1266087"/>
                    </a:lnTo>
                    <a:lnTo>
                      <a:pt x="7158538" y="1225246"/>
                    </a:lnTo>
                    <a:close/>
                    <a:moveTo>
                      <a:pt x="7466734" y="1134482"/>
                    </a:moveTo>
                    <a:lnTo>
                      <a:pt x="7466735" y="1134487"/>
                    </a:lnTo>
                    <a:lnTo>
                      <a:pt x="7467063" y="1134769"/>
                    </a:lnTo>
                    <a:close/>
                    <a:moveTo>
                      <a:pt x="7105949" y="1099510"/>
                    </a:moveTo>
                    <a:lnTo>
                      <a:pt x="7121174" y="1125408"/>
                    </a:lnTo>
                    <a:lnTo>
                      <a:pt x="7133937" y="1158474"/>
                    </a:lnTo>
                    <a:lnTo>
                      <a:pt x="7121181" y="1125414"/>
                    </a:lnTo>
                    <a:close/>
                    <a:moveTo>
                      <a:pt x="7110579" y="1025334"/>
                    </a:moveTo>
                    <a:lnTo>
                      <a:pt x="7121174" y="1052805"/>
                    </a:lnTo>
                    <a:lnTo>
                      <a:pt x="7107170" y="1061878"/>
                    </a:lnTo>
                    <a:lnTo>
                      <a:pt x="7102500" y="1093643"/>
                    </a:lnTo>
                    <a:lnTo>
                      <a:pt x="7102501" y="1093645"/>
                    </a:lnTo>
                    <a:lnTo>
                      <a:pt x="7107170" y="1061880"/>
                    </a:lnTo>
                    <a:lnTo>
                      <a:pt x="7121181" y="1052805"/>
                    </a:lnTo>
                    <a:close/>
                    <a:moveTo>
                      <a:pt x="7084966" y="993378"/>
                    </a:moveTo>
                    <a:lnTo>
                      <a:pt x="7093158" y="1011959"/>
                    </a:lnTo>
                    <a:lnTo>
                      <a:pt x="7093162" y="1011962"/>
                    </a:lnTo>
                    <a:close/>
                    <a:moveTo>
                      <a:pt x="5449164" y="970610"/>
                    </a:moveTo>
                    <a:cubicBezTo>
                      <a:pt x="5421485" y="986007"/>
                      <a:pt x="5421485" y="986007"/>
                      <a:pt x="5421485" y="986007"/>
                    </a:cubicBezTo>
                    <a:cubicBezTo>
                      <a:pt x="5405665" y="1001405"/>
                      <a:pt x="5405665" y="1001405"/>
                      <a:pt x="5405665" y="1001405"/>
                    </a:cubicBezTo>
                    <a:cubicBezTo>
                      <a:pt x="5377997" y="1005249"/>
                      <a:pt x="5377997" y="1005249"/>
                      <a:pt x="5377997" y="1005249"/>
                    </a:cubicBezTo>
                    <a:cubicBezTo>
                      <a:pt x="5346367" y="1005249"/>
                      <a:pt x="5346367" y="1005249"/>
                      <a:pt x="5346367" y="1005249"/>
                    </a:cubicBezTo>
                    <a:cubicBezTo>
                      <a:pt x="5330547" y="1016802"/>
                      <a:pt x="5330547" y="1016802"/>
                      <a:pt x="5330547" y="1016802"/>
                    </a:cubicBezTo>
                    <a:cubicBezTo>
                      <a:pt x="5310775" y="1051442"/>
                      <a:pt x="5310775" y="1051442"/>
                      <a:pt x="5310775" y="1051442"/>
                    </a:cubicBezTo>
                    <a:cubicBezTo>
                      <a:pt x="5287059" y="1066830"/>
                      <a:pt x="5287059" y="1066830"/>
                      <a:pt x="5287059" y="1066830"/>
                    </a:cubicBezTo>
                    <a:cubicBezTo>
                      <a:pt x="5283107" y="1062985"/>
                      <a:pt x="5283107" y="1062985"/>
                      <a:pt x="5283107" y="1062985"/>
                    </a:cubicBezTo>
                    <a:cubicBezTo>
                      <a:pt x="5291012" y="1047588"/>
                      <a:pt x="5291012" y="1047588"/>
                      <a:pt x="5291012" y="1047588"/>
                    </a:cubicBezTo>
                    <a:cubicBezTo>
                      <a:pt x="5302870" y="1036044"/>
                      <a:pt x="5302870" y="1036044"/>
                      <a:pt x="5302870" y="1036044"/>
                    </a:cubicBezTo>
                    <a:cubicBezTo>
                      <a:pt x="5294964" y="1024492"/>
                      <a:pt x="5294964" y="1024492"/>
                      <a:pt x="5294964" y="1024492"/>
                    </a:cubicBezTo>
                    <a:cubicBezTo>
                      <a:pt x="5279155" y="1032190"/>
                      <a:pt x="5279155" y="1032190"/>
                      <a:pt x="5279155" y="1032190"/>
                    </a:cubicBezTo>
                    <a:cubicBezTo>
                      <a:pt x="5271240" y="1036044"/>
                      <a:pt x="5271240" y="1036044"/>
                      <a:pt x="5271240" y="1036044"/>
                    </a:cubicBezTo>
                    <a:cubicBezTo>
                      <a:pt x="5263334" y="1051442"/>
                      <a:pt x="5263334" y="1051442"/>
                      <a:pt x="5263334" y="1051442"/>
                    </a:cubicBezTo>
                    <a:cubicBezTo>
                      <a:pt x="5255429" y="1055286"/>
                      <a:pt x="5255429" y="1055286"/>
                      <a:pt x="5255429" y="1055286"/>
                    </a:cubicBezTo>
                    <a:cubicBezTo>
                      <a:pt x="5251476" y="1055286"/>
                      <a:pt x="5251476" y="1055286"/>
                      <a:pt x="5251476" y="1055286"/>
                    </a:cubicBezTo>
                    <a:cubicBezTo>
                      <a:pt x="5243561" y="1028346"/>
                      <a:pt x="5243561" y="1028346"/>
                      <a:pt x="5243561" y="1028346"/>
                    </a:cubicBezTo>
                    <a:cubicBezTo>
                      <a:pt x="5239609" y="1028346"/>
                      <a:pt x="5239609" y="1028346"/>
                      <a:pt x="5239609" y="1028346"/>
                    </a:cubicBezTo>
                    <a:cubicBezTo>
                      <a:pt x="5231704" y="1051442"/>
                      <a:pt x="5231704" y="1051442"/>
                      <a:pt x="5231704" y="1051442"/>
                    </a:cubicBezTo>
                    <a:cubicBezTo>
                      <a:pt x="5227752" y="1066830"/>
                      <a:pt x="5227752" y="1066830"/>
                      <a:pt x="5227752" y="1066830"/>
                    </a:cubicBezTo>
                    <a:cubicBezTo>
                      <a:pt x="5211941" y="1086081"/>
                      <a:pt x="5211941" y="1086081"/>
                      <a:pt x="5211941" y="1086081"/>
                    </a:cubicBezTo>
                    <a:cubicBezTo>
                      <a:pt x="5200074" y="1128410"/>
                      <a:pt x="5200074" y="1128410"/>
                      <a:pt x="5200074" y="1128410"/>
                    </a:cubicBezTo>
                    <a:cubicBezTo>
                      <a:pt x="5192168" y="1151506"/>
                      <a:pt x="5192168" y="1151506"/>
                      <a:pt x="5192168" y="1151506"/>
                    </a:cubicBezTo>
                    <a:cubicBezTo>
                      <a:pt x="5168443" y="1170749"/>
                      <a:pt x="5168443" y="1170749"/>
                      <a:pt x="5168443" y="1170749"/>
                    </a:cubicBezTo>
                    <a:lnTo>
                      <a:pt x="5165088" y="1164218"/>
                    </a:lnTo>
                    <a:lnTo>
                      <a:pt x="5161768" y="1170702"/>
                    </a:lnTo>
                    <a:cubicBezTo>
                      <a:pt x="5161768" y="1170702"/>
                      <a:pt x="5161768" y="1170702"/>
                      <a:pt x="5165718" y="1189984"/>
                    </a:cubicBezTo>
                    <a:cubicBezTo>
                      <a:pt x="5165718" y="1189984"/>
                      <a:pt x="5165718" y="1189984"/>
                      <a:pt x="5161768" y="1197698"/>
                    </a:cubicBezTo>
                    <a:cubicBezTo>
                      <a:pt x="5161768" y="1197698"/>
                      <a:pt x="5161768" y="1197698"/>
                      <a:pt x="5153869" y="1205405"/>
                    </a:cubicBezTo>
                    <a:cubicBezTo>
                      <a:pt x="5153869" y="1205405"/>
                      <a:pt x="5153869" y="1205405"/>
                      <a:pt x="5145971" y="1213119"/>
                    </a:cubicBezTo>
                    <a:cubicBezTo>
                      <a:pt x="5145971" y="1213119"/>
                      <a:pt x="5145971" y="1213119"/>
                      <a:pt x="5142021" y="1220833"/>
                    </a:cubicBezTo>
                    <a:cubicBezTo>
                      <a:pt x="5142021" y="1220833"/>
                      <a:pt x="5142021" y="1220833"/>
                      <a:pt x="5138072" y="1232401"/>
                    </a:cubicBezTo>
                    <a:cubicBezTo>
                      <a:pt x="5138072" y="1232401"/>
                      <a:pt x="5138072" y="1232401"/>
                      <a:pt x="5130174" y="1259396"/>
                    </a:cubicBezTo>
                    <a:cubicBezTo>
                      <a:pt x="5130174" y="1259396"/>
                      <a:pt x="5130174" y="1259396"/>
                      <a:pt x="5118326" y="1274817"/>
                    </a:cubicBezTo>
                    <a:cubicBezTo>
                      <a:pt x="5118326" y="1274817"/>
                      <a:pt x="5118326" y="1274817"/>
                      <a:pt x="5130174" y="1286385"/>
                    </a:cubicBezTo>
                    <a:cubicBezTo>
                      <a:pt x="5130174" y="1286385"/>
                      <a:pt x="5130174" y="1286385"/>
                      <a:pt x="5145971" y="1267103"/>
                    </a:cubicBezTo>
                    <a:cubicBezTo>
                      <a:pt x="5145971" y="1267103"/>
                      <a:pt x="5145971" y="1267103"/>
                      <a:pt x="5153869" y="1251682"/>
                    </a:cubicBezTo>
                    <a:cubicBezTo>
                      <a:pt x="5153869" y="1251682"/>
                      <a:pt x="5153869" y="1251682"/>
                      <a:pt x="5157819" y="1243968"/>
                    </a:cubicBezTo>
                    <a:cubicBezTo>
                      <a:pt x="5157819" y="1243968"/>
                      <a:pt x="5157819" y="1243968"/>
                      <a:pt x="5169667" y="1228547"/>
                    </a:cubicBezTo>
                    <a:cubicBezTo>
                      <a:pt x="5169667" y="1228547"/>
                      <a:pt x="5169667" y="1228547"/>
                      <a:pt x="5193363" y="1216973"/>
                    </a:cubicBezTo>
                    <a:cubicBezTo>
                      <a:pt x="5193363" y="1216973"/>
                      <a:pt x="5193363" y="1216973"/>
                      <a:pt x="5205211" y="1209266"/>
                    </a:cubicBezTo>
                    <a:cubicBezTo>
                      <a:pt x="5205211" y="1209266"/>
                      <a:pt x="5205211" y="1209266"/>
                      <a:pt x="5217059" y="1186124"/>
                    </a:cubicBezTo>
                    <a:cubicBezTo>
                      <a:pt x="5217059" y="1186124"/>
                      <a:pt x="5217059" y="1186124"/>
                      <a:pt x="5221008" y="1166848"/>
                    </a:cubicBezTo>
                    <a:cubicBezTo>
                      <a:pt x="5221008" y="1166848"/>
                      <a:pt x="5221008" y="1166848"/>
                      <a:pt x="5232856" y="1151420"/>
                    </a:cubicBezTo>
                    <a:cubicBezTo>
                      <a:pt x="5232856" y="1151420"/>
                      <a:pt x="5232856" y="1151420"/>
                      <a:pt x="5248660" y="1135999"/>
                    </a:cubicBezTo>
                    <a:cubicBezTo>
                      <a:pt x="5248660" y="1135999"/>
                      <a:pt x="5248660" y="1135999"/>
                      <a:pt x="5248660" y="1143706"/>
                    </a:cubicBezTo>
                    <a:cubicBezTo>
                      <a:pt x="5248660" y="1143706"/>
                      <a:pt x="5248660" y="1143706"/>
                      <a:pt x="5248660" y="1151420"/>
                    </a:cubicBezTo>
                    <a:cubicBezTo>
                      <a:pt x="5248660" y="1151420"/>
                      <a:pt x="5248660" y="1151420"/>
                      <a:pt x="5248660" y="1159134"/>
                    </a:cubicBezTo>
                    <a:cubicBezTo>
                      <a:pt x="5248660" y="1159134"/>
                      <a:pt x="5248660" y="1159134"/>
                      <a:pt x="5248660" y="1166848"/>
                    </a:cubicBezTo>
                    <a:cubicBezTo>
                      <a:pt x="5248660" y="1166848"/>
                      <a:pt x="5248660" y="1166848"/>
                      <a:pt x="5248660" y="1174555"/>
                    </a:cubicBezTo>
                    <a:cubicBezTo>
                      <a:pt x="5248660" y="1174555"/>
                      <a:pt x="5248660" y="1174555"/>
                      <a:pt x="5232856" y="1178417"/>
                    </a:cubicBezTo>
                    <a:cubicBezTo>
                      <a:pt x="5232856" y="1178417"/>
                      <a:pt x="5232856" y="1178417"/>
                      <a:pt x="5232856" y="1189984"/>
                    </a:cubicBezTo>
                    <a:cubicBezTo>
                      <a:pt x="5232856" y="1189984"/>
                      <a:pt x="5232856" y="1189984"/>
                      <a:pt x="5228907" y="1205405"/>
                    </a:cubicBezTo>
                    <a:cubicBezTo>
                      <a:pt x="5228907" y="1205405"/>
                      <a:pt x="5228907" y="1205405"/>
                      <a:pt x="5209161" y="1243968"/>
                    </a:cubicBezTo>
                    <a:cubicBezTo>
                      <a:pt x="5209161" y="1243968"/>
                      <a:pt x="5209161" y="1243968"/>
                      <a:pt x="5197312" y="1267103"/>
                    </a:cubicBezTo>
                    <a:cubicBezTo>
                      <a:pt x="5197312" y="1267103"/>
                      <a:pt x="5197312" y="1267103"/>
                      <a:pt x="5193363" y="1286385"/>
                    </a:cubicBezTo>
                    <a:cubicBezTo>
                      <a:pt x="5193363" y="1286385"/>
                      <a:pt x="5193363" y="1286385"/>
                      <a:pt x="5189414" y="1317235"/>
                    </a:cubicBezTo>
                    <a:cubicBezTo>
                      <a:pt x="5189414" y="1317235"/>
                      <a:pt x="5189414" y="1317235"/>
                      <a:pt x="5189414" y="1328809"/>
                    </a:cubicBezTo>
                    <a:cubicBezTo>
                      <a:pt x="5189414" y="1328809"/>
                      <a:pt x="5189414" y="1328809"/>
                      <a:pt x="5197312" y="1344230"/>
                    </a:cubicBezTo>
                    <a:cubicBezTo>
                      <a:pt x="5197312" y="1344230"/>
                      <a:pt x="5197312" y="1344230"/>
                      <a:pt x="5197312" y="1351944"/>
                    </a:cubicBezTo>
                    <a:cubicBezTo>
                      <a:pt x="5197312" y="1351944"/>
                      <a:pt x="5197312" y="1351944"/>
                      <a:pt x="5181514" y="1367365"/>
                    </a:cubicBezTo>
                    <a:cubicBezTo>
                      <a:pt x="5181514" y="1367365"/>
                      <a:pt x="5181514" y="1367365"/>
                      <a:pt x="5181514" y="1375079"/>
                    </a:cubicBezTo>
                    <a:cubicBezTo>
                      <a:pt x="5181514" y="1375079"/>
                      <a:pt x="5181514" y="1375079"/>
                      <a:pt x="5173616" y="1386647"/>
                    </a:cubicBezTo>
                    <a:cubicBezTo>
                      <a:pt x="5173616" y="1386647"/>
                      <a:pt x="5173616" y="1386647"/>
                      <a:pt x="5173616" y="1402076"/>
                    </a:cubicBezTo>
                    <a:cubicBezTo>
                      <a:pt x="5173616" y="1402076"/>
                      <a:pt x="5173616" y="1402076"/>
                      <a:pt x="5173616" y="1429064"/>
                    </a:cubicBezTo>
                    <a:cubicBezTo>
                      <a:pt x="5173616" y="1429064"/>
                      <a:pt x="5173616" y="1429064"/>
                      <a:pt x="5181514" y="1448346"/>
                    </a:cubicBezTo>
                    <a:cubicBezTo>
                      <a:pt x="5181514" y="1448346"/>
                      <a:pt x="5181514" y="1448346"/>
                      <a:pt x="5173616" y="1459913"/>
                    </a:cubicBezTo>
                    <a:cubicBezTo>
                      <a:pt x="5173616" y="1459913"/>
                      <a:pt x="5173616" y="1459913"/>
                      <a:pt x="5169667" y="1471488"/>
                    </a:cubicBezTo>
                    <a:cubicBezTo>
                      <a:pt x="5169667" y="1471488"/>
                      <a:pt x="5169667" y="1471488"/>
                      <a:pt x="5161768" y="1494623"/>
                    </a:cubicBezTo>
                    <a:cubicBezTo>
                      <a:pt x="5161768" y="1494623"/>
                      <a:pt x="5161768" y="1494623"/>
                      <a:pt x="5157819" y="1525473"/>
                    </a:cubicBezTo>
                    <a:cubicBezTo>
                      <a:pt x="5157819" y="1525473"/>
                      <a:pt x="5157819" y="1525473"/>
                      <a:pt x="5161768" y="1552468"/>
                    </a:cubicBezTo>
                    <a:cubicBezTo>
                      <a:pt x="5161768" y="1552468"/>
                      <a:pt x="5161768" y="1552468"/>
                      <a:pt x="5181514" y="1598738"/>
                    </a:cubicBezTo>
                    <a:cubicBezTo>
                      <a:pt x="5181514" y="1598738"/>
                      <a:pt x="5181514" y="1598738"/>
                      <a:pt x="5181514" y="1614167"/>
                    </a:cubicBezTo>
                    <a:cubicBezTo>
                      <a:pt x="5181514" y="1614167"/>
                      <a:pt x="5181514" y="1614167"/>
                      <a:pt x="5181514" y="1660437"/>
                    </a:cubicBezTo>
                    <a:cubicBezTo>
                      <a:pt x="5181514" y="1660437"/>
                      <a:pt x="5181514" y="1660437"/>
                      <a:pt x="5176481" y="1660735"/>
                    </a:cubicBezTo>
                    <a:lnTo>
                      <a:pt x="5169785" y="1661132"/>
                    </a:lnTo>
                    <a:lnTo>
                      <a:pt x="5169915" y="1661396"/>
                    </a:lnTo>
                    <a:lnTo>
                      <a:pt x="5178615" y="1660887"/>
                    </a:lnTo>
                    <a:lnTo>
                      <a:pt x="5178615" y="1674492"/>
                    </a:lnTo>
                    <a:lnTo>
                      <a:pt x="5182059" y="1691224"/>
                    </a:lnTo>
                    <a:lnTo>
                      <a:pt x="5195307" y="1727016"/>
                    </a:lnTo>
                    <a:lnTo>
                      <a:pt x="5206636" y="1738027"/>
                    </a:lnTo>
                    <a:lnTo>
                      <a:pt x="5211304" y="1765256"/>
                    </a:lnTo>
                    <a:lnTo>
                      <a:pt x="5220641" y="1778871"/>
                    </a:lnTo>
                    <a:lnTo>
                      <a:pt x="5229984" y="1801561"/>
                    </a:lnTo>
                    <a:lnTo>
                      <a:pt x="5248662" y="1815176"/>
                    </a:lnTo>
                    <a:lnTo>
                      <a:pt x="5243994" y="1815176"/>
                    </a:lnTo>
                    <a:lnTo>
                      <a:pt x="5246308" y="1883419"/>
                    </a:lnTo>
                    <a:lnTo>
                      <a:pt x="5246311" y="1883427"/>
                    </a:lnTo>
                    <a:lnTo>
                      <a:pt x="5243995" y="1815178"/>
                    </a:lnTo>
                    <a:lnTo>
                      <a:pt x="5267343" y="1819712"/>
                    </a:lnTo>
                    <a:lnTo>
                      <a:pt x="5281352" y="1815178"/>
                    </a:lnTo>
                    <a:lnTo>
                      <a:pt x="5300031" y="1801565"/>
                    </a:lnTo>
                    <a:lnTo>
                      <a:pt x="5332718" y="1783411"/>
                    </a:lnTo>
                    <a:lnTo>
                      <a:pt x="5332718" y="1778872"/>
                    </a:lnTo>
                    <a:lnTo>
                      <a:pt x="5334628" y="1778750"/>
                    </a:lnTo>
                    <a:lnTo>
                      <a:pt x="5351801" y="1762028"/>
                    </a:lnTo>
                    <a:cubicBezTo>
                      <a:pt x="5354273" y="1759621"/>
                      <a:pt x="5354273" y="1759621"/>
                      <a:pt x="5354273" y="1759621"/>
                    </a:cubicBezTo>
                    <a:cubicBezTo>
                      <a:pt x="5362177" y="1744233"/>
                      <a:pt x="5362177" y="1744233"/>
                      <a:pt x="5362177" y="1744233"/>
                    </a:cubicBezTo>
                    <a:cubicBezTo>
                      <a:pt x="5377997" y="1717283"/>
                      <a:pt x="5377997" y="1717283"/>
                      <a:pt x="5377997" y="1717283"/>
                    </a:cubicBezTo>
                    <a:cubicBezTo>
                      <a:pt x="5393807" y="1682643"/>
                      <a:pt x="5393807" y="1682643"/>
                      <a:pt x="5393807" y="1682643"/>
                    </a:cubicBezTo>
                    <a:cubicBezTo>
                      <a:pt x="5401713" y="1644159"/>
                      <a:pt x="5401713" y="1644159"/>
                      <a:pt x="5401713" y="1644159"/>
                    </a:cubicBezTo>
                    <a:cubicBezTo>
                      <a:pt x="5397761" y="1574880"/>
                      <a:pt x="5397761" y="1574880"/>
                      <a:pt x="5397761" y="1574880"/>
                    </a:cubicBezTo>
                    <a:cubicBezTo>
                      <a:pt x="5397761" y="1544085"/>
                      <a:pt x="5397761" y="1544085"/>
                      <a:pt x="5397761" y="1544085"/>
                    </a:cubicBezTo>
                    <a:cubicBezTo>
                      <a:pt x="5381950" y="1520998"/>
                      <a:pt x="5381950" y="1520998"/>
                      <a:pt x="5381950" y="1520998"/>
                    </a:cubicBezTo>
                    <a:cubicBezTo>
                      <a:pt x="5366130" y="1490203"/>
                      <a:pt x="5366130" y="1490203"/>
                      <a:pt x="5366130" y="1490203"/>
                    </a:cubicBezTo>
                    <a:cubicBezTo>
                      <a:pt x="5350319" y="1474806"/>
                      <a:pt x="5350319" y="1474806"/>
                      <a:pt x="5350319" y="1474806"/>
                    </a:cubicBezTo>
                    <a:cubicBezTo>
                      <a:pt x="5338452" y="1447865"/>
                      <a:pt x="5338452" y="1447865"/>
                      <a:pt x="5338452" y="1447865"/>
                    </a:cubicBezTo>
                    <a:cubicBezTo>
                      <a:pt x="5346367" y="1428623"/>
                      <a:pt x="5346367" y="1428623"/>
                      <a:pt x="5346367" y="1428623"/>
                    </a:cubicBezTo>
                    <a:cubicBezTo>
                      <a:pt x="5354273" y="1420924"/>
                      <a:pt x="5354273" y="1420924"/>
                      <a:pt x="5354273" y="1420924"/>
                    </a:cubicBezTo>
                    <a:cubicBezTo>
                      <a:pt x="5354273" y="1405527"/>
                      <a:pt x="5354273" y="1405527"/>
                      <a:pt x="5354273" y="1405527"/>
                    </a:cubicBezTo>
                    <a:cubicBezTo>
                      <a:pt x="5346367" y="1374741"/>
                      <a:pt x="5346367" y="1374741"/>
                      <a:pt x="5346367" y="1374741"/>
                    </a:cubicBezTo>
                    <a:cubicBezTo>
                      <a:pt x="5334500" y="1363198"/>
                      <a:pt x="5334500" y="1363198"/>
                      <a:pt x="5334500" y="1363198"/>
                    </a:cubicBezTo>
                    <a:cubicBezTo>
                      <a:pt x="5346367" y="1355499"/>
                      <a:pt x="5346367" y="1355499"/>
                      <a:pt x="5346367" y="1355499"/>
                    </a:cubicBezTo>
                    <a:cubicBezTo>
                      <a:pt x="5350319" y="1336248"/>
                      <a:pt x="5350319" y="1336248"/>
                      <a:pt x="5350319" y="1336248"/>
                    </a:cubicBezTo>
                    <a:cubicBezTo>
                      <a:pt x="5354273" y="1317006"/>
                      <a:pt x="5354273" y="1317006"/>
                      <a:pt x="5354273" y="1317006"/>
                    </a:cubicBezTo>
                    <a:cubicBezTo>
                      <a:pt x="5362177" y="1305462"/>
                      <a:pt x="5362177" y="1305462"/>
                      <a:pt x="5362177" y="1305462"/>
                    </a:cubicBezTo>
                    <a:cubicBezTo>
                      <a:pt x="5362177" y="1274667"/>
                      <a:pt x="5362177" y="1274667"/>
                      <a:pt x="5362177" y="1274667"/>
                    </a:cubicBezTo>
                    <a:cubicBezTo>
                      <a:pt x="5358225" y="1259279"/>
                      <a:pt x="5358225" y="1259279"/>
                      <a:pt x="5358225" y="1259279"/>
                    </a:cubicBezTo>
                    <a:cubicBezTo>
                      <a:pt x="5362177" y="1240028"/>
                      <a:pt x="5362177" y="1240028"/>
                      <a:pt x="5362177" y="1240028"/>
                    </a:cubicBezTo>
                    <a:cubicBezTo>
                      <a:pt x="5374036" y="1224640"/>
                      <a:pt x="5374036" y="1224640"/>
                      <a:pt x="5374036" y="1224640"/>
                    </a:cubicBezTo>
                    <a:cubicBezTo>
                      <a:pt x="5381950" y="1209242"/>
                      <a:pt x="5381950" y="1209242"/>
                      <a:pt x="5381950" y="1209242"/>
                    </a:cubicBezTo>
                    <a:cubicBezTo>
                      <a:pt x="5381950" y="1190000"/>
                      <a:pt x="5381950" y="1190000"/>
                      <a:pt x="5381950" y="1190000"/>
                    </a:cubicBezTo>
                    <a:cubicBezTo>
                      <a:pt x="5397761" y="1186146"/>
                      <a:pt x="5397761" y="1186146"/>
                      <a:pt x="5397761" y="1186146"/>
                    </a:cubicBezTo>
                    <a:cubicBezTo>
                      <a:pt x="5421485" y="1186146"/>
                      <a:pt x="5421485" y="1186146"/>
                      <a:pt x="5421485" y="1186146"/>
                    </a:cubicBezTo>
                    <a:cubicBezTo>
                      <a:pt x="5429391" y="1155361"/>
                      <a:pt x="5429391" y="1155361"/>
                      <a:pt x="5429391" y="1155361"/>
                    </a:cubicBezTo>
                    <a:cubicBezTo>
                      <a:pt x="5433343" y="1147662"/>
                      <a:pt x="5433343" y="1147662"/>
                      <a:pt x="5433343" y="1147662"/>
                    </a:cubicBezTo>
                    <a:cubicBezTo>
                      <a:pt x="5441249" y="1143808"/>
                      <a:pt x="5441249" y="1143808"/>
                      <a:pt x="5441249" y="1143808"/>
                    </a:cubicBezTo>
                    <a:cubicBezTo>
                      <a:pt x="5453116" y="1178447"/>
                      <a:pt x="5453116" y="1178447"/>
                      <a:pt x="5453116" y="1178447"/>
                    </a:cubicBezTo>
                    <a:cubicBezTo>
                      <a:pt x="5437295" y="1197689"/>
                      <a:pt x="5437295" y="1197689"/>
                      <a:pt x="5437295" y="1197689"/>
                    </a:cubicBezTo>
                    <a:cubicBezTo>
                      <a:pt x="5437295" y="1205388"/>
                      <a:pt x="5437295" y="1205388"/>
                      <a:pt x="5437295" y="1205388"/>
                    </a:cubicBezTo>
                    <a:cubicBezTo>
                      <a:pt x="5437295" y="1205388"/>
                      <a:pt x="5441249" y="1209242"/>
                      <a:pt x="5445210" y="1209242"/>
                    </a:cubicBezTo>
                    <a:cubicBezTo>
                      <a:pt x="5449164" y="1209242"/>
                      <a:pt x="5449164" y="1209242"/>
                      <a:pt x="5449164" y="1209242"/>
                    </a:cubicBezTo>
                    <a:cubicBezTo>
                      <a:pt x="5449164" y="1209242"/>
                      <a:pt x="5457068" y="1205388"/>
                      <a:pt x="5457068" y="1205388"/>
                    </a:cubicBezTo>
                    <a:cubicBezTo>
                      <a:pt x="5457068" y="1201543"/>
                      <a:pt x="5461021" y="1190000"/>
                      <a:pt x="5461021" y="1190000"/>
                    </a:cubicBezTo>
                    <a:cubicBezTo>
                      <a:pt x="5464973" y="1186146"/>
                      <a:pt x="5464973" y="1186146"/>
                      <a:pt x="5464973" y="1186146"/>
                    </a:cubicBezTo>
                    <a:cubicBezTo>
                      <a:pt x="5468925" y="1166904"/>
                      <a:pt x="5468925" y="1166904"/>
                      <a:pt x="5468925" y="1166904"/>
                    </a:cubicBezTo>
                    <a:cubicBezTo>
                      <a:pt x="5468925" y="1155361"/>
                      <a:pt x="5468925" y="1155361"/>
                      <a:pt x="5468925" y="1155361"/>
                    </a:cubicBezTo>
                    <a:cubicBezTo>
                      <a:pt x="5468925" y="1139963"/>
                      <a:pt x="5468925" y="1139963"/>
                      <a:pt x="5468925" y="1139963"/>
                    </a:cubicBezTo>
                    <a:cubicBezTo>
                      <a:pt x="5468925" y="1124566"/>
                      <a:pt x="5468925" y="1124566"/>
                      <a:pt x="5468925" y="1124566"/>
                    </a:cubicBezTo>
                    <a:cubicBezTo>
                      <a:pt x="5480794" y="1109168"/>
                      <a:pt x="5480794" y="1109168"/>
                      <a:pt x="5480794" y="1109168"/>
                    </a:cubicBezTo>
                    <a:cubicBezTo>
                      <a:pt x="5488698" y="1101469"/>
                      <a:pt x="5488698" y="1101469"/>
                      <a:pt x="5488698" y="1101469"/>
                    </a:cubicBezTo>
                    <a:cubicBezTo>
                      <a:pt x="5508461" y="1097625"/>
                      <a:pt x="5508461" y="1097625"/>
                      <a:pt x="5508461" y="1097625"/>
                    </a:cubicBezTo>
                    <a:cubicBezTo>
                      <a:pt x="5516376" y="1089926"/>
                      <a:pt x="5516376" y="1089926"/>
                      <a:pt x="5516376" y="1089926"/>
                    </a:cubicBezTo>
                    <a:cubicBezTo>
                      <a:pt x="5500556" y="1074529"/>
                      <a:pt x="5500556" y="1074529"/>
                      <a:pt x="5500556" y="1074529"/>
                    </a:cubicBezTo>
                    <a:cubicBezTo>
                      <a:pt x="5496604" y="1062985"/>
                      <a:pt x="5496604" y="1062985"/>
                      <a:pt x="5496604" y="1062985"/>
                    </a:cubicBezTo>
                    <a:cubicBezTo>
                      <a:pt x="5504509" y="1051442"/>
                      <a:pt x="5504509" y="1051442"/>
                      <a:pt x="5504509" y="1051442"/>
                    </a:cubicBezTo>
                    <a:cubicBezTo>
                      <a:pt x="5512424" y="1039889"/>
                      <a:pt x="5512424" y="1039889"/>
                      <a:pt x="5512424" y="1039889"/>
                    </a:cubicBezTo>
                    <a:cubicBezTo>
                      <a:pt x="5516376" y="1036044"/>
                      <a:pt x="5516376" y="1036044"/>
                      <a:pt x="5516376" y="1036044"/>
                    </a:cubicBezTo>
                    <a:cubicBezTo>
                      <a:pt x="5516376" y="1028346"/>
                      <a:pt x="5516376" y="1028346"/>
                      <a:pt x="5516376" y="1028346"/>
                    </a:cubicBezTo>
                    <a:cubicBezTo>
                      <a:pt x="5520328" y="1024492"/>
                      <a:pt x="5520328" y="1024492"/>
                      <a:pt x="5520328" y="1024492"/>
                    </a:cubicBezTo>
                    <a:cubicBezTo>
                      <a:pt x="5520328" y="1024492"/>
                      <a:pt x="5520328" y="1024492"/>
                      <a:pt x="5524282" y="1024492"/>
                    </a:cubicBezTo>
                    <a:cubicBezTo>
                      <a:pt x="5524282" y="1024492"/>
                      <a:pt x="5540092" y="1020647"/>
                      <a:pt x="5540092" y="1020647"/>
                    </a:cubicBezTo>
                    <a:cubicBezTo>
                      <a:pt x="5548006" y="1020647"/>
                      <a:pt x="5548006" y="1020647"/>
                      <a:pt x="5548006" y="1020647"/>
                    </a:cubicBezTo>
                    <a:cubicBezTo>
                      <a:pt x="5540092" y="1009103"/>
                      <a:pt x="5540092" y="1009103"/>
                      <a:pt x="5540092" y="1009103"/>
                    </a:cubicBezTo>
                    <a:cubicBezTo>
                      <a:pt x="5524282" y="997551"/>
                      <a:pt x="5524282" y="997551"/>
                      <a:pt x="5524282" y="997551"/>
                    </a:cubicBezTo>
                    <a:cubicBezTo>
                      <a:pt x="5516376" y="989852"/>
                      <a:pt x="5516376" y="989852"/>
                      <a:pt x="5516376" y="989852"/>
                    </a:cubicBezTo>
                    <a:cubicBezTo>
                      <a:pt x="5504509" y="982163"/>
                      <a:pt x="5504509" y="982163"/>
                      <a:pt x="5504509" y="982163"/>
                    </a:cubicBezTo>
                    <a:cubicBezTo>
                      <a:pt x="5484746" y="974464"/>
                      <a:pt x="5484746" y="974464"/>
                      <a:pt x="5484746" y="974464"/>
                    </a:cubicBezTo>
                    <a:cubicBezTo>
                      <a:pt x="5449164" y="970610"/>
                      <a:pt x="5449164" y="970610"/>
                      <a:pt x="5449164" y="970610"/>
                    </a:cubicBezTo>
                    <a:close/>
                    <a:moveTo>
                      <a:pt x="4545885" y="912118"/>
                    </a:moveTo>
                    <a:lnTo>
                      <a:pt x="4534207" y="921200"/>
                    </a:lnTo>
                    <a:lnTo>
                      <a:pt x="4534207" y="927075"/>
                    </a:lnTo>
                    <a:lnTo>
                      <a:pt x="4537434" y="929012"/>
                    </a:lnTo>
                    <a:lnTo>
                      <a:pt x="4537761" y="920047"/>
                    </a:lnTo>
                    <a:cubicBezTo>
                      <a:pt x="4537761" y="920047"/>
                      <a:pt x="4537761" y="920047"/>
                      <a:pt x="4539736" y="918120"/>
                    </a:cubicBezTo>
                    <a:close/>
                    <a:moveTo>
                      <a:pt x="756357" y="661392"/>
                    </a:moveTo>
                    <a:lnTo>
                      <a:pt x="756358" y="663733"/>
                    </a:lnTo>
                    <a:cubicBezTo>
                      <a:pt x="756358" y="663733"/>
                      <a:pt x="756358" y="663733"/>
                      <a:pt x="757841" y="664214"/>
                    </a:cubicBezTo>
                    <a:lnTo>
                      <a:pt x="758205" y="664331"/>
                    </a:lnTo>
                    <a:lnTo>
                      <a:pt x="758205" y="661392"/>
                    </a:lnTo>
                    <a:close/>
                    <a:moveTo>
                      <a:pt x="720740" y="645530"/>
                    </a:moveTo>
                    <a:lnTo>
                      <a:pt x="720740" y="648363"/>
                    </a:lnTo>
                    <a:cubicBezTo>
                      <a:pt x="720740" y="648363"/>
                      <a:pt x="720740" y="648363"/>
                      <a:pt x="724701" y="656053"/>
                    </a:cubicBezTo>
                    <a:lnTo>
                      <a:pt x="726127" y="656514"/>
                    </a:lnTo>
                    <a:lnTo>
                      <a:pt x="723207" y="650815"/>
                    </a:lnTo>
                    <a:cubicBezTo>
                      <a:pt x="722713" y="649854"/>
                      <a:pt x="722713" y="649854"/>
                      <a:pt x="722713" y="649854"/>
                    </a:cubicBezTo>
                    <a:cubicBezTo>
                      <a:pt x="722713" y="646012"/>
                      <a:pt x="722713" y="646012"/>
                      <a:pt x="722713" y="646012"/>
                    </a:cubicBezTo>
                    <a:close/>
                    <a:moveTo>
                      <a:pt x="3889429" y="506825"/>
                    </a:moveTo>
                    <a:lnTo>
                      <a:pt x="3889794" y="508595"/>
                    </a:lnTo>
                    <a:lnTo>
                      <a:pt x="3889794" y="508249"/>
                    </a:lnTo>
                    <a:close/>
                    <a:moveTo>
                      <a:pt x="7620829" y="326734"/>
                    </a:moveTo>
                    <a:lnTo>
                      <a:pt x="7681538" y="363033"/>
                    </a:lnTo>
                    <a:lnTo>
                      <a:pt x="7690876" y="376646"/>
                    </a:lnTo>
                    <a:lnTo>
                      <a:pt x="7700214" y="408411"/>
                    </a:lnTo>
                    <a:lnTo>
                      <a:pt x="7709556" y="444716"/>
                    </a:lnTo>
                    <a:lnTo>
                      <a:pt x="7718895" y="467410"/>
                    </a:lnTo>
                    <a:lnTo>
                      <a:pt x="7728232" y="508247"/>
                    </a:lnTo>
                    <a:lnTo>
                      <a:pt x="7746913" y="549086"/>
                    </a:lnTo>
                    <a:lnTo>
                      <a:pt x="7751580" y="580853"/>
                    </a:lnTo>
                    <a:lnTo>
                      <a:pt x="7765589" y="603545"/>
                    </a:lnTo>
                    <a:lnTo>
                      <a:pt x="7784269" y="612618"/>
                    </a:lnTo>
                    <a:lnTo>
                      <a:pt x="7802945" y="612618"/>
                    </a:lnTo>
                    <a:lnTo>
                      <a:pt x="7812287" y="608085"/>
                    </a:lnTo>
                    <a:lnTo>
                      <a:pt x="7826297" y="603545"/>
                    </a:lnTo>
                    <a:lnTo>
                      <a:pt x="7830964" y="617158"/>
                    </a:lnTo>
                    <a:lnTo>
                      <a:pt x="7830964" y="635311"/>
                    </a:lnTo>
                    <a:lnTo>
                      <a:pt x="7835635" y="657996"/>
                    </a:lnTo>
                    <a:lnTo>
                      <a:pt x="7844973" y="676149"/>
                    </a:lnTo>
                    <a:lnTo>
                      <a:pt x="7854311" y="676149"/>
                    </a:lnTo>
                    <a:lnTo>
                      <a:pt x="7872991" y="676149"/>
                    </a:lnTo>
                    <a:lnTo>
                      <a:pt x="7882330" y="698842"/>
                    </a:lnTo>
                    <a:lnTo>
                      <a:pt x="7891672" y="703381"/>
                    </a:lnTo>
                    <a:lnTo>
                      <a:pt x="7891672" y="707915"/>
                    </a:lnTo>
                    <a:lnTo>
                      <a:pt x="7882330" y="716995"/>
                    </a:lnTo>
                    <a:lnTo>
                      <a:pt x="7887000" y="726068"/>
                    </a:lnTo>
                    <a:lnTo>
                      <a:pt x="7896339" y="726068"/>
                    </a:lnTo>
                    <a:lnTo>
                      <a:pt x="7901010" y="726068"/>
                    </a:lnTo>
                    <a:lnTo>
                      <a:pt x="7905681" y="730608"/>
                    </a:lnTo>
                    <a:lnTo>
                      <a:pt x="7901010" y="757834"/>
                    </a:lnTo>
                    <a:lnTo>
                      <a:pt x="7891672" y="766906"/>
                    </a:lnTo>
                    <a:lnTo>
                      <a:pt x="7872991" y="766906"/>
                    </a:lnTo>
                    <a:lnTo>
                      <a:pt x="7858982" y="780526"/>
                    </a:lnTo>
                    <a:lnTo>
                      <a:pt x="7854311" y="785059"/>
                    </a:lnTo>
                    <a:lnTo>
                      <a:pt x="7844973" y="785059"/>
                    </a:lnTo>
                    <a:lnTo>
                      <a:pt x="7844973" y="798671"/>
                    </a:lnTo>
                    <a:lnTo>
                      <a:pt x="7840306" y="803212"/>
                    </a:lnTo>
                    <a:lnTo>
                      <a:pt x="7830964" y="803212"/>
                    </a:lnTo>
                    <a:lnTo>
                      <a:pt x="7812287" y="803212"/>
                    </a:lnTo>
                    <a:lnTo>
                      <a:pt x="7812287" y="830438"/>
                    </a:lnTo>
                    <a:lnTo>
                      <a:pt x="7802945" y="830438"/>
                    </a:lnTo>
                    <a:lnTo>
                      <a:pt x="7798278" y="830438"/>
                    </a:lnTo>
                    <a:lnTo>
                      <a:pt x="7802945" y="848590"/>
                    </a:lnTo>
                    <a:lnTo>
                      <a:pt x="7793608" y="853130"/>
                    </a:lnTo>
                    <a:lnTo>
                      <a:pt x="7779599" y="844057"/>
                    </a:lnTo>
                    <a:lnTo>
                      <a:pt x="7765589" y="830438"/>
                    </a:lnTo>
                    <a:lnTo>
                      <a:pt x="7760922" y="834977"/>
                    </a:lnTo>
                    <a:lnTo>
                      <a:pt x="7760922" y="844057"/>
                    </a:lnTo>
                    <a:lnTo>
                      <a:pt x="7770260" y="853130"/>
                    </a:lnTo>
                    <a:lnTo>
                      <a:pt x="7779599" y="862203"/>
                    </a:lnTo>
                    <a:lnTo>
                      <a:pt x="7765589" y="875823"/>
                    </a:lnTo>
                    <a:lnTo>
                      <a:pt x="7751580" y="880356"/>
                    </a:lnTo>
                    <a:lnTo>
                      <a:pt x="7751580" y="862203"/>
                    </a:lnTo>
                    <a:lnTo>
                      <a:pt x="7751580" y="853130"/>
                    </a:lnTo>
                    <a:lnTo>
                      <a:pt x="7737571" y="848590"/>
                    </a:lnTo>
                    <a:lnTo>
                      <a:pt x="7728232" y="853130"/>
                    </a:lnTo>
                    <a:lnTo>
                      <a:pt x="7728232" y="871282"/>
                    </a:lnTo>
                    <a:lnTo>
                      <a:pt x="7728232" y="880356"/>
                    </a:lnTo>
                    <a:lnTo>
                      <a:pt x="7704886" y="880356"/>
                    </a:lnTo>
                    <a:lnTo>
                      <a:pt x="7700214" y="871282"/>
                    </a:lnTo>
                    <a:lnTo>
                      <a:pt x="7681538" y="853130"/>
                    </a:lnTo>
                    <a:lnTo>
                      <a:pt x="7681538" y="862203"/>
                    </a:lnTo>
                    <a:lnTo>
                      <a:pt x="7676867" y="875823"/>
                    </a:lnTo>
                    <a:lnTo>
                      <a:pt x="7676867" y="884896"/>
                    </a:lnTo>
                    <a:lnTo>
                      <a:pt x="7681538" y="898509"/>
                    </a:lnTo>
                    <a:lnTo>
                      <a:pt x="7681538" y="907589"/>
                    </a:lnTo>
                    <a:lnTo>
                      <a:pt x="7676867" y="925735"/>
                    </a:lnTo>
                    <a:lnTo>
                      <a:pt x="7681538" y="939354"/>
                    </a:lnTo>
                    <a:lnTo>
                      <a:pt x="7676867" y="957500"/>
                    </a:lnTo>
                    <a:lnTo>
                      <a:pt x="7672196" y="966580"/>
                    </a:lnTo>
                    <a:lnTo>
                      <a:pt x="7658191" y="971113"/>
                    </a:lnTo>
                    <a:lnTo>
                      <a:pt x="7644182" y="957500"/>
                    </a:lnTo>
                    <a:lnTo>
                      <a:pt x="7634838" y="957500"/>
                    </a:lnTo>
                    <a:lnTo>
                      <a:pt x="7639510" y="980193"/>
                    </a:lnTo>
                    <a:lnTo>
                      <a:pt x="7634838" y="993805"/>
                    </a:lnTo>
                    <a:lnTo>
                      <a:pt x="7620829" y="998346"/>
                    </a:lnTo>
                    <a:lnTo>
                      <a:pt x="7611492" y="993805"/>
                    </a:lnTo>
                    <a:lnTo>
                      <a:pt x="7592816" y="993805"/>
                    </a:lnTo>
                    <a:lnTo>
                      <a:pt x="7597483" y="1002878"/>
                    </a:lnTo>
                    <a:lnTo>
                      <a:pt x="7602154" y="1002878"/>
                    </a:lnTo>
                    <a:lnTo>
                      <a:pt x="7602154" y="1007419"/>
                    </a:lnTo>
                    <a:lnTo>
                      <a:pt x="7602154" y="1021031"/>
                    </a:lnTo>
                    <a:lnTo>
                      <a:pt x="7597483" y="1021031"/>
                    </a:lnTo>
                    <a:lnTo>
                      <a:pt x="7592816" y="1016499"/>
                    </a:lnTo>
                    <a:lnTo>
                      <a:pt x="7583473" y="1007419"/>
                    </a:lnTo>
                    <a:lnTo>
                      <a:pt x="7583473" y="1021031"/>
                    </a:lnTo>
                    <a:lnTo>
                      <a:pt x="7578806" y="1025571"/>
                    </a:lnTo>
                    <a:lnTo>
                      <a:pt x="7569464" y="1030111"/>
                    </a:lnTo>
                    <a:lnTo>
                      <a:pt x="7569464" y="1025571"/>
                    </a:lnTo>
                    <a:lnTo>
                      <a:pt x="7564797" y="1021031"/>
                    </a:lnTo>
                    <a:lnTo>
                      <a:pt x="7555455" y="1030111"/>
                    </a:lnTo>
                    <a:lnTo>
                      <a:pt x="7555455" y="1034644"/>
                    </a:lnTo>
                    <a:lnTo>
                      <a:pt x="7546116" y="1043724"/>
                    </a:lnTo>
                    <a:lnTo>
                      <a:pt x="7546116" y="1048264"/>
                    </a:lnTo>
                    <a:lnTo>
                      <a:pt x="7546116" y="1057338"/>
                    </a:lnTo>
                    <a:lnTo>
                      <a:pt x="7550788" y="1057338"/>
                    </a:lnTo>
                    <a:lnTo>
                      <a:pt x="7564797" y="1057338"/>
                    </a:lnTo>
                    <a:lnTo>
                      <a:pt x="7564797" y="1080030"/>
                    </a:lnTo>
                    <a:lnTo>
                      <a:pt x="7550788" y="1080030"/>
                    </a:lnTo>
                    <a:lnTo>
                      <a:pt x="7546116" y="1080030"/>
                    </a:lnTo>
                    <a:lnTo>
                      <a:pt x="7536779" y="1080030"/>
                    </a:lnTo>
                    <a:lnTo>
                      <a:pt x="7536779" y="1093643"/>
                    </a:lnTo>
                    <a:lnTo>
                      <a:pt x="7532107" y="1102716"/>
                    </a:lnTo>
                    <a:lnTo>
                      <a:pt x="7532107" y="1116328"/>
                    </a:lnTo>
                    <a:lnTo>
                      <a:pt x="7522770" y="1116328"/>
                    </a:lnTo>
                    <a:lnTo>
                      <a:pt x="7518098" y="1125408"/>
                    </a:lnTo>
                    <a:lnTo>
                      <a:pt x="7518098" y="1134481"/>
                    </a:lnTo>
                    <a:lnTo>
                      <a:pt x="7518098" y="1148094"/>
                    </a:lnTo>
                    <a:lnTo>
                      <a:pt x="7518098" y="1152634"/>
                    </a:lnTo>
                    <a:lnTo>
                      <a:pt x="7513432" y="1166247"/>
                    </a:lnTo>
                    <a:lnTo>
                      <a:pt x="7513432" y="1175327"/>
                    </a:lnTo>
                    <a:lnTo>
                      <a:pt x="7508666" y="1171159"/>
                    </a:lnTo>
                    <a:lnTo>
                      <a:pt x="7499423" y="1207092"/>
                    </a:lnTo>
                    <a:lnTo>
                      <a:pt x="7504092" y="1220705"/>
                    </a:lnTo>
                    <a:lnTo>
                      <a:pt x="7466735" y="1234317"/>
                    </a:lnTo>
                    <a:lnTo>
                      <a:pt x="7462066" y="1257010"/>
                    </a:lnTo>
                    <a:lnTo>
                      <a:pt x="7289290" y="1297852"/>
                    </a:lnTo>
                    <a:lnTo>
                      <a:pt x="7279950" y="1266085"/>
                    </a:lnTo>
                    <a:lnTo>
                      <a:pt x="7284619" y="1225242"/>
                    </a:lnTo>
                    <a:lnTo>
                      <a:pt x="7279950" y="1175325"/>
                    </a:lnTo>
                    <a:lnTo>
                      <a:pt x="7275281" y="1125407"/>
                    </a:lnTo>
                    <a:lnTo>
                      <a:pt x="7289290" y="1057340"/>
                    </a:lnTo>
                    <a:lnTo>
                      <a:pt x="7289290" y="998347"/>
                    </a:lnTo>
                    <a:lnTo>
                      <a:pt x="7331316" y="966584"/>
                    </a:lnTo>
                    <a:lnTo>
                      <a:pt x="7331316" y="948429"/>
                    </a:lnTo>
                    <a:lnTo>
                      <a:pt x="7317307" y="930279"/>
                    </a:lnTo>
                    <a:lnTo>
                      <a:pt x="7317307" y="907592"/>
                    </a:lnTo>
                    <a:lnTo>
                      <a:pt x="7317307" y="871287"/>
                    </a:lnTo>
                    <a:lnTo>
                      <a:pt x="7303298" y="853137"/>
                    </a:lnTo>
                    <a:lnTo>
                      <a:pt x="7312638" y="834982"/>
                    </a:lnTo>
                    <a:lnTo>
                      <a:pt x="7317307" y="821369"/>
                    </a:lnTo>
                    <a:lnTo>
                      <a:pt x="7317307" y="798681"/>
                    </a:lnTo>
                    <a:lnTo>
                      <a:pt x="7340655" y="798681"/>
                    </a:lnTo>
                    <a:lnTo>
                      <a:pt x="7359333" y="794144"/>
                    </a:lnTo>
                    <a:lnTo>
                      <a:pt x="7447558" y="1073717"/>
                    </a:lnTo>
                    <a:lnTo>
                      <a:pt x="7359335" y="794139"/>
                    </a:lnTo>
                    <a:lnTo>
                      <a:pt x="7364002" y="780526"/>
                    </a:lnTo>
                    <a:lnTo>
                      <a:pt x="7392020" y="780526"/>
                    </a:lnTo>
                    <a:lnTo>
                      <a:pt x="7392020" y="757834"/>
                    </a:lnTo>
                    <a:lnTo>
                      <a:pt x="7406029" y="753293"/>
                    </a:lnTo>
                    <a:lnTo>
                      <a:pt x="7406029" y="721528"/>
                    </a:lnTo>
                    <a:lnTo>
                      <a:pt x="7415367" y="698842"/>
                    </a:lnTo>
                    <a:lnTo>
                      <a:pt x="7415367" y="671616"/>
                    </a:lnTo>
                    <a:lnTo>
                      <a:pt x="7424705" y="657996"/>
                    </a:lnTo>
                    <a:lnTo>
                      <a:pt x="7429376" y="648923"/>
                    </a:lnTo>
                    <a:lnTo>
                      <a:pt x="7420038" y="639850"/>
                    </a:lnTo>
                    <a:lnTo>
                      <a:pt x="7415367" y="617158"/>
                    </a:lnTo>
                    <a:lnTo>
                      <a:pt x="7420038" y="571780"/>
                    </a:lnTo>
                    <a:lnTo>
                      <a:pt x="7429376" y="530941"/>
                    </a:lnTo>
                    <a:lnTo>
                      <a:pt x="7452724" y="476482"/>
                    </a:lnTo>
                    <a:lnTo>
                      <a:pt x="7462066" y="426564"/>
                    </a:lnTo>
                    <a:lnTo>
                      <a:pt x="7485414" y="358492"/>
                    </a:lnTo>
                    <a:lnTo>
                      <a:pt x="7494751" y="349419"/>
                    </a:lnTo>
                    <a:lnTo>
                      <a:pt x="7499423" y="349419"/>
                    </a:lnTo>
                    <a:lnTo>
                      <a:pt x="7518098" y="353960"/>
                    </a:lnTo>
                    <a:lnTo>
                      <a:pt x="7541451" y="367572"/>
                    </a:lnTo>
                    <a:lnTo>
                      <a:pt x="7555455" y="376646"/>
                    </a:lnTo>
                    <a:lnTo>
                      <a:pt x="7569464" y="376646"/>
                    </a:lnTo>
                    <a:lnTo>
                      <a:pt x="7592816" y="358492"/>
                    </a:lnTo>
                    <a:lnTo>
                      <a:pt x="7606820" y="340346"/>
                    </a:lnTo>
                    <a:close/>
                    <a:moveTo>
                      <a:pt x="687232" y="0"/>
                    </a:moveTo>
                    <a:cubicBezTo>
                      <a:pt x="687232" y="0"/>
                      <a:pt x="911974" y="61524"/>
                      <a:pt x="959288" y="73061"/>
                    </a:cubicBezTo>
                    <a:cubicBezTo>
                      <a:pt x="1002657" y="84593"/>
                      <a:pt x="1294421" y="161502"/>
                      <a:pt x="1314140" y="165342"/>
                    </a:cubicBezTo>
                    <a:cubicBezTo>
                      <a:pt x="1333858" y="173039"/>
                      <a:pt x="1357509" y="173039"/>
                      <a:pt x="1357509" y="173039"/>
                    </a:cubicBezTo>
                    <a:lnTo>
                      <a:pt x="1400887" y="180729"/>
                    </a:lnTo>
                    <a:lnTo>
                      <a:pt x="1399289" y="188098"/>
                    </a:lnTo>
                    <a:lnTo>
                      <a:pt x="1399992" y="188245"/>
                    </a:lnTo>
                    <a:lnTo>
                      <a:pt x="1402445" y="176985"/>
                    </a:lnTo>
                    <a:cubicBezTo>
                      <a:pt x="1402445" y="176985"/>
                      <a:pt x="1402445" y="176985"/>
                      <a:pt x="1528933" y="207731"/>
                    </a:cubicBezTo>
                    <a:lnTo>
                      <a:pt x="1528710" y="208811"/>
                    </a:lnTo>
                    <a:lnTo>
                      <a:pt x="1546127" y="212475"/>
                    </a:lnTo>
                    <a:cubicBezTo>
                      <a:pt x="1626440" y="229281"/>
                      <a:pt x="1963256" y="298827"/>
                      <a:pt x="2212298" y="335918"/>
                    </a:cubicBezTo>
                    <a:cubicBezTo>
                      <a:pt x="2445536" y="370601"/>
                      <a:pt x="3030587" y="439964"/>
                      <a:pt x="3030587" y="439964"/>
                    </a:cubicBezTo>
                    <a:lnTo>
                      <a:pt x="3030561" y="440233"/>
                    </a:lnTo>
                    <a:lnTo>
                      <a:pt x="3040751" y="441180"/>
                    </a:lnTo>
                    <a:cubicBezTo>
                      <a:pt x="3088913" y="445639"/>
                      <a:pt x="3286116" y="463687"/>
                      <a:pt x="3358931" y="467046"/>
                    </a:cubicBezTo>
                    <a:cubicBezTo>
                      <a:pt x="3489700" y="474719"/>
                      <a:pt x="3885968" y="490069"/>
                      <a:pt x="3885968" y="490069"/>
                    </a:cubicBezTo>
                    <a:lnTo>
                      <a:pt x="3885973" y="490092"/>
                    </a:lnTo>
                    <a:lnTo>
                      <a:pt x="4127952" y="490092"/>
                    </a:lnTo>
                    <a:lnTo>
                      <a:pt x="4137285" y="471944"/>
                    </a:lnTo>
                    <a:lnTo>
                      <a:pt x="4146625" y="462867"/>
                    </a:lnTo>
                    <a:lnTo>
                      <a:pt x="4146625" y="417493"/>
                    </a:lnTo>
                    <a:lnTo>
                      <a:pt x="4165306" y="426562"/>
                    </a:lnTo>
                    <a:lnTo>
                      <a:pt x="4174647" y="440179"/>
                    </a:lnTo>
                    <a:lnTo>
                      <a:pt x="4155966" y="453788"/>
                    </a:lnTo>
                    <a:lnTo>
                      <a:pt x="4151295" y="471944"/>
                    </a:lnTo>
                    <a:lnTo>
                      <a:pt x="4137285" y="490092"/>
                    </a:lnTo>
                    <a:lnTo>
                      <a:pt x="4141954" y="508249"/>
                    </a:lnTo>
                    <a:lnTo>
                      <a:pt x="4155966" y="508249"/>
                    </a:lnTo>
                    <a:lnTo>
                      <a:pt x="4174647" y="508249"/>
                    </a:lnTo>
                    <a:lnTo>
                      <a:pt x="4193319" y="508249"/>
                    </a:lnTo>
                    <a:lnTo>
                      <a:pt x="4202660" y="526395"/>
                    </a:lnTo>
                    <a:lnTo>
                      <a:pt x="4226011" y="562700"/>
                    </a:lnTo>
                    <a:lnTo>
                      <a:pt x="4258695" y="571779"/>
                    </a:lnTo>
                    <a:lnTo>
                      <a:pt x="4277376" y="571779"/>
                    </a:lnTo>
                    <a:lnTo>
                      <a:pt x="4291386" y="571779"/>
                    </a:lnTo>
                    <a:lnTo>
                      <a:pt x="4319400" y="594465"/>
                    </a:lnTo>
                    <a:lnTo>
                      <a:pt x="4338081" y="594465"/>
                    </a:lnTo>
                    <a:lnTo>
                      <a:pt x="4352092" y="576318"/>
                    </a:lnTo>
                    <a:lnTo>
                      <a:pt x="4375435" y="576318"/>
                    </a:lnTo>
                    <a:lnTo>
                      <a:pt x="4394116" y="576318"/>
                    </a:lnTo>
                    <a:lnTo>
                      <a:pt x="4417468" y="576318"/>
                    </a:lnTo>
                    <a:lnTo>
                      <a:pt x="4440811" y="576318"/>
                    </a:lnTo>
                    <a:lnTo>
                      <a:pt x="4459492" y="580856"/>
                    </a:lnTo>
                    <a:lnTo>
                      <a:pt x="4445480" y="594465"/>
                    </a:lnTo>
                    <a:lnTo>
                      <a:pt x="4417468" y="580856"/>
                    </a:lnTo>
                    <a:lnTo>
                      <a:pt x="4440811" y="603543"/>
                    </a:lnTo>
                    <a:lnTo>
                      <a:pt x="4482843" y="608082"/>
                    </a:lnTo>
                    <a:lnTo>
                      <a:pt x="4487512" y="612621"/>
                    </a:lnTo>
                    <a:lnTo>
                      <a:pt x="4506186" y="621700"/>
                    </a:lnTo>
                    <a:lnTo>
                      <a:pt x="4520197" y="621700"/>
                    </a:lnTo>
                    <a:lnTo>
                      <a:pt x="4571562" y="635308"/>
                    </a:lnTo>
                    <a:lnTo>
                      <a:pt x="4590243" y="648925"/>
                    </a:lnTo>
                    <a:lnTo>
                      <a:pt x="4604253" y="667072"/>
                    </a:lnTo>
                    <a:lnTo>
                      <a:pt x="4641607" y="667072"/>
                    </a:lnTo>
                    <a:lnTo>
                      <a:pt x="4660288" y="653465"/>
                    </a:lnTo>
                    <a:lnTo>
                      <a:pt x="4674299" y="639847"/>
                    </a:lnTo>
                    <a:lnTo>
                      <a:pt x="4739667" y="653465"/>
                    </a:lnTo>
                    <a:lnTo>
                      <a:pt x="4819052" y="657995"/>
                    </a:lnTo>
                    <a:lnTo>
                      <a:pt x="4856414" y="667072"/>
                    </a:lnTo>
                    <a:lnTo>
                      <a:pt x="4749006" y="730602"/>
                    </a:lnTo>
                    <a:lnTo>
                      <a:pt x="4674299" y="780523"/>
                    </a:lnTo>
                    <a:lnTo>
                      <a:pt x="4636936" y="830436"/>
                    </a:lnTo>
                    <a:lnTo>
                      <a:pt x="4557550" y="903044"/>
                    </a:lnTo>
                    <a:lnTo>
                      <a:pt x="4554427" y="905473"/>
                    </a:lnTo>
                    <a:lnTo>
                      <a:pt x="4555041" y="906072"/>
                    </a:lnTo>
                    <a:cubicBezTo>
                      <a:pt x="4556521" y="907518"/>
                      <a:pt x="4559483" y="910411"/>
                      <a:pt x="4565406" y="916194"/>
                    </a:cubicBezTo>
                    <a:cubicBezTo>
                      <a:pt x="4565406" y="916194"/>
                      <a:pt x="4565406" y="916194"/>
                      <a:pt x="4585153" y="923908"/>
                    </a:cubicBezTo>
                    <a:cubicBezTo>
                      <a:pt x="4585153" y="923908"/>
                      <a:pt x="4585153" y="923908"/>
                      <a:pt x="4600951" y="923908"/>
                    </a:cubicBezTo>
                    <a:cubicBezTo>
                      <a:pt x="4600951" y="923908"/>
                      <a:pt x="4600951" y="923908"/>
                      <a:pt x="4608849" y="912334"/>
                    </a:cubicBezTo>
                    <a:cubicBezTo>
                      <a:pt x="4608849" y="912334"/>
                      <a:pt x="4608849" y="912334"/>
                      <a:pt x="4640444" y="896912"/>
                    </a:cubicBezTo>
                    <a:cubicBezTo>
                      <a:pt x="4640444" y="896912"/>
                      <a:pt x="4640444" y="896912"/>
                      <a:pt x="4660191" y="885345"/>
                    </a:cubicBezTo>
                    <a:cubicBezTo>
                      <a:pt x="4660191" y="885345"/>
                      <a:pt x="4660191" y="885345"/>
                      <a:pt x="4679938" y="877631"/>
                    </a:cubicBezTo>
                    <a:cubicBezTo>
                      <a:pt x="4679938" y="877631"/>
                      <a:pt x="4679938" y="877631"/>
                      <a:pt x="4695734" y="873777"/>
                    </a:cubicBezTo>
                    <a:cubicBezTo>
                      <a:pt x="4695734" y="873777"/>
                      <a:pt x="4695734" y="873777"/>
                      <a:pt x="4711532" y="866063"/>
                    </a:cubicBezTo>
                    <a:cubicBezTo>
                      <a:pt x="4711532" y="866063"/>
                      <a:pt x="4711532" y="866063"/>
                      <a:pt x="4719438" y="862210"/>
                    </a:cubicBezTo>
                    <a:cubicBezTo>
                      <a:pt x="4719438" y="862210"/>
                      <a:pt x="4719438" y="862210"/>
                      <a:pt x="4731286" y="869917"/>
                    </a:cubicBezTo>
                    <a:cubicBezTo>
                      <a:pt x="4731286" y="869917"/>
                      <a:pt x="4731286" y="869917"/>
                      <a:pt x="4727336" y="889198"/>
                    </a:cubicBezTo>
                    <a:cubicBezTo>
                      <a:pt x="4727336" y="889198"/>
                      <a:pt x="4727336" y="889198"/>
                      <a:pt x="4723388" y="896912"/>
                    </a:cubicBezTo>
                    <a:cubicBezTo>
                      <a:pt x="4723388" y="896912"/>
                      <a:pt x="4723388" y="896912"/>
                      <a:pt x="4719438" y="920047"/>
                    </a:cubicBezTo>
                    <a:cubicBezTo>
                      <a:pt x="4719438" y="920047"/>
                      <a:pt x="4719438" y="920047"/>
                      <a:pt x="4715481" y="927761"/>
                    </a:cubicBezTo>
                    <a:cubicBezTo>
                      <a:pt x="4715481" y="927761"/>
                      <a:pt x="4715481" y="927761"/>
                      <a:pt x="4719438" y="931615"/>
                    </a:cubicBezTo>
                    <a:cubicBezTo>
                      <a:pt x="4719438" y="931615"/>
                      <a:pt x="4719438" y="931615"/>
                      <a:pt x="4731286" y="927761"/>
                    </a:cubicBezTo>
                    <a:cubicBezTo>
                      <a:pt x="4731286" y="927761"/>
                      <a:pt x="4731286" y="927761"/>
                      <a:pt x="4739184" y="920047"/>
                    </a:cubicBezTo>
                    <a:cubicBezTo>
                      <a:pt x="4739184" y="920047"/>
                      <a:pt x="4739184" y="920047"/>
                      <a:pt x="4751033" y="923908"/>
                    </a:cubicBezTo>
                    <a:cubicBezTo>
                      <a:pt x="4751033" y="923908"/>
                      <a:pt x="4751033" y="923908"/>
                      <a:pt x="4762880" y="931615"/>
                    </a:cubicBezTo>
                    <a:cubicBezTo>
                      <a:pt x="4762880" y="931615"/>
                      <a:pt x="4762880" y="931615"/>
                      <a:pt x="4774728" y="939329"/>
                    </a:cubicBezTo>
                    <a:lnTo>
                      <a:pt x="4777032" y="939329"/>
                    </a:lnTo>
                    <a:lnTo>
                      <a:pt x="4777032" y="935970"/>
                    </a:lnTo>
                    <a:cubicBezTo>
                      <a:pt x="4784937" y="928272"/>
                      <a:pt x="4784937" y="928272"/>
                      <a:pt x="4784937" y="928272"/>
                    </a:cubicBezTo>
                    <a:cubicBezTo>
                      <a:pt x="4800747" y="928272"/>
                      <a:pt x="4800747" y="928272"/>
                      <a:pt x="4800747" y="928272"/>
                    </a:cubicBezTo>
                    <a:cubicBezTo>
                      <a:pt x="4820520" y="916728"/>
                      <a:pt x="4820520" y="916728"/>
                      <a:pt x="4820520" y="916728"/>
                    </a:cubicBezTo>
                    <a:cubicBezTo>
                      <a:pt x="4824473" y="909029"/>
                      <a:pt x="4824473" y="909029"/>
                      <a:pt x="4824473" y="909029"/>
                    </a:cubicBezTo>
                    <a:cubicBezTo>
                      <a:pt x="4832377" y="893632"/>
                      <a:pt x="4832377" y="893632"/>
                      <a:pt x="4832377" y="893632"/>
                    </a:cubicBezTo>
                    <a:cubicBezTo>
                      <a:pt x="4844246" y="882089"/>
                      <a:pt x="4844246" y="882089"/>
                      <a:pt x="4844246" y="882089"/>
                    </a:cubicBezTo>
                    <a:cubicBezTo>
                      <a:pt x="4856103" y="878244"/>
                      <a:pt x="4856103" y="878244"/>
                      <a:pt x="4856103" y="878244"/>
                    </a:cubicBezTo>
                    <a:cubicBezTo>
                      <a:pt x="4867961" y="878244"/>
                      <a:pt x="4867961" y="878244"/>
                      <a:pt x="4867961" y="878244"/>
                    </a:cubicBezTo>
                    <a:cubicBezTo>
                      <a:pt x="4891686" y="878244"/>
                      <a:pt x="4891686" y="878244"/>
                      <a:pt x="4891686" y="878244"/>
                    </a:cubicBezTo>
                    <a:cubicBezTo>
                      <a:pt x="4903543" y="870545"/>
                      <a:pt x="4903543" y="870545"/>
                      <a:pt x="4903543" y="870545"/>
                    </a:cubicBezTo>
                    <a:cubicBezTo>
                      <a:pt x="4943079" y="843604"/>
                      <a:pt x="4943079" y="843604"/>
                      <a:pt x="4943079" y="843604"/>
                    </a:cubicBezTo>
                    <a:cubicBezTo>
                      <a:pt x="4954946" y="839750"/>
                      <a:pt x="4954946" y="839750"/>
                      <a:pt x="4954946" y="839750"/>
                    </a:cubicBezTo>
                    <a:cubicBezTo>
                      <a:pt x="4970757" y="824353"/>
                      <a:pt x="4970757" y="824353"/>
                      <a:pt x="4970757" y="824353"/>
                    </a:cubicBezTo>
                    <a:cubicBezTo>
                      <a:pt x="4982624" y="805111"/>
                      <a:pt x="4982624" y="805111"/>
                      <a:pt x="4982624" y="805111"/>
                    </a:cubicBezTo>
                    <a:cubicBezTo>
                      <a:pt x="4998434" y="793567"/>
                      <a:pt x="4998434" y="793567"/>
                      <a:pt x="4998434" y="793567"/>
                    </a:cubicBezTo>
                    <a:cubicBezTo>
                      <a:pt x="5018207" y="774325"/>
                      <a:pt x="5018207" y="774325"/>
                      <a:pt x="5018207" y="774325"/>
                    </a:cubicBezTo>
                    <a:cubicBezTo>
                      <a:pt x="5034017" y="755074"/>
                      <a:pt x="5034017" y="755074"/>
                      <a:pt x="5034017" y="755074"/>
                    </a:cubicBezTo>
                    <a:cubicBezTo>
                      <a:pt x="5053789" y="743530"/>
                      <a:pt x="5053789" y="743530"/>
                      <a:pt x="5053789" y="743530"/>
                    </a:cubicBezTo>
                    <a:cubicBezTo>
                      <a:pt x="5081467" y="739686"/>
                      <a:pt x="5081467" y="739686"/>
                      <a:pt x="5081467" y="739686"/>
                    </a:cubicBezTo>
                    <a:cubicBezTo>
                      <a:pt x="5093325" y="739686"/>
                      <a:pt x="5093325" y="739686"/>
                      <a:pt x="5093325" y="739686"/>
                    </a:cubicBezTo>
                    <a:cubicBezTo>
                      <a:pt x="5113098" y="747375"/>
                      <a:pt x="5113098" y="747375"/>
                      <a:pt x="5113098" y="747375"/>
                    </a:cubicBezTo>
                    <a:cubicBezTo>
                      <a:pt x="5105183" y="751229"/>
                      <a:pt x="5105183" y="751229"/>
                      <a:pt x="5105183" y="751229"/>
                    </a:cubicBezTo>
                    <a:cubicBezTo>
                      <a:pt x="5089373" y="758928"/>
                      <a:pt x="5089373" y="758928"/>
                      <a:pt x="5089373" y="758928"/>
                    </a:cubicBezTo>
                    <a:cubicBezTo>
                      <a:pt x="5073552" y="762772"/>
                      <a:pt x="5073552" y="762772"/>
                      <a:pt x="5073552" y="762772"/>
                    </a:cubicBezTo>
                    <a:cubicBezTo>
                      <a:pt x="5077515" y="770471"/>
                      <a:pt x="5077515" y="770471"/>
                      <a:pt x="5077515" y="770471"/>
                    </a:cubicBezTo>
                    <a:cubicBezTo>
                      <a:pt x="5053789" y="793567"/>
                      <a:pt x="5053789" y="793567"/>
                      <a:pt x="5053789" y="793567"/>
                    </a:cubicBezTo>
                    <a:cubicBezTo>
                      <a:pt x="5053789" y="793567"/>
                      <a:pt x="5045885" y="793567"/>
                      <a:pt x="5045885" y="797412"/>
                    </a:cubicBezTo>
                    <a:cubicBezTo>
                      <a:pt x="5045885" y="801266"/>
                      <a:pt x="5034017" y="828207"/>
                      <a:pt x="5034017" y="828207"/>
                    </a:cubicBezTo>
                    <a:cubicBezTo>
                      <a:pt x="5034017" y="812809"/>
                      <a:pt x="5034017" y="812809"/>
                      <a:pt x="5034017" y="812809"/>
                    </a:cubicBezTo>
                    <a:cubicBezTo>
                      <a:pt x="5026112" y="805111"/>
                      <a:pt x="5026112" y="805111"/>
                      <a:pt x="5026112" y="805111"/>
                    </a:cubicBezTo>
                    <a:cubicBezTo>
                      <a:pt x="5022159" y="843604"/>
                      <a:pt x="5022159" y="843604"/>
                      <a:pt x="5022159" y="843604"/>
                    </a:cubicBezTo>
                    <a:cubicBezTo>
                      <a:pt x="5022159" y="866691"/>
                      <a:pt x="5022159" y="866691"/>
                      <a:pt x="5022159" y="866691"/>
                    </a:cubicBezTo>
                    <a:cubicBezTo>
                      <a:pt x="5034017" y="858992"/>
                      <a:pt x="5034017" y="858992"/>
                      <a:pt x="5034017" y="858992"/>
                    </a:cubicBezTo>
                    <a:cubicBezTo>
                      <a:pt x="5041922" y="851294"/>
                      <a:pt x="5041922" y="851294"/>
                      <a:pt x="5041922" y="851294"/>
                    </a:cubicBezTo>
                    <a:cubicBezTo>
                      <a:pt x="5045885" y="851294"/>
                      <a:pt x="5045885" y="851294"/>
                      <a:pt x="5045885" y="851294"/>
                    </a:cubicBezTo>
                    <a:cubicBezTo>
                      <a:pt x="5049837" y="858992"/>
                      <a:pt x="5049837" y="858992"/>
                      <a:pt x="5049837" y="858992"/>
                    </a:cubicBezTo>
                    <a:cubicBezTo>
                      <a:pt x="5061695" y="858992"/>
                      <a:pt x="5061695" y="858992"/>
                      <a:pt x="5061695" y="858992"/>
                    </a:cubicBezTo>
                    <a:cubicBezTo>
                      <a:pt x="5069600" y="855148"/>
                      <a:pt x="5069600" y="855148"/>
                      <a:pt x="5069600" y="855148"/>
                    </a:cubicBezTo>
                    <a:cubicBezTo>
                      <a:pt x="5081467" y="847449"/>
                      <a:pt x="5081467" y="847449"/>
                      <a:pt x="5081467" y="847449"/>
                    </a:cubicBezTo>
                    <a:cubicBezTo>
                      <a:pt x="5101231" y="851294"/>
                      <a:pt x="5101231" y="851294"/>
                      <a:pt x="5101231" y="851294"/>
                    </a:cubicBezTo>
                    <a:cubicBezTo>
                      <a:pt x="5140766" y="870545"/>
                      <a:pt x="5140766" y="870545"/>
                      <a:pt x="5140766" y="870545"/>
                    </a:cubicBezTo>
                    <a:cubicBezTo>
                      <a:pt x="5164491" y="897486"/>
                      <a:pt x="5164491" y="897486"/>
                      <a:pt x="5164491" y="897486"/>
                    </a:cubicBezTo>
                    <a:cubicBezTo>
                      <a:pt x="5180310" y="909029"/>
                      <a:pt x="5180310" y="909029"/>
                      <a:pt x="5180310" y="909029"/>
                    </a:cubicBezTo>
                    <a:cubicBezTo>
                      <a:pt x="5215894" y="912884"/>
                      <a:pt x="5215894" y="912884"/>
                      <a:pt x="5215894" y="912884"/>
                    </a:cubicBezTo>
                    <a:cubicBezTo>
                      <a:pt x="5227752" y="909029"/>
                      <a:pt x="5227752" y="909029"/>
                      <a:pt x="5227752" y="909029"/>
                    </a:cubicBezTo>
                    <a:cubicBezTo>
                      <a:pt x="5255429" y="916728"/>
                      <a:pt x="5255429" y="916728"/>
                      <a:pt x="5255429" y="916728"/>
                    </a:cubicBezTo>
                    <a:cubicBezTo>
                      <a:pt x="5279155" y="924427"/>
                      <a:pt x="5279155" y="924427"/>
                      <a:pt x="5279155" y="924427"/>
                    </a:cubicBezTo>
                    <a:cubicBezTo>
                      <a:pt x="5291012" y="909029"/>
                      <a:pt x="5291012" y="909029"/>
                      <a:pt x="5291012" y="909029"/>
                    </a:cubicBezTo>
                    <a:cubicBezTo>
                      <a:pt x="5310775" y="889787"/>
                      <a:pt x="5310775" y="889787"/>
                      <a:pt x="5310775" y="889787"/>
                    </a:cubicBezTo>
                    <a:cubicBezTo>
                      <a:pt x="5326595" y="874390"/>
                      <a:pt x="5326595" y="874390"/>
                      <a:pt x="5326595" y="874390"/>
                    </a:cubicBezTo>
                    <a:cubicBezTo>
                      <a:pt x="5362177" y="866691"/>
                      <a:pt x="5362177" y="866691"/>
                      <a:pt x="5362177" y="866691"/>
                    </a:cubicBezTo>
                    <a:cubicBezTo>
                      <a:pt x="5385903" y="858992"/>
                      <a:pt x="5385903" y="858992"/>
                      <a:pt x="5385903" y="858992"/>
                    </a:cubicBezTo>
                    <a:cubicBezTo>
                      <a:pt x="5409618" y="858992"/>
                      <a:pt x="5409618" y="858992"/>
                      <a:pt x="5409618" y="858992"/>
                    </a:cubicBezTo>
                    <a:cubicBezTo>
                      <a:pt x="5445210" y="847449"/>
                      <a:pt x="5445210" y="847449"/>
                      <a:pt x="5445210" y="847449"/>
                    </a:cubicBezTo>
                    <a:cubicBezTo>
                      <a:pt x="5468925" y="839750"/>
                      <a:pt x="5468925" y="839750"/>
                      <a:pt x="5468925" y="839750"/>
                    </a:cubicBezTo>
                    <a:cubicBezTo>
                      <a:pt x="5480794" y="847449"/>
                      <a:pt x="5480794" y="847449"/>
                      <a:pt x="5480794" y="847449"/>
                    </a:cubicBezTo>
                    <a:cubicBezTo>
                      <a:pt x="5488698" y="878244"/>
                      <a:pt x="5488698" y="878244"/>
                      <a:pt x="5488698" y="878244"/>
                    </a:cubicBezTo>
                    <a:cubicBezTo>
                      <a:pt x="5532186" y="885933"/>
                      <a:pt x="5532186" y="885933"/>
                      <a:pt x="5532186" y="885933"/>
                    </a:cubicBezTo>
                    <a:cubicBezTo>
                      <a:pt x="5559864" y="885933"/>
                      <a:pt x="5559864" y="885933"/>
                      <a:pt x="5559864" y="885933"/>
                    </a:cubicBezTo>
                    <a:cubicBezTo>
                      <a:pt x="5579637" y="889787"/>
                      <a:pt x="5579637" y="889787"/>
                      <a:pt x="5579637" y="889787"/>
                    </a:cubicBezTo>
                    <a:cubicBezTo>
                      <a:pt x="5595447" y="909029"/>
                      <a:pt x="5595447" y="909029"/>
                      <a:pt x="5595447" y="909029"/>
                    </a:cubicBezTo>
                    <a:cubicBezTo>
                      <a:pt x="5619172" y="935970"/>
                      <a:pt x="5619172" y="935970"/>
                      <a:pt x="5619172" y="935970"/>
                    </a:cubicBezTo>
                    <a:cubicBezTo>
                      <a:pt x="5627077" y="943669"/>
                      <a:pt x="5627077" y="943669"/>
                      <a:pt x="5627077" y="943669"/>
                    </a:cubicBezTo>
                    <a:cubicBezTo>
                      <a:pt x="5627077" y="943669"/>
                      <a:pt x="5631030" y="947523"/>
                      <a:pt x="5634982" y="951368"/>
                    </a:cubicBezTo>
                    <a:cubicBezTo>
                      <a:pt x="5638934" y="955212"/>
                      <a:pt x="5642888" y="962911"/>
                      <a:pt x="5642888" y="962911"/>
                    </a:cubicBezTo>
                    <a:cubicBezTo>
                      <a:pt x="5662660" y="966765"/>
                      <a:pt x="5662660" y="966765"/>
                      <a:pt x="5662660" y="966765"/>
                    </a:cubicBezTo>
                    <a:cubicBezTo>
                      <a:pt x="5662660" y="966765"/>
                      <a:pt x="5670565" y="959066"/>
                      <a:pt x="5670565" y="959066"/>
                    </a:cubicBezTo>
                    <a:cubicBezTo>
                      <a:pt x="5670565" y="955212"/>
                      <a:pt x="5686385" y="947523"/>
                      <a:pt x="5686385" y="947523"/>
                    </a:cubicBezTo>
                    <a:cubicBezTo>
                      <a:pt x="5694291" y="955212"/>
                      <a:pt x="5694291" y="955212"/>
                      <a:pt x="5694291" y="955212"/>
                    </a:cubicBezTo>
                    <a:cubicBezTo>
                      <a:pt x="5694291" y="955212"/>
                      <a:pt x="5702195" y="959066"/>
                      <a:pt x="5694291" y="962911"/>
                    </a:cubicBezTo>
                    <a:cubicBezTo>
                      <a:pt x="5690337" y="962911"/>
                      <a:pt x="5686385" y="970610"/>
                      <a:pt x="5682433" y="970610"/>
                    </a:cubicBezTo>
                    <a:cubicBezTo>
                      <a:pt x="5674518" y="970610"/>
                      <a:pt x="5666613" y="970610"/>
                      <a:pt x="5666613" y="970610"/>
                    </a:cubicBezTo>
                    <a:cubicBezTo>
                      <a:pt x="5650803" y="970610"/>
                      <a:pt x="5650803" y="970610"/>
                      <a:pt x="5650803" y="970610"/>
                    </a:cubicBezTo>
                    <a:cubicBezTo>
                      <a:pt x="5642888" y="978309"/>
                      <a:pt x="5642888" y="978309"/>
                      <a:pt x="5642888" y="978309"/>
                    </a:cubicBezTo>
                    <a:cubicBezTo>
                      <a:pt x="5599400" y="978309"/>
                      <a:pt x="5599400" y="978309"/>
                      <a:pt x="5599400" y="978309"/>
                    </a:cubicBezTo>
                    <a:cubicBezTo>
                      <a:pt x="5587542" y="982163"/>
                      <a:pt x="5587542" y="982163"/>
                      <a:pt x="5587542" y="982163"/>
                    </a:cubicBezTo>
                    <a:cubicBezTo>
                      <a:pt x="5571722" y="974464"/>
                      <a:pt x="5571722" y="974464"/>
                      <a:pt x="5571722" y="974464"/>
                    </a:cubicBezTo>
                    <a:cubicBezTo>
                      <a:pt x="5555912" y="966765"/>
                      <a:pt x="5555912" y="966765"/>
                      <a:pt x="5555912" y="966765"/>
                    </a:cubicBezTo>
                    <a:cubicBezTo>
                      <a:pt x="5540092" y="986007"/>
                      <a:pt x="5540092" y="986007"/>
                      <a:pt x="5540092" y="986007"/>
                    </a:cubicBezTo>
                    <a:cubicBezTo>
                      <a:pt x="5544045" y="997551"/>
                      <a:pt x="5544045" y="997551"/>
                      <a:pt x="5544045" y="997551"/>
                    </a:cubicBezTo>
                    <a:cubicBezTo>
                      <a:pt x="5544045" y="1005249"/>
                      <a:pt x="5544045" y="1005249"/>
                      <a:pt x="5544045" y="1005249"/>
                    </a:cubicBezTo>
                    <a:cubicBezTo>
                      <a:pt x="5544045" y="1005249"/>
                      <a:pt x="5544045" y="1012948"/>
                      <a:pt x="5548006" y="1012948"/>
                    </a:cubicBezTo>
                    <a:cubicBezTo>
                      <a:pt x="5548006" y="1012948"/>
                      <a:pt x="5551959" y="1016802"/>
                      <a:pt x="5551959" y="1016802"/>
                    </a:cubicBezTo>
                    <a:cubicBezTo>
                      <a:pt x="5571722" y="1024492"/>
                      <a:pt x="5571722" y="1024492"/>
                      <a:pt x="5571722" y="1024492"/>
                    </a:cubicBezTo>
                    <a:cubicBezTo>
                      <a:pt x="5579637" y="1016802"/>
                      <a:pt x="5579637" y="1016802"/>
                      <a:pt x="5579637" y="1016802"/>
                    </a:cubicBezTo>
                    <a:cubicBezTo>
                      <a:pt x="5579637" y="1016802"/>
                      <a:pt x="5567770" y="1009103"/>
                      <a:pt x="5571722" y="1009103"/>
                    </a:cubicBezTo>
                    <a:cubicBezTo>
                      <a:pt x="5575675" y="1009103"/>
                      <a:pt x="5591494" y="1016802"/>
                      <a:pt x="5591494" y="1016802"/>
                    </a:cubicBezTo>
                    <a:cubicBezTo>
                      <a:pt x="5591494" y="1016802"/>
                      <a:pt x="5587542" y="1024492"/>
                      <a:pt x="5587542" y="1024492"/>
                    </a:cubicBezTo>
                    <a:cubicBezTo>
                      <a:pt x="5583589" y="1028346"/>
                      <a:pt x="5583589" y="1028346"/>
                      <a:pt x="5583589" y="1028346"/>
                    </a:cubicBezTo>
                    <a:cubicBezTo>
                      <a:pt x="5587542" y="1032190"/>
                      <a:pt x="5607305" y="1036044"/>
                      <a:pt x="5607305" y="1036044"/>
                    </a:cubicBezTo>
                    <a:cubicBezTo>
                      <a:pt x="5611258" y="1036044"/>
                      <a:pt x="5623125" y="1043743"/>
                      <a:pt x="5623125" y="1043743"/>
                    </a:cubicBezTo>
                    <a:cubicBezTo>
                      <a:pt x="5642888" y="1055286"/>
                      <a:pt x="5642888" y="1055286"/>
                      <a:pt x="5642888" y="1055286"/>
                    </a:cubicBezTo>
                    <a:cubicBezTo>
                      <a:pt x="5670565" y="1066830"/>
                      <a:pt x="5670565" y="1066830"/>
                      <a:pt x="5670565" y="1066830"/>
                    </a:cubicBezTo>
                    <a:cubicBezTo>
                      <a:pt x="5702195" y="1078383"/>
                      <a:pt x="5702195" y="1078383"/>
                      <a:pt x="5702195" y="1078383"/>
                    </a:cubicBezTo>
                    <a:cubicBezTo>
                      <a:pt x="5733825" y="1109168"/>
                      <a:pt x="5733825" y="1109168"/>
                      <a:pt x="5733825" y="1109168"/>
                    </a:cubicBezTo>
                    <a:cubicBezTo>
                      <a:pt x="5749646" y="1128410"/>
                      <a:pt x="5749646" y="1128410"/>
                      <a:pt x="5749646" y="1128410"/>
                    </a:cubicBezTo>
                    <a:cubicBezTo>
                      <a:pt x="5741731" y="1136109"/>
                      <a:pt x="5741731" y="1136109"/>
                      <a:pt x="5741731" y="1136109"/>
                    </a:cubicBezTo>
                    <a:cubicBezTo>
                      <a:pt x="5741731" y="1136109"/>
                      <a:pt x="5737779" y="1136109"/>
                      <a:pt x="5737779" y="1139963"/>
                    </a:cubicBezTo>
                    <a:cubicBezTo>
                      <a:pt x="5741731" y="1143808"/>
                      <a:pt x="5749646" y="1159205"/>
                      <a:pt x="5749646" y="1159205"/>
                    </a:cubicBezTo>
                    <a:cubicBezTo>
                      <a:pt x="5745694" y="1163050"/>
                      <a:pt x="5753598" y="1174603"/>
                      <a:pt x="5753598" y="1174603"/>
                    </a:cubicBezTo>
                    <a:cubicBezTo>
                      <a:pt x="5761503" y="1216941"/>
                      <a:pt x="5761503" y="1216941"/>
                      <a:pt x="5761503" y="1216941"/>
                    </a:cubicBezTo>
                    <a:cubicBezTo>
                      <a:pt x="5765456" y="1240028"/>
                      <a:pt x="5765456" y="1240028"/>
                      <a:pt x="5765456" y="1240028"/>
                    </a:cubicBezTo>
                    <a:cubicBezTo>
                      <a:pt x="5761503" y="1263124"/>
                      <a:pt x="5761503" y="1263124"/>
                      <a:pt x="5761503" y="1263124"/>
                    </a:cubicBezTo>
                    <a:cubicBezTo>
                      <a:pt x="5745694" y="1282366"/>
                      <a:pt x="5745694" y="1282366"/>
                      <a:pt x="5745694" y="1282366"/>
                    </a:cubicBezTo>
                    <a:cubicBezTo>
                      <a:pt x="5733825" y="1305462"/>
                      <a:pt x="5733825" y="1305462"/>
                      <a:pt x="5733825" y="1305462"/>
                    </a:cubicBezTo>
                    <a:cubicBezTo>
                      <a:pt x="5733825" y="1305462"/>
                      <a:pt x="5725921" y="1320860"/>
                      <a:pt x="5721968" y="1324704"/>
                    </a:cubicBezTo>
                    <a:cubicBezTo>
                      <a:pt x="5721968" y="1324704"/>
                      <a:pt x="5706148" y="1336248"/>
                      <a:pt x="5706148" y="1340102"/>
                    </a:cubicBezTo>
                    <a:cubicBezTo>
                      <a:pt x="5706148" y="1340102"/>
                      <a:pt x="5698243" y="1355499"/>
                      <a:pt x="5698243" y="1355499"/>
                    </a:cubicBezTo>
                    <a:cubicBezTo>
                      <a:pt x="5698243" y="1386285"/>
                      <a:pt x="5698243" y="1386285"/>
                      <a:pt x="5698243" y="1386285"/>
                    </a:cubicBezTo>
                    <a:cubicBezTo>
                      <a:pt x="5706148" y="1393983"/>
                      <a:pt x="5706148" y="1393983"/>
                      <a:pt x="5706148" y="1393983"/>
                    </a:cubicBezTo>
                    <a:cubicBezTo>
                      <a:pt x="5725921" y="1401682"/>
                      <a:pt x="5725921" y="1401682"/>
                      <a:pt x="5725921" y="1401682"/>
                    </a:cubicBezTo>
                    <a:cubicBezTo>
                      <a:pt x="5733825" y="1393983"/>
                      <a:pt x="5733825" y="1393983"/>
                      <a:pt x="5733825" y="1393983"/>
                    </a:cubicBezTo>
                    <a:cubicBezTo>
                      <a:pt x="5733825" y="1393983"/>
                      <a:pt x="5741731" y="1390139"/>
                      <a:pt x="5741731" y="1386285"/>
                    </a:cubicBezTo>
                    <a:cubicBezTo>
                      <a:pt x="5745694" y="1386285"/>
                      <a:pt x="5749646" y="1378586"/>
                      <a:pt x="5749646" y="1378586"/>
                    </a:cubicBezTo>
                    <a:cubicBezTo>
                      <a:pt x="5749646" y="1378586"/>
                      <a:pt x="5761503" y="1370887"/>
                      <a:pt x="5761503" y="1370887"/>
                    </a:cubicBezTo>
                    <a:cubicBezTo>
                      <a:pt x="5761503" y="1370887"/>
                      <a:pt x="5761503" y="1359344"/>
                      <a:pt x="5761503" y="1359344"/>
                    </a:cubicBezTo>
                    <a:cubicBezTo>
                      <a:pt x="5761503" y="1359344"/>
                      <a:pt x="5765456" y="1343946"/>
                      <a:pt x="5765456" y="1343946"/>
                    </a:cubicBezTo>
                    <a:cubicBezTo>
                      <a:pt x="5765456" y="1343946"/>
                      <a:pt x="5773361" y="1340102"/>
                      <a:pt x="5773361" y="1340102"/>
                    </a:cubicBezTo>
                    <a:cubicBezTo>
                      <a:pt x="5773361" y="1336248"/>
                      <a:pt x="5785228" y="1328558"/>
                      <a:pt x="5785228" y="1328558"/>
                    </a:cubicBezTo>
                    <a:cubicBezTo>
                      <a:pt x="5785228" y="1328558"/>
                      <a:pt x="5801039" y="1317006"/>
                      <a:pt x="5801039" y="1317006"/>
                    </a:cubicBezTo>
                    <a:cubicBezTo>
                      <a:pt x="5804991" y="1317006"/>
                      <a:pt x="5812906" y="1305462"/>
                      <a:pt x="5812906" y="1305462"/>
                    </a:cubicBezTo>
                    <a:cubicBezTo>
                      <a:pt x="5824764" y="1305462"/>
                      <a:pt x="5824764" y="1305462"/>
                      <a:pt x="5824764" y="1305462"/>
                    </a:cubicBezTo>
                    <a:cubicBezTo>
                      <a:pt x="5840575" y="1309307"/>
                      <a:pt x="5840575" y="1309307"/>
                      <a:pt x="5840575" y="1309307"/>
                    </a:cubicBezTo>
                    <a:cubicBezTo>
                      <a:pt x="5864300" y="1332403"/>
                      <a:pt x="5864300" y="1332403"/>
                      <a:pt x="5864300" y="1332403"/>
                    </a:cubicBezTo>
                    <a:cubicBezTo>
                      <a:pt x="5880119" y="1363198"/>
                      <a:pt x="5880119" y="1363198"/>
                      <a:pt x="5880119" y="1363198"/>
                    </a:cubicBezTo>
                    <a:cubicBezTo>
                      <a:pt x="5895930" y="1447865"/>
                      <a:pt x="5895930" y="1447865"/>
                      <a:pt x="5895930" y="1447865"/>
                    </a:cubicBezTo>
                    <a:cubicBezTo>
                      <a:pt x="5907788" y="1467117"/>
                      <a:pt x="5907788" y="1467117"/>
                      <a:pt x="5907788" y="1467117"/>
                    </a:cubicBezTo>
                    <a:cubicBezTo>
                      <a:pt x="5907788" y="1482505"/>
                      <a:pt x="5907788" y="1482505"/>
                      <a:pt x="5907788" y="1482505"/>
                    </a:cubicBezTo>
                    <a:cubicBezTo>
                      <a:pt x="5907788" y="1482505"/>
                      <a:pt x="5911749" y="1494058"/>
                      <a:pt x="5911749" y="1497902"/>
                    </a:cubicBezTo>
                    <a:cubicBezTo>
                      <a:pt x="5911749" y="1501756"/>
                      <a:pt x="5911749" y="1559483"/>
                      <a:pt x="5911749" y="1559483"/>
                    </a:cubicBezTo>
                    <a:cubicBezTo>
                      <a:pt x="5884072" y="1559483"/>
                      <a:pt x="5884072" y="1559483"/>
                      <a:pt x="5884072" y="1559483"/>
                    </a:cubicBezTo>
                    <a:cubicBezTo>
                      <a:pt x="5876157" y="1559483"/>
                      <a:pt x="5876157" y="1559483"/>
                      <a:pt x="5876157" y="1559483"/>
                    </a:cubicBezTo>
                    <a:cubicBezTo>
                      <a:pt x="5876157" y="1571035"/>
                      <a:pt x="5876157" y="1571035"/>
                      <a:pt x="5876157" y="1571035"/>
                    </a:cubicBezTo>
                    <a:cubicBezTo>
                      <a:pt x="5864300" y="1586423"/>
                      <a:pt x="5864300" y="1586423"/>
                      <a:pt x="5864300" y="1586423"/>
                    </a:cubicBezTo>
                    <a:cubicBezTo>
                      <a:pt x="5860346" y="1605675"/>
                      <a:pt x="5860346" y="1605675"/>
                      <a:pt x="5860346" y="1605675"/>
                    </a:cubicBezTo>
                    <a:cubicBezTo>
                      <a:pt x="5852442" y="1621063"/>
                      <a:pt x="5852442" y="1621063"/>
                      <a:pt x="5852442" y="1621063"/>
                    </a:cubicBezTo>
                    <a:cubicBezTo>
                      <a:pt x="5840575" y="1636461"/>
                      <a:pt x="5840575" y="1636461"/>
                      <a:pt x="5840575" y="1636461"/>
                    </a:cubicBezTo>
                    <a:cubicBezTo>
                      <a:pt x="5828716" y="1674954"/>
                      <a:pt x="5828716" y="1674954"/>
                      <a:pt x="5828716" y="1674954"/>
                    </a:cubicBezTo>
                    <a:cubicBezTo>
                      <a:pt x="5828716" y="1698041"/>
                      <a:pt x="5828716" y="1698041"/>
                      <a:pt x="5828716" y="1698041"/>
                    </a:cubicBezTo>
                    <a:cubicBezTo>
                      <a:pt x="5812906" y="1717283"/>
                      <a:pt x="5812906" y="1717283"/>
                      <a:pt x="5812906" y="1717283"/>
                    </a:cubicBezTo>
                    <a:cubicBezTo>
                      <a:pt x="5801039" y="1736535"/>
                      <a:pt x="5801039" y="1736535"/>
                      <a:pt x="5801039" y="1736535"/>
                    </a:cubicBezTo>
                    <a:lnTo>
                      <a:pt x="5752108" y="1744818"/>
                    </a:lnTo>
                    <a:lnTo>
                      <a:pt x="5752350" y="1745107"/>
                    </a:lnTo>
                    <a:lnTo>
                      <a:pt x="5799677" y="1738032"/>
                    </a:lnTo>
                    <a:lnTo>
                      <a:pt x="5837035" y="1742567"/>
                    </a:lnTo>
                    <a:lnTo>
                      <a:pt x="5855717" y="1747104"/>
                    </a:lnTo>
                    <a:lnTo>
                      <a:pt x="5874393" y="1760720"/>
                    </a:lnTo>
                    <a:lnTo>
                      <a:pt x="5879060" y="1765257"/>
                    </a:lnTo>
                    <a:lnTo>
                      <a:pt x="5897742" y="1769794"/>
                    </a:lnTo>
                    <a:lnTo>
                      <a:pt x="5907078" y="1765257"/>
                    </a:lnTo>
                    <a:lnTo>
                      <a:pt x="5921087" y="1778873"/>
                    </a:lnTo>
                    <a:lnTo>
                      <a:pt x="5935101" y="1787946"/>
                    </a:lnTo>
                    <a:lnTo>
                      <a:pt x="5939768" y="1787946"/>
                    </a:lnTo>
                    <a:lnTo>
                      <a:pt x="5949109" y="1787946"/>
                    </a:lnTo>
                    <a:lnTo>
                      <a:pt x="5963118" y="1787946"/>
                    </a:lnTo>
                    <a:lnTo>
                      <a:pt x="5981794" y="1769794"/>
                    </a:lnTo>
                    <a:lnTo>
                      <a:pt x="6000470" y="1760720"/>
                    </a:lnTo>
                    <a:lnTo>
                      <a:pt x="6014484" y="1760720"/>
                    </a:lnTo>
                    <a:lnTo>
                      <a:pt x="6028492" y="1760720"/>
                    </a:lnTo>
                    <a:lnTo>
                      <a:pt x="6042501" y="1747104"/>
                    </a:lnTo>
                    <a:lnTo>
                      <a:pt x="6051836" y="1738032"/>
                    </a:lnTo>
                    <a:lnTo>
                      <a:pt x="6065846" y="1733489"/>
                    </a:lnTo>
                    <a:lnTo>
                      <a:pt x="6089195" y="1715337"/>
                    </a:lnTo>
                    <a:lnTo>
                      <a:pt x="6121885" y="1697190"/>
                    </a:lnTo>
                    <a:lnTo>
                      <a:pt x="6149902" y="1674496"/>
                    </a:lnTo>
                    <a:lnTo>
                      <a:pt x="6182586" y="1660886"/>
                    </a:lnTo>
                    <a:lnTo>
                      <a:pt x="6205935" y="1638197"/>
                    </a:lnTo>
                    <a:lnTo>
                      <a:pt x="6206021" y="1638660"/>
                    </a:lnTo>
                    <a:lnTo>
                      <a:pt x="6205940" y="1638193"/>
                    </a:lnTo>
                    <a:lnTo>
                      <a:pt x="6233952" y="1620042"/>
                    </a:lnTo>
                    <a:lnTo>
                      <a:pt x="6257304" y="1606428"/>
                    </a:lnTo>
                    <a:lnTo>
                      <a:pt x="6280648" y="1588278"/>
                    </a:lnTo>
                    <a:lnTo>
                      <a:pt x="6308668" y="1570124"/>
                    </a:lnTo>
                    <a:lnTo>
                      <a:pt x="6311068" y="1581787"/>
                    </a:lnTo>
                    <a:lnTo>
                      <a:pt x="6308670" y="1570123"/>
                    </a:lnTo>
                    <a:lnTo>
                      <a:pt x="6355360" y="1524747"/>
                    </a:lnTo>
                    <a:lnTo>
                      <a:pt x="6364702" y="1511129"/>
                    </a:lnTo>
                    <a:lnTo>
                      <a:pt x="6383376" y="1492982"/>
                    </a:lnTo>
                    <a:lnTo>
                      <a:pt x="6392717" y="1483901"/>
                    </a:lnTo>
                    <a:lnTo>
                      <a:pt x="6411400" y="1470291"/>
                    </a:lnTo>
                    <a:lnTo>
                      <a:pt x="6411400" y="1456680"/>
                    </a:lnTo>
                    <a:lnTo>
                      <a:pt x="6411400" y="1447600"/>
                    </a:lnTo>
                    <a:lnTo>
                      <a:pt x="6388046" y="1402225"/>
                    </a:lnTo>
                    <a:lnTo>
                      <a:pt x="6374043" y="1370460"/>
                    </a:lnTo>
                    <a:lnTo>
                      <a:pt x="6392717" y="1356843"/>
                    </a:lnTo>
                    <a:lnTo>
                      <a:pt x="6453419" y="1343232"/>
                    </a:lnTo>
                    <a:lnTo>
                      <a:pt x="6486106" y="1343232"/>
                    </a:lnTo>
                    <a:lnTo>
                      <a:pt x="6528135" y="1343232"/>
                    </a:lnTo>
                    <a:lnTo>
                      <a:pt x="6556151" y="1343232"/>
                    </a:lnTo>
                    <a:lnTo>
                      <a:pt x="6570162" y="1343232"/>
                    </a:lnTo>
                    <a:lnTo>
                      <a:pt x="6602849" y="1329615"/>
                    </a:lnTo>
                    <a:lnTo>
                      <a:pt x="6621533" y="1329615"/>
                    </a:lnTo>
                    <a:lnTo>
                      <a:pt x="6668223" y="1316004"/>
                    </a:lnTo>
                    <a:lnTo>
                      <a:pt x="6696247" y="1284239"/>
                    </a:lnTo>
                    <a:lnTo>
                      <a:pt x="6724263" y="1270622"/>
                    </a:lnTo>
                    <a:lnTo>
                      <a:pt x="6742937" y="1257011"/>
                    </a:lnTo>
                    <a:lnTo>
                      <a:pt x="6742937" y="1247931"/>
                    </a:lnTo>
                    <a:lnTo>
                      <a:pt x="6742937" y="1229783"/>
                    </a:lnTo>
                    <a:lnTo>
                      <a:pt x="6724263" y="1207092"/>
                    </a:lnTo>
                    <a:lnTo>
                      <a:pt x="6742937" y="1193475"/>
                    </a:lnTo>
                    <a:lnTo>
                      <a:pt x="6747609" y="1175327"/>
                    </a:lnTo>
                    <a:lnTo>
                      <a:pt x="6724263" y="1184401"/>
                    </a:lnTo>
                    <a:lnTo>
                      <a:pt x="6714922" y="1175327"/>
                    </a:lnTo>
                    <a:lnTo>
                      <a:pt x="6705580" y="1157173"/>
                    </a:lnTo>
                    <a:lnTo>
                      <a:pt x="6728934" y="1139026"/>
                    </a:lnTo>
                    <a:lnTo>
                      <a:pt x="6766292" y="1107254"/>
                    </a:lnTo>
                    <a:lnTo>
                      <a:pt x="6780295" y="1080026"/>
                    </a:lnTo>
                    <a:lnTo>
                      <a:pt x="6784966" y="1057342"/>
                    </a:lnTo>
                    <a:lnTo>
                      <a:pt x="6822323" y="1011959"/>
                    </a:lnTo>
                    <a:lnTo>
                      <a:pt x="6850339" y="975658"/>
                    </a:lnTo>
                    <a:lnTo>
                      <a:pt x="6883026" y="952966"/>
                    </a:lnTo>
                    <a:lnTo>
                      <a:pt x="6915712" y="943893"/>
                    </a:lnTo>
                    <a:lnTo>
                      <a:pt x="6967082" y="930275"/>
                    </a:lnTo>
                    <a:lnTo>
                      <a:pt x="6995098" y="916666"/>
                    </a:lnTo>
                    <a:lnTo>
                      <a:pt x="7069813" y="907592"/>
                    </a:lnTo>
                    <a:lnTo>
                      <a:pt x="7069813" y="930275"/>
                    </a:lnTo>
                    <a:lnTo>
                      <a:pt x="7069813" y="957503"/>
                    </a:lnTo>
                    <a:lnTo>
                      <a:pt x="7072686" y="964483"/>
                    </a:lnTo>
                    <a:lnTo>
                      <a:pt x="7069816" y="957507"/>
                    </a:lnTo>
                    <a:lnTo>
                      <a:pt x="7069816" y="930281"/>
                    </a:lnTo>
                    <a:lnTo>
                      <a:pt x="7069816" y="907590"/>
                    </a:lnTo>
                    <a:lnTo>
                      <a:pt x="7093163" y="907590"/>
                    </a:lnTo>
                    <a:lnTo>
                      <a:pt x="7139858" y="889436"/>
                    </a:lnTo>
                    <a:lnTo>
                      <a:pt x="7172546" y="880361"/>
                    </a:lnTo>
                    <a:lnTo>
                      <a:pt x="7237920" y="871287"/>
                    </a:lnTo>
                    <a:lnTo>
                      <a:pt x="7270608" y="862212"/>
                    </a:lnTo>
                    <a:lnTo>
                      <a:pt x="7303295" y="853137"/>
                    </a:lnTo>
                    <a:lnTo>
                      <a:pt x="7317305" y="871287"/>
                    </a:lnTo>
                    <a:lnTo>
                      <a:pt x="7317305" y="907590"/>
                    </a:lnTo>
                    <a:lnTo>
                      <a:pt x="7317305" y="930281"/>
                    </a:lnTo>
                    <a:lnTo>
                      <a:pt x="7331313" y="948432"/>
                    </a:lnTo>
                    <a:lnTo>
                      <a:pt x="7331313" y="966582"/>
                    </a:lnTo>
                    <a:lnTo>
                      <a:pt x="7289287" y="998348"/>
                    </a:lnTo>
                    <a:lnTo>
                      <a:pt x="7289287" y="1057343"/>
                    </a:lnTo>
                    <a:lnTo>
                      <a:pt x="7275278" y="1125414"/>
                    </a:lnTo>
                    <a:lnTo>
                      <a:pt x="7279948" y="1175329"/>
                    </a:lnTo>
                    <a:lnTo>
                      <a:pt x="7284618" y="1225246"/>
                    </a:lnTo>
                    <a:lnTo>
                      <a:pt x="7279948" y="1266087"/>
                    </a:lnTo>
                    <a:lnTo>
                      <a:pt x="7289287" y="1297852"/>
                    </a:lnTo>
                    <a:lnTo>
                      <a:pt x="7289290" y="1297852"/>
                    </a:lnTo>
                    <a:lnTo>
                      <a:pt x="7462066" y="1257011"/>
                    </a:lnTo>
                    <a:lnTo>
                      <a:pt x="7466735" y="1234322"/>
                    </a:lnTo>
                    <a:lnTo>
                      <a:pt x="7504091" y="1220709"/>
                    </a:lnTo>
                    <a:lnTo>
                      <a:pt x="7513431" y="1234322"/>
                    </a:lnTo>
                    <a:lnTo>
                      <a:pt x="7518100" y="1247934"/>
                    </a:lnTo>
                    <a:lnTo>
                      <a:pt x="7527437" y="1247934"/>
                    </a:lnTo>
                    <a:lnTo>
                      <a:pt x="7541446" y="1247934"/>
                    </a:lnTo>
                    <a:lnTo>
                      <a:pt x="7546116" y="1257011"/>
                    </a:lnTo>
                    <a:lnTo>
                      <a:pt x="7546116" y="1261550"/>
                    </a:lnTo>
                    <a:lnTo>
                      <a:pt x="7527437" y="1270626"/>
                    </a:lnTo>
                    <a:lnTo>
                      <a:pt x="7518100" y="1279701"/>
                    </a:lnTo>
                    <a:lnTo>
                      <a:pt x="7513431" y="1284240"/>
                    </a:lnTo>
                    <a:lnTo>
                      <a:pt x="7504091" y="1293316"/>
                    </a:lnTo>
                    <a:lnTo>
                      <a:pt x="7504091" y="1311468"/>
                    </a:lnTo>
                    <a:lnTo>
                      <a:pt x="7508760" y="1320544"/>
                    </a:lnTo>
                    <a:lnTo>
                      <a:pt x="7518100" y="1320544"/>
                    </a:lnTo>
                    <a:lnTo>
                      <a:pt x="7527437" y="1320544"/>
                    </a:lnTo>
                    <a:lnTo>
                      <a:pt x="7546116" y="1329618"/>
                    </a:lnTo>
                    <a:lnTo>
                      <a:pt x="7564796" y="1343234"/>
                    </a:lnTo>
                    <a:lnTo>
                      <a:pt x="7569465" y="1356846"/>
                    </a:lnTo>
                    <a:lnTo>
                      <a:pt x="7564796" y="1365924"/>
                    </a:lnTo>
                    <a:lnTo>
                      <a:pt x="7569465" y="1370462"/>
                    </a:lnTo>
                    <a:lnTo>
                      <a:pt x="7583471" y="1379536"/>
                    </a:lnTo>
                    <a:lnTo>
                      <a:pt x="7592811" y="1384075"/>
                    </a:lnTo>
                    <a:lnTo>
                      <a:pt x="7597481" y="1388613"/>
                    </a:lnTo>
                    <a:lnTo>
                      <a:pt x="7602151" y="1397688"/>
                    </a:lnTo>
                    <a:lnTo>
                      <a:pt x="7630170" y="1384075"/>
                    </a:lnTo>
                    <a:lnTo>
                      <a:pt x="7648846" y="1384075"/>
                    </a:lnTo>
                    <a:lnTo>
                      <a:pt x="7662856" y="1379536"/>
                    </a:lnTo>
                    <a:lnTo>
                      <a:pt x="7653516" y="1365924"/>
                    </a:lnTo>
                    <a:lnTo>
                      <a:pt x="7639507" y="1352308"/>
                    </a:lnTo>
                    <a:lnTo>
                      <a:pt x="7634841" y="1343234"/>
                    </a:lnTo>
                    <a:lnTo>
                      <a:pt x="7639507" y="1334158"/>
                    </a:lnTo>
                    <a:lnTo>
                      <a:pt x="7644176" y="1343234"/>
                    </a:lnTo>
                    <a:lnTo>
                      <a:pt x="7658186" y="1352308"/>
                    </a:lnTo>
                    <a:lnTo>
                      <a:pt x="7672196" y="1361386"/>
                    </a:lnTo>
                    <a:lnTo>
                      <a:pt x="7676866" y="1365924"/>
                    </a:lnTo>
                    <a:lnTo>
                      <a:pt x="7686206" y="1379536"/>
                    </a:lnTo>
                    <a:lnTo>
                      <a:pt x="7695546" y="1384075"/>
                    </a:lnTo>
                    <a:lnTo>
                      <a:pt x="7690875" y="1393152"/>
                    </a:lnTo>
                    <a:lnTo>
                      <a:pt x="7681535" y="1402226"/>
                    </a:lnTo>
                    <a:lnTo>
                      <a:pt x="7667526" y="1406764"/>
                    </a:lnTo>
                    <a:lnTo>
                      <a:pt x="7658186" y="1415841"/>
                    </a:lnTo>
                    <a:lnTo>
                      <a:pt x="7639507" y="1415841"/>
                    </a:lnTo>
                    <a:lnTo>
                      <a:pt x="7625501" y="1424915"/>
                    </a:lnTo>
                    <a:lnTo>
                      <a:pt x="7616161" y="1424915"/>
                    </a:lnTo>
                    <a:lnTo>
                      <a:pt x="7616161" y="1433993"/>
                    </a:lnTo>
                    <a:lnTo>
                      <a:pt x="7606821" y="1443069"/>
                    </a:lnTo>
                    <a:lnTo>
                      <a:pt x="7592811" y="1452143"/>
                    </a:lnTo>
                    <a:lnTo>
                      <a:pt x="7592811" y="1443069"/>
                    </a:lnTo>
                    <a:lnTo>
                      <a:pt x="7588142" y="1429454"/>
                    </a:lnTo>
                    <a:lnTo>
                      <a:pt x="7583471" y="1415841"/>
                    </a:lnTo>
                    <a:lnTo>
                      <a:pt x="7569465" y="1424915"/>
                    </a:lnTo>
                    <a:lnTo>
                      <a:pt x="7569465" y="1433993"/>
                    </a:lnTo>
                    <a:lnTo>
                      <a:pt x="7555456" y="1443069"/>
                    </a:lnTo>
                    <a:lnTo>
                      <a:pt x="7555456" y="1461221"/>
                    </a:lnTo>
                    <a:lnTo>
                      <a:pt x="7546116" y="1470297"/>
                    </a:lnTo>
                    <a:lnTo>
                      <a:pt x="7541446" y="1470297"/>
                    </a:lnTo>
                    <a:lnTo>
                      <a:pt x="7532115" y="1470297"/>
                    </a:lnTo>
                    <a:lnTo>
                      <a:pt x="7532115" y="1474828"/>
                    </a:lnTo>
                    <a:lnTo>
                      <a:pt x="7532115" y="1479367"/>
                    </a:lnTo>
                    <a:lnTo>
                      <a:pt x="7522776" y="1483905"/>
                    </a:lnTo>
                    <a:lnTo>
                      <a:pt x="7518106" y="1479367"/>
                    </a:lnTo>
                    <a:lnTo>
                      <a:pt x="7518106" y="1474828"/>
                    </a:lnTo>
                    <a:lnTo>
                      <a:pt x="7508768" y="1456677"/>
                    </a:lnTo>
                    <a:lnTo>
                      <a:pt x="7508768" y="1447602"/>
                    </a:lnTo>
                    <a:lnTo>
                      <a:pt x="7494758" y="1443063"/>
                    </a:lnTo>
                    <a:lnTo>
                      <a:pt x="7490088" y="1443063"/>
                    </a:lnTo>
                    <a:lnTo>
                      <a:pt x="7485418" y="1447602"/>
                    </a:lnTo>
                    <a:lnTo>
                      <a:pt x="7485418" y="1452139"/>
                    </a:lnTo>
                    <a:lnTo>
                      <a:pt x="7485418" y="1461215"/>
                    </a:lnTo>
                    <a:lnTo>
                      <a:pt x="7485418" y="1474828"/>
                    </a:lnTo>
                    <a:lnTo>
                      <a:pt x="7485418" y="1483905"/>
                    </a:lnTo>
                    <a:lnTo>
                      <a:pt x="7485418" y="1488443"/>
                    </a:lnTo>
                    <a:lnTo>
                      <a:pt x="7485418" y="1502056"/>
                    </a:lnTo>
                    <a:lnTo>
                      <a:pt x="7466740" y="1511133"/>
                    </a:lnTo>
                    <a:lnTo>
                      <a:pt x="7457400" y="1515671"/>
                    </a:lnTo>
                    <a:lnTo>
                      <a:pt x="7448061" y="1524746"/>
                    </a:lnTo>
                    <a:lnTo>
                      <a:pt x="7420043" y="1406760"/>
                    </a:lnTo>
                    <a:lnTo>
                      <a:pt x="7420036" y="1406764"/>
                    </a:lnTo>
                    <a:lnTo>
                      <a:pt x="7416234" y="1407475"/>
                    </a:lnTo>
                    <a:lnTo>
                      <a:pt x="7420040" y="1406764"/>
                    </a:lnTo>
                    <a:lnTo>
                      <a:pt x="7448057" y="1524749"/>
                    </a:lnTo>
                    <a:lnTo>
                      <a:pt x="7443389" y="1533825"/>
                    </a:lnTo>
                    <a:lnTo>
                      <a:pt x="7415369" y="1533825"/>
                    </a:lnTo>
                    <a:lnTo>
                      <a:pt x="7392022" y="1542901"/>
                    </a:lnTo>
                    <a:lnTo>
                      <a:pt x="7368674" y="1551976"/>
                    </a:lnTo>
                    <a:lnTo>
                      <a:pt x="7359335" y="1561053"/>
                    </a:lnTo>
                    <a:lnTo>
                      <a:pt x="7340657" y="1570127"/>
                    </a:lnTo>
                    <a:lnTo>
                      <a:pt x="7303299" y="1570127"/>
                    </a:lnTo>
                    <a:lnTo>
                      <a:pt x="7279952" y="1583741"/>
                    </a:lnTo>
                    <a:lnTo>
                      <a:pt x="7256602" y="1606431"/>
                    </a:lnTo>
                    <a:lnTo>
                      <a:pt x="7247265" y="1610969"/>
                    </a:lnTo>
                    <a:lnTo>
                      <a:pt x="7228585" y="1633659"/>
                    </a:lnTo>
                    <a:lnTo>
                      <a:pt x="7209908" y="1638197"/>
                    </a:lnTo>
                    <a:lnTo>
                      <a:pt x="7205237" y="1624584"/>
                    </a:lnTo>
                    <a:lnTo>
                      <a:pt x="7223914" y="1597355"/>
                    </a:lnTo>
                    <a:lnTo>
                      <a:pt x="7223912" y="1597352"/>
                    </a:lnTo>
                    <a:lnTo>
                      <a:pt x="7205230" y="1624579"/>
                    </a:lnTo>
                    <a:lnTo>
                      <a:pt x="7209902" y="1638196"/>
                    </a:lnTo>
                    <a:lnTo>
                      <a:pt x="7177215" y="1683572"/>
                    </a:lnTo>
                    <a:lnTo>
                      <a:pt x="7209902" y="1669961"/>
                    </a:lnTo>
                    <a:lnTo>
                      <a:pt x="7233246" y="1660887"/>
                    </a:lnTo>
                    <a:lnTo>
                      <a:pt x="7261271" y="1642733"/>
                    </a:lnTo>
                    <a:lnTo>
                      <a:pt x="7270603" y="1633659"/>
                    </a:lnTo>
                    <a:lnTo>
                      <a:pt x="7298619" y="1629122"/>
                    </a:lnTo>
                    <a:lnTo>
                      <a:pt x="7321974" y="1624579"/>
                    </a:lnTo>
                    <a:lnTo>
                      <a:pt x="7331315" y="1615505"/>
                    </a:lnTo>
                    <a:lnTo>
                      <a:pt x="7359331" y="1601894"/>
                    </a:lnTo>
                    <a:lnTo>
                      <a:pt x="7382675" y="1574666"/>
                    </a:lnTo>
                    <a:lnTo>
                      <a:pt x="7359331" y="1620042"/>
                    </a:lnTo>
                    <a:lnTo>
                      <a:pt x="7382675" y="1610968"/>
                    </a:lnTo>
                    <a:lnTo>
                      <a:pt x="7396688" y="1592814"/>
                    </a:lnTo>
                    <a:lnTo>
                      <a:pt x="7410691" y="1588277"/>
                    </a:lnTo>
                    <a:lnTo>
                      <a:pt x="7429375" y="1583740"/>
                    </a:lnTo>
                    <a:lnTo>
                      <a:pt x="7438717" y="1583740"/>
                    </a:lnTo>
                    <a:lnTo>
                      <a:pt x="7396688" y="1620042"/>
                    </a:lnTo>
                    <a:lnTo>
                      <a:pt x="7359331" y="1647270"/>
                    </a:lnTo>
                    <a:lnTo>
                      <a:pt x="7331315" y="1660887"/>
                    </a:lnTo>
                    <a:lnTo>
                      <a:pt x="7307961" y="1683572"/>
                    </a:lnTo>
                    <a:lnTo>
                      <a:pt x="7270603" y="1692652"/>
                    </a:lnTo>
                    <a:lnTo>
                      <a:pt x="7228575" y="1706263"/>
                    </a:lnTo>
                    <a:lnTo>
                      <a:pt x="7191227" y="1715343"/>
                    </a:lnTo>
                    <a:lnTo>
                      <a:pt x="7167878" y="1701728"/>
                    </a:lnTo>
                    <a:lnTo>
                      <a:pt x="7167879" y="1701731"/>
                    </a:lnTo>
                    <a:lnTo>
                      <a:pt x="7172548" y="1706267"/>
                    </a:lnTo>
                    <a:lnTo>
                      <a:pt x="7163209" y="1715342"/>
                    </a:lnTo>
                    <a:lnTo>
                      <a:pt x="7153871" y="1738032"/>
                    </a:lnTo>
                    <a:lnTo>
                      <a:pt x="7149199" y="1760721"/>
                    </a:lnTo>
                    <a:lnTo>
                      <a:pt x="7158540" y="1760721"/>
                    </a:lnTo>
                    <a:lnTo>
                      <a:pt x="7177217" y="1760721"/>
                    </a:lnTo>
                    <a:lnTo>
                      <a:pt x="7186557" y="1787950"/>
                    </a:lnTo>
                    <a:lnTo>
                      <a:pt x="7186557" y="1806101"/>
                    </a:lnTo>
                    <a:lnTo>
                      <a:pt x="7186557" y="1842405"/>
                    </a:lnTo>
                    <a:lnTo>
                      <a:pt x="7181887" y="1865095"/>
                    </a:lnTo>
                    <a:lnTo>
                      <a:pt x="7177217" y="1901399"/>
                    </a:lnTo>
                    <a:lnTo>
                      <a:pt x="7158540" y="1919550"/>
                    </a:lnTo>
                    <a:lnTo>
                      <a:pt x="7158540" y="1937702"/>
                    </a:lnTo>
                    <a:lnTo>
                      <a:pt x="7158540" y="1978543"/>
                    </a:lnTo>
                    <a:lnTo>
                      <a:pt x="7135192" y="1996693"/>
                    </a:lnTo>
                    <a:lnTo>
                      <a:pt x="7121184" y="2014847"/>
                    </a:lnTo>
                    <a:lnTo>
                      <a:pt x="7116513" y="2019383"/>
                    </a:lnTo>
                    <a:lnTo>
                      <a:pt x="7111843" y="2051151"/>
                    </a:lnTo>
                    <a:lnTo>
                      <a:pt x="7107174" y="2051151"/>
                    </a:lnTo>
                    <a:lnTo>
                      <a:pt x="7102505" y="2046612"/>
                    </a:lnTo>
                    <a:lnTo>
                      <a:pt x="7102505" y="2032997"/>
                    </a:lnTo>
                    <a:lnTo>
                      <a:pt x="7107174" y="2014847"/>
                    </a:lnTo>
                    <a:lnTo>
                      <a:pt x="7102505" y="2014847"/>
                    </a:lnTo>
                    <a:lnTo>
                      <a:pt x="7083826" y="2014847"/>
                    </a:lnTo>
                    <a:lnTo>
                      <a:pt x="7060479" y="2014847"/>
                    </a:lnTo>
                    <a:lnTo>
                      <a:pt x="7046470" y="2010308"/>
                    </a:lnTo>
                    <a:lnTo>
                      <a:pt x="7027793" y="2001232"/>
                    </a:lnTo>
                    <a:lnTo>
                      <a:pt x="7025761" y="1999653"/>
                    </a:lnTo>
                    <a:lnTo>
                      <a:pt x="7018452" y="2010309"/>
                    </a:lnTo>
                    <a:lnTo>
                      <a:pt x="7027789" y="2028460"/>
                    </a:lnTo>
                    <a:lnTo>
                      <a:pt x="7037129" y="2046612"/>
                    </a:lnTo>
                    <a:lnTo>
                      <a:pt x="7046468" y="2064763"/>
                    </a:lnTo>
                    <a:lnTo>
                      <a:pt x="7060476" y="2073839"/>
                    </a:lnTo>
                    <a:lnTo>
                      <a:pt x="7074485" y="2087453"/>
                    </a:lnTo>
                    <a:lnTo>
                      <a:pt x="7083824" y="2091990"/>
                    </a:lnTo>
                    <a:lnTo>
                      <a:pt x="7088493" y="2101065"/>
                    </a:lnTo>
                    <a:lnTo>
                      <a:pt x="7102501" y="2114680"/>
                    </a:lnTo>
                    <a:lnTo>
                      <a:pt x="7107171" y="2150983"/>
                    </a:lnTo>
                    <a:lnTo>
                      <a:pt x="7093982" y="2152815"/>
                    </a:lnTo>
                    <a:lnTo>
                      <a:pt x="7094375" y="2158205"/>
                    </a:lnTo>
                    <a:cubicBezTo>
                      <a:pt x="7094870" y="2164984"/>
                      <a:pt x="7095859" y="2178543"/>
                      <a:pt x="7097836" y="2205660"/>
                    </a:cubicBezTo>
                    <a:cubicBezTo>
                      <a:pt x="7097836" y="2205660"/>
                      <a:pt x="7097836" y="2205660"/>
                      <a:pt x="7097836" y="2240523"/>
                    </a:cubicBezTo>
                    <a:cubicBezTo>
                      <a:pt x="7097836" y="2240523"/>
                      <a:pt x="7097836" y="2240523"/>
                      <a:pt x="7089924" y="2259896"/>
                    </a:cubicBezTo>
                    <a:cubicBezTo>
                      <a:pt x="7089924" y="2259896"/>
                      <a:pt x="7082012" y="2256021"/>
                      <a:pt x="7078055" y="2252145"/>
                    </a:cubicBezTo>
                    <a:cubicBezTo>
                      <a:pt x="7078055" y="2252145"/>
                      <a:pt x="7085968" y="2240523"/>
                      <a:pt x="7085968" y="2240523"/>
                    </a:cubicBezTo>
                    <a:cubicBezTo>
                      <a:pt x="7085968" y="2240523"/>
                      <a:pt x="7085968" y="2240523"/>
                      <a:pt x="7089924" y="2228905"/>
                    </a:cubicBezTo>
                    <a:cubicBezTo>
                      <a:pt x="7089924" y="2228905"/>
                      <a:pt x="7089924" y="2228905"/>
                      <a:pt x="7085968" y="2217283"/>
                    </a:cubicBezTo>
                    <a:cubicBezTo>
                      <a:pt x="7085968" y="2217283"/>
                      <a:pt x="7085968" y="2217283"/>
                      <a:pt x="7070144" y="2232777"/>
                    </a:cubicBezTo>
                    <a:cubicBezTo>
                      <a:pt x="7070144" y="2232777"/>
                      <a:pt x="7070144" y="2232777"/>
                      <a:pt x="7070144" y="2248274"/>
                    </a:cubicBezTo>
                    <a:cubicBezTo>
                      <a:pt x="7070144" y="2248274"/>
                      <a:pt x="7070144" y="2248274"/>
                      <a:pt x="7070144" y="2259896"/>
                    </a:cubicBezTo>
                    <a:cubicBezTo>
                      <a:pt x="7070144" y="2259896"/>
                      <a:pt x="7070144" y="2259896"/>
                      <a:pt x="7070144" y="2294759"/>
                    </a:cubicBezTo>
                    <a:cubicBezTo>
                      <a:pt x="7070144" y="2294759"/>
                      <a:pt x="7070144" y="2294759"/>
                      <a:pt x="7058281" y="2310253"/>
                    </a:cubicBezTo>
                    <a:cubicBezTo>
                      <a:pt x="7058281" y="2310253"/>
                      <a:pt x="7058281" y="2310253"/>
                      <a:pt x="7046412" y="2318004"/>
                    </a:cubicBezTo>
                    <a:cubicBezTo>
                      <a:pt x="7046412" y="2318004"/>
                      <a:pt x="7046412" y="2318004"/>
                      <a:pt x="7046412" y="2325750"/>
                    </a:cubicBezTo>
                    <a:cubicBezTo>
                      <a:pt x="7046412" y="2325750"/>
                      <a:pt x="7046412" y="2325750"/>
                      <a:pt x="7046412" y="2337373"/>
                    </a:cubicBezTo>
                    <a:cubicBezTo>
                      <a:pt x="7046412" y="2337373"/>
                      <a:pt x="7046412" y="2337373"/>
                      <a:pt x="7034544" y="2348995"/>
                    </a:cubicBezTo>
                    <a:cubicBezTo>
                      <a:pt x="7034544" y="2348995"/>
                      <a:pt x="7034544" y="2348995"/>
                      <a:pt x="7030594" y="2391605"/>
                    </a:cubicBezTo>
                    <a:cubicBezTo>
                      <a:pt x="7030594" y="2391605"/>
                      <a:pt x="7030594" y="2391605"/>
                      <a:pt x="7022682" y="2418725"/>
                    </a:cubicBezTo>
                    <a:cubicBezTo>
                      <a:pt x="7022682" y="2418725"/>
                      <a:pt x="7022682" y="2418725"/>
                      <a:pt x="7014769" y="2407102"/>
                    </a:cubicBezTo>
                    <a:cubicBezTo>
                      <a:pt x="7014769" y="2407102"/>
                      <a:pt x="7014769" y="2407102"/>
                      <a:pt x="7010813" y="2383858"/>
                    </a:cubicBezTo>
                    <a:cubicBezTo>
                      <a:pt x="7010813" y="2383858"/>
                      <a:pt x="7010813" y="2383858"/>
                      <a:pt x="7010813" y="2345120"/>
                    </a:cubicBezTo>
                    <a:cubicBezTo>
                      <a:pt x="7010813" y="2345120"/>
                      <a:pt x="7010813" y="2345120"/>
                      <a:pt x="7014769" y="2321875"/>
                    </a:cubicBezTo>
                    <a:cubicBezTo>
                      <a:pt x="7014769" y="2321875"/>
                      <a:pt x="7014769" y="2321875"/>
                      <a:pt x="7026637" y="2287012"/>
                    </a:cubicBezTo>
                    <a:cubicBezTo>
                      <a:pt x="7026637" y="2287012"/>
                      <a:pt x="7026637" y="2287012"/>
                      <a:pt x="7018726" y="2267643"/>
                    </a:cubicBezTo>
                    <a:cubicBezTo>
                      <a:pt x="7018726" y="2267643"/>
                      <a:pt x="7018726" y="2267643"/>
                      <a:pt x="7006858" y="2256021"/>
                    </a:cubicBezTo>
                    <a:cubicBezTo>
                      <a:pt x="7006858" y="2256021"/>
                      <a:pt x="7006858" y="2256021"/>
                      <a:pt x="7010813" y="2252145"/>
                    </a:cubicBezTo>
                    <a:cubicBezTo>
                      <a:pt x="7010813" y="2252145"/>
                      <a:pt x="7010813" y="2252145"/>
                      <a:pt x="7002901" y="2232777"/>
                    </a:cubicBezTo>
                    <a:cubicBezTo>
                      <a:pt x="7002901" y="2232777"/>
                      <a:pt x="7002901" y="2232777"/>
                      <a:pt x="6991038" y="2209535"/>
                    </a:cubicBezTo>
                    <a:cubicBezTo>
                      <a:pt x="6991038" y="2209535"/>
                      <a:pt x="6991038" y="2209535"/>
                      <a:pt x="6975213" y="2197914"/>
                    </a:cubicBezTo>
                    <a:cubicBezTo>
                      <a:pt x="6975213" y="2197914"/>
                      <a:pt x="6975213" y="2197914"/>
                      <a:pt x="6951482" y="2197914"/>
                    </a:cubicBezTo>
                    <a:cubicBezTo>
                      <a:pt x="6951482" y="2197914"/>
                      <a:pt x="6951482" y="2197914"/>
                      <a:pt x="6935658" y="2194039"/>
                    </a:cubicBezTo>
                    <a:cubicBezTo>
                      <a:pt x="6935658" y="2194039"/>
                      <a:pt x="6935658" y="2194039"/>
                      <a:pt x="6927752" y="2186291"/>
                    </a:cubicBezTo>
                    <a:cubicBezTo>
                      <a:pt x="6927752" y="2186291"/>
                      <a:pt x="6927752" y="2186291"/>
                      <a:pt x="6931702" y="2178544"/>
                    </a:cubicBezTo>
                    <a:cubicBezTo>
                      <a:pt x="6931702" y="2178544"/>
                      <a:pt x="6931702" y="2178544"/>
                      <a:pt x="6927752" y="2163046"/>
                    </a:cubicBezTo>
                    <a:cubicBezTo>
                      <a:pt x="6927752" y="2163046"/>
                      <a:pt x="6927752" y="2163046"/>
                      <a:pt x="6939614" y="2163046"/>
                    </a:cubicBezTo>
                    <a:cubicBezTo>
                      <a:pt x="6939614" y="2163046"/>
                      <a:pt x="6939614" y="2163046"/>
                      <a:pt x="6955439" y="2147553"/>
                    </a:cubicBezTo>
                    <a:cubicBezTo>
                      <a:pt x="6955439" y="2147553"/>
                      <a:pt x="6955439" y="2147553"/>
                      <a:pt x="6955439" y="2139806"/>
                    </a:cubicBezTo>
                    <a:cubicBezTo>
                      <a:pt x="6955439" y="2139806"/>
                      <a:pt x="6955439" y="2139806"/>
                      <a:pt x="6939614" y="2124308"/>
                    </a:cubicBezTo>
                    <a:cubicBezTo>
                      <a:pt x="6939614" y="2124308"/>
                      <a:pt x="6939614" y="2124308"/>
                      <a:pt x="6943570" y="2120438"/>
                    </a:cubicBezTo>
                    <a:cubicBezTo>
                      <a:pt x="6943570" y="2120438"/>
                      <a:pt x="6943570" y="2120438"/>
                      <a:pt x="6931702" y="2104940"/>
                    </a:cubicBezTo>
                    <a:cubicBezTo>
                      <a:pt x="6931702" y="2104940"/>
                      <a:pt x="6931702" y="2104940"/>
                      <a:pt x="6923795" y="2101068"/>
                    </a:cubicBezTo>
                    <a:cubicBezTo>
                      <a:pt x="6923795" y="2101068"/>
                      <a:pt x="6923795" y="2101068"/>
                      <a:pt x="6900058" y="2093317"/>
                    </a:cubicBezTo>
                    <a:cubicBezTo>
                      <a:pt x="6900058" y="2093317"/>
                      <a:pt x="6900058" y="2093317"/>
                      <a:pt x="6907971" y="2081695"/>
                    </a:cubicBezTo>
                    <a:cubicBezTo>
                      <a:pt x="6907971" y="2081695"/>
                      <a:pt x="6907971" y="2081695"/>
                      <a:pt x="6927752" y="2062325"/>
                    </a:cubicBezTo>
                    <a:cubicBezTo>
                      <a:pt x="6927752" y="2062325"/>
                      <a:pt x="6927752" y="2062325"/>
                      <a:pt x="6911927" y="2062325"/>
                    </a:cubicBezTo>
                    <a:cubicBezTo>
                      <a:pt x="6911927" y="2062325"/>
                      <a:pt x="6911927" y="2062325"/>
                      <a:pt x="6911927" y="2046832"/>
                    </a:cubicBezTo>
                    <a:cubicBezTo>
                      <a:pt x="6911927" y="2046832"/>
                      <a:pt x="6911927" y="2046832"/>
                      <a:pt x="6919839" y="2023587"/>
                    </a:cubicBezTo>
                    <a:cubicBezTo>
                      <a:pt x="6919839" y="2023587"/>
                      <a:pt x="6919839" y="2023587"/>
                      <a:pt x="6931702" y="2019716"/>
                    </a:cubicBezTo>
                    <a:cubicBezTo>
                      <a:pt x="6931702" y="2019716"/>
                      <a:pt x="6931702" y="2019716"/>
                      <a:pt x="6935658" y="1992595"/>
                    </a:cubicBezTo>
                    <a:cubicBezTo>
                      <a:pt x="6935658" y="1992595"/>
                      <a:pt x="6935658" y="1992595"/>
                      <a:pt x="6927752" y="1988724"/>
                    </a:cubicBezTo>
                    <a:cubicBezTo>
                      <a:pt x="6927752" y="1988724"/>
                      <a:pt x="6927752" y="1988724"/>
                      <a:pt x="6915883" y="2011965"/>
                    </a:cubicBezTo>
                    <a:cubicBezTo>
                      <a:pt x="6915883" y="2011965"/>
                      <a:pt x="6915883" y="2011965"/>
                      <a:pt x="6892152" y="2027462"/>
                    </a:cubicBezTo>
                    <a:cubicBezTo>
                      <a:pt x="6892152" y="2027462"/>
                      <a:pt x="6892152" y="2027462"/>
                      <a:pt x="6880283" y="2050707"/>
                    </a:cubicBezTo>
                    <a:cubicBezTo>
                      <a:pt x="6880283" y="2050707"/>
                      <a:pt x="6880283" y="2050707"/>
                      <a:pt x="6864459" y="2050707"/>
                    </a:cubicBezTo>
                    <a:cubicBezTo>
                      <a:pt x="6864459" y="2050707"/>
                      <a:pt x="6864459" y="2050707"/>
                      <a:pt x="6872372" y="2062325"/>
                    </a:cubicBezTo>
                    <a:cubicBezTo>
                      <a:pt x="6872372" y="2062325"/>
                      <a:pt x="6872372" y="2062325"/>
                      <a:pt x="6884240" y="2081695"/>
                    </a:cubicBezTo>
                    <a:cubicBezTo>
                      <a:pt x="6884240" y="2081695"/>
                      <a:pt x="6884240" y="2081695"/>
                      <a:pt x="6880283" y="2108815"/>
                    </a:cubicBezTo>
                    <a:cubicBezTo>
                      <a:pt x="6880283" y="2108815"/>
                      <a:pt x="6880283" y="2108815"/>
                      <a:pt x="6884240" y="2135931"/>
                    </a:cubicBezTo>
                    <a:cubicBezTo>
                      <a:pt x="6884240" y="2135931"/>
                      <a:pt x="6884240" y="2135931"/>
                      <a:pt x="6884240" y="2163046"/>
                    </a:cubicBezTo>
                    <a:cubicBezTo>
                      <a:pt x="6884240" y="2163046"/>
                      <a:pt x="6884240" y="2163046"/>
                      <a:pt x="6892152" y="2174669"/>
                    </a:cubicBezTo>
                    <a:cubicBezTo>
                      <a:pt x="6892152" y="2174669"/>
                      <a:pt x="6892152" y="2174669"/>
                      <a:pt x="6915883" y="2205660"/>
                    </a:cubicBezTo>
                    <a:cubicBezTo>
                      <a:pt x="6915883" y="2205660"/>
                      <a:pt x="6915883" y="2205660"/>
                      <a:pt x="6915883" y="2209535"/>
                    </a:cubicBezTo>
                    <a:cubicBezTo>
                      <a:pt x="6915883" y="2209535"/>
                      <a:pt x="6915883" y="2209535"/>
                      <a:pt x="6915883" y="2221154"/>
                    </a:cubicBezTo>
                    <a:cubicBezTo>
                      <a:pt x="6915883" y="2221154"/>
                      <a:pt x="6915883" y="2221154"/>
                      <a:pt x="6927752" y="2232777"/>
                    </a:cubicBezTo>
                    <a:cubicBezTo>
                      <a:pt x="6927752" y="2232777"/>
                      <a:pt x="6927752" y="2232777"/>
                      <a:pt x="6935658" y="2248274"/>
                    </a:cubicBezTo>
                    <a:cubicBezTo>
                      <a:pt x="6935658" y="2248274"/>
                      <a:pt x="6935658" y="2248274"/>
                      <a:pt x="6923795" y="2252145"/>
                    </a:cubicBezTo>
                    <a:cubicBezTo>
                      <a:pt x="6923795" y="2252145"/>
                      <a:pt x="6923795" y="2252145"/>
                      <a:pt x="6907971" y="2244398"/>
                    </a:cubicBezTo>
                    <a:cubicBezTo>
                      <a:pt x="6907971" y="2244398"/>
                      <a:pt x="6907971" y="2244398"/>
                      <a:pt x="6896108" y="2236652"/>
                    </a:cubicBezTo>
                    <a:cubicBezTo>
                      <a:pt x="6896108" y="2236652"/>
                      <a:pt x="6896108" y="2236652"/>
                      <a:pt x="6844684" y="2232777"/>
                    </a:cubicBezTo>
                    <a:cubicBezTo>
                      <a:pt x="6844684" y="2232777"/>
                      <a:pt x="6844684" y="2232777"/>
                      <a:pt x="6842707" y="2233261"/>
                    </a:cubicBezTo>
                    <a:lnTo>
                      <a:pt x="6833072" y="2235621"/>
                    </a:lnTo>
                    <a:lnTo>
                      <a:pt x="6845667" y="2241745"/>
                    </a:lnTo>
                    <a:lnTo>
                      <a:pt x="6864352" y="2259895"/>
                    </a:lnTo>
                    <a:lnTo>
                      <a:pt x="6878354" y="2259895"/>
                    </a:lnTo>
                    <a:lnTo>
                      <a:pt x="6883026" y="2250816"/>
                    </a:lnTo>
                    <a:lnTo>
                      <a:pt x="6887696" y="2250816"/>
                    </a:lnTo>
                    <a:lnTo>
                      <a:pt x="6901709" y="2268967"/>
                    </a:lnTo>
                    <a:lnTo>
                      <a:pt x="6929724" y="2287123"/>
                    </a:lnTo>
                    <a:lnTo>
                      <a:pt x="6948398" y="2282581"/>
                    </a:lnTo>
                    <a:lnTo>
                      <a:pt x="6948398" y="2296196"/>
                    </a:lnTo>
                    <a:lnTo>
                      <a:pt x="6948398" y="2318888"/>
                    </a:lnTo>
                    <a:lnTo>
                      <a:pt x="6957740" y="2337038"/>
                    </a:lnTo>
                    <a:lnTo>
                      <a:pt x="6929724" y="2332501"/>
                    </a:lnTo>
                    <a:lnTo>
                      <a:pt x="6925053" y="2318888"/>
                    </a:lnTo>
                    <a:lnTo>
                      <a:pt x="6901709" y="2314351"/>
                    </a:lnTo>
                    <a:lnTo>
                      <a:pt x="6883026" y="2305273"/>
                    </a:lnTo>
                    <a:lnTo>
                      <a:pt x="6883026" y="2309809"/>
                    </a:lnTo>
                    <a:lnTo>
                      <a:pt x="6901709" y="2337038"/>
                    </a:lnTo>
                    <a:lnTo>
                      <a:pt x="6943736" y="2350652"/>
                    </a:lnTo>
                    <a:lnTo>
                      <a:pt x="6953069" y="2355189"/>
                    </a:lnTo>
                    <a:lnTo>
                      <a:pt x="6962410" y="2368803"/>
                    </a:lnTo>
                    <a:lnTo>
                      <a:pt x="6971752" y="2382417"/>
                    </a:lnTo>
                    <a:lnTo>
                      <a:pt x="6953069" y="2373344"/>
                    </a:lnTo>
                    <a:lnTo>
                      <a:pt x="6943736" y="2382417"/>
                    </a:lnTo>
                    <a:lnTo>
                      <a:pt x="6943736" y="2391494"/>
                    </a:lnTo>
                    <a:lnTo>
                      <a:pt x="6953069" y="2400567"/>
                    </a:lnTo>
                    <a:lnTo>
                      <a:pt x="6962410" y="2418724"/>
                    </a:lnTo>
                    <a:lnTo>
                      <a:pt x="6976423" y="2427796"/>
                    </a:lnTo>
                    <a:lnTo>
                      <a:pt x="6981095" y="2441410"/>
                    </a:lnTo>
                    <a:lnTo>
                      <a:pt x="7004439" y="2455024"/>
                    </a:lnTo>
                    <a:lnTo>
                      <a:pt x="7013780" y="2455024"/>
                    </a:lnTo>
                    <a:lnTo>
                      <a:pt x="7032455" y="2468639"/>
                    </a:lnTo>
                    <a:lnTo>
                      <a:pt x="7046467" y="2486789"/>
                    </a:lnTo>
                    <a:lnTo>
                      <a:pt x="7055809" y="2509481"/>
                    </a:lnTo>
                    <a:lnTo>
                      <a:pt x="7055809" y="2523095"/>
                    </a:lnTo>
                    <a:lnTo>
                      <a:pt x="7032455" y="2532168"/>
                    </a:lnTo>
                    <a:lnTo>
                      <a:pt x="7029290" y="2532791"/>
                    </a:lnTo>
                    <a:lnTo>
                      <a:pt x="7030296" y="2534096"/>
                    </a:lnTo>
                    <a:cubicBezTo>
                      <a:pt x="7031779" y="2536018"/>
                      <a:pt x="7034746" y="2539862"/>
                      <a:pt x="7040681" y="2547550"/>
                    </a:cubicBezTo>
                    <a:cubicBezTo>
                      <a:pt x="7040681" y="2547550"/>
                      <a:pt x="7040681" y="2547550"/>
                      <a:pt x="7044633" y="2559084"/>
                    </a:cubicBezTo>
                    <a:cubicBezTo>
                      <a:pt x="7044633" y="2559084"/>
                      <a:pt x="7044633" y="2559084"/>
                      <a:pt x="7056489" y="2574461"/>
                    </a:cubicBezTo>
                    <a:cubicBezTo>
                      <a:pt x="7056489" y="2574461"/>
                      <a:pt x="7056489" y="2574461"/>
                      <a:pt x="7056489" y="2585995"/>
                    </a:cubicBezTo>
                    <a:cubicBezTo>
                      <a:pt x="7056489" y="2585995"/>
                      <a:pt x="7056489" y="2585995"/>
                      <a:pt x="7044633" y="2585995"/>
                    </a:cubicBezTo>
                    <a:cubicBezTo>
                      <a:pt x="7044633" y="2585995"/>
                      <a:pt x="7044633" y="2585995"/>
                      <a:pt x="7024860" y="2578309"/>
                    </a:cubicBezTo>
                    <a:cubicBezTo>
                      <a:pt x="7024860" y="2578309"/>
                      <a:pt x="7024860" y="2578309"/>
                      <a:pt x="7020908" y="2578309"/>
                    </a:cubicBezTo>
                    <a:cubicBezTo>
                      <a:pt x="7020908" y="2578309"/>
                      <a:pt x="7020908" y="2578309"/>
                      <a:pt x="7020908" y="2582152"/>
                    </a:cubicBezTo>
                    <a:cubicBezTo>
                      <a:pt x="7020908" y="2582152"/>
                      <a:pt x="7020908" y="2582152"/>
                      <a:pt x="7028812" y="2593685"/>
                    </a:cubicBezTo>
                    <a:cubicBezTo>
                      <a:pt x="7028812" y="2593685"/>
                      <a:pt x="7028812" y="2593685"/>
                      <a:pt x="7032775" y="2593685"/>
                    </a:cubicBezTo>
                    <a:cubicBezTo>
                      <a:pt x="7032775" y="2597529"/>
                      <a:pt x="7036729" y="2601377"/>
                      <a:pt x="7036729" y="2601377"/>
                    </a:cubicBezTo>
                    <a:cubicBezTo>
                      <a:pt x="7036729" y="2601377"/>
                      <a:pt x="7036729" y="2601377"/>
                      <a:pt x="7032775" y="2605219"/>
                    </a:cubicBezTo>
                    <a:cubicBezTo>
                      <a:pt x="7032775" y="2605219"/>
                      <a:pt x="7032775" y="2605219"/>
                      <a:pt x="7028812" y="2616753"/>
                    </a:cubicBezTo>
                    <a:cubicBezTo>
                      <a:pt x="7028812" y="2616753"/>
                      <a:pt x="7028812" y="2616753"/>
                      <a:pt x="7009050" y="2616753"/>
                    </a:cubicBezTo>
                    <a:cubicBezTo>
                      <a:pt x="7009050" y="2616753"/>
                      <a:pt x="7009050" y="2616753"/>
                      <a:pt x="7005098" y="2624444"/>
                    </a:cubicBezTo>
                    <a:cubicBezTo>
                      <a:pt x="7005098" y="2624444"/>
                      <a:pt x="7005098" y="2624444"/>
                      <a:pt x="6989278" y="2632131"/>
                    </a:cubicBezTo>
                    <a:cubicBezTo>
                      <a:pt x="6989278" y="2632131"/>
                      <a:pt x="6989278" y="2632131"/>
                      <a:pt x="6985326" y="2632131"/>
                    </a:cubicBezTo>
                    <a:cubicBezTo>
                      <a:pt x="6985326" y="2632131"/>
                      <a:pt x="6985326" y="2632131"/>
                      <a:pt x="6973469" y="2639821"/>
                    </a:cubicBezTo>
                    <a:cubicBezTo>
                      <a:pt x="6973469" y="2639821"/>
                      <a:pt x="6973469" y="2639821"/>
                      <a:pt x="6969516" y="2643665"/>
                    </a:cubicBezTo>
                    <a:cubicBezTo>
                      <a:pt x="6969516" y="2643665"/>
                      <a:pt x="6969516" y="2643665"/>
                      <a:pt x="6957659" y="2651355"/>
                    </a:cubicBezTo>
                    <a:cubicBezTo>
                      <a:pt x="6957659" y="2651355"/>
                      <a:pt x="6957659" y="2651355"/>
                      <a:pt x="6949744" y="2632131"/>
                    </a:cubicBezTo>
                    <a:cubicBezTo>
                      <a:pt x="6949744" y="2632131"/>
                      <a:pt x="6949744" y="2632131"/>
                      <a:pt x="6945791" y="2609063"/>
                    </a:cubicBezTo>
                    <a:cubicBezTo>
                      <a:pt x="6945791" y="2609063"/>
                      <a:pt x="6945791" y="2609063"/>
                      <a:pt x="6941839" y="2593685"/>
                    </a:cubicBezTo>
                    <a:cubicBezTo>
                      <a:pt x="6941839" y="2593685"/>
                      <a:pt x="6941839" y="2593685"/>
                      <a:pt x="6933935" y="2601377"/>
                    </a:cubicBezTo>
                    <a:cubicBezTo>
                      <a:pt x="6933935" y="2601377"/>
                      <a:pt x="6933935" y="2601377"/>
                      <a:pt x="6933935" y="2609063"/>
                    </a:cubicBezTo>
                    <a:cubicBezTo>
                      <a:pt x="6933935" y="2609063"/>
                      <a:pt x="6933935" y="2609063"/>
                      <a:pt x="6933935" y="2620597"/>
                    </a:cubicBezTo>
                    <a:cubicBezTo>
                      <a:pt x="6933935" y="2620597"/>
                      <a:pt x="6933935" y="2620597"/>
                      <a:pt x="6937887" y="2628287"/>
                    </a:cubicBezTo>
                    <a:cubicBezTo>
                      <a:pt x="6937887" y="2628287"/>
                      <a:pt x="6937887" y="2628287"/>
                      <a:pt x="6941839" y="2635978"/>
                    </a:cubicBezTo>
                    <a:cubicBezTo>
                      <a:pt x="6941839" y="2635978"/>
                      <a:pt x="6941839" y="2635978"/>
                      <a:pt x="6949744" y="2647512"/>
                    </a:cubicBezTo>
                    <a:cubicBezTo>
                      <a:pt x="6949744" y="2647512"/>
                      <a:pt x="6949744" y="2647512"/>
                      <a:pt x="6949744" y="2655199"/>
                    </a:cubicBezTo>
                    <a:cubicBezTo>
                      <a:pt x="6949744" y="2655199"/>
                      <a:pt x="6949744" y="2655199"/>
                      <a:pt x="6949744" y="2674423"/>
                    </a:cubicBezTo>
                    <a:cubicBezTo>
                      <a:pt x="6949744" y="2674423"/>
                      <a:pt x="6949744" y="2674423"/>
                      <a:pt x="6953707" y="2682113"/>
                    </a:cubicBezTo>
                    <a:cubicBezTo>
                      <a:pt x="6953707" y="2682113"/>
                      <a:pt x="6953707" y="2682113"/>
                      <a:pt x="6965564" y="2666732"/>
                    </a:cubicBezTo>
                    <a:cubicBezTo>
                      <a:pt x="6965564" y="2666732"/>
                      <a:pt x="6965564" y="2666732"/>
                      <a:pt x="6977421" y="2655199"/>
                    </a:cubicBezTo>
                    <a:cubicBezTo>
                      <a:pt x="6977421" y="2655199"/>
                      <a:pt x="6977421" y="2655199"/>
                      <a:pt x="7001146" y="2647512"/>
                    </a:cubicBezTo>
                    <a:cubicBezTo>
                      <a:pt x="7001146" y="2647512"/>
                      <a:pt x="7001146" y="2647512"/>
                      <a:pt x="7009050" y="2647512"/>
                    </a:cubicBezTo>
                    <a:cubicBezTo>
                      <a:pt x="7009050" y="2647512"/>
                      <a:pt x="7009050" y="2647512"/>
                      <a:pt x="7032775" y="2635978"/>
                    </a:cubicBezTo>
                    <a:cubicBezTo>
                      <a:pt x="7032775" y="2635978"/>
                      <a:pt x="7032775" y="2635978"/>
                      <a:pt x="7044633" y="2639821"/>
                    </a:cubicBezTo>
                    <a:cubicBezTo>
                      <a:pt x="7044633" y="2639821"/>
                      <a:pt x="7044633" y="2639821"/>
                      <a:pt x="7052537" y="2655199"/>
                    </a:cubicBezTo>
                    <a:cubicBezTo>
                      <a:pt x="7052537" y="2655199"/>
                      <a:pt x="7052537" y="2655199"/>
                      <a:pt x="7056489" y="2678266"/>
                    </a:cubicBezTo>
                    <a:cubicBezTo>
                      <a:pt x="7056489" y="2678266"/>
                      <a:pt x="7056489" y="2678266"/>
                      <a:pt x="7068347" y="2685957"/>
                    </a:cubicBezTo>
                    <a:cubicBezTo>
                      <a:pt x="7068347" y="2685957"/>
                      <a:pt x="7068347" y="2685957"/>
                      <a:pt x="7068347" y="2678266"/>
                    </a:cubicBezTo>
                    <a:cubicBezTo>
                      <a:pt x="7068347" y="2678266"/>
                      <a:pt x="7068347" y="2678266"/>
                      <a:pt x="7072310" y="2643665"/>
                    </a:cubicBezTo>
                    <a:cubicBezTo>
                      <a:pt x="7072310" y="2643665"/>
                      <a:pt x="7072310" y="2643665"/>
                      <a:pt x="7076262" y="2639821"/>
                    </a:cubicBezTo>
                    <a:cubicBezTo>
                      <a:pt x="7076262" y="2639821"/>
                      <a:pt x="7076262" y="2639821"/>
                      <a:pt x="7088120" y="2639821"/>
                    </a:cubicBezTo>
                    <a:cubicBezTo>
                      <a:pt x="7088120" y="2639821"/>
                      <a:pt x="7088120" y="2639821"/>
                      <a:pt x="7096024" y="2651355"/>
                    </a:cubicBezTo>
                    <a:cubicBezTo>
                      <a:pt x="7096024" y="2651355"/>
                      <a:pt x="7096024" y="2651355"/>
                      <a:pt x="7103929" y="2662889"/>
                    </a:cubicBezTo>
                    <a:lnTo>
                      <a:pt x="7111844" y="2674423"/>
                    </a:lnTo>
                    <a:cubicBezTo>
                      <a:pt x="7111844" y="2674423"/>
                      <a:pt x="7111844" y="2674423"/>
                      <a:pt x="7107882" y="2682113"/>
                    </a:cubicBezTo>
                    <a:cubicBezTo>
                      <a:pt x="7107882" y="2682113"/>
                      <a:pt x="7107882" y="2682113"/>
                      <a:pt x="7107882" y="2693647"/>
                    </a:cubicBezTo>
                    <a:cubicBezTo>
                      <a:pt x="7107882" y="2693647"/>
                      <a:pt x="7107882" y="2693647"/>
                      <a:pt x="7099976" y="2701334"/>
                    </a:cubicBezTo>
                    <a:cubicBezTo>
                      <a:pt x="7099976" y="2701334"/>
                      <a:pt x="7099976" y="2701334"/>
                      <a:pt x="7096024" y="2693647"/>
                    </a:cubicBezTo>
                    <a:cubicBezTo>
                      <a:pt x="7096024" y="2693647"/>
                      <a:pt x="7096024" y="2693647"/>
                      <a:pt x="7088120" y="2693647"/>
                    </a:cubicBezTo>
                    <a:cubicBezTo>
                      <a:pt x="7088120" y="2693647"/>
                      <a:pt x="7088120" y="2693647"/>
                      <a:pt x="7084167" y="2709025"/>
                    </a:cubicBezTo>
                    <a:cubicBezTo>
                      <a:pt x="7084167" y="2709025"/>
                      <a:pt x="7084167" y="2709025"/>
                      <a:pt x="7084167" y="2716715"/>
                    </a:cubicBezTo>
                    <a:cubicBezTo>
                      <a:pt x="7084167" y="2716715"/>
                      <a:pt x="7084167" y="2716715"/>
                      <a:pt x="7080214" y="2728249"/>
                    </a:cubicBezTo>
                    <a:cubicBezTo>
                      <a:pt x="7080214" y="2728249"/>
                      <a:pt x="7080214" y="2728249"/>
                      <a:pt x="7076262" y="2735935"/>
                    </a:cubicBezTo>
                    <a:cubicBezTo>
                      <a:pt x="7076262" y="2735935"/>
                      <a:pt x="7076262" y="2735935"/>
                      <a:pt x="7076262" y="2751317"/>
                    </a:cubicBezTo>
                    <a:cubicBezTo>
                      <a:pt x="7076262" y="2751317"/>
                      <a:pt x="7076262" y="2751317"/>
                      <a:pt x="7072310" y="2755160"/>
                    </a:cubicBezTo>
                    <a:cubicBezTo>
                      <a:pt x="7072310" y="2755160"/>
                      <a:pt x="7072310" y="2755160"/>
                      <a:pt x="7048585" y="2755160"/>
                    </a:cubicBezTo>
                    <a:cubicBezTo>
                      <a:pt x="7048585" y="2755160"/>
                      <a:pt x="7048585" y="2755160"/>
                      <a:pt x="7032775" y="2755160"/>
                    </a:cubicBezTo>
                    <a:cubicBezTo>
                      <a:pt x="7032775" y="2755160"/>
                      <a:pt x="7032775" y="2755160"/>
                      <a:pt x="7024860" y="2751317"/>
                    </a:cubicBezTo>
                    <a:cubicBezTo>
                      <a:pt x="7024860" y="2751317"/>
                      <a:pt x="7024860" y="2751317"/>
                      <a:pt x="7020908" y="2755160"/>
                    </a:cubicBezTo>
                    <a:cubicBezTo>
                      <a:pt x="7020908" y="2755160"/>
                      <a:pt x="7020908" y="2755160"/>
                      <a:pt x="7009050" y="2755160"/>
                    </a:cubicBezTo>
                    <a:cubicBezTo>
                      <a:pt x="7009050" y="2755160"/>
                      <a:pt x="7009050" y="2755160"/>
                      <a:pt x="7001146" y="2747469"/>
                    </a:cubicBezTo>
                    <a:cubicBezTo>
                      <a:pt x="7001146" y="2747469"/>
                      <a:pt x="7001146" y="2747469"/>
                      <a:pt x="6997194" y="2728249"/>
                    </a:cubicBezTo>
                    <a:cubicBezTo>
                      <a:pt x="6997194" y="2728249"/>
                      <a:pt x="6997194" y="2728249"/>
                      <a:pt x="6985326" y="2728249"/>
                    </a:cubicBezTo>
                    <a:cubicBezTo>
                      <a:pt x="6985326" y="2728249"/>
                      <a:pt x="6985326" y="2728249"/>
                      <a:pt x="6977421" y="2732093"/>
                    </a:cubicBezTo>
                    <a:cubicBezTo>
                      <a:pt x="6977421" y="2732093"/>
                      <a:pt x="6977421" y="2732093"/>
                      <a:pt x="6981374" y="2739783"/>
                    </a:cubicBezTo>
                    <a:cubicBezTo>
                      <a:pt x="6981374" y="2739783"/>
                      <a:pt x="6981374" y="2739783"/>
                      <a:pt x="6985326" y="2743626"/>
                    </a:cubicBezTo>
                    <a:cubicBezTo>
                      <a:pt x="6985326" y="2743626"/>
                      <a:pt x="6985326" y="2743626"/>
                      <a:pt x="6989278" y="2751317"/>
                    </a:cubicBezTo>
                    <a:cubicBezTo>
                      <a:pt x="6989278" y="2751317"/>
                      <a:pt x="6989278" y="2751317"/>
                      <a:pt x="6985326" y="2759003"/>
                    </a:cubicBezTo>
                    <a:cubicBezTo>
                      <a:pt x="6985326" y="2759003"/>
                      <a:pt x="6985326" y="2759003"/>
                      <a:pt x="6969516" y="2751317"/>
                    </a:cubicBezTo>
                    <a:cubicBezTo>
                      <a:pt x="6969516" y="2751317"/>
                      <a:pt x="6969516" y="2751317"/>
                      <a:pt x="6945791" y="2751317"/>
                    </a:cubicBezTo>
                    <a:cubicBezTo>
                      <a:pt x="6945791" y="2751317"/>
                      <a:pt x="6945791" y="2751317"/>
                      <a:pt x="6929982" y="2751317"/>
                    </a:cubicBezTo>
                    <a:cubicBezTo>
                      <a:pt x="6929982" y="2751317"/>
                      <a:pt x="6929982" y="2751317"/>
                      <a:pt x="6929982" y="2755160"/>
                    </a:cubicBezTo>
                    <a:cubicBezTo>
                      <a:pt x="6929982" y="2755160"/>
                      <a:pt x="6929982" y="2755160"/>
                      <a:pt x="6941839" y="2762851"/>
                    </a:cubicBezTo>
                    <a:cubicBezTo>
                      <a:pt x="6941839" y="2762851"/>
                      <a:pt x="6941839" y="2762851"/>
                      <a:pt x="6969516" y="2766694"/>
                    </a:cubicBezTo>
                    <a:cubicBezTo>
                      <a:pt x="6969516" y="2766694"/>
                      <a:pt x="6969516" y="2766694"/>
                      <a:pt x="6993242" y="2778228"/>
                    </a:cubicBezTo>
                    <a:cubicBezTo>
                      <a:pt x="6993242" y="2778228"/>
                      <a:pt x="6993242" y="2778228"/>
                      <a:pt x="7005098" y="2778228"/>
                    </a:cubicBezTo>
                    <a:cubicBezTo>
                      <a:pt x="7005098" y="2778228"/>
                      <a:pt x="7005098" y="2778228"/>
                      <a:pt x="7005098" y="2785919"/>
                    </a:cubicBezTo>
                    <a:cubicBezTo>
                      <a:pt x="7005098" y="2785919"/>
                      <a:pt x="7005098" y="2785919"/>
                      <a:pt x="6997194" y="2793604"/>
                    </a:cubicBezTo>
                    <a:cubicBezTo>
                      <a:pt x="6997194" y="2793604"/>
                      <a:pt x="6997194" y="2793604"/>
                      <a:pt x="6993242" y="2793604"/>
                    </a:cubicBezTo>
                    <a:cubicBezTo>
                      <a:pt x="6993242" y="2793604"/>
                      <a:pt x="6993242" y="2793604"/>
                      <a:pt x="6989278" y="2805138"/>
                    </a:cubicBezTo>
                    <a:cubicBezTo>
                      <a:pt x="6989278" y="2805138"/>
                      <a:pt x="6989278" y="2805138"/>
                      <a:pt x="6993242" y="2812829"/>
                    </a:cubicBezTo>
                    <a:cubicBezTo>
                      <a:pt x="6993242" y="2812829"/>
                      <a:pt x="6993242" y="2812829"/>
                      <a:pt x="6993242" y="2820520"/>
                    </a:cubicBezTo>
                    <a:cubicBezTo>
                      <a:pt x="6993242" y="2820520"/>
                      <a:pt x="6993242" y="2820520"/>
                      <a:pt x="6981374" y="2828206"/>
                    </a:cubicBezTo>
                    <a:cubicBezTo>
                      <a:pt x="6981374" y="2828206"/>
                      <a:pt x="6981374" y="2828206"/>
                      <a:pt x="6961612" y="2828206"/>
                    </a:cubicBezTo>
                    <a:cubicBezTo>
                      <a:pt x="6961612" y="2828206"/>
                      <a:pt x="6961612" y="2828206"/>
                      <a:pt x="6953707" y="2824363"/>
                    </a:cubicBezTo>
                    <a:cubicBezTo>
                      <a:pt x="6953707" y="2824363"/>
                      <a:pt x="6953707" y="2824363"/>
                      <a:pt x="6945791" y="2824363"/>
                    </a:cubicBezTo>
                    <a:cubicBezTo>
                      <a:pt x="6945791" y="2824363"/>
                      <a:pt x="6945791" y="2824363"/>
                      <a:pt x="6941839" y="2828206"/>
                    </a:cubicBezTo>
                    <a:cubicBezTo>
                      <a:pt x="6941839" y="2828206"/>
                      <a:pt x="6941839" y="2828206"/>
                      <a:pt x="6941839" y="2835897"/>
                    </a:cubicBezTo>
                    <a:cubicBezTo>
                      <a:pt x="6941839" y="2835897"/>
                      <a:pt x="6941839" y="2835897"/>
                      <a:pt x="6941839" y="2843588"/>
                    </a:cubicBezTo>
                    <a:cubicBezTo>
                      <a:pt x="6941839" y="2843588"/>
                      <a:pt x="6941839" y="2843588"/>
                      <a:pt x="6973469" y="2851274"/>
                    </a:cubicBezTo>
                    <a:cubicBezTo>
                      <a:pt x="6973469" y="2851274"/>
                      <a:pt x="6973469" y="2851274"/>
                      <a:pt x="6985326" y="2851274"/>
                    </a:cubicBezTo>
                    <a:cubicBezTo>
                      <a:pt x="6985326" y="2851274"/>
                      <a:pt x="6985326" y="2851274"/>
                      <a:pt x="7005098" y="2839740"/>
                    </a:cubicBezTo>
                    <a:cubicBezTo>
                      <a:pt x="7005098" y="2839740"/>
                      <a:pt x="7005098" y="2839740"/>
                      <a:pt x="7013003" y="2832054"/>
                    </a:cubicBezTo>
                    <a:cubicBezTo>
                      <a:pt x="7013003" y="2832054"/>
                      <a:pt x="7013003" y="2832054"/>
                      <a:pt x="7020908" y="2832054"/>
                    </a:cubicBezTo>
                    <a:cubicBezTo>
                      <a:pt x="7020908" y="2832054"/>
                      <a:pt x="7020908" y="2832054"/>
                      <a:pt x="7024860" y="2824363"/>
                    </a:cubicBezTo>
                    <a:cubicBezTo>
                      <a:pt x="7024860" y="2824363"/>
                      <a:pt x="7036729" y="2820520"/>
                      <a:pt x="7040681" y="2820520"/>
                    </a:cubicBezTo>
                    <a:cubicBezTo>
                      <a:pt x="7044633" y="2816672"/>
                      <a:pt x="7048585" y="2828206"/>
                      <a:pt x="7048585" y="2828206"/>
                    </a:cubicBezTo>
                    <a:cubicBezTo>
                      <a:pt x="7048585" y="2828206"/>
                      <a:pt x="7048585" y="2828206"/>
                      <a:pt x="7044633" y="2835897"/>
                    </a:cubicBezTo>
                    <a:cubicBezTo>
                      <a:pt x="7044633" y="2835897"/>
                      <a:pt x="7044633" y="2835897"/>
                      <a:pt x="7040681" y="2843588"/>
                    </a:cubicBezTo>
                    <a:cubicBezTo>
                      <a:pt x="7040681" y="2843588"/>
                      <a:pt x="7040681" y="2843588"/>
                      <a:pt x="7036729" y="2862808"/>
                    </a:cubicBezTo>
                    <a:cubicBezTo>
                      <a:pt x="7036729" y="2862808"/>
                      <a:pt x="7036729" y="2862808"/>
                      <a:pt x="7028812" y="2878190"/>
                    </a:cubicBezTo>
                    <a:cubicBezTo>
                      <a:pt x="7028812" y="2878190"/>
                      <a:pt x="7028812" y="2878190"/>
                      <a:pt x="7013003" y="2866656"/>
                    </a:cubicBezTo>
                    <a:cubicBezTo>
                      <a:pt x="7013003" y="2866656"/>
                      <a:pt x="7013003" y="2866656"/>
                      <a:pt x="7013003" y="2870498"/>
                    </a:cubicBezTo>
                    <a:cubicBezTo>
                      <a:pt x="7013003" y="2870498"/>
                      <a:pt x="7013003" y="2870498"/>
                      <a:pt x="7005098" y="2874342"/>
                    </a:cubicBezTo>
                    <a:cubicBezTo>
                      <a:pt x="7005098" y="2874342"/>
                      <a:pt x="7005098" y="2874342"/>
                      <a:pt x="6993242" y="2882032"/>
                    </a:cubicBezTo>
                    <a:cubicBezTo>
                      <a:pt x="6993242" y="2882032"/>
                      <a:pt x="6993242" y="2882032"/>
                      <a:pt x="6985326" y="2882032"/>
                    </a:cubicBezTo>
                    <a:cubicBezTo>
                      <a:pt x="6985326" y="2882032"/>
                      <a:pt x="6985326" y="2882032"/>
                      <a:pt x="6969516" y="2889723"/>
                    </a:cubicBezTo>
                    <a:cubicBezTo>
                      <a:pt x="6969516" y="2889723"/>
                      <a:pt x="6969516" y="2889723"/>
                      <a:pt x="6949744" y="2897410"/>
                    </a:cubicBezTo>
                    <a:cubicBezTo>
                      <a:pt x="6949744" y="2897410"/>
                      <a:pt x="6949744" y="2897410"/>
                      <a:pt x="6941839" y="2889723"/>
                    </a:cubicBezTo>
                    <a:cubicBezTo>
                      <a:pt x="6941839" y="2889723"/>
                      <a:pt x="6941839" y="2889723"/>
                      <a:pt x="6941839" y="2893566"/>
                    </a:cubicBezTo>
                    <a:cubicBezTo>
                      <a:pt x="6941839" y="2893566"/>
                      <a:pt x="6941839" y="2893566"/>
                      <a:pt x="6933935" y="2897410"/>
                    </a:cubicBezTo>
                    <a:cubicBezTo>
                      <a:pt x="6933935" y="2897410"/>
                      <a:pt x="6933935" y="2897410"/>
                      <a:pt x="6933935" y="2905100"/>
                    </a:cubicBezTo>
                    <a:cubicBezTo>
                      <a:pt x="6933935" y="2905100"/>
                      <a:pt x="6933935" y="2905100"/>
                      <a:pt x="6933935" y="2912791"/>
                    </a:cubicBezTo>
                    <a:cubicBezTo>
                      <a:pt x="6933935" y="2912791"/>
                      <a:pt x="6933935" y="2912791"/>
                      <a:pt x="6922077" y="2916634"/>
                    </a:cubicBezTo>
                    <a:cubicBezTo>
                      <a:pt x="6922077" y="2916634"/>
                      <a:pt x="6922077" y="2916634"/>
                      <a:pt x="6906258" y="2924325"/>
                    </a:cubicBezTo>
                    <a:cubicBezTo>
                      <a:pt x="6906258" y="2924325"/>
                      <a:pt x="6906258" y="2924325"/>
                      <a:pt x="6902304" y="2908944"/>
                    </a:cubicBezTo>
                    <a:cubicBezTo>
                      <a:pt x="6902304" y="2908944"/>
                      <a:pt x="6902304" y="2908944"/>
                      <a:pt x="6898352" y="2905100"/>
                    </a:cubicBezTo>
                    <a:cubicBezTo>
                      <a:pt x="6898352" y="2905100"/>
                      <a:pt x="6898352" y="2905100"/>
                      <a:pt x="6894400" y="2905100"/>
                    </a:cubicBezTo>
                    <a:cubicBezTo>
                      <a:pt x="6894400" y="2905100"/>
                      <a:pt x="6894400" y="2905100"/>
                      <a:pt x="6890448" y="2908944"/>
                    </a:cubicBezTo>
                    <a:cubicBezTo>
                      <a:pt x="6890448" y="2908944"/>
                      <a:pt x="6890448" y="2908944"/>
                      <a:pt x="6890448" y="2916634"/>
                    </a:cubicBezTo>
                    <a:cubicBezTo>
                      <a:pt x="6890448" y="2916634"/>
                      <a:pt x="6890448" y="2916634"/>
                      <a:pt x="6886496" y="2920478"/>
                    </a:cubicBezTo>
                    <a:cubicBezTo>
                      <a:pt x="6886496" y="2920478"/>
                      <a:pt x="6886496" y="2920478"/>
                      <a:pt x="6890448" y="2928168"/>
                    </a:cubicBezTo>
                    <a:cubicBezTo>
                      <a:pt x="6890448" y="2928168"/>
                      <a:pt x="6890448" y="2928168"/>
                      <a:pt x="6894400" y="2939702"/>
                    </a:cubicBezTo>
                    <a:cubicBezTo>
                      <a:pt x="6894400" y="2939702"/>
                      <a:pt x="6894400" y="2939702"/>
                      <a:pt x="6894400" y="2947392"/>
                    </a:cubicBezTo>
                    <a:cubicBezTo>
                      <a:pt x="6894400" y="2947392"/>
                      <a:pt x="6894400" y="2947392"/>
                      <a:pt x="6878590" y="2958926"/>
                    </a:cubicBezTo>
                    <a:cubicBezTo>
                      <a:pt x="6878590" y="2958926"/>
                      <a:pt x="6878590" y="2958926"/>
                      <a:pt x="6862771" y="2981994"/>
                    </a:cubicBezTo>
                    <a:cubicBezTo>
                      <a:pt x="6862771" y="2981994"/>
                      <a:pt x="6862771" y="2981994"/>
                      <a:pt x="6850913" y="3008905"/>
                    </a:cubicBezTo>
                    <a:cubicBezTo>
                      <a:pt x="6850913" y="3008905"/>
                      <a:pt x="6850913" y="3008905"/>
                      <a:pt x="6846961" y="3043507"/>
                    </a:cubicBezTo>
                    <a:cubicBezTo>
                      <a:pt x="6846961" y="3043507"/>
                      <a:pt x="6846961" y="3043507"/>
                      <a:pt x="6835103" y="3055041"/>
                    </a:cubicBezTo>
                    <a:cubicBezTo>
                      <a:pt x="6835103" y="3055041"/>
                      <a:pt x="6835103" y="3055041"/>
                      <a:pt x="6827189" y="3066575"/>
                    </a:cubicBezTo>
                    <a:cubicBezTo>
                      <a:pt x="6827189" y="3066575"/>
                      <a:pt x="6827189" y="3066575"/>
                      <a:pt x="6791617" y="3070419"/>
                    </a:cubicBezTo>
                    <a:cubicBezTo>
                      <a:pt x="6791617" y="3070419"/>
                      <a:pt x="6791617" y="3070419"/>
                      <a:pt x="6783702" y="3070419"/>
                    </a:cubicBezTo>
                    <a:cubicBezTo>
                      <a:pt x="6783702" y="3070419"/>
                      <a:pt x="6783702" y="3070419"/>
                      <a:pt x="6748119" y="3085799"/>
                    </a:cubicBezTo>
                    <a:cubicBezTo>
                      <a:pt x="6748119" y="3085799"/>
                      <a:pt x="6748119" y="3085799"/>
                      <a:pt x="6697930" y="3050132"/>
                    </a:cubicBezTo>
                    <a:lnTo>
                      <a:pt x="6665966" y="3027416"/>
                    </a:lnTo>
                    <a:lnTo>
                      <a:pt x="6681065" y="3038310"/>
                    </a:lnTo>
                    <a:cubicBezTo>
                      <a:pt x="6700360" y="3052232"/>
                      <a:pt x="6722411" y="3068142"/>
                      <a:pt x="6747612" y="3086324"/>
                    </a:cubicBezTo>
                    <a:cubicBezTo>
                      <a:pt x="6747612" y="3086324"/>
                      <a:pt x="6747612" y="3086324"/>
                      <a:pt x="6739705" y="3093981"/>
                    </a:cubicBezTo>
                    <a:cubicBezTo>
                      <a:pt x="6739705" y="3093981"/>
                      <a:pt x="6739705" y="3093981"/>
                      <a:pt x="6712030" y="3116945"/>
                    </a:cubicBezTo>
                    <a:cubicBezTo>
                      <a:pt x="6712030" y="3116945"/>
                      <a:pt x="6712030" y="3116945"/>
                      <a:pt x="6704122" y="3124603"/>
                    </a:cubicBezTo>
                    <a:cubicBezTo>
                      <a:pt x="6704122" y="3124603"/>
                      <a:pt x="6704122" y="3124603"/>
                      <a:pt x="6700169" y="3132260"/>
                    </a:cubicBezTo>
                    <a:cubicBezTo>
                      <a:pt x="6700169" y="3132260"/>
                      <a:pt x="6700169" y="3132260"/>
                      <a:pt x="6692268" y="3147570"/>
                    </a:cubicBezTo>
                    <a:cubicBezTo>
                      <a:pt x="6692268" y="3147570"/>
                      <a:pt x="6692268" y="3147570"/>
                      <a:pt x="6684360" y="3170538"/>
                    </a:cubicBezTo>
                    <a:cubicBezTo>
                      <a:pt x="6684360" y="3170538"/>
                      <a:pt x="6684360" y="3170538"/>
                      <a:pt x="6672500" y="3185848"/>
                    </a:cubicBezTo>
                    <a:cubicBezTo>
                      <a:pt x="6672500" y="3185848"/>
                      <a:pt x="6672500" y="3185848"/>
                      <a:pt x="6668547" y="3193505"/>
                    </a:cubicBezTo>
                    <a:cubicBezTo>
                      <a:pt x="6668547" y="3193505"/>
                      <a:pt x="6668547" y="3193505"/>
                      <a:pt x="6668547" y="3204989"/>
                    </a:cubicBezTo>
                    <a:cubicBezTo>
                      <a:pt x="6668547" y="3204989"/>
                      <a:pt x="6668547" y="3204989"/>
                      <a:pt x="6660639" y="3204989"/>
                    </a:cubicBezTo>
                    <a:cubicBezTo>
                      <a:pt x="6660639" y="3204989"/>
                      <a:pt x="6660639" y="3204989"/>
                      <a:pt x="6652732" y="3204989"/>
                    </a:cubicBezTo>
                    <a:cubicBezTo>
                      <a:pt x="6652732" y="3204989"/>
                      <a:pt x="6652732" y="3204989"/>
                      <a:pt x="6660639" y="3220299"/>
                    </a:cubicBezTo>
                    <a:cubicBezTo>
                      <a:pt x="6660639" y="3220299"/>
                      <a:pt x="6660639" y="3220299"/>
                      <a:pt x="6668547" y="3227957"/>
                    </a:cubicBezTo>
                    <a:cubicBezTo>
                      <a:pt x="6668547" y="3227957"/>
                      <a:pt x="6668547" y="3227957"/>
                      <a:pt x="6660639" y="3239441"/>
                    </a:cubicBezTo>
                    <a:cubicBezTo>
                      <a:pt x="6660639" y="3239441"/>
                      <a:pt x="6660639" y="3239441"/>
                      <a:pt x="6648778" y="3258583"/>
                    </a:cubicBezTo>
                    <a:cubicBezTo>
                      <a:pt x="6648778" y="3258583"/>
                      <a:pt x="6648778" y="3258583"/>
                      <a:pt x="6629016" y="3262408"/>
                    </a:cubicBezTo>
                    <a:cubicBezTo>
                      <a:pt x="6629016" y="3262408"/>
                      <a:pt x="6629016" y="3262408"/>
                      <a:pt x="6613201" y="3273893"/>
                    </a:cubicBezTo>
                    <a:cubicBezTo>
                      <a:pt x="6613201" y="3273893"/>
                      <a:pt x="6613201" y="3273893"/>
                      <a:pt x="6597394" y="3300687"/>
                    </a:cubicBezTo>
                    <a:cubicBezTo>
                      <a:pt x="6597394" y="3300687"/>
                      <a:pt x="6597394" y="3300687"/>
                      <a:pt x="6589486" y="3312170"/>
                    </a:cubicBezTo>
                    <a:cubicBezTo>
                      <a:pt x="6589486" y="3312170"/>
                      <a:pt x="6589486" y="3312170"/>
                      <a:pt x="6581579" y="3319828"/>
                    </a:cubicBezTo>
                    <a:cubicBezTo>
                      <a:pt x="6581579" y="3319828"/>
                      <a:pt x="6581579" y="3319828"/>
                      <a:pt x="6565765" y="3312170"/>
                    </a:cubicBezTo>
                    <a:cubicBezTo>
                      <a:pt x="6565765" y="3312170"/>
                      <a:pt x="6565765" y="3312170"/>
                      <a:pt x="6557857" y="3315997"/>
                    </a:cubicBezTo>
                    <a:cubicBezTo>
                      <a:pt x="6557857" y="3315997"/>
                      <a:pt x="6557857" y="3315997"/>
                      <a:pt x="6557857" y="3319828"/>
                    </a:cubicBezTo>
                    <a:cubicBezTo>
                      <a:pt x="6557857" y="3319828"/>
                      <a:pt x="6557857" y="3319828"/>
                      <a:pt x="6569718" y="3327480"/>
                    </a:cubicBezTo>
                    <a:cubicBezTo>
                      <a:pt x="6569718" y="3327480"/>
                      <a:pt x="6569718" y="3327480"/>
                      <a:pt x="6573671" y="3338964"/>
                    </a:cubicBezTo>
                    <a:cubicBezTo>
                      <a:pt x="6573671" y="3338964"/>
                      <a:pt x="6573671" y="3338964"/>
                      <a:pt x="6561811" y="3354279"/>
                    </a:cubicBezTo>
                    <a:cubicBezTo>
                      <a:pt x="6561811" y="3354279"/>
                      <a:pt x="6561811" y="3354279"/>
                      <a:pt x="6546003" y="3365764"/>
                    </a:cubicBezTo>
                    <a:cubicBezTo>
                      <a:pt x="6546003" y="3365764"/>
                      <a:pt x="6546003" y="3365764"/>
                      <a:pt x="6538095" y="3365764"/>
                    </a:cubicBezTo>
                    <a:cubicBezTo>
                      <a:pt x="6538095" y="3365764"/>
                      <a:pt x="6538095" y="3365764"/>
                      <a:pt x="6526235" y="3358106"/>
                    </a:cubicBezTo>
                    <a:cubicBezTo>
                      <a:pt x="6526235" y="3358106"/>
                      <a:pt x="6526235" y="3358106"/>
                      <a:pt x="6522280" y="3354279"/>
                    </a:cubicBezTo>
                    <a:cubicBezTo>
                      <a:pt x="6522280" y="3354279"/>
                      <a:pt x="6522280" y="3354279"/>
                      <a:pt x="6510420" y="3358106"/>
                    </a:cubicBezTo>
                    <a:cubicBezTo>
                      <a:pt x="6510420" y="3358106"/>
                      <a:pt x="6510420" y="3358106"/>
                      <a:pt x="6510420" y="3365764"/>
                    </a:cubicBezTo>
                    <a:cubicBezTo>
                      <a:pt x="6510420" y="3365764"/>
                      <a:pt x="6510420" y="3365764"/>
                      <a:pt x="6518327" y="3369589"/>
                    </a:cubicBezTo>
                    <a:cubicBezTo>
                      <a:pt x="6518327" y="3369589"/>
                      <a:pt x="6518327" y="3369589"/>
                      <a:pt x="6526235" y="3369589"/>
                    </a:cubicBezTo>
                    <a:cubicBezTo>
                      <a:pt x="6526235" y="3369589"/>
                      <a:pt x="6526235" y="3369589"/>
                      <a:pt x="6534142" y="3373416"/>
                    </a:cubicBezTo>
                    <a:cubicBezTo>
                      <a:pt x="6534142" y="3373416"/>
                      <a:pt x="6534142" y="3373416"/>
                      <a:pt x="6534142" y="3377248"/>
                    </a:cubicBezTo>
                    <a:cubicBezTo>
                      <a:pt x="6534142" y="3377248"/>
                      <a:pt x="6534142" y="3377248"/>
                      <a:pt x="6514374" y="3388731"/>
                    </a:cubicBezTo>
                    <a:cubicBezTo>
                      <a:pt x="6514374" y="3388731"/>
                      <a:pt x="6514374" y="3388731"/>
                      <a:pt x="6498565" y="3388731"/>
                    </a:cubicBezTo>
                    <a:cubicBezTo>
                      <a:pt x="6498565" y="3388731"/>
                      <a:pt x="6498565" y="3388731"/>
                      <a:pt x="6486705" y="3388731"/>
                    </a:cubicBezTo>
                    <a:cubicBezTo>
                      <a:pt x="6486705" y="3388731"/>
                      <a:pt x="6486705" y="3388731"/>
                      <a:pt x="6490658" y="3404041"/>
                    </a:cubicBezTo>
                    <a:cubicBezTo>
                      <a:pt x="6490658" y="3404041"/>
                      <a:pt x="6490658" y="3404041"/>
                      <a:pt x="6490658" y="3407868"/>
                    </a:cubicBezTo>
                    <a:cubicBezTo>
                      <a:pt x="6490658" y="3407868"/>
                      <a:pt x="6490658" y="3407868"/>
                      <a:pt x="6486705" y="3430835"/>
                    </a:cubicBezTo>
                    <a:cubicBezTo>
                      <a:pt x="6486705" y="3430835"/>
                      <a:pt x="6486705" y="3430835"/>
                      <a:pt x="6470890" y="3434667"/>
                    </a:cubicBezTo>
                    <a:cubicBezTo>
                      <a:pt x="6470890" y="3434667"/>
                      <a:pt x="6470890" y="3434667"/>
                      <a:pt x="6459029" y="3427010"/>
                    </a:cubicBezTo>
                    <a:cubicBezTo>
                      <a:pt x="6459029" y="3427010"/>
                      <a:pt x="6459029" y="3427010"/>
                      <a:pt x="6455076" y="3423183"/>
                    </a:cubicBezTo>
                    <a:cubicBezTo>
                      <a:pt x="6455076" y="3423183"/>
                      <a:pt x="6455076" y="3423183"/>
                      <a:pt x="6439267" y="3411698"/>
                    </a:cubicBezTo>
                    <a:cubicBezTo>
                      <a:pt x="6439267" y="3411698"/>
                      <a:pt x="6439267" y="3411698"/>
                      <a:pt x="6435314" y="3427010"/>
                    </a:cubicBezTo>
                    <a:cubicBezTo>
                      <a:pt x="6435314" y="3427010"/>
                      <a:pt x="6435314" y="3427010"/>
                      <a:pt x="6435314" y="3430835"/>
                    </a:cubicBezTo>
                    <a:cubicBezTo>
                      <a:pt x="6435314" y="3430835"/>
                      <a:pt x="6439267" y="3438493"/>
                      <a:pt x="6443221" y="3438493"/>
                    </a:cubicBezTo>
                    <a:cubicBezTo>
                      <a:pt x="6443221" y="3438493"/>
                      <a:pt x="6459029" y="3442320"/>
                      <a:pt x="6459029" y="3442320"/>
                    </a:cubicBezTo>
                    <a:cubicBezTo>
                      <a:pt x="6459029" y="3442320"/>
                      <a:pt x="6459029" y="3442320"/>
                      <a:pt x="6462983" y="3442320"/>
                    </a:cubicBezTo>
                    <a:cubicBezTo>
                      <a:pt x="6462983" y="3442320"/>
                      <a:pt x="6466936" y="3446150"/>
                      <a:pt x="6466936" y="3449977"/>
                    </a:cubicBezTo>
                    <a:cubicBezTo>
                      <a:pt x="6466936" y="3449977"/>
                      <a:pt x="6459029" y="3453803"/>
                      <a:pt x="6459029" y="3453803"/>
                    </a:cubicBezTo>
                    <a:cubicBezTo>
                      <a:pt x="6459029" y="3453803"/>
                      <a:pt x="6459029" y="3453803"/>
                      <a:pt x="6455076" y="3453803"/>
                    </a:cubicBezTo>
                    <a:cubicBezTo>
                      <a:pt x="6455076" y="3453803"/>
                      <a:pt x="6455076" y="3453803"/>
                      <a:pt x="6435314" y="3453803"/>
                    </a:cubicBezTo>
                    <a:cubicBezTo>
                      <a:pt x="6435314" y="3453803"/>
                      <a:pt x="6435314" y="3453803"/>
                      <a:pt x="6427406" y="3457634"/>
                    </a:cubicBezTo>
                    <a:cubicBezTo>
                      <a:pt x="6427406" y="3457634"/>
                      <a:pt x="6427406" y="3457634"/>
                      <a:pt x="6427406" y="3480602"/>
                    </a:cubicBezTo>
                    <a:cubicBezTo>
                      <a:pt x="6427406" y="3480602"/>
                      <a:pt x="6427406" y="3480602"/>
                      <a:pt x="6419499" y="3476771"/>
                    </a:cubicBezTo>
                    <a:cubicBezTo>
                      <a:pt x="6419499" y="3476771"/>
                      <a:pt x="6419499" y="3476771"/>
                      <a:pt x="6411592" y="3472944"/>
                    </a:cubicBezTo>
                    <a:cubicBezTo>
                      <a:pt x="6411592" y="3472944"/>
                      <a:pt x="6411592" y="3472944"/>
                      <a:pt x="6407638" y="3461461"/>
                    </a:cubicBezTo>
                    <a:cubicBezTo>
                      <a:pt x="6407638" y="3461461"/>
                      <a:pt x="6407638" y="3461461"/>
                      <a:pt x="6407638" y="3446150"/>
                    </a:cubicBezTo>
                    <a:cubicBezTo>
                      <a:pt x="6407638" y="3446150"/>
                      <a:pt x="6407638" y="3446150"/>
                      <a:pt x="6407638" y="3442320"/>
                    </a:cubicBezTo>
                    <a:cubicBezTo>
                      <a:pt x="6407638" y="3442320"/>
                      <a:pt x="6407638" y="3442320"/>
                      <a:pt x="6405662" y="3440406"/>
                    </a:cubicBezTo>
                    <a:lnTo>
                      <a:pt x="6404993" y="3439758"/>
                    </a:lnTo>
                    <a:lnTo>
                      <a:pt x="6404381" y="3441540"/>
                    </a:lnTo>
                    <a:lnTo>
                      <a:pt x="6406375" y="3443482"/>
                    </a:lnTo>
                    <a:cubicBezTo>
                      <a:pt x="6406375" y="3443482"/>
                      <a:pt x="6406375" y="3443482"/>
                      <a:pt x="6406375" y="3447323"/>
                    </a:cubicBezTo>
                    <a:cubicBezTo>
                      <a:pt x="6406375" y="3447323"/>
                      <a:pt x="6406375" y="3447323"/>
                      <a:pt x="6406375" y="3462701"/>
                    </a:cubicBezTo>
                    <a:cubicBezTo>
                      <a:pt x="6406375" y="3462701"/>
                      <a:pt x="6406375" y="3462701"/>
                      <a:pt x="6410324" y="3474237"/>
                    </a:cubicBezTo>
                    <a:cubicBezTo>
                      <a:pt x="6410324" y="3474237"/>
                      <a:pt x="6410324" y="3474237"/>
                      <a:pt x="6418223" y="3478084"/>
                    </a:cubicBezTo>
                    <a:lnTo>
                      <a:pt x="6426122" y="3481925"/>
                    </a:lnTo>
                    <a:cubicBezTo>
                      <a:pt x="6426122" y="3481925"/>
                      <a:pt x="6426122" y="3481925"/>
                      <a:pt x="6430077" y="3485773"/>
                    </a:cubicBezTo>
                    <a:cubicBezTo>
                      <a:pt x="6430077" y="3485773"/>
                      <a:pt x="6430077" y="3485773"/>
                      <a:pt x="6422172" y="3493461"/>
                    </a:cubicBezTo>
                    <a:cubicBezTo>
                      <a:pt x="6422172" y="3493461"/>
                      <a:pt x="6422172" y="3493461"/>
                      <a:pt x="6422172" y="3501150"/>
                    </a:cubicBezTo>
                    <a:cubicBezTo>
                      <a:pt x="6422172" y="3501150"/>
                      <a:pt x="6422172" y="3501150"/>
                      <a:pt x="6422172" y="3512686"/>
                    </a:cubicBezTo>
                    <a:cubicBezTo>
                      <a:pt x="6422172" y="3512686"/>
                      <a:pt x="6422172" y="3512686"/>
                      <a:pt x="6414274" y="3516527"/>
                    </a:cubicBezTo>
                    <a:cubicBezTo>
                      <a:pt x="6414274" y="3516527"/>
                      <a:pt x="6414274" y="3516527"/>
                      <a:pt x="6398477" y="3516527"/>
                    </a:cubicBezTo>
                    <a:cubicBezTo>
                      <a:pt x="6398477" y="3516527"/>
                      <a:pt x="6398477" y="3516527"/>
                      <a:pt x="6394527" y="3512686"/>
                    </a:cubicBezTo>
                    <a:cubicBezTo>
                      <a:pt x="6394527" y="3512686"/>
                      <a:pt x="6394527" y="3512686"/>
                      <a:pt x="6390577" y="3520375"/>
                    </a:cubicBezTo>
                    <a:cubicBezTo>
                      <a:pt x="6390577" y="3520375"/>
                      <a:pt x="6398477" y="3528063"/>
                      <a:pt x="6398477" y="3528063"/>
                    </a:cubicBezTo>
                    <a:cubicBezTo>
                      <a:pt x="6398477" y="3528063"/>
                      <a:pt x="6414274" y="3528063"/>
                      <a:pt x="6414274" y="3528063"/>
                    </a:cubicBezTo>
                    <a:cubicBezTo>
                      <a:pt x="6414274" y="3528063"/>
                      <a:pt x="6414274" y="3528063"/>
                      <a:pt x="6410324" y="3539599"/>
                    </a:cubicBezTo>
                    <a:cubicBezTo>
                      <a:pt x="6410324" y="3539599"/>
                      <a:pt x="6410324" y="3539599"/>
                      <a:pt x="6390577" y="3539599"/>
                    </a:cubicBezTo>
                    <a:cubicBezTo>
                      <a:pt x="6390577" y="3539599"/>
                      <a:pt x="6390577" y="3539599"/>
                      <a:pt x="6382679" y="3539599"/>
                    </a:cubicBezTo>
                    <a:cubicBezTo>
                      <a:pt x="6382679" y="3539599"/>
                      <a:pt x="6386629" y="3547288"/>
                      <a:pt x="6386629" y="3551129"/>
                    </a:cubicBezTo>
                    <a:cubicBezTo>
                      <a:pt x="6386629" y="3551129"/>
                      <a:pt x="6394527" y="3554977"/>
                      <a:pt x="6398477" y="3558817"/>
                    </a:cubicBezTo>
                    <a:cubicBezTo>
                      <a:pt x="6406375" y="3562665"/>
                      <a:pt x="6406375" y="3562665"/>
                      <a:pt x="6406375" y="3562665"/>
                    </a:cubicBezTo>
                    <a:cubicBezTo>
                      <a:pt x="6406375" y="3566506"/>
                      <a:pt x="6402425" y="3570353"/>
                      <a:pt x="6402425" y="3570353"/>
                    </a:cubicBezTo>
                    <a:cubicBezTo>
                      <a:pt x="6402425" y="3570353"/>
                      <a:pt x="6394527" y="3566506"/>
                      <a:pt x="6394527" y="3566506"/>
                    </a:cubicBezTo>
                    <a:cubicBezTo>
                      <a:pt x="6390577" y="3566506"/>
                      <a:pt x="6382679" y="3566506"/>
                      <a:pt x="6382679" y="3566506"/>
                    </a:cubicBezTo>
                    <a:cubicBezTo>
                      <a:pt x="6382679" y="3566506"/>
                      <a:pt x="6382679" y="3566506"/>
                      <a:pt x="6382679" y="3578042"/>
                    </a:cubicBezTo>
                    <a:cubicBezTo>
                      <a:pt x="6382679" y="3578042"/>
                      <a:pt x="6382679" y="3578042"/>
                      <a:pt x="6382679" y="3604955"/>
                    </a:cubicBezTo>
                    <a:cubicBezTo>
                      <a:pt x="6382679" y="3604955"/>
                      <a:pt x="6382679" y="3604955"/>
                      <a:pt x="6382679" y="3616491"/>
                    </a:cubicBezTo>
                    <a:cubicBezTo>
                      <a:pt x="6382679" y="3616491"/>
                      <a:pt x="6378730" y="3620332"/>
                      <a:pt x="6378730" y="3620332"/>
                    </a:cubicBezTo>
                    <a:cubicBezTo>
                      <a:pt x="6378730" y="3624180"/>
                      <a:pt x="6374780" y="3624180"/>
                      <a:pt x="6374780" y="3628020"/>
                    </a:cubicBezTo>
                    <a:cubicBezTo>
                      <a:pt x="6374780" y="3628020"/>
                      <a:pt x="6374780" y="3631868"/>
                      <a:pt x="6374780" y="3631868"/>
                    </a:cubicBezTo>
                    <a:cubicBezTo>
                      <a:pt x="6374780" y="3631868"/>
                      <a:pt x="6374780" y="3631868"/>
                      <a:pt x="6386629" y="3635710"/>
                    </a:cubicBezTo>
                    <a:cubicBezTo>
                      <a:pt x="6386629" y="3635710"/>
                      <a:pt x="6386629" y="3635710"/>
                      <a:pt x="6378730" y="3654934"/>
                    </a:cubicBezTo>
                    <a:cubicBezTo>
                      <a:pt x="6378730" y="3654934"/>
                      <a:pt x="6378730" y="3654934"/>
                      <a:pt x="6370831" y="3662622"/>
                    </a:cubicBezTo>
                    <a:cubicBezTo>
                      <a:pt x="6370831" y="3662622"/>
                      <a:pt x="6370831" y="3662622"/>
                      <a:pt x="6358984" y="3666470"/>
                    </a:cubicBezTo>
                    <a:cubicBezTo>
                      <a:pt x="6358984" y="3666470"/>
                      <a:pt x="6358984" y="3666470"/>
                      <a:pt x="6362932" y="3674158"/>
                    </a:cubicBezTo>
                    <a:cubicBezTo>
                      <a:pt x="6362932" y="3681848"/>
                      <a:pt x="6366882" y="3689536"/>
                      <a:pt x="6366882" y="3689536"/>
                    </a:cubicBezTo>
                    <a:cubicBezTo>
                      <a:pt x="6366882" y="3689536"/>
                      <a:pt x="6366882" y="3689536"/>
                      <a:pt x="6355034" y="3689536"/>
                    </a:cubicBezTo>
                    <a:cubicBezTo>
                      <a:pt x="6355034" y="3689536"/>
                      <a:pt x="6355034" y="3689536"/>
                      <a:pt x="6347135" y="3689536"/>
                    </a:cubicBezTo>
                    <a:cubicBezTo>
                      <a:pt x="6347135" y="3689536"/>
                      <a:pt x="6343186" y="3689536"/>
                      <a:pt x="6347135" y="3693384"/>
                    </a:cubicBezTo>
                    <a:cubicBezTo>
                      <a:pt x="6351084" y="3697225"/>
                      <a:pt x="6351084" y="3701072"/>
                      <a:pt x="6355034" y="3704913"/>
                    </a:cubicBezTo>
                    <a:cubicBezTo>
                      <a:pt x="6358984" y="3704913"/>
                      <a:pt x="6362932" y="3708760"/>
                      <a:pt x="6362932" y="3708760"/>
                    </a:cubicBezTo>
                    <a:cubicBezTo>
                      <a:pt x="6362932" y="3708760"/>
                      <a:pt x="6366882" y="3708760"/>
                      <a:pt x="6366882" y="3712608"/>
                    </a:cubicBezTo>
                    <a:cubicBezTo>
                      <a:pt x="6366882" y="3712608"/>
                      <a:pt x="6362932" y="3727986"/>
                      <a:pt x="6362932" y="3727986"/>
                    </a:cubicBezTo>
                    <a:cubicBezTo>
                      <a:pt x="6362932" y="3727986"/>
                      <a:pt x="6362932" y="3727986"/>
                      <a:pt x="6362438" y="3729427"/>
                    </a:cubicBezTo>
                    <a:lnTo>
                      <a:pt x="6359136" y="3739069"/>
                    </a:lnTo>
                    <a:lnTo>
                      <a:pt x="6360027" y="3739261"/>
                    </a:lnTo>
                    <a:lnTo>
                      <a:pt x="6364691" y="3761954"/>
                    </a:lnTo>
                    <a:lnTo>
                      <a:pt x="6369369" y="3775569"/>
                    </a:lnTo>
                    <a:lnTo>
                      <a:pt x="6388042" y="3784639"/>
                    </a:lnTo>
                    <a:lnTo>
                      <a:pt x="6402050" y="3807333"/>
                    </a:lnTo>
                    <a:lnTo>
                      <a:pt x="6425399" y="3866325"/>
                    </a:lnTo>
                    <a:lnTo>
                      <a:pt x="6453414" y="3911703"/>
                    </a:lnTo>
                    <a:lnTo>
                      <a:pt x="6490771" y="3979774"/>
                    </a:lnTo>
                    <a:lnTo>
                      <a:pt x="6509455" y="4011538"/>
                    </a:lnTo>
                    <a:lnTo>
                      <a:pt x="6556154" y="4079610"/>
                    </a:lnTo>
                    <a:lnTo>
                      <a:pt x="6579505" y="4097759"/>
                    </a:lnTo>
                    <a:lnTo>
                      <a:pt x="6593511" y="4111373"/>
                    </a:lnTo>
                    <a:lnTo>
                      <a:pt x="6593511" y="4124988"/>
                    </a:lnTo>
                    <a:lnTo>
                      <a:pt x="6593511" y="4165831"/>
                    </a:lnTo>
                    <a:lnTo>
                      <a:pt x="6579505" y="4120452"/>
                    </a:lnTo>
                    <a:lnTo>
                      <a:pt x="6574828" y="4165831"/>
                    </a:lnTo>
                    <a:lnTo>
                      <a:pt x="6602843" y="4211209"/>
                    </a:lnTo>
                    <a:lnTo>
                      <a:pt x="6635534" y="4256587"/>
                    </a:lnTo>
                    <a:lnTo>
                      <a:pt x="6668227" y="4315579"/>
                    </a:lnTo>
                    <a:lnTo>
                      <a:pt x="6691565" y="4351887"/>
                    </a:lnTo>
                    <a:lnTo>
                      <a:pt x="6719591" y="4383651"/>
                    </a:lnTo>
                    <a:lnTo>
                      <a:pt x="6733599" y="4424493"/>
                    </a:lnTo>
                    <a:lnTo>
                      <a:pt x="6742941" y="4492565"/>
                    </a:lnTo>
                    <a:lnTo>
                      <a:pt x="6742941" y="4528864"/>
                    </a:lnTo>
                    <a:lnTo>
                      <a:pt x="6742941" y="4569707"/>
                    </a:lnTo>
                    <a:lnTo>
                      <a:pt x="6742941" y="4606007"/>
                    </a:lnTo>
                    <a:lnTo>
                      <a:pt x="6728922" y="4619620"/>
                    </a:lnTo>
                    <a:lnTo>
                      <a:pt x="6719591" y="4637779"/>
                    </a:lnTo>
                    <a:lnTo>
                      <a:pt x="6719591" y="4660464"/>
                    </a:lnTo>
                    <a:lnTo>
                      <a:pt x="6724256" y="4687692"/>
                    </a:lnTo>
                    <a:lnTo>
                      <a:pt x="6719591" y="4719455"/>
                    </a:lnTo>
                    <a:lnTo>
                      <a:pt x="6705584" y="4751227"/>
                    </a:lnTo>
                    <a:lnTo>
                      <a:pt x="6691565" y="4760298"/>
                    </a:lnTo>
                    <a:lnTo>
                      <a:pt x="6677557" y="4764834"/>
                    </a:lnTo>
                    <a:lnTo>
                      <a:pt x="6686899" y="4746685"/>
                    </a:lnTo>
                    <a:lnTo>
                      <a:pt x="6696242" y="4737614"/>
                    </a:lnTo>
                    <a:lnTo>
                      <a:pt x="6696242" y="4714921"/>
                    </a:lnTo>
                    <a:lnTo>
                      <a:pt x="6691565" y="4714921"/>
                    </a:lnTo>
                    <a:lnTo>
                      <a:pt x="6663549" y="4733070"/>
                    </a:lnTo>
                    <a:lnTo>
                      <a:pt x="6644876" y="4737614"/>
                    </a:lnTo>
                    <a:lnTo>
                      <a:pt x="6630870" y="4733070"/>
                    </a:lnTo>
                    <a:lnTo>
                      <a:pt x="6616850" y="4737614"/>
                    </a:lnTo>
                    <a:lnTo>
                      <a:pt x="6602843" y="4746685"/>
                    </a:lnTo>
                    <a:lnTo>
                      <a:pt x="6593511" y="4742149"/>
                    </a:lnTo>
                    <a:lnTo>
                      <a:pt x="6574828" y="4737614"/>
                    </a:lnTo>
                    <a:lnTo>
                      <a:pt x="6565486" y="4723999"/>
                    </a:lnTo>
                    <a:lnTo>
                      <a:pt x="6570162" y="4714921"/>
                    </a:lnTo>
                    <a:lnTo>
                      <a:pt x="6574828" y="4714921"/>
                    </a:lnTo>
                    <a:lnTo>
                      <a:pt x="6607519" y="4719455"/>
                    </a:lnTo>
                    <a:lnTo>
                      <a:pt x="6616850" y="4714921"/>
                    </a:lnTo>
                    <a:lnTo>
                      <a:pt x="6612185" y="4710385"/>
                    </a:lnTo>
                    <a:lnTo>
                      <a:pt x="6598177" y="4701306"/>
                    </a:lnTo>
                    <a:lnTo>
                      <a:pt x="6579505" y="4705841"/>
                    </a:lnTo>
                    <a:lnTo>
                      <a:pt x="6565486" y="4692227"/>
                    </a:lnTo>
                    <a:lnTo>
                      <a:pt x="6551478" y="4669542"/>
                    </a:lnTo>
                    <a:lnTo>
                      <a:pt x="6532805" y="4651393"/>
                    </a:lnTo>
                    <a:lnTo>
                      <a:pt x="6528129" y="4637779"/>
                    </a:lnTo>
                    <a:lnTo>
                      <a:pt x="6514121" y="4619620"/>
                    </a:lnTo>
                    <a:lnTo>
                      <a:pt x="6490771" y="4615085"/>
                    </a:lnTo>
                    <a:lnTo>
                      <a:pt x="6472098" y="4606007"/>
                    </a:lnTo>
                    <a:lnTo>
                      <a:pt x="6453414" y="4601471"/>
                    </a:lnTo>
                    <a:lnTo>
                      <a:pt x="6434741" y="4551558"/>
                    </a:lnTo>
                    <a:lnTo>
                      <a:pt x="6425399" y="4533399"/>
                    </a:lnTo>
                    <a:lnTo>
                      <a:pt x="6411391" y="4519785"/>
                    </a:lnTo>
                    <a:lnTo>
                      <a:pt x="6406726" y="4510714"/>
                    </a:lnTo>
                    <a:lnTo>
                      <a:pt x="6392718" y="4497101"/>
                    </a:lnTo>
                    <a:lnTo>
                      <a:pt x="6378711" y="4488021"/>
                    </a:lnTo>
                    <a:lnTo>
                      <a:pt x="6383376" y="4469872"/>
                    </a:lnTo>
                    <a:lnTo>
                      <a:pt x="6388042" y="4460793"/>
                    </a:lnTo>
                    <a:lnTo>
                      <a:pt x="6374034" y="4433564"/>
                    </a:lnTo>
                    <a:lnTo>
                      <a:pt x="6360027" y="4438108"/>
                    </a:lnTo>
                    <a:lnTo>
                      <a:pt x="6360027" y="4447178"/>
                    </a:lnTo>
                    <a:lnTo>
                      <a:pt x="6360027" y="4469872"/>
                    </a:lnTo>
                    <a:lnTo>
                      <a:pt x="6350685" y="4469872"/>
                    </a:lnTo>
                    <a:lnTo>
                      <a:pt x="6341353" y="4460793"/>
                    </a:lnTo>
                    <a:lnTo>
                      <a:pt x="6327334" y="4447178"/>
                    </a:lnTo>
                    <a:lnTo>
                      <a:pt x="6303996" y="4410880"/>
                    </a:lnTo>
                    <a:lnTo>
                      <a:pt x="6289989" y="4397265"/>
                    </a:lnTo>
                    <a:lnTo>
                      <a:pt x="6285312" y="4392729"/>
                    </a:lnTo>
                    <a:lnTo>
                      <a:pt x="6289989" y="4383651"/>
                    </a:lnTo>
                    <a:lnTo>
                      <a:pt x="6280647" y="4365501"/>
                    </a:lnTo>
                    <a:lnTo>
                      <a:pt x="6266639" y="4360957"/>
                    </a:lnTo>
                    <a:lnTo>
                      <a:pt x="6280647" y="4333738"/>
                    </a:lnTo>
                    <a:lnTo>
                      <a:pt x="6289989" y="4320123"/>
                    </a:lnTo>
                    <a:lnTo>
                      <a:pt x="6294654" y="4306509"/>
                    </a:lnTo>
                    <a:lnTo>
                      <a:pt x="6299320" y="4292895"/>
                    </a:lnTo>
                    <a:lnTo>
                      <a:pt x="6289989" y="4279281"/>
                    </a:lnTo>
                    <a:lnTo>
                      <a:pt x="6285312" y="4297430"/>
                    </a:lnTo>
                    <a:lnTo>
                      <a:pt x="6275970" y="4292895"/>
                    </a:lnTo>
                    <a:lnTo>
                      <a:pt x="6275970" y="4283815"/>
                    </a:lnTo>
                    <a:lnTo>
                      <a:pt x="6261962" y="4265666"/>
                    </a:lnTo>
                    <a:lnTo>
                      <a:pt x="6257297" y="4265666"/>
                    </a:lnTo>
                    <a:lnTo>
                      <a:pt x="6257297" y="4270201"/>
                    </a:lnTo>
                    <a:lnTo>
                      <a:pt x="6261962" y="4279281"/>
                    </a:lnTo>
                    <a:lnTo>
                      <a:pt x="6266639" y="4292895"/>
                    </a:lnTo>
                    <a:lnTo>
                      <a:pt x="6266639" y="4306509"/>
                    </a:lnTo>
                    <a:lnTo>
                      <a:pt x="6266639" y="4311044"/>
                    </a:lnTo>
                    <a:lnTo>
                      <a:pt x="6257297" y="4320123"/>
                    </a:lnTo>
                    <a:lnTo>
                      <a:pt x="6252631" y="4315579"/>
                    </a:lnTo>
                    <a:lnTo>
                      <a:pt x="6243290" y="4306509"/>
                    </a:lnTo>
                    <a:lnTo>
                      <a:pt x="6229282" y="4283815"/>
                    </a:lnTo>
                    <a:lnTo>
                      <a:pt x="6224605" y="4274737"/>
                    </a:lnTo>
                    <a:lnTo>
                      <a:pt x="6224605" y="4256587"/>
                    </a:lnTo>
                    <a:lnTo>
                      <a:pt x="6224605" y="4229358"/>
                    </a:lnTo>
                    <a:lnTo>
                      <a:pt x="6233948" y="4211209"/>
                    </a:lnTo>
                    <a:lnTo>
                      <a:pt x="6238612" y="4174901"/>
                    </a:lnTo>
                    <a:lnTo>
                      <a:pt x="6238612" y="4152216"/>
                    </a:lnTo>
                    <a:lnTo>
                      <a:pt x="6233948" y="4120452"/>
                    </a:lnTo>
                    <a:lnTo>
                      <a:pt x="6224605" y="4088680"/>
                    </a:lnTo>
                    <a:lnTo>
                      <a:pt x="6210597" y="4079610"/>
                    </a:lnTo>
                    <a:lnTo>
                      <a:pt x="6196589" y="4056916"/>
                    </a:lnTo>
                    <a:lnTo>
                      <a:pt x="6168575" y="4052382"/>
                    </a:lnTo>
                    <a:lnTo>
                      <a:pt x="6154568" y="4052382"/>
                    </a:lnTo>
                    <a:lnTo>
                      <a:pt x="6145226" y="4034231"/>
                    </a:lnTo>
                    <a:lnTo>
                      <a:pt x="6131217" y="4029687"/>
                    </a:lnTo>
                    <a:lnTo>
                      <a:pt x="6112534" y="4007003"/>
                    </a:lnTo>
                    <a:lnTo>
                      <a:pt x="6093860" y="4002459"/>
                    </a:lnTo>
                    <a:lnTo>
                      <a:pt x="6089196" y="3979774"/>
                    </a:lnTo>
                    <a:lnTo>
                      <a:pt x="6079854" y="3970695"/>
                    </a:lnTo>
                    <a:lnTo>
                      <a:pt x="6051838" y="3948010"/>
                    </a:lnTo>
                    <a:lnTo>
                      <a:pt x="6028489" y="3929853"/>
                    </a:lnTo>
                    <a:lnTo>
                      <a:pt x="6009804" y="3920783"/>
                    </a:lnTo>
                    <a:lnTo>
                      <a:pt x="5991131" y="3907168"/>
                    </a:lnTo>
                    <a:lnTo>
                      <a:pt x="5977123" y="3902632"/>
                    </a:lnTo>
                    <a:lnTo>
                      <a:pt x="5953774" y="3902632"/>
                    </a:lnTo>
                    <a:lnTo>
                      <a:pt x="5930424" y="3907168"/>
                    </a:lnTo>
                    <a:lnTo>
                      <a:pt x="5925758" y="3920783"/>
                    </a:lnTo>
                    <a:lnTo>
                      <a:pt x="5930424" y="3934396"/>
                    </a:lnTo>
                    <a:lnTo>
                      <a:pt x="5925758" y="3943466"/>
                    </a:lnTo>
                    <a:lnTo>
                      <a:pt x="5916417" y="3943466"/>
                    </a:lnTo>
                    <a:lnTo>
                      <a:pt x="5907075" y="3934396"/>
                    </a:lnTo>
                    <a:lnTo>
                      <a:pt x="5883725" y="3952546"/>
                    </a:lnTo>
                    <a:lnTo>
                      <a:pt x="5855710" y="3975240"/>
                    </a:lnTo>
                    <a:lnTo>
                      <a:pt x="5823018" y="3984310"/>
                    </a:lnTo>
                    <a:lnTo>
                      <a:pt x="5771654" y="3997923"/>
                    </a:lnTo>
                    <a:lnTo>
                      <a:pt x="5771654" y="3970695"/>
                    </a:lnTo>
                    <a:lnTo>
                      <a:pt x="5757646" y="3957081"/>
                    </a:lnTo>
                    <a:lnTo>
                      <a:pt x="5743638" y="3952546"/>
                    </a:lnTo>
                    <a:lnTo>
                      <a:pt x="5720289" y="3938932"/>
                    </a:lnTo>
                    <a:lnTo>
                      <a:pt x="5738973" y="3929853"/>
                    </a:lnTo>
                    <a:lnTo>
                      <a:pt x="5743638" y="3925317"/>
                    </a:lnTo>
                    <a:lnTo>
                      <a:pt x="5710946" y="3920783"/>
                    </a:lnTo>
                    <a:lnTo>
                      <a:pt x="5710946" y="3907168"/>
                    </a:lnTo>
                    <a:lnTo>
                      <a:pt x="5720289" y="3907168"/>
                    </a:lnTo>
                    <a:lnTo>
                      <a:pt x="5724965" y="3898089"/>
                    </a:lnTo>
                    <a:lnTo>
                      <a:pt x="5724965" y="3889019"/>
                    </a:lnTo>
                    <a:lnTo>
                      <a:pt x="5720289" y="3889019"/>
                    </a:lnTo>
                    <a:lnTo>
                      <a:pt x="5710946" y="3893553"/>
                    </a:lnTo>
                    <a:lnTo>
                      <a:pt x="5710946" y="3898089"/>
                    </a:lnTo>
                    <a:lnTo>
                      <a:pt x="5706281" y="3902632"/>
                    </a:lnTo>
                    <a:lnTo>
                      <a:pt x="5696938" y="3893553"/>
                    </a:lnTo>
                    <a:lnTo>
                      <a:pt x="5673600" y="3893553"/>
                    </a:lnTo>
                    <a:lnTo>
                      <a:pt x="5682932" y="3907168"/>
                    </a:lnTo>
                    <a:lnTo>
                      <a:pt x="5687608" y="3907168"/>
                    </a:lnTo>
                    <a:lnTo>
                      <a:pt x="5692274" y="3925317"/>
                    </a:lnTo>
                    <a:lnTo>
                      <a:pt x="5687608" y="3925317"/>
                    </a:lnTo>
                    <a:lnTo>
                      <a:pt x="5668924" y="3916238"/>
                    </a:lnTo>
                    <a:lnTo>
                      <a:pt x="5650251" y="3902632"/>
                    </a:lnTo>
                    <a:lnTo>
                      <a:pt x="5631567" y="3898089"/>
                    </a:lnTo>
                    <a:lnTo>
                      <a:pt x="5589544" y="3898089"/>
                    </a:lnTo>
                    <a:lnTo>
                      <a:pt x="5575537" y="3889019"/>
                    </a:lnTo>
                    <a:lnTo>
                      <a:pt x="5566195" y="3879939"/>
                    </a:lnTo>
                    <a:lnTo>
                      <a:pt x="5552187" y="3879939"/>
                    </a:lnTo>
                    <a:lnTo>
                      <a:pt x="5505487" y="3889019"/>
                    </a:lnTo>
                    <a:lnTo>
                      <a:pt x="5472807" y="3889019"/>
                    </a:lnTo>
                    <a:lnTo>
                      <a:pt x="5449458" y="3902632"/>
                    </a:lnTo>
                    <a:lnTo>
                      <a:pt x="5435450" y="3907168"/>
                    </a:lnTo>
                    <a:lnTo>
                      <a:pt x="5430848" y="3899345"/>
                    </a:lnTo>
                    <a:lnTo>
                      <a:pt x="5435445" y="3907163"/>
                    </a:lnTo>
                    <a:lnTo>
                      <a:pt x="5430778" y="3911700"/>
                    </a:lnTo>
                    <a:lnTo>
                      <a:pt x="5412097" y="3916238"/>
                    </a:lnTo>
                    <a:lnTo>
                      <a:pt x="5407429" y="3916238"/>
                    </a:lnTo>
                    <a:lnTo>
                      <a:pt x="5398089" y="3925314"/>
                    </a:lnTo>
                    <a:lnTo>
                      <a:pt x="5374740" y="3929851"/>
                    </a:lnTo>
                    <a:lnTo>
                      <a:pt x="5356064" y="3934388"/>
                    </a:lnTo>
                    <a:lnTo>
                      <a:pt x="5346724" y="3938933"/>
                    </a:lnTo>
                    <a:lnTo>
                      <a:pt x="5356064" y="3929851"/>
                    </a:lnTo>
                    <a:lnTo>
                      <a:pt x="5356064" y="3925314"/>
                    </a:lnTo>
                    <a:lnTo>
                      <a:pt x="5356064" y="3916238"/>
                    </a:lnTo>
                    <a:lnTo>
                      <a:pt x="5346724" y="3907163"/>
                    </a:lnTo>
                    <a:lnTo>
                      <a:pt x="5337383" y="3902626"/>
                    </a:lnTo>
                    <a:lnTo>
                      <a:pt x="5332716" y="3898088"/>
                    </a:lnTo>
                    <a:lnTo>
                      <a:pt x="5328048" y="3889013"/>
                    </a:lnTo>
                    <a:lnTo>
                      <a:pt x="5332716" y="3879939"/>
                    </a:lnTo>
                    <a:lnTo>
                      <a:pt x="5332716" y="3866325"/>
                    </a:lnTo>
                    <a:lnTo>
                      <a:pt x="5328048" y="3857243"/>
                    </a:lnTo>
                    <a:lnTo>
                      <a:pt x="5314035" y="3861781"/>
                    </a:lnTo>
                    <a:lnTo>
                      <a:pt x="5304700" y="3870864"/>
                    </a:lnTo>
                    <a:lnTo>
                      <a:pt x="5300027" y="3889013"/>
                    </a:lnTo>
                    <a:lnTo>
                      <a:pt x="5304700" y="3907163"/>
                    </a:lnTo>
                    <a:lnTo>
                      <a:pt x="5300027" y="3920775"/>
                    </a:lnTo>
                    <a:lnTo>
                      <a:pt x="5281351" y="3916238"/>
                    </a:lnTo>
                    <a:lnTo>
                      <a:pt x="5267343" y="3911700"/>
                    </a:lnTo>
                    <a:lnTo>
                      <a:pt x="5258002" y="3911700"/>
                    </a:lnTo>
                    <a:lnTo>
                      <a:pt x="5239306" y="3787543"/>
                    </a:lnTo>
                    <a:lnTo>
                      <a:pt x="5239305" y="3787543"/>
                    </a:lnTo>
                    <a:lnTo>
                      <a:pt x="5258002" y="3911701"/>
                    </a:lnTo>
                    <a:lnTo>
                      <a:pt x="5253330" y="3916238"/>
                    </a:lnTo>
                    <a:lnTo>
                      <a:pt x="5243990" y="3925312"/>
                    </a:lnTo>
                    <a:lnTo>
                      <a:pt x="5225312" y="3916238"/>
                    </a:lnTo>
                    <a:lnTo>
                      <a:pt x="5215972" y="3916238"/>
                    </a:lnTo>
                    <a:lnTo>
                      <a:pt x="5201965" y="3916238"/>
                    </a:lnTo>
                    <a:lnTo>
                      <a:pt x="5192626" y="3916238"/>
                    </a:lnTo>
                    <a:lnTo>
                      <a:pt x="5173947" y="3916238"/>
                    </a:lnTo>
                    <a:lnTo>
                      <a:pt x="5150597" y="3925312"/>
                    </a:lnTo>
                    <a:lnTo>
                      <a:pt x="5131918" y="3929849"/>
                    </a:lnTo>
                    <a:lnTo>
                      <a:pt x="5117910" y="3929849"/>
                    </a:lnTo>
                    <a:lnTo>
                      <a:pt x="5099231" y="3929849"/>
                    </a:lnTo>
                    <a:lnTo>
                      <a:pt x="5099231" y="3948005"/>
                    </a:lnTo>
                    <a:lnTo>
                      <a:pt x="5085225" y="3957079"/>
                    </a:lnTo>
                    <a:lnTo>
                      <a:pt x="5075885" y="3961616"/>
                    </a:lnTo>
                    <a:lnTo>
                      <a:pt x="5052535" y="3975234"/>
                    </a:lnTo>
                    <a:lnTo>
                      <a:pt x="5047869" y="3975234"/>
                    </a:lnTo>
                    <a:lnTo>
                      <a:pt x="5047869" y="3975235"/>
                    </a:lnTo>
                    <a:lnTo>
                      <a:pt x="5047869" y="3984312"/>
                    </a:lnTo>
                    <a:lnTo>
                      <a:pt x="5033861" y="3993390"/>
                    </a:lnTo>
                    <a:lnTo>
                      <a:pt x="5019852" y="3997926"/>
                    </a:lnTo>
                    <a:lnTo>
                      <a:pt x="5005842" y="4007003"/>
                    </a:lnTo>
                    <a:lnTo>
                      <a:pt x="5005842" y="4011539"/>
                    </a:lnTo>
                    <a:lnTo>
                      <a:pt x="5019852" y="4011539"/>
                    </a:lnTo>
                    <a:lnTo>
                      <a:pt x="5033861" y="4007003"/>
                    </a:lnTo>
                    <a:lnTo>
                      <a:pt x="5080554" y="3993390"/>
                    </a:lnTo>
                    <a:lnTo>
                      <a:pt x="5085228" y="3993390"/>
                    </a:lnTo>
                    <a:lnTo>
                      <a:pt x="5099237" y="4007003"/>
                    </a:lnTo>
                    <a:lnTo>
                      <a:pt x="5113245" y="4029695"/>
                    </a:lnTo>
                    <a:lnTo>
                      <a:pt x="5103904" y="4038767"/>
                    </a:lnTo>
                    <a:lnTo>
                      <a:pt x="5080554" y="4038767"/>
                    </a:lnTo>
                    <a:lnTo>
                      <a:pt x="5075887" y="4047845"/>
                    </a:lnTo>
                    <a:lnTo>
                      <a:pt x="5052537" y="4047845"/>
                    </a:lnTo>
                    <a:lnTo>
                      <a:pt x="5043202" y="4056923"/>
                    </a:lnTo>
                    <a:lnTo>
                      <a:pt x="5029194" y="4056923"/>
                    </a:lnTo>
                    <a:lnTo>
                      <a:pt x="5038528" y="4065995"/>
                    </a:lnTo>
                    <a:lnTo>
                      <a:pt x="5052537" y="4075073"/>
                    </a:lnTo>
                    <a:lnTo>
                      <a:pt x="5066545" y="4079608"/>
                    </a:lnTo>
                    <a:lnTo>
                      <a:pt x="5075887" y="4088686"/>
                    </a:lnTo>
                    <a:lnTo>
                      <a:pt x="5099237" y="4106835"/>
                    </a:lnTo>
                    <a:lnTo>
                      <a:pt x="5103904" y="4106835"/>
                    </a:lnTo>
                    <a:lnTo>
                      <a:pt x="5127255" y="4120450"/>
                    </a:lnTo>
                    <a:lnTo>
                      <a:pt x="5136589" y="4124992"/>
                    </a:lnTo>
                    <a:lnTo>
                      <a:pt x="5145931" y="4124992"/>
                    </a:lnTo>
                    <a:lnTo>
                      <a:pt x="5150598" y="4124992"/>
                    </a:lnTo>
                    <a:lnTo>
                      <a:pt x="5164607" y="4134063"/>
                    </a:lnTo>
                    <a:lnTo>
                      <a:pt x="5173948" y="4134063"/>
                    </a:lnTo>
                    <a:lnTo>
                      <a:pt x="5178622" y="4152218"/>
                    </a:lnTo>
                    <a:lnTo>
                      <a:pt x="5173948" y="4156754"/>
                    </a:lnTo>
                    <a:lnTo>
                      <a:pt x="5159939" y="4170369"/>
                    </a:lnTo>
                    <a:lnTo>
                      <a:pt x="5150598" y="4183982"/>
                    </a:lnTo>
                    <a:lnTo>
                      <a:pt x="5150598" y="4174905"/>
                    </a:lnTo>
                    <a:lnTo>
                      <a:pt x="5136589" y="4165833"/>
                    </a:lnTo>
                    <a:lnTo>
                      <a:pt x="5127255" y="4174905"/>
                    </a:lnTo>
                    <a:lnTo>
                      <a:pt x="5117914" y="4188524"/>
                    </a:lnTo>
                    <a:lnTo>
                      <a:pt x="5099237" y="4188524"/>
                    </a:lnTo>
                    <a:lnTo>
                      <a:pt x="5103904" y="4170369"/>
                    </a:lnTo>
                    <a:lnTo>
                      <a:pt x="5113245" y="4156754"/>
                    </a:lnTo>
                    <a:lnTo>
                      <a:pt x="5099237" y="4143141"/>
                    </a:lnTo>
                    <a:lnTo>
                      <a:pt x="5066545" y="4129527"/>
                    </a:lnTo>
                    <a:lnTo>
                      <a:pt x="5029194" y="4124992"/>
                    </a:lnTo>
                    <a:lnTo>
                      <a:pt x="5029194" y="4106835"/>
                    </a:lnTo>
                    <a:lnTo>
                      <a:pt x="5010511" y="4097764"/>
                    </a:lnTo>
                    <a:lnTo>
                      <a:pt x="4991834" y="4097764"/>
                    </a:lnTo>
                    <a:lnTo>
                      <a:pt x="4982492" y="4106835"/>
                    </a:lnTo>
                    <a:lnTo>
                      <a:pt x="4982492" y="4115914"/>
                    </a:lnTo>
                    <a:lnTo>
                      <a:pt x="4991834" y="4152218"/>
                    </a:lnTo>
                    <a:lnTo>
                      <a:pt x="4982492" y="4161291"/>
                    </a:lnTo>
                    <a:lnTo>
                      <a:pt x="4963817" y="4161291"/>
                    </a:lnTo>
                    <a:lnTo>
                      <a:pt x="4945134" y="4138605"/>
                    </a:lnTo>
                    <a:lnTo>
                      <a:pt x="4926458" y="4134063"/>
                    </a:lnTo>
                    <a:lnTo>
                      <a:pt x="4912449" y="4138605"/>
                    </a:lnTo>
                    <a:lnTo>
                      <a:pt x="4893772" y="4156754"/>
                    </a:lnTo>
                    <a:lnTo>
                      <a:pt x="4884431" y="4174905"/>
                    </a:lnTo>
                    <a:lnTo>
                      <a:pt x="4865755" y="4174905"/>
                    </a:lnTo>
                    <a:lnTo>
                      <a:pt x="4847072" y="4161291"/>
                    </a:lnTo>
                    <a:lnTo>
                      <a:pt x="4823729" y="4161291"/>
                    </a:lnTo>
                    <a:lnTo>
                      <a:pt x="4795712" y="4152218"/>
                    </a:lnTo>
                    <a:lnTo>
                      <a:pt x="4786371" y="4138605"/>
                    </a:lnTo>
                    <a:lnTo>
                      <a:pt x="4795712" y="4111378"/>
                    </a:lnTo>
                    <a:lnTo>
                      <a:pt x="4800379" y="4093222"/>
                    </a:lnTo>
                    <a:lnTo>
                      <a:pt x="4781702" y="4102299"/>
                    </a:lnTo>
                    <a:lnTo>
                      <a:pt x="4753685" y="4097764"/>
                    </a:lnTo>
                    <a:lnTo>
                      <a:pt x="4720994" y="4070537"/>
                    </a:lnTo>
                    <a:lnTo>
                      <a:pt x="4688309" y="4056923"/>
                    </a:lnTo>
                    <a:lnTo>
                      <a:pt x="4664958" y="4056923"/>
                    </a:lnTo>
                    <a:lnTo>
                      <a:pt x="4660291" y="4065995"/>
                    </a:lnTo>
                    <a:lnTo>
                      <a:pt x="4655617" y="4079608"/>
                    </a:lnTo>
                    <a:lnTo>
                      <a:pt x="4664958" y="4084150"/>
                    </a:lnTo>
                    <a:lnTo>
                      <a:pt x="4669625" y="4084150"/>
                    </a:lnTo>
                    <a:lnTo>
                      <a:pt x="4692977" y="4084150"/>
                    </a:lnTo>
                    <a:lnTo>
                      <a:pt x="4702318" y="4097764"/>
                    </a:lnTo>
                    <a:lnTo>
                      <a:pt x="4697644" y="4102299"/>
                    </a:lnTo>
                    <a:lnTo>
                      <a:pt x="4664958" y="4102299"/>
                    </a:lnTo>
                    <a:lnTo>
                      <a:pt x="4627600" y="4102299"/>
                    </a:lnTo>
                    <a:lnTo>
                      <a:pt x="4566897" y="4102299"/>
                    </a:lnTo>
                    <a:lnTo>
                      <a:pt x="4534205" y="4088686"/>
                    </a:lnTo>
                    <a:lnTo>
                      <a:pt x="4510861" y="4079608"/>
                    </a:lnTo>
                    <a:lnTo>
                      <a:pt x="4487511" y="4075073"/>
                    </a:lnTo>
                    <a:lnTo>
                      <a:pt x="4445485" y="4065995"/>
                    </a:lnTo>
                    <a:lnTo>
                      <a:pt x="4431477" y="4065995"/>
                    </a:lnTo>
                    <a:lnTo>
                      <a:pt x="4412801" y="4065995"/>
                    </a:lnTo>
                    <a:lnTo>
                      <a:pt x="4398791" y="4075073"/>
                    </a:lnTo>
                    <a:lnTo>
                      <a:pt x="4375441" y="4075073"/>
                    </a:lnTo>
                    <a:lnTo>
                      <a:pt x="4356766" y="4075073"/>
                    </a:lnTo>
                    <a:lnTo>
                      <a:pt x="4370774" y="4052381"/>
                    </a:lnTo>
                    <a:lnTo>
                      <a:pt x="4384783" y="4007003"/>
                    </a:lnTo>
                    <a:lnTo>
                      <a:pt x="4384783" y="3988848"/>
                    </a:lnTo>
                    <a:lnTo>
                      <a:pt x="4370774" y="3957084"/>
                    </a:lnTo>
                    <a:lnTo>
                      <a:pt x="4380109" y="3934394"/>
                    </a:lnTo>
                    <a:lnTo>
                      <a:pt x="4380109" y="3920780"/>
                    </a:lnTo>
                    <a:lnTo>
                      <a:pt x="4389450" y="3884481"/>
                    </a:lnTo>
                    <a:lnTo>
                      <a:pt x="4408127" y="3861788"/>
                    </a:lnTo>
                    <a:lnTo>
                      <a:pt x="4408123" y="3861778"/>
                    </a:lnTo>
                    <a:lnTo>
                      <a:pt x="4389447" y="3884475"/>
                    </a:lnTo>
                    <a:lnTo>
                      <a:pt x="4380107" y="3920770"/>
                    </a:lnTo>
                    <a:lnTo>
                      <a:pt x="4380107" y="3934382"/>
                    </a:lnTo>
                    <a:lnTo>
                      <a:pt x="4370768" y="3957082"/>
                    </a:lnTo>
                    <a:lnTo>
                      <a:pt x="4384769" y="3988841"/>
                    </a:lnTo>
                    <a:lnTo>
                      <a:pt x="4384768" y="4006989"/>
                    </a:lnTo>
                    <a:lnTo>
                      <a:pt x="4370768" y="4052375"/>
                    </a:lnTo>
                    <a:lnTo>
                      <a:pt x="4356750" y="4075060"/>
                    </a:lnTo>
                    <a:lnTo>
                      <a:pt x="4347410" y="4079598"/>
                    </a:lnTo>
                    <a:lnTo>
                      <a:pt x="4277371" y="4106836"/>
                    </a:lnTo>
                    <a:lnTo>
                      <a:pt x="4254012" y="4111373"/>
                    </a:lnTo>
                    <a:lnTo>
                      <a:pt x="4226011" y="4134058"/>
                    </a:lnTo>
                    <a:lnTo>
                      <a:pt x="4221332" y="4129521"/>
                    </a:lnTo>
                    <a:lnTo>
                      <a:pt x="4221331" y="4102298"/>
                    </a:lnTo>
                    <a:lnTo>
                      <a:pt x="4221332" y="4084134"/>
                    </a:lnTo>
                    <a:lnTo>
                      <a:pt x="4221332" y="4070524"/>
                    </a:lnTo>
                    <a:lnTo>
                      <a:pt x="4211993" y="4070523"/>
                    </a:lnTo>
                    <a:lnTo>
                      <a:pt x="4197991" y="4079597"/>
                    </a:lnTo>
                    <a:lnTo>
                      <a:pt x="4179313" y="4093208"/>
                    </a:lnTo>
                    <a:lnTo>
                      <a:pt x="4174634" y="4106835"/>
                    </a:lnTo>
                    <a:lnTo>
                      <a:pt x="4179313" y="4115909"/>
                    </a:lnTo>
                    <a:lnTo>
                      <a:pt x="4183974" y="4120447"/>
                    </a:lnTo>
                    <a:lnTo>
                      <a:pt x="4188651" y="4134057"/>
                    </a:lnTo>
                    <a:lnTo>
                      <a:pt x="4193312" y="4147668"/>
                    </a:lnTo>
                    <a:lnTo>
                      <a:pt x="4179313" y="4156742"/>
                    </a:lnTo>
                    <a:lnTo>
                      <a:pt x="4174634" y="4161279"/>
                    </a:lnTo>
                    <a:lnTo>
                      <a:pt x="4160633" y="4165816"/>
                    </a:lnTo>
                    <a:lnTo>
                      <a:pt x="4146614" y="4174907"/>
                    </a:lnTo>
                    <a:lnTo>
                      <a:pt x="4141953" y="4197592"/>
                    </a:lnTo>
                    <a:lnTo>
                      <a:pt x="4127935" y="4224814"/>
                    </a:lnTo>
                    <a:lnTo>
                      <a:pt x="4076575" y="4252052"/>
                    </a:lnTo>
                    <a:lnTo>
                      <a:pt x="4043895" y="4256590"/>
                    </a:lnTo>
                    <a:lnTo>
                      <a:pt x="4011198" y="4265663"/>
                    </a:lnTo>
                    <a:lnTo>
                      <a:pt x="3997197" y="4274738"/>
                    </a:lnTo>
                    <a:lnTo>
                      <a:pt x="3983178" y="4283811"/>
                    </a:lnTo>
                    <a:lnTo>
                      <a:pt x="3969177" y="4274738"/>
                    </a:lnTo>
                    <a:lnTo>
                      <a:pt x="3964500" y="4265663"/>
                    </a:lnTo>
                    <a:lnTo>
                      <a:pt x="3950498" y="4274738"/>
                    </a:lnTo>
                    <a:lnTo>
                      <a:pt x="3941158" y="4265663"/>
                    </a:lnTo>
                    <a:lnTo>
                      <a:pt x="3927140" y="4274737"/>
                    </a:lnTo>
                    <a:lnTo>
                      <a:pt x="3913139" y="4274737"/>
                    </a:lnTo>
                    <a:lnTo>
                      <a:pt x="3908461" y="4279274"/>
                    </a:lnTo>
                    <a:lnTo>
                      <a:pt x="3922479" y="4297422"/>
                    </a:lnTo>
                    <a:lnTo>
                      <a:pt x="3927140" y="4315570"/>
                    </a:lnTo>
                    <a:lnTo>
                      <a:pt x="3917800" y="4324644"/>
                    </a:lnTo>
                    <a:lnTo>
                      <a:pt x="3894459" y="4324644"/>
                    </a:lnTo>
                    <a:lnTo>
                      <a:pt x="3885119" y="4320107"/>
                    </a:lnTo>
                    <a:lnTo>
                      <a:pt x="3875780" y="4311033"/>
                    </a:lnTo>
                    <a:lnTo>
                      <a:pt x="3866440" y="4338271"/>
                    </a:lnTo>
                    <a:lnTo>
                      <a:pt x="3871119" y="4356419"/>
                    </a:lnTo>
                    <a:lnTo>
                      <a:pt x="3889780" y="4342808"/>
                    </a:lnTo>
                    <a:lnTo>
                      <a:pt x="3899121" y="4342808"/>
                    </a:lnTo>
                    <a:lnTo>
                      <a:pt x="3875780" y="4360956"/>
                    </a:lnTo>
                    <a:lnTo>
                      <a:pt x="3861779" y="4365492"/>
                    </a:lnTo>
                    <a:lnTo>
                      <a:pt x="3852439" y="4360956"/>
                    </a:lnTo>
                    <a:lnTo>
                      <a:pt x="3829081" y="4360955"/>
                    </a:lnTo>
                    <a:lnTo>
                      <a:pt x="3810402" y="4360956"/>
                    </a:lnTo>
                    <a:lnTo>
                      <a:pt x="3801062" y="4365493"/>
                    </a:lnTo>
                    <a:lnTo>
                      <a:pt x="3801061" y="4374567"/>
                    </a:lnTo>
                    <a:lnTo>
                      <a:pt x="3805740" y="4383640"/>
                    </a:lnTo>
                    <a:lnTo>
                      <a:pt x="3819742" y="4383640"/>
                    </a:lnTo>
                    <a:lnTo>
                      <a:pt x="3805741" y="4410879"/>
                    </a:lnTo>
                    <a:lnTo>
                      <a:pt x="3801062" y="4410879"/>
                    </a:lnTo>
                    <a:lnTo>
                      <a:pt x="3759042" y="4415416"/>
                    </a:lnTo>
                    <a:lnTo>
                      <a:pt x="3749703" y="4410879"/>
                    </a:lnTo>
                    <a:lnTo>
                      <a:pt x="3749703" y="4419954"/>
                    </a:lnTo>
                    <a:lnTo>
                      <a:pt x="3763704" y="4433564"/>
                    </a:lnTo>
                    <a:lnTo>
                      <a:pt x="3777722" y="4442638"/>
                    </a:lnTo>
                    <a:lnTo>
                      <a:pt x="3782383" y="4451713"/>
                    </a:lnTo>
                    <a:lnTo>
                      <a:pt x="3763704" y="4497098"/>
                    </a:lnTo>
                    <a:lnTo>
                      <a:pt x="3749703" y="4537931"/>
                    </a:lnTo>
                    <a:lnTo>
                      <a:pt x="3735685" y="4578780"/>
                    </a:lnTo>
                    <a:lnTo>
                      <a:pt x="3735685" y="4606002"/>
                    </a:lnTo>
                    <a:lnTo>
                      <a:pt x="3749703" y="4637761"/>
                    </a:lnTo>
                    <a:lnTo>
                      <a:pt x="3754364" y="4664999"/>
                    </a:lnTo>
                    <a:lnTo>
                      <a:pt x="3763704" y="4692222"/>
                    </a:lnTo>
                    <a:lnTo>
                      <a:pt x="3777722" y="4701296"/>
                    </a:lnTo>
                    <a:lnTo>
                      <a:pt x="3782383" y="4719460"/>
                    </a:lnTo>
                    <a:lnTo>
                      <a:pt x="3787061" y="4737607"/>
                    </a:lnTo>
                    <a:lnTo>
                      <a:pt x="3787063" y="4751219"/>
                    </a:lnTo>
                    <a:lnTo>
                      <a:pt x="3796400" y="4773904"/>
                    </a:lnTo>
                    <a:lnTo>
                      <a:pt x="3763704" y="4778440"/>
                    </a:lnTo>
                    <a:lnTo>
                      <a:pt x="3759042" y="4787514"/>
                    </a:lnTo>
                    <a:lnTo>
                      <a:pt x="3745024" y="4796589"/>
                    </a:lnTo>
                    <a:lnTo>
                      <a:pt x="3721684" y="4778440"/>
                    </a:lnTo>
                    <a:lnTo>
                      <a:pt x="3707665" y="4764830"/>
                    </a:lnTo>
                    <a:lnTo>
                      <a:pt x="3707665" y="4760292"/>
                    </a:lnTo>
                    <a:lnTo>
                      <a:pt x="3660983" y="4751218"/>
                    </a:lnTo>
                    <a:lnTo>
                      <a:pt x="3656306" y="4760293"/>
                    </a:lnTo>
                    <a:lnTo>
                      <a:pt x="3632964" y="4755756"/>
                    </a:lnTo>
                    <a:lnTo>
                      <a:pt x="3623626" y="4742144"/>
                    </a:lnTo>
                    <a:lnTo>
                      <a:pt x="3604947" y="4742144"/>
                    </a:lnTo>
                    <a:lnTo>
                      <a:pt x="3572247" y="4710370"/>
                    </a:lnTo>
                    <a:lnTo>
                      <a:pt x="3530229" y="4710368"/>
                    </a:lnTo>
                    <a:lnTo>
                      <a:pt x="3506887" y="4687685"/>
                    </a:lnTo>
                    <a:lnTo>
                      <a:pt x="3469529" y="4683148"/>
                    </a:lnTo>
                    <a:lnTo>
                      <a:pt x="3460189" y="4660462"/>
                    </a:lnTo>
                    <a:lnTo>
                      <a:pt x="3446171" y="4637761"/>
                    </a:lnTo>
                    <a:lnTo>
                      <a:pt x="3432169" y="4610539"/>
                    </a:lnTo>
                    <a:lnTo>
                      <a:pt x="3404150" y="4560616"/>
                    </a:lnTo>
                    <a:lnTo>
                      <a:pt x="3404151" y="4533394"/>
                    </a:lnTo>
                    <a:lnTo>
                      <a:pt x="3390132" y="4519783"/>
                    </a:lnTo>
                    <a:lnTo>
                      <a:pt x="3380792" y="4510709"/>
                    </a:lnTo>
                    <a:lnTo>
                      <a:pt x="3390132" y="4501635"/>
                    </a:lnTo>
                    <a:lnTo>
                      <a:pt x="3394811" y="4460786"/>
                    </a:lnTo>
                    <a:lnTo>
                      <a:pt x="3371454" y="4451712"/>
                    </a:lnTo>
                    <a:lnTo>
                      <a:pt x="3324772" y="4397252"/>
                    </a:lnTo>
                    <a:lnTo>
                      <a:pt x="3315432" y="4360956"/>
                    </a:lnTo>
                    <a:lnTo>
                      <a:pt x="3278073" y="4329181"/>
                    </a:lnTo>
                    <a:lnTo>
                      <a:pt x="3264055" y="4292885"/>
                    </a:lnTo>
                    <a:lnTo>
                      <a:pt x="3264054" y="4279275"/>
                    </a:lnTo>
                    <a:lnTo>
                      <a:pt x="3245374" y="4242962"/>
                    </a:lnTo>
                    <a:lnTo>
                      <a:pt x="3231375" y="4224813"/>
                    </a:lnTo>
                    <a:lnTo>
                      <a:pt x="3212695" y="4170353"/>
                    </a:lnTo>
                    <a:lnTo>
                      <a:pt x="3184675" y="4134057"/>
                    </a:lnTo>
                    <a:lnTo>
                      <a:pt x="3170676" y="4106835"/>
                    </a:lnTo>
                    <a:lnTo>
                      <a:pt x="3151996" y="4097761"/>
                    </a:lnTo>
                    <a:lnTo>
                      <a:pt x="3128637" y="4075061"/>
                    </a:lnTo>
                    <a:lnTo>
                      <a:pt x="3119298" y="4075061"/>
                    </a:lnTo>
                    <a:lnTo>
                      <a:pt x="3105298" y="4047839"/>
                    </a:lnTo>
                    <a:lnTo>
                      <a:pt x="3091279" y="4038765"/>
                    </a:lnTo>
                    <a:lnTo>
                      <a:pt x="3053919" y="4034228"/>
                    </a:lnTo>
                    <a:lnTo>
                      <a:pt x="3039919" y="4034228"/>
                    </a:lnTo>
                    <a:lnTo>
                      <a:pt x="3011899" y="4029690"/>
                    </a:lnTo>
                    <a:lnTo>
                      <a:pt x="2988559" y="4020617"/>
                    </a:lnTo>
                    <a:lnTo>
                      <a:pt x="2965201" y="4020617"/>
                    </a:lnTo>
                    <a:lnTo>
                      <a:pt x="2946522" y="4025154"/>
                    </a:lnTo>
                    <a:lnTo>
                      <a:pt x="2913841" y="4029691"/>
                    </a:lnTo>
                    <a:lnTo>
                      <a:pt x="2890482" y="4056912"/>
                    </a:lnTo>
                    <a:lnTo>
                      <a:pt x="2881143" y="4079597"/>
                    </a:lnTo>
                    <a:lnTo>
                      <a:pt x="2871804" y="4097761"/>
                    </a:lnTo>
                    <a:lnTo>
                      <a:pt x="2871804" y="4120446"/>
                    </a:lnTo>
                    <a:lnTo>
                      <a:pt x="2857803" y="4124984"/>
                    </a:lnTo>
                    <a:lnTo>
                      <a:pt x="2848463" y="4134057"/>
                    </a:lnTo>
                    <a:lnTo>
                      <a:pt x="2834444" y="4147668"/>
                    </a:lnTo>
                    <a:lnTo>
                      <a:pt x="2825123" y="4165816"/>
                    </a:lnTo>
                    <a:lnTo>
                      <a:pt x="2806443" y="4165816"/>
                    </a:lnTo>
                    <a:lnTo>
                      <a:pt x="2783086" y="4156742"/>
                    </a:lnTo>
                    <a:lnTo>
                      <a:pt x="2769085" y="4152205"/>
                    </a:lnTo>
                    <a:lnTo>
                      <a:pt x="2736387" y="4129521"/>
                    </a:lnTo>
                    <a:lnTo>
                      <a:pt x="2708368" y="4115909"/>
                    </a:lnTo>
                    <a:lnTo>
                      <a:pt x="2689688" y="4102299"/>
                    </a:lnTo>
                    <a:lnTo>
                      <a:pt x="2675687" y="4097761"/>
                    </a:lnTo>
                    <a:lnTo>
                      <a:pt x="2661669" y="4084135"/>
                    </a:lnTo>
                    <a:lnTo>
                      <a:pt x="2643008" y="4070523"/>
                    </a:lnTo>
                    <a:lnTo>
                      <a:pt x="2628988" y="4056913"/>
                    </a:lnTo>
                    <a:lnTo>
                      <a:pt x="2619648" y="4047839"/>
                    </a:lnTo>
                    <a:lnTo>
                      <a:pt x="2610309" y="4038765"/>
                    </a:lnTo>
                    <a:lnTo>
                      <a:pt x="2605648" y="4034228"/>
                    </a:lnTo>
                    <a:lnTo>
                      <a:pt x="2600970" y="4020617"/>
                    </a:lnTo>
                    <a:lnTo>
                      <a:pt x="2577629" y="3997915"/>
                    </a:lnTo>
                    <a:lnTo>
                      <a:pt x="2572950" y="3970693"/>
                    </a:lnTo>
                    <a:lnTo>
                      <a:pt x="2572951" y="3948008"/>
                    </a:lnTo>
                    <a:lnTo>
                      <a:pt x="2577629" y="3929845"/>
                    </a:lnTo>
                    <a:lnTo>
                      <a:pt x="2572950" y="3911695"/>
                    </a:lnTo>
                    <a:lnTo>
                      <a:pt x="2554271" y="3884475"/>
                    </a:lnTo>
                    <a:lnTo>
                      <a:pt x="2554270" y="3852699"/>
                    </a:lnTo>
                    <a:lnTo>
                      <a:pt x="2544932" y="3834551"/>
                    </a:lnTo>
                    <a:lnTo>
                      <a:pt x="2521591" y="3816403"/>
                    </a:lnTo>
                    <a:lnTo>
                      <a:pt x="2502911" y="3802793"/>
                    </a:lnTo>
                    <a:lnTo>
                      <a:pt x="2488892" y="3789181"/>
                    </a:lnTo>
                    <a:lnTo>
                      <a:pt x="2474892" y="3789181"/>
                    </a:lnTo>
                    <a:lnTo>
                      <a:pt x="2437533" y="3739257"/>
                    </a:lnTo>
                    <a:lnTo>
                      <a:pt x="2418852" y="3725647"/>
                    </a:lnTo>
                    <a:lnTo>
                      <a:pt x="2400175" y="3702945"/>
                    </a:lnTo>
                    <a:lnTo>
                      <a:pt x="2395513" y="3689335"/>
                    </a:lnTo>
                    <a:lnTo>
                      <a:pt x="2381494" y="3680261"/>
                    </a:lnTo>
                    <a:lnTo>
                      <a:pt x="2367493" y="3671187"/>
                    </a:lnTo>
                    <a:lnTo>
                      <a:pt x="2358155" y="3666650"/>
                    </a:lnTo>
                    <a:lnTo>
                      <a:pt x="2348815" y="3648502"/>
                    </a:lnTo>
                    <a:lnTo>
                      <a:pt x="2344136" y="3634892"/>
                    </a:lnTo>
                    <a:lnTo>
                      <a:pt x="2330135" y="3616727"/>
                    </a:lnTo>
                    <a:lnTo>
                      <a:pt x="2306777" y="3603115"/>
                    </a:lnTo>
                    <a:lnTo>
                      <a:pt x="2297454" y="3589505"/>
                    </a:lnTo>
                    <a:lnTo>
                      <a:pt x="2320795" y="3589505"/>
                    </a:lnTo>
                    <a:lnTo>
                      <a:pt x="2320795" y="3589504"/>
                    </a:lnTo>
                    <a:lnTo>
                      <a:pt x="2049969" y="3562277"/>
                    </a:lnTo>
                    <a:lnTo>
                      <a:pt x="2035960" y="3634892"/>
                    </a:lnTo>
                    <a:lnTo>
                      <a:pt x="1900573" y="3616738"/>
                    </a:lnTo>
                    <a:lnTo>
                      <a:pt x="1897405" y="3616738"/>
                    </a:lnTo>
                    <a:cubicBezTo>
                      <a:pt x="1897405" y="3616738"/>
                      <a:pt x="1897405" y="3616738"/>
                      <a:pt x="1755267" y="3597479"/>
                    </a:cubicBezTo>
                    <a:cubicBezTo>
                      <a:pt x="1755267" y="3597479"/>
                      <a:pt x="1755267" y="3597479"/>
                      <a:pt x="1585482" y="3566668"/>
                    </a:cubicBezTo>
                    <a:cubicBezTo>
                      <a:pt x="1585482" y="3566668"/>
                      <a:pt x="1585482" y="3566668"/>
                      <a:pt x="1036655" y="3239305"/>
                    </a:cubicBezTo>
                    <a:cubicBezTo>
                      <a:pt x="1036655" y="3239305"/>
                      <a:pt x="1036655" y="3239305"/>
                      <a:pt x="1048493" y="3216202"/>
                    </a:cubicBezTo>
                    <a:cubicBezTo>
                      <a:pt x="1048493" y="3216202"/>
                      <a:pt x="1048493" y="3216202"/>
                      <a:pt x="1056393" y="3200796"/>
                    </a:cubicBezTo>
                    <a:cubicBezTo>
                      <a:pt x="1056393" y="3200796"/>
                      <a:pt x="1056393" y="3200796"/>
                      <a:pt x="1069720" y="3194297"/>
                    </a:cubicBezTo>
                    <a:lnTo>
                      <a:pt x="1084465" y="3187106"/>
                    </a:lnTo>
                    <a:lnTo>
                      <a:pt x="1055329" y="3199244"/>
                    </a:lnTo>
                    <a:lnTo>
                      <a:pt x="1050659" y="3203786"/>
                    </a:lnTo>
                    <a:lnTo>
                      <a:pt x="686432" y="3158401"/>
                    </a:lnTo>
                    <a:lnTo>
                      <a:pt x="667750" y="3153857"/>
                    </a:lnTo>
                    <a:lnTo>
                      <a:pt x="653739" y="3122103"/>
                    </a:lnTo>
                    <a:lnTo>
                      <a:pt x="653739" y="3099401"/>
                    </a:lnTo>
                    <a:lnTo>
                      <a:pt x="667750" y="3063103"/>
                    </a:lnTo>
                    <a:lnTo>
                      <a:pt x="653739" y="3022261"/>
                    </a:lnTo>
                    <a:lnTo>
                      <a:pt x="635057" y="2999577"/>
                    </a:lnTo>
                    <a:lnTo>
                      <a:pt x="597704" y="2945120"/>
                    </a:lnTo>
                    <a:lnTo>
                      <a:pt x="565022" y="2908805"/>
                    </a:lnTo>
                    <a:lnTo>
                      <a:pt x="532329" y="2899735"/>
                    </a:lnTo>
                    <a:lnTo>
                      <a:pt x="522989" y="2881577"/>
                    </a:lnTo>
                    <a:lnTo>
                      <a:pt x="518318" y="2840736"/>
                    </a:lnTo>
                    <a:lnTo>
                      <a:pt x="462285" y="2827122"/>
                    </a:lnTo>
                    <a:lnTo>
                      <a:pt x="424932" y="2795367"/>
                    </a:lnTo>
                    <a:lnTo>
                      <a:pt x="396910" y="2749981"/>
                    </a:lnTo>
                    <a:lnTo>
                      <a:pt x="382899" y="2736367"/>
                    </a:lnTo>
                    <a:lnTo>
                      <a:pt x="340876" y="2722753"/>
                    </a:lnTo>
                    <a:lnTo>
                      <a:pt x="312863" y="2704613"/>
                    </a:lnTo>
                    <a:lnTo>
                      <a:pt x="275500" y="2690998"/>
                    </a:lnTo>
                    <a:lnTo>
                      <a:pt x="233478" y="2668296"/>
                    </a:lnTo>
                    <a:lnTo>
                      <a:pt x="238148" y="2645612"/>
                    </a:lnTo>
                    <a:lnTo>
                      <a:pt x="242819" y="2618384"/>
                    </a:lnTo>
                    <a:lnTo>
                      <a:pt x="247489" y="2577541"/>
                    </a:lnTo>
                    <a:lnTo>
                      <a:pt x="247489" y="2559384"/>
                    </a:lnTo>
                    <a:lnTo>
                      <a:pt x="242819" y="2545772"/>
                    </a:lnTo>
                    <a:lnTo>
                      <a:pt x="233478" y="2536700"/>
                    </a:lnTo>
                    <a:lnTo>
                      <a:pt x="233478" y="2527629"/>
                    </a:lnTo>
                    <a:lnTo>
                      <a:pt x="233478" y="2514015"/>
                    </a:lnTo>
                    <a:lnTo>
                      <a:pt x="233478" y="2491314"/>
                    </a:lnTo>
                    <a:lnTo>
                      <a:pt x="224137" y="2486787"/>
                    </a:lnTo>
                    <a:lnTo>
                      <a:pt x="210126" y="2455017"/>
                    </a:lnTo>
                    <a:lnTo>
                      <a:pt x="196115" y="2432331"/>
                    </a:lnTo>
                    <a:lnTo>
                      <a:pt x="186784" y="2400560"/>
                    </a:lnTo>
                    <a:lnTo>
                      <a:pt x="163433" y="2368804"/>
                    </a:lnTo>
                    <a:lnTo>
                      <a:pt x="158762" y="2341576"/>
                    </a:lnTo>
                    <a:lnTo>
                      <a:pt x="135411" y="2305263"/>
                    </a:lnTo>
                    <a:lnTo>
                      <a:pt x="130740" y="2291648"/>
                    </a:lnTo>
                    <a:lnTo>
                      <a:pt x="130739" y="2246280"/>
                    </a:lnTo>
                    <a:lnTo>
                      <a:pt x="144751" y="2246279"/>
                    </a:lnTo>
                    <a:lnTo>
                      <a:pt x="158762" y="2241736"/>
                    </a:lnTo>
                    <a:lnTo>
                      <a:pt x="163433" y="2223578"/>
                    </a:lnTo>
                    <a:lnTo>
                      <a:pt x="163433" y="2205438"/>
                    </a:lnTo>
                    <a:lnTo>
                      <a:pt x="158762" y="2182736"/>
                    </a:lnTo>
                    <a:lnTo>
                      <a:pt x="140080" y="2169123"/>
                    </a:lnTo>
                    <a:lnTo>
                      <a:pt x="121408" y="2155508"/>
                    </a:lnTo>
                    <a:lnTo>
                      <a:pt x="107398" y="2132823"/>
                    </a:lnTo>
                    <a:lnTo>
                      <a:pt x="107398" y="2110138"/>
                    </a:lnTo>
                    <a:lnTo>
                      <a:pt x="107398" y="2069297"/>
                    </a:lnTo>
                    <a:lnTo>
                      <a:pt x="107398" y="2042069"/>
                    </a:lnTo>
                    <a:lnTo>
                      <a:pt x="112069" y="2032983"/>
                    </a:lnTo>
                    <a:lnTo>
                      <a:pt x="116739" y="2014842"/>
                    </a:lnTo>
                    <a:lnTo>
                      <a:pt x="130740" y="2019369"/>
                    </a:lnTo>
                    <a:lnTo>
                      <a:pt x="135411" y="2023913"/>
                    </a:lnTo>
                    <a:lnTo>
                      <a:pt x="135411" y="2028454"/>
                    </a:lnTo>
                    <a:lnTo>
                      <a:pt x="135411" y="2046597"/>
                    </a:lnTo>
                    <a:lnTo>
                      <a:pt x="140080" y="2055684"/>
                    </a:lnTo>
                    <a:lnTo>
                      <a:pt x="154092" y="2064754"/>
                    </a:lnTo>
                    <a:lnTo>
                      <a:pt x="158762" y="2064753"/>
                    </a:lnTo>
                    <a:lnTo>
                      <a:pt x="163433" y="2032982"/>
                    </a:lnTo>
                    <a:lnTo>
                      <a:pt x="154092" y="2019369"/>
                    </a:lnTo>
                    <a:lnTo>
                      <a:pt x="154092" y="1987613"/>
                    </a:lnTo>
                    <a:lnTo>
                      <a:pt x="154092" y="1978543"/>
                    </a:lnTo>
                    <a:lnTo>
                      <a:pt x="163432" y="1974000"/>
                    </a:lnTo>
                    <a:lnTo>
                      <a:pt x="177442" y="1978544"/>
                    </a:lnTo>
                    <a:lnTo>
                      <a:pt x="186784" y="1983070"/>
                    </a:lnTo>
                    <a:lnTo>
                      <a:pt x="205455" y="1987614"/>
                    </a:lnTo>
                    <a:lnTo>
                      <a:pt x="210126" y="1987613"/>
                    </a:lnTo>
                    <a:lnTo>
                      <a:pt x="228807" y="1996685"/>
                    </a:lnTo>
                    <a:lnTo>
                      <a:pt x="238148" y="2001226"/>
                    </a:lnTo>
                    <a:lnTo>
                      <a:pt x="247489" y="1992156"/>
                    </a:lnTo>
                    <a:lnTo>
                      <a:pt x="238148" y="1987614"/>
                    </a:lnTo>
                    <a:lnTo>
                      <a:pt x="224135" y="1983070"/>
                    </a:lnTo>
                    <a:lnTo>
                      <a:pt x="205456" y="1964929"/>
                    </a:lnTo>
                    <a:lnTo>
                      <a:pt x="172773" y="1964929"/>
                    </a:lnTo>
                    <a:lnTo>
                      <a:pt x="158762" y="1951315"/>
                    </a:lnTo>
                    <a:lnTo>
                      <a:pt x="135411" y="1955842"/>
                    </a:lnTo>
                    <a:lnTo>
                      <a:pt x="135411" y="1978544"/>
                    </a:lnTo>
                    <a:lnTo>
                      <a:pt x="126079" y="1996685"/>
                    </a:lnTo>
                    <a:lnTo>
                      <a:pt x="112069" y="1992156"/>
                    </a:lnTo>
                    <a:lnTo>
                      <a:pt x="107398" y="1983069"/>
                    </a:lnTo>
                    <a:lnTo>
                      <a:pt x="93387" y="1964929"/>
                    </a:lnTo>
                    <a:lnTo>
                      <a:pt x="84046" y="1951316"/>
                    </a:lnTo>
                    <a:lnTo>
                      <a:pt x="65365" y="1951316"/>
                    </a:lnTo>
                    <a:lnTo>
                      <a:pt x="65365" y="1937700"/>
                    </a:lnTo>
                    <a:lnTo>
                      <a:pt x="74706" y="1928614"/>
                    </a:lnTo>
                    <a:lnTo>
                      <a:pt x="79375" y="1914998"/>
                    </a:lnTo>
                    <a:lnTo>
                      <a:pt x="79375" y="1892315"/>
                    </a:lnTo>
                    <a:lnTo>
                      <a:pt x="70035" y="1878701"/>
                    </a:lnTo>
                    <a:lnTo>
                      <a:pt x="51364" y="1842404"/>
                    </a:lnTo>
                    <a:lnTo>
                      <a:pt x="32682" y="1787947"/>
                    </a:lnTo>
                    <a:lnTo>
                      <a:pt x="14001" y="1756175"/>
                    </a:lnTo>
                    <a:lnTo>
                      <a:pt x="9331" y="1738019"/>
                    </a:lnTo>
                    <a:lnTo>
                      <a:pt x="18672" y="1728947"/>
                    </a:lnTo>
                    <a:lnTo>
                      <a:pt x="23342" y="1715334"/>
                    </a:lnTo>
                    <a:lnTo>
                      <a:pt x="23342" y="1683563"/>
                    </a:lnTo>
                    <a:lnTo>
                      <a:pt x="28013" y="1656334"/>
                    </a:lnTo>
                    <a:lnTo>
                      <a:pt x="42023" y="1629106"/>
                    </a:lnTo>
                    <a:lnTo>
                      <a:pt x="42023" y="1592807"/>
                    </a:lnTo>
                    <a:lnTo>
                      <a:pt x="37352" y="1570122"/>
                    </a:lnTo>
                    <a:lnTo>
                      <a:pt x="32682" y="1551966"/>
                    </a:lnTo>
                    <a:lnTo>
                      <a:pt x="14001" y="1524738"/>
                    </a:lnTo>
                    <a:lnTo>
                      <a:pt x="4660" y="1506597"/>
                    </a:lnTo>
                    <a:lnTo>
                      <a:pt x="0" y="1483895"/>
                    </a:lnTo>
                    <a:lnTo>
                      <a:pt x="0" y="1465754"/>
                    </a:lnTo>
                    <a:lnTo>
                      <a:pt x="4660" y="1443054"/>
                    </a:lnTo>
                    <a:lnTo>
                      <a:pt x="9331" y="1433984"/>
                    </a:lnTo>
                    <a:lnTo>
                      <a:pt x="32682" y="1411299"/>
                    </a:lnTo>
                    <a:lnTo>
                      <a:pt x="60705" y="1388598"/>
                    </a:lnTo>
                    <a:lnTo>
                      <a:pt x="79375" y="1365912"/>
                    </a:lnTo>
                    <a:lnTo>
                      <a:pt x="79375" y="1338685"/>
                    </a:lnTo>
                    <a:lnTo>
                      <a:pt x="79374" y="1334142"/>
                    </a:lnTo>
                    <a:lnTo>
                      <a:pt x="88716" y="1320526"/>
                    </a:lnTo>
                    <a:lnTo>
                      <a:pt x="102728" y="1297844"/>
                    </a:lnTo>
                    <a:lnTo>
                      <a:pt x="107398" y="1279686"/>
                    </a:lnTo>
                    <a:lnTo>
                      <a:pt x="107398" y="1238844"/>
                    </a:lnTo>
                    <a:lnTo>
                      <a:pt x="107398" y="1225229"/>
                    </a:lnTo>
                    <a:lnTo>
                      <a:pt x="107398" y="1207089"/>
                    </a:lnTo>
                    <a:lnTo>
                      <a:pt x="116739" y="1202544"/>
                    </a:lnTo>
                    <a:lnTo>
                      <a:pt x="120807" y="1186738"/>
                    </a:lnTo>
                    <a:lnTo>
                      <a:pt x="119265" y="1186310"/>
                    </a:lnTo>
                    <a:cubicBezTo>
                      <a:pt x="119265" y="1186310"/>
                      <a:pt x="119265" y="1186310"/>
                      <a:pt x="115315" y="1174787"/>
                    </a:cubicBezTo>
                    <a:cubicBezTo>
                      <a:pt x="115315" y="1174787"/>
                      <a:pt x="115315" y="1174787"/>
                      <a:pt x="107403" y="1163262"/>
                    </a:cubicBezTo>
                    <a:cubicBezTo>
                      <a:pt x="107403" y="1163262"/>
                      <a:pt x="107403" y="1163262"/>
                      <a:pt x="107403" y="1144048"/>
                    </a:cubicBezTo>
                    <a:cubicBezTo>
                      <a:pt x="107403" y="1144048"/>
                      <a:pt x="107403" y="1144048"/>
                      <a:pt x="111353" y="1113310"/>
                    </a:cubicBezTo>
                    <a:cubicBezTo>
                      <a:pt x="111353" y="1113310"/>
                      <a:pt x="111353" y="1113310"/>
                      <a:pt x="111354" y="1097933"/>
                    </a:cubicBezTo>
                    <a:cubicBezTo>
                      <a:pt x="111354" y="1097933"/>
                      <a:pt x="111354" y="1097933"/>
                      <a:pt x="119264" y="1094097"/>
                    </a:cubicBezTo>
                    <a:cubicBezTo>
                      <a:pt x="119264" y="1094097"/>
                      <a:pt x="119264" y="1094097"/>
                      <a:pt x="123227" y="1078728"/>
                    </a:cubicBezTo>
                    <a:cubicBezTo>
                      <a:pt x="123227" y="1078728"/>
                      <a:pt x="123227" y="1078728"/>
                      <a:pt x="127188" y="1074883"/>
                    </a:cubicBezTo>
                    <a:cubicBezTo>
                      <a:pt x="127188" y="1074883"/>
                      <a:pt x="127188" y="1074883"/>
                      <a:pt x="127188" y="1067194"/>
                    </a:cubicBezTo>
                    <a:cubicBezTo>
                      <a:pt x="127188" y="1067194"/>
                      <a:pt x="127188" y="1067194"/>
                      <a:pt x="127188" y="1059513"/>
                    </a:cubicBezTo>
                    <a:cubicBezTo>
                      <a:pt x="127188" y="1059513"/>
                      <a:pt x="127188" y="1059513"/>
                      <a:pt x="119265" y="1028776"/>
                    </a:cubicBezTo>
                    <a:cubicBezTo>
                      <a:pt x="119265" y="1028776"/>
                      <a:pt x="119265" y="1028776"/>
                      <a:pt x="127188" y="1013397"/>
                    </a:cubicBezTo>
                    <a:cubicBezTo>
                      <a:pt x="127188" y="1013397"/>
                      <a:pt x="127188" y="1013397"/>
                      <a:pt x="150923" y="986502"/>
                    </a:cubicBezTo>
                    <a:cubicBezTo>
                      <a:pt x="150923" y="986502"/>
                      <a:pt x="150923" y="986502"/>
                      <a:pt x="162796" y="967290"/>
                    </a:cubicBezTo>
                    <a:cubicBezTo>
                      <a:pt x="162796" y="967290"/>
                      <a:pt x="162796" y="967290"/>
                      <a:pt x="166758" y="955765"/>
                    </a:cubicBezTo>
                    <a:cubicBezTo>
                      <a:pt x="166758" y="955765"/>
                      <a:pt x="166758" y="955765"/>
                      <a:pt x="178620" y="944241"/>
                    </a:cubicBezTo>
                    <a:cubicBezTo>
                      <a:pt x="178620" y="944241"/>
                      <a:pt x="178620" y="944241"/>
                      <a:pt x="194453" y="921182"/>
                    </a:cubicBezTo>
                    <a:cubicBezTo>
                      <a:pt x="194453" y="921182"/>
                      <a:pt x="194453" y="921182"/>
                      <a:pt x="202366" y="905812"/>
                    </a:cubicBezTo>
                    <a:cubicBezTo>
                      <a:pt x="202366" y="905812"/>
                      <a:pt x="202366" y="905812"/>
                      <a:pt x="226111" y="871229"/>
                    </a:cubicBezTo>
                    <a:cubicBezTo>
                      <a:pt x="226111" y="871229"/>
                      <a:pt x="226111" y="871229"/>
                      <a:pt x="245896" y="821278"/>
                    </a:cubicBezTo>
                    <a:cubicBezTo>
                      <a:pt x="245896" y="821278"/>
                      <a:pt x="245896" y="821278"/>
                      <a:pt x="265681" y="771327"/>
                    </a:cubicBezTo>
                    <a:cubicBezTo>
                      <a:pt x="265681" y="771327"/>
                      <a:pt x="265681" y="771327"/>
                      <a:pt x="293378" y="702160"/>
                    </a:cubicBezTo>
                    <a:cubicBezTo>
                      <a:pt x="293378" y="702160"/>
                      <a:pt x="293378" y="702160"/>
                      <a:pt x="317123" y="656053"/>
                    </a:cubicBezTo>
                    <a:cubicBezTo>
                      <a:pt x="317123" y="656053"/>
                      <a:pt x="317123" y="656053"/>
                      <a:pt x="325035" y="636839"/>
                    </a:cubicBezTo>
                    <a:cubicBezTo>
                      <a:pt x="325035" y="636839"/>
                      <a:pt x="325035" y="636839"/>
                      <a:pt x="336908" y="609944"/>
                    </a:cubicBezTo>
                    <a:cubicBezTo>
                      <a:pt x="336908" y="609944"/>
                      <a:pt x="336908" y="609944"/>
                      <a:pt x="344820" y="590731"/>
                    </a:cubicBezTo>
                    <a:cubicBezTo>
                      <a:pt x="344820" y="590731"/>
                      <a:pt x="344820" y="590731"/>
                      <a:pt x="356693" y="571519"/>
                    </a:cubicBezTo>
                    <a:cubicBezTo>
                      <a:pt x="356693" y="571519"/>
                      <a:pt x="356693" y="571519"/>
                      <a:pt x="360653" y="552305"/>
                    </a:cubicBezTo>
                    <a:cubicBezTo>
                      <a:pt x="360653" y="552305"/>
                      <a:pt x="360653" y="552305"/>
                      <a:pt x="356693" y="529245"/>
                    </a:cubicBezTo>
                    <a:cubicBezTo>
                      <a:pt x="356693" y="529245"/>
                      <a:pt x="356693" y="529245"/>
                      <a:pt x="376477" y="494672"/>
                    </a:cubicBezTo>
                    <a:cubicBezTo>
                      <a:pt x="376477" y="494672"/>
                      <a:pt x="376477" y="494672"/>
                      <a:pt x="384389" y="471615"/>
                    </a:cubicBezTo>
                    <a:cubicBezTo>
                      <a:pt x="384389" y="471615"/>
                      <a:pt x="384389" y="471615"/>
                      <a:pt x="384389" y="444720"/>
                    </a:cubicBezTo>
                    <a:cubicBezTo>
                      <a:pt x="384389" y="444720"/>
                      <a:pt x="384389" y="444720"/>
                      <a:pt x="400223" y="456243"/>
                    </a:cubicBezTo>
                    <a:lnTo>
                      <a:pt x="401874" y="456513"/>
                    </a:lnTo>
                    <a:lnTo>
                      <a:pt x="389549" y="447498"/>
                    </a:lnTo>
                    <a:cubicBezTo>
                      <a:pt x="387579" y="446056"/>
                      <a:pt x="387579" y="446056"/>
                      <a:pt x="387579" y="446056"/>
                    </a:cubicBezTo>
                    <a:cubicBezTo>
                      <a:pt x="391514" y="419138"/>
                      <a:pt x="391514" y="419138"/>
                      <a:pt x="391514" y="419138"/>
                    </a:cubicBezTo>
                    <a:cubicBezTo>
                      <a:pt x="399401" y="396064"/>
                      <a:pt x="399401" y="396064"/>
                      <a:pt x="399401" y="396064"/>
                    </a:cubicBezTo>
                    <a:cubicBezTo>
                      <a:pt x="403344" y="392222"/>
                      <a:pt x="403344" y="392222"/>
                      <a:pt x="403344" y="392222"/>
                    </a:cubicBezTo>
                    <a:cubicBezTo>
                      <a:pt x="407287" y="403753"/>
                      <a:pt x="407287" y="403753"/>
                      <a:pt x="407287" y="403753"/>
                    </a:cubicBezTo>
                    <a:cubicBezTo>
                      <a:pt x="411231" y="407602"/>
                      <a:pt x="411231" y="407602"/>
                      <a:pt x="411231" y="407602"/>
                    </a:cubicBezTo>
                    <a:cubicBezTo>
                      <a:pt x="415174" y="403752"/>
                      <a:pt x="415174" y="403752"/>
                      <a:pt x="415174" y="403752"/>
                    </a:cubicBezTo>
                    <a:cubicBezTo>
                      <a:pt x="415174" y="388375"/>
                      <a:pt x="415174" y="388375"/>
                      <a:pt x="415174" y="388375"/>
                    </a:cubicBezTo>
                    <a:cubicBezTo>
                      <a:pt x="430948" y="380683"/>
                      <a:pt x="430948" y="380683"/>
                      <a:pt x="430948" y="380683"/>
                    </a:cubicBezTo>
                    <a:cubicBezTo>
                      <a:pt x="430948" y="376837"/>
                      <a:pt x="430948" y="376837"/>
                      <a:pt x="430948" y="376837"/>
                    </a:cubicBezTo>
                    <a:cubicBezTo>
                      <a:pt x="423062" y="369147"/>
                      <a:pt x="423062" y="369147"/>
                      <a:pt x="423062" y="369147"/>
                    </a:cubicBezTo>
                    <a:cubicBezTo>
                      <a:pt x="419118" y="365306"/>
                      <a:pt x="419118" y="365306"/>
                      <a:pt x="419118" y="365306"/>
                    </a:cubicBezTo>
                    <a:cubicBezTo>
                      <a:pt x="415174" y="338381"/>
                      <a:pt x="415174" y="338381"/>
                      <a:pt x="415174" y="338381"/>
                    </a:cubicBezTo>
                    <a:cubicBezTo>
                      <a:pt x="442771" y="334539"/>
                      <a:pt x="442771" y="334539"/>
                      <a:pt x="442771" y="334539"/>
                    </a:cubicBezTo>
                    <a:cubicBezTo>
                      <a:pt x="450656" y="326851"/>
                      <a:pt x="450656" y="326851"/>
                      <a:pt x="450656" y="326851"/>
                    </a:cubicBezTo>
                    <a:cubicBezTo>
                      <a:pt x="427005" y="307623"/>
                      <a:pt x="427005" y="307623"/>
                      <a:pt x="427005" y="307623"/>
                    </a:cubicBezTo>
                    <a:cubicBezTo>
                      <a:pt x="419118" y="299933"/>
                      <a:pt x="419118" y="299933"/>
                      <a:pt x="419118" y="299933"/>
                    </a:cubicBezTo>
                    <a:cubicBezTo>
                      <a:pt x="411231" y="246099"/>
                      <a:pt x="411231" y="246099"/>
                      <a:pt x="411231" y="246099"/>
                    </a:cubicBezTo>
                    <a:cubicBezTo>
                      <a:pt x="411231" y="230715"/>
                      <a:pt x="411231" y="230715"/>
                      <a:pt x="411231" y="230715"/>
                    </a:cubicBezTo>
                    <a:cubicBezTo>
                      <a:pt x="419118" y="226873"/>
                      <a:pt x="419118" y="226873"/>
                      <a:pt x="419118" y="226873"/>
                    </a:cubicBezTo>
                    <a:cubicBezTo>
                      <a:pt x="419118" y="157654"/>
                      <a:pt x="419118" y="157654"/>
                      <a:pt x="419118" y="157654"/>
                    </a:cubicBezTo>
                    <a:cubicBezTo>
                      <a:pt x="399401" y="142273"/>
                      <a:pt x="399401" y="142273"/>
                      <a:pt x="399401" y="142273"/>
                    </a:cubicBezTo>
                    <a:cubicBezTo>
                      <a:pt x="399401" y="88441"/>
                      <a:pt x="399401" y="88441"/>
                      <a:pt x="399401" y="88441"/>
                    </a:cubicBezTo>
                    <a:cubicBezTo>
                      <a:pt x="419118" y="65365"/>
                      <a:pt x="419118" y="65365"/>
                      <a:pt x="419118" y="65365"/>
                    </a:cubicBezTo>
                    <a:cubicBezTo>
                      <a:pt x="427005" y="38449"/>
                      <a:pt x="427005" y="38449"/>
                      <a:pt x="427005" y="38449"/>
                    </a:cubicBezTo>
                    <a:cubicBezTo>
                      <a:pt x="470374" y="80750"/>
                      <a:pt x="470374" y="80750"/>
                      <a:pt x="470374" y="80750"/>
                    </a:cubicBezTo>
                    <a:cubicBezTo>
                      <a:pt x="517688" y="115357"/>
                      <a:pt x="517688" y="115357"/>
                      <a:pt x="517688" y="115357"/>
                    </a:cubicBezTo>
                    <a:cubicBezTo>
                      <a:pt x="553170" y="130735"/>
                      <a:pt x="553170" y="130735"/>
                      <a:pt x="553170" y="130735"/>
                    </a:cubicBezTo>
                    <a:cubicBezTo>
                      <a:pt x="580774" y="138426"/>
                      <a:pt x="580774" y="138426"/>
                      <a:pt x="580774" y="138426"/>
                    </a:cubicBezTo>
                    <a:cubicBezTo>
                      <a:pt x="592605" y="138426"/>
                      <a:pt x="592605" y="138426"/>
                      <a:pt x="592605" y="138426"/>
                    </a:cubicBezTo>
                    <a:cubicBezTo>
                      <a:pt x="604426" y="138426"/>
                      <a:pt x="604426" y="138426"/>
                      <a:pt x="604426" y="138426"/>
                    </a:cubicBezTo>
                    <a:cubicBezTo>
                      <a:pt x="612314" y="165343"/>
                      <a:pt x="612314" y="165343"/>
                      <a:pt x="612314" y="165343"/>
                    </a:cubicBezTo>
                    <a:cubicBezTo>
                      <a:pt x="643862" y="161502"/>
                      <a:pt x="643862" y="161502"/>
                      <a:pt x="643862" y="161502"/>
                    </a:cubicBezTo>
                    <a:cubicBezTo>
                      <a:pt x="647804" y="199955"/>
                      <a:pt x="647804" y="199955"/>
                      <a:pt x="647804" y="199955"/>
                    </a:cubicBezTo>
                    <a:cubicBezTo>
                      <a:pt x="635975" y="215335"/>
                      <a:pt x="635975" y="215335"/>
                      <a:pt x="635975" y="215335"/>
                    </a:cubicBezTo>
                    <a:cubicBezTo>
                      <a:pt x="600491" y="234563"/>
                      <a:pt x="600491" y="234563"/>
                      <a:pt x="600491" y="234563"/>
                    </a:cubicBezTo>
                    <a:cubicBezTo>
                      <a:pt x="576831" y="265321"/>
                      <a:pt x="576831" y="265321"/>
                      <a:pt x="576831" y="265321"/>
                    </a:cubicBezTo>
                    <a:cubicBezTo>
                      <a:pt x="568944" y="280707"/>
                      <a:pt x="568944" y="280707"/>
                      <a:pt x="568944" y="280707"/>
                    </a:cubicBezTo>
                    <a:cubicBezTo>
                      <a:pt x="576831" y="284548"/>
                      <a:pt x="576831" y="284548"/>
                      <a:pt x="576831" y="284548"/>
                    </a:cubicBezTo>
                    <a:cubicBezTo>
                      <a:pt x="592605" y="269170"/>
                      <a:pt x="592605" y="269170"/>
                      <a:pt x="592605" y="269170"/>
                    </a:cubicBezTo>
                    <a:cubicBezTo>
                      <a:pt x="604426" y="253789"/>
                      <a:pt x="604426" y="253789"/>
                      <a:pt x="604426" y="253789"/>
                    </a:cubicBezTo>
                    <a:cubicBezTo>
                      <a:pt x="639918" y="230715"/>
                      <a:pt x="639918" y="230715"/>
                      <a:pt x="639918" y="230715"/>
                    </a:cubicBezTo>
                    <a:cubicBezTo>
                      <a:pt x="663570" y="219182"/>
                      <a:pt x="663570" y="219182"/>
                      <a:pt x="663570" y="219182"/>
                    </a:cubicBezTo>
                    <a:cubicBezTo>
                      <a:pt x="659627" y="234563"/>
                      <a:pt x="659627" y="234563"/>
                      <a:pt x="659627" y="234563"/>
                    </a:cubicBezTo>
                    <a:cubicBezTo>
                      <a:pt x="647804" y="246099"/>
                      <a:pt x="647804" y="246099"/>
                      <a:pt x="647804" y="246099"/>
                    </a:cubicBezTo>
                    <a:cubicBezTo>
                      <a:pt x="632031" y="284548"/>
                      <a:pt x="632031" y="284548"/>
                      <a:pt x="632031" y="284548"/>
                    </a:cubicBezTo>
                    <a:cubicBezTo>
                      <a:pt x="592605" y="307623"/>
                      <a:pt x="592605" y="307623"/>
                      <a:pt x="592605" y="307623"/>
                    </a:cubicBezTo>
                    <a:cubicBezTo>
                      <a:pt x="568944" y="330692"/>
                      <a:pt x="568944" y="330692"/>
                      <a:pt x="568944" y="330692"/>
                    </a:cubicBezTo>
                    <a:cubicBezTo>
                      <a:pt x="568944" y="349920"/>
                      <a:pt x="568944" y="349920"/>
                      <a:pt x="568944" y="349920"/>
                    </a:cubicBezTo>
                    <a:cubicBezTo>
                      <a:pt x="584718" y="353767"/>
                      <a:pt x="584718" y="353767"/>
                      <a:pt x="584718" y="353767"/>
                    </a:cubicBezTo>
                    <a:cubicBezTo>
                      <a:pt x="604426" y="334539"/>
                      <a:pt x="604426" y="334539"/>
                      <a:pt x="604426" y="334539"/>
                    </a:cubicBezTo>
                    <a:cubicBezTo>
                      <a:pt x="624145" y="319161"/>
                      <a:pt x="624145" y="319161"/>
                      <a:pt x="624145" y="319161"/>
                    </a:cubicBezTo>
                    <a:cubicBezTo>
                      <a:pt x="643862" y="315312"/>
                      <a:pt x="643862" y="315312"/>
                      <a:pt x="643862" y="315312"/>
                    </a:cubicBezTo>
                    <a:cubicBezTo>
                      <a:pt x="659627" y="299934"/>
                      <a:pt x="659627" y="299934"/>
                      <a:pt x="659627" y="299934"/>
                    </a:cubicBezTo>
                    <a:cubicBezTo>
                      <a:pt x="667514" y="261479"/>
                      <a:pt x="667514" y="261479"/>
                      <a:pt x="667514" y="261479"/>
                    </a:cubicBezTo>
                    <a:cubicBezTo>
                      <a:pt x="683288" y="230714"/>
                      <a:pt x="683288" y="230714"/>
                      <a:pt x="683288" y="230714"/>
                    </a:cubicBezTo>
                    <a:cubicBezTo>
                      <a:pt x="703005" y="207646"/>
                      <a:pt x="703005" y="207646"/>
                      <a:pt x="703005" y="207646"/>
                    </a:cubicBezTo>
                    <a:cubicBezTo>
                      <a:pt x="706949" y="192259"/>
                      <a:pt x="706949" y="192259"/>
                      <a:pt x="706949" y="192259"/>
                    </a:cubicBezTo>
                    <a:cubicBezTo>
                      <a:pt x="695118" y="161502"/>
                      <a:pt x="695118" y="161502"/>
                      <a:pt x="695118" y="161502"/>
                    </a:cubicBezTo>
                    <a:cubicBezTo>
                      <a:pt x="695118" y="130737"/>
                      <a:pt x="695118" y="130737"/>
                      <a:pt x="695118" y="130737"/>
                    </a:cubicBezTo>
                    <a:cubicBezTo>
                      <a:pt x="683288" y="134585"/>
                      <a:pt x="683288" y="134585"/>
                      <a:pt x="683288" y="134585"/>
                    </a:cubicBezTo>
                    <a:cubicBezTo>
                      <a:pt x="675400" y="146122"/>
                      <a:pt x="675400" y="146122"/>
                      <a:pt x="675400" y="146122"/>
                    </a:cubicBezTo>
                    <a:cubicBezTo>
                      <a:pt x="679344" y="176881"/>
                      <a:pt x="679344" y="176881"/>
                      <a:pt x="679344" y="176881"/>
                    </a:cubicBezTo>
                    <a:cubicBezTo>
                      <a:pt x="687232" y="199955"/>
                      <a:pt x="687232" y="199955"/>
                      <a:pt x="687232" y="199955"/>
                    </a:cubicBezTo>
                    <a:cubicBezTo>
                      <a:pt x="687232" y="207646"/>
                      <a:pt x="687232" y="207646"/>
                      <a:pt x="687232" y="207646"/>
                    </a:cubicBezTo>
                    <a:cubicBezTo>
                      <a:pt x="679344" y="203798"/>
                      <a:pt x="679344" y="203798"/>
                      <a:pt x="679344" y="203798"/>
                    </a:cubicBezTo>
                    <a:cubicBezTo>
                      <a:pt x="671457" y="196108"/>
                      <a:pt x="671457" y="196108"/>
                      <a:pt x="671457" y="196108"/>
                    </a:cubicBezTo>
                    <a:cubicBezTo>
                      <a:pt x="663570" y="176879"/>
                      <a:pt x="663570" y="176879"/>
                      <a:pt x="663570" y="176879"/>
                    </a:cubicBezTo>
                    <a:cubicBezTo>
                      <a:pt x="655684" y="157654"/>
                      <a:pt x="655684" y="157654"/>
                      <a:pt x="655684" y="157654"/>
                    </a:cubicBezTo>
                    <a:cubicBezTo>
                      <a:pt x="655684" y="142273"/>
                      <a:pt x="655684" y="142273"/>
                      <a:pt x="655684" y="142273"/>
                    </a:cubicBezTo>
                    <a:cubicBezTo>
                      <a:pt x="675401" y="123047"/>
                      <a:pt x="675401" y="123047"/>
                      <a:pt x="675401" y="123047"/>
                    </a:cubicBezTo>
                    <a:cubicBezTo>
                      <a:pt x="683288" y="107668"/>
                      <a:pt x="683288" y="107668"/>
                      <a:pt x="683288" y="107668"/>
                    </a:cubicBezTo>
                    <a:cubicBezTo>
                      <a:pt x="679344" y="92282"/>
                      <a:pt x="679344" y="92282"/>
                      <a:pt x="679344" y="92282"/>
                    </a:cubicBezTo>
                    <a:cubicBezTo>
                      <a:pt x="699062" y="111510"/>
                      <a:pt x="699062" y="111510"/>
                      <a:pt x="699062" y="111510"/>
                    </a:cubicBezTo>
                    <a:cubicBezTo>
                      <a:pt x="703005" y="115356"/>
                      <a:pt x="703005" y="115356"/>
                      <a:pt x="703005" y="115356"/>
                    </a:cubicBezTo>
                    <a:cubicBezTo>
                      <a:pt x="706949" y="92282"/>
                      <a:pt x="706949" y="92282"/>
                      <a:pt x="706949" y="92282"/>
                    </a:cubicBezTo>
                    <a:cubicBezTo>
                      <a:pt x="699062" y="57675"/>
                      <a:pt x="699062" y="57675"/>
                      <a:pt x="699062" y="57675"/>
                    </a:cubicBezTo>
                    <a:cubicBezTo>
                      <a:pt x="703005" y="46138"/>
                      <a:pt x="703005" y="46138"/>
                      <a:pt x="703005" y="46138"/>
                    </a:cubicBezTo>
                    <a:cubicBezTo>
                      <a:pt x="691174" y="42297"/>
                      <a:pt x="691174" y="42297"/>
                      <a:pt x="691174" y="42297"/>
                    </a:cubicBezTo>
                    <a:cubicBezTo>
                      <a:pt x="687232" y="0"/>
                      <a:pt x="687232" y="0"/>
                      <a:pt x="687232"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5" name="Shape 1436">
                <a:extLst>
                  <a:ext uri="{FF2B5EF4-FFF2-40B4-BE49-F238E27FC236}">
                    <a16:creationId xmlns:a16="http://schemas.microsoft.com/office/drawing/2014/main" id="{1D2F79F7-1302-6205-47BB-E8AA1901A4B9}"/>
                  </a:ext>
                </a:extLst>
              </p:cNvPr>
              <p:cNvSpPr/>
              <p:nvPr/>
            </p:nvSpPr>
            <p:spPr>
              <a:xfrm>
                <a:off x="5572912" y="5447945"/>
                <a:ext cx="1335984" cy="1038645"/>
              </a:xfrm>
              <a:custGeom>
                <a:avLst/>
                <a:gdLst/>
                <a:ahLst/>
                <a:cxnLst/>
                <a:rect l="0" t="0" r="0" b="0"/>
                <a:pathLst>
                  <a:path w="120000" h="120000" extrusionOk="0">
                    <a:moveTo>
                      <a:pt x="47091" y="96637"/>
                    </a:moveTo>
                    <a:lnTo>
                      <a:pt x="47916" y="97699"/>
                    </a:lnTo>
                    <a:lnTo>
                      <a:pt x="49567" y="99115"/>
                    </a:lnTo>
                    <a:lnTo>
                      <a:pt x="48466" y="99469"/>
                    </a:lnTo>
                    <a:lnTo>
                      <a:pt x="47916" y="99469"/>
                    </a:lnTo>
                    <a:lnTo>
                      <a:pt x="46816" y="100531"/>
                    </a:lnTo>
                    <a:lnTo>
                      <a:pt x="46816" y="100884"/>
                    </a:lnTo>
                    <a:lnTo>
                      <a:pt x="46816" y="101946"/>
                    </a:lnTo>
                    <a:lnTo>
                      <a:pt x="47366" y="101946"/>
                    </a:lnTo>
                    <a:lnTo>
                      <a:pt x="48466" y="103716"/>
                    </a:lnTo>
                    <a:lnTo>
                      <a:pt x="48466" y="104424"/>
                    </a:lnTo>
                    <a:lnTo>
                      <a:pt x="47641" y="104778"/>
                    </a:lnTo>
                    <a:lnTo>
                      <a:pt x="47091" y="104778"/>
                    </a:lnTo>
                    <a:lnTo>
                      <a:pt x="46540" y="105132"/>
                    </a:lnTo>
                    <a:lnTo>
                      <a:pt x="46265" y="105132"/>
                    </a:lnTo>
                    <a:lnTo>
                      <a:pt x="45440" y="105840"/>
                    </a:lnTo>
                    <a:lnTo>
                      <a:pt x="45440" y="106902"/>
                    </a:lnTo>
                    <a:lnTo>
                      <a:pt x="45440" y="107256"/>
                    </a:lnTo>
                    <a:lnTo>
                      <a:pt x="44890" y="108318"/>
                    </a:lnTo>
                    <a:lnTo>
                      <a:pt x="44064" y="106548"/>
                    </a:lnTo>
                    <a:lnTo>
                      <a:pt x="44064" y="106902"/>
                    </a:lnTo>
                    <a:lnTo>
                      <a:pt x="43789" y="107610"/>
                    </a:lnTo>
                    <a:lnTo>
                      <a:pt x="42964" y="108672"/>
                    </a:lnTo>
                    <a:lnTo>
                      <a:pt x="42413" y="110088"/>
                    </a:lnTo>
                    <a:lnTo>
                      <a:pt x="42413" y="110442"/>
                    </a:lnTo>
                    <a:lnTo>
                      <a:pt x="42413" y="111858"/>
                    </a:lnTo>
                    <a:lnTo>
                      <a:pt x="39937" y="111858"/>
                    </a:lnTo>
                    <a:lnTo>
                      <a:pt x="41863" y="111150"/>
                    </a:lnTo>
                    <a:lnTo>
                      <a:pt x="42138" y="110442"/>
                    </a:lnTo>
                    <a:lnTo>
                      <a:pt x="42413" y="109734"/>
                    </a:lnTo>
                    <a:lnTo>
                      <a:pt x="42138" y="108672"/>
                    </a:lnTo>
                    <a:lnTo>
                      <a:pt x="41588" y="108318"/>
                    </a:lnTo>
                    <a:lnTo>
                      <a:pt x="41313" y="108318"/>
                    </a:lnTo>
                    <a:lnTo>
                      <a:pt x="40763" y="107610"/>
                    </a:lnTo>
                    <a:lnTo>
                      <a:pt x="40763" y="107256"/>
                    </a:lnTo>
                    <a:lnTo>
                      <a:pt x="40488" y="105132"/>
                    </a:lnTo>
                    <a:lnTo>
                      <a:pt x="41038" y="104424"/>
                    </a:lnTo>
                    <a:lnTo>
                      <a:pt x="41313" y="103716"/>
                    </a:lnTo>
                    <a:lnTo>
                      <a:pt x="42138" y="103008"/>
                    </a:lnTo>
                    <a:lnTo>
                      <a:pt x="42413" y="103362"/>
                    </a:lnTo>
                    <a:lnTo>
                      <a:pt x="43239" y="104424"/>
                    </a:lnTo>
                    <a:lnTo>
                      <a:pt x="43789" y="105840"/>
                    </a:lnTo>
                    <a:lnTo>
                      <a:pt x="43789" y="104424"/>
                    </a:lnTo>
                    <a:lnTo>
                      <a:pt x="43514" y="103008"/>
                    </a:lnTo>
                    <a:lnTo>
                      <a:pt x="42964" y="101946"/>
                    </a:lnTo>
                    <a:lnTo>
                      <a:pt x="43789" y="101592"/>
                    </a:lnTo>
                    <a:lnTo>
                      <a:pt x="44890" y="102300"/>
                    </a:lnTo>
                    <a:lnTo>
                      <a:pt x="45440" y="102300"/>
                    </a:lnTo>
                    <a:lnTo>
                      <a:pt x="45440" y="101592"/>
                    </a:lnTo>
                    <a:lnTo>
                      <a:pt x="45440" y="101238"/>
                    </a:lnTo>
                    <a:lnTo>
                      <a:pt x="45440" y="100531"/>
                    </a:lnTo>
                    <a:lnTo>
                      <a:pt x="45440" y="99469"/>
                    </a:lnTo>
                    <a:lnTo>
                      <a:pt x="45165" y="98761"/>
                    </a:lnTo>
                    <a:lnTo>
                      <a:pt x="46265" y="97699"/>
                    </a:lnTo>
                    <a:close/>
                    <a:moveTo>
                      <a:pt x="8573" y="75044"/>
                    </a:moveTo>
                    <a:lnTo>
                      <a:pt x="9123" y="75044"/>
                    </a:lnTo>
                    <a:lnTo>
                      <a:pt x="9948" y="77168"/>
                    </a:lnTo>
                    <a:lnTo>
                      <a:pt x="9948" y="78230"/>
                    </a:lnTo>
                    <a:lnTo>
                      <a:pt x="9398" y="79291"/>
                    </a:lnTo>
                    <a:lnTo>
                      <a:pt x="8848" y="79291"/>
                    </a:lnTo>
                    <a:lnTo>
                      <a:pt x="8022" y="79291"/>
                    </a:lnTo>
                    <a:lnTo>
                      <a:pt x="6922" y="78230"/>
                    </a:lnTo>
                    <a:lnTo>
                      <a:pt x="5546" y="76814"/>
                    </a:lnTo>
                    <a:lnTo>
                      <a:pt x="6922" y="75752"/>
                    </a:lnTo>
                    <a:lnTo>
                      <a:pt x="7747" y="75752"/>
                    </a:lnTo>
                    <a:close/>
                    <a:moveTo>
                      <a:pt x="692" y="44955"/>
                    </a:moveTo>
                    <a:cubicBezTo>
                      <a:pt x="692" y="44955"/>
                      <a:pt x="692" y="44955"/>
                      <a:pt x="922" y="46162"/>
                    </a:cubicBezTo>
                    <a:cubicBezTo>
                      <a:pt x="922" y="46162"/>
                      <a:pt x="922" y="46162"/>
                      <a:pt x="1384" y="46765"/>
                    </a:cubicBezTo>
                    <a:cubicBezTo>
                      <a:pt x="1384" y="46765"/>
                      <a:pt x="1384" y="46765"/>
                      <a:pt x="2538" y="47066"/>
                    </a:cubicBezTo>
                    <a:cubicBezTo>
                      <a:pt x="2538" y="47066"/>
                      <a:pt x="2538" y="47066"/>
                      <a:pt x="3691" y="47066"/>
                    </a:cubicBezTo>
                    <a:cubicBezTo>
                      <a:pt x="3691" y="47066"/>
                      <a:pt x="3691" y="47066"/>
                      <a:pt x="4384" y="47669"/>
                    </a:cubicBezTo>
                    <a:cubicBezTo>
                      <a:pt x="4384" y="47669"/>
                      <a:pt x="4384" y="47669"/>
                      <a:pt x="4384" y="48574"/>
                    </a:cubicBezTo>
                    <a:cubicBezTo>
                      <a:pt x="4384" y="48574"/>
                      <a:pt x="4384" y="48574"/>
                      <a:pt x="4845" y="49177"/>
                    </a:cubicBezTo>
                    <a:cubicBezTo>
                      <a:pt x="4845" y="49177"/>
                      <a:pt x="4845" y="49177"/>
                      <a:pt x="5768" y="50383"/>
                    </a:cubicBezTo>
                    <a:cubicBezTo>
                      <a:pt x="5768" y="50383"/>
                      <a:pt x="5768" y="50383"/>
                      <a:pt x="6922" y="52494"/>
                    </a:cubicBezTo>
                    <a:cubicBezTo>
                      <a:pt x="6922" y="52494"/>
                      <a:pt x="6922" y="52494"/>
                      <a:pt x="6230" y="52494"/>
                    </a:cubicBezTo>
                    <a:cubicBezTo>
                      <a:pt x="6230" y="52494"/>
                      <a:pt x="6230" y="52494"/>
                      <a:pt x="4845" y="52494"/>
                    </a:cubicBezTo>
                    <a:lnTo>
                      <a:pt x="4614" y="53097"/>
                    </a:lnTo>
                    <a:cubicBezTo>
                      <a:pt x="4614" y="53097"/>
                      <a:pt x="4614" y="53097"/>
                      <a:pt x="3691" y="51891"/>
                    </a:cubicBezTo>
                    <a:cubicBezTo>
                      <a:pt x="3691" y="51891"/>
                      <a:pt x="3691" y="51891"/>
                      <a:pt x="3230" y="50082"/>
                    </a:cubicBezTo>
                    <a:cubicBezTo>
                      <a:pt x="3230" y="50082"/>
                      <a:pt x="3230" y="50082"/>
                      <a:pt x="2999" y="49479"/>
                    </a:cubicBezTo>
                    <a:cubicBezTo>
                      <a:pt x="2999" y="49479"/>
                      <a:pt x="2999" y="49479"/>
                      <a:pt x="2538" y="48875"/>
                    </a:cubicBezTo>
                    <a:cubicBezTo>
                      <a:pt x="2538" y="48875"/>
                      <a:pt x="2538" y="48875"/>
                      <a:pt x="2307" y="48875"/>
                    </a:cubicBezTo>
                    <a:cubicBezTo>
                      <a:pt x="2307" y="48875"/>
                      <a:pt x="2307" y="48875"/>
                      <a:pt x="2076" y="48875"/>
                    </a:cubicBezTo>
                    <a:cubicBezTo>
                      <a:pt x="2076" y="48875"/>
                      <a:pt x="1615" y="48875"/>
                      <a:pt x="1615" y="48875"/>
                    </a:cubicBezTo>
                    <a:cubicBezTo>
                      <a:pt x="1384" y="48574"/>
                      <a:pt x="1384" y="48875"/>
                      <a:pt x="1384" y="48875"/>
                    </a:cubicBezTo>
                    <a:cubicBezTo>
                      <a:pt x="1384" y="48875"/>
                      <a:pt x="1384" y="48875"/>
                      <a:pt x="692" y="48875"/>
                    </a:cubicBezTo>
                    <a:cubicBezTo>
                      <a:pt x="-230" y="48574"/>
                      <a:pt x="461" y="48574"/>
                      <a:pt x="461" y="48574"/>
                    </a:cubicBezTo>
                    <a:cubicBezTo>
                      <a:pt x="230" y="48272"/>
                      <a:pt x="230" y="48272"/>
                      <a:pt x="230" y="47971"/>
                    </a:cubicBezTo>
                    <a:cubicBezTo>
                      <a:pt x="230" y="47971"/>
                      <a:pt x="0" y="47368"/>
                      <a:pt x="0" y="47066"/>
                    </a:cubicBezTo>
                    <a:cubicBezTo>
                      <a:pt x="0" y="47066"/>
                      <a:pt x="0" y="46162"/>
                      <a:pt x="0" y="46162"/>
                    </a:cubicBezTo>
                    <a:cubicBezTo>
                      <a:pt x="0" y="46162"/>
                      <a:pt x="0" y="46162"/>
                      <a:pt x="692" y="44955"/>
                    </a:cubicBezTo>
                    <a:close/>
                    <a:moveTo>
                      <a:pt x="43147" y="0"/>
                    </a:moveTo>
                    <a:cubicBezTo>
                      <a:pt x="43147" y="0"/>
                      <a:pt x="43147" y="0"/>
                      <a:pt x="44079" y="1197"/>
                    </a:cubicBezTo>
                    <a:cubicBezTo>
                      <a:pt x="44079" y="1197"/>
                      <a:pt x="44079" y="1197"/>
                      <a:pt x="44545" y="2094"/>
                    </a:cubicBezTo>
                    <a:cubicBezTo>
                      <a:pt x="44545" y="2094"/>
                      <a:pt x="44545" y="2094"/>
                      <a:pt x="44079" y="2094"/>
                    </a:cubicBezTo>
                    <a:cubicBezTo>
                      <a:pt x="44079" y="2094"/>
                      <a:pt x="44079" y="2094"/>
                      <a:pt x="44079" y="2992"/>
                    </a:cubicBezTo>
                    <a:cubicBezTo>
                      <a:pt x="44079" y="2992"/>
                      <a:pt x="44079" y="2992"/>
                      <a:pt x="44777" y="3591"/>
                    </a:cubicBezTo>
                    <a:cubicBezTo>
                      <a:pt x="44777" y="3591"/>
                      <a:pt x="44777" y="3591"/>
                      <a:pt x="45709" y="3591"/>
                    </a:cubicBezTo>
                    <a:cubicBezTo>
                      <a:pt x="45709" y="3591"/>
                      <a:pt x="45709" y="3591"/>
                      <a:pt x="45709" y="2693"/>
                    </a:cubicBezTo>
                    <a:cubicBezTo>
                      <a:pt x="45709" y="2693"/>
                      <a:pt x="45709" y="2693"/>
                      <a:pt x="46175" y="2094"/>
                    </a:cubicBezTo>
                    <a:cubicBezTo>
                      <a:pt x="46175" y="2094"/>
                      <a:pt x="46175" y="2094"/>
                      <a:pt x="46640" y="2693"/>
                    </a:cubicBezTo>
                    <a:cubicBezTo>
                      <a:pt x="46640" y="2693"/>
                      <a:pt x="46640" y="2693"/>
                      <a:pt x="47339" y="3890"/>
                    </a:cubicBezTo>
                    <a:cubicBezTo>
                      <a:pt x="47339" y="3890"/>
                      <a:pt x="47339" y="3890"/>
                      <a:pt x="48736" y="3591"/>
                    </a:cubicBezTo>
                    <a:cubicBezTo>
                      <a:pt x="48736" y="3591"/>
                      <a:pt x="48736" y="3591"/>
                      <a:pt x="50600" y="4189"/>
                    </a:cubicBezTo>
                    <a:cubicBezTo>
                      <a:pt x="50600" y="4189"/>
                      <a:pt x="50600" y="4189"/>
                      <a:pt x="50600" y="5087"/>
                    </a:cubicBezTo>
                    <a:cubicBezTo>
                      <a:pt x="50600" y="5087"/>
                      <a:pt x="50600" y="5087"/>
                      <a:pt x="51065" y="6284"/>
                    </a:cubicBezTo>
                    <a:cubicBezTo>
                      <a:pt x="51065" y="6284"/>
                      <a:pt x="51065" y="6284"/>
                      <a:pt x="52230" y="7481"/>
                    </a:cubicBezTo>
                    <a:cubicBezTo>
                      <a:pt x="52230" y="7481"/>
                      <a:pt x="52230" y="7481"/>
                      <a:pt x="54791" y="7481"/>
                    </a:cubicBezTo>
                    <a:cubicBezTo>
                      <a:pt x="54791" y="7481"/>
                      <a:pt x="54791" y="7481"/>
                      <a:pt x="55490" y="7481"/>
                    </a:cubicBezTo>
                    <a:cubicBezTo>
                      <a:pt x="55490" y="7481"/>
                      <a:pt x="55490" y="7481"/>
                      <a:pt x="56189" y="6882"/>
                    </a:cubicBezTo>
                    <a:cubicBezTo>
                      <a:pt x="56189" y="6882"/>
                      <a:pt x="56189" y="6882"/>
                      <a:pt x="57120" y="6882"/>
                    </a:cubicBezTo>
                    <a:cubicBezTo>
                      <a:pt x="57120" y="6882"/>
                      <a:pt x="57120" y="6882"/>
                      <a:pt x="58285" y="7780"/>
                    </a:cubicBezTo>
                    <a:cubicBezTo>
                      <a:pt x="58285" y="7780"/>
                      <a:pt x="58285" y="7780"/>
                      <a:pt x="58518" y="8678"/>
                    </a:cubicBezTo>
                    <a:cubicBezTo>
                      <a:pt x="58518" y="8678"/>
                      <a:pt x="58518" y="8678"/>
                      <a:pt x="58518" y="9575"/>
                    </a:cubicBezTo>
                    <a:cubicBezTo>
                      <a:pt x="58518" y="9575"/>
                      <a:pt x="58518" y="9575"/>
                      <a:pt x="58518" y="9725"/>
                    </a:cubicBezTo>
                    <a:lnTo>
                      <a:pt x="58518" y="10174"/>
                    </a:lnTo>
                    <a:cubicBezTo>
                      <a:pt x="58518" y="10174"/>
                      <a:pt x="58518" y="10174"/>
                      <a:pt x="59682" y="9276"/>
                    </a:cubicBezTo>
                    <a:cubicBezTo>
                      <a:pt x="59682" y="9276"/>
                      <a:pt x="59682" y="9276"/>
                      <a:pt x="61079" y="8678"/>
                    </a:cubicBezTo>
                    <a:cubicBezTo>
                      <a:pt x="61079" y="8678"/>
                      <a:pt x="61079" y="8678"/>
                      <a:pt x="62011" y="8678"/>
                    </a:cubicBezTo>
                    <a:cubicBezTo>
                      <a:pt x="62011" y="8678"/>
                      <a:pt x="62011" y="8678"/>
                      <a:pt x="63874" y="9575"/>
                    </a:cubicBezTo>
                    <a:cubicBezTo>
                      <a:pt x="63874" y="9575"/>
                      <a:pt x="63874" y="9575"/>
                      <a:pt x="65504" y="10174"/>
                    </a:cubicBezTo>
                    <a:cubicBezTo>
                      <a:pt x="65504" y="10174"/>
                      <a:pt x="65504" y="10174"/>
                      <a:pt x="67367" y="9575"/>
                    </a:cubicBezTo>
                    <a:cubicBezTo>
                      <a:pt x="67367" y="9575"/>
                      <a:pt x="67367" y="9575"/>
                      <a:pt x="68299" y="8678"/>
                    </a:cubicBezTo>
                    <a:cubicBezTo>
                      <a:pt x="68299" y="8678"/>
                      <a:pt x="68299" y="8678"/>
                      <a:pt x="69230" y="8678"/>
                    </a:cubicBezTo>
                    <a:cubicBezTo>
                      <a:pt x="69230" y="8678"/>
                      <a:pt x="69230" y="8678"/>
                      <a:pt x="69696" y="8678"/>
                    </a:cubicBezTo>
                    <a:cubicBezTo>
                      <a:pt x="69696" y="8678"/>
                      <a:pt x="69696" y="8678"/>
                      <a:pt x="70861" y="10174"/>
                    </a:cubicBezTo>
                    <a:cubicBezTo>
                      <a:pt x="70861" y="10174"/>
                      <a:pt x="70861" y="10174"/>
                      <a:pt x="72025" y="11371"/>
                    </a:cubicBezTo>
                    <a:cubicBezTo>
                      <a:pt x="72025" y="11371"/>
                      <a:pt x="72025" y="11371"/>
                      <a:pt x="74121" y="11670"/>
                    </a:cubicBezTo>
                    <a:lnTo>
                      <a:pt x="75053" y="22144"/>
                    </a:lnTo>
                    <a:cubicBezTo>
                      <a:pt x="75053" y="22144"/>
                      <a:pt x="75053" y="22144"/>
                      <a:pt x="77847" y="48478"/>
                    </a:cubicBezTo>
                    <a:cubicBezTo>
                      <a:pt x="77847" y="48478"/>
                      <a:pt x="77847" y="48478"/>
                      <a:pt x="81108" y="80199"/>
                    </a:cubicBezTo>
                    <a:cubicBezTo>
                      <a:pt x="81108" y="80199"/>
                      <a:pt x="81108" y="80199"/>
                      <a:pt x="81806" y="81995"/>
                    </a:cubicBezTo>
                    <a:cubicBezTo>
                      <a:pt x="81806" y="81995"/>
                      <a:pt x="81806" y="81995"/>
                      <a:pt x="84135" y="81995"/>
                    </a:cubicBezTo>
                    <a:cubicBezTo>
                      <a:pt x="84135" y="81995"/>
                      <a:pt x="84135" y="81995"/>
                      <a:pt x="84601" y="80199"/>
                    </a:cubicBezTo>
                    <a:cubicBezTo>
                      <a:pt x="84601" y="80199"/>
                      <a:pt x="84601" y="80199"/>
                      <a:pt x="86464" y="80199"/>
                    </a:cubicBezTo>
                    <a:cubicBezTo>
                      <a:pt x="86464" y="80199"/>
                      <a:pt x="86464" y="80199"/>
                      <a:pt x="86464" y="81097"/>
                    </a:cubicBezTo>
                    <a:cubicBezTo>
                      <a:pt x="86464" y="81097"/>
                      <a:pt x="86464" y="81097"/>
                      <a:pt x="87163" y="82294"/>
                    </a:cubicBezTo>
                    <a:cubicBezTo>
                      <a:pt x="87163" y="82294"/>
                      <a:pt x="87163" y="82294"/>
                      <a:pt x="90190" y="84987"/>
                    </a:cubicBezTo>
                    <a:cubicBezTo>
                      <a:pt x="90190" y="84987"/>
                      <a:pt x="90190" y="84987"/>
                      <a:pt x="92752" y="88578"/>
                    </a:cubicBezTo>
                    <a:cubicBezTo>
                      <a:pt x="92752" y="88578"/>
                      <a:pt x="92752" y="88578"/>
                      <a:pt x="94149" y="87082"/>
                    </a:cubicBezTo>
                    <a:cubicBezTo>
                      <a:pt x="94149" y="87082"/>
                      <a:pt x="94149" y="87082"/>
                      <a:pt x="95081" y="84089"/>
                    </a:cubicBezTo>
                    <a:cubicBezTo>
                      <a:pt x="95081" y="84089"/>
                      <a:pt x="95081" y="84089"/>
                      <a:pt x="96245" y="82593"/>
                    </a:cubicBezTo>
                    <a:cubicBezTo>
                      <a:pt x="96245" y="82593"/>
                      <a:pt x="96245" y="82593"/>
                      <a:pt x="97410" y="81695"/>
                    </a:cubicBezTo>
                    <a:cubicBezTo>
                      <a:pt x="97410" y="81695"/>
                      <a:pt x="97410" y="81695"/>
                      <a:pt x="99506" y="82892"/>
                    </a:cubicBezTo>
                    <a:cubicBezTo>
                      <a:pt x="99506" y="82892"/>
                      <a:pt x="99506" y="82892"/>
                      <a:pt x="102067" y="85286"/>
                    </a:cubicBezTo>
                    <a:cubicBezTo>
                      <a:pt x="102067" y="85286"/>
                      <a:pt x="102067" y="85286"/>
                      <a:pt x="104629" y="88578"/>
                    </a:cubicBezTo>
                    <a:cubicBezTo>
                      <a:pt x="104629" y="88578"/>
                      <a:pt x="104629" y="88578"/>
                      <a:pt x="106492" y="91271"/>
                    </a:cubicBezTo>
                    <a:cubicBezTo>
                      <a:pt x="106492" y="91271"/>
                      <a:pt x="106492" y="91271"/>
                      <a:pt x="110218" y="96059"/>
                    </a:cubicBezTo>
                    <a:cubicBezTo>
                      <a:pt x="110218" y="96059"/>
                      <a:pt x="110218" y="96059"/>
                      <a:pt x="112547" y="100249"/>
                    </a:cubicBezTo>
                    <a:cubicBezTo>
                      <a:pt x="112547" y="100249"/>
                      <a:pt x="112547" y="100249"/>
                      <a:pt x="113944" y="100548"/>
                    </a:cubicBezTo>
                    <a:cubicBezTo>
                      <a:pt x="113944" y="100548"/>
                      <a:pt x="113944" y="100548"/>
                      <a:pt x="115575" y="100847"/>
                    </a:cubicBezTo>
                    <a:cubicBezTo>
                      <a:pt x="115575" y="100847"/>
                      <a:pt x="115575" y="100847"/>
                      <a:pt x="118369" y="102044"/>
                    </a:cubicBezTo>
                    <a:cubicBezTo>
                      <a:pt x="118369" y="102044"/>
                      <a:pt x="118369" y="102044"/>
                      <a:pt x="119534" y="102942"/>
                    </a:cubicBezTo>
                    <a:cubicBezTo>
                      <a:pt x="119534" y="102942"/>
                      <a:pt x="119534" y="102942"/>
                      <a:pt x="119534" y="104139"/>
                    </a:cubicBezTo>
                    <a:cubicBezTo>
                      <a:pt x="119534" y="104139"/>
                      <a:pt x="119534" y="104139"/>
                      <a:pt x="120000" y="106833"/>
                    </a:cubicBezTo>
                    <a:cubicBezTo>
                      <a:pt x="120000" y="106833"/>
                      <a:pt x="120000" y="106833"/>
                      <a:pt x="120000" y="108029"/>
                    </a:cubicBezTo>
                    <a:cubicBezTo>
                      <a:pt x="120000" y="108029"/>
                      <a:pt x="120000" y="108029"/>
                      <a:pt x="120000" y="109226"/>
                    </a:cubicBezTo>
                    <a:cubicBezTo>
                      <a:pt x="120000" y="109226"/>
                      <a:pt x="120000" y="109226"/>
                      <a:pt x="120000" y="111920"/>
                    </a:cubicBezTo>
                    <a:cubicBezTo>
                      <a:pt x="120000" y="111920"/>
                      <a:pt x="120000" y="111920"/>
                      <a:pt x="119068" y="112817"/>
                    </a:cubicBezTo>
                    <a:cubicBezTo>
                      <a:pt x="119068" y="112817"/>
                      <a:pt x="119068" y="112817"/>
                      <a:pt x="118369" y="111620"/>
                    </a:cubicBezTo>
                    <a:cubicBezTo>
                      <a:pt x="118369" y="111620"/>
                      <a:pt x="118369" y="111620"/>
                      <a:pt x="117671" y="110124"/>
                    </a:cubicBezTo>
                    <a:cubicBezTo>
                      <a:pt x="117671" y="110124"/>
                      <a:pt x="117671" y="110124"/>
                      <a:pt x="116972" y="110723"/>
                    </a:cubicBezTo>
                    <a:cubicBezTo>
                      <a:pt x="116972" y="110723"/>
                      <a:pt x="116972" y="110723"/>
                      <a:pt x="117671" y="112219"/>
                    </a:cubicBezTo>
                    <a:cubicBezTo>
                      <a:pt x="117671" y="112219"/>
                      <a:pt x="117671" y="112219"/>
                      <a:pt x="117205" y="112518"/>
                    </a:cubicBezTo>
                    <a:cubicBezTo>
                      <a:pt x="117205" y="112518"/>
                      <a:pt x="117205" y="112518"/>
                      <a:pt x="116506" y="111920"/>
                    </a:cubicBezTo>
                    <a:cubicBezTo>
                      <a:pt x="116506" y="111920"/>
                      <a:pt x="116506" y="111920"/>
                      <a:pt x="115109" y="111321"/>
                    </a:cubicBezTo>
                    <a:cubicBezTo>
                      <a:pt x="115109" y="111321"/>
                      <a:pt x="115109" y="111321"/>
                      <a:pt x="115109" y="110124"/>
                    </a:cubicBezTo>
                    <a:cubicBezTo>
                      <a:pt x="115109" y="110124"/>
                      <a:pt x="115109" y="110124"/>
                      <a:pt x="114643" y="108628"/>
                    </a:cubicBezTo>
                    <a:cubicBezTo>
                      <a:pt x="114643" y="108628"/>
                      <a:pt x="114643" y="108628"/>
                      <a:pt x="113944" y="108029"/>
                    </a:cubicBezTo>
                    <a:cubicBezTo>
                      <a:pt x="113944" y="108029"/>
                      <a:pt x="113944" y="108029"/>
                      <a:pt x="113479" y="106833"/>
                    </a:cubicBezTo>
                    <a:cubicBezTo>
                      <a:pt x="113479" y="106833"/>
                      <a:pt x="113479" y="106833"/>
                      <a:pt x="111616" y="105037"/>
                    </a:cubicBezTo>
                    <a:cubicBezTo>
                      <a:pt x="111616" y="105037"/>
                      <a:pt x="111616" y="105037"/>
                      <a:pt x="109985" y="105336"/>
                    </a:cubicBezTo>
                    <a:cubicBezTo>
                      <a:pt x="109985" y="105336"/>
                      <a:pt x="109985" y="105336"/>
                      <a:pt x="110451" y="106234"/>
                    </a:cubicBezTo>
                    <a:cubicBezTo>
                      <a:pt x="110451" y="106234"/>
                      <a:pt x="110451" y="106234"/>
                      <a:pt x="110917" y="106833"/>
                    </a:cubicBezTo>
                    <a:cubicBezTo>
                      <a:pt x="110917" y="106833"/>
                      <a:pt x="110917" y="106833"/>
                      <a:pt x="112547" y="108029"/>
                    </a:cubicBezTo>
                    <a:cubicBezTo>
                      <a:pt x="112547" y="108029"/>
                      <a:pt x="112547" y="108029"/>
                      <a:pt x="113479" y="109226"/>
                    </a:cubicBezTo>
                    <a:cubicBezTo>
                      <a:pt x="113479" y="109226"/>
                      <a:pt x="113479" y="109226"/>
                      <a:pt x="113479" y="110124"/>
                    </a:cubicBezTo>
                    <a:cubicBezTo>
                      <a:pt x="113479" y="110124"/>
                      <a:pt x="113479" y="110124"/>
                      <a:pt x="114177" y="111022"/>
                    </a:cubicBezTo>
                    <a:cubicBezTo>
                      <a:pt x="114177" y="111022"/>
                      <a:pt x="114177" y="111022"/>
                      <a:pt x="114643" y="111920"/>
                    </a:cubicBezTo>
                    <a:cubicBezTo>
                      <a:pt x="114643" y="111920"/>
                      <a:pt x="114643" y="111920"/>
                      <a:pt x="115109" y="114015"/>
                    </a:cubicBezTo>
                    <a:cubicBezTo>
                      <a:pt x="115109" y="114015"/>
                      <a:pt x="115109" y="114015"/>
                      <a:pt x="115109" y="114613"/>
                    </a:cubicBezTo>
                    <a:cubicBezTo>
                      <a:pt x="115109" y="114613"/>
                      <a:pt x="115109" y="114613"/>
                      <a:pt x="114410" y="114912"/>
                    </a:cubicBezTo>
                    <a:cubicBezTo>
                      <a:pt x="114410" y="114912"/>
                      <a:pt x="114410" y="114912"/>
                      <a:pt x="113944" y="113416"/>
                    </a:cubicBezTo>
                    <a:cubicBezTo>
                      <a:pt x="113944" y="113416"/>
                      <a:pt x="113944" y="113416"/>
                      <a:pt x="113944" y="114912"/>
                    </a:cubicBezTo>
                    <a:cubicBezTo>
                      <a:pt x="113944" y="114912"/>
                      <a:pt x="113944" y="114912"/>
                      <a:pt x="113479" y="116109"/>
                    </a:cubicBezTo>
                    <a:cubicBezTo>
                      <a:pt x="113479" y="116109"/>
                      <a:pt x="113479" y="116109"/>
                      <a:pt x="112780" y="115810"/>
                    </a:cubicBezTo>
                    <a:cubicBezTo>
                      <a:pt x="112780" y="115810"/>
                      <a:pt x="112780" y="115810"/>
                      <a:pt x="111616" y="114314"/>
                    </a:cubicBezTo>
                    <a:cubicBezTo>
                      <a:pt x="111616" y="114314"/>
                      <a:pt x="111616" y="114314"/>
                      <a:pt x="110451" y="112518"/>
                    </a:cubicBezTo>
                    <a:cubicBezTo>
                      <a:pt x="110451" y="112518"/>
                      <a:pt x="110451" y="112518"/>
                      <a:pt x="109520" y="113117"/>
                    </a:cubicBezTo>
                    <a:cubicBezTo>
                      <a:pt x="109520" y="113117"/>
                      <a:pt x="109520" y="113117"/>
                      <a:pt x="108821" y="113117"/>
                    </a:cubicBezTo>
                    <a:cubicBezTo>
                      <a:pt x="108821" y="113117"/>
                      <a:pt x="108821" y="113117"/>
                      <a:pt x="109287" y="111321"/>
                    </a:cubicBezTo>
                    <a:cubicBezTo>
                      <a:pt x="109287" y="111321"/>
                      <a:pt x="109287" y="111321"/>
                      <a:pt x="110451" y="111022"/>
                    </a:cubicBezTo>
                    <a:cubicBezTo>
                      <a:pt x="110451" y="111022"/>
                      <a:pt x="110451" y="111022"/>
                      <a:pt x="109985" y="109226"/>
                    </a:cubicBezTo>
                    <a:cubicBezTo>
                      <a:pt x="109985" y="109226"/>
                      <a:pt x="109985" y="109226"/>
                      <a:pt x="108588" y="110124"/>
                    </a:cubicBezTo>
                    <a:cubicBezTo>
                      <a:pt x="108588" y="110124"/>
                      <a:pt x="108588" y="110124"/>
                      <a:pt x="109054" y="108329"/>
                    </a:cubicBezTo>
                    <a:cubicBezTo>
                      <a:pt x="109054" y="108329"/>
                      <a:pt x="109054" y="108329"/>
                      <a:pt x="108355" y="107132"/>
                    </a:cubicBezTo>
                    <a:cubicBezTo>
                      <a:pt x="108355" y="107132"/>
                      <a:pt x="108355" y="107132"/>
                      <a:pt x="108122" y="106234"/>
                    </a:cubicBezTo>
                    <a:cubicBezTo>
                      <a:pt x="108122" y="106234"/>
                      <a:pt x="108122" y="106234"/>
                      <a:pt x="108122" y="105336"/>
                    </a:cubicBezTo>
                    <a:cubicBezTo>
                      <a:pt x="108122" y="105336"/>
                      <a:pt x="108122" y="105336"/>
                      <a:pt x="109054" y="103541"/>
                    </a:cubicBezTo>
                    <a:cubicBezTo>
                      <a:pt x="109054" y="103541"/>
                      <a:pt x="109054" y="103541"/>
                      <a:pt x="107889" y="103541"/>
                    </a:cubicBezTo>
                    <a:cubicBezTo>
                      <a:pt x="107889" y="103541"/>
                      <a:pt x="107889" y="103541"/>
                      <a:pt x="107424" y="104139"/>
                    </a:cubicBezTo>
                    <a:cubicBezTo>
                      <a:pt x="107424" y="104139"/>
                      <a:pt x="107424" y="104139"/>
                      <a:pt x="107424" y="104738"/>
                    </a:cubicBezTo>
                    <a:cubicBezTo>
                      <a:pt x="107424" y="104738"/>
                      <a:pt x="107424" y="104738"/>
                      <a:pt x="107424" y="106533"/>
                    </a:cubicBezTo>
                    <a:cubicBezTo>
                      <a:pt x="107424" y="106533"/>
                      <a:pt x="107424" y="106533"/>
                      <a:pt x="106725" y="107132"/>
                    </a:cubicBezTo>
                    <a:cubicBezTo>
                      <a:pt x="106725" y="107132"/>
                      <a:pt x="106725" y="107132"/>
                      <a:pt x="106259" y="107730"/>
                    </a:cubicBezTo>
                    <a:cubicBezTo>
                      <a:pt x="106259" y="107730"/>
                      <a:pt x="106259" y="107132"/>
                      <a:pt x="106259" y="106833"/>
                    </a:cubicBezTo>
                    <a:cubicBezTo>
                      <a:pt x="106259" y="106533"/>
                      <a:pt x="106026" y="105635"/>
                      <a:pt x="106026" y="105635"/>
                    </a:cubicBezTo>
                    <a:cubicBezTo>
                      <a:pt x="106026" y="105635"/>
                      <a:pt x="105794" y="104738"/>
                      <a:pt x="105794" y="104139"/>
                    </a:cubicBezTo>
                    <a:cubicBezTo>
                      <a:pt x="105794" y="103840"/>
                      <a:pt x="105561" y="103241"/>
                      <a:pt x="105561" y="103241"/>
                    </a:cubicBezTo>
                    <a:cubicBezTo>
                      <a:pt x="105561" y="103241"/>
                      <a:pt x="105328" y="102643"/>
                      <a:pt x="105328" y="102344"/>
                    </a:cubicBezTo>
                    <a:cubicBezTo>
                      <a:pt x="105328" y="101745"/>
                      <a:pt x="105328" y="101446"/>
                      <a:pt x="105328" y="101446"/>
                    </a:cubicBezTo>
                    <a:cubicBezTo>
                      <a:pt x="105328" y="101446"/>
                      <a:pt x="105561" y="100847"/>
                      <a:pt x="106026" y="100847"/>
                    </a:cubicBezTo>
                    <a:cubicBezTo>
                      <a:pt x="106259" y="100548"/>
                      <a:pt x="106492" y="99950"/>
                      <a:pt x="106492" y="99950"/>
                    </a:cubicBezTo>
                    <a:cubicBezTo>
                      <a:pt x="106492" y="99950"/>
                      <a:pt x="106492" y="99950"/>
                      <a:pt x="107424" y="98753"/>
                    </a:cubicBezTo>
                    <a:cubicBezTo>
                      <a:pt x="107424" y="98753"/>
                      <a:pt x="107424" y="98753"/>
                      <a:pt x="106492" y="96658"/>
                    </a:cubicBezTo>
                    <a:cubicBezTo>
                      <a:pt x="106492" y="96658"/>
                      <a:pt x="106492" y="96658"/>
                      <a:pt x="106026" y="96957"/>
                    </a:cubicBezTo>
                    <a:cubicBezTo>
                      <a:pt x="106026" y="96957"/>
                      <a:pt x="106026" y="96957"/>
                      <a:pt x="105561" y="98453"/>
                    </a:cubicBezTo>
                    <a:cubicBezTo>
                      <a:pt x="105561" y="98453"/>
                      <a:pt x="105561" y="98453"/>
                      <a:pt x="104629" y="99950"/>
                    </a:cubicBezTo>
                    <a:cubicBezTo>
                      <a:pt x="104629" y="99950"/>
                      <a:pt x="104629" y="99950"/>
                      <a:pt x="103930" y="100548"/>
                    </a:cubicBezTo>
                    <a:cubicBezTo>
                      <a:pt x="103930" y="100548"/>
                      <a:pt x="103930" y="100548"/>
                      <a:pt x="103697" y="101147"/>
                    </a:cubicBezTo>
                    <a:cubicBezTo>
                      <a:pt x="103697" y="101147"/>
                      <a:pt x="103697" y="101147"/>
                      <a:pt x="104163" y="103541"/>
                    </a:cubicBezTo>
                    <a:cubicBezTo>
                      <a:pt x="104163" y="103541"/>
                      <a:pt x="104163" y="103541"/>
                      <a:pt x="105095" y="106833"/>
                    </a:cubicBezTo>
                    <a:cubicBezTo>
                      <a:pt x="105095" y="106833"/>
                      <a:pt x="105095" y="106833"/>
                      <a:pt x="104163" y="106533"/>
                    </a:cubicBezTo>
                    <a:cubicBezTo>
                      <a:pt x="104163" y="106533"/>
                      <a:pt x="104163" y="106533"/>
                      <a:pt x="102766" y="102942"/>
                    </a:cubicBezTo>
                    <a:cubicBezTo>
                      <a:pt x="102766" y="102942"/>
                      <a:pt x="102766" y="102942"/>
                      <a:pt x="101136" y="99950"/>
                    </a:cubicBezTo>
                    <a:cubicBezTo>
                      <a:pt x="101136" y="99950"/>
                      <a:pt x="101136" y="99950"/>
                      <a:pt x="100670" y="101745"/>
                    </a:cubicBezTo>
                    <a:cubicBezTo>
                      <a:pt x="100670" y="101745"/>
                      <a:pt x="100670" y="101745"/>
                      <a:pt x="100204" y="101446"/>
                    </a:cubicBezTo>
                    <a:cubicBezTo>
                      <a:pt x="100204" y="101446"/>
                      <a:pt x="100204" y="101446"/>
                      <a:pt x="99506" y="99351"/>
                    </a:cubicBezTo>
                    <a:cubicBezTo>
                      <a:pt x="99506" y="99351"/>
                      <a:pt x="99506" y="99351"/>
                      <a:pt x="98574" y="98453"/>
                    </a:cubicBezTo>
                    <a:cubicBezTo>
                      <a:pt x="98574" y="98453"/>
                      <a:pt x="98574" y="98453"/>
                      <a:pt x="96245" y="95162"/>
                    </a:cubicBezTo>
                    <a:cubicBezTo>
                      <a:pt x="96245" y="95162"/>
                      <a:pt x="96245" y="95162"/>
                      <a:pt x="96245" y="93067"/>
                    </a:cubicBezTo>
                    <a:cubicBezTo>
                      <a:pt x="96245" y="93067"/>
                      <a:pt x="96245" y="93067"/>
                      <a:pt x="95779" y="94264"/>
                    </a:cubicBezTo>
                    <a:cubicBezTo>
                      <a:pt x="95779" y="94264"/>
                      <a:pt x="95779" y="94264"/>
                      <a:pt x="94615" y="93665"/>
                    </a:cubicBezTo>
                    <a:cubicBezTo>
                      <a:pt x="94615" y="93665"/>
                      <a:pt x="94615" y="93665"/>
                      <a:pt x="92053" y="90673"/>
                    </a:cubicBezTo>
                    <a:cubicBezTo>
                      <a:pt x="92053" y="90673"/>
                      <a:pt x="92053" y="90673"/>
                      <a:pt x="90423" y="88279"/>
                    </a:cubicBezTo>
                    <a:cubicBezTo>
                      <a:pt x="90423" y="88279"/>
                      <a:pt x="90423" y="88279"/>
                      <a:pt x="89492" y="88578"/>
                    </a:cubicBezTo>
                    <a:cubicBezTo>
                      <a:pt x="89492" y="88578"/>
                      <a:pt x="89492" y="88578"/>
                      <a:pt x="87395" y="87980"/>
                    </a:cubicBezTo>
                    <a:cubicBezTo>
                      <a:pt x="87395" y="87980"/>
                      <a:pt x="87395" y="87980"/>
                      <a:pt x="85998" y="86184"/>
                    </a:cubicBezTo>
                    <a:cubicBezTo>
                      <a:pt x="85998" y="86184"/>
                      <a:pt x="85998" y="86184"/>
                      <a:pt x="85998" y="84089"/>
                    </a:cubicBezTo>
                    <a:cubicBezTo>
                      <a:pt x="85998" y="84089"/>
                      <a:pt x="85998" y="84089"/>
                      <a:pt x="85299" y="84688"/>
                    </a:cubicBezTo>
                    <a:cubicBezTo>
                      <a:pt x="85299" y="84688"/>
                      <a:pt x="85299" y="84688"/>
                      <a:pt x="82505" y="84688"/>
                    </a:cubicBezTo>
                    <a:cubicBezTo>
                      <a:pt x="82505" y="84688"/>
                      <a:pt x="82505" y="84688"/>
                      <a:pt x="81108" y="84389"/>
                    </a:cubicBezTo>
                    <a:cubicBezTo>
                      <a:pt x="81108" y="84389"/>
                      <a:pt x="81108" y="84389"/>
                      <a:pt x="79477" y="83790"/>
                    </a:cubicBezTo>
                    <a:cubicBezTo>
                      <a:pt x="79477" y="83790"/>
                      <a:pt x="79477" y="83790"/>
                      <a:pt x="76450" y="83491"/>
                    </a:cubicBezTo>
                    <a:cubicBezTo>
                      <a:pt x="76450" y="83491"/>
                      <a:pt x="76450" y="83491"/>
                      <a:pt x="73422" y="84389"/>
                    </a:cubicBezTo>
                    <a:cubicBezTo>
                      <a:pt x="73422" y="84389"/>
                      <a:pt x="73422" y="84389"/>
                      <a:pt x="71326" y="84987"/>
                    </a:cubicBezTo>
                    <a:cubicBezTo>
                      <a:pt x="71326" y="84987"/>
                      <a:pt x="71326" y="84987"/>
                      <a:pt x="71792" y="82593"/>
                    </a:cubicBezTo>
                    <a:cubicBezTo>
                      <a:pt x="71792" y="82593"/>
                      <a:pt x="71792" y="82593"/>
                      <a:pt x="71093" y="83191"/>
                    </a:cubicBezTo>
                    <a:cubicBezTo>
                      <a:pt x="71093" y="83191"/>
                      <a:pt x="71093" y="83191"/>
                      <a:pt x="69929" y="82294"/>
                    </a:cubicBezTo>
                    <a:cubicBezTo>
                      <a:pt x="69929" y="82294"/>
                      <a:pt x="69929" y="82294"/>
                      <a:pt x="68997" y="81695"/>
                    </a:cubicBezTo>
                    <a:cubicBezTo>
                      <a:pt x="68997" y="81695"/>
                      <a:pt x="68997" y="81695"/>
                      <a:pt x="68066" y="81695"/>
                    </a:cubicBezTo>
                    <a:cubicBezTo>
                      <a:pt x="68066" y="81695"/>
                      <a:pt x="68066" y="81695"/>
                      <a:pt x="67367" y="81695"/>
                    </a:cubicBezTo>
                    <a:cubicBezTo>
                      <a:pt x="67367" y="81695"/>
                      <a:pt x="67367" y="81695"/>
                      <a:pt x="66203" y="82593"/>
                    </a:cubicBezTo>
                    <a:cubicBezTo>
                      <a:pt x="66203" y="82593"/>
                      <a:pt x="66203" y="82593"/>
                      <a:pt x="65271" y="83191"/>
                    </a:cubicBezTo>
                    <a:cubicBezTo>
                      <a:pt x="65271" y="83191"/>
                      <a:pt x="65271" y="83191"/>
                      <a:pt x="64340" y="84688"/>
                    </a:cubicBezTo>
                    <a:cubicBezTo>
                      <a:pt x="64340" y="84688"/>
                      <a:pt x="64340" y="84688"/>
                      <a:pt x="63874" y="85286"/>
                    </a:cubicBezTo>
                    <a:cubicBezTo>
                      <a:pt x="63874" y="85286"/>
                      <a:pt x="63874" y="85286"/>
                      <a:pt x="62710" y="84987"/>
                    </a:cubicBezTo>
                    <a:cubicBezTo>
                      <a:pt x="62710" y="84987"/>
                      <a:pt x="62710" y="84987"/>
                      <a:pt x="63874" y="83790"/>
                    </a:cubicBezTo>
                    <a:cubicBezTo>
                      <a:pt x="63874" y="83790"/>
                      <a:pt x="63874" y="83790"/>
                      <a:pt x="65271" y="81995"/>
                    </a:cubicBezTo>
                    <a:cubicBezTo>
                      <a:pt x="65271" y="81995"/>
                      <a:pt x="65271" y="81995"/>
                      <a:pt x="66203" y="80798"/>
                    </a:cubicBezTo>
                    <a:cubicBezTo>
                      <a:pt x="66203" y="80798"/>
                      <a:pt x="66203" y="80798"/>
                      <a:pt x="66902" y="79600"/>
                    </a:cubicBezTo>
                    <a:cubicBezTo>
                      <a:pt x="66902" y="79600"/>
                      <a:pt x="66902" y="79600"/>
                      <a:pt x="66436" y="79600"/>
                    </a:cubicBezTo>
                    <a:cubicBezTo>
                      <a:pt x="66436" y="79600"/>
                      <a:pt x="66436" y="79600"/>
                      <a:pt x="65504" y="79002"/>
                    </a:cubicBezTo>
                    <a:cubicBezTo>
                      <a:pt x="65504" y="79002"/>
                      <a:pt x="65504" y="79002"/>
                      <a:pt x="65504" y="76907"/>
                    </a:cubicBezTo>
                    <a:cubicBezTo>
                      <a:pt x="65504" y="76907"/>
                      <a:pt x="65504" y="76907"/>
                      <a:pt x="64573" y="77805"/>
                    </a:cubicBezTo>
                    <a:cubicBezTo>
                      <a:pt x="64573" y="77805"/>
                      <a:pt x="64573" y="77805"/>
                      <a:pt x="64340" y="78104"/>
                    </a:cubicBezTo>
                    <a:cubicBezTo>
                      <a:pt x="64340" y="78104"/>
                      <a:pt x="64340" y="78104"/>
                      <a:pt x="62710" y="78104"/>
                    </a:cubicBezTo>
                    <a:cubicBezTo>
                      <a:pt x="62710" y="78104"/>
                      <a:pt x="62710" y="78104"/>
                      <a:pt x="61312" y="77805"/>
                    </a:cubicBezTo>
                    <a:cubicBezTo>
                      <a:pt x="61312" y="77805"/>
                      <a:pt x="61312" y="77805"/>
                      <a:pt x="60614" y="78703"/>
                    </a:cubicBezTo>
                    <a:cubicBezTo>
                      <a:pt x="60614" y="78703"/>
                      <a:pt x="60614" y="78703"/>
                      <a:pt x="60148" y="80498"/>
                    </a:cubicBezTo>
                    <a:cubicBezTo>
                      <a:pt x="60148" y="80498"/>
                      <a:pt x="60148" y="80498"/>
                      <a:pt x="61079" y="81995"/>
                    </a:cubicBezTo>
                    <a:cubicBezTo>
                      <a:pt x="61079" y="81995"/>
                      <a:pt x="61079" y="81995"/>
                      <a:pt x="60614" y="84389"/>
                    </a:cubicBezTo>
                    <a:cubicBezTo>
                      <a:pt x="60614" y="84389"/>
                      <a:pt x="60614" y="84389"/>
                      <a:pt x="59449" y="85885"/>
                    </a:cubicBezTo>
                    <a:cubicBezTo>
                      <a:pt x="59449" y="85885"/>
                      <a:pt x="59449" y="85885"/>
                      <a:pt x="58285" y="85885"/>
                    </a:cubicBezTo>
                    <a:cubicBezTo>
                      <a:pt x="58285" y="85885"/>
                      <a:pt x="58285" y="85885"/>
                      <a:pt x="56888" y="85885"/>
                    </a:cubicBezTo>
                    <a:cubicBezTo>
                      <a:pt x="56888" y="85885"/>
                      <a:pt x="56888" y="85885"/>
                      <a:pt x="56422" y="87980"/>
                    </a:cubicBezTo>
                    <a:cubicBezTo>
                      <a:pt x="56422" y="87980"/>
                      <a:pt x="56422" y="87980"/>
                      <a:pt x="54559" y="88877"/>
                    </a:cubicBezTo>
                    <a:cubicBezTo>
                      <a:pt x="54559" y="88877"/>
                      <a:pt x="54559" y="88877"/>
                      <a:pt x="54326" y="89476"/>
                    </a:cubicBezTo>
                    <a:cubicBezTo>
                      <a:pt x="54326" y="89476"/>
                      <a:pt x="54326" y="89476"/>
                      <a:pt x="52695" y="90972"/>
                    </a:cubicBezTo>
                    <a:cubicBezTo>
                      <a:pt x="52695" y="90972"/>
                      <a:pt x="52695" y="90972"/>
                      <a:pt x="51065" y="91571"/>
                    </a:cubicBezTo>
                    <a:cubicBezTo>
                      <a:pt x="51065" y="91571"/>
                      <a:pt x="51065" y="91571"/>
                      <a:pt x="50134" y="91870"/>
                    </a:cubicBezTo>
                    <a:cubicBezTo>
                      <a:pt x="50134" y="91870"/>
                      <a:pt x="50134" y="91870"/>
                      <a:pt x="49668" y="90972"/>
                    </a:cubicBezTo>
                    <a:cubicBezTo>
                      <a:pt x="49668" y="90972"/>
                      <a:pt x="49668" y="90972"/>
                      <a:pt x="49435" y="90374"/>
                    </a:cubicBezTo>
                    <a:cubicBezTo>
                      <a:pt x="49435" y="90374"/>
                      <a:pt x="49435" y="90374"/>
                      <a:pt x="50600" y="89775"/>
                    </a:cubicBezTo>
                    <a:cubicBezTo>
                      <a:pt x="50600" y="89775"/>
                      <a:pt x="50600" y="89775"/>
                      <a:pt x="51531" y="88279"/>
                    </a:cubicBezTo>
                    <a:cubicBezTo>
                      <a:pt x="51531" y="88279"/>
                      <a:pt x="51531" y="88279"/>
                      <a:pt x="50367" y="88279"/>
                    </a:cubicBezTo>
                    <a:cubicBezTo>
                      <a:pt x="50367" y="88279"/>
                      <a:pt x="50367" y="88279"/>
                      <a:pt x="49901" y="87381"/>
                    </a:cubicBezTo>
                    <a:cubicBezTo>
                      <a:pt x="49901" y="87381"/>
                      <a:pt x="49901" y="87381"/>
                      <a:pt x="51065" y="85286"/>
                    </a:cubicBezTo>
                    <a:cubicBezTo>
                      <a:pt x="51065" y="85286"/>
                      <a:pt x="51065" y="85286"/>
                      <a:pt x="51531" y="83191"/>
                    </a:cubicBezTo>
                    <a:cubicBezTo>
                      <a:pt x="51531" y="83191"/>
                      <a:pt x="51531" y="83191"/>
                      <a:pt x="52230" y="80199"/>
                    </a:cubicBezTo>
                    <a:cubicBezTo>
                      <a:pt x="52230" y="80199"/>
                      <a:pt x="52230" y="80199"/>
                      <a:pt x="53394" y="78404"/>
                    </a:cubicBezTo>
                    <a:cubicBezTo>
                      <a:pt x="53394" y="78404"/>
                      <a:pt x="53394" y="78404"/>
                      <a:pt x="57586" y="79002"/>
                    </a:cubicBezTo>
                    <a:cubicBezTo>
                      <a:pt x="57586" y="79002"/>
                      <a:pt x="57586" y="79002"/>
                      <a:pt x="56888" y="77805"/>
                    </a:cubicBezTo>
                    <a:cubicBezTo>
                      <a:pt x="56888" y="77805"/>
                      <a:pt x="56888" y="77805"/>
                      <a:pt x="55723" y="77506"/>
                    </a:cubicBezTo>
                    <a:cubicBezTo>
                      <a:pt x="55723" y="77506"/>
                      <a:pt x="55723" y="77506"/>
                      <a:pt x="53627" y="76309"/>
                    </a:cubicBezTo>
                    <a:cubicBezTo>
                      <a:pt x="53627" y="76309"/>
                      <a:pt x="53627" y="76309"/>
                      <a:pt x="51997" y="77207"/>
                    </a:cubicBezTo>
                    <a:cubicBezTo>
                      <a:pt x="51997" y="77207"/>
                      <a:pt x="51997" y="77207"/>
                      <a:pt x="50600" y="78703"/>
                    </a:cubicBezTo>
                    <a:cubicBezTo>
                      <a:pt x="50600" y="78703"/>
                      <a:pt x="50600" y="78703"/>
                      <a:pt x="49202" y="80199"/>
                    </a:cubicBezTo>
                    <a:cubicBezTo>
                      <a:pt x="49202" y="80199"/>
                      <a:pt x="49202" y="80199"/>
                      <a:pt x="48504" y="81995"/>
                    </a:cubicBezTo>
                    <a:cubicBezTo>
                      <a:pt x="48504" y="81995"/>
                      <a:pt x="48504" y="81995"/>
                      <a:pt x="48271" y="83491"/>
                    </a:cubicBezTo>
                    <a:cubicBezTo>
                      <a:pt x="48271" y="83491"/>
                      <a:pt x="48271" y="83491"/>
                      <a:pt x="47339" y="83491"/>
                    </a:cubicBezTo>
                    <a:cubicBezTo>
                      <a:pt x="47339" y="83491"/>
                      <a:pt x="47339" y="83491"/>
                      <a:pt x="47339" y="84089"/>
                    </a:cubicBezTo>
                    <a:cubicBezTo>
                      <a:pt x="47339" y="84089"/>
                      <a:pt x="47339" y="84089"/>
                      <a:pt x="47805" y="85286"/>
                    </a:cubicBezTo>
                    <a:cubicBezTo>
                      <a:pt x="47805" y="85286"/>
                      <a:pt x="47805" y="85286"/>
                      <a:pt x="47572" y="86184"/>
                    </a:cubicBezTo>
                    <a:cubicBezTo>
                      <a:pt x="47572" y="86184"/>
                      <a:pt x="47572" y="86184"/>
                      <a:pt x="46873" y="87082"/>
                    </a:cubicBezTo>
                    <a:cubicBezTo>
                      <a:pt x="46873" y="87082"/>
                      <a:pt x="46873" y="87082"/>
                      <a:pt x="45243" y="88279"/>
                    </a:cubicBezTo>
                    <a:cubicBezTo>
                      <a:pt x="45243" y="88279"/>
                      <a:pt x="45243" y="88279"/>
                      <a:pt x="44312" y="89177"/>
                    </a:cubicBezTo>
                    <a:cubicBezTo>
                      <a:pt x="44312" y="89177"/>
                      <a:pt x="44312" y="89177"/>
                      <a:pt x="43147" y="90673"/>
                    </a:cubicBezTo>
                    <a:cubicBezTo>
                      <a:pt x="43147" y="90673"/>
                      <a:pt x="43147" y="90673"/>
                      <a:pt x="42914" y="92169"/>
                    </a:cubicBezTo>
                    <a:cubicBezTo>
                      <a:pt x="42914" y="92169"/>
                      <a:pt x="42914" y="92169"/>
                      <a:pt x="44545" y="92768"/>
                    </a:cubicBezTo>
                    <a:cubicBezTo>
                      <a:pt x="44545" y="92768"/>
                      <a:pt x="44545" y="92768"/>
                      <a:pt x="44777" y="94862"/>
                    </a:cubicBezTo>
                    <a:cubicBezTo>
                      <a:pt x="44777" y="94862"/>
                      <a:pt x="44777" y="94862"/>
                      <a:pt x="44079" y="96059"/>
                    </a:cubicBezTo>
                    <a:cubicBezTo>
                      <a:pt x="44079" y="96059"/>
                      <a:pt x="44079" y="96059"/>
                      <a:pt x="42914" y="96957"/>
                    </a:cubicBezTo>
                    <a:cubicBezTo>
                      <a:pt x="42914" y="96957"/>
                      <a:pt x="42914" y="96957"/>
                      <a:pt x="41517" y="99351"/>
                    </a:cubicBezTo>
                    <a:cubicBezTo>
                      <a:pt x="41517" y="99351"/>
                      <a:pt x="41517" y="99351"/>
                      <a:pt x="39421" y="101147"/>
                    </a:cubicBezTo>
                    <a:cubicBezTo>
                      <a:pt x="39421" y="101147"/>
                      <a:pt x="39421" y="101147"/>
                      <a:pt x="35229" y="103840"/>
                    </a:cubicBezTo>
                    <a:cubicBezTo>
                      <a:pt x="35229" y="103840"/>
                      <a:pt x="35229" y="103840"/>
                      <a:pt x="34996" y="106234"/>
                    </a:cubicBezTo>
                    <a:cubicBezTo>
                      <a:pt x="34996" y="106234"/>
                      <a:pt x="34996" y="106234"/>
                      <a:pt x="33366" y="107132"/>
                    </a:cubicBezTo>
                    <a:cubicBezTo>
                      <a:pt x="33366" y="107132"/>
                      <a:pt x="33366" y="107132"/>
                      <a:pt x="31736" y="108329"/>
                    </a:cubicBezTo>
                    <a:cubicBezTo>
                      <a:pt x="31736" y="108329"/>
                      <a:pt x="31736" y="108329"/>
                      <a:pt x="29640" y="109226"/>
                    </a:cubicBezTo>
                    <a:cubicBezTo>
                      <a:pt x="29640" y="109226"/>
                      <a:pt x="29640" y="109226"/>
                      <a:pt x="28941" y="109825"/>
                    </a:cubicBezTo>
                    <a:cubicBezTo>
                      <a:pt x="28941" y="109825"/>
                      <a:pt x="28941" y="109825"/>
                      <a:pt x="28010" y="110723"/>
                    </a:cubicBezTo>
                    <a:cubicBezTo>
                      <a:pt x="28010" y="110723"/>
                      <a:pt x="28010" y="110723"/>
                      <a:pt x="27311" y="111620"/>
                    </a:cubicBezTo>
                    <a:cubicBezTo>
                      <a:pt x="27311" y="111620"/>
                      <a:pt x="27311" y="111620"/>
                      <a:pt x="26845" y="113416"/>
                    </a:cubicBezTo>
                    <a:cubicBezTo>
                      <a:pt x="26845" y="113416"/>
                      <a:pt x="26845" y="113416"/>
                      <a:pt x="25681" y="113715"/>
                    </a:cubicBezTo>
                    <a:cubicBezTo>
                      <a:pt x="25681" y="113715"/>
                      <a:pt x="25681" y="113715"/>
                      <a:pt x="24050" y="114314"/>
                    </a:cubicBezTo>
                    <a:cubicBezTo>
                      <a:pt x="24050" y="114314"/>
                      <a:pt x="24050" y="114314"/>
                      <a:pt x="22886" y="114314"/>
                    </a:cubicBezTo>
                    <a:cubicBezTo>
                      <a:pt x="22886" y="114314"/>
                      <a:pt x="22886" y="114314"/>
                      <a:pt x="21722" y="114912"/>
                    </a:cubicBezTo>
                    <a:cubicBezTo>
                      <a:pt x="21722" y="114912"/>
                      <a:pt x="21722" y="114912"/>
                      <a:pt x="20091" y="116109"/>
                    </a:cubicBezTo>
                    <a:cubicBezTo>
                      <a:pt x="20091" y="116109"/>
                      <a:pt x="20091" y="116109"/>
                      <a:pt x="20557" y="117606"/>
                    </a:cubicBezTo>
                    <a:cubicBezTo>
                      <a:pt x="20557" y="117606"/>
                      <a:pt x="20557" y="117606"/>
                      <a:pt x="20091" y="117905"/>
                    </a:cubicBezTo>
                    <a:cubicBezTo>
                      <a:pt x="20091" y="117905"/>
                      <a:pt x="20091" y="117905"/>
                      <a:pt x="18927" y="117007"/>
                    </a:cubicBezTo>
                    <a:cubicBezTo>
                      <a:pt x="18927" y="117007"/>
                      <a:pt x="18927" y="117007"/>
                      <a:pt x="17763" y="116408"/>
                    </a:cubicBezTo>
                    <a:cubicBezTo>
                      <a:pt x="17763" y="116408"/>
                      <a:pt x="17763" y="116408"/>
                      <a:pt x="16831" y="114613"/>
                    </a:cubicBezTo>
                    <a:cubicBezTo>
                      <a:pt x="16831" y="114613"/>
                      <a:pt x="16831" y="114613"/>
                      <a:pt x="16598" y="115211"/>
                    </a:cubicBezTo>
                    <a:cubicBezTo>
                      <a:pt x="16598" y="115211"/>
                      <a:pt x="16598" y="115211"/>
                      <a:pt x="16598" y="117606"/>
                    </a:cubicBezTo>
                    <a:cubicBezTo>
                      <a:pt x="16598" y="117606"/>
                      <a:pt x="16598" y="117606"/>
                      <a:pt x="15201" y="117606"/>
                    </a:cubicBezTo>
                    <a:cubicBezTo>
                      <a:pt x="15201" y="117606"/>
                      <a:pt x="15201" y="117606"/>
                      <a:pt x="15201" y="118503"/>
                    </a:cubicBezTo>
                    <a:cubicBezTo>
                      <a:pt x="15201" y="118503"/>
                      <a:pt x="15201" y="118503"/>
                      <a:pt x="13804" y="118503"/>
                    </a:cubicBezTo>
                    <a:cubicBezTo>
                      <a:pt x="13804" y="118503"/>
                      <a:pt x="13804" y="118503"/>
                      <a:pt x="13804" y="118204"/>
                    </a:cubicBezTo>
                    <a:cubicBezTo>
                      <a:pt x="13804" y="117905"/>
                      <a:pt x="13105" y="117905"/>
                      <a:pt x="13105" y="117905"/>
                    </a:cubicBezTo>
                    <a:cubicBezTo>
                      <a:pt x="13105" y="117905"/>
                      <a:pt x="13105" y="117905"/>
                      <a:pt x="12173" y="117905"/>
                    </a:cubicBezTo>
                    <a:cubicBezTo>
                      <a:pt x="12173" y="117905"/>
                      <a:pt x="12173" y="117905"/>
                      <a:pt x="11009" y="118204"/>
                    </a:cubicBezTo>
                    <a:cubicBezTo>
                      <a:pt x="11009" y="118204"/>
                      <a:pt x="11009" y="118204"/>
                      <a:pt x="9612" y="120000"/>
                    </a:cubicBezTo>
                    <a:cubicBezTo>
                      <a:pt x="9612" y="120000"/>
                      <a:pt x="9612" y="120000"/>
                      <a:pt x="7050" y="120000"/>
                    </a:cubicBezTo>
                    <a:cubicBezTo>
                      <a:pt x="7050" y="120000"/>
                      <a:pt x="7050" y="120000"/>
                      <a:pt x="4721" y="120000"/>
                    </a:cubicBezTo>
                    <a:cubicBezTo>
                      <a:pt x="4721" y="120000"/>
                      <a:pt x="4721" y="120000"/>
                      <a:pt x="4721" y="118802"/>
                    </a:cubicBezTo>
                    <a:cubicBezTo>
                      <a:pt x="4721" y="118802"/>
                      <a:pt x="4721" y="118802"/>
                      <a:pt x="6351" y="116408"/>
                    </a:cubicBezTo>
                    <a:cubicBezTo>
                      <a:pt x="6351" y="116408"/>
                      <a:pt x="6351" y="116408"/>
                      <a:pt x="9146" y="116408"/>
                    </a:cubicBezTo>
                    <a:cubicBezTo>
                      <a:pt x="9146" y="116408"/>
                      <a:pt x="9146" y="116408"/>
                      <a:pt x="10310" y="116408"/>
                    </a:cubicBezTo>
                    <a:cubicBezTo>
                      <a:pt x="10310" y="116408"/>
                      <a:pt x="10310" y="116408"/>
                      <a:pt x="11475" y="115511"/>
                    </a:cubicBezTo>
                    <a:cubicBezTo>
                      <a:pt x="11475" y="115511"/>
                      <a:pt x="11475" y="115511"/>
                      <a:pt x="13105" y="114912"/>
                    </a:cubicBezTo>
                    <a:cubicBezTo>
                      <a:pt x="13105" y="114912"/>
                      <a:pt x="13105" y="114912"/>
                      <a:pt x="13804" y="114314"/>
                    </a:cubicBezTo>
                    <a:cubicBezTo>
                      <a:pt x="13804" y="114314"/>
                      <a:pt x="13804" y="114314"/>
                      <a:pt x="14502" y="112817"/>
                    </a:cubicBezTo>
                    <a:cubicBezTo>
                      <a:pt x="14502" y="112817"/>
                      <a:pt x="14502" y="112817"/>
                      <a:pt x="15900" y="111920"/>
                    </a:cubicBezTo>
                    <a:cubicBezTo>
                      <a:pt x="15900" y="111920"/>
                      <a:pt x="15900" y="111920"/>
                      <a:pt x="17995" y="111620"/>
                    </a:cubicBezTo>
                    <a:cubicBezTo>
                      <a:pt x="17995" y="111620"/>
                      <a:pt x="17995" y="111620"/>
                      <a:pt x="19160" y="111620"/>
                    </a:cubicBezTo>
                    <a:cubicBezTo>
                      <a:pt x="19160" y="111620"/>
                      <a:pt x="19160" y="111620"/>
                      <a:pt x="20091" y="112817"/>
                    </a:cubicBezTo>
                    <a:cubicBezTo>
                      <a:pt x="20091" y="112817"/>
                      <a:pt x="20091" y="112817"/>
                      <a:pt x="21023" y="111920"/>
                    </a:cubicBezTo>
                    <a:cubicBezTo>
                      <a:pt x="21023" y="111920"/>
                      <a:pt x="21023" y="111920"/>
                      <a:pt x="21955" y="110124"/>
                    </a:cubicBezTo>
                    <a:cubicBezTo>
                      <a:pt x="21955" y="110124"/>
                      <a:pt x="21955" y="110124"/>
                      <a:pt x="23119" y="108628"/>
                    </a:cubicBezTo>
                    <a:cubicBezTo>
                      <a:pt x="23119" y="108628"/>
                      <a:pt x="23119" y="108628"/>
                      <a:pt x="24283" y="107730"/>
                    </a:cubicBezTo>
                    <a:cubicBezTo>
                      <a:pt x="24283" y="107730"/>
                      <a:pt x="24283" y="107730"/>
                      <a:pt x="26612" y="107132"/>
                    </a:cubicBezTo>
                    <a:cubicBezTo>
                      <a:pt x="26612" y="107132"/>
                      <a:pt x="26612" y="107132"/>
                      <a:pt x="27544" y="105935"/>
                    </a:cubicBezTo>
                    <a:cubicBezTo>
                      <a:pt x="27544" y="105935"/>
                      <a:pt x="27544" y="105935"/>
                      <a:pt x="28708" y="104438"/>
                    </a:cubicBezTo>
                    <a:cubicBezTo>
                      <a:pt x="28708" y="104438"/>
                      <a:pt x="28708" y="104438"/>
                      <a:pt x="30106" y="102942"/>
                    </a:cubicBezTo>
                    <a:cubicBezTo>
                      <a:pt x="30106" y="102942"/>
                      <a:pt x="30106" y="102942"/>
                      <a:pt x="31270" y="102044"/>
                    </a:cubicBezTo>
                    <a:cubicBezTo>
                      <a:pt x="31270" y="102044"/>
                      <a:pt x="31270" y="102044"/>
                      <a:pt x="31736" y="100249"/>
                    </a:cubicBezTo>
                    <a:cubicBezTo>
                      <a:pt x="31736" y="100249"/>
                      <a:pt x="31736" y="100249"/>
                      <a:pt x="31969" y="97556"/>
                    </a:cubicBezTo>
                    <a:cubicBezTo>
                      <a:pt x="31969" y="97556"/>
                      <a:pt x="31969" y="97556"/>
                      <a:pt x="32434" y="95760"/>
                    </a:cubicBezTo>
                    <a:cubicBezTo>
                      <a:pt x="32434" y="95760"/>
                      <a:pt x="32434" y="95760"/>
                      <a:pt x="32667" y="95162"/>
                    </a:cubicBezTo>
                    <a:cubicBezTo>
                      <a:pt x="32667" y="95162"/>
                      <a:pt x="32667" y="95162"/>
                      <a:pt x="33832" y="93067"/>
                    </a:cubicBezTo>
                    <a:cubicBezTo>
                      <a:pt x="33832" y="93067"/>
                      <a:pt x="33832" y="93067"/>
                      <a:pt x="33133" y="93067"/>
                    </a:cubicBezTo>
                    <a:cubicBezTo>
                      <a:pt x="33133" y="93067"/>
                      <a:pt x="33133" y="93067"/>
                      <a:pt x="31969" y="93366"/>
                    </a:cubicBezTo>
                    <a:cubicBezTo>
                      <a:pt x="31969" y="93366"/>
                      <a:pt x="31969" y="93366"/>
                      <a:pt x="31270" y="93366"/>
                    </a:cubicBezTo>
                    <a:cubicBezTo>
                      <a:pt x="31270" y="93366"/>
                      <a:pt x="31270" y="93366"/>
                      <a:pt x="30106" y="93067"/>
                    </a:cubicBezTo>
                    <a:cubicBezTo>
                      <a:pt x="30106" y="93067"/>
                      <a:pt x="30106" y="93067"/>
                      <a:pt x="29640" y="92468"/>
                    </a:cubicBezTo>
                    <a:cubicBezTo>
                      <a:pt x="29640" y="92468"/>
                      <a:pt x="29640" y="92468"/>
                      <a:pt x="30804" y="90972"/>
                    </a:cubicBezTo>
                    <a:cubicBezTo>
                      <a:pt x="30804" y="90972"/>
                      <a:pt x="30804" y="90972"/>
                      <a:pt x="29640" y="91271"/>
                    </a:cubicBezTo>
                    <a:cubicBezTo>
                      <a:pt x="29640" y="91271"/>
                      <a:pt x="29640" y="91271"/>
                      <a:pt x="28941" y="92169"/>
                    </a:cubicBezTo>
                    <a:cubicBezTo>
                      <a:pt x="28941" y="92169"/>
                      <a:pt x="28941" y="92169"/>
                      <a:pt x="28475" y="94264"/>
                    </a:cubicBezTo>
                    <a:cubicBezTo>
                      <a:pt x="28475" y="94264"/>
                      <a:pt x="28475" y="94264"/>
                      <a:pt x="27777" y="95162"/>
                    </a:cubicBezTo>
                    <a:cubicBezTo>
                      <a:pt x="27777" y="95162"/>
                      <a:pt x="27777" y="95162"/>
                      <a:pt x="27544" y="94264"/>
                    </a:cubicBezTo>
                    <a:cubicBezTo>
                      <a:pt x="27544" y="94264"/>
                      <a:pt x="27544" y="94264"/>
                      <a:pt x="26845" y="93067"/>
                    </a:cubicBezTo>
                    <a:cubicBezTo>
                      <a:pt x="26845" y="93067"/>
                      <a:pt x="26845" y="93067"/>
                      <a:pt x="25681" y="91571"/>
                    </a:cubicBezTo>
                    <a:cubicBezTo>
                      <a:pt x="25681" y="91571"/>
                      <a:pt x="25681" y="91571"/>
                      <a:pt x="23818" y="90074"/>
                    </a:cubicBezTo>
                    <a:cubicBezTo>
                      <a:pt x="23818" y="90074"/>
                      <a:pt x="23818" y="90074"/>
                      <a:pt x="23352" y="90074"/>
                    </a:cubicBezTo>
                    <a:cubicBezTo>
                      <a:pt x="23352" y="90074"/>
                      <a:pt x="23352" y="90074"/>
                      <a:pt x="21722" y="91571"/>
                    </a:cubicBezTo>
                    <a:cubicBezTo>
                      <a:pt x="21722" y="91571"/>
                      <a:pt x="21722" y="91571"/>
                      <a:pt x="20790" y="91571"/>
                    </a:cubicBezTo>
                    <a:cubicBezTo>
                      <a:pt x="20790" y="91571"/>
                      <a:pt x="20790" y="91571"/>
                      <a:pt x="19393" y="91571"/>
                    </a:cubicBezTo>
                    <a:cubicBezTo>
                      <a:pt x="19393" y="91571"/>
                      <a:pt x="19393" y="91571"/>
                      <a:pt x="19626" y="87680"/>
                    </a:cubicBezTo>
                    <a:cubicBezTo>
                      <a:pt x="19626" y="87680"/>
                      <a:pt x="19626" y="87680"/>
                      <a:pt x="19859" y="86483"/>
                    </a:cubicBezTo>
                    <a:cubicBezTo>
                      <a:pt x="19859" y="86483"/>
                      <a:pt x="19859" y="86483"/>
                      <a:pt x="20557" y="85286"/>
                    </a:cubicBezTo>
                    <a:cubicBezTo>
                      <a:pt x="20557" y="85286"/>
                      <a:pt x="20557" y="85286"/>
                      <a:pt x="20557" y="83790"/>
                    </a:cubicBezTo>
                    <a:cubicBezTo>
                      <a:pt x="20557" y="83790"/>
                      <a:pt x="20557" y="83790"/>
                      <a:pt x="20324" y="81396"/>
                    </a:cubicBezTo>
                    <a:cubicBezTo>
                      <a:pt x="20324" y="81396"/>
                      <a:pt x="20324" y="81396"/>
                      <a:pt x="19859" y="79002"/>
                    </a:cubicBezTo>
                    <a:cubicBezTo>
                      <a:pt x="19859" y="79002"/>
                      <a:pt x="19859" y="79002"/>
                      <a:pt x="19393" y="79600"/>
                    </a:cubicBezTo>
                    <a:cubicBezTo>
                      <a:pt x="19393" y="79600"/>
                      <a:pt x="19393" y="79600"/>
                      <a:pt x="18461" y="80798"/>
                    </a:cubicBezTo>
                    <a:cubicBezTo>
                      <a:pt x="18461" y="80798"/>
                      <a:pt x="18461" y="80798"/>
                      <a:pt x="17763" y="81396"/>
                    </a:cubicBezTo>
                    <a:cubicBezTo>
                      <a:pt x="17763" y="81396"/>
                      <a:pt x="17763" y="81396"/>
                      <a:pt x="17064" y="81396"/>
                    </a:cubicBezTo>
                    <a:cubicBezTo>
                      <a:pt x="17064" y="81396"/>
                      <a:pt x="17064" y="81396"/>
                      <a:pt x="16365" y="80498"/>
                    </a:cubicBezTo>
                    <a:cubicBezTo>
                      <a:pt x="16365" y="80498"/>
                      <a:pt x="16365" y="80498"/>
                      <a:pt x="15900" y="80498"/>
                    </a:cubicBezTo>
                    <a:cubicBezTo>
                      <a:pt x="15900" y="80498"/>
                      <a:pt x="15900" y="80498"/>
                      <a:pt x="14968" y="79900"/>
                    </a:cubicBezTo>
                    <a:cubicBezTo>
                      <a:pt x="14968" y="79900"/>
                      <a:pt x="14968" y="79900"/>
                      <a:pt x="14269" y="79002"/>
                    </a:cubicBezTo>
                    <a:cubicBezTo>
                      <a:pt x="14269" y="79002"/>
                      <a:pt x="14269" y="79002"/>
                      <a:pt x="13571" y="78404"/>
                    </a:cubicBezTo>
                    <a:cubicBezTo>
                      <a:pt x="13571" y="78404"/>
                      <a:pt x="13571" y="78404"/>
                      <a:pt x="12872" y="77506"/>
                    </a:cubicBezTo>
                    <a:cubicBezTo>
                      <a:pt x="12872" y="77506"/>
                      <a:pt x="12872" y="77506"/>
                      <a:pt x="12639" y="76608"/>
                    </a:cubicBezTo>
                    <a:cubicBezTo>
                      <a:pt x="12639" y="76608"/>
                      <a:pt x="12639" y="76608"/>
                      <a:pt x="12406" y="74513"/>
                    </a:cubicBezTo>
                    <a:cubicBezTo>
                      <a:pt x="12406" y="74513"/>
                      <a:pt x="12406" y="74513"/>
                      <a:pt x="13338" y="73616"/>
                    </a:cubicBezTo>
                    <a:cubicBezTo>
                      <a:pt x="13338" y="73616"/>
                      <a:pt x="13338" y="73616"/>
                      <a:pt x="14269" y="73616"/>
                    </a:cubicBezTo>
                    <a:cubicBezTo>
                      <a:pt x="14269" y="73616"/>
                      <a:pt x="14269" y="73616"/>
                      <a:pt x="15434" y="73616"/>
                    </a:cubicBezTo>
                    <a:cubicBezTo>
                      <a:pt x="15434" y="73616"/>
                      <a:pt x="15434" y="73616"/>
                      <a:pt x="16598" y="74513"/>
                    </a:cubicBezTo>
                    <a:cubicBezTo>
                      <a:pt x="16598" y="74513"/>
                      <a:pt x="16598" y="74513"/>
                      <a:pt x="17064" y="73017"/>
                    </a:cubicBezTo>
                    <a:cubicBezTo>
                      <a:pt x="17064" y="73017"/>
                      <a:pt x="17064" y="73017"/>
                      <a:pt x="16365" y="72119"/>
                    </a:cubicBezTo>
                    <a:cubicBezTo>
                      <a:pt x="16365" y="72119"/>
                      <a:pt x="16365" y="72119"/>
                      <a:pt x="16132" y="72119"/>
                    </a:cubicBezTo>
                    <a:cubicBezTo>
                      <a:pt x="16132" y="72119"/>
                      <a:pt x="16132" y="72119"/>
                      <a:pt x="14968" y="72119"/>
                    </a:cubicBezTo>
                    <a:cubicBezTo>
                      <a:pt x="14968" y="72119"/>
                      <a:pt x="14968" y="72119"/>
                      <a:pt x="14269" y="72119"/>
                    </a:cubicBezTo>
                    <a:cubicBezTo>
                      <a:pt x="14269" y="72119"/>
                      <a:pt x="14269" y="72119"/>
                      <a:pt x="12872" y="70922"/>
                    </a:cubicBezTo>
                    <a:cubicBezTo>
                      <a:pt x="12872" y="70922"/>
                      <a:pt x="12872" y="70922"/>
                      <a:pt x="12406" y="69725"/>
                    </a:cubicBezTo>
                    <a:cubicBezTo>
                      <a:pt x="12406" y="69725"/>
                      <a:pt x="12406" y="69725"/>
                      <a:pt x="11941" y="68229"/>
                    </a:cubicBezTo>
                    <a:cubicBezTo>
                      <a:pt x="11941" y="68229"/>
                      <a:pt x="11941" y="68229"/>
                      <a:pt x="11475" y="66733"/>
                    </a:cubicBezTo>
                    <a:cubicBezTo>
                      <a:pt x="11475" y="66733"/>
                      <a:pt x="11475" y="66733"/>
                      <a:pt x="11475" y="66134"/>
                    </a:cubicBezTo>
                    <a:cubicBezTo>
                      <a:pt x="11475" y="66134"/>
                      <a:pt x="11475" y="66134"/>
                      <a:pt x="11941" y="65536"/>
                    </a:cubicBezTo>
                    <a:cubicBezTo>
                      <a:pt x="11941" y="65536"/>
                      <a:pt x="11941" y="65536"/>
                      <a:pt x="12639" y="64039"/>
                    </a:cubicBezTo>
                    <a:cubicBezTo>
                      <a:pt x="12639" y="64039"/>
                      <a:pt x="12639" y="64039"/>
                      <a:pt x="13804" y="62244"/>
                    </a:cubicBezTo>
                    <a:cubicBezTo>
                      <a:pt x="13804" y="62244"/>
                      <a:pt x="13804" y="62244"/>
                      <a:pt x="15201" y="61047"/>
                    </a:cubicBezTo>
                    <a:cubicBezTo>
                      <a:pt x="15201" y="61047"/>
                      <a:pt x="15201" y="61047"/>
                      <a:pt x="16132" y="59551"/>
                    </a:cubicBezTo>
                    <a:cubicBezTo>
                      <a:pt x="16132" y="59551"/>
                      <a:pt x="16132" y="59551"/>
                      <a:pt x="16365" y="58054"/>
                    </a:cubicBezTo>
                    <a:cubicBezTo>
                      <a:pt x="16365" y="58054"/>
                      <a:pt x="16365" y="58054"/>
                      <a:pt x="17530" y="56558"/>
                    </a:cubicBezTo>
                    <a:cubicBezTo>
                      <a:pt x="17530" y="56558"/>
                      <a:pt x="17530" y="56558"/>
                      <a:pt x="18461" y="56259"/>
                    </a:cubicBezTo>
                    <a:cubicBezTo>
                      <a:pt x="18461" y="56259"/>
                      <a:pt x="18461" y="56259"/>
                      <a:pt x="19160" y="56857"/>
                    </a:cubicBezTo>
                    <a:cubicBezTo>
                      <a:pt x="19160" y="56857"/>
                      <a:pt x="19160" y="56857"/>
                      <a:pt x="19859" y="58054"/>
                    </a:cubicBezTo>
                    <a:cubicBezTo>
                      <a:pt x="19859" y="58054"/>
                      <a:pt x="19859" y="58054"/>
                      <a:pt x="20324" y="58054"/>
                    </a:cubicBezTo>
                    <a:cubicBezTo>
                      <a:pt x="20324" y="58054"/>
                      <a:pt x="20324" y="58054"/>
                      <a:pt x="21256" y="58054"/>
                    </a:cubicBezTo>
                    <a:cubicBezTo>
                      <a:pt x="21256" y="58054"/>
                      <a:pt x="21256" y="58054"/>
                      <a:pt x="21722" y="58054"/>
                    </a:cubicBezTo>
                    <a:cubicBezTo>
                      <a:pt x="21722" y="58054"/>
                      <a:pt x="21722" y="58054"/>
                      <a:pt x="22420" y="56857"/>
                    </a:cubicBezTo>
                    <a:cubicBezTo>
                      <a:pt x="22420" y="56857"/>
                      <a:pt x="22420" y="56857"/>
                      <a:pt x="23119" y="56857"/>
                    </a:cubicBezTo>
                    <a:cubicBezTo>
                      <a:pt x="23119" y="56857"/>
                      <a:pt x="23119" y="56857"/>
                      <a:pt x="23352" y="56259"/>
                    </a:cubicBezTo>
                    <a:cubicBezTo>
                      <a:pt x="23352" y="56259"/>
                      <a:pt x="23352" y="56259"/>
                      <a:pt x="23818" y="55361"/>
                    </a:cubicBezTo>
                    <a:cubicBezTo>
                      <a:pt x="23818" y="55361"/>
                      <a:pt x="23818" y="55361"/>
                      <a:pt x="24050" y="56259"/>
                    </a:cubicBezTo>
                    <a:cubicBezTo>
                      <a:pt x="24050" y="56259"/>
                      <a:pt x="24050" y="56259"/>
                      <a:pt x="24749" y="56259"/>
                    </a:cubicBezTo>
                    <a:cubicBezTo>
                      <a:pt x="24749" y="56259"/>
                      <a:pt x="24749" y="56259"/>
                      <a:pt x="25215" y="56259"/>
                    </a:cubicBezTo>
                    <a:cubicBezTo>
                      <a:pt x="25215" y="56259"/>
                      <a:pt x="25215" y="56259"/>
                      <a:pt x="26147" y="56259"/>
                    </a:cubicBezTo>
                    <a:cubicBezTo>
                      <a:pt x="26147" y="56259"/>
                      <a:pt x="26147" y="56259"/>
                      <a:pt x="26845" y="55361"/>
                    </a:cubicBezTo>
                    <a:cubicBezTo>
                      <a:pt x="26845" y="55361"/>
                      <a:pt x="26845" y="55361"/>
                      <a:pt x="27544" y="55361"/>
                    </a:cubicBezTo>
                    <a:cubicBezTo>
                      <a:pt x="27544" y="55361"/>
                      <a:pt x="27544" y="55361"/>
                      <a:pt x="27777" y="53266"/>
                    </a:cubicBezTo>
                    <a:cubicBezTo>
                      <a:pt x="27777" y="53266"/>
                      <a:pt x="27777" y="53266"/>
                      <a:pt x="27311" y="51770"/>
                    </a:cubicBezTo>
                    <a:cubicBezTo>
                      <a:pt x="27311" y="51770"/>
                      <a:pt x="27311" y="51770"/>
                      <a:pt x="26845" y="49376"/>
                    </a:cubicBezTo>
                    <a:cubicBezTo>
                      <a:pt x="26845" y="49376"/>
                      <a:pt x="26845" y="49376"/>
                      <a:pt x="27777" y="49376"/>
                    </a:cubicBezTo>
                    <a:cubicBezTo>
                      <a:pt x="27777" y="49376"/>
                      <a:pt x="27777" y="49376"/>
                      <a:pt x="28708" y="48179"/>
                    </a:cubicBezTo>
                    <a:cubicBezTo>
                      <a:pt x="28708" y="48179"/>
                      <a:pt x="28708" y="48179"/>
                      <a:pt x="28475" y="46383"/>
                    </a:cubicBezTo>
                    <a:cubicBezTo>
                      <a:pt x="28475" y="46383"/>
                      <a:pt x="28475" y="46383"/>
                      <a:pt x="27078" y="46084"/>
                    </a:cubicBezTo>
                    <a:cubicBezTo>
                      <a:pt x="27078" y="46084"/>
                      <a:pt x="27078" y="46084"/>
                      <a:pt x="26379" y="46084"/>
                    </a:cubicBezTo>
                    <a:cubicBezTo>
                      <a:pt x="26379" y="46084"/>
                      <a:pt x="26379" y="46084"/>
                      <a:pt x="25681" y="46383"/>
                    </a:cubicBezTo>
                    <a:cubicBezTo>
                      <a:pt x="25681" y="46383"/>
                      <a:pt x="25681" y="46383"/>
                      <a:pt x="24982" y="46982"/>
                    </a:cubicBezTo>
                    <a:cubicBezTo>
                      <a:pt x="24982" y="46982"/>
                      <a:pt x="24982" y="46982"/>
                      <a:pt x="24516" y="48179"/>
                    </a:cubicBezTo>
                    <a:cubicBezTo>
                      <a:pt x="24516" y="48179"/>
                      <a:pt x="24516" y="48179"/>
                      <a:pt x="23818" y="48179"/>
                    </a:cubicBezTo>
                    <a:cubicBezTo>
                      <a:pt x="23818" y="48179"/>
                      <a:pt x="23818" y="48179"/>
                      <a:pt x="23119" y="46383"/>
                    </a:cubicBezTo>
                    <a:cubicBezTo>
                      <a:pt x="23119" y="46383"/>
                      <a:pt x="23119" y="46383"/>
                      <a:pt x="21256" y="46383"/>
                    </a:cubicBezTo>
                    <a:cubicBezTo>
                      <a:pt x="21256" y="46383"/>
                      <a:pt x="21256" y="46383"/>
                      <a:pt x="19160" y="46383"/>
                    </a:cubicBezTo>
                    <a:cubicBezTo>
                      <a:pt x="19160" y="46383"/>
                      <a:pt x="19160" y="46383"/>
                      <a:pt x="17530" y="45785"/>
                    </a:cubicBezTo>
                    <a:cubicBezTo>
                      <a:pt x="17530" y="45785"/>
                      <a:pt x="17530" y="45785"/>
                      <a:pt x="15900" y="44887"/>
                    </a:cubicBezTo>
                    <a:cubicBezTo>
                      <a:pt x="15900" y="44887"/>
                      <a:pt x="15900" y="44887"/>
                      <a:pt x="14968" y="43391"/>
                    </a:cubicBezTo>
                    <a:cubicBezTo>
                      <a:pt x="14968" y="43391"/>
                      <a:pt x="14968" y="43391"/>
                      <a:pt x="14735" y="40399"/>
                    </a:cubicBezTo>
                    <a:cubicBezTo>
                      <a:pt x="14735" y="40399"/>
                      <a:pt x="14735" y="40399"/>
                      <a:pt x="15900" y="39800"/>
                    </a:cubicBezTo>
                    <a:cubicBezTo>
                      <a:pt x="15900" y="39800"/>
                      <a:pt x="15900" y="39800"/>
                      <a:pt x="16598" y="39201"/>
                    </a:cubicBezTo>
                    <a:cubicBezTo>
                      <a:pt x="16598" y="39201"/>
                      <a:pt x="16598" y="39201"/>
                      <a:pt x="14968" y="38304"/>
                    </a:cubicBezTo>
                    <a:cubicBezTo>
                      <a:pt x="14968" y="38304"/>
                      <a:pt x="14968" y="38304"/>
                      <a:pt x="14036" y="37406"/>
                    </a:cubicBezTo>
                    <a:cubicBezTo>
                      <a:pt x="14036" y="37406"/>
                      <a:pt x="14036" y="37406"/>
                      <a:pt x="12872" y="36209"/>
                    </a:cubicBezTo>
                    <a:cubicBezTo>
                      <a:pt x="12872" y="36209"/>
                      <a:pt x="12872" y="36209"/>
                      <a:pt x="12639" y="35610"/>
                    </a:cubicBezTo>
                    <a:cubicBezTo>
                      <a:pt x="12639" y="35610"/>
                      <a:pt x="12639" y="35610"/>
                      <a:pt x="13571" y="34713"/>
                    </a:cubicBezTo>
                    <a:cubicBezTo>
                      <a:pt x="13571" y="34713"/>
                      <a:pt x="13571" y="34713"/>
                      <a:pt x="14269" y="34713"/>
                    </a:cubicBezTo>
                    <a:cubicBezTo>
                      <a:pt x="14269" y="34713"/>
                      <a:pt x="14269" y="34713"/>
                      <a:pt x="15667" y="34413"/>
                    </a:cubicBezTo>
                    <a:cubicBezTo>
                      <a:pt x="15667" y="34413"/>
                      <a:pt x="15667" y="34413"/>
                      <a:pt x="17530" y="32917"/>
                    </a:cubicBezTo>
                    <a:cubicBezTo>
                      <a:pt x="17530" y="32917"/>
                      <a:pt x="17530" y="32917"/>
                      <a:pt x="17763" y="33516"/>
                    </a:cubicBezTo>
                    <a:cubicBezTo>
                      <a:pt x="17763" y="33516"/>
                      <a:pt x="17763" y="33516"/>
                      <a:pt x="18927" y="32917"/>
                    </a:cubicBezTo>
                    <a:cubicBezTo>
                      <a:pt x="18927" y="32917"/>
                      <a:pt x="18927" y="32917"/>
                      <a:pt x="18927" y="32618"/>
                    </a:cubicBezTo>
                    <a:cubicBezTo>
                      <a:pt x="18927" y="32618"/>
                      <a:pt x="18927" y="32618"/>
                      <a:pt x="19626" y="32319"/>
                    </a:cubicBezTo>
                    <a:cubicBezTo>
                      <a:pt x="19626" y="32319"/>
                      <a:pt x="19626" y="32319"/>
                      <a:pt x="21023" y="32019"/>
                    </a:cubicBezTo>
                    <a:cubicBezTo>
                      <a:pt x="21023" y="32019"/>
                      <a:pt x="21023" y="32019"/>
                      <a:pt x="22653" y="32019"/>
                    </a:cubicBezTo>
                    <a:cubicBezTo>
                      <a:pt x="22653" y="32019"/>
                      <a:pt x="22653" y="32019"/>
                      <a:pt x="23352" y="32618"/>
                    </a:cubicBezTo>
                    <a:cubicBezTo>
                      <a:pt x="23352" y="32618"/>
                      <a:pt x="23352" y="32618"/>
                      <a:pt x="22886" y="34114"/>
                    </a:cubicBezTo>
                    <a:cubicBezTo>
                      <a:pt x="22886" y="34114"/>
                      <a:pt x="22886" y="34114"/>
                      <a:pt x="22886" y="34713"/>
                    </a:cubicBezTo>
                    <a:cubicBezTo>
                      <a:pt x="22886" y="34713"/>
                      <a:pt x="22886" y="34713"/>
                      <a:pt x="23585" y="35311"/>
                    </a:cubicBezTo>
                    <a:cubicBezTo>
                      <a:pt x="23585" y="35311"/>
                      <a:pt x="23585" y="35311"/>
                      <a:pt x="24283" y="36209"/>
                    </a:cubicBezTo>
                    <a:cubicBezTo>
                      <a:pt x="24283" y="36209"/>
                      <a:pt x="24283" y="36209"/>
                      <a:pt x="25681" y="36209"/>
                    </a:cubicBezTo>
                    <a:cubicBezTo>
                      <a:pt x="25681" y="36209"/>
                      <a:pt x="25681" y="36209"/>
                      <a:pt x="27544" y="36808"/>
                    </a:cubicBezTo>
                    <a:cubicBezTo>
                      <a:pt x="27544" y="36808"/>
                      <a:pt x="27544" y="36808"/>
                      <a:pt x="28941" y="35910"/>
                    </a:cubicBezTo>
                    <a:cubicBezTo>
                      <a:pt x="28941" y="35910"/>
                      <a:pt x="28941" y="35910"/>
                      <a:pt x="29873" y="34713"/>
                    </a:cubicBezTo>
                    <a:cubicBezTo>
                      <a:pt x="29873" y="34713"/>
                      <a:pt x="29873" y="34713"/>
                      <a:pt x="31037" y="33815"/>
                    </a:cubicBezTo>
                    <a:cubicBezTo>
                      <a:pt x="31037" y="33815"/>
                      <a:pt x="30106" y="33216"/>
                      <a:pt x="29873" y="33216"/>
                    </a:cubicBezTo>
                    <a:cubicBezTo>
                      <a:pt x="29407" y="33216"/>
                      <a:pt x="28941" y="32618"/>
                      <a:pt x="28941" y="32618"/>
                    </a:cubicBezTo>
                    <a:cubicBezTo>
                      <a:pt x="28941" y="32618"/>
                      <a:pt x="28941" y="32618"/>
                      <a:pt x="28243" y="32019"/>
                    </a:cubicBezTo>
                    <a:cubicBezTo>
                      <a:pt x="28243" y="32019"/>
                      <a:pt x="28243" y="32019"/>
                      <a:pt x="28243" y="30822"/>
                    </a:cubicBezTo>
                    <a:cubicBezTo>
                      <a:pt x="28243" y="30822"/>
                      <a:pt x="28243" y="30822"/>
                      <a:pt x="28010" y="29326"/>
                    </a:cubicBezTo>
                    <a:cubicBezTo>
                      <a:pt x="28010" y="29326"/>
                      <a:pt x="28010" y="29326"/>
                      <a:pt x="24516" y="28129"/>
                    </a:cubicBezTo>
                    <a:cubicBezTo>
                      <a:pt x="24516" y="28129"/>
                      <a:pt x="24516" y="28129"/>
                      <a:pt x="24516" y="23640"/>
                    </a:cubicBezTo>
                    <a:cubicBezTo>
                      <a:pt x="24516" y="23640"/>
                      <a:pt x="24516" y="23640"/>
                      <a:pt x="22886" y="21546"/>
                    </a:cubicBezTo>
                    <a:cubicBezTo>
                      <a:pt x="22886" y="21546"/>
                      <a:pt x="22886" y="21546"/>
                      <a:pt x="19626" y="17057"/>
                    </a:cubicBezTo>
                    <a:cubicBezTo>
                      <a:pt x="19626" y="17057"/>
                      <a:pt x="19626" y="17057"/>
                      <a:pt x="20091" y="17057"/>
                    </a:cubicBezTo>
                    <a:cubicBezTo>
                      <a:pt x="20091" y="17057"/>
                      <a:pt x="20091" y="17057"/>
                      <a:pt x="20091" y="16159"/>
                    </a:cubicBezTo>
                    <a:cubicBezTo>
                      <a:pt x="20091" y="16159"/>
                      <a:pt x="20091" y="16159"/>
                      <a:pt x="21256" y="16159"/>
                    </a:cubicBezTo>
                    <a:cubicBezTo>
                      <a:pt x="21256" y="16159"/>
                      <a:pt x="21256" y="16159"/>
                      <a:pt x="21256" y="14962"/>
                    </a:cubicBezTo>
                    <a:cubicBezTo>
                      <a:pt x="21256" y="14962"/>
                      <a:pt x="21256" y="14962"/>
                      <a:pt x="21489" y="13466"/>
                    </a:cubicBezTo>
                    <a:cubicBezTo>
                      <a:pt x="21489" y="13466"/>
                      <a:pt x="21489" y="13466"/>
                      <a:pt x="22187" y="13466"/>
                    </a:cubicBezTo>
                    <a:cubicBezTo>
                      <a:pt x="22187" y="13466"/>
                      <a:pt x="22187" y="13466"/>
                      <a:pt x="22886" y="14064"/>
                    </a:cubicBezTo>
                    <a:cubicBezTo>
                      <a:pt x="22886" y="14064"/>
                      <a:pt x="22886" y="14064"/>
                      <a:pt x="24050" y="14064"/>
                    </a:cubicBezTo>
                    <a:cubicBezTo>
                      <a:pt x="24050" y="14064"/>
                      <a:pt x="24050" y="14064"/>
                      <a:pt x="24516" y="14064"/>
                    </a:cubicBezTo>
                    <a:cubicBezTo>
                      <a:pt x="24516" y="14064"/>
                      <a:pt x="24516" y="14064"/>
                      <a:pt x="25681" y="14064"/>
                    </a:cubicBezTo>
                    <a:cubicBezTo>
                      <a:pt x="25681" y="14064"/>
                      <a:pt x="25681" y="14064"/>
                      <a:pt x="27777" y="13166"/>
                    </a:cubicBezTo>
                    <a:cubicBezTo>
                      <a:pt x="27777" y="13166"/>
                      <a:pt x="27777" y="13166"/>
                      <a:pt x="28475" y="12269"/>
                    </a:cubicBezTo>
                    <a:cubicBezTo>
                      <a:pt x="28475" y="12269"/>
                      <a:pt x="28475" y="12269"/>
                      <a:pt x="29174" y="10773"/>
                    </a:cubicBezTo>
                    <a:cubicBezTo>
                      <a:pt x="29174" y="10773"/>
                      <a:pt x="29174" y="10773"/>
                      <a:pt x="29174" y="8379"/>
                    </a:cubicBezTo>
                    <a:cubicBezTo>
                      <a:pt x="29174" y="8379"/>
                      <a:pt x="29174" y="8379"/>
                      <a:pt x="29873" y="8379"/>
                    </a:cubicBezTo>
                    <a:cubicBezTo>
                      <a:pt x="29873" y="8379"/>
                      <a:pt x="29873" y="8379"/>
                      <a:pt x="30571" y="7481"/>
                    </a:cubicBezTo>
                    <a:cubicBezTo>
                      <a:pt x="30571" y="7481"/>
                      <a:pt x="30571" y="7481"/>
                      <a:pt x="31969" y="5984"/>
                    </a:cubicBezTo>
                    <a:cubicBezTo>
                      <a:pt x="31969" y="5984"/>
                      <a:pt x="31969" y="5984"/>
                      <a:pt x="34530" y="5386"/>
                    </a:cubicBezTo>
                    <a:cubicBezTo>
                      <a:pt x="34530" y="5386"/>
                      <a:pt x="34530" y="5386"/>
                      <a:pt x="35462" y="3890"/>
                    </a:cubicBezTo>
                    <a:cubicBezTo>
                      <a:pt x="35462" y="3890"/>
                      <a:pt x="35462" y="3890"/>
                      <a:pt x="36393" y="3291"/>
                    </a:cubicBezTo>
                    <a:cubicBezTo>
                      <a:pt x="36393" y="3291"/>
                      <a:pt x="36393" y="3291"/>
                      <a:pt x="37092" y="2393"/>
                    </a:cubicBezTo>
                    <a:cubicBezTo>
                      <a:pt x="37092" y="2393"/>
                      <a:pt x="37092" y="2393"/>
                      <a:pt x="40818" y="2693"/>
                    </a:cubicBezTo>
                    <a:cubicBezTo>
                      <a:pt x="40818" y="2693"/>
                      <a:pt x="40818" y="2693"/>
                      <a:pt x="41284" y="1197"/>
                    </a:cubicBezTo>
                    <a:cubicBezTo>
                      <a:pt x="41284" y="1197"/>
                      <a:pt x="41284" y="1197"/>
                      <a:pt x="43147" y="0"/>
                    </a:cubicBez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66" name="Shape 1437">
                <a:extLst>
                  <a:ext uri="{FF2B5EF4-FFF2-40B4-BE49-F238E27FC236}">
                    <a16:creationId xmlns:a16="http://schemas.microsoft.com/office/drawing/2014/main" id="{DDB36B15-86E9-238F-8316-8C78CDAF1801}"/>
                  </a:ext>
                </a:extLst>
              </p:cNvPr>
              <p:cNvSpPr/>
              <p:nvPr/>
            </p:nvSpPr>
            <p:spPr>
              <a:xfrm>
                <a:off x="6729061" y="5967267"/>
                <a:ext cx="814771" cy="517793"/>
              </a:xfrm>
              <a:custGeom>
                <a:avLst/>
                <a:gdLst/>
                <a:ahLst/>
                <a:cxnLst/>
                <a:rect l="0" t="0" r="0" b="0"/>
                <a:pathLst>
                  <a:path w="120000" h="120000" extrusionOk="0">
                    <a:moveTo>
                      <a:pt x="95419" y="71716"/>
                    </a:moveTo>
                    <a:cubicBezTo>
                      <a:pt x="96188" y="71716"/>
                      <a:pt x="96188" y="71716"/>
                      <a:pt x="96188" y="71716"/>
                    </a:cubicBezTo>
                    <a:cubicBezTo>
                      <a:pt x="97724" y="71716"/>
                      <a:pt x="97724" y="71716"/>
                      <a:pt x="97724" y="71716"/>
                    </a:cubicBezTo>
                    <a:cubicBezTo>
                      <a:pt x="100028" y="74100"/>
                      <a:pt x="100028" y="74100"/>
                      <a:pt x="100028" y="74100"/>
                    </a:cubicBezTo>
                    <a:cubicBezTo>
                      <a:pt x="101948" y="77080"/>
                      <a:pt x="101948" y="77080"/>
                      <a:pt x="101948" y="77080"/>
                    </a:cubicBezTo>
                    <a:cubicBezTo>
                      <a:pt x="101948" y="77080"/>
                      <a:pt x="103101" y="77677"/>
                      <a:pt x="103485" y="77677"/>
                    </a:cubicBezTo>
                    <a:cubicBezTo>
                      <a:pt x="103869" y="77677"/>
                      <a:pt x="104253" y="77677"/>
                      <a:pt x="104637" y="77677"/>
                    </a:cubicBezTo>
                    <a:cubicBezTo>
                      <a:pt x="105021" y="77677"/>
                      <a:pt x="106557" y="77677"/>
                      <a:pt x="106557" y="77677"/>
                    </a:cubicBezTo>
                    <a:cubicBezTo>
                      <a:pt x="110398" y="80061"/>
                      <a:pt x="110398" y="80061"/>
                      <a:pt x="110398" y="80061"/>
                    </a:cubicBezTo>
                    <a:cubicBezTo>
                      <a:pt x="112702" y="83042"/>
                      <a:pt x="112702" y="83042"/>
                      <a:pt x="112702" y="83042"/>
                    </a:cubicBezTo>
                    <a:cubicBezTo>
                      <a:pt x="112702" y="85426"/>
                      <a:pt x="112702" y="85426"/>
                      <a:pt x="112702" y="85426"/>
                    </a:cubicBezTo>
                    <a:cubicBezTo>
                      <a:pt x="113470" y="90791"/>
                      <a:pt x="113470" y="90791"/>
                      <a:pt x="113470" y="90791"/>
                    </a:cubicBezTo>
                    <a:cubicBezTo>
                      <a:pt x="114623" y="90791"/>
                      <a:pt x="114623" y="90791"/>
                      <a:pt x="114623" y="90791"/>
                    </a:cubicBezTo>
                    <a:cubicBezTo>
                      <a:pt x="115391" y="90791"/>
                      <a:pt x="115391" y="90791"/>
                      <a:pt x="115391" y="90791"/>
                    </a:cubicBezTo>
                    <a:cubicBezTo>
                      <a:pt x="115391" y="94367"/>
                      <a:pt x="115391" y="94367"/>
                      <a:pt x="115391" y="94367"/>
                    </a:cubicBezTo>
                    <a:cubicBezTo>
                      <a:pt x="116543" y="94367"/>
                      <a:pt x="116543" y="94367"/>
                      <a:pt x="116543" y="94367"/>
                    </a:cubicBezTo>
                    <a:cubicBezTo>
                      <a:pt x="118079" y="96752"/>
                      <a:pt x="118079" y="96752"/>
                      <a:pt x="118079" y="96752"/>
                    </a:cubicBezTo>
                    <a:cubicBezTo>
                      <a:pt x="120000" y="96752"/>
                      <a:pt x="120000" y="96752"/>
                      <a:pt x="120000" y="96752"/>
                    </a:cubicBezTo>
                    <a:cubicBezTo>
                      <a:pt x="118079" y="100924"/>
                      <a:pt x="118079" y="100924"/>
                      <a:pt x="118079" y="100924"/>
                    </a:cubicBezTo>
                    <a:cubicBezTo>
                      <a:pt x="116543" y="102117"/>
                      <a:pt x="116543" y="102117"/>
                      <a:pt x="116543" y="102117"/>
                    </a:cubicBezTo>
                    <a:cubicBezTo>
                      <a:pt x="114623" y="107482"/>
                      <a:pt x="114623" y="107482"/>
                      <a:pt x="114623" y="107482"/>
                    </a:cubicBezTo>
                    <a:cubicBezTo>
                      <a:pt x="112318" y="108674"/>
                      <a:pt x="112318" y="108674"/>
                      <a:pt x="112318" y="108674"/>
                    </a:cubicBezTo>
                    <a:cubicBezTo>
                      <a:pt x="107709" y="108674"/>
                      <a:pt x="107709" y="108674"/>
                      <a:pt x="107709" y="108674"/>
                    </a:cubicBezTo>
                    <a:cubicBezTo>
                      <a:pt x="106941" y="110462"/>
                      <a:pt x="106941" y="110462"/>
                      <a:pt x="106941" y="110462"/>
                    </a:cubicBezTo>
                    <a:cubicBezTo>
                      <a:pt x="103869" y="110462"/>
                      <a:pt x="103869" y="110462"/>
                      <a:pt x="103869" y="110462"/>
                    </a:cubicBezTo>
                    <a:cubicBezTo>
                      <a:pt x="103101" y="114635"/>
                      <a:pt x="103101" y="114635"/>
                      <a:pt x="103101" y="114635"/>
                    </a:cubicBezTo>
                    <a:cubicBezTo>
                      <a:pt x="102717" y="117615"/>
                      <a:pt x="102717" y="117615"/>
                      <a:pt x="102717" y="117615"/>
                    </a:cubicBezTo>
                    <a:cubicBezTo>
                      <a:pt x="101948" y="118808"/>
                      <a:pt x="101948" y="118808"/>
                      <a:pt x="101948" y="118808"/>
                    </a:cubicBezTo>
                    <a:cubicBezTo>
                      <a:pt x="101180" y="120000"/>
                      <a:pt x="101180" y="120000"/>
                      <a:pt x="101180" y="120000"/>
                    </a:cubicBezTo>
                    <a:cubicBezTo>
                      <a:pt x="100028" y="120000"/>
                      <a:pt x="100028" y="120000"/>
                      <a:pt x="100028" y="120000"/>
                    </a:cubicBezTo>
                    <a:cubicBezTo>
                      <a:pt x="98876" y="117019"/>
                      <a:pt x="98876" y="117019"/>
                      <a:pt x="98876" y="117019"/>
                    </a:cubicBezTo>
                    <a:cubicBezTo>
                      <a:pt x="96188" y="115231"/>
                      <a:pt x="96188" y="115231"/>
                      <a:pt x="96188" y="115231"/>
                    </a:cubicBezTo>
                    <a:cubicBezTo>
                      <a:pt x="94651" y="112846"/>
                      <a:pt x="94651" y="112846"/>
                      <a:pt x="94651" y="112846"/>
                    </a:cubicBezTo>
                    <a:cubicBezTo>
                      <a:pt x="94651" y="111654"/>
                      <a:pt x="94651" y="111654"/>
                      <a:pt x="94651" y="111654"/>
                    </a:cubicBezTo>
                    <a:cubicBezTo>
                      <a:pt x="94651" y="109866"/>
                      <a:pt x="94651" y="109866"/>
                      <a:pt x="94651" y="109866"/>
                    </a:cubicBezTo>
                    <a:cubicBezTo>
                      <a:pt x="94651" y="107482"/>
                      <a:pt x="94651" y="107482"/>
                      <a:pt x="94651" y="107482"/>
                    </a:cubicBezTo>
                    <a:cubicBezTo>
                      <a:pt x="94651" y="106289"/>
                      <a:pt x="94651" y="106289"/>
                      <a:pt x="94651" y="106289"/>
                    </a:cubicBezTo>
                    <a:cubicBezTo>
                      <a:pt x="94651" y="101521"/>
                      <a:pt x="94651" y="101521"/>
                      <a:pt x="94651" y="101521"/>
                    </a:cubicBezTo>
                    <a:cubicBezTo>
                      <a:pt x="94651" y="100328"/>
                      <a:pt x="94651" y="100328"/>
                      <a:pt x="94651" y="100328"/>
                    </a:cubicBezTo>
                    <a:cubicBezTo>
                      <a:pt x="94651" y="97348"/>
                      <a:pt x="94651" y="97348"/>
                      <a:pt x="94651" y="97348"/>
                    </a:cubicBezTo>
                    <a:cubicBezTo>
                      <a:pt x="92731" y="93175"/>
                      <a:pt x="92731" y="93175"/>
                      <a:pt x="92731" y="93175"/>
                    </a:cubicBezTo>
                    <a:cubicBezTo>
                      <a:pt x="91579" y="91387"/>
                      <a:pt x="91579" y="91387"/>
                      <a:pt x="91579" y="91387"/>
                    </a:cubicBezTo>
                    <a:cubicBezTo>
                      <a:pt x="91579" y="89598"/>
                      <a:pt x="91579" y="89598"/>
                      <a:pt x="91579" y="89598"/>
                    </a:cubicBezTo>
                    <a:cubicBezTo>
                      <a:pt x="91579" y="88406"/>
                      <a:pt x="91579" y="88406"/>
                      <a:pt x="91579" y="88406"/>
                    </a:cubicBezTo>
                    <a:cubicBezTo>
                      <a:pt x="92731" y="86022"/>
                      <a:pt x="92731" y="86022"/>
                      <a:pt x="92731" y="86022"/>
                    </a:cubicBezTo>
                    <a:cubicBezTo>
                      <a:pt x="94651" y="85426"/>
                      <a:pt x="94651" y="85426"/>
                      <a:pt x="94651" y="85426"/>
                    </a:cubicBezTo>
                    <a:cubicBezTo>
                      <a:pt x="96188" y="83042"/>
                      <a:pt x="96188" y="83042"/>
                      <a:pt x="96188" y="83042"/>
                    </a:cubicBezTo>
                    <a:lnTo>
                      <a:pt x="96188" y="80061"/>
                    </a:lnTo>
                    <a:cubicBezTo>
                      <a:pt x="95419" y="74696"/>
                      <a:pt x="95419" y="74696"/>
                      <a:pt x="95419" y="74696"/>
                    </a:cubicBezTo>
                    <a:cubicBezTo>
                      <a:pt x="95419" y="73504"/>
                      <a:pt x="95419" y="73504"/>
                      <a:pt x="95419" y="73504"/>
                    </a:cubicBezTo>
                    <a:cubicBezTo>
                      <a:pt x="95419" y="71716"/>
                      <a:pt x="95419" y="71716"/>
                      <a:pt x="95419" y="71716"/>
                    </a:cubicBezTo>
                    <a:close/>
                    <a:moveTo>
                      <a:pt x="70375" y="46863"/>
                    </a:moveTo>
                    <a:lnTo>
                      <a:pt x="71729" y="46863"/>
                    </a:lnTo>
                    <a:lnTo>
                      <a:pt x="72631" y="46863"/>
                    </a:lnTo>
                    <a:lnTo>
                      <a:pt x="73533" y="48283"/>
                    </a:lnTo>
                    <a:lnTo>
                      <a:pt x="74435" y="50413"/>
                    </a:lnTo>
                    <a:lnTo>
                      <a:pt x="74435" y="52544"/>
                    </a:lnTo>
                    <a:lnTo>
                      <a:pt x="72631" y="53964"/>
                    </a:lnTo>
                    <a:lnTo>
                      <a:pt x="71729" y="52544"/>
                    </a:lnTo>
                    <a:lnTo>
                      <a:pt x="71729" y="50413"/>
                    </a:lnTo>
                    <a:lnTo>
                      <a:pt x="70375" y="48993"/>
                    </a:lnTo>
                    <a:lnTo>
                      <a:pt x="70375" y="48283"/>
                    </a:lnTo>
                    <a:close/>
                    <a:moveTo>
                      <a:pt x="78947" y="43313"/>
                    </a:moveTo>
                    <a:lnTo>
                      <a:pt x="80300" y="43313"/>
                    </a:lnTo>
                    <a:lnTo>
                      <a:pt x="81654" y="45443"/>
                    </a:lnTo>
                    <a:lnTo>
                      <a:pt x="82556" y="46863"/>
                    </a:lnTo>
                    <a:lnTo>
                      <a:pt x="84361" y="48283"/>
                    </a:lnTo>
                    <a:lnTo>
                      <a:pt x="84361" y="46863"/>
                    </a:lnTo>
                    <a:lnTo>
                      <a:pt x="86616" y="46863"/>
                    </a:lnTo>
                    <a:lnTo>
                      <a:pt x="87969" y="46863"/>
                    </a:lnTo>
                    <a:lnTo>
                      <a:pt x="89774" y="48994"/>
                    </a:lnTo>
                    <a:lnTo>
                      <a:pt x="92932" y="52544"/>
                    </a:lnTo>
                    <a:lnTo>
                      <a:pt x="92932" y="56094"/>
                    </a:lnTo>
                    <a:lnTo>
                      <a:pt x="91578" y="58224"/>
                    </a:lnTo>
                    <a:lnTo>
                      <a:pt x="90225" y="58224"/>
                    </a:lnTo>
                    <a:lnTo>
                      <a:pt x="88872" y="58224"/>
                    </a:lnTo>
                    <a:lnTo>
                      <a:pt x="88872" y="58934"/>
                    </a:lnTo>
                    <a:lnTo>
                      <a:pt x="85714" y="58934"/>
                    </a:lnTo>
                    <a:lnTo>
                      <a:pt x="84361" y="58934"/>
                    </a:lnTo>
                    <a:lnTo>
                      <a:pt x="83909" y="58934"/>
                    </a:lnTo>
                    <a:lnTo>
                      <a:pt x="83007" y="56804"/>
                    </a:lnTo>
                    <a:lnTo>
                      <a:pt x="82556" y="53964"/>
                    </a:lnTo>
                    <a:lnTo>
                      <a:pt x="83007" y="51124"/>
                    </a:lnTo>
                    <a:lnTo>
                      <a:pt x="80751" y="51124"/>
                    </a:lnTo>
                    <a:lnTo>
                      <a:pt x="78947" y="50413"/>
                    </a:lnTo>
                    <a:lnTo>
                      <a:pt x="78947" y="48283"/>
                    </a:lnTo>
                    <a:lnTo>
                      <a:pt x="78947" y="46863"/>
                    </a:lnTo>
                    <a:lnTo>
                      <a:pt x="78947" y="44733"/>
                    </a:lnTo>
                    <a:close/>
                    <a:moveTo>
                      <a:pt x="65864" y="37633"/>
                    </a:moveTo>
                    <a:lnTo>
                      <a:pt x="66766" y="37633"/>
                    </a:lnTo>
                    <a:lnTo>
                      <a:pt x="69473" y="37633"/>
                    </a:lnTo>
                    <a:lnTo>
                      <a:pt x="71728" y="37633"/>
                    </a:lnTo>
                    <a:lnTo>
                      <a:pt x="72179" y="40473"/>
                    </a:lnTo>
                    <a:lnTo>
                      <a:pt x="77142" y="40473"/>
                    </a:lnTo>
                    <a:lnTo>
                      <a:pt x="74886" y="42603"/>
                    </a:lnTo>
                    <a:lnTo>
                      <a:pt x="74435" y="43313"/>
                    </a:lnTo>
                    <a:lnTo>
                      <a:pt x="74435" y="41893"/>
                    </a:lnTo>
                    <a:lnTo>
                      <a:pt x="73082" y="41893"/>
                    </a:lnTo>
                    <a:lnTo>
                      <a:pt x="72179" y="41893"/>
                    </a:lnTo>
                    <a:lnTo>
                      <a:pt x="70826" y="41893"/>
                    </a:lnTo>
                    <a:lnTo>
                      <a:pt x="69924" y="41893"/>
                    </a:lnTo>
                    <a:lnTo>
                      <a:pt x="69022" y="41893"/>
                    </a:lnTo>
                    <a:lnTo>
                      <a:pt x="67668" y="41893"/>
                    </a:lnTo>
                    <a:lnTo>
                      <a:pt x="65864" y="41183"/>
                    </a:lnTo>
                    <a:lnTo>
                      <a:pt x="65864" y="40473"/>
                    </a:lnTo>
                    <a:lnTo>
                      <a:pt x="65864" y="39053"/>
                    </a:lnTo>
                    <a:close/>
                    <a:moveTo>
                      <a:pt x="47819" y="20591"/>
                    </a:moveTo>
                    <a:lnTo>
                      <a:pt x="49623" y="20591"/>
                    </a:lnTo>
                    <a:lnTo>
                      <a:pt x="50526" y="20591"/>
                    </a:lnTo>
                    <a:lnTo>
                      <a:pt x="51428" y="21301"/>
                    </a:lnTo>
                    <a:lnTo>
                      <a:pt x="51879" y="22721"/>
                    </a:lnTo>
                    <a:lnTo>
                      <a:pt x="53232" y="26272"/>
                    </a:lnTo>
                    <a:lnTo>
                      <a:pt x="54586" y="26272"/>
                    </a:lnTo>
                    <a:lnTo>
                      <a:pt x="55488" y="29822"/>
                    </a:lnTo>
                    <a:lnTo>
                      <a:pt x="55488" y="32662"/>
                    </a:lnTo>
                    <a:lnTo>
                      <a:pt x="55488" y="34793"/>
                    </a:lnTo>
                    <a:lnTo>
                      <a:pt x="54135" y="34793"/>
                    </a:lnTo>
                    <a:lnTo>
                      <a:pt x="52781" y="32662"/>
                    </a:lnTo>
                    <a:lnTo>
                      <a:pt x="51879" y="31242"/>
                    </a:lnTo>
                    <a:lnTo>
                      <a:pt x="49623" y="32662"/>
                    </a:lnTo>
                    <a:lnTo>
                      <a:pt x="47819" y="33372"/>
                    </a:lnTo>
                    <a:lnTo>
                      <a:pt x="46466" y="31952"/>
                    </a:lnTo>
                    <a:lnTo>
                      <a:pt x="45563" y="29822"/>
                    </a:lnTo>
                    <a:lnTo>
                      <a:pt x="43308" y="27692"/>
                    </a:lnTo>
                    <a:lnTo>
                      <a:pt x="43308" y="25562"/>
                    </a:lnTo>
                    <a:lnTo>
                      <a:pt x="43308" y="22721"/>
                    </a:lnTo>
                    <a:lnTo>
                      <a:pt x="44661" y="22721"/>
                    </a:lnTo>
                    <a:lnTo>
                      <a:pt x="46014" y="22721"/>
                    </a:lnTo>
                    <a:lnTo>
                      <a:pt x="46014" y="21301"/>
                    </a:lnTo>
                    <a:close/>
                    <a:moveTo>
                      <a:pt x="3157" y="6390"/>
                    </a:moveTo>
                    <a:lnTo>
                      <a:pt x="3157" y="8520"/>
                    </a:lnTo>
                    <a:lnTo>
                      <a:pt x="3157" y="9941"/>
                    </a:lnTo>
                    <a:lnTo>
                      <a:pt x="2255" y="11361"/>
                    </a:lnTo>
                    <a:lnTo>
                      <a:pt x="1804" y="12781"/>
                    </a:lnTo>
                    <a:lnTo>
                      <a:pt x="1804" y="15621"/>
                    </a:lnTo>
                    <a:lnTo>
                      <a:pt x="0" y="14201"/>
                    </a:lnTo>
                    <a:lnTo>
                      <a:pt x="0" y="12781"/>
                    </a:lnTo>
                    <a:lnTo>
                      <a:pt x="0" y="11361"/>
                    </a:lnTo>
                    <a:lnTo>
                      <a:pt x="1804" y="8520"/>
                    </a:lnTo>
                    <a:close/>
                    <a:moveTo>
                      <a:pt x="14887" y="0"/>
                    </a:moveTo>
                    <a:lnTo>
                      <a:pt x="16240" y="0"/>
                    </a:lnTo>
                    <a:lnTo>
                      <a:pt x="19849" y="0"/>
                    </a:lnTo>
                    <a:lnTo>
                      <a:pt x="21202" y="0"/>
                    </a:lnTo>
                    <a:lnTo>
                      <a:pt x="22556" y="3550"/>
                    </a:lnTo>
                    <a:lnTo>
                      <a:pt x="22556" y="4260"/>
                    </a:lnTo>
                    <a:lnTo>
                      <a:pt x="22556" y="6390"/>
                    </a:lnTo>
                    <a:lnTo>
                      <a:pt x="22105" y="8520"/>
                    </a:lnTo>
                    <a:lnTo>
                      <a:pt x="22105" y="9230"/>
                    </a:lnTo>
                    <a:lnTo>
                      <a:pt x="20751" y="11360"/>
                    </a:lnTo>
                    <a:lnTo>
                      <a:pt x="19849" y="11360"/>
                    </a:lnTo>
                    <a:lnTo>
                      <a:pt x="18496" y="11360"/>
                    </a:lnTo>
                    <a:lnTo>
                      <a:pt x="17593" y="11360"/>
                    </a:lnTo>
                    <a:lnTo>
                      <a:pt x="15338" y="9230"/>
                    </a:lnTo>
                    <a:lnTo>
                      <a:pt x="14887" y="9230"/>
                    </a:lnTo>
                    <a:lnTo>
                      <a:pt x="12631" y="6390"/>
                    </a:lnTo>
                    <a:lnTo>
                      <a:pt x="12631" y="2840"/>
                    </a:lnTo>
                    <a:lnTo>
                      <a:pt x="12631" y="1420"/>
                    </a:ln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sp>
          <p:nvSpPr>
            <p:cNvPr id="63" name="Freeform: Shape 62">
              <a:extLst>
                <a:ext uri="{FF2B5EF4-FFF2-40B4-BE49-F238E27FC236}">
                  <a16:creationId xmlns:a16="http://schemas.microsoft.com/office/drawing/2014/main" id="{EE92A909-4898-CE3A-6D21-CF3A3F283222}"/>
                </a:ext>
              </a:extLst>
            </p:cNvPr>
            <p:cNvSpPr/>
            <p:nvPr/>
          </p:nvSpPr>
          <p:spPr>
            <a:xfrm>
              <a:off x="8834398" y="3711665"/>
              <a:ext cx="1433506" cy="1672860"/>
            </a:xfrm>
            <a:custGeom>
              <a:avLst/>
              <a:gdLst>
                <a:gd name="csX0" fmla="*/ 787499 w 1433506"/>
                <a:gd name="csY0" fmla="*/ 1143023 h 1672860"/>
                <a:gd name="csX1" fmla="*/ 787392 w 1433506"/>
                <a:gd name="csY1" fmla="*/ 1143059 h 1672860"/>
                <a:gd name="csX2" fmla="*/ 788364 w 1433506"/>
                <a:gd name="csY2" fmla="*/ 1145334 h 1672860"/>
                <a:gd name="csX3" fmla="*/ 797114 w 1433506"/>
                <a:gd name="csY3" fmla="*/ 1148907 h 1672860"/>
                <a:gd name="csX4" fmla="*/ 803683 w 1433506"/>
                <a:gd name="csY4" fmla="*/ 1150474 h 1672860"/>
                <a:gd name="csX5" fmla="*/ 803466 w 1433506"/>
                <a:gd name="csY5" fmla="*/ 1149176 h 1672860"/>
                <a:gd name="csX6" fmla="*/ 787914 w 1433506"/>
                <a:gd name="csY6" fmla="*/ 1143990 h 1672860"/>
                <a:gd name="csX7" fmla="*/ 783435 w 1433506"/>
                <a:gd name="csY7" fmla="*/ 1134681 h 1672860"/>
                <a:gd name="csX8" fmla="*/ 783176 w 1433506"/>
                <a:gd name="csY8" fmla="*/ 1134940 h 1672860"/>
                <a:gd name="csX9" fmla="*/ 783825 w 1433506"/>
                <a:gd name="csY9" fmla="*/ 1135915 h 1672860"/>
                <a:gd name="csX10" fmla="*/ 787554 w 1433506"/>
                <a:gd name="csY10" fmla="*/ 1141518 h 1672860"/>
                <a:gd name="csX11" fmla="*/ 787914 w 1433506"/>
                <a:gd name="csY11" fmla="*/ 1141398 h 1672860"/>
                <a:gd name="csX12" fmla="*/ 787266 w 1433506"/>
                <a:gd name="csY12" fmla="*/ 1140426 h 1672860"/>
                <a:gd name="csX13" fmla="*/ 777574 w 1433506"/>
                <a:gd name="csY13" fmla="*/ 1110309 h 1672860"/>
                <a:gd name="csX14" fmla="*/ 777987 w 1433506"/>
                <a:gd name="csY14" fmla="*/ 1111552 h 1672860"/>
                <a:gd name="csX15" fmla="*/ 778960 w 1433506"/>
                <a:gd name="csY15" fmla="*/ 1112202 h 1672860"/>
                <a:gd name="csX16" fmla="*/ 785543 w 1433506"/>
                <a:gd name="csY16" fmla="*/ 1116596 h 1672860"/>
                <a:gd name="csX17" fmla="*/ 785318 w 1433506"/>
                <a:gd name="csY17" fmla="*/ 1115472 h 1672860"/>
                <a:gd name="csX18" fmla="*/ 784346 w 1433506"/>
                <a:gd name="csY18" fmla="*/ 1114824 h 1672860"/>
                <a:gd name="csX19" fmla="*/ 704540 w 1433506"/>
                <a:gd name="csY19" fmla="*/ 858663 h 1672860"/>
                <a:gd name="csX20" fmla="*/ 704706 w 1433506"/>
                <a:gd name="csY20" fmla="*/ 858828 h 1672860"/>
                <a:gd name="csX21" fmla="*/ 704705 w 1433506"/>
                <a:gd name="csY21" fmla="*/ 858827 h 1672860"/>
                <a:gd name="csX22" fmla="*/ 647933 w 1433506"/>
                <a:gd name="csY22" fmla="*/ 825332 h 1672860"/>
                <a:gd name="csX23" fmla="*/ 648324 w 1433506"/>
                <a:gd name="csY23" fmla="*/ 825724 h 1672860"/>
                <a:gd name="csX24" fmla="*/ 661291 w 1433506"/>
                <a:gd name="csY24" fmla="*/ 830921 h 1672860"/>
                <a:gd name="csX25" fmla="*/ 674258 w 1433506"/>
                <a:gd name="csY25" fmla="*/ 836118 h 1672860"/>
                <a:gd name="csX26" fmla="*/ 692413 w 1433506"/>
                <a:gd name="csY26" fmla="*/ 849109 h 1672860"/>
                <a:gd name="csX27" fmla="*/ 693709 w 1433506"/>
                <a:gd name="csY27" fmla="*/ 850083 h 1672860"/>
                <a:gd name="csX28" fmla="*/ 702752 w 1433506"/>
                <a:gd name="csY28" fmla="*/ 856882 h 1672860"/>
                <a:gd name="csX29" fmla="*/ 702109 w 1433506"/>
                <a:gd name="csY29" fmla="*/ 856242 h 1672860"/>
                <a:gd name="csX30" fmla="*/ 691721 w 1433506"/>
                <a:gd name="csY30" fmla="*/ 848480 h 1672860"/>
                <a:gd name="csX31" fmla="*/ 673551 w 1433506"/>
                <a:gd name="csY31" fmla="*/ 835542 h 1672860"/>
                <a:gd name="csX32" fmla="*/ 660567 w 1433506"/>
                <a:gd name="csY32" fmla="*/ 830368 h 1672860"/>
                <a:gd name="csX33" fmla="*/ 658945 w 1433506"/>
                <a:gd name="csY33" fmla="*/ 829722 h 1672860"/>
                <a:gd name="csX34" fmla="*/ 705704 w 1433506"/>
                <a:gd name="csY34" fmla="*/ 820549 h 1672860"/>
                <a:gd name="csX35" fmla="*/ 699514 w 1433506"/>
                <a:gd name="csY35" fmla="*/ 822607 h 1672860"/>
                <a:gd name="csX36" fmla="*/ 699249 w 1433506"/>
                <a:gd name="csY36" fmla="*/ 823400 h 1672860"/>
                <a:gd name="csX37" fmla="*/ 705704 w 1433506"/>
                <a:gd name="csY37" fmla="*/ 821250 h 1672860"/>
                <a:gd name="csX38" fmla="*/ 619031 w 1433506"/>
                <a:gd name="csY38" fmla="*/ 812256 h 1672860"/>
                <a:gd name="csX39" fmla="*/ 595665 w 1433506"/>
                <a:gd name="csY39" fmla="*/ 814845 h 1672860"/>
                <a:gd name="csX40" fmla="*/ 587872 w 1433506"/>
                <a:gd name="csY40" fmla="*/ 814845 h 1672860"/>
                <a:gd name="csX41" fmla="*/ 580085 w 1433506"/>
                <a:gd name="csY41" fmla="*/ 817433 h 1672860"/>
                <a:gd name="csX42" fmla="*/ 574894 w 1433506"/>
                <a:gd name="csY42" fmla="*/ 822607 h 1672860"/>
                <a:gd name="csX43" fmla="*/ 573921 w 1433506"/>
                <a:gd name="csY43" fmla="*/ 822283 h 1672860"/>
                <a:gd name="csX44" fmla="*/ 567231 w 1433506"/>
                <a:gd name="csY44" fmla="*/ 820059 h 1672860"/>
                <a:gd name="csX45" fmla="*/ 567931 w 1433506"/>
                <a:gd name="csY45" fmla="*/ 820527 h 1672860"/>
                <a:gd name="csX46" fmla="*/ 575710 w 1433506"/>
                <a:gd name="csY46" fmla="*/ 823124 h 1672860"/>
                <a:gd name="csX47" fmla="*/ 580898 w 1433506"/>
                <a:gd name="csY47" fmla="*/ 817927 h 1672860"/>
                <a:gd name="csX48" fmla="*/ 588677 w 1433506"/>
                <a:gd name="csY48" fmla="*/ 815330 h 1672860"/>
                <a:gd name="csX49" fmla="*/ 596456 w 1433506"/>
                <a:gd name="csY49" fmla="*/ 815330 h 1672860"/>
                <a:gd name="csX50" fmla="*/ 619799 w 1433506"/>
                <a:gd name="csY50" fmla="*/ 812730 h 1672860"/>
                <a:gd name="csX51" fmla="*/ 622068 w 1433506"/>
                <a:gd name="csY51" fmla="*/ 813055 h 1672860"/>
                <a:gd name="csX52" fmla="*/ 637643 w 1433506"/>
                <a:gd name="csY52" fmla="*/ 815286 h 1672860"/>
                <a:gd name="csX53" fmla="*/ 637201 w 1433506"/>
                <a:gd name="csY53" fmla="*/ 814845 h 1672860"/>
                <a:gd name="csX54" fmla="*/ 619031 w 1433506"/>
                <a:gd name="csY54" fmla="*/ 812256 h 1672860"/>
                <a:gd name="csX55" fmla="*/ 535589 w 1433506"/>
                <a:gd name="csY55" fmla="*/ 803021 h 1672860"/>
                <a:gd name="csX56" fmla="*/ 544594 w 1433506"/>
                <a:gd name="csY56" fmla="*/ 807533 h 1672860"/>
                <a:gd name="csX57" fmla="*/ 546539 w 1433506"/>
                <a:gd name="csY57" fmla="*/ 808508 h 1672860"/>
                <a:gd name="csX58" fmla="*/ 559715 w 1433506"/>
                <a:gd name="csY58" fmla="*/ 815111 h 1672860"/>
                <a:gd name="csX59" fmla="*/ 559314 w 1433506"/>
                <a:gd name="csY59" fmla="*/ 814845 h 1672860"/>
                <a:gd name="csX60" fmla="*/ 543740 w 1433506"/>
                <a:gd name="csY60" fmla="*/ 807083 h 1672860"/>
                <a:gd name="csX61" fmla="*/ 713504 w 1433506"/>
                <a:gd name="csY61" fmla="*/ 792349 h 1672860"/>
                <a:gd name="csX62" fmla="*/ 709896 w 1433506"/>
                <a:gd name="csY62" fmla="*/ 794148 h 1672860"/>
                <a:gd name="csX63" fmla="*/ 709752 w 1433506"/>
                <a:gd name="csY63" fmla="*/ 794579 h 1672860"/>
                <a:gd name="csX64" fmla="*/ 713504 w 1433506"/>
                <a:gd name="csY64" fmla="*/ 792705 h 1672860"/>
                <a:gd name="csX65" fmla="*/ 707300 w 1433506"/>
                <a:gd name="csY65" fmla="*/ 744989 h 1672860"/>
                <a:gd name="csX66" fmla="*/ 707300 w 1433506"/>
                <a:gd name="csY66" fmla="*/ 745959 h 1672860"/>
                <a:gd name="csX67" fmla="*/ 707300 w 1433506"/>
                <a:gd name="csY67" fmla="*/ 745990 h 1672860"/>
                <a:gd name="csX68" fmla="*/ 713504 w 1433506"/>
                <a:gd name="csY68" fmla="*/ 745990 h 1672860"/>
                <a:gd name="csX69" fmla="*/ 713545 w 1433506"/>
                <a:gd name="csY69" fmla="*/ 745057 h 1672860"/>
                <a:gd name="csX70" fmla="*/ 713548 w 1433506"/>
                <a:gd name="csY70" fmla="*/ 744989 h 1672860"/>
                <a:gd name="csX71" fmla="*/ 716462 w 1433506"/>
                <a:gd name="csY71" fmla="*/ 513506 h 1672860"/>
                <a:gd name="csX72" fmla="*/ 722794 w 1433506"/>
                <a:gd name="csY72" fmla="*/ 519812 h 1672860"/>
                <a:gd name="csX73" fmla="*/ 722877 w 1433506"/>
                <a:gd name="csY73" fmla="*/ 517785 h 1672860"/>
                <a:gd name="csX74" fmla="*/ 699553 w 1433506"/>
                <a:gd name="csY74" fmla="*/ 500252 h 1672860"/>
                <a:gd name="csX75" fmla="*/ 709896 w 1433506"/>
                <a:gd name="csY75" fmla="*/ 504375 h 1672860"/>
                <a:gd name="csX76" fmla="*/ 710545 w 1433506"/>
                <a:gd name="csY76" fmla="*/ 505345 h 1672860"/>
                <a:gd name="csX77" fmla="*/ 712615 w 1433506"/>
                <a:gd name="csY77" fmla="*/ 508440 h 1672860"/>
                <a:gd name="csX78" fmla="*/ 710623 w 1433506"/>
                <a:gd name="csY78" fmla="*/ 502468 h 1672860"/>
                <a:gd name="csX79" fmla="*/ 688587 w 1433506"/>
                <a:gd name="csY79" fmla="*/ 485729 h 1672860"/>
                <a:gd name="csX80" fmla="*/ 694316 w 1433506"/>
                <a:gd name="csY80" fmla="*/ 491440 h 1672860"/>
                <a:gd name="csX81" fmla="*/ 694641 w 1433506"/>
                <a:gd name="csY81" fmla="*/ 492410 h 1672860"/>
                <a:gd name="csX82" fmla="*/ 695311 w 1433506"/>
                <a:gd name="csY82" fmla="*/ 494408 h 1672860"/>
                <a:gd name="csX83" fmla="*/ 695311 w 1433506"/>
                <a:gd name="csY83" fmla="*/ 490209 h 1672860"/>
                <a:gd name="csX84" fmla="*/ 713687 w 1433506"/>
                <a:gd name="csY84" fmla="*/ 429887 h 1672860"/>
                <a:gd name="csX85" fmla="*/ 713040 w 1433506"/>
                <a:gd name="csY85" fmla="*/ 430532 h 1672860"/>
                <a:gd name="csX86" fmla="*/ 709430 w 1433506"/>
                <a:gd name="csY86" fmla="*/ 434128 h 1672860"/>
                <a:gd name="csX87" fmla="*/ 713687 w 1433506"/>
                <a:gd name="csY87" fmla="*/ 431999 h 1672860"/>
                <a:gd name="csX88" fmla="*/ 695276 w 1433506"/>
                <a:gd name="csY88" fmla="*/ 349237 h 1672860"/>
                <a:gd name="csX89" fmla="*/ 695311 w 1433506"/>
                <a:gd name="csY89" fmla="*/ 349289 h 1672860"/>
                <a:gd name="csX90" fmla="*/ 695311 w 1433506"/>
                <a:gd name="csY90" fmla="*/ 349272 h 1672860"/>
                <a:gd name="csX91" fmla="*/ 661370 w 1433506"/>
                <a:gd name="csY91" fmla="*/ 60299 h 1672860"/>
                <a:gd name="csX92" fmla="*/ 661613 w 1433506"/>
                <a:gd name="csY92" fmla="*/ 61512 h 1672860"/>
                <a:gd name="csX93" fmla="*/ 661613 w 1433506"/>
                <a:gd name="csY93" fmla="*/ 61275 h 1672860"/>
                <a:gd name="csX94" fmla="*/ 830082 w 1433506"/>
                <a:gd name="csY94" fmla="*/ 0 h 1672860"/>
                <a:gd name="csX95" fmla="*/ 842336 w 1433506"/>
                <a:gd name="csY95" fmla="*/ 6123 h 1672860"/>
                <a:gd name="csX96" fmla="*/ 848463 w 1433506"/>
                <a:gd name="csY96" fmla="*/ 15317 h 1672860"/>
                <a:gd name="csX97" fmla="*/ 836209 w 1433506"/>
                <a:gd name="csY97" fmla="*/ 24505 h 1672860"/>
                <a:gd name="csX98" fmla="*/ 833146 w 1433506"/>
                <a:gd name="csY98" fmla="*/ 36764 h 1672860"/>
                <a:gd name="csX99" fmla="*/ 823955 w 1433506"/>
                <a:gd name="csY99" fmla="*/ 49016 h 1672860"/>
                <a:gd name="csX100" fmla="*/ 827019 w 1433506"/>
                <a:gd name="csY100" fmla="*/ 61275 h 1672860"/>
                <a:gd name="csX101" fmla="*/ 836209 w 1433506"/>
                <a:gd name="csY101" fmla="*/ 61275 h 1672860"/>
                <a:gd name="csX102" fmla="*/ 848463 w 1433506"/>
                <a:gd name="csY102" fmla="*/ 61275 h 1672860"/>
                <a:gd name="csX103" fmla="*/ 860712 w 1433506"/>
                <a:gd name="csY103" fmla="*/ 61275 h 1672860"/>
                <a:gd name="csX104" fmla="*/ 866839 w 1433506"/>
                <a:gd name="csY104" fmla="*/ 73527 h 1672860"/>
                <a:gd name="csX105" fmla="*/ 882156 w 1433506"/>
                <a:gd name="csY105" fmla="*/ 98038 h 1672860"/>
                <a:gd name="csX106" fmla="*/ 903595 w 1433506"/>
                <a:gd name="csY106" fmla="*/ 104167 h 1672860"/>
                <a:gd name="csX107" fmla="*/ 915849 w 1433506"/>
                <a:gd name="csY107" fmla="*/ 104167 h 1672860"/>
                <a:gd name="csX108" fmla="*/ 925039 w 1433506"/>
                <a:gd name="csY108" fmla="*/ 104167 h 1672860"/>
                <a:gd name="csX109" fmla="*/ 943414 w 1433506"/>
                <a:gd name="csY109" fmla="*/ 119485 h 1672860"/>
                <a:gd name="csX110" fmla="*/ 955668 w 1433506"/>
                <a:gd name="csY110" fmla="*/ 119485 h 1672860"/>
                <a:gd name="csX111" fmla="*/ 964859 w 1433506"/>
                <a:gd name="csY111" fmla="*/ 107232 h 1672860"/>
                <a:gd name="csX112" fmla="*/ 980171 w 1433506"/>
                <a:gd name="csY112" fmla="*/ 107232 h 1672860"/>
                <a:gd name="csX113" fmla="*/ 992424 w 1433506"/>
                <a:gd name="csY113" fmla="*/ 107232 h 1672860"/>
                <a:gd name="csX114" fmla="*/ 1007742 w 1433506"/>
                <a:gd name="csY114" fmla="*/ 107232 h 1672860"/>
                <a:gd name="csX115" fmla="*/ 1023054 w 1433506"/>
                <a:gd name="csY115" fmla="*/ 107232 h 1672860"/>
                <a:gd name="csX116" fmla="*/ 1035308 w 1433506"/>
                <a:gd name="csY116" fmla="*/ 110297 h 1672860"/>
                <a:gd name="csX117" fmla="*/ 1026117 w 1433506"/>
                <a:gd name="csY117" fmla="*/ 119485 h 1672860"/>
                <a:gd name="csX118" fmla="*/ 1007742 w 1433506"/>
                <a:gd name="csY118" fmla="*/ 110297 h 1672860"/>
                <a:gd name="csX119" fmla="*/ 1023054 w 1433506"/>
                <a:gd name="csY119" fmla="*/ 125614 h 1672860"/>
                <a:gd name="csX120" fmla="*/ 1050625 w 1433506"/>
                <a:gd name="csY120" fmla="*/ 128678 h 1672860"/>
                <a:gd name="csX121" fmla="*/ 1053688 w 1433506"/>
                <a:gd name="csY121" fmla="*/ 131743 h 1672860"/>
                <a:gd name="csX122" fmla="*/ 1065937 w 1433506"/>
                <a:gd name="csY122" fmla="*/ 137872 h 1672860"/>
                <a:gd name="csX123" fmla="*/ 1075127 w 1433506"/>
                <a:gd name="csY123" fmla="*/ 137872 h 1672860"/>
                <a:gd name="csX124" fmla="*/ 1108820 w 1433506"/>
                <a:gd name="csY124" fmla="*/ 147060 h 1672860"/>
                <a:gd name="csX125" fmla="*/ 1121074 w 1433506"/>
                <a:gd name="csY125" fmla="*/ 156254 h 1672860"/>
                <a:gd name="csX126" fmla="*/ 1130264 w 1433506"/>
                <a:gd name="csY126" fmla="*/ 168507 h 1672860"/>
                <a:gd name="csX127" fmla="*/ 1154767 w 1433506"/>
                <a:gd name="csY127" fmla="*/ 168507 h 1672860"/>
                <a:gd name="csX128" fmla="*/ 1167021 w 1433506"/>
                <a:gd name="csY128" fmla="*/ 159319 h 1672860"/>
                <a:gd name="csX129" fmla="*/ 1176211 w 1433506"/>
                <a:gd name="csY129" fmla="*/ 150125 h 1672860"/>
                <a:gd name="csX130" fmla="*/ 1219089 w 1433506"/>
                <a:gd name="csY130" fmla="*/ 159319 h 1672860"/>
                <a:gd name="csX131" fmla="*/ 1271162 w 1433506"/>
                <a:gd name="csY131" fmla="*/ 162377 h 1672860"/>
                <a:gd name="csX132" fmla="*/ 1295670 w 1433506"/>
                <a:gd name="csY132" fmla="*/ 168507 h 1672860"/>
                <a:gd name="csX133" fmla="*/ 1225216 w 1433506"/>
                <a:gd name="csY133" fmla="*/ 211399 h 1672860"/>
                <a:gd name="csX134" fmla="*/ 1176211 w 1433506"/>
                <a:gd name="csY134" fmla="*/ 245105 h 1672860"/>
                <a:gd name="csX135" fmla="*/ 1151703 w 1433506"/>
                <a:gd name="csY135" fmla="*/ 278803 h 1672860"/>
                <a:gd name="csX136" fmla="*/ 1099630 w 1433506"/>
                <a:gd name="csY136" fmla="*/ 327825 h 1672860"/>
                <a:gd name="csX137" fmla="*/ 1084318 w 1433506"/>
                <a:gd name="csY137" fmla="*/ 340084 h 1672860"/>
                <a:gd name="csX138" fmla="*/ 1084318 w 1433506"/>
                <a:gd name="csY138" fmla="*/ 413617 h 1672860"/>
                <a:gd name="csX139" fmla="*/ 1050625 w 1433506"/>
                <a:gd name="csY139" fmla="*/ 431999 h 1672860"/>
                <a:gd name="csX140" fmla="*/ 1044498 w 1433506"/>
                <a:gd name="csY140" fmla="*/ 444251 h 1672860"/>
                <a:gd name="csX141" fmla="*/ 1032244 w 1433506"/>
                <a:gd name="csY141" fmla="*/ 471827 h 1672860"/>
                <a:gd name="csX142" fmla="*/ 1044498 w 1433506"/>
                <a:gd name="csY142" fmla="*/ 487144 h 1672860"/>
                <a:gd name="csX143" fmla="*/ 1050625 w 1433506"/>
                <a:gd name="csY143" fmla="*/ 487144 h 1672860"/>
                <a:gd name="csX144" fmla="*/ 1044498 w 1433506"/>
                <a:gd name="csY144" fmla="*/ 533102 h 1672860"/>
                <a:gd name="csX145" fmla="*/ 1041435 w 1433506"/>
                <a:gd name="csY145" fmla="*/ 579065 h 1672860"/>
                <a:gd name="csX146" fmla="*/ 1056752 w 1433506"/>
                <a:gd name="csY146" fmla="*/ 591318 h 1672860"/>
                <a:gd name="csX147" fmla="*/ 1081254 w 1433506"/>
                <a:gd name="csY147" fmla="*/ 603570 h 1672860"/>
                <a:gd name="csX148" fmla="*/ 1118010 w 1433506"/>
                <a:gd name="csY148" fmla="*/ 625023 h 1672860"/>
                <a:gd name="csX149" fmla="*/ 1139449 w 1433506"/>
                <a:gd name="csY149" fmla="*/ 652592 h 1672860"/>
                <a:gd name="csX150" fmla="*/ 1148640 w 1433506"/>
                <a:gd name="csY150" fmla="*/ 661786 h 1672860"/>
                <a:gd name="csX151" fmla="*/ 1167021 w 1433506"/>
                <a:gd name="csY151" fmla="*/ 674039 h 1672860"/>
                <a:gd name="csX152" fmla="*/ 1185396 w 1433506"/>
                <a:gd name="csY152" fmla="*/ 695485 h 1672860"/>
                <a:gd name="csX153" fmla="*/ 1188460 w 1433506"/>
                <a:gd name="csY153" fmla="*/ 713873 h 1672860"/>
                <a:gd name="csX154" fmla="*/ 1185396 w 1433506"/>
                <a:gd name="csY154" fmla="*/ 732255 h 1672860"/>
                <a:gd name="csX155" fmla="*/ 715211 w 1433506"/>
                <a:gd name="csY155" fmla="*/ 741419 h 1672860"/>
                <a:gd name="csX156" fmla="*/ 715144 w 1433506"/>
                <a:gd name="csY156" fmla="*/ 743358 h 1672860"/>
                <a:gd name="csX157" fmla="*/ 720895 w 1433506"/>
                <a:gd name="csY157" fmla="*/ 743232 h 1672860"/>
                <a:gd name="csX158" fmla="*/ 1186510 w 1433506"/>
                <a:gd name="csY158" fmla="*/ 733011 h 1672860"/>
                <a:gd name="csX159" fmla="*/ 1194310 w 1433506"/>
                <a:gd name="csY159" fmla="*/ 751181 h 1672860"/>
                <a:gd name="csX160" fmla="*/ 1199508 w 1433506"/>
                <a:gd name="csY160" fmla="*/ 758965 h 1672860"/>
                <a:gd name="csX161" fmla="*/ 1199508 w 1433506"/>
                <a:gd name="csY161" fmla="*/ 777131 h 1672860"/>
                <a:gd name="csX162" fmla="*/ 1199508 w 1433506"/>
                <a:gd name="csY162" fmla="*/ 787514 h 1672860"/>
                <a:gd name="csX163" fmla="*/ 1199508 w 1433506"/>
                <a:gd name="csY163" fmla="*/ 803084 h 1672860"/>
                <a:gd name="csX164" fmla="*/ 1204706 w 1433506"/>
                <a:gd name="csY164" fmla="*/ 816063 h 1672860"/>
                <a:gd name="csX165" fmla="*/ 1204706 w 1433506"/>
                <a:gd name="csY165" fmla="*/ 829038 h 1672860"/>
                <a:gd name="csX166" fmla="*/ 1217699 w 1433506"/>
                <a:gd name="csY166" fmla="*/ 829038 h 1672860"/>
                <a:gd name="csX167" fmla="*/ 1230691 w 1433506"/>
                <a:gd name="csY167" fmla="*/ 839420 h 1672860"/>
                <a:gd name="csX168" fmla="*/ 1243689 w 1433506"/>
                <a:gd name="csY168" fmla="*/ 844608 h 1672860"/>
                <a:gd name="csX169" fmla="*/ 1251484 w 1433506"/>
                <a:gd name="csY169" fmla="*/ 854991 h 1672860"/>
                <a:gd name="csX170" fmla="*/ 1246286 w 1433506"/>
                <a:gd name="csY170" fmla="*/ 849799 h 1672860"/>
                <a:gd name="csX171" fmla="*/ 1243689 w 1433506"/>
                <a:gd name="csY171" fmla="*/ 857587 h 1672860"/>
                <a:gd name="csX172" fmla="*/ 1243689 w 1433506"/>
                <a:gd name="csY172" fmla="*/ 865370 h 1672860"/>
                <a:gd name="csX173" fmla="*/ 1254085 w 1433506"/>
                <a:gd name="csY173" fmla="*/ 873157 h 1672860"/>
                <a:gd name="csX174" fmla="*/ 1264481 w 1433506"/>
                <a:gd name="csY174" fmla="*/ 883540 h 1672860"/>
                <a:gd name="csX175" fmla="*/ 1280076 w 1433506"/>
                <a:gd name="csY175" fmla="*/ 896515 h 1672860"/>
                <a:gd name="csX176" fmla="*/ 1295665 w 1433506"/>
                <a:gd name="csY176" fmla="*/ 912085 h 1672860"/>
                <a:gd name="csX177" fmla="*/ 1295665 w 1433506"/>
                <a:gd name="csY177" fmla="*/ 919872 h 1672860"/>
                <a:gd name="csX178" fmla="*/ 1290472 w 1433506"/>
                <a:gd name="csY178" fmla="*/ 938038 h 1672860"/>
                <a:gd name="csX179" fmla="*/ 1282672 w 1433506"/>
                <a:gd name="csY179" fmla="*/ 948421 h 1672860"/>
                <a:gd name="csX180" fmla="*/ 1274878 w 1433506"/>
                <a:gd name="csY180" fmla="*/ 971779 h 1672860"/>
                <a:gd name="csX181" fmla="*/ 1267078 w 1433506"/>
                <a:gd name="csY181" fmla="*/ 979562 h 1672860"/>
                <a:gd name="csX182" fmla="*/ 1261880 w 1433506"/>
                <a:gd name="csY182" fmla="*/ 984754 h 1672860"/>
                <a:gd name="csX183" fmla="*/ 1243689 w 1433506"/>
                <a:gd name="csY183" fmla="*/ 992541 h 1672860"/>
                <a:gd name="csX184" fmla="*/ 1225498 w 1433506"/>
                <a:gd name="csY184" fmla="*/ 992541 h 1672860"/>
                <a:gd name="csX185" fmla="*/ 1215102 w 1433506"/>
                <a:gd name="csY185" fmla="*/ 997728 h 1672860"/>
                <a:gd name="csX186" fmla="*/ 1215102 w 1433506"/>
                <a:gd name="csY186" fmla="*/ 1008111 h 1672860"/>
                <a:gd name="csX187" fmla="*/ 1215102 w 1433506"/>
                <a:gd name="csY187" fmla="*/ 1018490 h 1672860"/>
                <a:gd name="csX188" fmla="*/ 1225498 w 1433506"/>
                <a:gd name="csY188" fmla="*/ 1039256 h 1672860"/>
                <a:gd name="csX189" fmla="*/ 1230691 w 1433506"/>
                <a:gd name="csY189" fmla="*/ 1047039 h 1672860"/>
                <a:gd name="csX190" fmla="*/ 1220300 w 1433506"/>
                <a:gd name="csY190" fmla="*/ 1054826 h 1672860"/>
                <a:gd name="csX191" fmla="*/ 1217699 w 1433506"/>
                <a:gd name="csY191" fmla="*/ 1075588 h 1672860"/>
                <a:gd name="csX192" fmla="*/ 1212501 w 1433506"/>
                <a:gd name="csY192" fmla="*/ 1075588 h 1672860"/>
                <a:gd name="csX193" fmla="*/ 1204706 w 1433506"/>
                <a:gd name="csY193" fmla="*/ 1085967 h 1672860"/>
                <a:gd name="csX194" fmla="*/ 1186510 w 1433506"/>
                <a:gd name="csY194" fmla="*/ 1104137 h 1672860"/>
                <a:gd name="csX195" fmla="*/ 1189112 w 1433506"/>
                <a:gd name="csY195" fmla="*/ 1122304 h 1672860"/>
                <a:gd name="csX196" fmla="*/ 1183914 w 1433506"/>
                <a:gd name="csY196" fmla="*/ 1127495 h 1672860"/>
                <a:gd name="csX197" fmla="*/ 1182931 w 1433506"/>
                <a:gd name="csY197" fmla="*/ 1126677 h 1672860"/>
                <a:gd name="csX198" fmla="*/ 1179414 w 1433506"/>
                <a:gd name="csY198" fmla="*/ 1128435 h 1672860"/>
                <a:gd name="csX199" fmla="*/ 1179414 w 1433506"/>
                <a:gd name="csY199" fmla="*/ 1156953 h 1672860"/>
                <a:gd name="csX200" fmla="*/ 1179414 w 1433506"/>
                <a:gd name="csY200" fmla="*/ 1185471 h 1672860"/>
                <a:gd name="csX201" fmla="*/ 1197562 w 1433506"/>
                <a:gd name="csY201" fmla="*/ 1216582 h 1672860"/>
                <a:gd name="csX202" fmla="*/ 1244232 w 1433506"/>
                <a:gd name="csY202" fmla="*/ 1255470 h 1672860"/>
                <a:gd name="csX203" fmla="*/ 1257200 w 1433506"/>
                <a:gd name="csY203" fmla="*/ 1273618 h 1672860"/>
                <a:gd name="csX204" fmla="*/ 1257200 w 1433506"/>
                <a:gd name="csY204" fmla="*/ 1296946 h 1672860"/>
                <a:gd name="csX205" fmla="*/ 1270162 w 1433506"/>
                <a:gd name="csY205" fmla="*/ 1309909 h 1672860"/>
                <a:gd name="csX206" fmla="*/ 1275349 w 1433506"/>
                <a:gd name="csY206" fmla="*/ 1302131 h 1672860"/>
                <a:gd name="csX207" fmla="*/ 1283125 w 1433506"/>
                <a:gd name="csY207" fmla="*/ 1296946 h 1672860"/>
                <a:gd name="csX208" fmla="*/ 1298683 w 1433506"/>
                <a:gd name="csY208" fmla="*/ 1296946 h 1672860"/>
                <a:gd name="csX209" fmla="*/ 1309050 w 1433506"/>
                <a:gd name="csY209" fmla="*/ 1307316 h 1672860"/>
                <a:gd name="csX210" fmla="*/ 1316832 w 1433506"/>
                <a:gd name="csY210" fmla="*/ 1317686 h 1672860"/>
                <a:gd name="csX211" fmla="*/ 1309050 w 1433506"/>
                <a:gd name="csY211" fmla="*/ 1335834 h 1672860"/>
                <a:gd name="csX212" fmla="*/ 1306460 w 1433506"/>
                <a:gd name="csY212" fmla="*/ 1348797 h 1672860"/>
                <a:gd name="csX213" fmla="*/ 1303864 w 1433506"/>
                <a:gd name="csY213" fmla="*/ 1359167 h 1672860"/>
                <a:gd name="csX214" fmla="*/ 1298683 w 1433506"/>
                <a:gd name="csY214" fmla="*/ 1374722 h 1672860"/>
                <a:gd name="csX215" fmla="*/ 1298683 w 1433506"/>
                <a:gd name="csY215" fmla="*/ 1390278 h 1672860"/>
                <a:gd name="csX216" fmla="*/ 1314236 w 1433506"/>
                <a:gd name="csY216" fmla="*/ 1405833 h 1672860"/>
                <a:gd name="csX217" fmla="*/ 1334981 w 1433506"/>
                <a:gd name="csY217" fmla="*/ 1421388 h 1672860"/>
                <a:gd name="csX218" fmla="*/ 1342757 w 1433506"/>
                <a:gd name="csY218" fmla="*/ 1416203 h 1672860"/>
                <a:gd name="csX219" fmla="*/ 1376464 w 1433506"/>
                <a:gd name="csY219" fmla="*/ 1439536 h 1672860"/>
                <a:gd name="csX220" fmla="*/ 1386836 w 1433506"/>
                <a:gd name="csY220" fmla="*/ 1449906 h 1672860"/>
                <a:gd name="csX221" fmla="*/ 1397203 w 1433506"/>
                <a:gd name="csY221" fmla="*/ 1478424 h 1672860"/>
                <a:gd name="csX222" fmla="*/ 1394613 w 1433506"/>
                <a:gd name="csY222" fmla="*/ 1493975 h 1672860"/>
                <a:gd name="csX223" fmla="*/ 1392017 w 1433506"/>
                <a:gd name="csY223" fmla="*/ 1504345 h 1672860"/>
                <a:gd name="csX224" fmla="*/ 1404985 w 1433506"/>
                <a:gd name="csY224" fmla="*/ 1517307 h 1672860"/>
                <a:gd name="csX225" fmla="*/ 1404985 w 1433506"/>
                <a:gd name="csY225" fmla="*/ 1530270 h 1672860"/>
                <a:gd name="csX226" fmla="*/ 1412762 w 1433506"/>
                <a:gd name="csY226" fmla="*/ 1517307 h 1672860"/>
                <a:gd name="csX227" fmla="*/ 1425724 w 1433506"/>
                <a:gd name="csY227" fmla="*/ 1517307 h 1672860"/>
                <a:gd name="csX228" fmla="*/ 1423134 w 1433506"/>
                <a:gd name="csY228" fmla="*/ 1527678 h 1672860"/>
                <a:gd name="csX229" fmla="*/ 1423134 w 1433506"/>
                <a:gd name="csY229" fmla="*/ 1535455 h 1672860"/>
                <a:gd name="csX230" fmla="*/ 1433506 w 1433506"/>
                <a:gd name="csY230" fmla="*/ 1543233 h 1672860"/>
                <a:gd name="csX231" fmla="*/ 1433506 w 1433506"/>
                <a:gd name="csY231" fmla="*/ 1548418 h 1672860"/>
                <a:gd name="csX232" fmla="*/ 1433506 w 1433506"/>
                <a:gd name="csY232" fmla="*/ 1558788 h 1672860"/>
                <a:gd name="csX233" fmla="*/ 1433506 w 1433506"/>
                <a:gd name="csY233" fmla="*/ 1574343 h 1672860"/>
                <a:gd name="csX234" fmla="*/ 1428320 w 1433506"/>
                <a:gd name="csY234" fmla="*/ 1582121 h 1672860"/>
                <a:gd name="csX235" fmla="*/ 1420538 w 1433506"/>
                <a:gd name="csY235" fmla="*/ 1584714 h 1672860"/>
                <a:gd name="csX236" fmla="*/ 1412762 w 1433506"/>
                <a:gd name="csY236" fmla="*/ 1584714 h 1672860"/>
                <a:gd name="csX237" fmla="*/ 1407575 w 1433506"/>
                <a:gd name="csY237" fmla="*/ 1587306 h 1672860"/>
                <a:gd name="csX238" fmla="*/ 1404985 w 1433506"/>
                <a:gd name="csY238" fmla="*/ 1589899 h 1672860"/>
                <a:gd name="csX239" fmla="*/ 1402389 w 1433506"/>
                <a:gd name="csY239" fmla="*/ 1589899 h 1672860"/>
                <a:gd name="csX240" fmla="*/ 1392017 w 1433506"/>
                <a:gd name="csY240" fmla="*/ 1589899 h 1672860"/>
                <a:gd name="csX241" fmla="*/ 1392017 w 1433506"/>
                <a:gd name="csY241" fmla="*/ 1592491 h 1672860"/>
                <a:gd name="csX242" fmla="*/ 1392017 w 1433506"/>
                <a:gd name="csY242" fmla="*/ 1600269 h 1672860"/>
                <a:gd name="csX243" fmla="*/ 1392017 w 1433506"/>
                <a:gd name="csY243" fmla="*/ 1602861 h 1672860"/>
                <a:gd name="csX244" fmla="*/ 1392017 w 1433506"/>
                <a:gd name="csY244" fmla="*/ 1610639 h 1672860"/>
                <a:gd name="csX245" fmla="*/ 1392017 w 1433506"/>
                <a:gd name="csY245" fmla="*/ 1618417 h 1672860"/>
                <a:gd name="csX246" fmla="*/ 1389427 w 1433506"/>
                <a:gd name="csY246" fmla="*/ 1626194 h 1672860"/>
                <a:gd name="csX247" fmla="*/ 1384241 w 1433506"/>
                <a:gd name="csY247" fmla="*/ 1628787 h 1672860"/>
                <a:gd name="csX248" fmla="*/ 1381650 w 1433506"/>
                <a:gd name="csY248" fmla="*/ 1633972 h 1672860"/>
                <a:gd name="csX249" fmla="*/ 1384241 w 1433506"/>
                <a:gd name="csY249" fmla="*/ 1636565 h 1672860"/>
                <a:gd name="csX250" fmla="*/ 1389427 w 1433506"/>
                <a:gd name="csY250" fmla="*/ 1646935 h 1672860"/>
                <a:gd name="csX251" fmla="*/ 1386836 w 1433506"/>
                <a:gd name="csY251" fmla="*/ 1652120 h 1672860"/>
                <a:gd name="csX252" fmla="*/ 1381650 w 1433506"/>
                <a:gd name="csY252" fmla="*/ 1659897 h 1672860"/>
                <a:gd name="csX253" fmla="*/ 1379054 w 1433506"/>
                <a:gd name="csY253" fmla="*/ 1667675 h 1672860"/>
                <a:gd name="csX254" fmla="*/ 1306460 w 1433506"/>
                <a:gd name="csY254" fmla="*/ 1672860 h 1672860"/>
                <a:gd name="csX255" fmla="*/ 1334981 w 1433506"/>
                <a:gd name="csY255" fmla="*/ 1626194 h 1672860"/>
                <a:gd name="csX256" fmla="*/ 1332385 w 1433506"/>
                <a:gd name="csY256" fmla="*/ 1610639 h 1672860"/>
                <a:gd name="csX257" fmla="*/ 883843 w 1433506"/>
                <a:gd name="csY257" fmla="*/ 1621009 h 1672860"/>
                <a:gd name="csX258" fmla="*/ 883843 w 1433506"/>
                <a:gd name="csY258" fmla="*/ 1556196 h 1672860"/>
                <a:gd name="csX259" fmla="*/ 883843 w 1433506"/>
                <a:gd name="csY259" fmla="*/ 1286580 h 1672860"/>
                <a:gd name="csX260" fmla="*/ 868285 w 1433506"/>
                <a:gd name="csY260" fmla="*/ 1278803 h 1672860"/>
                <a:gd name="csX261" fmla="*/ 860508 w 1433506"/>
                <a:gd name="csY261" fmla="*/ 1273618 h 1672860"/>
                <a:gd name="csX262" fmla="*/ 855322 w 1433506"/>
                <a:gd name="csY262" fmla="*/ 1258063 h 1672860"/>
                <a:gd name="csX263" fmla="*/ 839769 w 1433506"/>
                <a:gd name="csY263" fmla="*/ 1242507 h 1672860"/>
                <a:gd name="csX264" fmla="*/ 847546 w 1433506"/>
                <a:gd name="csY264" fmla="*/ 1229545 h 1672860"/>
                <a:gd name="csX265" fmla="*/ 855322 w 1433506"/>
                <a:gd name="csY265" fmla="*/ 1213989 h 1672860"/>
                <a:gd name="csX266" fmla="*/ 855322 w 1433506"/>
                <a:gd name="csY266" fmla="*/ 1201027 h 1672860"/>
                <a:gd name="csX267" fmla="*/ 850136 w 1433506"/>
                <a:gd name="csY267" fmla="*/ 1201027 h 1672860"/>
                <a:gd name="csX268" fmla="*/ 826801 w 1433506"/>
                <a:gd name="csY268" fmla="*/ 1201027 h 1672860"/>
                <a:gd name="csX269" fmla="*/ 821615 w 1433506"/>
                <a:gd name="csY269" fmla="*/ 1190656 h 1672860"/>
                <a:gd name="csX270" fmla="*/ 811248 w 1433506"/>
                <a:gd name="csY270" fmla="*/ 1175101 h 1672860"/>
                <a:gd name="csX271" fmla="*/ 810600 w 1433506"/>
                <a:gd name="csY271" fmla="*/ 1173805 h 1672860"/>
                <a:gd name="csX272" fmla="*/ 806400 w 1433506"/>
                <a:gd name="csY272" fmla="*/ 1165406 h 1672860"/>
                <a:gd name="csX273" fmla="*/ 806519 w 1433506"/>
                <a:gd name="csY273" fmla="*/ 1166122 h 1672860"/>
                <a:gd name="csX274" fmla="*/ 811707 w 1433506"/>
                <a:gd name="csY274" fmla="*/ 1176516 h 1672860"/>
                <a:gd name="csX275" fmla="*/ 810531 w 1433506"/>
                <a:gd name="csY275" fmla="*/ 1176481 h 1672860"/>
                <a:gd name="csX276" fmla="*/ 811064 w 1433506"/>
                <a:gd name="csY276" fmla="*/ 1177282 h 1672860"/>
                <a:gd name="csX277" fmla="*/ 820112 w 1433506"/>
                <a:gd name="csY277" fmla="*/ 1190892 h 1672860"/>
                <a:gd name="csX278" fmla="*/ 825281 w 1433506"/>
                <a:gd name="csY278" fmla="*/ 1201262 h 1672860"/>
                <a:gd name="csX279" fmla="*/ 848549 w 1433506"/>
                <a:gd name="csY279" fmla="*/ 1201262 h 1672860"/>
                <a:gd name="csX280" fmla="*/ 853719 w 1433506"/>
                <a:gd name="csY280" fmla="*/ 1201262 h 1672860"/>
                <a:gd name="csX281" fmla="*/ 853719 w 1433506"/>
                <a:gd name="csY281" fmla="*/ 1214224 h 1672860"/>
                <a:gd name="csX282" fmla="*/ 845961 w 1433506"/>
                <a:gd name="csY282" fmla="*/ 1229778 h 1672860"/>
                <a:gd name="csX283" fmla="*/ 838203 w 1433506"/>
                <a:gd name="csY283" fmla="*/ 1242743 h 1672860"/>
                <a:gd name="csX284" fmla="*/ 853719 w 1433506"/>
                <a:gd name="csY284" fmla="*/ 1258297 h 1672860"/>
                <a:gd name="csX285" fmla="*/ 858889 w 1433506"/>
                <a:gd name="csY285" fmla="*/ 1273850 h 1672860"/>
                <a:gd name="csX286" fmla="*/ 866640 w 1433506"/>
                <a:gd name="csY286" fmla="*/ 1279037 h 1672860"/>
                <a:gd name="csX287" fmla="*/ 882156 w 1433506"/>
                <a:gd name="csY287" fmla="*/ 1286816 h 1672860"/>
                <a:gd name="csX288" fmla="*/ 882156 w 1433506"/>
                <a:gd name="csY288" fmla="*/ 1556435 h 1672860"/>
                <a:gd name="csX289" fmla="*/ 496968 w 1433506"/>
                <a:gd name="csY289" fmla="*/ 1548657 h 1672860"/>
                <a:gd name="csX290" fmla="*/ 153151 w 1433506"/>
                <a:gd name="csY290" fmla="*/ 1530508 h 1672860"/>
                <a:gd name="csX291" fmla="*/ 179000 w 1433506"/>
                <a:gd name="csY291" fmla="*/ 1152006 h 1672860"/>
                <a:gd name="csX292" fmla="*/ 179029 w 1433506"/>
                <a:gd name="csY292" fmla="*/ 1152007 h 1672860"/>
                <a:gd name="csX293" fmla="*/ 179096 w 1433506"/>
                <a:gd name="csY293" fmla="*/ 1151220 h 1672860"/>
                <a:gd name="csX294" fmla="*/ 189310 w 1433506"/>
                <a:gd name="csY294" fmla="*/ 1031002 h 1672860"/>
                <a:gd name="csX295" fmla="*/ 0 w 1433506"/>
                <a:gd name="csY295" fmla="*/ 1012811 h 1672860"/>
                <a:gd name="csX296" fmla="*/ 25927 w 1433506"/>
                <a:gd name="csY296" fmla="*/ 765961 h 1672860"/>
                <a:gd name="csX297" fmla="*/ 436202 w 1433506"/>
                <a:gd name="csY297" fmla="*/ 791651 h 1672860"/>
                <a:gd name="csX298" fmla="*/ 523776 w 1433506"/>
                <a:gd name="csY298" fmla="*/ 797135 h 1672860"/>
                <a:gd name="csX299" fmla="*/ 522970 w 1433506"/>
                <a:gd name="csY299" fmla="*/ 796733 h 1672860"/>
                <a:gd name="csX300" fmla="*/ 24503 w 1433506"/>
                <a:gd name="csY300" fmla="*/ 765686 h 1672860"/>
                <a:gd name="csX301" fmla="*/ 60848 w 1433506"/>
                <a:gd name="csY301" fmla="*/ 398299 h 1672860"/>
                <a:gd name="csX302" fmla="*/ 377585 w 1433506"/>
                <a:gd name="csY302" fmla="*/ 418996 h 1672860"/>
                <a:gd name="csX303" fmla="*/ 707300 w 1433506"/>
                <a:gd name="csY303" fmla="*/ 434519 h 1672860"/>
                <a:gd name="csX304" fmla="*/ 707300 w 1433506"/>
                <a:gd name="csY304" fmla="*/ 437108 h 1672860"/>
                <a:gd name="csX305" fmla="*/ 709696 w 1433506"/>
                <a:gd name="csY305" fmla="*/ 441883 h 1672860"/>
                <a:gd name="csX306" fmla="*/ 710623 w 1433506"/>
                <a:gd name="csY306" fmla="*/ 441187 h 1672860"/>
                <a:gd name="csX307" fmla="*/ 707560 w 1433506"/>
                <a:gd name="csY307" fmla="*/ 435064 h 1672860"/>
                <a:gd name="csX308" fmla="*/ 708487 w 1433506"/>
                <a:gd name="csY308" fmla="*/ 434600 h 1672860"/>
                <a:gd name="csX309" fmla="*/ 708487 w 1433506"/>
                <a:gd name="csY309" fmla="*/ 432476 h 1672860"/>
                <a:gd name="csX310" fmla="*/ 378374 w 1433506"/>
                <a:gd name="csY310" fmla="*/ 416928 h 1672860"/>
                <a:gd name="csX311" fmla="*/ 61260 w 1433506"/>
                <a:gd name="csY311" fmla="*/ 396199 h 1672860"/>
                <a:gd name="csX312" fmla="*/ 97649 w 1433506"/>
                <a:gd name="csY312" fmla="*/ 15318 h 1672860"/>
                <a:gd name="csX313" fmla="*/ 313392 w 1433506"/>
                <a:gd name="csY313" fmla="*/ 33455 h 1672860"/>
                <a:gd name="csX314" fmla="*/ 659103 w 1433506"/>
                <a:gd name="csY314" fmla="*/ 48999 h 1672860"/>
                <a:gd name="csX315" fmla="*/ 659106 w 1433506"/>
                <a:gd name="csY315" fmla="*/ 49016 h 1672860"/>
                <a:gd name="csX316" fmla="*/ 817834 w 1433506"/>
                <a:gd name="csY316" fmla="*/ 49016 h 1672860"/>
                <a:gd name="csX317" fmla="*/ 823955 w 1433506"/>
                <a:gd name="csY317" fmla="*/ 36764 h 1672860"/>
                <a:gd name="csX318" fmla="*/ 830082 w 1433506"/>
                <a:gd name="csY318" fmla="*/ 30634 h 167286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Lst>
              <a:rect l="l" t="t" r="r" b="b"/>
              <a:pathLst>
                <a:path w="1433506" h="1672860">
                  <a:moveTo>
                    <a:pt x="787499" y="1143023"/>
                  </a:moveTo>
                  <a:lnTo>
                    <a:pt x="787392" y="1143059"/>
                  </a:lnTo>
                  <a:cubicBezTo>
                    <a:pt x="787068" y="1143384"/>
                    <a:pt x="787068" y="1144034"/>
                    <a:pt x="788364" y="1145334"/>
                  </a:cubicBezTo>
                  <a:cubicBezTo>
                    <a:pt x="789659" y="1146633"/>
                    <a:pt x="793548" y="1147932"/>
                    <a:pt x="797114" y="1148907"/>
                  </a:cubicBezTo>
                  <a:lnTo>
                    <a:pt x="803683" y="1150474"/>
                  </a:lnTo>
                  <a:lnTo>
                    <a:pt x="803466" y="1149176"/>
                  </a:lnTo>
                  <a:cubicBezTo>
                    <a:pt x="803466" y="1149176"/>
                    <a:pt x="790504" y="1146583"/>
                    <a:pt x="787914" y="1143990"/>
                  </a:cubicBezTo>
                  <a:close/>
                  <a:moveTo>
                    <a:pt x="783435" y="1134681"/>
                  </a:moveTo>
                  <a:lnTo>
                    <a:pt x="783176" y="1134940"/>
                  </a:lnTo>
                  <a:cubicBezTo>
                    <a:pt x="783176" y="1134940"/>
                    <a:pt x="783176" y="1134940"/>
                    <a:pt x="783825" y="1135915"/>
                  </a:cubicBezTo>
                  <a:lnTo>
                    <a:pt x="787554" y="1141518"/>
                  </a:lnTo>
                  <a:lnTo>
                    <a:pt x="787914" y="1141398"/>
                  </a:lnTo>
                  <a:cubicBezTo>
                    <a:pt x="787914" y="1141398"/>
                    <a:pt x="787914" y="1141398"/>
                    <a:pt x="787266" y="1140426"/>
                  </a:cubicBezTo>
                  <a:close/>
                  <a:moveTo>
                    <a:pt x="777574" y="1110309"/>
                  </a:moveTo>
                  <a:lnTo>
                    <a:pt x="777987" y="1111552"/>
                  </a:lnTo>
                  <a:cubicBezTo>
                    <a:pt x="777987" y="1111552"/>
                    <a:pt x="777987" y="1111552"/>
                    <a:pt x="778960" y="1112202"/>
                  </a:cubicBezTo>
                  <a:lnTo>
                    <a:pt x="785543" y="1116596"/>
                  </a:lnTo>
                  <a:lnTo>
                    <a:pt x="785318" y="1115472"/>
                  </a:lnTo>
                  <a:cubicBezTo>
                    <a:pt x="785318" y="1115472"/>
                    <a:pt x="785318" y="1115472"/>
                    <a:pt x="784346" y="1114824"/>
                  </a:cubicBezTo>
                  <a:close/>
                  <a:moveTo>
                    <a:pt x="704540" y="858663"/>
                  </a:moveTo>
                  <a:lnTo>
                    <a:pt x="704706" y="858828"/>
                  </a:lnTo>
                  <a:lnTo>
                    <a:pt x="704705" y="858827"/>
                  </a:lnTo>
                  <a:close/>
                  <a:moveTo>
                    <a:pt x="647933" y="825332"/>
                  </a:moveTo>
                  <a:lnTo>
                    <a:pt x="648324" y="825724"/>
                  </a:lnTo>
                  <a:cubicBezTo>
                    <a:pt x="648324" y="825724"/>
                    <a:pt x="648324" y="825724"/>
                    <a:pt x="661291" y="830921"/>
                  </a:cubicBezTo>
                  <a:cubicBezTo>
                    <a:pt x="661291" y="830921"/>
                    <a:pt x="661291" y="830921"/>
                    <a:pt x="674258" y="836118"/>
                  </a:cubicBezTo>
                  <a:cubicBezTo>
                    <a:pt x="674258" y="836118"/>
                    <a:pt x="674258" y="836118"/>
                    <a:pt x="692413" y="849109"/>
                  </a:cubicBezTo>
                  <a:cubicBezTo>
                    <a:pt x="692413" y="849109"/>
                    <a:pt x="692413" y="849109"/>
                    <a:pt x="693709" y="850083"/>
                  </a:cubicBezTo>
                  <a:lnTo>
                    <a:pt x="702752" y="856882"/>
                  </a:lnTo>
                  <a:lnTo>
                    <a:pt x="702109" y="856242"/>
                  </a:lnTo>
                  <a:cubicBezTo>
                    <a:pt x="702109" y="856242"/>
                    <a:pt x="702109" y="856242"/>
                    <a:pt x="691721" y="848480"/>
                  </a:cubicBezTo>
                  <a:cubicBezTo>
                    <a:pt x="691721" y="848480"/>
                    <a:pt x="691721" y="848480"/>
                    <a:pt x="673551" y="835542"/>
                  </a:cubicBezTo>
                  <a:cubicBezTo>
                    <a:pt x="673551" y="835542"/>
                    <a:pt x="673551" y="835542"/>
                    <a:pt x="660567" y="830368"/>
                  </a:cubicBezTo>
                  <a:cubicBezTo>
                    <a:pt x="660567" y="830368"/>
                    <a:pt x="660567" y="830368"/>
                    <a:pt x="658945" y="829722"/>
                  </a:cubicBezTo>
                  <a:close/>
                  <a:moveTo>
                    <a:pt x="705704" y="820549"/>
                  </a:moveTo>
                  <a:lnTo>
                    <a:pt x="699514" y="822607"/>
                  </a:lnTo>
                  <a:lnTo>
                    <a:pt x="699249" y="823400"/>
                  </a:lnTo>
                  <a:lnTo>
                    <a:pt x="705704" y="821250"/>
                  </a:lnTo>
                  <a:close/>
                  <a:moveTo>
                    <a:pt x="619031" y="812256"/>
                  </a:moveTo>
                  <a:cubicBezTo>
                    <a:pt x="619031" y="812256"/>
                    <a:pt x="619031" y="812256"/>
                    <a:pt x="595665" y="814845"/>
                  </a:cubicBezTo>
                  <a:cubicBezTo>
                    <a:pt x="595665" y="814845"/>
                    <a:pt x="595665" y="814845"/>
                    <a:pt x="587872" y="814845"/>
                  </a:cubicBezTo>
                  <a:cubicBezTo>
                    <a:pt x="587872" y="814845"/>
                    <a:pt x="587872" y="814845"/>
                    <a:pt x="580085" y="817433"/>
                  </a:cubicBezTo>
                  <a:cubicBezTo>
                    <a:pt x="580085" y="817433"/>
                    <a:pt x="580085" y="817433"/>
                    <a:pt x="574894" y="822607"/>
                  </a:cubicBezTo>
                  <a:cubicBezTo>
                    <a:pt x="574894" y="822607"/>
                    <a:pt x="574894" y="822607"/>
                    <a:pt x="573921" y="822283"/>
                  </a:cubicBezTo>
                  <a:lnTo>
                    <a:pt x="567231" y="820059"/>
                  </a:lnTo>
                  <a:lnTo>
                    <a:pt x="567931" y="820527"/>
                  </a:lnTo>
                  <a:cubicBezTo>
                    <a:pt x="567931" y="820527"/>
                    <a:pt x="567931" y="820527"/>
                    <a:pt x="575710" y="823124"/>
                  </a:cubicBezTo>
                  <a:cubicBezTo>
                    <a:pt x="575710" y="823124"/>
                    <a:pt x="575710" y="823124"/>
                    <a:pt x="580898" y="817927"/>
                  </a:cubicBezTo>
                  <a:cubicBezTo>
                    <a:pt x="580898" y="817927"/>
                    <a:pt x="580898" y="817927"/>
                    <a:pt x="588677" y="815330"/>
                  </a:cubicBezTo>
                  <a:cubicBezTo>
                    <a:pt x="588677" y="815330"/>
                    <a:pt x="588677" y="815330"/>
                    <a:pt x="596456" y="815330"/>
                  </a:cubicBezTo>
                  <a:cubicBezTo>
                    <a:pt x="596456" y="815330"/>
                    <a:pt x="596456" y="815330"/>
                    <a:pt x="619799" y="812730"/>
                  </a:cubicBezTo>
                  <a:cubicBezTo>
                    <a:pt x="619799" y="812730"/>
                    <a:pt x="619799" y="812730"/>
                    <a:pt x="622068" y="813055"/>
                  </a:cubicBezTo>
                  <a:lnTo>
                    <a:pt x="637643" y="815286"/>
                  </a:lnTo>
                  <a:lnTo>
                    <a:pt x="637201" y="814845"/>
                  </a:lnTo>
                  <a:cubicBezTo>
                    <a:pt x="637201" y="814845"/>
                    <a:pt x="637201" y="814845"/>
                    <a:pt x="619031" y="812256"/>
                  </a:cubicBezTo>
                  <a:close/>
                  <a:moveTo>
                    <a:pt x="535589" y="803021"/>
                  </a:moveTo>
                  <a:lnTo>
                    <a:pt x="544594" y="807533"/>
                  </a:lnTo>
                  <a:cubicBezTo>
                    <a:pt x="544594" y="807533"/>
                    <a:pt x="544594" y="807533"/>
                    <a:pt x="546539" y="808508"/>
                  </a:cubicBezTo>
                  <a:lnTo>
                    <a:pt x="559715" y="815111"/>
                  </a:lnTo>
                  <a:lnTo>
                    <a:pt x="559314" y="814845"/>
                  </a:lnTo>
                  <a:cubicBezTo>
                    <a:pt x="559314" y="814845"/>
                    <a:pt x="559314" y="814845"/>
                    <a:pt x="543740" y="807083"/>
                  </a:cubicBezTo>
                  <a:close/>
                  <a:moveTo>
                    <a:pt x="713504" y="792349"/>
                  </a:moveTo>
                  <a:lnTo>
                    <a:pt x="709896" y="794148"/>
                  </a:lnTo>
                  <a:lnTo>
                    <a:pt x="709752" y="794579"/>
                  </a:lnTo>
                  <a:lnTo>
                    <a:pt x="713504" y="792705"/>
                  </a:lnTo>
                  <a:close/>
                  <a:moveTo>
                    <a:pt x="707300" y="744989"/>
                  </a:moveTo>
                  <a:cubicBezTo>
                    <a:pt x="707300" y="744989"/>
                    <a:pt x="707300" y="744989"/>
                    <a:pt x="707300" y="745959"/>
                  </a:cubicBezTo>
                  <a:lnTo>
                    <a:pt x="707300" y="745990"/>
                  </a:lnTo>
                  <a:lnTo>
                    <a:pt x="713504" y="745990"/>
                  </a:lnTo>
                  <a:cubicBezTo>
                    <a:pt x="713504" y="745990"/>
                    <a:pt x="713504" y="745990"/>
                    <a:pt x="713545" y="745057"/>
                  </a:cubicBezTo>
                  <a:lnTo>
                    <a:pt x="713548" y="744989"/>
                  </a:lnTo>
                  <a:close/>
                  <a:moveTo>
                    <a:pt x="716462" y="513506"/>
                  </a:moveTo>
                  <a:lnTo>
                    <a:pt x="722794" y="519812"/>
                  </a:lnTo>
                  <a:lnTo>
                    <a:pt x="722877" y="517785"/>
                  </a:lnTo>
                  <a:close/>
                  <a:moveTo>
                    <a:pt x="699553" y="500252"/>
                  </a:moveTo>
                  <a:lnTo>
                    <a:pt x="709896" y="504375"/>
                  </a:lnTo>
                  <a:cubicBezTo>
                    <a:pt x="709896" y="504375"/>
                    <a:pt x="709896" y="504375"/>
                    <a:pt x="710545" y="505345"/>
                  </a:cubicBezTo>
                  <a:lnTo>
                    <a:pt x="712615" y="508440"/>
                  </a:lnTo>
                  <a:lnTo>
                    <a:pt x="710623" y="502468"/>
                  </a:lnTo>
                  <a:close/>
                  <a:moveTo>
                    <a:pt x="688587" y="485729"/>
                  </a:moveTo>
                  <a:lnTo>
                    <a:pt x="694316" y="491440"/>
                  </a:lnTo>
                  <a:cubicBezTo>
                    <a:pt x="694316" y="491440"/>
                    <a:pt x="694316" y="491440"/>
                    <a:pt x="694641" y="492410"/>
                  </a:cubicBezTo>
                  <a:lnTo>
                    <a:pt x="695311" y="494408"/>
                  </a:lnTo>
                  <a:lnTo>
                    <a:pt x="695311" y="490209"/>
                  </a:lnTo>
                  <a:close/>
                  <a:moveTo>
                    <a:pt x="713687" y="429887"/>
                  </a:moveTo>
                  <a:lnTo>
                    <a:pt x="713040" y="430532"/>
                  </a:lnTo>
                  <a:lnTo>
                    <a:pt x="709430" y="434128"/>
                  </a:lnTo>
                  <a:lnTo>
                    <a:pt x="713687" y="431999"/>
                  </a:lnTo>
                  <a:close/>
                  <a:moveTo>
                    <a:pt x="695276" y="349237"/>
                  </a:moveTo>
                  <a:lnTo>
                    <a:pt x="695311" y="349289"/>
                  </a:lnTo>
                  <a:lnTo>
                    <a:pt x="695311" y="349272"/>
                  </a:lnTo>
                  <a:close/>
                  <a:moveTo>
                    <a:pt x="661370" y="60299"/>
                  </a:moveTo>
                  <a:lnTo>
                    <a:pt x="661613" y="61512"/>
                  </a:lnTo>
                  <a:lnTo>
                    <a:pt x="661613" y="61275"/>
                  </a:lnTo>
                  <a:close/>
                  <a:moveTo>
                    <a:pt x="830082" y="0"/>
                  </a:moveTo>
                  <a:lnTo>
                    <a:pt x="842336" y="6123"/>
                  </a:lnTo>
                  <a:lnTo>
                    <a:pt x="848463" y="15317"/>
                  </a:lnTo>
                  <a:lnTo>
                    <a:pt x="836209" y="24505"/>
                  </a:lnTo>
                  <a:lnTo>
                    <a:pt x="833146" y="36764"/>
                  </a:lnTo>
                  <a:lnTo>
                    <a:pt x="823955" y="49016"/>
                  </a:lnTo>
                  <a:lnTo>
                    <a:pt x="827019" y="61275"/>
                  </a:lnTo>
                  <a:lnTo>
                    <a:pt x="836209" y="61275"/>
                  </a:lnTo>
                  <a:lnTo>
                    <a:pt x="848463" y="61275"/>
                  </a:lnTo>
                  <a:lnTo>
                    <a:pt x="860712" y="61275"/>
                  </a:lnTo>
                  <a:lnTo>
                    <a:pt x="866839" y="73527"/>
                  </a:lnTo>
                  <a:lnTo>
                    <a:pt x="882156" y="98038"/>
                  </a:lnTo>
                  <a:lnTo>
                    <a:pt x="903595" y="104167"/>
                  </a:lnTo>
                  <a:lnTo>
                    <a:pt x="915849" y="104167"/>
                  </a:lnTo>
                  <a:lnTo>
                    <a:pt x="925039" y="104167"/>
                  </a:lnTo>
                  <a:lnTo>
                    <a:pt x="943414" y="119485"/>
                  </a:lnTo>
                  <a:lnTo>
                    <a:pt x="955668" y="119485"/>
                  </a:lnTo>
                  <a:lnTo>
                    <a:pt x="964859" y="107232"/>
                  </a:lnTo>
                  <a:lnTo>
                    <a:pt x="980171" y="107232"/>
                  </a:lnTo>
                  <a:lnTo>
                    <a:pt x="992424" y="107232"/>
                  </a:lnTo>
                  <a:lnTo>
                    <a:pt x="1007742" y="107232"/>
                  </a:lnTo>
                  <a:lnTo>
                    <a:pt x="1023054" y="107232"/>
                  </a:lnTo>
                  <a:lnTo>
                    <a:pt x="1035308" y="110297"/>
                  </a:lnTo>
                  <a:lnTo>
                    <a:pt x="1026117" y="119485"/>
                  </a:lnTo>
                  <a:lnTo>
                    <a:pt x="1007742" y="110297"/>
                  </a:lnTo>
                  <a:lnTo>
                    <a:pt x="1023054" y="125614"/>
                  </a:lnTo>
                  <a:lnTo>
                    <a:pt x="1050625" y="128678"/>
                  </a:lnTo>
                  <a:lnTo>
                    <a:pt x="1053688" y="131743"/>
                  </a:lnTo>
                  <a:lnTo>
                    <a:pt x="1065937" y="137872"/>
                  </a:lnTo>
                  <a:lnTo>
                    <a:pt x="1075127" y="137872"/>
                  </a:lnTo>
                  <a:lnTo>
                    <a:pt x="1108820" y="147060"/>
                  </a:lnTo>
                  <a:lnTo>
                    <a:pt x="1121074" y="156254"/>
                  </a:lnTo>
                  <a:lnTo>
                    <a:pt x="1130264" y="168507"/>
                  </a:lnTo>
                  <a:lnTo>
                    <a:pt x="1154767" y="168507"/>
                  </a:lnTo>
                  <a:lnTo>
                    <a:pt x="1167021" y="159319"/>
                  </a:lnTo>
                  <a:lnTo>
                    <a:pt x="1176211" y="150125"/>
                  </a:lnTo>
                  <a:lnTo>
                    <a:pt x="1219089" y="159319"/>
                  </a:lnTo>
                  <a:lnTo>
                    <a:pt x="1271162" y="162377"/>
                  </a:lnTo>
                  <a:lnTo>
                    <a:pt x="1295670" y="168507"/>
                  </a:lnTo>
                  <a:lnTo>
                    <a:pt x="1225216" y="211399"/>
                  </a:lnTo>
                  <a:lnTo>
                    <a:pt x="1176211" y="245105"/>
                  </a:lnTo>
                  <a:lnTo>
                    <a:pt x="1151703" y="278803"/>
                  </a:lnTo>
                  <a:lnTo>
                    <a:pt x="1099630" y="327825"/>
                  </a:lnTo>
                  <a:lnTo>
                    <a:pt x="1084318" y="340084"/>
                  </a:lnTo>
                  <a:lnTo>
                    <a:pt x="1084318" y="413617"/>
                  </a:lnTo>
                  <a:lnTo>
                    <a:pt x="1050625" y="431999"/>
                  </a:lnTo>
                  <a:lnTo>
                    <a:pt x="1044498" y="444251"/>
                  </a:lnTo>
                  <a:lnTo>
                    <a:pt x="1032244" y="471827"/>
                  </a:lnTo>
                  <a:lnTo>
                    <a:pt x="1044498" y="487144"/>
                  </a:lnTo>
                  <a:lnTo>
                    <a:pt x="1050625" y="487144"/>
                  </a:lnTo>
                  <a:lnTo>
                    <a:pt x="1044498" y="533102"/>
                  </a:lnTo>
                  <a:lnTo>
                    <a:pt x="1041435" y="579065"/>
                  </a:lnTo>
                  <a:lnTo>
                    <a:pt x="1056752" y="591318"/>
                  </a:lnTo>
                  <a:lnTo>
                    <a:pt x="1081254" y="603570"/>
                  </a:lnTo>
                  <a:lnTo>
                    <a:pt x="1118010" y="625023"/>
                  </a:lnTo>
                  <a:lnTo>
                    <a:pt x="1139449" y="652592"/>
                  </a:lnTo>
                  <a:lnTo>
                    <a:pt x="1148640" y="661786"/>
                  </a:lnTo>
                  <a:lnTo>
                    <a:pt x="1167021" y="674039"/>
                  </a:lnTo>
                  <a:lnTo>
                    <a:pt x="1185396" y="695485"/>
                  </a:lnTo>
                  <a:lnTo>
                    <a:pt x="1188460" y="713873"/>
                  </a:lnTo>
                  <a:lnTo>
                    <a:pt x="1185396" y="732255"/>
                  </a:lnTo>
                  <a:lnTo>
                    <a:pt x="715211" y="741419"/>
                  </a:lnTo>
                  <a:lnTo>
                    <a:pt x="715144" y="743358"/>
                  </a:lnTo>
                  <a:lnTo>
                    <a:pt x="720895" y="743232"/>
                  </a:lnTo>
                  <a:cubicBezTo>
                    <a:pt x="743067" y="742745"/>
                    <a:pt x="831756" y="740799"/>
                    <a:pt x="1186510" y="733011"/>
                  </a:cubicBezTo>
                  <a:cubicBezTo>
                    <a:pt x="1186510" y="733011"/>
                    <a:pt x="1186510" y="733011"/>
                    <a:pt x="1194310" y="751181"/>
                  </a:cubicBezTo>
                  <a:cubicBezTo>
                    <a:pt x="1194310" y="751181"/>
                    <a:pt x="1194310" y="751181"/>
                    <a:pt x="1199508" y="758965"/>
                  </a:cubicBezTo>
                  <a:cubicBezTo>
                    <a:pt x="1199508" y="758965"/>
                    <a:pt x="1199508" y="758965"/>
                    <a:pt x="1199508" y="777131"/>
                  </a:cubicBezTo>
                  <a:cubicBezTo>
                    <a:pt x="1199508" y="777131"/>
                    <a:pt x="1199508" y="777131"/>
                    <a:pt x="1199508" y="787514"/>
                  </a:cubicBezTo>
                  <a:cubicBezTo>
                    <a:pt x="1199508" y="787514"/>
                    <a:pt x="1199508" y="787514"/>
                    <a:pt x="1199508" y="803084"/>
                  </a:cubicBezTo>
                  <a:cubicBezTo>
                    <a:pt x="1199508" y="803084"/>
                    <a:pt x="1199508" y="803084"/>
                    <a:pt x="1204706" y="816063"/>
                  </a:cubicBezTo>
                  <a:cubicBezTo>
                    <a:pt x="1204706" y="816063"/>
                    <a:pt x="1204706" y="816063"/>
                    <a:pt x="1204706" y="829038"/>
                  </a:cubicBezTo>
                  <a:cubicBezTo>
                    <a:pt x="1204706" y="829038"/>
                    <a:pt x="1204706" y="829038"/>
                    <a:pt x="1217699" y="829038"/>
                  </a:cubicBezTo>
                  <a:cubicBezTo>
                    <a:pt x="1217699" y="829038"/>
                    <a:pt x="1228095" y="839420"/>
                    <a:pt x="1230691" y="839420"/>
                  </a:cubicBezTo>
                  <a:cubicBezTo>
                    <a:pt x="1233293" y="839420"/>
                    <a:pt x="1243689" y="844608"/>
                    <a:pt x="1243689" y="844608"/>
                  </a:cubicBezTo>
                  <a:cubicBezTo>
                    <a:pt x="1243689" y="844608"/>
                    <a:pt x="1243689" y="844608"/>
                    <a:pt x="1251484" y="854991"/>
                  </a:cubicBezTo>
                  <a:cubicBezTo>
                    <a:pt x="1251484" y="854991"/>
                    <a:pt x="1251484" y="854991"/>
                    <a:pt x="1246286" y="849799"/>
                  </a:cubicBezTo>
                  <a:cubicBezTo>
                    <a:pt x="1246286" y="849799"/>
                    <a:pt x="1246286" y="849799"/>
                    <a:pt x="1243689" y="857587"/>
                  </a:cubicBezTo>
                  <a:cubicBezTo>
                    <a:pt x="1243689" y="857587"/>
                    <a:pt x="1243689" y="857587"/>
                    <a:pt x="1243689" y="865370"/>
                  </a:cubicBezTo>
                  <a:cubicBezTo>
                    <a:pt x="1243689" y="865370"/>
                    <a:pt x="1243689" y="865370"/>
                    <a:pt x="1254085" y="873157"/>
                  </a:cubicBezTo>
                  <a:cubicBezTo>
                    <a:pt x="1254085" y="873157"/>
                    <a:pt x="1254085" y="873157"/>
                    <a:pt x="1264481" y="883540"/>
                  </a:cubicBezTo>
                  <a:cubicBezTo>
                    <a:pt x="1264481" y="883540"/>
                    <a:pt x="1264481" y="883540"/>
                    <a:pt x="1280076" y="896515"/>
                  </a:cubicBezTo>
                  <a:cubicBezTo>
                    <a:pt x="1280076" y="896515"/>
                    <a:pt x="1280076" y="896515"/>
                    <a:pt x="1295665" y="912085"/>
                  </a:cubicBezTo>
                  <a:cubicBezTo>
                    <a:pt x="1295665" y="912085"/>
                    <a:pt x="1295665" y="912085"/>
                    <a:pt x="1295665" y="919872"/>
                  </a:cubicBezTo>
                  <a:cubicBezTo>
                    <a:pt x="1295665" y="919872"/>
                    <a:pt x="1295665" y="919872"/>
                    <a:pt x="1290472" y="938038"/>
                  </a:cubicBezTo>
                  <a:cubicBezTo>
                    <a:pt x="1290472" y="938038"/>
                    <a:pt x="1290472" y="938038"/>
                    <a:pt x="1282672" y="948421"/>
                  </a:cubicBezTo>
                  <a:cubicBezTo>
                    <a:pt x="1282672" y="948421"/>
                    <a:pt x="1282672" y="948421"/>
                    <a:pt x="1274878" y="971779"/>
                  </a:cubicBezTo>
                  <a:cubicBezTo>
                    <a:pt x="1274878" y="971779"/>
                    <a:pt x="1274878" y="971779"/>
                    <a:pt x="1267078" y="979562"/>
                  </a:cubicBezTo>
                  <a:cubicBezTo>
                    <a:pt x="1267078" y="979562"/>
                    <a:pt x="1267078" y="979562"/>
                    <a:pt x="1261880" y="984754"/>
                  </a:cubicBezTo>
                  <a:cubicBezTo>
                    <a:pt x="1261880" y="984754"/>
                    <a:pt x="1261880" y="984754"/>
                    <a:pt x="1243689" y="992541"/>
                  </a:cubicBezTo>
                  <a:cubicBezTo>
                    <a:pt x="1243689" y="992541"/>
                    <a:pt x="1243689" y="992541"/>
                    <a:pt x="1225498" y="992541"/>
                  </a:cubicBezTo>
                  <a:cubicBezTo>
                    <a:pt x="1225498" y="992541"/>
                    <a:pt x="1225498" y="992541"/>
                    <a:pt x="1215102" y="997728"/>
                  </a:cubicBezTo>
                  <a:cubicBezTo>
                    <a:pt x="1215102" y="997728"/>
                    <a:pt x="1215102" y="997728"/>
                    <a:pt x="1215102" y="1008111"/>
                  </a:cubicBezTo>
                  <a:cubicBezTo>
                    <a:pt x="1215102" y="1008111"/>
                    <a:pt x="1215102" y="1008111"/>
                    <a:pt x="1215102" y="1018490"/>
                  </a:cubicBezTo>
                  <a:cubicBezTo>
                    <a:pt x="1215102" y="1018490"/>
                    <a:pt x="1215102" y="1018490"/>
                    <a:pt x="1225498" y="1039256"/>
                  </a:cubicBezTo>
                  <a:cubicBezTo>
                    <a:pt x="1225498" y="1039256"/>
                    <a:pt x="1225498" y="1039256"/>
                    <a:pt x="1230691" y="1047039"/>
                  </a:cubicBezTo>
                  <a:cubicBezTo>
                    <a:pt x="1230691" y="1047039"/>
                    <a:pt x="1230691" y="1047039"/>
                    <a:pt x="1220300" y="1054826"/>
                  </a:cubicBezTo>
                  <a:cubicBezTo>
                    <a:pt x="1220300" y="1054826"/>
                    <a:pt x="1220300" y="1054826"/>
                    <a:pt x="1217699" y="1075588"/>
                  </a:cubicBezTo>
                  <a:cubicBezTo>
                    <a:pt x="1217699" y="1075588"/>
                    <a:pt x="1217699" y="1075588"/>
                    <a:pt x="1212501" y="1075588"/>
                  </a:cubicBezTo>
                  <a:cubicBezTo>
                    <a:pt x="1212501" y="1075588"/>
                    <a:pt x="1212501" y="1075588"/>
                    <a:pt x="1204706" y="1085967"/>
                  </a:cubicBezTo>
                  <a:cubicBezTo>
                    <a:pt x="1204706" y="1085967"/>
                    <a:pt x="1204706" y="1085967"/>
                    <a:pt x="1186510" y="1104137"/>
                  </a:cubicBezTo>
                  <a:lnTo>
                    <a:pt x="1189112" y="1122304"/>
                  </a:lnTo>
                  <a:cubicBezTo>
                    <a:pt x="1189112" y="1122304"/>
                    <a:pt x="1189112" y="1122304"/>
                    <a:pt x="1183914" y="1127495"/>
                  </a:cubicBezTo>
                  <a:lnTo>
                    <a:pt x="1182931" y="1126677"/>
                  </a:lnTo>
                  <a:lnTo>
                    <a:pt x="1179414" y="1128435"/>
                  </a:lnTo>
                  <a:cubicBezTo>
                    <a:pt x="1179414" y="1128435"/>
                    <a:pt x="1179414" y="1128435"/>
                    <a:pt x="1179414" y="1156953"/>
                  </a:cubicBezTo>
                  <a:cubicBezTo>
                    <a:pt x="1179414" y="1156953"/>
                    <a:pt x="1179414" y="1156953"/>
                    <a:pt x="1179414" y="1185471"/>
                  </a:cubicBezTo>
                  <a:cubicBezTo>
                    <a:pt x="1179414" y="1185471"/>
                    <a:pt x="1179414" y="1185471"/>
                    <a:pt x="1197562" y="1216582"/>
                  </a:cubicBezTo>
                  <a:cubicBezTo>
                    <a:pt x="1197562" y="1216582"/>
                    <a:pt x="1197562" y="1216582"/>
                    <a:pt x="1244232" y="1255470"/>
                  </a:cubicBezTo>
                  <a:cubicBezTo>
                    <a:pt x="1244232" y="1255470"/>
                    <a:pt x="1244232" y="1255470"/>
                    <a:pt x="1257200" y="1273618"/>
                  </a:cubicBezTo>
                  <a:cubicBezTo>
                    <a:pt x="1257200" y="1273618"/>
                    <a:pt x="1257200" y="1273618"/>
                    <a:pt x="1257200" y="1296946"/>
                  </a:cubicBezTo>
                  <a:cubicBezTo>
                    <a:pt x="1257200" y="1296946"/>
                    <a:pt x="1257200" y="1296946"/>
                    <a:pt x="1270162" y="1309909"/>
                  </a:cubicBezTo>
                  <a:cubicBezTo>
                    <a:pt x="1270162" y="1309909"/>
                    <a:pt x="1270162" y="1309909"/>
                    <a:pt x="1275349" y="1302131"/>
                  </a:cubicBezTo>
                  <a:cubicBezTo>
                    <a:pt x="1275349" y="1302131"/>
                    <a:pt x="1275349" y="1302131"/>
                    <a:pt x="1283125" y="1296946"/>
                  </a:cubicBezTo>
                  <a:cubicBezTo>
                    <a:pt x="1283125" y="1296946"/>
                    <a:pt x="1283125" y="1296946"/>
                    <a:pt x="1298683" y="1296946"/>
                  </a:cubicBezTo>
                  <a:cubicBezTo>
                    <a:pt x="1298683" y="1296946"/>
                    <a:pt x="1298683" y="1296946"/>
                    <a:pt x="1309050" y="1307316"/>
                  </a:cubicBezTo>
                  <a:cubicBezTo>
                    <a:pt x="1309050" y="1307316"/>
                    <a:pt x="1309050" y="1307316"/>
                    <a:pt x="1316832" y="1317686"/>
                  </a:cubicBezTo>
                  <a:cubicBezTo>
                    <a:pt x="1316832" y="1317686"/>
                    <a:pt x="1316832" y="1317686"/>
                    <a:pt x="1309050" y="1335834"/>
                  </a:cubicBezTo>
                  <a:cubicBezTo>
                    <a:pt x="1309050" y="1335834"/>
                    <a:pt x="1309050" y="1335834"/>
                    <a:pt x="1306460" y="1348797"/>
                  </a:cubicBezTo>
                  <a:cubicBezTo>
                    <a:pt x="1306460" y="1348797"/>
                    <a:pt x="1306460" y="1348797"/>
                    <a:pt x="1303864" y="1359167"/>
                  </a:cubicBezTo>
                  <a:cubicBezTo>
                    <a:pt x="1303864" y="1359167"/>
                    <a:pt x="1303864" y="1359167"/>
                    <a:pt x="1298683" y="1374722"/>
                  </a:cubicBezTo>
                  <a:cubicBezTo>
                    <a:pt x="1298683" y="1374722"/>
                    <a:pt x="1298683" y="1374722"/>
                    <a:pt x="1298683" y="1390278"/>
                  </a:cubicBezTo>
                  <a:cubicBezTo>
                    <a:pt x="1298683" y="1390278"/>
                    <a:pt x="1298683" y="1390278"/>
                    <a:pt x="1314236" y="1405833"/>
                  </a:cubicBezTo>
                  <a:cubicBezTo>
                    <a:pt x="1314236" y="1405833"/>
                    <a:pt x="1314236" y="1405833"/>
                    <a:pt x="1334981" y="1421388"/>
                  </a:cubicBezTo>
                  <a:cubicBezTo>
                    <a:pt x="1334981" y="1421388"/>
                    <a:pt x="1334981" y="1421388"/>
                    <a:pt x="1342757" y="1416203"/>
                  </a:cubicBezTo>
                  <a:cubicBezTo>
                    <a:pt x="1342757" y="1416203"/>
                    <a:pt x="1342757" y="1416203"/>
                    <a:pt x="1376464" y="1439536"/>
                  </a:cubicBezTo>
                  <a:cubicBezTo>
                    <a:pt x="1376464" y="1439536"/>
                    <a:pt x="1376464" y="1439536"/>
                    <a:pt x="1386836" y="1449906"/>
                  </a:cubicBezTo>
                  <a:cubicBezTo>
                    <a:pt x="1386836" y="1449906"/>
                    <a:pt x="1386836" y="1449906"/>
                    <a:pt x="1397203" y="1478424"/>
                  </a:cubicBezTo>
                  <a:cubicBezTo>
                    <a:pt x="1397203" y="1478424"/>
                    <a:pt x="1397203" y="1478424"/>
                    <a:pt x="1394613" y="1493975"/>
                  </a:cubicBezTo>
                  <a:cubicBezTo>
                    <a:pt x="1394613" y="1493975"/>
                    <a:pt x="1394613" y="1493975"/>
                    <a:pt x="1392017" y="1504345"/>
                  </a:cubicBezTo>
                  <a:cubicBezTo>
                    <a:pt x="1392017" y="1504345"/>
                    <a:pt x="1392017" y="1504345"/>
                    <a:pt x="1404985" y="1517307"/>
                  </a:cubicBezTo>
                  <a:cubicBezTo>
                    <a:pt x="1404985" y="1517307"/>
                    <a:pt x="1404985" y="1517307"/>
                    <a:pt x="1404985" y="1530270"/>
                  </a:cubicBezTo>
                  <a:cubicBezTo>
                    <a:pt x="1404985" y="1530270"/>
                    <a:pt x="1404985" y="1530270"/>
                    <a:pt x="1412762" y="1517307"/>
                  </a:cubicBezTo>
                  <a:cubicBezTo>
                    <a:pt x="1412762" y="1517307"/>
                    <a:pt x="1412762" y="1517307"/>
                    <a:pt x="1425724" y="1517307"/>
                  </a:cubicBezTo>
                  <a:cubicBezTo>
                    <a:pt x="1425724" y="1517307"/>
                    <a:pt x="1425724" y="1517307"/>
                    <a:pt x="1423134" y="1527678"/>
                  </a:cubicBezTo>
                  <a:cubicBezTo>
                    <a:pt x="1423134" y="1527678"/>
                    <a:pt x="1423134" y="1527678"/>
                    <a:pt x="1423134" y="1535455"/>
                  </a:cubicBezTo>
                  <a:cubicBezTo>
                    <a:pt x="1423134" y="1535455"/>
                    <a:pt x="1423134" y="1535455"/>
                    <a:pt x="1433506" y="1543233"/>
                  </a:cubicBezTo>
                  <a:cubicBezTo>
                    <a:pt x="1433506" y="1543233"/>
                    <a:pt x="1433506" y="1543233"/>
                    <a:pt x="1433506" y="1548418"/>
                  </a:cubicBezTo>
                  <a:cubicBezTo>
                    <a:pt x="1433506" y="1548418"/>
                    <a:pt x="1433506" y="1548418"/>
                    <a:pt x="1433506" y="1558788"/>
                  </a:cubicBezTo>
                  <a:cubicBezTo>
                    <a:pt x="1433506" y="1558788"/>
                    <a:pt x="1433506" y="1558788"/>
                    <a:pt x="1433506" y="1574343"/>
                  </a:cubicBezTo>
                  <a:cubicBezTo>
                    <a:pt x="1433506" y="1574343"/>
                    <a:pt x="1433506" y="1574343"/>
                    <a:pt x="1428320" y="1582121"/>
                  </a:cubicBezTo>
                  <a:cubicBezTo>
                    <a:pt x="1428320" y="1582121"/>
                    <a:pt x="1428320" y="1582121"/>
                    <a:pt x="1420538" y="1584714"/>
                  </a:cubicBezTo>
                  <a:cubicBezTo>
                    <a:pt x="1420538" y="1584714"/>
                    <a:pt x="1420538" y="1584714"/>
                    <a:pt x="1412762" y="1584714"/>
                  </a:cubicBezTo>
                  <a:cubicBezTo>
                    <a:pt x="1412762" y="1584714"/>
                    <a:pt x="1412762" y="1584714"/>
                    <a:pt x="1407575" y="1587306"/>
                  </a:cubicBezTo>
                  <a:cubicBezTo>
                    <a:pt x="1407575" y="1587306"/>
                    <a:pt x="1407575" y="1587306"/>
                    <a:pt x="1404985" y="1589899"/>
                  </a:cubicBezTo>
                  <a:cubicBezTo>
                    <a:pt x="1404985" y="1589899"/>
                    <a:pt x="1404985" y="1589899"/>
                    <a:pt x="1402389" y="1589899"/>
                  </a:cubicBezTo>
                  <a:cubicBezTo>
                    <a:pt x="1402389" y="1589899"/>
                    <a:pt x="1402389" y="1589899"/>
                    <a:pt x="1392017" y="1589899"/>
                  </a:cubicBezTo>
                  <a:cubicBezTo>
                    <a:pt x="1392017" y="1589899"/>
                    <a:pt x="1392017" y="1589899"/>
                    <a:pt x="1392017" y="1592491"/>
                  </a:cubicBezTo>
                  <a:cubicBezTo>
                    <a:pt x="1392017" y="1592491"/>
                    <a:pt x="1392017" y="1592491"/>
                    <a:pt x="1392017" y="1600269"/>
                  </a:cubicBezTo>
                  <a:lnTo>
                    <a:pt x="1392017" y="1602861"/>
                  </a:lnTo>
                  <a:cubicBezTo>
                    <a:pt x="1392017" y="1602861"/>
                    <a:pt x="1392017" y="1602861"/>
                    <a:pt x="1392017" y="1610639"/>
                  </a:cubicBezTo>
                  <a:cubicBezTo>
                    <a:pt x="1392017" y="1610639"/>
                    <a:pt x="1392017" y="1610639"/>
                    <a:pt x="1392017" y="1618417"/>
                  </a:cubicBezTo>
                  <a:cubicBezTo>
                    <a:pt x="1392017" y="1618417"/>
                    <a:pt x="1392017" y="1618417"/>
                    <a:pt x="1389427" y="1626194"/>
                  </a:cubicBezTo>
                  <a:cubicBezTo>
                    <a:pt x="1389427" y="1626194"/>
                    <a:pt x="1389427" y="1626194"/>
                    <a:pt x="1384241" y="1628787"/>
                  </a:cubicBezTo>
                  <a:cubicBezTo>
                    <a:pt x="1384241" y="1628787"/>
                    <a:pt x="1384241" y="1628787"/>
                    <a:pt x="1381650" y="1633972"/>
                  </a:cubicBezTo>
                  <a:cubicBezTo>
                    <a:pt x="1381650" y="1633972"/>
                    <a:pt x="1381650" y="1633972"/>
                    <a:pt x="1384241" y="1636565"/>
                  </a:cubicBezTo>
                  <a:cubicBezTo>
                    <a:pt x="1384241" y="1636565"/>
                    <a:pt x="1389427" y="1644342"/>
                    <a:pt x="1389427" y="1646935"/>
                  </a:cubicBezTo>
                  <a:cubicBezTo>
                    <a:pt x="1392017" y="1649527"/>
                    <a:pt x="1386836" y="1652120"/>
                    <a:pt x="1386836" y="1652120"/>
                  </a:cubicBezTo>
                  <a:cubicBezTo>
                    <a:pt x="1386836" y="1652120"/>
                    <a:pt x="1386836" y="1652120"/>
                    <a:pt x="1381650" y="1659897"/>
                  </a:cubicBezTo>
                  <a:cubicBezTo>
                    <a:pt x="1381650" y="1659897"/>
                    <a:pt x="1381650" y="1659897"/>
                    <a:pt x="1379054" y="1667675"/>
                  </a:cubicBezTo>
                  <a:cubicBezTo>
                    <a:pt x="1379054" y="1667675"/>
                    <a:pt x="1379054" y="1667675"/>
                    <a:pt x="1306460" y="1672860"/>
                  </a:cubicBezTo>
                  <a:cubicBezTo>
                    <a:pt x="1306460" y="1672860"/>
                    <a:pt x="1306460" y="1672860"/>
                    <a:pt x="1334981" y="1626194"/>
                  </a:cubicBezTo>
                  <a:cubicBezTo>
                    <a:pt x="1334981" y="1626194"/>
                    <a:pt x="1334981" y="1626194"/>
                    <a:pt x="1332385" y="1610639"/>
                  </a:cubicBezTo>
                  <a:cubicBezTo>
                    <a:pt x="1332385" y="1610639"/>
                    <a:pt x="1332385" y="1610639"/>
                    <a:pt x="883843" y="1621009"/>
                  </a:cubicBezTo>
                  <a:cubicBezTo>
                    <a:pt x="883843" y="1621009"/>
                    <a:pt x="883843" y="1621009"/>
                    <a:pt x="883843" y="1556196"/>
                  </a:cubicBezTo>
                  <a:cubicBezTo>
                    <a:pt x="883843" y="1556196"/>
                    <a:pt x="883843" y="1556196"/>
                    <a:pt x="883843" y="1286580"/>
                  </a:cubicBezTo>
                  <a:cubicBezTo>
                    <a:pt x="883843" y="1286580"/>
                    <a:pt x="883843" y="1286580"/>
                    <a:pt x="868285" y="1278803"/>
                  </a:cubicBezTo>
                  <a:cubicBezTo>
                    <a:pt x="868285" y="1278803"/>
                    <a:pt x="868285" y="1278803"/>
                    <a:pt x="860508" y="1273618"/>
                  </a:cubicBezTo>
                  <a:cubicBezTo>
                    <a:pt x="860508" y="1273618"/>
                    <a:pt x="860508" y="1273618"/>
                    <a:pt x="855322" y="1258063"/>
                  </a:cubicBezTo>
                  <a:cubicBezTo>
                    <a:pt x="855322" y="1258063"/>
                    <a:pt x="855322" y="1258063"/>
                    <a:pt x="839769" y="1242507"/>
                  </a:cubicBezTo>
                  <a:cubicBezTo>
                    <a:pt x="839769" y="1242507"/>
                    <a:pt x="839769" y="1242507"/>
                    <a:pt x="847546" y="1229545"/>
                  </a:cubicBezTo>
                  <a:cubicBezTo>
                    <a:pt x="847546" y="1229545"/>
                    <a:pt x="847546" y="1229545"/>
                    <a:pt x="855322" y="1213989"/>
                  </a:cubicBezTo>
                  <a:cubicBezTo>
                    <a:pt x="855322" y="1213989"/>
                    <a:pt x="855322" y="1213989"/>
                    <a:pt x="855322" y="1201027"/>
                  </a:cubicBezTo>
                  <a:cubicBezTo>
                    <a:pt x="855322" y="1201027"/>
                    <a:pt x="855322" y="1201027"/>
                    <a:pt x="850136" y="1201027"/>
                  </a:cubicBezTo>
                  <a:cubicBezTo>
                    <a:pt x="850136" y="1201027"/>
                    <a:pt x="850136" y="1201027"/>
                    <a:pt x="826801" y="1201027"/>
                  </a:cubicBezTo>
                  <a:cubicBezTo>
                    <a:pt x="826801" y="1201027"/>
                    <a:pt x="826801" y="1201027"/>
                    <a:pt x="821615" y="1190656"/>
                  </a:cubicBezTo>
                  <a:cubicBezTo>
                    <a:pt x="821615" y="1190656"/>
                    <a:pt x="821615" y="1190656"/>
                    <a:pt x="811248" y="1175101"/>
                  </a:cubicBezTo>
                  <a:cubicBezTo>
                    <a:pt x="811248" y="1175101"/>
                    <a:pt x="811248" y="1175101"/>
                    <a:pt x="810600" y="1173805"/>
                  </a:cubicBezTo>
                  <a:lnTo>
                    <a:pt x="806400" y="1165406"/>
                  </a:lnTo>
                  <a:lnTo>
                    <a:pt x="806519" y="1166122"/>
                  </a:lnTo>
                  <a:cubicBezTo>
                    <a:pt x="806519" y="1166122"/>
                    <a:pt x="806519" y="1166122"/>
                    <a:pt x="811707" y="1176516"/>
                  </a:cubicBezTo>
                  <a:lnTo>
                    <a:pt x="810531" y="1176481"/>
                  </a:lnTo>
                  <a:lnTo>
                    <a:pt x="811064" y="1177282"/>
                  </a:lnTo>
                  <a:cubicBezTo>
                    <a:pt x="812357" y="1179227"/>
                    <a:pt x="814942" y="1183115"/>
                    <a:pt x="820112" y="1190892"/>
                  </a:cubicBezTo>
                  <a:cubicBezTo>
                    <a:pt x="820112" y="1190892"/>
                    <a:pt x="820112" y="1190892"/>
                    <a:pt x="825281" y="1201262"/>
                  </a:cubicBezTo>
                  <a:cubicBezTo>
                    <a:pt x="825281" y="1201262"/>
                    <a:pt x="825281" y="1201262"/>
                    <a:pt x="848549" y="1201262"/>
                  </a:cubicBezTo>
                  <a:cubicBezTo>
                    <a:pt x="848549" y="1201262"/>
                    <a:pt x="848549" y="1201262"/>
                    <a:pt x="853719" y="1201262"/>
                  </a:cubicBezTo>
                  <a:cubicBezTo>
                    <a:pt x="853719" y="1201262"/>
                    <a:pt x="853719" y="1201262"/>
                    <a:pt x="853719" y="1214224"/>
                  </a:cubicBezTo>
                  <a:cubicBezTo>
                    <a:pt x="853719" y="1214224"/>
                    <a:pt x="853719" y="1214224"/>
                    <a:pt x="845961" y="1229778"/>
                  </a:cubicBezTo>
                  <a:cubicBezTo>
                    <a:pt x="845961" y="1229778"/>
                    <a:pt x="845961" y="1229778"/>
                    <a:pt x="838203" y="1242743"/>
                  </a:cubicBezTo>
                  <a:cubicBezTo>
                    <a:pt x="838203" y="1242743"/>
                    <a:pt x="838203" y="1242743"/>
                    <a:pt x="853719" y="1258297"/>
                  </a:cubicBezTo>
                  <a:cubicBezTo>
                    <a:pt x="853719" y="1258297"/>
                    <a:pt x="853719" y="1258297"/>
                    <a:pt x="858889" y="1273850"/>
                  </a:cubicBezTo>
                  <a:cubicBezTo>
                    <a:pt x="858889" y="1273850"/>
                    <a:pt x="858889" y="1273850"/>
                    <a:pt x="866640" y="1279037"/>
                  </a:cubicBezTo>
                  <a:cubicBezTo>
                    <a:pt x="866640" y="1279037"/>
                    <a:pt x="866640" y="1279037"/>
                    <a:pt x="882156" y="1286816"/>
                  </a:cubicBezTo>
                  <a:cubicBezTo>
                    <a:pt x="882156" y="1286816"/>
                    <a:pt x="882156" y="1286816"/>
                    <a:pt x="882156" y="1556435"/>
                  </a:cubicBezTo>
                  <a:cubicBezTo>
                    <a:pt x="882156" y="1556435"/>
                    <a:pt x="590032" y="1551248"/>
                    <a:pt x="496968" y="1548657"/>
                  </a:cubicBezTo>
                  <a:cubicBezTo>
                    <a:pt x="422002" y="1543470"/>
                    <a:pt x="259136" y="1535695"/>
                    <a:pt x="153151" y="1530508"/>
                  </a:cubicBezTo>
                  <a:cubicBezTo>
                    <a:pt x="153151" y="1530508"/>
                    <a:pt x="153151" y="1530508"/>
                    <a:pt x="179000" y="1152006"/>
                  </a:cubicBezTo>
                  <a:lnTo>
                    <a:pt x="179029" y="1152007"/>
                  </a:lnTo>
                  <a:lnTo>
                    <a:pt x="179096" y="1151220"/>
                  </a:lnTo>
                  <a:cubicBezTo>
                    <a:pt x="179583" y="1145495"/>
                    <a:pt x="181528" y="1122596"/>
                    <a:pt x="189310" y="1031002"/>
                  </a:cubicBezTo>
                  <a:cubicBezTo>
                    <a:pt x="189310" y="1031002"/>
                    <a:pt x="189310" y="1031002"/>
                    <a:pt x="0" y="1012811"/>
                  </a:cubicBezTo>
                  <a:cubicBezTo>
                    <a:pt x="0" y="1012811"/>
                    <a:pt x="0" y="1012811"/>
                    <a:pt x="25927" y="765961"/>
                  </a:cubicBezTo>
                  <a:cubicBezTo>
                    <a:pt x="25927" y="765961"/>
                    <a:pt x="25927" y="765961"/>
                    <a:pt x="436202" y="791651"/>
                  </a:cubicBezTo>
                  <a:lnTo>
                    <a:pt x="523776" y="797135"/>
                  </a:lnTo>
                  <a:lnTo>
                    <a:pt x="522970" y="796733"/>
                  </a:lnTo>
                  <a:cubicBezTo>
                    <a:pt x="522970" y="796733"/>
                    <a:pt x="522970" y="796733"/>
                    <a:pt x="24503" y="765686"/>
                  </a:cubicBezTo>
                  <a:cubicBezTo>
                    <a:pt x="24503" y="765686"/>
                    <a:pt x="24503" y="765686"/>
                    <a:pt x="60848" y="398299"/>
                  </a:cubicBezTo>
                  <a:cubicBezTo>
                    <a:pt x="60848" y="398299"/>
                    <a:pt x="297103" y="413822"/>
                    <a:pt x="377585" y="418996"/>
                  </a:cubicBezTo>
                  <a:cubicBezTo>
                    <a:pt x="458067" y="424169"/>
                    <a:pt x="707300" y="434519"/>
                    <a:pt x="707300" y="434519"/>
                  </a:cubicBezTo>
                  <a:cubicBezTo>
                    <a:pt x="707300" y="434519"/>
                    <a:pt x="707300" y="434519"/>
                    <a:pt x="707300" y="437108"/>
                  </a:cubicBezTo>
                  <a:lnTo>
                    <a:pt x="709696" y="441883"/>
                  </a:lnTo>
                  <a:lnTo>
                    <a:pt x="710623" y="441187"/>
                  </a:lnTo>
                  <a:lnTo>
                    <a:pt x="707560" y="435064"/>
                  </a:lnTo>
                  <a:lnTo>
                    <a:pt x="708487" y="434600"/>
                  </a:lnTo>
                  <a:lnTo>
                    <a:pt x="708487" y="432476"/>
                  </a:lnTo>
                  <a:cubicBezTo>
                    <a:pt x="708487" y="432476"/>
                    <a:pt x="458954" y="422112"/>
                    <a:pt x="378374" y="416928"/>
                  </a:cubicBezTo>
                  <a:cubicBezTo>
                    <a:pt x="297793" y="411747"/>
                    <a:pt x="61260" y="396199"/>
                    <a:pt x="61260" y="396199"/>
                  </a:cubicBezTo>
                  <a:cubicBezTo>
                    <a:pt x="61260" y="396199"/>
                    <a:pt x="61260" y="396199"/>
                    <a:pt x="97649" y="15318"/>
                  </a:cubicBezTo>
                  <a:cubicBezTo>
                    <a:pt x="97649" y="15318"/>
                    <a:pt x="258805" y="30863"/>
                    <a:pt x="313392" y="33455"/>
                  </a:cubicBezTo>
                  <a:cubicBezTo>
                    <a:pt x="399170" y="38635"/>
                    <a:pt x="659103" y="48999"/>
                    <a:pt x="659103" y="48999"/>
                  </a:cubicBezTo>
                  <a:lnTo>
                    <a:pt x="659106" y="49016"/>
                  </a:lnTo>
                  <a:lnTo>
                    <a:pt x="817834" y="49016"/>
                  </a:lnTo>
                  <a:lnTo>
                    <a:pt x="823955" y="36764"/>
                  </a:lnTo>
                  <a:lnTo>
                    <a:pt x="830082" y="30634"/>
                  </a:lnTo>
                  <a:close/>
                </a:path>
              </a:pathLst>
            </a:custGeom>
            <a:solidFill>
              <a:schemeClr val="tx1">
                <a:lumMod val="50000"/>
                <a:lumOff val="50000"/>
              </a:schemeClr>
            </a:solidFill>
            <a:ln w="3175" cap="flat" cmpd="sng">
              <a:solidFill>
                <a:schemeClr val="tx1">
                  <a:lumMod val="50000"/>
                  <a:lumOff val="50000"/>
                </a:schemeClr>
              </a:solidFill>
              <a:prstDash val="solid"/>
              <a:miter/>
              <a:headEnd type="none" w="med" len="med"/>
              <a:tailEnd type="none" w="med" len="med"/>
            </a:ln>
          </p:spPr>
          <p:txBody>
            <a:bodyPr wrap="square"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grpSp>
        <p:nvGrpSpPr>
          <p:cNvPr id="68" name="Group 67">
            <a:extLst>
              <a:ext uri="{FF2B5EF4-FFF2-40B4-BE49-F238E27FC236}">
                <a16:creationId xmlns:a16="http://schemas.microsoft.com/office/drawing/2014/main" id="{1443391C-2022-0E4A-1A6A-FB0010BF7911}"/>
              </a:ext>
            </a:extLst>
          </p:cNvPr>
          <p:cNvGrpSpPr>
            <a:grpSpLocks noChangeAspect="1"/>
          </p:cNvGrpSpPr>
          <p:nvPr/>
        </p:nvGrpSpPr>
        <p:grpSpPr>
          <a:xfrm>
            <a:off x="2533720" y="3778129"/>
            <a:ext cx="1188720" cy="748804"/>
            <a:chOff x="431464" y="409415"/>
            <a:chExt cx="5274971" cy="3322830"/>
          </a:xfrm>
        </p:grpSpPr>
        <p:grpSp>
          <p:nvGrpSpPr>
            <p:cNvPr id="69" name="Group 68">
              <a:extLst>
                <a:ext uri="{FF2B5EF4-FFF2-40B4-BE49-F238E27FC236}">
                  <a16:creationId xmlns:a16="http://schemas.microsoft.com/office/drawing/2014/main" id="{D252566B-843A-7791-CE97-7075B8778FBE}"/>
                </a:ext>
              </a:extLst>
            </p:cNvPr>
            <p:cNvGrpSpPr/>
            <p:nvPr/>
          </p:nvGrpSpPr>
          <p:grpSpPr>
            <a:xfrm>
              <a:off x="431464" y="409415"/>
              <a:ext cx="5274971" cy="3322830"/>
              <a:chOff x="5572912" y="3163760"/>
              <a:chExt cx="5274971" cy="3322830"/>
            </a:xfrm>
          </p:grpSpPr>
          <p:sp>
            <p:nvSpPr>
              <p:cNvPr id="71" name="Freeform: Shape 70">
                <a:extLst>
                  <a:ext uri="{FF2B5EF4-FFF2-40B4-BE49-F238E27FC236}">
                    <a16:creationId xmlns:a16="http://schemas.microsoft.com/office/drawing/2014/main" id="{9FB7B94A-8CAD-4863-5254-61CA06380DF8}"/>
                  </a:ext>
                </a:extLst>
              </p:cNvPr>
              <p:cNvSpPr/>
              <p:nvPr/>
            </p:nvSpPr>
            <p:spPr>
              <a:xfrm>
                <a:off x="5800463" y="3163760"/>
                <a:ext cx="5047420" cy="3062405"/>
              </a:xfrm>
              <a:custGeom>
                <a:avLst/>
                <a:gdLst>
                  <a:gd name="connsiteX0" fmla="*/ 5042502 w 7905681"/>
                  <a:gd name="connsiteY0" fmla="*/ 3924416 h 4796589"/>
                  <a:gd name="connsiteX1" fmla="*/ 5043195 w 7905681"/>
                  <a:gd name="connsiteY1" fmla="*/ 3925314 h 4796589"/>
                  <a:gd name="connsiteX2" fmla="*/ 5043195 w 7905681"/>
                  <a:gd name="connsiteY2" fmla="*/ 3925312 h 4796589"/>
                  <a:gd name="connsiteX3" fmla="*/ 5019852 w 7905681"/>
                  <a:gd name="connsiteY3" fmla="*/ 3889014 h 4796589"/>
                  <a:gd name="connsiteX4" fmla="*/ 5019852 w 7905681"/>
                  <a:gd name="connsiteY4" fmla="*/ 3889016 h 4796589"/>
                  <a:gd name="connsiteX5" fmla="*/ 5021722 w 7905681"/>
                  <a:gd name="connsiteY5" fmla="*/ 3892648 h 4796589"/>
                  <a:gd name="connsiteX6" fmla="*/ 5412097 w 7905681"/>
                  <a:gd name="connsiteY6" fmla="*/ 3852707 h 4796589"/>
                  <a:gd name="connsiteX7" fmla="*/ 5413611 w 7905681"/>
                  <a:gd name="connsiteY7" fmla="*/ 3860057 h 4796589"/>
                  <a:gd name="connsiteX8" fmla="*/ 5412099 w 7905681"/>
                  <a:gd name="connsiteY8" fmla="*/ 3852711 h 4796589"/>
                  <a:gd name="connsiteX9" fmla="*/ 5384080 w 7905681"/>
                  <a:gd name="connsiteY9" fmla="*/ 3817445 h 4796589"/>
                  <a:gd name="connsiteX10" fmla="*/ 5384080 w 7905681"/>
                  <a:gd name="connsiteY10" fmla="*/ 3820944 h 4796589"/>
                  <a:gd name="connsiteX11" fmla="*/ 5387139 w 7905681"/>
                  <a:gd name="connsiteY11" fmla="*/ 3823915 h 4796589"/>
                  <a:gd name="connsiteX12" fmla="*/ 5384085 w 7905681"/>
                  <a:gd name="connsiteY12" fmla="*/ 3820947 h 4796589"/>
                  <a:gd name="connsiteX13" fmla="*/ 5384085 w 7905681"/>
                  <a:gd name="connsiteY13" fmla="*/ 3817446 h 4796589"/>
                  <a:gd name="connsiteX14" fmla="*/ 5024516 w 7905681"/>
                  <a:gd name="connsiteY14" fmla="*/ 3816404 h 4796589"/>
                  <a:gd name="connsiteX15" fmla="*/ 4720992 w 7905681"/>
                  <a:gd name="connsiteY15" fmla="*/ 3830014 h 4796589"/>
                  <a:gd name="connsiteX16" fmla="*/ 4720061 w 7905681"/>
                  <a:gd name="connsiteY16" fmla="*/ 3826395 h 4796589"/>
                  <a:gd name="connsiteX17" fmla="*/ 4720994 w 7905681"/>
                  <a:gd name="connsiteY17" fmla="*/ 3830026 h 4796589"/>
                  <a:gd name="connsiteX18" fmla="*/ 5024516 w 7905681"/>
                  <a:gd name="connsiteY18" fmla="*/ 3816405 h 4796589"/>
                  <a:gd name="connsiteX19" fmla="*/ 6302263 w 7905681"/>
                  <a:gd name="connsiteY19" fmla="*/ 3805739 h 4796589"/>
                  <a:gd name="connsiteX20" fmla="*/ 6303692 w 7905681"/>
                  <a:gd name="connsiteY20" fmla="*/ 3816411 h 4796589"/>
                  <a:gd name="connsiteX21" fmla="*/ 6303996 w 7905681"/>
                  <a:gd name="connsiteY21" fmla="*/ 3816411 h 4796589"/>
                  <a:gd name="connsiteX22" fmla="*/ 6268149 w 7905681"/>
                  <a:gd name="connsiteY22" fmla="*/ 3781812 h 4796589"/>
                  <a:gd name="connsiteX23" fmla="*/ 6267316 w 7905681"/>
                  <a:gd name="connsiteY23" fmla="*/ 3781857 h 4796589"/>
                  <a:gd name="connsiteX24" fmla="*/ 6266867 w 7905681"/>
                  <a:gd name="connsiteY24" fmla="*/ 3781882 h 4796589"/>
                  <a:gd name="connsiteX25" fmla="*/ 6271305 w 7905681"/>
                  <a:gd name="connsiteY25" fmla="*/ 3816411 h 4796589"/>
                  <a:gd name="connsiteX26" fmla="*/ 6272097 w 7905681"/>
                  <a:gd name="connsiteY26" fmla="*/ 3816411 h 4796589"/>
                  <a:gd name="connsiteX27" fmla="*/ 6271604 w 7905681"/>
                  <a:gd name="connsiteY27" fmla="*/ 3812089 h 4796589"/>
                  <a:gd name="connsiteX28" fmla="*/ 6268149 w 7905681"/>
                  <a:gd name="connsiteY28" fmla="*/ 3781812 h 4796589"/>
                  <a:gd name="connsiteX29" fmla="*/ 4384783 w 7905681"/>
                  <a:gd name="connsiteY29" fmla="*/ 3768942 h 4796589"/>
                  <a:gd name="connsiteX30" fmla="*/ 4384768 w 7905681"/>
                  <a:gd name="connsiteY30" fmla="*/ 3768949 h 4796589"/>
                  <a:gd name="connsiteX31" fmla="*/ 4384768 w 7905681"/>
                  <a:gd name="connsiteY31" fmla="*/ 3784629 h 4796589"/>
                  <a:gd name="connsiteX32" fmla="*/ 4389447 w 7905681"/>
                  <a:gd name="connsiteY32" fmla="*/ 3798256 h 4796589"/>
                  <a:gd name="connsiteX33" fmla="*/ 4398786 w 7905681"/>
                  <a:gd name="connsiteY33" fmla="*/ 3834551 h 4796589"/>
                  <a:gd name="connsiteX34" fmla="*/ 4401396 w 7905681"/>
                  <a:gd name="connsiteY34" fmla="*/ 3842156 h 4796589"/>
                  <a:gd name="connsiteX35" fmla="*/ 4398791 w 7905681"/>
                  <a:gd name="connsiteY35" fmla="*/ 3834562 h 4796589"/>
                  <a:gd name="connsiteX36" fmla="*/ 4389450 w 7905681"/>
                  <a:gd name="connsiteY36" fmla="*/ 3798256 h 4796589"/>
                  <a:gd name="connsiteX37" fmla="*/ 4384783 w 7905681"/>
                  <a:gd name="connsiteY37" fmla="*/ 3784643 h 4796589"/>
                  <a:gd name="connsiteX38" fmla="*/ 6291845 w 7905681"/>
                  <a:gd name="connsiteY38" fmla="*/ 3727986 h 4796589"/>
                  <a:gd name="connsiteX39" fmla="*/ 6292031 w 7905681"/>
                  <a:gd name="connsiteY39" fmla="*/ 3729367 h 4796589"/>
                  <a:gd name="connsiteX40" fmla="*/ 6292141 w 7905681"/>
                  <a:gd name="connsiteY40" fmla="*/ 3730190 h 4796589"/>
                  <a:gd name="connsiteX41" fmla="*/ 6307717 w 7905681"/>
                  <a:gd name="connsiteY41" fmla="*/ 3730190 h 4796589"/>
                  <a:gd name="connsiteX42" fmla="*/ 4791038 w 7905681"/>
                  <a:gd name="connsiteY42" fmla="*/ 3553203 h 4796589"/>
                  <a:gd name="connsiteX43" fmla="*/ 4791038 w 7905681"/>
                  <a:gd name="connsiteY43" fmla="*/ 3553209 h 4796589"/>
                  <a:gd name="connsiteX44" fmla="*/ 4805047 w 7905681"/>
                  <a:gd name="connsiteY44" fmla="*/ 3562281 h 4796589"/>
                  <a:gd name="connsiteX45" fmla="*/ 4806200 w 7905681"/>
                  <a:gd name="connsiteY45" fmla="*/ 3565640 h 4796589"/>
                  <a:gd name="connsiteX46" fmla="*/ 4805047 w 7905681"/>
                  <a:gd name="connsiteY46" fmla="*/ 3562275 h 4796589"/>
                  <a:gd name="connsiteX47" fmla="*/ 1090446 w 7905681"/>
                  <a:gd name="connsiteY47" fmla="*/ 3178532 h 4796589"/>
                  <a:gd name="connsiteX48" fmla="*/ 1088315 w 7905681"/>
                  <a:gd name="connsiteY48" fmla="*/ 3184744 h 4796589"/>
                  <a:gd name="connsiteX49" fmla="*/ 1088970 w 7905681"/>
                  <a:gd name="connsiteY49" fmla="*/ 3183464 h 4796589"/>
                  <a:gd name="connsiteX50" fmla="*/ 1091319 w 7905681"/>
                  <a:gd name="connsiteY50" fmla="*/ 3178880 h 4796589"/>
                  <a:gd name="connsiteX51" fmla="*/ 6859812 w 7905681"/>
                  <a:gd name="connsiteY51" fmla="*/ 2566177 h 4796589"/>
                  <a:gd name="connsiteX52" fmla="*/ 6821688 w 7905681"/>
                  <a:gd name="connsiteY52" fmla="*/ 2573687 h 4796589"/>
                  <a:gd name="connsiteX53" fmla="*/ 6821676 w 7905681"/>
                  <a:gd name="connsiteY53" fmla="*/ 2573851 h 4796589"/>
                  <a:gd name="connsiteX54" fmla="*/ 6829971 w 7905681"/>
                  <a:gd name="connsiteY54" fmla="*/ 2572182 h 4796589"/>
                  <a:gd name="connsiteX55" fmla="*/ 5617383 w 7905681"/>
                  <a:gd name="connsiteY55" fmla="*/ 2329120 h 4796589"/>
                  <a:gd name="connsiteX56" fmla="*/ 5589547 w 7905681"/>
                  <a:gd name="connsiteY56" fmla="*/ 2332498 h 4796589"/>
                  <a:gd name="connsiteX57" fmla="*/ 5589541 w 7905681"/>
                  <a:gd name="connsiteY57" fmla="*/ 2332504 h 4796589"/>
                  <a:gd name="connsiteX58" fmla="*/ 5645583 w 7905681"/>
                  <a:gd name="connsiteY58" fmla="*/ 2318884 h 4796589"/>
                  <a:gd name="connsiteX59" fmla="*/ 5641516 w 7905681"/>
                  <a:gd name="connsiteY59" fmla="*/ 2320861 h 4796589"/>
                  <a:gd name="connsiteX60" fmla="*/ 5645576 w 7905681"/>
                  <a:gd name="connsiteY60" fmla="*/ 2318889 h 4796589"/>
                  <a:gd name="connsiteX61" fmla="*/ 5664254 w 7905681"/>
                  <a:gd name="connsiteY61" fmla="*/ 2318889 h 4796589"/>
                  <a:gd name="connsiteX62" fmla="*/ 5664259 w 7905681"/>
                  <a:gd name="connsiteY62" fmla="*/ 2318884 h 4796589"/>
                  <a:gd name="connsiteX63" fmla="*/ 5860384 w 7905681"/>
                  <a:gd name="connsiteY63" fmla="*/ 2300733 h 4796589"/>
                  <a:gd name="connsiteX64" fmla="*/ 5860381 w 7905681"/>
                  <a:gd name="connsiteY64" fmla="*/ 2300736 h 4796589"/>
                  <a:gd name="connsiteX65" fmla="*/ 5870897 w 7905681"/>
                  <a:gd name="connsiteY65" fmla="*/ 2307553 h 4796589"/>
                  <a:gd name="connsiteX66" fmla="*/ 5870898 w 7905681"/>
                  <a:gd name="connsiteY66" fmla="*/ 2307547 h 4796589"/>
                  <a:gd name="connsiteX67" fmla="*/ 5715623 w 7905681"/>
                  <a:gd name="connsiteY67" fmla="*/ 2246277 h 4796589"/>
                  <a:gd name="connsiteX68" fmla="*/ 5696467 w 7905681"/>
                  <a:gd name="connsiteY68" fmla="*/ 2253726 h 4796589"/>
                  <a:gd name="connsiteX69" fmla="*/ 5715618 w 7905681"/>
                  <a:gd name="connsiteY69" fmla="*/ 2246282 h 4796589"/>
                  <a:gd name="connsiteX70" fmla="*/ 5668931 w 7905681"/>
                  <a:gd name="connsiteY70" fmla="*/ 2246277 h 4796589"/>
                  <a:gd name="connsiteX71" fmla="*/ 5668931 w 7905681"/>
                  <a:gd name="connsiteY71" fmla="*/ 2246283 h 4796589"/>
                  <a:gd name="connsiteX72" fmla="*/ 5668927 w 7905681"/>
                  <a:gd name="connsiteY72" fmla="*/ 2246284 h 4796589"/>
                  <a:gd name="connsiteX73" fmla="*/ 5692274 w 7905681"/>
                  <a:gd name="connsiteY73" fmla="*/ 2255356 h 4796589"/>
                  <a:gd name="connsiteX74" fmla="*/ 5692276 w 7905681"/>
                  <a:gd name="connsiteY74" fmla="*/ 2255356 h 4796589"/>
                  <a:gd name="connsiteX75" fmla="*/ 5720293 w 7905681"/>
                  <a:gd name="connsiteY75" fmla="*/ 2241740 h 4796589"/>
                  <a:gd name="connsiteX76" fmla="*/ 5716680 w 7905681"/>
                  <a:gd name="connsiteY76" fmla="*/ 2245251 h 4796589"/>
                  <a:gd name="connsiteX77" fmla="*/ 5720292 w 7905681"/>
                  <a:gd name="connsiteY77" fmla="*/ 2241746 h 4796589"/>
                  <a:gd name="connsiteX78" fmla="*/ 5743638 w 7905681"/>
                  <a:gd name="connsiteY78" fmla="*/ 2259896 h 4796589"/>
                  <a:gd name="connsiteX79" fmla="*/ 5762316 w 7905681"/>
                  <a:gd name="connsiteY79" fmla="*/ 2273511 h 4796589"/>
                  <a:gd name="connsiteX80" fmla="*/ 5771656 w 7905681"/>
                  <a:gd name="connsiteY80" fmla="*/ 2291660 h 4796589"/>
                  <a:gd name="connsiteX81" fmla="*/ 5776322 w 7905681"/>
                  <a:gd name="connsiteY81" fmla="*/ 2300735 h 4796589"/>
                  <a:gd name="connsiteX82" fmla="*/ 5799676 w 7905681"/>
                  <a:gd name="connsiteY82" fmla="*/ 2305275 h 4796589"/>
                  <a:gd name="connsiteX83" fmla="*/ 5813680 w 7905681"/>
                  <a:gd name="connsiteY83" fmla="*/ 2309814 h 4796589"/>
                  <a:gd name="connsiteX84" fmla="*/ 5823020 w 7905681"/>
                  <a:gd name="connsiteY84" fmla="*/ 2314350 h 4796589"/>
                  <a:gd name="connsiteX85" fmla="*/ 5832360 w 7905681"/>
                  <a:gd name="connsiteY85" fmla="*/ 2323425 h 4796589"/>
                  <a:gd name="connsiteX86" fmla="*/ 5846364 w 7905681"/>
                  <a:gd name="connsiteY86" fmla="*/ 2318889 h 4796589"/>
                  <a:gd name="connsiteX87" fmla="*/ 5846364 w 7905681"/>
                  <a:gd name="connsiteY87" fmla="*/ 2318888 h 4796589"/>
                  <a:gd name="connsiteX88" fmla="*/ 5832367 w 7905681"/>
                  <a:gd name="connsiteY88" fmla="*/ 2323421 h 4796589"/>
                  <a:gd name="connsiteX89" fmla="*/ 5823027 w 7905681"/>
                  <a:gd name="connsiteY89" fmla="*/ 2314349 h 4796589"/>
                  <a:gd name="connsiteX90" fmla="*/ 5813686 w 7905681"/>
                  <a:gd name="connsiteY90" fmla="*/ 2309812 h 4796589"/>
                  <a:gd name="connsiteX91" fmla="*/ 5799677 w 7905681"/>
                  <a:gd name="connsiteY91" fmla="*/ 2305270 h 4796589"/>
                  <a:gd name="connsiteX92" fmla="*/ 5776333 w 7905681"/>
                  <a:gd name="connsiteY92" fmla="*/ 2300733 h 4796589"/>
                  <a:gd name="connsiteX93" fmla="*/ 5771660 w 7905681"/>
                  <a:gd name="connsiteY93" fmla="*/ 2291660 h 4796589"/>
                  <a:gd name="connsiteX94" fmla="*/ 5762320 w 7905681"/>
                  <a:gd name="connsiteY94" fmla="*/ 2273507 h 4796589"/>
                  <a:gd name="connsiteX95" fmla="*/ 5743642 w 7905681"/>
                  <a:gd name="connsiteY95" fmla="*/ 2259891 h 4796589"/>
                  <a:gd name="connsiteX96" fmla="*/ 6801882 w 7905681"/>
                  <a:gd name="connsiteY96" fmla="*/ 2231255 h 4796589"/>
                  <a:gd name="connsiteX97" fmla="*/ 6797217 w 7905681"/>
                  <a:gd name="connsiteY97" fmla="*/ 2232777 h 4796589"/>
                  <a:gd name="connsiteX98" fmla="*/ 6795734 w 7905681"/>
                  <a:gd name="connsiteY98" fmla="*/ 2233262 h 4796589"/>
                  <a:gd name="connsiteX99" fmla="*/ 6793961 w 7905681"/>
                  <a:gd name="connsiteY99" fmla="*/ 2233841 h 4796589"/>
                  <a:gd name="connsiteX100" fmla="*/ 6794058 w 7905681"/>
                  <a:gd name="connsiteY100" fmla="*/ 2234260 h 4796589"/>
                  <a:gd name="connsiteX101" fmla="*/ 6798979 w 7905681"/>
                  <a:gd name="connsiteY101" fmla="*/ 2232666 h 4796589"/>
                  <a:gd name="connsiteX102" fmla="*/ 6790348 w 7905681"/>
                  <a:gd name="connsiteY102" fmla="*/ 2172638 h 4796589"/>
                  <a:gd name="connsiteX103" fmla="*/ 6789637 w 7905681"/>
                  <a:gd name="connsiteY103" fmla="*/ 2173673 h 4796589"/>
                  <a:gd name="connsiteX104" fmla="*/ 6778018 w 7905681"/>
                  <a:gd name="connsiteY104" fmla="*/ 2177435 h 4796589"/>
                  <a:gd name="connsiteX105" fmla="*/ 6789310 w 7905681"/>
                  <a:gd name="connsiteY105" fmla="*/ 2174669 h 4796589"/>
                  <a:gd name="connsiteX106" fmla="*/ 6790299 w 7905681"/>
                  <a:gd name="connsiteY106" fmla="*/ 2172732 h 4796589"/>
                  <a:gd name="connsiteX107" fmla="*/ 6783745 w 7905681"/>
                  <a:gd name="connsiteY107" fmla="*/ 2134213 h 4796589"/>
                  <a:gd name="connsiteX108" fmla="*/ 6793587 w 7905681"/>
                  <a:gd name="connsiteY108" fmla="*/ 2141385 h 4796589"/>
                  <a:gd name="connsiteX109" fmla="*/ 6793266 w 7905681"/>
                  <a:gd name="connsiteY109" fmla="*/ 2139806 h 4796589"/>
                  <a:gd name="connsiteX110" fmla="*/ 6790793 w 7905681"/>
                  <a:gd name="connsiteY110" fmla="*/ 2138354 h 4796589"/>
                  <a:gd name="connsiteX111" fmla="*/ 6741499 w 7905681"/>
                  <a:gd name="connsiteY111" fmla="*/ 2101838 h 4796589"/>
                  <a:gd name="connsiteX112" fmla="*/ 6743436 w 7905681"/>
                  <a:gd name="connsiteY112" fmla="*/ 2104988 h 4796589"/>
                  <a:gd name="connsiteX113" fmla="*/ 6752279 w 7905681"/>
                  <a:gd name="connsiteY113" fmla="*/ 2110144 h 4796589"/>
                  <a:gd name="connsiteX114" fmla="*/ 6765800 w 7905681"/>
                  <a:gd name="connsiteY114" fmla="*/ 2120656 h 4796589"/>
                  <a:gd name="connsiteX115" fmla="*/ 6753710 w 7905681"/>
                  <a:gd name="connsiteY115" fmla="*/ 2108815 h 4796589"/>
                  <a:gd name="connsiteX116" fmla="*/ 6747777 w 7905681"/>
                  <a:gd name="connsiteY116" fmla="*/ 2105425 h 4796589"/>
                  <a:gd name="connsiteX117" fmla="*/ 6999776 w 7905681"/>
                  <a:gd name="connsiteY117" fmla="*/ 1928624 h 4796589"/>
                  <a:gd name="connsiteX118" fmla="*/ 6999773 w 7905681"/>
                  <a:gd name="connsiteY118" fmla="*/ 1928626 h 4796589"/>
                  <a:gd name="connsiteX119" fmla="*/ 6990433 w 7905681"/>
                  <a:gd name="connsiteY119" fmla="*/ 1951316 h 4796589"/>
                  <a:gd name="connsiteX120" fmla="*/ 6995104 w 7905681"/>
                  <a:gd name="connsiteY120" fmla="*/ 1964929 h 4796589"/>
                  <a:gd name="connsiteX121" fmla="*/ 7004443 w 7905681"/>
                  <a:gd name="connsiteY121" fmla="*/ 1983082 h 4796589"/>
                  <a:gd name="connsiteX122" fmla="*/ 7004448 w 7905681"/>
                  <a:gd name="connsiteY122" fmla="*/ 1983085 h 4796589"/>
                  <a:gd name="connsiteX123" fmla="*/ 7004445 w 7905681"/>
                  <a:gd name="connsiteY123" fmla="*/ 1983082 h 4796589"/>
                  <a:gd name="connsiteX124" fmla="*/ 6995106 w 7905681"/>
                  <a:gd name="connsiteY124" fmla="*/ 1964928 h 4796589"/>
                  <a:gd name="connsiteX125" fmla="*/ 6990437 w 7905681"/>
                  <a:gd name="connsiteY125" fmla="*/ 1951313 h 4796589"/>
                  <a:gd name="connsiteX126" fmla="*/ 6999776 w 7905681"/>
                  <a:gd name="connsiteY126" fmla="*/ 1928625 h 4796589"/>
                  <a:gd name="connsiteX127" fmla="*/ 6976427 w 7905681"/>
                  <a:gd name="connsiteY127" fmla="*/ 1919545 h 4796589"/>
                  <a:gd name="connsiteX128" fmla="*/ 6962417 w 7905681"/>
                  <a:gd name="connsiteY128" fmla="*/ 1928620 h 4796589"/>
                  <a:gd name="connsiteX129" fmla="*/ 6953075 w 7905681"/>
                  <a:gd name="connsiteY129" fmla="*/ 1942235 h 4796589"/>
                  <a:gd name="connsiteX130" fmla="*/ 6891494 w 7905681"/>
                  <a:gd name="connsiteY130" fmla="*/ 1953457 h 4796589"/>
                  <a:gd name="connsiteX131" fmla="*/ 6953178 w 7905681"/>
                  <a:gd name="connsiteY131" fmla="*/ 1942636 h 4796589"/>
                  <a:gd name="connsiteX132" fmla="*/ 6953079 w 7905681"/>
                  <a:gd name="connsiteY132" fmla="*/ 1942241 h 4796589"/>
                  <a:gd name="connsiteX133" fmla="*/ 6962416 w 7905681"/>
                  <a:gd name="connsiteY133" fmla="*/ 1928626 h 4796589"/>
                  <a:gd name="connsiteX134" fmla="*/ 6976425 w 7905681"/>
                  <a:gd name="connsiteY134" fmla="*/ 1919551 h 4796589"/>
                  <a:gd name="connsiteX135" fmla="*/ 6981096 w 7905681"/>
                  <a:gd name="connsiteY135" fmla="*/ 1919551 h 4796589"/>
                  <a:gd name="connsiteX136" fmla="*/ 6995104 w 7905681"/>
                  <a:gd name="connsiteY136" fmla="*/ 1919551 h 4796589"/>
                  <a:gd name="connsiteX137" fmla="*/ 7001776 w 7905681"/>
                  <a:gd name="connsiteY137" fmla="*/ 1922793 h 4796589"/>
                  <a:gd name="connsiteX138" fmla="*/ 7001777 w 7905681"/>
                  <a:gd name="connsiteY138" fmla="*/ 1922791 h 4796589"/>
                  <a:gd name="connsiteX139" fmla="*/ 6995104 w 7905681"/>
                  <a:gd name="connsiteY139" fmla="*/ 1919545 h 4796589"/>
                  <a:gd name="connsiteX140" fmla="*/ 6981095 w 7905681"/>
                  <a:gd name="connsiteY140" fmla="*/ 1919545 h 4796589"/>
                  <a:gd name="connsiteX141" fmla="*/ 523340 w 7905681"/>
                  <a:gd name="connsiteY141" fmla="*/ 1864063 h 4796589"/>
                  <a:gd name="connsiteX142" fmla="*/ 522989 w 7905681"/>
                  <a:gd name="connsiteY142" fmla="*/ 1865087 h 4796589"/>
                  <a:gd name="connsiteX143" fmla="*/ 525420 w 7905681"/>
                  <a:gd name="connsiteY143" fmla="*/ 1872171 h 4796589"/>
                  <a:gd name="connsiteX144" fmla="*/ 7078549 w 7905681"/>
                  <a:gd name="connsiteY144" fmla="*/ 1853251 h 4796589"/>
                  <a:gd name="connsiteX145" fmla="*/ 7074487 w 7905681"/>
                  <a:gd name="connsiteY145" fmla="*/ 1865091 h 4796589"/>
                  <a:gd name="connsiteX146" fmla="*/ 7037133 w 7905681"/>
                  <a:gd name="connsiteY146" fmla="*/ 1887781 h 4796589"/>
                  <a:gd name="connsiteX147" fmla="*/ 7004439 w 7905681"/>
                  <a:gd name="connsiteY147" fmla="*/ 1915006 h 4796589"/>
                  <a:gd name="connsiteX148" fmla="*/ 7004439 w 7905681"/>
                  <a:gd name="connsiteY148" fmla="*/ 1915030 h 4796589"/>
                  <a:gd name="connsiteX149" fmla="*/ 7004445 w 7905681"/>
                  <a:gd name="connsiteY149" fmla="*/ 1915014 h 4796589"/>
                  <a:gd name="connsiteX150" fmla="*/ 7037131 w 7905681"/>
                  <a:gd name="connsiteY150" fmla="*/ 1887785 h 4796589"/>
                  <a:gd name="connsiteX151" fmla="*/ 7074487 w 7905681"/>
                  <a:gd name="connsiteY151" fmla="*/ 1865095 h 4796589"/>
                  <a:gd name="connsiteX152" fmla="*/ 554804 w 7905681"/>
                  <a:gd name="connsiteY152" fmla="*/ 1842828 h 4796589"/>
                  <a:gd name="connsiteX153" fmla="*/ 551010 w 7905681"/>
                  <a:gd name="connsiteY153" fmla="*/ 1844667 h 4796589"/>
                  <a:gd name="connsiteX154" fmla="*/ 554626 w 7905681"/>
                  <a:gd name="connsiteY154" fmla="*/ 1843493 h 4796589"/>
                  <a:gd name="connsiteX155" fmla="*/ 7032461 w 7905681"/>
                  <a:gd name="connsiteY155" fmla="*/ 1778874 h 4796589"/>
                  <a:gd name="connsiteX156" fmla="*/ 7035216 w 7905681"/>
                  <a:gd name="connsiteY156" fmla="*/ 1784228 h 4796589"/>
                  <a:gd name="connsiteX157" fmla="*/ 7032462 w 7905681"/>
                  <a:gd name="connsiteY157" fmla="*/ 1778875 h 4796589"/>
                  <a:gd name="connsiteX158" fmla="*/ 5392328 w 7905681"/>
                  <a:gd name="connsiteY158" fmla="*/ 1774908 h 4796589"/>
                  <a:gd name="connsiteX159" fmla="*/ 5369590 w 7905681"/>
                  <a:gd name="connsiteY159" fmla="*/ 1776467 h 4796589"/>
                  <a:gd name="connsiteX160" fmla="*/ 5358187 w 7905681"/>
                  <a:gd name="connsiteY160" fmla="*/ 1777248 h 4796589"/>
                  <a:gd name="connsiteX161" fmla="*/ 5392182 w 7905681"/>
                  <a:gd name="connsiteY161" fmla="*/ 1775083 h 4796589"/>
                  <a:gd name="connsiteX162" fmla="*/ 7100966 w 7905681"/>
                  <a:gd name="connsiteY162" fmla="*/ 1641926 h 4796589"/>
                  <a:gd name="connsiteX163" fmla="*/ 7149199 w 7905681"/>
                  <a:gd name="connsiteY163" fmla="*/ 1656351 h 4796589"/>
                  <a:gd name="connsiteX164" fmla="*/ 7154145 w 7905681"/>
                  <a:gd name="connsiteY164" fmla="*/ 1661156 h 4796589"/>
                  <a:gd name="connsiteX165" fmla="*/ 7149199 w 7905681"/>
                  <a:gd name="connsiteY165" fmla="*/ 1656344 h 4796589"/>
                  <a:gd name="connsiteX166" fmla="*/ 7032460 w 7905681"/>
                  <a:gd name="connsiteY166" fmla="*/ 1624579 h 4796589"/>
                  <a:gd name="connsiteX167" fmla="*/ 7032459 w 7905681"/>
                  <a:gd name="connsiteY167" fmla="*/ 1624583 h 4796589"/>
                  <a:gd name="connsiteX168" fmla="*/ 7027790 w 7905681"/>
                  <a:gd name="connsiteY168" fmla="*/ 1638193 h 4796589"/>
                  <a:gd name="connsiteX169" fmla="*/ 7018448 w 7905681"/>
                  <a:gd name="connsiteY169" fmla="*/ 1656347 h 4796589"/>
                  <a:gd name="connsiteX170" fmla="*/ 7004439 w 7905681"/>
                  <a:gd name="connsiteY170" fmla="*/ 1665422 h 4796589"/>
                  <a:gd name="connsiteX171" fmla="*/ 6999772 w 7905681"/>
                  <a:gd name="connsiteY171" fmla="*/ 1688111 h 4796589"/>
                  <a:gd name="connsiteX172" fmla="*/ 7004439 w 7905681"/>
                  <a:gd name="connsiteY172" fmla="*/ 1715341 h 4796589"/>
                  <a:gd name="connsiteX173" fmla="*/ 7004439 w 7905681"/>
                  <a:gd name="connsiteY173" fmla="*/ 1738029 h 4796589"/>
                  <a:gd name="connsiteX174" fmla="*/ 6999772 w 7905681"/>
                  <a:gd name="connsiteY174" fmla="*/ 1760719 h 4796589"/>
                  <a:gd name="connsiteX175" fmla="*/ 6999776 w 7905681"/>
                  <a:gd name="connsiteY175" fmla="*/ 1760721 h 4796589"/>
                  <a:gd name="connsiteX176" fmla="*/ 7004445 w 7905681"/>
                  <a:gd name="connsiteY176" fmla="*/ 1738032 h 4796589"/>
                  <a:gd name="connsiteX177" fmla="*/ 7004445 w 7905681"/>
                  <a:gd name="connsiteY177" fmla="*/ 1715342 h 4796589"/>
                  <a:gd name="connsiteX178" fmla="*/ 6999776 w 7905681"/>
                  <a:gd name="connsiteY178" fmla="*/ 1688116 h 4796589"/>
                  <a:gd name="connsiteX179" fmla="*/ 7004445 w 7905681"/>
                  <a:gd name="connsiteY179" fmla="*/ 1665426 h 4796589"/>
                  <a:gd name="connsiteX180" fmla="*/ 7018453 w 7905681"/>
                  <a:gd name="connsiteY180" fmla="*/ 1656351 h 4796589"/>
                  <a:gd name="connsiteX181" fmla="*/ 7027793 w 7905681"/>
                  <a:gd name="connsiteY181" fmla="*/ 1638197 h 4796589"/>
                  <a:gd name="connsiteX182" fmla="*/ 7032462 w 7905681"/>
                  <a:gd name="connsiteY182" fmla="*/ 1624586 h 4796589"/>
                  <a:gd name="connsiteX183" fmla="*/ 7078229 w 7905681"/>
                  <a:gd name="connsiteY183" fmla="*/ 1635703 h 4796589"/>
                  <a:gd name="connsiteX184" fmla="*/ 6925054 w 7905681"/>
                  <a:gd name="connsiteY184" fmla="*/ 1511129 h 4796589"/>
                  <a:gd name="connsiteX185" fmla="*/ 6398971 w 7905681"/>
                  <a:gd name="connsiteY185" fmla="*/ 1601583 h 4796589"/>
                  <a:gd name="connsiteX186" fmla="*/ 6925056 w 7905681"/>
                  <a:gd name="connsiteY186" fmla="*/ 1511135 h 4796589"/>
                  <a:gd name="connsiteX187" fmla="*/ 6961919 w 7905681"/>
                  <a:gd name="connsiteY187" fmla="*/ 1533521 h 4796589"/>
                  <a:gd name="connsiteX188" fmla="*/ 7594374 w 7905681"/>
                  <a:gd name="connsiteY188" fmla="*/ 1455674 h 4796589"/>
                  <a:gd name="connsiteX189" fmla="*/ 7609938 w 7905681"/>
                  <a:gd name="connsiteY189" fmla="*/ 1459204 h 4796589"/>
                  <a:gd name="connsiteX190" fmla="*/ 7625502 w 7905681"/>
                  <a:gd name="connsiteY190" fmla="*/ 1466264 h 4796589"/>
                  <a:gd name="connsiteX191" fmla="*/ 7617721 w 7905681"/>
                  <a:gd name="connsiteY191" fmla="*/ 1473323 h 4796589"/>
                  <a:gd name="connsiteX192" fmla="*/ 7606047 w 7905681"/>
                  <a:gd name="connsiteY192" fmla="*/ 1483913 h 4796589"/>
                  <a:gd name="connsiteX193" fmla="*/ 7590483 w 7905681"/>
                  <a:gd name="connsiteY193" fmla="*/ 1483913 h 4796589"/>
                  <a:gd name="connsiteX194" fmla="*/ 7578810 w 7905681"/>
                  <a:gd name="connsiteY194" fmla="*/ 1476854 h 4796589"/>
                  <a:gd name="connsiteX195" fmla="*/ 7594374 w 7905681"/>
                  <a:gd name="connsiteY195" fmla="*/ 1455674 h 4796589"/>
                  <a:gd name="connsiteX196" fmla="*/ 7186560 w 7905681"/>
                  <a:gd name="connsiteY196" fmla="*/ 1311469 h 4796589"/>
                  <a:gd name="connsiteX197" fmla="*/ 7186556 w 7905681"/>
                  <a:gd name="connsiteY197" fmla="*/ 1311470 h 4796589"/>
                  <a:gd name="connsiteX198" fmla="*/ 7186556 w 7905681"/>
                  <a:gd name="connsiteY198" fmla="*/ 1370460 h 4796589"/>
                  <a:gd name="connsiteX199" fmla="*/ 7186556 w 7905681"/>
                  <a:gd name="connsiteY199" fmla="*/ 1452137 h 4796589"/>
                  <a:gd name="connsiteX200" fmla="*/ 7205230 w 7905681"/>
                  <a:gd name="connsiteY200" fmla="*/ 1538358 h 4796589"/>
                  <a:gd name="connsiteX201" fmla="*/ 7205230 w 7905681"/>
                  <a:gd name="connsiteY201" fmla="*/ 1570123 h 4796589"/>
                  <a:gd name="connsiteX202" fmla="*/ 7218251 w 7905681"/>
                  <a:gd name="connsiteY202" fmla="*/ 1589101 h 4796589"/>
                  <a:gd name="connsiteX203" fmla="*/ 7205237 w 7905681"/>
                  <a:gd name="connsiteY203" fmla="*/ 1570127 h 4796589"/>
                  <a:gd name="connsiteX204" fmla="*/ 7205237 w 7905681"/>
                  <a:gd name="connsiteY204" fmla="*/ 1538363 h 4796589"/>
                  <a:gd name="connsiteX205" fmla="*/ 7186560 w 7905681"/>
                  <a:gd name="connsiteY205" fmla="*/ 1452142 h 4796589"/>
                  <a:gd name="connsiteX206" fmla="*/ 7186560 w 7905681"/>
                  <a:gd name="connsiteY206" fmla="*/ 1447605 h 4796589"/>
                  <a:gd name="connsiteX207" fmla="*/ 7186560 w 7905681"/>
                  <a:gd name="connsiteY207" fmla="*/ 1447604 h 4796589"/>
                  <a:gd name="connsiteX208" fmla="*/ 7186560 w 7905681"/>
                  <a:gd name="connsiteY208" fmla="*/ 1370462 h 4796589"/>
                  <a:gd name="connsiteX209" fmla="*/ 7154632 w 7905681"/>
                  <a:gd name="connsiteY209" fmla="*/ 1183486 h 4796589"/>
                  <a:gd name="connsiteX210" fmla="*/ 7158531 w 7905681"/>
                  <a:gd name="connsiteY210" fmla="*/ 1225246 h 4796589"/>
                  <a:gd name="connsiteX211" fmla="*/ 7167873 w 7905681"/>
                  <a:gd name="connsiteY211" fmla="*/ 1266085 h 4796589"/>
                  <a:gd name="connsiteX212" fmla="*/ 7172966 w 7905681"/>
                  <a:gd name="connsiteY212" fmla="*/ 1277218 h 4796589"/>
                  <a:gd name="connsiteX213" fmla="*/ 7167875 w 7905681"/>
                  <a:gd name="connsiteY213" fmla="*/ 1266087 h 4796589"/>
                  <a:gd name="connsiteX214" fmla="*/ 7158538 w 7905681"/>
                  <a:gd name="connsiteY214" fmla="*/ 1225246 h 4796589"/>
                  <a:gd name="connsiteX215" fmla="*/ 7466734 w 7905681"/>
                  <a:gd name="connsiteY215" fmla="*/ 1134482 h 4796589"/>
                  <a:gd name="connsiteX216" fmla="*/ 7466735 w 7905681"/>
                  <a:gd name="connsiteY216" fmla="*/ 1134487 h 4796589"/>
                  <a:gd name="connsiteX217" fmla="*/ 7467063 w 7905681"/>
                  <a:gd name="connsiteY217" fmla="*/ 1134769 h 4796589"/>
                  <a:gd name="connsiteX218" fmla="*/ 7105949 w 7905681"/>
                  <a:gd name="connsiteY218" fmla="*/ 1099510 h 4796589"/>
                  <a:gd name="connsiteX219" fmla="*/ 7121174 w 7905681"/>
                  <a:gd name="connsiteY219" fmla="*/ 1125408 h 4796589"/>
                  <a:gd name="connsiteX220" fmla="*/ 7133937 w 7905681"/>
                  <a:gd name="connsiteY220" fmla="*/ 1158474 h 4796589"/>
                  <a:gd name="connsiteX221" fmla="*/ 7121181 w 7905681"/>
                  <a:gd name="connsiteY221" fmla="*/ 1125414 h 4796589"/>
                  <a:gd name="connsiteX222" fmla="*/ 7110579 w 7905681"/>
                  <a:gd name="connsiteY222" fmla="*/ 1025334 h 4796589"/>
                  <a:gd name="connsiteX223" fmla="*/ 7121174 w 7905681"/>
                  <a:gd name="connsiteY223" fmla="*/ 1052805 h 4796589"/>
                  <a:gd name="connsiteX224" fmla="*/ 7107170 w 7905681"/>
                  <a:gd name="connsiteY224" fmla="*/ 1061878 h 4796589"/>
                  <a:gd name="connsiteX225" fmla="*/ 7102500 w 7905681"/>
                  <a:gd name="connsiteY225" fmla="*/ 1093643 h 4796589"/>
                  <a:gd name="connsiteX226" fmla="*/ 7102501 w 7905681"/>
                  <a:gd name="connsiteY226" fmla="*/ 1093645 h 4796589"/>
                  <a:gd name="connsiteX227" fmla="*/ 7107170 w 7905681"/>
                  <a:gd name="connsiteY227" fmla="*/ 1061880 h 4796589"/>
                  <a:gd name="connsiteX228" fmla="*/ 7121181 w 7905681"/>
                  <a:gd name="connsiteY228" fmla="*/ 1052805 h 4796589"/>
                  <a:gd name="connsiteX229" fmla="*/ 7084966 w 7905681"/>
                  <a:gd name="connsiteY229" fmla="*/ 993378 h 4796589"/>
                  <a:gd name="connsiteX230" fmla="*/ 7093158 w 7905681"/>
                  <a:gd name="connsiteY230" fmla="*/ 1011959 h 4796589"/>
                  <a:gd name="connsiteX231" fmla="*/ 7093162 w 7905681"/>
                  <a:gd name="connsiteY231" fmla="*/ 1011962 h 4796589"/>
                  <a:gd name="connsiteX232" fmla="*/ 5449164 w 7905681"/>
                  <a:gd name="connsiteY232" fmla="*/ 970610 h 4796589"/>
                  <a:gd name="connsiteX233" fmla="*/ 5421485 w 7905681"/>
                  <a:gd name="connsiteY233" fmla="*/ 986007 h 4796589"/>
                  <a:gd name="connsiteX234" fmla="*/ 5405665 w 7905681"/>
                  <a:gd name="connsiteY234" fmla="*/ 1001405 h 4796589"/>
                  <a:gd name="connsiteX235" fmla="*/ 5377997 w 7905681"/>
                  <a:gd name="connsiteY235" fmla="*/ 1005249 h 4796589"/>
                  <a:gd name="connsiteX236" fmla="*/ 5346367 w 7905681"/>
                  <a:gd name="connsiteY236" fmla="*/ 1005249 h 4796589"/>
                  <a:gd name="connsiteX237" fmla="*/ 5330547 w 7905681"/>
                  <a:gd name="connsiteY237" fmla="*/ 1016802 h 4796589"/>
                  <a:gd name="connsiteX238" fmla="*/ 5310775 w 7905681"/>
                  <a:gd name="connsiteY238" fmla="*/ 1051442 h 4796589"/>
                  <a:gd name="connsiteX239" fmla="*/ 5287059 w 7905681"/>
                  <a:gd name="connsiteY239" fmla="*/ 1066830 h 4796589"/>
                  <a:gd name="connsiteX240" fmla="*/ 5283107 w 7905681"/>
                  <a:gd name="connsiteY240" fmla="*/ 1062985 h 4796589"/>
                  <a:gd name="connsiteX241" fmla="*/ 5291012 w 7905681"/>
                  <a:gd name="connsiteY241" fmla="*/ 1047588 h 4796589"/>
                  <a:gd name="connsiteX242" fmla="*/ 5302870 w 7905681"/>
                  <a:gd name="connsiteY242" fmla="*/ 1036044 h 4796589"/>
                  <a:gd name="connsiteX243" fmla="*/ 5294964 w 7905681"/>
                  <a:gd name="connsiteY243" fmla="*/ 1024492 h 4796589"/>
                  <a:gd name="connsiteX244" fmla="*/ 5279155 w 7905681"/>
                  <a:gd name="connsiteY244" fmla="*/ 1032190 h 4796589"/>
                  <a:gd name="connsiteX245" fmla="*/ 5271240 w 7905681"/>
                  <a:gd name="connsiteY245" fmla="*/ 1036044 h 4796589"/>
                  <a:gd name="connsiteX246" fmla="*/ 5263334 w 7905681"/>
                  <a:gd name="connsiteY246" fmla="*/ 1051442 h 4796589"/>
                  <a:gd name="connsiteX247" fmla="*/ 5255429 w 7905681"/>
                  <a:gd name="connsiteY247" fmla="*/ 1055286 h 4796589"/>
                  <a:gd name="connsiteX248" fmla="*/ 5251476 w 7905681"/>
                  <a:gd name="connsiteY248" fmla="*/ 1055286 h 4796589"/>
                  <a:gd name="connsiteX249" fmla="*/ 5243561 w 7905681"/>
                  <a:gd name="connsiteY249" fmla="*/ 1028346 h 4796589"/>
                  <a:gd name="connsiteX250" fmla="*/ 5239609 w 7905681"/>
                  <a:gd name="connsiteY250" fmla="*/ 1028346 h 4796589"/>
                  <a:gd name="connsiteX251" fmla="*/ 5231704 w 7905681"/>
                  <a:gd name="connsiteY251" fmla="*/ 1051442 h 4796589"/>
                  <a:gd name="connsiteX252" fmla="*/ 5227752 w 7905681"/>
                  <a:gd name="connsiteY252" fmla="*/ 1066830 h 4796589"/>
                  <a:gd name="connsiteX253" fmla="*/ 5211941 w 7905681"/>
                  <a:gd name="connsiteY253" fmla="*/ 1086081 h 4796589"/>
                  <a:gd name="connsiteX254" fmla="*/ 5200074 w 7905681"/>
                  <a:gd name="connsiteY254" fmla="*/ 1128410 h 4796589"/>
                  <a:gd name="connsiteX255" fmla="*/ 5192168 w 7905681"/>
                  <a:gd name="connsiteY255" fmla="*/ 1151506 h 4796589"/>
                  <a:gd name="connsiteX256" fmla="*/ 5168443 w 7905681"/>
                  <a:gd name="connsiteY256" fmla="*/ 1170749 h 4796589"/>
                  <a:gd name="connsiteX257" fmla="*/ 5165088 w 7905681"/>
                  <a:gd name="connsiteY257" fmla="*/ 1164218 h 4796589"/>
                  <a:gd name="connsiteX258" fmla="*/ 5161768 w 7905681"/>
                  <a:gd name="connsiteY258" fmla="*/ 1170702 h 4796589"/>
                  <a:gd name="connsiteX259" fmla="*/ 5165718 w 7905681"/>
                  <a:gd name="connsiteY259" fmla="*/ 1189984 h 4796589"/>
                  <a:gd name="connsiteX260" fmla="*/ 5161768 w 7905681"/>
                  <a:gd name="connsiteY260" fmla="*/ 1197698 h 4796589"/>
                  <a:gd name="connsiteX261" fmla="*/ 5153869 w 7905681"/>
                  <a:gd name="connsiteY261" fmla="*/ 1205405 h 4796589"/>
                  <a:gd name="connsiteX262" fmla="*/ 5145971 w 7905681"/>
                  <a:gd name="connsiteY262" fmla="*/ 1213119 h 4796589"/>
                  <a:gd name="connsiteX263" fmla="*/ 5142021 w 7905681"/>
                  <a:gd name="connsiteY263" fmla="*/ 1220833 h 4796589"/>
                  <a:gd name="connsiteX264" fmla="*/ 5138072 w 7905681"/>
                  <a:gd name="connsiteY264" fmla="*/ 1232401 h 4796589"/>
                  <a:gd name="connsiteX265" fmla="*/ 5130174 w 7905681"/>
                  <a:gd name="connsiteY265" fmla="*/ 1259396 h 4796589"/>
                  <a:gd name="connsiteX266" fmla="*/ 5118326 w 7905681"/>
                  <a:gd name="connsiteY266" fmla="*/ 1274817 h 4796589"/>
                  <a:gd name="connsiteX267" fmla="*/ 5130174 w 7905681"/>
                  <a:gd name="connsiteY267" fmla="*/ 1286385 h 4796589"/>
                  <a:gd name="connsiteX268" fmla="*/ 5145971 w 7905681"/>
                  <a:gd name="connsiteY268" fmla="*/ 1267103 h 4796589"/>
                  <a:gd name="connsiteX269" fmla="*/ 5153869 w 7905681"/>
                  <a:gd name="connsiteY269" fmla="*/ 1251682 h 4796589"/>
                  <a:gd name="connsiteX270" fmla="*/ 5157819 w 7905681"/>
                  <a:gd name="connsiteY270" fmla="*/ 1243968 h 4796589"/>
                  <a:gd name="connsiteX271" fmla="*/ 5169667 w 7905681"/>
                  <a:gd name="connsiteY271" fmla="*/ 1228547 h 4796589"/>
                  <a:gd name="connsiteX272" fmla="*/ 5193363 w 7905681"/>
                  <a:gd name="connsiteY272" fmla="*/ 1216973 h 4796589"/>
                  <a:gd name="connsiteX273" fmla="*/ 5205211 w 7905681"/>
                  <a:gd name="connsiteY273" fmla="*/ 1209266 h 4796589"/>
                  <a:gd name="connsiteX274" fmla="*/ 5217059 w 7905681"/>
                  <a:gd name="connsiteY274" fmla="*/ 1186124 h 4796589"/>
                  <a:gd name="connsiteX275" fmla="*/ 5221008 w 7905681"/>
                  <a:gd name="connsiteY275" fmla="*/ 1166848 h 4796589"/>
                  <a:gd name="connsiteX276" fmla="*/ 5232856 w 7905681"/>
                  <a:gd name="connsiteY276" fmla="*/ 1151420 h 4796589"/>
                  <a:gd name="connsiteX277" fmla="*/ 5248660 w 7905681"/>
                  <a:gd name="connsiteY277" fmla="*/ 1135999 h 4796589"/>
                  <a:gd name="connsiteX278" fmla="*/ 5248660 w 7905681"/>
                  <a:gd name="connsiteY278" fmla="*/ 1143706 h 4796589"/>
                  <a:gd name="connsiteX279" fmla="*/ 5248660 w 7905681"/>
                  <a:gd name="connsiteY279" fmla="*/ 1151420 h 4796589"/>
                  <a:gd name="connsiteX280" fmla="*/ 5248660 w 7905681"/>
                  <a:gd name="connsiteY280" fmla="*/ 1159134 h 4796589"/>
                  <a:gd name="connsiteX281" fmla="*/ 5248660 w 7905681"/>
                  <a:gd name="connsiteY281" fmla="*/ 1166848 h 4796589"/>
                  <a:gd name="connsiteX282" fmla="*/ 5248660 w 7905681"/>
                  <a:gd name="connsiteY282" fmla="*/ 1174555 h 4796589"/>
                  <a:gd name="connsiteX283" fmla="*/ 5232856 w 7905681"/>
                  <a:gd name="connsiteY283" fmla="*/ 1178417 h 4796589"/>
                  <a:gd name="connsiteX284" fmla="*/ 5232856 w 7905681"/>
                  <a:gd name="connsiteY284" fmla="*/ 1189984 h 4796589"/>
                  <a:gd name="connsiteX285" fmla="*/ 5228907 w 7905681"/>
                  <a:gd name="connsiteY285" fmla="*/ 1205405 h 4796589"/>
                  <a:gd name="connsiteX286" fmla="*/ 5209161 w 7905681"/>
                  <a:gd name="connsiteY286" fmla="*/ 1243968 h 4796589"/>
                  <a:gd name="connsiteX287" fmla="*/ 5197312 w 7905681"/>
                  <a:gd name="connsiteY287" fmla="*/ 1267103 h 4796589"/>
                  <a:gd name="connsiteX288" fmla="*/ 5193363 w 7905681"/>
                  <a:gd name="connsiteY288" fmla="*/ 1286385 h 4796589"/>
                  <a:gd name="connsiteX289" fmla="*/ 5189414 w 7905681"/>
                  <a:gd name="connsiteY289" fmla="*/ 1317235 h 4796589"/>
                  <a:gd name="connsiteX290" fmla="*/ 5189414 w 7905681"/>
                  <a:gd name="connsiteY290" fmla="*/ 1328809 h 4796589"/>
                  <a:gd name="connsiteX291" fmla="*/ 5197312 w 7905681"/>
                  <a:gd name="connsiteY291" fmla="*/ 1344230 h 4796589"/>
                  <a:gd name="connsiteX292" fmla="*/ 5197312 w 7905681"/>
                  <a:gd name="connsiteY292" fmla="*/ 1351944 h 4796589"/>
                  <a:gd name="connsiteX293" fmla="*/ 5181514 w 7905681"/>
                  <a:gd name="connsiteY293" fmla="*/ 1367365 h 4796589"/>
                  <a:gd name="connsiteX294" fmla="*/ 5181514 w 7905681"/>
                  <a:gd name="connsiteY294" fmla="*/ 1375079 h 4796589"/>
                  <a:gd name="connsiteX295" fmla="*/ 5173616 w 7905681"/>
                  <a:gd name="connsiteY295" fmla="*/ 1386647 h 4796589"/>
                  <a:gd name="connsiteX296" fmla="*/ 5173616 w 7905681"/>
                  <a:gd name="connsiteY296" fmla="*/ 1402076 h 4796589"/>
                  <a:gd name="connsiteX297" fmla="*/ 5173616 w 7905681"/>
                  <a:gd name="connsiteY297" fmla="*/ 1429064 h 4796589"/>
                  <a:gd name="connsiteX298" fmla="*/ 5181514 w 7905681"/>
                  <a:gd name="connsiteY298" fmla="*/ 1448346 h 4796589"/>
                  <a:gd name="connsiteX299" fmla="*/ 5173616 w 7905681"/>
                  <a:gd name="connsiteY299" fmla="*/ 1459913 h 4796589"/>
                  <a:gd name="connsiteX300" fmla="*/ 5169667 w 7905681"/>
                  <a:gd name="connsiteY300" fmla="*/ 1471488 h 4796589"/>
                  <a:gd name="connsiteX301" fmla="*/ 5161768 w 7905681"/>
                  <a:gd name="connsiteY301" fmla="*/ 1494623 h 4796589"/>
                  <a:gd name="connsiteX302" fmla="*/ 5157819 w 7905681"/>
                  <a:gd name="connsiteY302" fmla="*/ 1525473 h 4796589"/>
                  <a:gd name="connsiteX303" fmla="*/ 5161768 w 7905681"/>
                  <a:gd name="connsiteY303" fmla="*/ 1552468 h 4796589"/>
                  <a:gd name="connsiteX304" fmla="*/ 5181514 w 7905681"/>
                  <a:gd name="connsiteY304" fmla="*/ 1598738 h 4796589"/>
                  <a:gd name="connsiteX305" fmla="*/ 5181514 w 7905681"/>
                  <a:gd name="connsiteY305" fmla="*/ 1614167 h 4796589"/>
                  <a:gd name="connsiteX306" fmla="*/ 5181514 w 7905681"/>
                  <a:gd name="connsiteY306" fmla="*/ 1660437 h 4796589"/>
                  <a:gd name="connsiteX307" fmla="*/ 5176481 w 7905681"/>
                  <a:gd name="connsiteY307" fmla="*/ 1660735 h 4796589"/>
                  <a:gd name="connsiteX308" fmla="*/ 5169785 w 7905681"/>
                  <a:gd name="connsiteY308" fmla="*/ 1661132 h 4796589"/>
                  <a:gd name="connsiteX309" fmla="*/ 5169915 w 7905681"/>
                  <a:gd name="connsiteY309" fmla="*/ 1661396 h 4796589"/>
                  <a:gd name="connsiteX310" fmla="*/ 5178615 w 7905681"/>
                  <a:gd name="connsiteY310" fmla="*/ 1660887 h 4796589"/>
                  <a:gd name="connsiteX311" fmla="*/ 5178615 w 7905681"/>
                  <a:gd name="connsiteY311" fmla="*/ 1674492 h 4796589"/>
                  <a:gd name="connsiteX312" fmla="*/ 5182059 w 7905681"/>
                  <a:gd name="connsiteY312" fmla="*/ 1691224 h 4796589"/>
                  <a:gd name="connsiteX313" fmla="*/ 5195307 w 7905681"/>
                  <a:gd name="connsiteY313" fmla="*/ 1727016 h 4796589"/>
                  <a:gd name="connsiteX314" fmla="*/ 5206636 w 7905681"/>
                  <a:gd name="connsiteY314" fmla="*/ 1738027 h 4796589"/>
                  <a:gd name="connsiteX315" fmla="*/ 5211304 w 7905681"/>
                  <a:gd name="connsiteY315" fmla="*/ 1765256 h 4796589"/>
                  <a:gd name="connsiteX316" fmla="*/ 5220641 w 7905681"/>
                  <a:gd name="connsiteY316" fmla="*/ 1778871 h 4796589"/>
                  <a:gd name="connsiteX317" fmla="*/ 5229984 w 7905681"/>
                  <a:gd name="connsiteY317" fmla="*/ 1801561 h 4796589"/>
                  <a:gd name="connsiteX318" fmla="*/ 5248662 w 7905681"/>
                  <a:gd name="connsiteY318" fmla="*/ 1815176 h 4796589"/>
                  <a:gd name="connsiteX319" fmla="*/ 5243994 w 7905681"/>
                  <a:gd name="connsiteY319" fmla="*/ 1815176 h 4796589"/>
                  <a:gd name="connsiteX320" fmla="*/ 5246308 w 7905681"/>
                  <a:gd name="connsiteY320" fmla="*/ 1883419 h 4796589"/>
                  <a:gd name="connsiteX321" fmla="*/ 5246311 w 7905681"/>
                  <a:gd name="connsiteY321" fmla="*/ 1883427 h 4796589"/>
                  <a:gd name="connsiteX322" fmla="*/ 5243995 w 7905681"/>
                  <a:gd name="connsiteY322" fmla="*/ 1815178 h 4796589"/>
                  <a:gd name="connsiteX323" fmla="*/ 5267343 w 7905681"/>
                  <a:gd name="connsiteY323" fmla="*/ 1819712 h 4796589"/>
                  <a:gd name="connsiteX324" fmla="*/ 5281352 w 7905681"/>
                  <a:gd name="connsiteY324" fmla="*/ 1815178 h 4796589"/>
                  <a:gd name="connsiteX325" fmla="*/ 5300031 w 7905681"/>
                  <a:gd name="connsiteY325" fmla="*/ 1801565 h 4796589"/>
                  <a:gd name="connsiteX326" fmla="*/ 5332718 w 7905681"/>
                  <a:gd name="connsiteY326" fmla="*/ 1783411 h 4796589"/>
                  <a:gd name="connsiteX327" fmla="*/ 5332718 w 7905681"/>
                  <a:gd name="connsiteY327" fmla="*/ 1778872 h 4796589"/>
                  <a:gd name="connsiteX328" fmla="*/ 5334628 w 7905681"/>
                  <a:gd name="connsiteY328" fmla="*/ 1778750 h 4796589"/>
                  <a:gd name="connsiteX329" fmla="*/ 5351801 w 7905681"/>
                  <a:gd name="connsiteY329" fmla="*/ 1762028 h 4796589"/>
                  <a:gd name="connsiteX330" fmla="*/ 5354273 w 7905681"/>
                  <a:gd name="connsiteY330" fmla="*/ 1759621 h 4796589"/>
                  <a:gd name="connsiteX331" fmla="*/ 5362177 w 7905681"/>
                  <a:gd name="connsiteY331" fmla="*/ 1744233 h 4796589"/>
                  <a:gd name="connsiteX332" fmla="*/ 5377997 w 7905681"/>
                  <a:gd name="connsiteY332" fmla="*/ 1717283 h 4796589"/>
                  <a:gd name="connsiteX333" fmla="*/ 5393807 w 7905681"/>
                  <a:gd name="connsiteY333" fmla="*/ 1682643 h 4796589"/>
                  <a:gd name="connsiteX334" fmla="*/ 5401713 w 7905681"/>
                  <a:gd name="connsiteY334" fmla="*/ 1644159 h 4796589"/>
                  <a:gd name="connsiteX335" fmla="*/ 5397761 w 7905681"/>
                  <a:gd name="connsiteY335" fmla="*/ 1574880 h 4796589"/>
                  <a:gd name="connsiteX336" fmla="*/ 5397761 w 7905681"/>
                  <a:gd name="connsiteY336" fmla="*/ 1544085 h 4796589"/>
                  <a:gd name="connsiteX337" fmla="*/ 5381950 w 7905681"/>
                  <a:gd name="connsiteY337" fmla="*/ 1520998 h 4796589"/>
                  <a:gd name="connsiteX338" fmla="*/ 5366130 w 7905681"/>
                  <a:gd name="connsiteY338" fmla="*/ 1490203 h 4796589"/>
                  <a:gd name="connsiteX339" fmla="*/ 5350319 w 7905681"/>
                  <a:gd name="connsiteY339" fmla="*/ 1474806 h 4796589"/>
                  <a:gd name="connsiteX340" fmla="*/ 5338452 w 7905681"/>
                  <a:gd name="connsiteY340" fmla="*/ 1447865 h 4796589"/>
                  <a:gd name="connsiteX341" fmla="*/ 5346367 w 7905681"/>
                  <a:gd name="connsiteY341" fmla="*/ 1428623 h 4796589"/>
                  <a:gd name="connsiteX342" fmla="*/ 5354273 w 7905681"/>
                  <a:gd name="connsiteY342" fmla="*/ 1420924 h 4796589"/>
                  <a:gd name="connsiteX343" fmla="*/ 5354273 w 7905681"/>
                  <a:gd name="connsiteY343" fmla="*/ 1405527 h 4796589"/>
                  <a:gd name="connsiteX344" fmla="*/ 5346367 w 7905681"/>
                  <a:gd name="connsiteY344" fmla="*/ 1374741 h 4796589"/>
                  <a:gd name="connsiteX345" fmla="*/ 5334500 w 7905681"/>
                  <a:gd name="connsiteY345" fmla="*/ 1363198 h 4796589"/>
                  <a:gd name="connsiteX346" fmla="*/ 5346367 w 7905681"/>
                  <a:gd name="connsiteY346" fmla="*/ 1355499 h 4796589"/>
                  <a:gd name="connsiteX347" fmla="*/ 5350319 w 7905681"/>
                  <a:gd name="connsiteY347" fmla="*/ 1336248 h 4796589"/>
                  <a:gd name="connsiteX348" fmla="*/ 5354273 w 7905681"/>
                  <a:gd name="connsiteY348" fmla="*/ 1317006 h 4796589"/>
                  <a:gd name="connsiteX349" fmla="*/ 5362177 w 7905681"/>
                  <a:gd name="connsiteY349" fmla="*/ 1305462 h 4796589"/>
                  <a:gd name="connsiteX350" fmla="*/ 5362177 w 7905681"/>
                  <a:gd name="connsiteY350" fmla="*/ 1274667 h 4796589"/>
                  <a:gd name="connsiteX351" fmla="*/ 5358225 w 7905681"/>
                  <a:gd name="connsiteY351" fmla="*/ 1259279 h 4796589"/>
                  <a:gd name="connsiteX352" fmla="*/ 5362177 w 7905681"/>
                  <a:gd name="connsiteY352" fmla="*/ 1240028 h 4796589"/>
                  <a:gd name="connsiteX353" fmla="*/ 5374036 w 7905681"/>
                  <a:gd name="connsiteY353" fmla="*/ 1224640 h 4796589"/>
                  <a:gd name="connsiteX354" fmla="*/ 5381950 w 7905681"/>
                  <a:gd name="connsiteY354" fmla="*/ 1209242 h 4796589"/>
                  <a:gd name="connsiteX355" fmla="*/ 5381950 w 7905681"/>
                  <a:gd name="connsiteY355" fmla="*/ 1190000 h 4796589"/>
                  <a:gd name="connsiteX356" fmla="*/ 5397761 w 7905681"/>
                  <a:gd name="connsiteY356" fmla="*/ 1186146 h 4796589"/>
                  <a:gd name="connsiteX357" fmla="*/ 5421485 w 7905681"/>
                  <a:gd name="connsiteY357" fmla="*/ 1186146 h 4796589"/>
                  <a:gd name="connsiteX358" fmla="*/ 5429391 w 7905681"/>
                  <a:gd name="connsiteY358" fmla="*/ 1155361 h 4796589"/>
                  <a:gd name="connsiteX359" fmla="*/ 5433343 w 7905681"/>
                  <a:gd name="connsiteY359" fmla="*/ 1147662 h 4796589"/>
                  <a:gd name="connsiteX360" fmla="*/ 5441249 w 7905681"/>
                  <a:gd name="connsiteY360" fmla="*/ 1143808 h 4796589"/>
                  <a:gd name="connsiteX361" fmla="*/ 5453116 w 7905681"/>
                  <a:gd name="connsiteY361" fmla="*/ 1178447 h 4796589"/>
                  <a:gd name="connsiteX362" fmla="*/ 5437295 w 7905681"/>
                  <a:gd name="connsiteY362" fmla="*/ 1197689 h 4796589"/>
                  <a:gd name="connsiteX363" fmla="*/ 5437295 w 7905681"/>
                  <a:gd name="connsiteY363" fmla="*/ 1205388 h 4796589"/>
                  <a:gd name="connsiteX364" fmla="*/ 5445210 w 7905681"/>
                  <a:gd name="connsiteY364" fmla="*/ 1209242 h 4796589"/>
                  <a:gd name="connsiteX365" fmla="*/ 5449164 w 7905681"/>
                  <a:gd name="connsiteY365" fmla="*/ 1209242 h 4796589"/>
                  <a:gd name="connsiteX366" fmla="*/ 5457068 w 7905681"/>
                  <a:gd name="connsiteY366" fmla="*/ 1205388 h 4796589"/>
                  <a:gd name="connsiteX367" fmla="*/ 5461021 w 7905681"/>
                  <a:gd name="connsiteY367" fmla="*/ 1190000 h 4796589"/>
                  <a:gd name="connsiteX368" fmla="*/ 5464973 w 7905681"/>
                  <a:gd name="connsiteY368" fmla="*/ 1186146 h 4796589"/>
                  <a:gd name="connsiteX369" fmla="*/ 5468925 w 7905681"/>
                  <a:gd name="connsiteY369" fmla="*/ 1166904 h 4796589"/>
                  <a:gd name="connsiteX370" fmla="*/ 5468925 w 7905681"/>
                  <a:gd name="connsiteY370" fmla="*/ 1155361 h 4796589"/>
                  <a:gd name="connsiteX371" fmla="*/ 5468925 w 7905681"/>
                  <a:gd name="connsiteY371" fmla="*/ 1139963 h 4796589"/>
                  <a:gd name="connsiteX372" fmla="*/ 5468925 w 7905681"/>
                  <a:gd name="connsiteY372" fmla="*/ 1124566 h 4796589"/>
                  <a:gd name="connsiteX373" fmla="*/ 5480794 w 7905681"/>
                  <a:gd name="connsiteY373" fmla="*/ 1109168 h 4796589"/>
                  <a:gd name="connsiteX374" fmla="*/ 5488698 w 7905681"/>
                  <a:gd name="connsiteY374" fmla="*/ 1101469 h 4796589"/>
                  <a:gd name="connsiteX375" fmla="*/ 5508461 w 7905681"/>
                  <a:gd name="connsiteY375" fmla="*/ 1097625 h 4796589"/>
                  <a:gd name="connsiteX376" fmla="*/ 5516376 w 7905681"/>
                  <a:gd name="connsiteY376" fmla="*/ 1089926 h 4796589"/>
                  <a:gd name="connsiteX377" fmla="*/ 5500556 w 7905681"/>
                  <a:gd name="connsiteY377" fmla="*/ 1074529 h 4796589"/>
                  <a:gd name="connsiteX378" fmla="*/ 5496604 w 7905681"/>
                  <a:gd name="connsiteY378" fmla="*/ 1062985 h 4796589"/>
                  <a:gd name="connsiteX379" fmla="*/ 5504509 w 7905681"/>
                  <a:gd name="connsiteY379" fmla="*/ 1051442 h 4796589"/>
                  <a:gd name="connsiteX380" fmla="*/ 5512424 w 7905681"/>
                  <a:gd name="connsiteY380" fmla="*/ 1039889 h 4796589"/>
                  <a:gd name="connsiteX381" fmla="*/ 5516376 w 7905681"/>
                  <a:gd name="connsiteY381" fmla="*/ 1036044 h 4796589"/>
                  <a:gd name="connsiteX382" fmla="*/ 5516376 w 7905681"/>
                  <a:gd name="connsiteY382" fmla="*/ 1028346 h 4796589"/>
                  <a:gd name="connsiteX383" fmla="*/ 5520328 w 7905681"/>
                  <a:gd name="connsiteY383" fmla="*/ 1024492 h 4796589"/>
                  <a:gd name="connsiteX384" fmla="*/ 5524282 w 7905681"/>
                  <a:gd name="connsiteY384" fmla="*/ 1024492 h 4796589"/>
                  <a:gd name="connsiteX385" fmla="*/ 5540092 w 7905681"/>
                  <a:gd name="connsiteY385" fmla="*/ 1020647 h 4796589"/>
                  <a:gd name="connsiteX386" fmla="*/ 5548006 w 7905681"/>
                  <a:gd name="connsiteY386" fmla="*/ 1020647 h 4796589"/>
                  <a:gd name="connsiteX387" fmla="*/ 5540092 w 7905681"/>
                  <a:gd name="connsiteY387" fmla="*/ 1009103 h 4796589"/>
                  <a:gd name="connsiteX388" fmla="*/ 5524282 w 7905681"/>
                  <a:gd name="connsiteY388" fmla="*/ 997551 h 4796589"/>
                  <a:gd name="connsiteX389" fmla="*/ 5516376 w 7905681"/>
                  <a:gd name="connsiteY389" fmla="*/ 989852 h 4796589"/>
                  <a:gd name="connsiteX390" fmla="*/ 5504509 w 7905681"/>
                  <a:gd name="connsiteY390" fmla="*/ 982163 h 4796589"/>
                  <a:gd name="connsiteX391" fmla="*/ 5484746 w 7905681"/>
                  <a:gd name="connsiteY391" fmla="*/ 974464 h 4796589"/>
                  <a:gd name="connsiteX392" fmla="*/ 5449164 w 7905681"/>
                  <a:gd name="connsiteY392" fmla="*/ 970610 h 4796589"/>
                  <a:gd name="connsiteX393" fmla="*/ 4545885 w 7905681"/>
                  <a:gd name="connsiteY393" fmla="*/ 912118 h 4796589"/>
                  <a:gd name="connsiteX394" fmla="*/ 4534207 w 7905681"/>
                  <a:gd name="connsiteY394" fmla="*/ 921200 h 4796589"/>
                  <a:gd name="connsiteX395" fmla="*/ 4534207 w 7905681"/>
                  <a:gd name="connsiteY395" fmla="*/ 927075 h 4796589"/>
                  <a:gd name="connsiteX396" fmla="*/ 4537434 w 7905681"/>
                  <a:gd name="connsiteY396" fmla="*/ 929012 h 4796589"/>
                  <a:gd name="connsiteX397" fmla="*/ 4537761 w 7905681"/>
                  <a:gd name="connsiteY397" fmla="*/ 920047 h 4796589"/>
                  <a:gd name="connsiteX398" fmla="*/ 4539736 w 7905681"/>
                  <a:gd name="connsiteY398" fmla="*/ 918120 h 4796589"/>
                  <a:gd name="connsiteX399" fmla="*/ 756357 w 7905681"/>
                  <a:gd name="connsiteY399" fmla="*/ 661392 h 4796589"/>
                  <a:gd name="connsiteX400" fmla="*/ 756358 w 7905681"/>
                  <a:gd name="connsiteY400" fmla="*/ 663733 h 4796589"/>
                  <a:gd name="connsiteX401" fmla="*/ 757841 w 7905681"/>
                  <a:gd name="connsiteY401" fmla="*/ 664214 h 4796589"/>
                  <a:gd name="connsiteX402" fmla="*/ 758205 w 7905681"/>
                  <a:gd name="connsiteY402" fmla="*/ 664331 h 4796589"/>
                  <a:gd name="connsiteX403" fmla="*/ 758205 w 7905681"/>
                  <a:gd name="connsiteY403" fmla="*/ 661392 h 4796589"/>
                  <a:gd name="connsiteX404" fmla="*/ 720740 w 7905681"/>
                  <a:gd name="connsiteY404" fmla="*/ 645530 h 4796589"/>
                  <a:gd name="connsiteX405" fmla="*/ 720740 w 7905681"/>
                  <a:gd name="connsiteY405" fmla="*/ 648363 h 4796589"/>
                  <a:gd name="connsiteX406" fmla="*/ 724701 w 7905681"/>
                  <a:gd name="connsiteY406" fmla="*/ 656053 h 4796589"/>
                  <a:gd name="connsiteX407" fmla="*/ 726127 w 7905681"/>
                  <a:gd name="connsiteY407" fmla="*/ 656514 h 4796589"/>
                  <a:gd name="connsiteX408" fmla="*/ 723207 w 7905681"/>
                  <a:gd name="connsiteY408" fmla="*/ 650815 h 4796589"/>
                  <a:gd name="connsiteX409" fmla="*/ 722713 w 7905681"/>
                  <a:gd name="connsiteY409" fmla="*/ 649854 h 4796589"/>
                  <a:gd name="connsiteX410" fmla="*/ 722713 w 7905681"/>
                  <a:gd name="connsiteY410" fmla="*/ 646012 h 4796589"/>
                  <a:gd name="connsiteX411" fmla="*/ 3889429 w 7905681"/>
                  <a:gd name="connsiteY411" fmla="*/ 506825 h 4796589"/>
                  <a:gd name="connsiteX412" fmla="*/ 3889794 w 7905681"/>
                  <a:gd name="connsiteY412" fmla="*/ 508595 h 4796589"/>
                  <a:gd name="connsiteX413" fmla="*/ 3889794 w 7905681"/>
                  <a:gd name="connsiteY413" fmla="*/ 508249 h 4796589"/>
                  <a:gd name="connsiteX414" fmla="*/ 7620829 w 7905681"/>
                  <a:gd name="connsiteY414" fmla="*/ 326734 h 4796589"/>
                  <a:gd name="connsiteX415" fmla="*/ 7681538 w 7905681"/>
                  <a:gd name="connsiteY415" fmla="*/ 363033 h 4796589"/>
                  <a:gd name="connsiteX416" fmla="*/ 7690876 w 7905681"/>
                  <a:gd name="connsiteY416" fmla="*/ 376646 h 4796589"/>
                  <a:gd name="connsiteX417" fmla="*/ 7700214 w 7905681"/>
                  <a:gd name="connsiteY417" fmla="*/ 408411 h 4796589"/>
                  <a:gd name="connsiteX418" fmla="*/ 7709556 w 7905681"/>
                  <a:gd name="connsiteY418" fmla="*/ 444716 h 4796589"/>
                  <a:gd name="connsiteX419" fmla="*/ 7718895 w 7905681"/>
                  <a:gd name="connsiteY419" fmla="*/ 467410 h 4796589"/>
                  <a:gd name="connsiteX420" fmla="*/ 7728232 w 7905681"/>
                  <a:gd name="connsiteY420" fmla="*/ 508247 h 4796589"/>
                  <a:gd name="connsiteX421" fmla="*/ 7746913 w 7905681"/>
                  <a:gd name="connsiteY421" fmla="*/ 549086 h 4796589"/>
                  <a:gd name="connsiteX422" fmla="*/ 7751580 w 7905681"/>
                  <a:gd name="connsiteY422" fmla="*/ 580853 h 4796589"/>
                  <a:gd name="connsiteX423" fmla="*/ 7765589 w 7905681"/>
                  <a:gd name="connsiteY423" fmla="*/ 603545 h 4796589"/>
                  <a:gd name="connsiteX424" fmla="*/ 7784269 w 7905681"/>
                  <a:gd name="connsiteY424" fmla="*/ 612618 h 4796589"/>
                  <a:gd name="connsiteX425" fmla="*/ 7802945 w 7905681"/>
                  <a:gd name="connsiteY425" fmla="*/ 612618 h 4796589"/>
                  <a:gd name="connsiteX426" fmla="*/ 7812287 w 7905681"/>
                  <a:gd name="connsiteY426" fmla="*/ 608085 h 4796589"/>
                  <a:gd name="connsiteX427" fmla="*/ 7826297 w 7905681"/>
                  <a:gd name="connsiteY427" fmla="*/ 603545 h 4796589"/>
                  <a:gd name="connsiteX428" fmla="*/ 7830964 w 7905681"/>
                  <a:gd name="connsiteY428" fmla="*/ 617158 h 4796589"/>
                  <a:gd name="connsiteX429" fmla="*/ 7830964 w 7905681"/>
                  <a:gd name="connsiteY429" fmla="*/ 635311 h 4796589"/>
                  <a:gd name="connsiteX430" fmla="*/ 7835635 w 7905681"/>
                  <a:gd name="connsiteY430" fmla="*/ 657996 h 4796589"/>
                  <a:gd name="connsiteX431" fmla="*/ 7844973 w 7905681"/>
                  <a:gd name="connsiteY431" fmla="*/ 676149 h 4796589"/>
                  <a:gd name="connsiteX432" fmla="*/ 7854311 w 7905681"/>
                  <a:gd name="connsiteY432" fmla="*/ 676149 h 4796589"/>
                  <a:gd name="connsiteX433" fmla="*/ 7872991 w 7905681"/>
                  <a:gd name="connsiteY433" fmla="*/ 676149 h 4796589"/>
                  <a:gd name="connsiteX434" fmla="*/ 7882330 w 7905681"/>
                  <a:gd name="connsiteY434" fmla="*/ 698842 h 4796589"/>
                  <a:gd name="connsiteX435" fmla="*/ 7891672 w 7905681"/>
                  <a:gd name="connsiteY435" fmla="*/ 703381 h 4796589"/>
                  <a:gd name="connsiteX436" fmla="*/ 7891672 w 7905681"/>
                  <a:gd name="connsiteY436" fmla="*/ 707915 h 4796589"/>
                  <a:gd name="connsiteX437" fmla="*/ 7882330 w 7905681"/>
                  <a:gd name="connsiteY437" fmla="*/ 716995 h 4796589"/>
                  <a:gd name="connsiteX438" fmla="*/ 7887000 w 7905681"/>
                  <a:gd name="connsiteY438" fmla="*/ 726068 h 4796589"/>
                  <a:gd name="connsiteX439" fmla="*/ 7896339 w 7905681"/>
                  <a:gd name="connsiteY439" fmla="*/ 726068 h 4796589"/>
                  <a:gd name="connsiteX440" fmla="*/ 7901010 w 7905681"/>
                  <a:gd name="connsiteY440" fmla="*/ 726068 h 4796589"/>
                  <a:gd name="connsiteX441" fmla="*/ 7905681 w 7905681"/>
                  <a:gd name="connsiteY441" fmla="*/ 730608 h 4796589"/>
                  <a:gd name="connsiteX442" fmla="*/ 7901010 w 7905681"/>
                  <a:gd name="connsiteY442" fmla="*/ 757834 h 4796589"/>
                  <a:gd name="connsiteX443" fmla="*/ 7891672 w 7905681"/>
                  <a:gd name="connsiteY443" fmla="*/ 766906 h 4796589"/>
                  <a:gd name="connsiteX444" fmla="*/ 7872991 w 7905681"/>
                  <a:gd name="connsiteY444" fmla="*/ 766906 h 4796589"/>
                  <a:gd name="connsiteX445" fmla="*/ 7858982 w 7905681"/>
                  <a:gd name="connsiteY445" fmla="*/ 780526 h 4796589"/>
                  <a:gd name="connsiteX446" fmla="*/ 7854311 w 7905681"/>
                  <a:gd name="connsiteY446" fmla="*/ 785059 h 4796589"/>
                  <a:gd name="connsiteX447" fmla="*/ 7844973 w 7905681"/>
                  <a:gd name="connsiteY447" fmla="*/ 785059 h 4796589"/>
                  <a:gd name="connsiteX448" fmla="*/ 7844973 w 7905681"/>
                  <a:gd name="connsiteY448" fmla="*/ 798671 h 4796589"/>
                  <a:gd name="connsiteX449" fmla="*/ 7840306 w 7905681"/>
                  <a:gd name="connsiteY449" fmla="*/ 803212 h 4796589"/>
                  <a:gd name="connsiteX450" fmla="*/ 7830964 w 7905681"/>
                  <a:gd name="connsiteY450" fmla="*/ 803212 h 4796589"/>
                  <a:gd name="connsiteX451" fmla="*/ 7812287 w 7905681"/>
                  <a:gd name="connsiteY451" fmla="*/ 803212 h 4796589"/>
                  <a:gd name="connsiteX452" fmla="*/ 7812287 w 7905681"/>
                  <a:gd name="connsiteY452" fmla="*/ 830438 h 4796589"/>
                  <a:gd name="connsiteX453" fmla="*/ 7802945 w 7905681"/>
                  <a:gd name="connsiteY453" fmla="*/ 830438 h 4796589"/>
                  <a:gd name="connsiteX454" fmla="*/ 7798278 w 7905681"/>
                  <a:gd name="connsiteY454" fmla="*/ 830438 h 4796589"/>
                  <a:gd name="connsiteX455" fmla="*/ 7802945 w 7905681"/>
                  <a:gd name="connsiteY455" fmla="*/ 848590 h 4796589"/>
                  <a:gd name="connsiteX456" fmla="*/ 7793608 w 7905681"/>
                  <a:gd name="connsiteY456" fmla="*/ 853130 h 4796589"/>
                  <a:gd name="connsiteX457" fmla="*/ 7779599 w 7905681"/>
                  <a:gd name="connsiteY457" fmla="*/ 844057 h 4796589"/>
                  <a:gd name="connsiteX458" fmla="*/ 7765589 w 7905681"/>
                  <a:gd name="connsiteY458" fmla="*/ 830438 h 4796589"/>
                  <a:gd name="connsiteX459" fmla="*/ 7760922 w 7905681"/>
                  <a:gd name="connsiteY459" fmla="*/ 834977 h 4796589"/>
                  <a:gd name="connsiteX460" fmla="*/ 7760922 w 7905681"/>
                  <a:gd name="connsiteY460" fmla="*/ 844057 h 4796589"/>
                  <a:gd name="connsiteX461" fmla="*/ 7770260 w 7905681"/>
                  <a:gd name="connsiteY461" fmla="*/ 853130 h 4796589"/>
                  <a:gd name="connsiteX462" fmla="*/ 7779599 w 7905681"/>
                  <a:gd name="connsiteY462" fmla="*/ 862203 h 4796589"/>
                  <a:gd name="connsiteX463" fmla="*/ 7765589 w 7905681"/>
                  <a:gd name="connsiteY463" fmla="*/ 875823 h 4796589"/>
                  <a:gd name="connsiteX464" fmla="*/ 7751580 w 7905681"/>
                  <a:gd name="connsiteY464" fmla="*/ 880356 h 4796589"/>
                  <a:gd name="connsiteX465" fmla="*/ 7751580 w 7905681"/>
                  <a:gd name="connsiteY465" fmla="*/ 862203 h 4796589"/>
                  <a:gd name="connsiteX466" fmla="*/ 7751580 w 7905681"/>
                  <a:gd name="connsiteY466" fmla="*/ 853130 h 4796589"/>
                  <a:gd name="connsiteX467" fmla="*/ 7737571 w 7905681"/>
                  <a:gd name="connsiteY467" fmla="*/ 848590 h 4796589"/>
                  <a:gd name="connsiteX468" fmla="*/ 7728232 w 7905681"/>
                  <a:gd name="connsiteY468" fmla="*/ 853130 h 4796589"/>
                  <a:gd name="connsiteX469" fmla="*/ 7728232 w 7905681"/>
                  <a:gd name="connsiteY469" fmla="*/ 871282 h 4796589"/>
                  <a:gd name="connsiteX470" fmla="*/ 7728232 w 7905681"/>
                  <a:gd name="connsiteY470" fmla="*/ 880356 h 4796589"/>
                  <a:gd name="connsiteX471" fmla="*/ 7704886 w 7905681"/>
                  <a:gd name="connsiteY471" fmla="*/ 880356 h 4796589"/>
                  <a:gd name="connsiteX472" fmla="*/ 7700214 w 7905681"/>
                  <a:gd name="connsiteY472" fmla="*/ 871282 h 4796589"/>
                  <a:gd name="connsiteX473" fmla="*/ 7681538 w 7905681"/>
                  <a:gd name="connsiteY473" fmla="*/ 853130 h 4796589"/>
                  <a:gd name="connsiteX474" fmla="*/ 7681538 w 7905681"/>
                  <a:gd name="connsiteY474" fmla="*/ 862203 h 4796589"/>
                  <a:gd name="connsiteX475" fmla="*/ 7676867 w 7905681"/>
                  <a:gd name="connsiteY475" fmla="*/ 875823 h 4796589"/>
                  <a:gd name="connsiteX476" fmla="*/ 7676867 w 7905681"/>
                  <a:gd name="connsiteY476" fmla="*/ 884896 h 4796589"/>
                  <a:gd name="connsiteX477" fmla="*/ 7681538 w 7905681"/>
                  <a:gd name="connsiteY477" fmla="*/ 898509 h 4796589"/>
                  <a:gd name="connsiteX478" fmla="*/ 7681538 w 7905681"/>
                  <a:gd name="connsiteY478" fmla="*/ 907589 h 4796589"/>
                  <a:gd name="connsiteX479" fmla="*/ 7676867 w 7905681"/>
                  <a:gd name="connsiteY479" fmla="*/ 925735 h 4796589"/>
                  <a:gd name="connsiteX480" fmla="*/ 7681538 w 7905681"/>
                  <a:gd name="connsiteY480" fmla="*/ 939354 h 4796589"/>
                  <a:gd name="connsiteX481" fmla="*/ 7676867 w 7905681"/>
                  <a:gd name="connsiteY481" fmla="*/ 957500 h 4796589"/>
                  <a:gd name="connsiteX482" fmla="*/ 7672196 w 7905681"/>
                  <a:gd name="connsiteY482" fmla="*/ 966580 h 4796589"/>
                  <a:gd name="connsiteX483" fmla="*/ 7658191 w 7905681"/>
                  <a:gd name="connsiteY483" fmla="*/ 971113 h 4796589"/>
                  <a:gd name="connsiteX484" fmla="*/ 7644182 w 7905681"/>
                  <a:gd name="connsiteY484" fmla="*/ 957500 h 4796589"/>
                  <a:gd name="connsiteX485" fmla="*/ 7634838 w 7905681"/>
                  <a:gd name="connsiteY485" fmla="*/ 957500 h 4796589"/>
                  <a:gd name="connsiteX486" fmla="*/ 7639510 w 7905681"/>
                  <a:gd name="connsiteY486" fmla="*/ 980193 h 4796589"/>
                  <a:gd name="connsiteX487" fmla="*/ 7634838 w 7905681"/>
                  <a:gd name="connsiteY487" fmla="*/ 993805 h 4796589"/>
                  <a:gd name="connsiteX488" fmla="*/ 7620829 w 7905681"/>
                  <a:gd name="connsiteY488" fmla="*/ 998346 h 4796589"/>
                  <a:gd name="connsiteX489" fmla="*/ 7611492 w 7905681"/>
                  <a:gd name="connsiteY489" fmla="*/ 993805 h 4796589"/>
                  <a:gd name="connsiteX490" fmla="*/ 7592816 w 7905681"/>
                  <a:gd name="connsiteY490" fmla="*/ 993805 h 4796589"/>
                  <a:gd name="connsiteX491" fmla="*/ 7597483 w 7905681"/>
                  <a:gd name="connsiteY491" fmla="*/ 1002878 h 4796589"/>
                  <a:gd name="connsiteX492" fmla="*/ 7602154 w 7905681"/>
                  <a:gd name="connsiteY492" fmla="*/ 1002878 h 4796589"/>
                  <a:gd name="connsiteX493" fmla="*/ 7602154 w 7905681"/>
                  <a:gd name="connsiteY493" fmla="*/ 1007419 h 4796589"/>
                  <a:gd name="connsiteX494" fmla="*/ 7602154 w 7905681"/>
                  <a:gd name="connsiteY494" fmla="*/ 1021031 h 4796589"/>
                  <a:gd name="connsiteX495" fmla="*/ 7597483 w 7905681"/>
                  <a:gd name="connsiteY495" fmla="*/ 1021031 h 4796589"/>
                  <a:gd name="connsiteX496" fmla="*/ 7592816 w 7905681"/>
                  <a:gd name="connsiteY496" fmla="*/ 1016499 h 4796589"/>
                  <a:gd name="connsiteX497" fmla="*/ 7583473 w 7905681"/>
                  <a:gd name="connsiteY497" fmla="*/ 1007419 h 4796589"/>
                  <a:gd name="connsiteX498" fmla="*/ 7583473 w 7905681"/>
                  <a:gd name="connsiteY498" fmla="*/ 1021031 h 4796589"/>
                  <a:gd name="connsiteX499" fmla="*/ 7578806 w 7905681"/>
                  <a:gd name="connsiteY499" fmla="*/ 1025571 h 4796589"/>
                  <a:gd name="connsiteX500" fmla="*/ 7569464 w 7905681"/>
                  <a:gd name="connsiteY500" fmla="*/ 1030111 h 4796589"/>
                  <a:gd name="connsiteX501" fmla="*/ 7569464 w 7905681"/>
                  <a:gd name="connsiteY501" fmla="*/ 1025571 h 4796589"/>
                  <a:gd name="connsiteX502" fmla="*/ 7564797 w 7905681"/>
                  <a:gd name="connsiteY502" fmla="*/ 1021031 h 4796589"/>
                  <a:gd name="connsiteX503" fmla="*/ 7555455 w 7905681"/>
                  <a:gd name="connsiteY503" fmla="*/ 1030111 h 4796589"/>
                  <a:gd name="connsiteX504" fmla="*/ 7555455 w 7905681"/>
                  <a:gd name="connsiteY504" fmla="*/ 1034644 h 4796589"/>
                  <a:gd name="connsiteX505" fmla="*/ 7546116 w 7905681"/>
                  <a:gd name="connsiteY505" fmla="*/ 1043724 h 4796589"/>
                  <a:gd name="connsiteX506" fmla="*/ 7546116 w 7905681"/>
                  <a:gd name="connsiteY506" fmla="*/ 1048264 h 4796589"/>
                  <a:gd name="connsiteX507" fmla="*/ 7546116 w 7905681"/>
                  <a:gd name="connsiteY507" fmla="*/ 1057338 h 4796589"/>
                  <a:gd name="connsiteX508" fmla="*/ 7550788 w 7905681"/>
                  <a:gd name="connsiteY508" fmla="*/ 1057338 h 4796589"/>
                  <a:gd name="connsiteX509" fmla="*/ 7564797 w 7905681"/>
                  <a:gd name="connsiteY509" fmla="*/ 1057338 h 4796589"/>
                  <a:gd name="connsiteX510" fmla="*/ 7564797 w 7905681"/>
                  <a:gd name="connsiteY510" fmla="*/ 1080030 h 4796589"/>
                  <a:gd name="connsiteX511" fmla="*/ 7550788 w 7905681"/>
                  <a:gd name="connsiteY511" fmla="*/ 1080030 h 4796589"/>
                  <a:gd name="connsiteX512" fmla="*/ 7546116 w 7905681"/>
                  <a:gd name="connsiteY512" fmla="*/ 1080030 h 4796589"/>
                  <a:gd name="connsiteX513" fmla="*/ 7536779 w 7905681"/>
                  <a:gd name="connsiteY513" fmla="*/ 1080030 h 4796589"/>
                  <a:gd name="connsiteX514" fmla="*/ 7536779 w 7905681"/>
                  <a:gd name="connsiteY514" fmla="*/ 1093643 h 4796589"/>
                  <a:gd name="connsiteX515" fmla="*/ 7532107 w 7905681"/>
                  <a:gd name="connsiteY515" fmla="*/ 1102716 h 4796589"/>
                  <a:gd name="connsiteX516" fmla="*/ 7532107 w 7905681"/>
                  <a:gd name="connsiteY516" fmla="*/ 1116328 h 4796589"/>
                  <a:gd name="connsiteX517" fmla="*/ 7522770 w 7905681"/>
                  <a:gd name="connsiteY517" fmla="*/ 1116328 h 4796589"/>
                  <a:gd name="connsiteX518" fmla="*/ 7518098 w 7905681"/>
                  <a:gd name="connsiteY518" fmla="*/ 1125408 h 4796589"/>
                  <a:gd name="connsiteX519" fmla="*/ 7518098 w 7905681"/>
                  <a:gd name="connsiteY519" fmla="*/ 1134481 h 4796589"/>
                  <a:gd name="connsiteX520" fmla="*/ 7518098 w 7905681"/>
                  <a:gd name="connsiteY520" fmla="*/ 1148094 h 4796589"/>
                  <a:gd name="connsiteX521" fmla="*/ 7518098 w 7905681"/>
                  <a:gd name="connsiteY521" fmla="*/ 1152634 h 4796589"/>
                  <a:gd name="connsiteX522" fmla="*/ 7513432 w 7905681"/>
                  <a:gd name="connsiteY522" fmla="*/ 1166247 h 4796589"/>
                  <a:gd name="connsiteX523" fmla="*/ 7513432 w 7905681"/>
                  <a:gd name="connsiteY523" fmla="*/ 1175327 h 4796589"/>
                  <a:gd name="connsiteX524" fmla="*/ 7508666 w 7905681"/>
                  <a:gd name="connsiteY524" fmla="*/ 1171159 h 4796589"/>
                  <a:gd name="connsiteX525" fmla="*/ 7499423 w 7905681"/>
                  <a:gd name="connsiteY525" fmla="*/ 1207092 h 4796589"/>
                  <a:gd name="connsiteX526" fmla="*/ 7504092 w 7905681"/>
                  <a:gd name="connsiteY526" fmla="*/ 1220705 h 4796589"/>
                  <a:gd name="connsiteX527" fmla="*/ 7466735 w 7905681"/>
                  <a:gd name="connsiteY527" fmla="*/ 1234317 h 4796589"/>
                  <a:gd name="connsiteX528" fmla="*/ 7462066 w 7905681"/>
                  <a:gd name="connsiteY528" fmla="*/ 1257010 h 4796589"/>
                  <a:gd name="connsiteX529" fmla="*/ 7289290 w 7905681"/>
                  <a:gd name="connsiteY529" fmla="*/ 1297852 h 4796589"/>
                  <a:gd name="connsiteX530" fmla="*/ 7279950 w 7905681"/>
                  <a:gd name="connsiteY530" fmla="*/ 1266085 h 4796589"/>
                  <a:gd name="connsiteX531" fmla="*/ 7284619 w 7905681"/>
                  <a:gd name="connsiteY531" fmla="*/ 1225242 h 4796589"/>
                  <a:gd name="connsiteX532" fmla="*/ 7279950 w 7905681"/>
                  <a:gd name="connsiteY532" fmla="*/ 1175325 h 4796589"/>
                  <a:gd name="connsiteX533" fmla="*/ 7275281 w 7905681"/>
                  <a:gd name="connsiteY533" fmla="*/ 1125407 h 4796589"/>
                  <a:gd name="connsiteX534" fmla="*/ 7289290 w 7905681"/>
                  <a:gd name="connsiteY534" fmla="*/ 1057340 h 4796589"/>
                  <a:gd name="connsiteX535" fmla="*/ 7289290 w 7905681"/>
                  <a:gd name="connsiteY535" fmla="*/ 998347 h 4796589"/>
                  <a:gd name="connsiteX536" fmla="*/ 7331316 w 7905681"/>
                  <a:gd name="connsiteY536" fmla="*/ 966584 h 4796589"/>
                  <a:gd name="connsiteX537" fmla="*/ 7331316 w 7905681"/>
                  <a:gd name="connsiteY537" fmla="*/ 948429 h 4796589"/>
                  <a:gd name="connsiteX538" fmla="*/ 7317307 w 7905681"/>
                  <a:gd name="connsiteY538" fmla="*/ 930279 h 4796589"/>
                  <a:gd name="connsiteX539" fmla="*/ 7317307 w 7905681"/>
                  <a:gd name="connsiteY539" fmla="*/ 907592 h 4796589"/>
                  <a:gd name="connsiteX540" fmla="*/ 7317307 w 7905681"/>
                  <a:gd name="connsiteY540" fmla="*/ 871287 h 4796589"/>
                  <a:gd name="connsiteX541" fmla="*/ 7303298 w 7905681"/>
                  <a:gd name="connsiteY541" fmla="*/ 853137 h 4796589"/>
                  <a:gd name="connsiteX542" fmla="*/ 7312638 w 7905681"/>
                  <a:gd name="connsiteY542" fmla="*/ 834982 h 4796589"/>
                  <a:gd name="connsiteX543" fmla="*/ 7317307 w 7905681"/>
                  <a:gd name="connsiteY543" fmla="*/ 821369 h 4796589"/>
                  <a:gd name="connsiteX544" fmla="*/ 7317307 w 7905681"/>
                  <a:gd name="connsiteY544" fmla="*/ 798681 h 4796589"/>
                  <a:gd name="connsiteX545" fmla="*/ 7340655 w 7905681"/>
                  <a:gd name="connsiteY545" fmla="*/ 798681 h 4796589"/>
                  <a:gd name="connsiteX546" fmla="*/ 7359333 w 7905681"/>
                  <a:gd name="connsiteY546" fmla="*/ 794144 h 4796589"/>
                  <a:gd name="connsiteX547" fmla="*/ 7447558 w 7905681"/>
                  <a:gd name="connsiteY547" fmla="*/ 1073717 h 4796589"/>
                  <a:gd name="connsiteX548" fmla="*/ 7359335 w 7905681"/>
                  <a:gd name="connsiteY548" fmla="*/ 794139 h 4796589"/>
                  <a:gd name="connsiteX549" fmla="*/ 7364002 w 7905681"/>
                  <a:gd name="connsiteY549" fmla="*/ 780526 h 4796589"/>
                  <a:gd name="connsiteX550" fmla="*/ 7392020 w 7905681"/>
                  <a:gd name="connsiteY550" fmla="*/ 780526 h 4796589"/>
                  <a:gd name="connsiteX551" fmla="*/ 7392020 w 7905681"/>
                  <a:gd name="connsiteY551" fmla="*/ 757834 h 4796589"/>
                  <a:gd name="connsiteX552" fmla="*/ 7406029 w 7905681"/>
                  <a:gd name="connsiteY552" fmla="*/ 753293 h 4796589"/>
                  <a:gd name="connsiteX553" fmla="*/ 7406029 w 7905681"/>
                  <a:gd name="connsiteY553" fmla="*/ 721528 h 4796589"/>
                  <a:gd name="connsiteX554" fmla="*/ 7415367 w 7905681"/>
                  <a:gd name="connsiteY554" fmla="*/ 698842 h 4796589"/>
                  <a:gd name="connsiteX555" fmla="*/ 7415367 w 7905681"/>
                  <a:gd name="connsiteY555" fmla="*/ 671616 h 4796589"/>
                  <a:gd name="connsiteX556" fmla="*/ 7424705 w 7905681"/>
                  <a:gd name="connsiteY556" fmla="*/ 657996 h 4796589"/>
                  <a:gd name="connsiteX557" fmla="*/ 7429376 w 7905681"/>
                  <a:gd name="connsiteY557" fmla="*/ 648923 h 4796589"/>
                  <a:gd name="connsiteX558" fmla="*/ 7420038 w 7905681"/>
                  <a:gd name="connsiteY558" fmla="*/ 639850 h 4796589"/>
                  <a:gd name="connsiteX559" fmla="*/ 7415367 w 7905681"/>
                  <a:gd name="connsiteY559" fmla="*/ 617158 h 4796589"/>
                  <a:gd name="connsiteX560" fmla="*/ 7420038 w 7905681"/>
                  <a:gd name="connsiteY560" fmla="*/ 571780 h 4796589"/>
                  <a:gd name="connsiteX561" fmla="*/ 7429376 w 7905681"/>
                  <a:gd name="connsiteY561" fmla="*/ 530941 h 4796589"/>
                  <a:gd name="connsiteX562" fmla="*/ 7452724 w 7905681"/>
                  <a:gd name="connsiteY562" fmla="*/ 476482 h 4796589"/>
                  <a:gd name="connsiteX563" fmla="*/ 7462066 w 7905681"/>
                  <a:gd name="connsiteY563" fmla="*/ 426564 h 4796589"/>
                  <a:gd name="connsiteX564" fmla="*/ 7485414 w 7905681"/>
                  <a:gd name="connsiteY564" fmla="*/ 358492 h 4796589"/>
                  <a:gd name="connsiteX565" fmla="*/ 7494751 w 7905681"/>
                  <a:gd name="connsiteY565" fmla="*/ 349419 h 4796589"/>
                  <a:gd name="connsiteX566" fmla="*/ 7499423 w 7905681"/>
                  <a:gd name="connsiteY566" fmla="*/ 349419 h 4796589"/>
                  <a:gd name="connsiteX567" fmla="*/ 7518098 w 7905681"/>
                  <a:gd name="connsiteY567" fmla="*/ 353960 h 4796589"/>
                  <a:gd name="connsiteX568" fmla="*/ 7541451 w 7905681"/>
                  <a:gd name="connsiteY568" fmla="*/ 367572 h 4796589"/>
                  <a:gd name="connsiteX569" fmla="*/ 7555455 w 7905681"/>
                  <a:gd name="connsiteY569" fmla="*/ 376646 h 4796589"/>
                  <a:gd name="connsiteX570" fmla="*/ 7569464 w 7905681"/>
                  <a:gd name="connsiteY570" fmla="*/ 376646 h 4796589"/>
                  <a:gd name="connsiteX571" fmla="*/ 7592816 w 7905681"/>
                  <a:gd name="connsiteY571" fmla="*/ 358492 h 4796589"/>
                  <a:gd name="connsiteX572" fmla="*/ 7606820 w 7905681"/>
                  <a:gd name="connsiteY572" fmla="*/ 340346 h 4796589"/>
                  <a:gd name="connsiteX573" fmla="*/ 687232 w 7905681"/>
                  <a:gd name="connsiteY573" fmla="*/ 0 h 4796589"/>
                  <a:gd name="connsiteX574" fmla="*/ 959288 w 7905681"/>
                  <a:gd name="connsiteY574" fmla="*/ 73061 h 4796589"/>
                  <a:gd name="connsiteX575" fmla="*/ 1314140 w 7905681"/>
                  <a:gd name="connsiteY575" fmla="*/ 165342 h 4796589"/>
                  <a:gd name="connsiteX576" fmla="*/ 1357509 w 7905681"/>
                  <a:gd name="connsiteY576" fmla="*/ 173039 h 4796589"/>
                  <a:gd name="connsiteX577" fmla="*/ 1400887 w 7905681"/>
                  <a:gd name="connsiteY577" fmla="*/ 180729 h 4796589"/>
                  <a:gd name="connsiteX578" fmla="*/ 1399289 w 7905681"/>
                  <a:gd name="connsiteY578" fmla="*/ 188098 h 4796589"/>
                  <a:gd name="connsiteX579" fmla="*/ 1399992 w 7905681"/>
                  <a:gd name="connsiteY579" fmla="*/ 188245 h 4796589"/>
                  <a:gd name="connsiteX580" fmla="*/ 1402445 w 7905681"/>
                  <a:gd name="connsiteY580" fmla="*/ 176985 h 4796589"/>
                  <a:gd name="connsiteX581" fmla="*/ 1528933 w 7905681"/>
                  <a:gd name="connsiteY581" fmla="*/ 207731 h 4796589"/>
                  <a:gd name="connsiteX582" fmla="*/ 1528710 w 7905681"/>
                  <a:gd name="connsiteY582" fmla="*/ 208811 h 4796589"/>
                  <a:gd name="connsiteX583" fmla="*/ 1546127 w 7905681"/>
                  <a:gd name="connsiteY583" fmla="*/ 212475 h 4796589"/>
                  <a:gd name="connsiteX584" fmla="*/ 2212298 w 7905681"/>
                  <a:gd name="connsiteY584" fmla="*/ 335918 h 4796589"/>
                  <a:gd name="connsiteX585" fmla="*/ 3030587 w 7905681"/>
                  <a:gd name="connsiteY585" fmla="*/ 439964 h 4796589"/>
                  <a:gd name="connsiteX586" fmla="*/ 3030561 w 7905681"/>
                  <a:gd name="connsiteY586" fmla="*/ 440233 h 4796589"/>
                  <a:gd name="connsiteX587" fmla="*/ 3040751 w 7905681"/>
                  <a:gd name="connsiteY587" fmla="*/ 441180 h 4796589"/>
                  <a:gd name="connsiteX588" fmla="*/ 3358931 w 7905681"/>
                  <a:gd name="connsiteY588" fmla="*/ 467046 h 4796589"/>
                  <a:gd name="connsiteX589" fmla="*/ 3885968 w 7905681"/>
                  <a:gd name="connsiteY589" fmla="*/ 490069 h 4796589"/>
                  <a:gd name="connsiteX590" fmla="*/ 3885973 w 7905681"/>
                  <a:gd name="connsiteY590" fmla="*/ 490092 h 4796589"/>
                  <a:gd name="connsiteX591" fmla="*/ 4127952 w 7905681"/>
                  <a:gd name="connsiteY591" fmla="*/ 490092 h 4796589"/>
                  <a:gd name="connsiteX592" fmla="*/ 4137285 w 7905681"/>
                  <a:gd name="connsiteY592" fmla="*/ 471944 h 4796589"/>
                  <a:gd name="connsiteX593" fmla="*/ 4146625 w 7905681"/>
                  <a:gd name="connsiteY593" fmla="*/ 462867 h 4796589"/>
                  <a:gd name="connsiteX594" fmla="*/ 4146625 w 7905681"/>
                  <a:gd name="connsiteY594" fmla="*/ 417493 h 4796589"/>
                  <a:gd name="connsiteX595" fmla="*/ 4165306 w 7905681"/>
                  <a:gd name="connsiteY595" fmla="*/ 426562 h 4796589"/>
                  <a:gd name="connsiteX596" fmla="*/ 4174647 w 7905681"/>
                  <a:gd name="connsiteY596" fmla="*/ 440179 h 4796589"/>
                  <a:gd name="connsiteX597" fmla="*/ 4155966 w 7905681"/>
                  <a:gd name="connsiteY597" fmla="*/ 453788 h 4796589"/>
                  <a:gd name="connsiteX598" fmla="*/ 4151295 w 7905681"/>
                  <a:gd name="connsiteY598" fmla="*/ 471944 h 4796589"/>
                  <a:gd name="connsiteX599" fmla="*/ 4137285 w 7905681"/>
                  <a:gd name="connsiteY599" fmla="*/ 490092 h 4796589"/>
                  <a:gd name="connsiteX600" fmla="*/ 4141954 w 7905681"/>
                  <a:gd name="connsiteY600" fmla="*/ 508249 h 4796589"/>
                  <a:gd name="connsiteX601" fmla="*/ 4155966 w 7905681"/>
                  <a:gd name="connsiteY601" fmla="*/ 508249 h 4796589"/>
                  <a:gd name="connsiteX602" fmla="*/ 4174647 w 7905681"/>
                  <a:gd name="connsiteY602" fmla="*/ 508249 h 4796589"/>
                  <a:gd name="connsiteX603" fmla="*/ 4193319 w 7905681"/>
                  <a:gd name="connsiteY603" fmla="*/ 508249 h 4796589"/>
                  <a:gd name="connsiteX604" fmla="*/ 4202660 w 7905681"/>
                  <a:gd name="connsiteY604" fmla="*/ 526395 h 4796589"/>
                  <a:gd name="connsiteX605" fmla="*/ 4226011 w 7905681"/>
                  <a:gd name="connsiteY605" fmla="*/ 562700 h 4796589"/>
                  <a:gd name="connsiteX606" fmla="*/ 4258695 w 7905681"/>
                  <a:gd name="connsiteY606" fmla="*/ 571779 h 4796589"/>
                  <a:gd name="connsiteX607" fmla="*/ 4277376 w 7905681"/>
                  <a:gd name="connsiteY607" fmla="*/ 571779 h 4796589"/>
                  <a:gd name="connsiteX608" fmla="*/ 4291386 w 7905681"/>
                  <a:gd name="connsiteY608" fmla="*/ 571779 h 4796589"/>
                  <a:gd name="connsiteX609" fmla="*/ 4319400 w 7905681"/>
                  <a:gd name="connsiteY609" fmla="*/ 594465 h 4796589"/>
                  <a:gd name="connsiteX610" fmla="*/ 4338081 w 7905681"/>
                  <a:gd name="connsiteY610" fmla="*/ 594465 h 4796589"/>
                  <a:gd name="connsiteX611" fmla="*/ 4352092 w 7905681"/>
                  <a:gd name="connsiteY611" fmla="*/ 576318 h 4796589"/>
                  <a:gd name="connsiteX612" fmla="*/ 4375435 w 7905681"/>
                  <a:gd name="connsiteY612" fmla="*/ 576318 h 4796589"/>
                  <a:gd name="connsiteX613" fmla="*/ 4394116 w 7905681"/>
                  <a:gd name="connsiteY613" fmla="*/ 576318 h 4796589"/>
                  <a:gd name="connsiteX614" fmla="*/ 4417468 w 7905681"/>
                  <a:gd name="connsiteY614" fmla="*/ 576318 h 4796589"/>
                  <a:gd name="connsiteX615" fmla="*/ 4440811 w 7905681"/>
                  <a:gd name="connsiteY615" fmla="*/ 576318 h 4796589"/>
                  <a:gd name="connsiteX616" fmla="*/ 4459492 w 7905681"/>
                  <a:gd name="connsiteY616" fmla="*/ 580856 h 4796589"/>
                  <a:gd name="connsiteX617" fmla="*/ 4445480 w 7905681"/>
                  <a:gd name="connsiteY617" fmla="*/ 594465 h 4796589"/>
                  <a:gd name="connsiteX618" fmla="*/ 4417468 w 7905681"/>
                  <a:gd name="connsiteY618" fmla="*/ 580856 h 4796589"/>
                  <a:gd name="connsiteX619" fmla="*/ 4440811 w 7905681"/>
                  <a:gd name="connsiteY619" fmla="*/ 603543 h 4796589"/>
                  <a:gd name="connsiteX620" fmla="*/ 4482843 w 7905681"/>
                  <a:gd name="connsiteY620" fmla="*/ 608082 h 4796589"/>
                  <a:gd name="connsiteX621" fmla="*/ 4487512 w 7905681"/>
                  <a:gd name="connsiteY621" fmla="*/ 612621 h 4796589"/>
                  <a:gd name="connsiteX622" fmla="*/ 4506186 w 7905681"/>
                  <a:gd name="connsiteY622" fmla="*/ 621700 h 4796589"/>
                  <a:gd name="connsiteX623" fmla="*/ 4520197 w 7905681"/>
                  <a:gd name="connsiteY623" fmla="*/ 621700 h 4796589"/>
                  <a:gd name="connsiteX624" fmla="*/ 4571562 w 7905681"/>
                  <a:gd name="connsiteY624" fmla="*/ 635308 h 4796589"/>
                  <a:gd name="connsiteX625" fmla="*/ 4590243 w 7905681"/>
                  <a:gd name="connsiteY625" fmla="*/ 648925 h 4796589"/>
                  <a:gd name="connsiteX626" fmla="*/ 4604253 w 7905681"/>
                  <a:gd name="connsiteY626" fmla="*/ 667072 h 4796589"/>
                  <a:gd name="connsiteX627" fmla="*/ 4641607 w 7905681"/>
                  <a:gd name="connsiteY627" fmla="*/ 667072 h 4796589"/>
                  <a:gd name="connsiteX628" fmla="*/ 4660288 w 7905681"/>
                  <a:gd name="connsiteY628" fmla="*/ 653465 h 4796589"/>
                  <a:gd name="connsiteX629" fmla="*/ 4674299 w 7905681"/>
                  <a:gd name="connsiteY629" fmla="*/ 639847 h 4796589"/>
                  <a:gd name="connsiteX630" fmla="*/ 4739667 w 7905681"/>
                  <a:gd name="connsiteY630" fmla="*/ 653465 h 4796589"/>
                  <a:gd name="connsiteX631" fmla="*/ 4819052 w 7905681"/>
                  <a:gd name="connsiteY631" fmla="*/ 657995 h 4796589"/>
                  <a:gd name="connsiteX632" fmla="*/ 4856414 w 7905681"/>
                  <a:gd name="connsiteY632" fmla="*/ 667072 h 4796589"/>
                  <a:gd name="connsiteX633" fmla="*/ 4749006 w 7905681"/>
                  <a:gd name="connsiteY633" fmla="*/ 730602 h 4796589"/>
                  <a:gd name="connsiteX634" fmla="*/ 4674299 w 7905681"/>
                  <a:gd name="connsiteY634" fmla="*/ 780523 h 4796589"/>
                  <a:gd name="connsiteX635" fmla="*/ 4636936 w 7905681"/>
                  <a:gd name="connsiteY635" fmla="*/ 830436 h 4796589"/>
                  <a:gd name="connsiteX636" fmla="*/ 4557550 w 7905681"/>
                  <a:gd name="connsiteY636" fmla="*/ 903044 h 4796589"/>
                  <a:gd name="connsiteX637" fmla="*/ 4554427 w 7905681"/>
                  <a:gd name="connsiteY637" fmla="*/ 905473 h 4796589"/>
                  <a:gd name="connsiteX638" fmla="*/ 4555041 w 7905681"/>
                  <a:gd name="connsiteY638" fmla="*/ 906072 h 4796589"/>
                  <a:gd name="connsiteX639" fmla="*/ 4565406 w 7905681"/>
                  <a:gd name="connsiteY639" fmla="*/ 916194 h 4796589"/>
                  <a:gd name="connsiteX640" fmla="*/ 4585153 w 7905681"/>
                  <a:gd name="connsiteY640" fmla="*/ 923908 h 4796589"/>
                  <a:gd name="connsiteX641" fmla="*/ 4600951 w 7905681"/>
                  <a:gd name="connsiteY641" fmla="*/ 923908 h 4796589"/>
                  <a:gd name="connsiteX642" fmla="*/ 4608849 w 7905681"/>
                  <a:gd name="connsiteY642" fmla="*/ 912334 h 4796589"/>
                  <a:gd name="connsiteX643" fmla="*/ 4640444 w 7905681"/>
                  <a:gd name="connsiteY643" fmla="*/ 896912 h 4796589"/>
                  <a:gd name="connsiteX644" fmla="*/ 4660191 w 7905681"/>
                  <a:gd name="connsiteY644" fmla="*/ 885345 h 4796589"/>
                  <a:gd name="connsiteX645" fmla="*/ 4679938 w 7905681"/>
                  <a:gd name="connsiteY645" fmla="*/ 877631 h 4796589"/>
                  <a:gd name="connsiteX646" fmla="*/ 4695734 w 7905681"/>
                  <a:gd name="connsiteY646" fmla="*/ 873777 h 4796589"/>
                  <a:gd name="connsiteX647" fmla="*/ 4711532 w 7905681"/>
                  <a:gd name="connsiteY647" fmla="*/ 866063 h 4796589"/>
                  <a:gd name="connsiteX648" fmla="*/ 4719438 w 7905681"/>
                  <a:gd name="connsiteY648" fmla="*/ 862210 h 4796589"/>
                  <a:gd name="connsiteX649" fmla="*/ 4731286 w 7905681"/>
                  <a:gd name="connsiteY649" fmla="*/ 869917 h 4796589"/>
                  <a:gd name="connsiteX650" fmla="*/ 4727336 w 7905681"/>
                  <a:gd name="connsiteY650" fmla="*/ 889198 h 4796589"/>
                  <a:gd name="connsiteX651" fmla="*/ 4723388 w 7905681"/>
                  <a:gd name="connsiteY651" fmla="*/ 896912 h 4796589"/>
                  <a:gd name="connsiteX652" fmla="*/ 4719438 w 7905681"/>
                  <a:gd name="connsiteY652" fmla="*/ 920047 h 4796589"/>
                  <a:gd name="connsiteX653" fmla="*/ 4715481 w 7905681"/>
                  <a:gd name="connsiteY653" fmla="*/ 927761 h 4796589"/>
                  <a:gd name="connsiteX654" fmla="*/ 4719438 w 7905681"/>
                  <a:gd name="connsiteY654" fmla="*/ 931615 h 4796589"/>
                  <a:gd name="connsiteX655" fmla="*/ 4731286 w 7905681"/>
                  <a:gd name="connsiteY655" fmla="*/ 927761 h 4796589"/>
                  <a:gd name="connsiteX656" fmla="*/ 4739184 w 7905681"/>
                  <a:gd name="connsiteY656" fmla="*/ 920047 h 4796589"/>
                  <a:gd name="connsiteX657" fmla="*/ 4751033 w 7905681"/>
                  <a:gd name="connsiteY657" fmla="*/ 923908 h 4796589"/>
                  <a:gd name="connsiteX658" fmla="*/ 4762880 w 7905681"/>
                  <a:gd name="connsiteY658" fmla="*/ 931615 h 4796589"/>
                  <a:gd name="connsiteX659" fmla="*/ 4774728 w 7905681"/>
                  <a:gd name="connsiteY659" fmla="*/ 939329 h 4796589"/>
                  <a:gd name="connsiteX660" fmla="*/ 4777032 w 7905681"/>
                  <a:gd name="connsiteY660" fmla="*/ 939329 h 4796589"/>
                  <a:gd name="connsiteX661" fmla="*/ 4777032 w 7905681"/>
                  <a:gd name="connsiteY661" fmla="*/ 935970 h 4796589"/>
                  <a:gd name="connsiteX662" fmla="*/ 4784937 w 7905681"/>
                  <a:gd name="connsiteY662" fmla="*/ 928272 h 4796589"/>
                  <a:gd name="connsiteX663" fmla="*/ 4800747 w 7905681"/>
                  <a:gd name="connsiteY663" fmla="*/ 928272 h 4796589"/>
                  <a:gd name="connsiteX664" fmla="*/ 4820520 w 7905681"/>
                  <a:gd name="connsiteY664" fmla="*/ 916728 h 4796589"/>
                  <a:gd name="connsiteX665" fmla="*/ 4824473 w 7905681"/>
                  <a:gd name="connsiteY665" fmla="*/ 909029 h 4796589"/>
                  <a:gd name="connsiteX666" fmla="*/ 4832377 w 7905681"/>
                  <a:gd name="connsiteY666" fmla="*/ 893632 h 4796589"/>
                  <a:gd name="connsiteX667" fmla="*/ 4844246 w 7905681"/>
                  <a:gd name="connsiteY667" fmla="*/ 882089 h 4796589"/>
                  <a:gd name="connsiteX668" fmla="*/ 4856103 w 7905681"/>
                  <a:gd name="connsiteY668" fmla="*/ 878244 h 4796589"/>
                  <a:gd name="connsiteX669" fmla="*/ 4867961 w 7905681"/>
                  <a:gd name="connsiteY669" fmla="*/ 878244 h 4796589"/>
                  <a:gd name="connsiteX670" fmla="*/ 4891686 w 7905681"/>
                  <a:gd name="connsiteY670" fmla="*/ 878244 h 4796589"/>
                  <a:gd name="connsiteX671" fmla="*/ 4903543 w 7905681"/>
                  <a:gd name="connsiteY671" fmla="*/ 870545 h 4796589"/>
                  <a:gd name="connsiteX672" fmla="*/ 4943079 w 7905681"/>
                  <a:gd name="connsiteY672" fmla="*/ 843604 h 4796589"/>
                  <a:gd name="connsiteX673" fmla="*/ 4954946 w 7905681"/>
                  <a:gd name="connsiteY673" fmla="*/ 839750 h 4796589"/>
                  <a:gd name="connsiteX674" fmla="*/ 4970757 w 7905681"/>
                  <a:gd name="connsiteY674" fmla="*/ 824353 h 4796589"/>
                  <a:gd name="connsiteX675" fmla="*/ 4982624 w 7905681"/>
                  <a:gd name="connsiteY675" fmla="*/ 805111 h 4796589"/>
                  <a:gd name="connsiteX676" fmla="*/ 4998434 w 7905681"/>
                  <a:gd name="connsiteY676" fmla="*/ 793567 h 4796589"/>
                  <a:gd name="connsiteX677" fmla="*/ 5018207 w 7905681"/>
                  <a:gd name="connsiteY677" fmla="*/ 774325 h 4796589"/>
                  <a:gd name="connsiteX678" fmla="*/ 5034017 w 7905681"/>
                  <a:gd name="connsiteY678" fmla="*/ 755074 h 4796589"/>
                  <a:gd name="connsiteX679" fmla="*/ 5053789 w 7905681"/>
                  <a:gd name="connsiteY679" fmla="*/ 743530 h 4796589"/>
                  <a:gd name="connsiteX680" fmla="*/ 5081467 w 7905681"/>
                  <a:gd name="connsiteY680" fmla="*/ 739686 h 4796589"/>
                  <a:gd name="connsiteX681" fmla="*/ 5093325 w 7905681"/>
                  <a:gd name="connsiteY681" fmla="*/ 739686 h 4796589"/>
                  <a:gd name="connsiteX682" fmla="*/ 5113098 w 7905681"/>
                  <a:gd name="connsiteY682" fmla="*/ 747375 h 4796589"/>
                  <a:gd name="connsiteX683" fmla="*/ 5105183 w 7905681"/>
                  <a:gd name="connsiteY683" fmla="*/ 751229 h 4796589"/>
                  <a:gd name="connsiteX684" fmla="*/ 5089373 w 7905681"/>
                  <a:gd name="connsiteY684" fmla="*/ 758928 h 4796589"/>
                  <a:gd name="connsiteX685" fmla="*/ 5073552 w 7905681"/>
                  <a:gd name="connsiteY685" fmla="*/ 762772 h 4796589"/>
                  <a:gd name="connsiteX686" fmla="*/ 5077515 w 7905681"/>
                  <a:gd name="connsiteY686" fmla="*/ 770471 h 4796589"/>
                  <a:gd name="connsiteX687" fmla="*/ 5053789 w 7905681"/>
                  <a:gd name="connsiteY687" fmla="*/ 793567 h 4796589"/>
                  <a:gd name="connsiteX688" fmla="*/ 5045885 w 7905681"/>
                  <a:gd name="connsiteY688" fmla="*/ 797412 h 4796589"/>
                  <a:gd name="connsiteX689" fmla="*/ 5034017 w 7905681"/>
                  <a:gd name="connsiteY689" fmla="*/ 828207 h 4796589"/>
                  <a:gd name="connsiteX690" fmla="*/ 5034017 w 7905681"/>
                  <a:gd name="connsiteY690" fmla="*/ 812809 h 4796589"/>
                  <a:gd name="connsiteX691" fmla="*/ 5026112 w 7905681"/>
                  <a:gd name="connsiteY691" fmla="*/ 805111 h 4796589"/>
                  <a:gd name="connsiteX692" fmla="*/ 5022159 w 7905681"/>
                  <a:gd name="connsiteY692" fmla="*/ 843604 h 4796589"/>
                  <a:gd name="connsiteX693" fmla="*/ 5022159 w 7905681"/>
                  <a:gd name="connsiteY693" fmla="*/ 866691 h 4796589"/>
                  <a:gd name="connsiteX694" fmla="*/ 5034017 w 7905681"/>
                  <a:gd name="connsiteY694" fmla="*/ 858992 h 4796589"/>
                  <a:gd name="connsiteX695" fmla="*/ 5041922 w 7905681"/>
                  <a:gd name="connsiteY695" fmla="*/ 851294 h 4796589"/>
                  <a:gd name="connsiteX696" fmla="*/ 5045885 w 7905681"/>
                  <a:gd name="connsiteY696" fmla="*/ 851294 h 4796589"/>
                  <a:gd name="connsiteX697" fmla="*/ 5049837 w 7905681"/>
                  <a:gd name="connsiteY697" fmla="*/ 858992 h 4796589"/>
                  <a:gd name="connsiteX698" fmla="*/ 5061695 w 7905681"/>
                  <a:gd name="connsiteY698" fmla="*/ 858992 h 4796589"/>
                  <a:gd name="connsiteX699" fmla="*/ 5069600 w 7905681"/>
                  <a:gd name="connsiteY699" fmla="*/ 855148 h 4796589"/>
                  <a:gd name="connsiteX700" fmla="*/ 5081467 w 7905681"/>
                  <a:gd name="connsiteY700" fmla="*/ 847449 h 4796589"/>
                  <a:gd name="connsiteX701" fmla="*/ 5101231 w 7905681"/>
                  <a:gd name="connsiteY701" fmla="*/ 851294 h 4796589"/>
                  <a:gd name="connsiteX702" fmla="*/ 5140766 w 7905681"/>
                  <a:gd name="connsiteY702" fmla="*/ 870545 h 4796589"/>
                  <a:gd name="connsiteX703" fmla="*/ 5164491 w 7905681"/>
                  <a:gd name="connsiteY703" fmla="*/ 897486 h 4796589"/>
                  <a:gd name="connsiteX704" fmla="*/ 5180310 w 7905681"/>
                  <a:gd name="connsiteY704" fmla="*/ 909029 h 4796589"/>
                  <a:gd name="connsiteX705" fmla="*/ 5215894 w 7905681"/>
                  <a:gd name="connsiteY705" fmla="*/ 912884 h 4796589"/>
                  <a:gd name="connsiteX706" fmla="*/ 5227752 w 7905681"/>
                  <a:gd name="connsiteY706" fmla="*/ 909029 h 4796589"/>
                  <a:gd name="connsiteX707" fmla="*/ 5255429 w 7905681"/>
                  <a:gd name="connsiteY707" fmla="*/ 916728 h 4796589"/>
                  <a:gd name="connsiteX708" fmla="*/ 5279155 w 7905681"/>
                  <a:gd name="connsiteY708" fmla="*/ 924427 h 4796589"/>
                  <a:gd name="connsiteX709" fmla="*/ 5291012 w 7905681"/>
                  <a:gd name="connsiteY709" fmla="*/ 909029 h 4796589"/>
                  <a:gd name="connsiteX710" fmla="*/ 5310775 w 7905681"/>
                  <a:gd name="connsiteY710" fmla="*/ 889787 h 4796589"/>
                  <a:gd name="connsiteX711" fmla="*/ 5326595 w 7905681"/>
                  <a:gd name="connsiteY711" fmla="*/ 874390 h 4796589"/>
                  <a:gd name="connsiteX712" fmla="*/ 5362177 w 7905681"/>
                  <a:gd name="connsiteY712" fmla="*/ 866691 h 4796589"/>
                  <a:gd name="connsiteX713" fmla="*/ 5385903 w 7905681"/>
                  <a:gd name="connsiteY713" fmla="*/ 858992 h 4796589"/>
                  <a:gd name="connsiteX714" fmla="*/ 5409618 w 7905681"/>
                  <a:gd name="connsiteY714" fmla="*/ 858992 h 4796589"/>
                  <a:gd name="connsiteX715" fmla="*/ 5445210 w 7905681"/>
                  <a:gd name="connsiteY715" fmla="*/ 847449 h 4796589"/>
                  <a:gd name="connsiteX716" fmla="*/ 5468925 w 7905681"/>
                  <a:gd name="connsiteY716" fmla="*/ 839750 h 4796589"/>
                  <a:gd name="connsiteX717" fmla="*/ 5480794 w 7905681"/>
                  <a:gd name="connsiteY717" fmla="*/ 847449 h 4796589"/>
                  <a:gd name="connsiteX718" fmla="*/ 5488698 w 7905681"/>
                  <a:gd name="connsiteY718" fmla="*/ 878244 h 4796589"/>
                  <a:gd name="connsiteX719" fmla="*/ 5532186 w 7905681"/>
                  <a:gd name="connsiteY719" fmla="*/ 885933 h 4796589"/>
                  <a:gd name="connsiteX720" fmla="*/ 5559864 w 7905681"/>
                  <a:gd name="connsiteY720" fmla="*/ 885933 h 4796589"/>
                  <a:gd name="connsiteX721" fmla="*/ 5579637 w 7905681"/>
                  <a:gd name="connsiteY721" fmla="*/ 889787 h 4796589"/>
                  <a:gd name="connsiteX722" fmla="*/ 5595447 w 7905681"/>
                  <a:gd name="connsiteY722" fmla="*/ 909029 h 4796589"/>
                  <a:gd name="connsiteX723" fmla="*/ 5619172 w 7905681"/>
                  <a:gd name="connsiteY723" fmla="*/ 935970 h 4796589"/>
                  <a:gd name="connsiteX724" fmla="*/ 5627077 w 7905681"/>
                  <a:gd name="connsiteY724" fmla="*/ 943669 h 4796589"/>
                  <a:gd name="connsiteX725" fmla="*/ 5634982 w 7905681"/>
                  <a:gd name="connsiteY725" fmla="*/ 951368 h 4796589"/>
                  <a:gd name="connsiteX726" fmla="*/ 5642888 w 7905681"/>
                  <a:gd name="connsiteY726" fmla="*/ 962911 h 4796589"/>
                  <a:gd name="connsiteX727" fmla="*/ 5662660 w 7905681"/>
                  <a:gd name="connsiteY727" fmla="*/ 966765 h 4796589"/>
                  <a:gd name="connsiteX728" fmla="*/ 5670565 w 7905681"/>
                  <a:gd name="connsiteY728" fmla="*/ 959066 h 4796589"/>
                  <a:gd name="connsiteX729" fmla="*/ 5686385 w 7905681"/>
                  <a:gd name="connsiteY729" fmla="*/ 947523 h 4796589"/>
                  <a:gd name="connsiteX730" fmla="*/ 5694291 w 7905681"/>
                  <a:gd name="connsiteY730" fmla="*/ 955212 h 4796589"/>
                  <a:gd name="connsiteX731" fmla="*/ 5694291 w 7905681"/>
                  <a:gd name="connsiteY731" fmla="*/ 962911 h 4796589"/>
                  <a:gd name="connsiteX732" fmla="*/ 5682433 w 7905681"/>
                  <a:gd name="connsiteY732" fmla="*/ 970610 h 4796589"/>
                  <a:gd name="connsiteX733" fmla="*/ 5666613 w 7905681"/>
                  <a:gd name="connsiteY733" fmla="*/ 970610 h 4796589"/>
                  <a:gd name="connsiteX734" fmla="*/ 5650803 w 7905681"/>
                  <a:gd name="connsiteY734" fmla="*/ 970610 h 4796589"/>
                  <a:gd name="connsiteX735" fmla="*/ 5642888 w 7905681"/>
                  <a:gd name="connsiteY735" fmla="*/ 978309 h 4796589"/>
                  <a:gd name="connsiteX736" fmla="*/ 5599400 w 7905681"/>
                  <a:gd name="connsiteY736" fmla="*/ 978309 h 4796589"/>
                  <a:gd name="connsiteX737" fmla="*/ 5587542 w 7905681"/>
                  <a:gd name="connsiteY737" fmla="*/ 982163 h 4796589"/>
                  <a:gd name="connsiteX738" fmla="*/ 5571722 w 7905681"/>
                  <a:gd name="connsiteY738" fmla="*/ 974464 h 4796589"/>
                  <a:gd name="connsiteX739" fmla="*/ 5555912 w 7905681"/>
                  <a:gd name="connsiteY739" fmla="*/ 966765 h 4796589"/>
                  <a:gd name="connsiteX740" fmla="*/ 5540092 w 7905681"/>
                  <a:gd name="connsiteY740" fmla="*/ 986007 h 4796589"/>
                  <a:gd name="connsiteX741" fmla="*/ 5544045 w 7905681"/>
                  <a:gd name="connsiteY741" fmla="*/ 997551 h 4796589"/>
                  <a:gd name="connsiteX742" fmla="*/ 5544045 w 7905681"/>
                  <a:gd name="connsiteY742" fmla="*/ 1005249 h 4796589"/>
                  <a:gd name="connsiteX743" fmla="*/ 5548006 w 7905681"/>
                  <a:gd name="connsiteY743" fmla="*/ 1012948 h 4796589"/>
                  <a:gd name="connsiteX744" fmla="*/ 5551959 w 7905681"/>
                  <a:gd name="connsiteY744" fmla="*/ 1016802 h 4796589"/>
                  <a:gd name="connsiteX745" fmla="*/ 5571722 w 7905681"/>
                  <a:gd name="connsiteY745" fmla="*/ 1024492 h 4796589"/>
                  <a:gd name="connsiteX746" fmla="*/ 5579637 w 7905681"/>
                  <a:gd name="connsiteY746" fmla="*/ 1016802 h 4796589"/>
                  <a:gd name="connsiteX747" fmla="*/ 5571722 w 7905681"/>
                  <a:gd name="connsiteY747" fmla="*/ 1009103 h 4796589"/>
                  <a:gd name="connsiteX748" fmla="*/ 5591494 w 7905681"/>
                  <a:gd name="connsiteY748" fmla="*/ 1016802 h 4796589"/>
                  <a:gd name="connsiteX749" fmla="*/ 5587542 w 7905681"/>
                  <a:gd name="connsiteY749" fmla="*/ 1024492 h 4796589"/>
                  <a:gd name="connsiteX750" fmla="*/ 5583589 w 7905681"/>
                  <a:gd name="connsiteY750" fmla="*/ 1028346 h 4796589"/>
                  <a:gd name="connsiteX751" fmla="*/ 5607305 w 7905681"/>
                  <a:gd name="connsiteY751" fmla="*/ 1036044 h 4796589"/>
                  <a:gd name="connsiteX752" fmla="*/ 5623125 w 7905681"/>
                  <a:gd name="connsiteY752" fmla="*/ 1043743 h 4796589"/>
                  <a:gd name="connsiteX753" fmla="*/ 5642888 w 7905681"/>
                  <a:gd name="connsiteY753" fmla="*/ 1055286 h 4796589"/>
                  <a:gd name="connsiteX754" fmla="*/ 5670565 w 7905681"/>
                  <a:gd name="connsiteY754" fmla="*/ 1066830 h 4796589"/>
                  <a:gd name="connsiteX755" fmla="*/ 5702195 w 7905681"/>
                  <a:gd name="connsiteY755" fmla="*/ 1078383 h 4796589"/>
                  <a:gd name="connsiteX756" fmla="*/ 5733825 w 7905681"/>
                  <a:gd name="connsiteY756" fmla="*/ 1109168 h 4796589"/>
                  <a:gd name="connsiteX757" fmla="*/ 5749646 w 7905681"/>
                  <a:gd name="connsiteY757" fmla="*/ 1128410 h 4796589"/>
                  <a:gd name="connsiteX758" fmla="*/ 5741731 w 7905681"/>
                  <a:gd name="connsiteY758" fmla="*/ 1136109 h 4796589"/>
                  <a:gd name="connsiteX759" fmla="*/ 5737779 w 7905681"/>
                  <a:gd name="connsiteY759" fmla="*/ 1139963 h 4796589"/>
                  <a:gd name="connsiteX760" fmla="*/ 5749646 w 7905681"/>
                  <a:gd name="connsiteY760" fmla="*/ 1159205 h 4796589"/>
                  <a:gd name="connsiteX761" fmla="*/ 5753598 w 7905681"/>
                  <a:gd name="connsiteY761" fmla="*/ 1174603 h 4796589"/>
                  <a:gd name="connsiteX762" fmla="*/ 5761503 w 7905681"/>
                  <a:gd name="connsiteY762" fmla="*/ 1216941 h 4796589"/>
                  <a:gd name="connsiteX763" fmla="*/ 5765456 w 7905681"/>
                  <a:gd name="connsiteY763" fmla="*/ 1240028 h 4796589"/>
                  <a:gd name="connsiteX764" fmla="*/ 5761503 w 7905681"/>
                  <a:gd name="connsiteY764" fmla="*/ 1263124 h 4796589"/>
                  <a:gd name="connsiteX765" fmla="*/ 5745694 w 7905681"/>
                  <a:gd name="connsiteY765" fmla="*/ 1282366 h 4796589"/>
                  <a:gd name="connsiteX766" fmla="*/ 5733825 w 7905681"/>
                  <a:gd name="connsiteY766" fmla="*/ 1305462 h 4796589"/>
                  <a:gd name="connsiteX767" fmla="*/ 5721968 w 7905681"/>
                  <a:gd name="connsiteY767" fmla="*/ 1324704 h 4796589"/>
                  <a:gd name="connsiteX768" fmla="*/ 5706148 w 7905681"/>
                  <a:gd name="connsiteY768" fmla="*/ 1340102 h 4796589"/>
                  <a:gd name="connsiteX769" fmla="*/ 5698243 w 7905681"/>
                  <a:gd name="connsiteY769" fmla="*/ 1355499 h 4796589"/>
                  <a:gd name="connsiteX770" fmla="*/ 5698243 w 7905681"/>
                  <a:gd name="connsiteY770" fmla="*/ 1386285 h 4796589"/>
                  <a:gd name="connsiteX771" fmla="*/ 5706148 w 7905681"/>
                  <a:gd name="connsiteY771" fmla="*/ 1393983 h 4796589"/>
                  <a:gd name="connsiteX772" fmla="*/ 5725921 w 7905681"/>
                  <a:gd name="connsiteY772" fmla="*/ 1401682 h 4796589"/>
                  <a:gd name="connsiteX773" fmla="*/ 5733825 w 7905681"/>
                  <a:gd name="connsiteY773" fmla="*/ 1393983 h 4796589"/>
                  <a:gd name="connsiteX774" fmla="*/ 5741731 w 7905681"/>
                  <a:gd name="connsiteY774" fmla="*/ 1386285 h 4796589"/>
                  <a:gd name="connsiteX775" fmla="*/ 5749646 w 7905681"/>
                  <a:gd name="connsiteY775" fmla="*/ 1378586 h 4796589"/>
                  <a:gd name="connsiteX776" fmla="*/ 5761503 w 7905681"/>
                  <a:gd name="connsiteY776" fmla="*/ 1370887 h 4796589"/>
                  <a:gd name="connsiteX777" fmla="*/ 5761503 w 7905681"/>
                  <a:gd name="connsiteY777" fmla="*/ 1359344 h 4796589"/>
                  <a:gd name="connsiteX778" fmla="*/ 5765456 w 7905681"/>
                  <a:gd name="connsiteY778" fmla="*/ 1343946 h 4796589"/>
                  <a:gd name="connsiteX779" fmla="*/ 5773361 w 7905681"/>
                  <a:gd name="connsiteY779" fmla="*/ 1340102 h 4796589"/>
                  <a:gd name="connsiteX780" fmla="*/ 5785228 w 7905681"/>
                  <a:gd name="connsiteY780" fmla="*/ 1328558 h 4796589"/>
                  <a:gd name="connsiteX781" fmla="*/ 5801039 w 7905681"/>
                  <a:gd name="connsiteY781" fmla="*/ 1317006 h 4796589"/>
                  <a:gd name="connsiteX782" fmla="*/ 5812906 w 7905681"/>
                  <a:gd name="connsiteY782" fmla="*/ 1305462 h 4796589"/>
                  <a:gd name="connsiteX783" fmla="*/ 5824764 w 7905681"/>
                  <a:gd name="connsiteY783" fmla="*/ 1305462 h 4796589"/>
                  <a:gd name="connsiteX784" fmla="*/ 5840575 w 7905681"/>
                  <a:gd name="connsiteY784" fmla="*/ 1309307 h 4796589"/>
                  <a:gd name="connsiteX785" fmla="*/ 5864300 w 7905681"/>
                  <a:gd name="connsiteY785" fmla="*/ 1332403 h 4796589"/>
                  <a:gd name="connsiteX786" fmla="*/ 5880119 w 7905681"/>
                  <a:gd name="connsiteY786" fmla="*/ 1363198 h 4796589"/>
                  <a:gd name="connsiteX787" fmla="*/ 5895930 w 7905681"/>
                  <a:gd name="connsiteY787" fmla="*/ 1447865 h 4796589"/>
                  <a:gd name="connsiteX788" fmla="*/ 5907788 w 7905681"/>
                  <a:gd name="connsiteY788" fmla="*/ 1467117 h 4796589"/>
                  <a:gd name="connsiteX789" fmla="*/ 5907788 w 7905681"/>
                  <a:gd name="connsiteY789" fmla="*/ 1482505 h 4796589"/>
                  <a:gd name="connsiteX790" fmla="*/ 5911749 w 7905681"/>
                  <a:gd name="connsiteY790" fmla="*/ 1497902 h 4796589"/>
                  <a:gd name="connsiteX791" fmla="*/ 5911749 w 7905681"/>
                  <a:gd name="connsiteY791" fmla="*/ 1559483 h 4796589"/>
                  <a:gd name="connsiteX792" fmla="*/ 5884072 w 7905681"/>
                  <a:gd name="connsiteY792" fmla="*/ 1559483 h 4796589"/>
                  <a:gd name="connsiteX793" fmla="*/ 5876157 w 7905681"/>
                  <a:gd name="connsiteY793" fmla="*/ 1559483 h 4796589"/>
                  <a:gd name="connsiteX794" fmla="*/ 5876157 w 7905681"/>
                  <a:gd name="connsiteY794" fmla="*/ 1571035 h 4796589"/>
                  <a:gd name="connsiteX795" fmla="*/ 5864300 w 7905681"/>
                  <a:gd name="connsiteY795" fmla="*/ 1586423 h 4796589"/>
                  <a:gd name="connsiteX796" fmla="*/ 5860346 w 7905681"/>
                  <a:gd name="connsiteY796" fmla="*/ 1605675 h 4796589"/>
                  <a:gd name="connsiteX797" fmla="*/ 5852442 w 7905681"/>
                  <a:gd name="connsiteY797" fmla="*/ 1621063 h 4796589"/>
                  <a:gd name="connsiteX798" fmla="*/ 5840575 w 7905681"/>
                  <a:gd name="connsiteY798" fmla="*/ 1636461 h 4796589"/>
                  <a:gd name="connsiteX799" fmla="*/ 5828716 w 7905681"/>
                  <a:gd name="connsiteY799" fmla="*/ 1674954 h 4796589"/>
                  <a:gd name="connsiteX800" fmla="*/ 5828716 w 7905681"/>
                  <a:gd name="connsiteY800" fmla="*/ 1698041 h 4796589"/>
                  <a:gd name="connsiteX801" fmla="*/ 5812906 w 7905681"/>
                  <a:gd name="connsiteY801" fmla="*/ 1717283 h 4796589"/>
                  <a:gd name="connsiteX802" fmla="*/ 5801039 w 7905681"/>
                  <a:gd name="connsiteY802" fmla="*/ 1736535 h 4796589"/>
                  <a:gd name="connsiteX803" fmla="*/ 5752108 w 7905681"/>
                  <a:gd name="connsiteY803" fmla="*/ 1744818 h 4796589"/>
                  <a:gd name="connsiteX804" fmla="*/ 5752350 w 7905681"/>
                  <a:gd name="connsiteY804" fmla="*/ 1745107 h 4796589"/>
                  <a:gd name="connsiteX805" fmla="*/ 5799677 w 7905681"/>
                  <a:gd name="connsiteY805" fmla="*/ 1738032 h 4796589"/>
                  <a:gd name="connsiteX806" fmla="*/ 5837035 w 7905681"/>
                  <a:gd name="connsiteY806" fmla="*/ 1742567 h 4796589"/>
                  <a:gd name="connsiteX807" fmla="*/ 5855717 w 7905681"/>
                  <a:gd name="connsiteY807" fmla="*/ 1747104 h 4796589"/>
                  <a:gd name="connsiteX808" fmla="*/ 5874393 w 7905681"/>
                  <a:gd name="connsiteY808" fmla="*/ 1760720 h 4796589"/>
                  <a:gd name="connsiteX809" fmla="*/ 5879060 w 7905681"/>
                  <a:gd name="connsiteY809" fmla="*/ 1765257 h 4796589"/>
                  <a:gd name="connsiteX810" fmla="*/ 5897742 w 7905681"/>
                  <a:gd name="connsiteY810" fmla="*/ 1769794 h 4796589"/>
                  <a:gd name="connsiteX811" fmla="*/ 5907078 w 7905681"/>
                  <a:gd name="connsiteY811" fmla="*/ 1765257 h 4796589"/>
                  <a:gd name="connsiteX812" fmla="*/ 5921087 w 7905681"/>
                  <a:gd name="connsiteY812" fmla="*/ 1778873 h 4796589"/>
                  <a:gd name="connsiteX813" fmla="*/ 5935101 w 7905681"/>
                  <a:gd name="connsiteY813" fmla="*/ 1787946 h 4796589"/>
                  <a:gd name="connsiteX814" fmla="*/ 5939768 w 7905681"/>
                  <a:gd name="connsiteY814" fmla="*/ 1787946 h 4796589"/>
                  <a:gd name="connsiteX815" fmla="*/ 5949109 w 7905681"/>
                  <a:gd name="connsiteY815" fmla="*/ 1787946 h 4796589"/>
                  <a:gd name="connsiteX816" fmla="*/ 5963118 w 7905681"/>
                  <a:gd name="connsiteY816" fmla="*/ 1787946 h 4796589"/>
                  <a:gd name="connsiteX817" fmla="*/ 5981794 w 7905681"/>
                  <a:gd name="connsiteY817" fmla="*/ 1769794 h 4796589"/>
                  <a:gd name="connsiteX818" fmla="*/ 6000470 w 7905681"/>
                  <a:gd name="connsiteY818" fmla="*/ 1760720 h 4796589"/>
                  <a:gd name="connsiteX819" fmla="*/ 6014484 w 7905681"/>
                  <a:gd name="connsiteY819" fmla="*/ 1760720 h 4796589"/>
                  <a:gd name="connsiteX820" fmla="*/ 6028492 w 7905681"/>
                  <a:gd name="connsiteY820" fmla="*/ 1760720 h 4796589"/>
                  <a:gd name="connsiteX821" fmla="*/ 6042501 w 7905681"/>
                  <a:gd name="connsiteY821" fmla="*/ 1747104 h 4796589"/>
                  <a:gd name="connsiteX822" fmla="*/ 6051836 w 7905681"/>
                  <a:gd name="connsiteY822" fmla="*/ 1738032 h 4796589"/>
                  <a:gd name="connsiteX823" fmla="*/ 6065846 w 7905681"/>
                  <a:gd name="connsiteY823" fmla="*/ 1733489 h 4796589"/>
                  <a:gd name="connsiteX824" fmla="*/ 6089195 w 7905681"/>
                  <a:gd name="connsiteY824" fmla="*/ 1715337 h 4796589"/>
                  <a:gd name="connsiteX825" fmla="*/ 6121885 w 7905681"/>
                  <a:gd name="connsiteY825" fmla="*/ 1697190 h 4796589"/>
                  <a:gd name="connsiteX826" fmla="*/ 6149902 w 7905681"/>
                  <a:gd name="connsiteY826" fmla="*/ 1674496 h 4796589"/>
                  <a:gd name="connsiteX827" fmla="*/ 6182586 w 7905681"/>
                  <a:gd name="connsiteY827" fmla="*/ 1660886 h 4796589"/>
                  <a:gd name="connsiteX828" fmla="*/ 6205935 w 7905681"/>
                  <a:gd name="connsiteY828" fmla="*/ 1638197 h 4796589"/>
                  <a:gd name="connsiteX829" fmla="*/ 6206021 w 7905681"/>
                  <a:gd name="connsiteY829" fmla="*/ 1638660 h 4796589"/>
                  <a:gd name="connsiteX830" fmla="*/ 6205940 w 7905681"/>
                  <a:gd name="connsiteY830" fmla="*/ 1638193 h 4796589"/>
                  <a:gd name="connsiteX831" fmla="*/ 6233952 w 7905681"/>
                  <a:gd name="connsiteY831" fmla="*/ 1620042 h 4796589"/>
                  <a:gd name="connsiteX832" fmla="*/ 6257304 w 7905681"/>
                  <a:gd name="connsiteY832" fmla="*/ 1606428 h 4796589"/>
                  <a:gd name="connsiteX833" fmla="*/ 6280648 w 7905681"/>
                  <a:gd name="connsiteY833" fmla="*/ 1588278 h 4796589"/>
                  <a:gd name="connsiteX834" fmla="*/ 6308668 w 7905681"/>
                  <a:gd name="connsiteY834" fmla="*/ 1570124 h 4796589"/>
                  <a:gd name="connsiteX835" fmla="*/ 6311068 w 7905681"/>
                  <a:gd name="connsiteY835" fmla="*/ 1581787 h 4796589"/>
                  <a:gd name="connsiteX836" fmla="*/ 6308670 w 7905681"/>
                  <a:gd name="connsiteY836" fmla="*/ 1570123 h 4796589"/>
                  <a:gd name="connsiteX837" fmla="*/ 6355360 w 7905681"/>
                  <a:gd name="connsiteY837" fmla="*/ 1524747 h 4796589"/>
                  <a:gd name="connsiteX838" fmla="*/ 6364702 w 7905681"/>
                  <a:gd name="connsiteY838" fmla="*/ 1511129 h 4796589"/>
                  <a:gd name="connsiteX839" fmla="*/ 6383376 w 7905681"/>
                  <a:gd name="connsiteY839" fmla="*/ 1492982 h 4796589"/>
                  <a:gd name="connsiteX840" fmla="*/ 6392717 w 7905681"/>
                  <a:gd name="connsiteY840" fmla="*/ 1483901 h 4796589"/>
                  <a:gd name="connsiteX841" fmla="*/ 6411400 w 7905681"/>
                  <a:gd name="connsiteY841" fmla="*/ 1470291 h 4796589"/>
                  <a:gd name="connsiteX842" fmla="*/ 6411400 w 7905681"/>
                  <a:gd name="connsiteY842" fmla="*/ 1456680 h 4796589"/>
                  <a:gd name="connsiteX843" fmla="*/ 6411400 w 7905681"/>
                  <a:gd name="connsiteY843" fmla="*/ 1447600 h 4796589"/>
                  <a:gd name="connsiteX844" fmla="*/ 6388046 w 7905681"/>
                  <a:gd name="connsiteY844" fmla="*/ 1402225 h 4796589"/>
                  <a:gd name="connsiteX845" fmla="*/ 6374043 w 7905681"/>
                  <a:gd name="connsiteY845" fmla="*/ 1370460 h 4796589"/>
                  <a:gd name="connsiteX846" fmla="*/ 6392717 w 7905681"/>
                  <a:gd name="connsiteY846" fmla="*/ 1356843 h 4796589"/>
                  <a:gd name="connsiteX847" fmla="*/ 6453419 w 7905681"/>
                  <a:gd name="connsiteY847" fmla="*/ 1343232 h 4796589"/>
                  <a:gd name="connsiteX848" fmla="*/ 6486106 w 7905681"/>
                  <a:gd name="connsiteY848" fmla="*/ 1343232 h 4796589"/>
                  <a:gd name="connsiteX849" fmla="*/ 6528135 w 7905681"/>
                  <a:gd name="connsiteY849" fmla="*/ 1343232 h 4796589"/>
                  <a:gd name="connsiteX850" fmla="*/ 6556151 w 7905681"/>
                  <a:gd name="connsiteY850" fmla="*/ 1343232 h 4796589"/>
                  <a:gd name="connsiteX851" fmla="*/ 6570162 w 7905681"/>
                  <a:gd name="connsiteY851" fmla="*/ 1343232 h 4796589"/>
                  <a:gd name="connsiteX852" fmla="*/ 6602849 w 7905681"/>
                  <a:gd name="connsiteY852" fmla="*/ 1329615 h 4796589"/>
                  <a:gd name="connsiteX853" fmla="*/ 6621533 w 7905681"/>
                  <a:gd name="connsiteY853" fmla="*/ 1329615 h 4796589"/>
                  <a:gd name="connsiteX854" fmla="*/ 6668223 w 7905681"/>
                  <a:gd name="connsiteY854" fmla="*/ 1316004 h 4796589"/>
                  <a:gd name="connsiteX855" fmla="*/ 6696247 w 7905681"/>
                  <a:gd name="connsiteY855" fmla="*/ 1284239 h 4796589"/>
                  <a:gd name="connsiteX856" fmla="*/ 6724263 w 7905681"/>
                  <a:gd name="connsiteY856" fmla="*/ 1270622 h 4796589"/>
                  <a:gd name="connsiteX857" fmla="*/ 6742937 w 7905681"/>
                  <a:gd name="connsiteY857" fmla="*/ 1257011 h 4796589"/>
                  <a:gd name="connsiteX858" fmla="*/ 6742937 w 7905681"/>
                  <a:gd name="connsiteY858" fmla="*/ 1247931 h 4796589"/>
                  <a:gd name="connsiteX859" fmla="*/ 6742937 w 7905681"/>
                  <a:gd name="connsiteY859" fmla="*/ 1229783 h 4796589"/>
                  <a:gd name="connsiteX860" fmla="*/ 6724263 w 7905681"/>
                  <a:gd name="connsiteY860" fmla="*/ 1207092 h 4796589"/>
                  <a:gd name="connsiteX861" fmla="*/ 6742937 w 7905681"/>
                  <a:gd name="connsiteY861" fmla="*/ 1193475 h 4796589"/>
                  <a:gd name="connsiteX862" fmla="*/ 6747609 w 7905681"/>
                  <a:gd name="connsiteY862" fmla="*/ 1175327 h 4796589"/>
                  <a:gd name="connsiteX863" fmla="*/ 6724263 w 7905681"/>
                  <a:gd name="connsiteY863" fmla="*/ 1184401 h 4796589"/>
                  <a:gd name="connsiteX864" fmla="*/ 6714922 w 7905681"/>
                  <a:gd name="connsiteY864" fmla="*/ 1175327 h 4796589"/>
                  <a:gd name="connsiteX865" fmla="*/ 6705580 w 7905681"/>
                  <a:gd name="connsiteY865" fmla="*/ 1157173 h 4796589"/>
                  <a:gd name="connsiteX866" fmla="*/ 6728934 w 7905681"/>
                  <a:gd name="connsiteY866" fmla="*/ 1139026 h 4796589"/>
                  <a:gd name="connsiteX867" fmla="*/ 6766292 w 7905681"/>
                  <a:gd name="connsiteY867" fmla="*/ 1107254 h 4796589"/>
                  <a:gd name="connsiteX868" fmla="*/ 6780295 w 7905681"/>
                  <a:gd name="connsiteY868" fmla="*/ 1080026 h 4796589"/>
                  <a:gd name="connsiteX869" fmla="*/ 6784966 w 7905681"/>
                  <a:gd name="connsiteY869" fmla="*/ 1057342 h 4796589"/>
                  <a:gd name="connsiteX870" fmla="*/ 6822323 w 7905681"/>
                  <a:gd name="connsiteY870" fmla="*/ 1011959 h 4796589"/>
                  <a:gd name="connsiteX871" fmla="*/ 6850339 w 7905681"/>
                  <a:gd name="connsiteY871" fmla="*/ 975658 h 4796589"/>
                  <a:gd name="connsiteX872" fmla="*/ 6883026 w 7905681"/>
                  <a:gd name="connsiteY872" fmla="*/ 952966 h 4796589"/>
                  <a:gd name="connsiteX873" fmla="*/ 6915712 w 7905681"/>
                  <a:gd name="connsiteY873" fmla="*/ 943893 h 4796589"/>
                  <a:gd name="connsiteX874" fmla="*/ 6967082 w 7905681"/>
                  <a:gd name="connsiteY874" fmla="*/ 930275 h 4796589"/>
                  <a:gd name="connsiteX875" fmla="*/ 6995098 w 7905681"/>
                  <a:gd name="connsiteY875" fmla="*/ 916666 h 4796589"/>
                  <a:gd name="connsiteX876" fmla="*/ 7069813 w 7905681"/>
                  <a:gd name="connsiteY876" fmla="*/ 907592 h 4796589"/>
                  <a:gd name="connsiteX877" fmla="*/ 7069813 w 7905681"/>
                  <a:gd name="connsiteY877" fmla="*/ 930275 h 4796589"/>
                  <a:gd name="connsiteX878" fmla="*/ 7069813 w 7905681"/>
                  <a:gd name="connsiteY878" fmla="*/ 957503 h 4796589"/>
                  <a:gd name="connsiteX879" fmla="*/ 7072686 w 7905681"/>
                  <a:gd name="connsiteY879" fmla="*/ 964483 h 4796589"/>
                  <a:gd name="connsiteX880" fmla="*/ 7069816 w 7905681"/>
                  <a:gd name="connsiteY880" fmla="*/ 957507 h 4796589"/>
                  <a:gd name="connsiteX881" fmla="*/ 7069816 w 7905681"/>
                  <a:gd name="connsiteY881" fmla="*/ 930281 h 4796589"/>
                  <a:gd name="connsiteX882" fmla="*/ 7069816 w 7905681"/>
                  <a:gd name="connsiteY882" fmla="*/ 907590 h 4796589"/>
                  <a:gd name="connsiteX883" fmla="*/ 7093163 w 7905681"/>
                  <a:gd name="connsiteY883" fmla="*/ 907590 h 4796589"/>
                  <a:gd name="connsiteX884" fmla="*/ 7139858 w 7905681"/>
                  <a:gd name="connsiteY884" fmla="*/ 889436 h 4796589"/>
                  <a:gd name="connsiteX885" fmla="*/ 7172546 w 7905681"/>
                  <a:gd name="connsiteY885" fmla="*/ 880361 h 4796589"/>
                  <a:gd name="connsiteX886" fmla="*/ 7237920 w 7905681"/>
                  <a:gd name="connsiteY886" fmla="*/ 871287 h 4796589"/>
                  <a:gd name="connsiteX887" fmla="*/ 7270608 w 7905681"/>
                  <a:gd name="connsiteY887" fmla="*/ 862212 h 4796589"/>
                  <a:gd name="connsiteX888" fmla="*/ 7303295 w 7905681"/>
                  <a:gd name="connsiteY888" fmla="*/ 853137 h 4796589"/>
                  <a:gd name="connsiteX889" fmla="*/ 7317305 w 7905681"/>
                  <a:gd name="connsiteY889" fmla="*/ 871287 h 4796589"/>
                  <a:gd name="connsiteX890" fmla="*/ 7317305 w 7905681"/>
                  <a:gd name="connsiteY890" fmla="*/ 907590 h 4796589"/>
                  <a:gd name="connsiteX891" fmla="*/ 7317305 w 7905681"/>
                  <a:gd name="connsiteY891" fmla="*/ 930281 h 4796589"/>
                  <a:gd name="connsiteX892" fmla="*/ 7331313 w 7905681"/>
                  <a:gd name="connsiteY892" fmla="*/ 948432 h 4796589"/>
                  <a:gd name="connsiteX893" fmla="*/ 7331313 w 7905681"/>
                  <a:gd name="connsiteY893" fmla="*/ 966582 h 4796589"/>
                  <a:gd name="connsiteX894" fmla="*/ 7289287 w 7905681"/>
                  <a:gd name="connsiteY894" fmla="*/ 998348 h 4796589"/>
                  <a:gd name="connsiteX895" fmla="*/ 7289287 w 7905681"/>
                  <a:gd name="connsiteY895" fmla="*/ 1057343 h 4796589"/>
                  <a:gd name="connsiteX896" fmla="*/ 7275278 w 7905681"/>
                  <a:gd name="connsiteY896" fmla="*/ 1125414 h 4796589"/>
                  <a:gd name="connsiteX897" fmla="*/ 7279948 w 7905681"/>
                  <a:gd name="connsiteY897" fmla="*/ 1175329 h 4796589"/>
                  <a:gd name="connsiteX898" fmla="*/ 7284618 w 7905681"/>
                  <a:gd name="connsiteY898" fmla="*/ 1225246 h 4796589"/>
                  <a:gd name="connsiteX899" fmla="*/ 7279948 w 7905681"/>
                  <a:gd name="connsiteY899" fmla="*/ 1266087 h 4796589"/>
                  <a:gd name="connsiteX900" fmla="*/ 7289287 w 7905681"/>
                  <a:gd name="connsiteY900" fmla="*/ 1297852 h 4796589"/>
                  <a:gd name="connsiteX901" fmla="*/ 7289290 w 7905681"/>
                  <a:gd name="connsiteY901" fmla="*/ 1297852 h 4796589"/>
                  <a:gd name="connsiteX902" fmla="*/ 7462066 w 7905681"/>
                  <a:gd name="connsiteY902" fmla="*/ 1257011 h 4796589"/>
                  <a:gd name="connsiteX903" fmla="*/ 7466735 w 7905681"/>
                  <a:gd name="connsiteY903" fmla="*/ 1234322 h 4796589"/>
                  <a:gd name="connsiteX904" fmla="*/ 7504091 w 7905681"/>
                  <a:gd name="connsiteY904" fmla="*/ 1220709 h 4796589"/>
                  <a:gd name="connsiteX905" fmla="*/ 7513431 w 7905681"/>
                  <a:gd name="connsiteY905" fmla="*/ 1234322 h 4796589"/>
                  <a:gd name="connsiteX906" fmla="*/ 7518100 w 7905681"/>
                  <a:gd name="connsiteY906" fmla="*/ 1247934 h 4796589"/>
                  <a:gd name="connsiteX907" fmla="*/ 7527437 w 7905681"/>
                  <a:gd name="connsiteY907" fmla="*/ 1247934 h 4796589"/>
                  <a:gd name="connsiteX908" fmla="*/ 7541446 w 7905681"/>
                  <a:gd name="connsiteY908" fmla="*/ 1247934 h 4796589"/>
                  <a:gd name="connsiteX909" fmla="*/ 7546116 w 7905681"/>
                  <a:gd name="connsiteY909" fmla="*/ 1257011 h 4796589"/>
                  <a:gd name="connsiteX910" fmla="*/ 7546116 w 7905681"/>
                  <a:gd name="connsiteY910" fmla="*/ 1261550 h 4796589"/>
                  <a:gd name="connsiteX911" fmla="*/ 7527437 w 7905681"/>
                  <a:gd name="connsiteY911" fmla="*/ 1270626 h 4796589"/>
                  <a:gd name="connsiteX912" fmla="*/ 7518100 w 7905681"/>
                  <a:gd name="connsiteY912" fmla="*/ 1279701 h 4796589"/>
                  <a:gd name="connsiteX913" fmla="*/ 7513431 w 7905681"/>
                  <a:gd name="connsiteY913" fmla="*/ 1284240 h 4796589"/>
                  <a:gd name="connsiteX914" fmla="*/ 7504091 w 7905681"/>
                  <a:gd name="connsiteY914" fmla="*/ 1293316 h 4796589"/>
                  <a:gd name="connsiteX915" fmla="*/ 7504091 w 7905681"/>
                  <a:gd name="connsiteY915" fmla="*/ 1311468 h 4796589"/>
                  <a:gd name="connsiteX916" fmla="*/ 7508760 w 7905681"/>
                  <a:gd name="connsiteY916" fmla="*/ 1320544 h 4796589"/>
                  <a:gd name="connsiteX917" fmla="*/ 7518100 w 7905681"/>
                  <a:gd name="connsiteY917" fmla="*/ 1320544 h 4796589"/>
                  <a:gd name="connsiteX918" fmla="*/ 7527437 w 7905681"/>
                  <a:gd name="connsiteY918" fmla="*/ 1320544 h 4796589"/>
                  <a:gd name="connsiteX919" fmla="*/ 7546116 w 7905681"/>
                  <a:gd name="connsiteY919" fmla="*/ 1329618 h 4796589"/>
                  <a:gd name="connsiteX920" fmla="*/ 7564796 w 7905681"/>
                  <a:gd name="connsiteY920" fmla="*/ 1343234 h 4796589"/>
                  <a:gd name="connsiteX921" fmla="*/ 7569465 w 7905681"/>
                  <a:gd name="connsiteY921" fmla="*/ 1356846 h 4796589"/>
                  <a:gd name="connsiteX922" fmla="*/ 7564796 w 7905681"/>
                  <a:gd name="connsiteY922" fmla="*/ 1365924 h 4796589"/>
                  <a:gd name="connsiteX923" fmla="*/ 7569465 w 7905681"/>
                  <a:gd name="connsiteY923" fmla="*/ 1370462 h 4796589"/>
                  <a:gd name="connsiteX924" fmla="*/ 7583471 w 7905681"/>
                  <a:gd name="connsiteY924" fmla="*/ 1379536 h 4796589"/>
                  <a:gd name="connsiteX925" fmla="*/ 7592811 w 7905681"/>
                  <a:gd name="connsiteY925" fmla="*/ 1384075 h 4796589"/>
                  <a:gd name="connsiteX926" fmla="*/ 7597481 w 7905681"/>
                  <a:gd name="connsiteY926" fmla="*/ 1388613 h 4796589"/>
                  <a:gd name="connsiteX927" fmla="*/ 7602151 w 7905681"/>
                  <a:gd name="connsiteY927" fmla="*/ 1397688 h 4796589"/>
                  <a:gd name="connsiteX928" fmla="*/ 7630170 w 7905681"/>
                  <a:gd name="connsiteY928" fmla="*/ 1384075 h 4796589"/>
                  <a:gd name="connsiteX929" fmla="*/ 7648846 w 7905681"/>
                  <a:gd name="connsiteY929" fmla="*/ 1384075 h 4796589"/>
                  <a:gd name="connsiteX930" fmla="*/ 7662856 w 7905681"/>
                  <a:gd name="connsiteY930" fmla="*/ 1379536 h 4796589"/>
                  <a:gd name="connsiteX931" fmla="*/ 7653516 w 7905681"/>
                  <a:gd name="connsiteY931" fmla="*/ 1365924 h 4796589"/>
                  <a:gd name="connsiteX932" fmla="*/ 7639507 w 7905681"/>
                  <a:gd name="connsiteY932" fmla="*/ 1352308 h 4796589"/>
                  <a:gd name="connsiteX933" fmla="*/ 7634841 w 7905681"/>
                  <a:gd name="connsiteY933" fmla="*/ 1343234 h 4796589"/>
                  <a:gd name="connsiteX934" fmla="*/ 7639507 w 7905681"/>
                  <a:gd name="connsiteY934" fmla="*/ 1334158 h 4796589"/>
                  <a:gd name="connsiteX935" fmla="*/ 7644176 w 7905681"/>
                  <a:gd name="connsiteY935" fmla="*/ 1343234 h 4796589"/>
                  <a:gd name="connsiteX936" fmla="*/ 7658186 w 7905681"/>
                  <a:gd name="connsiteY936" fmla="*/ 1352308 h 4796589"/>
                  <a:gd name="connsiteX937" fmla="*/ 7672196 w 7905681"/>
                  <a:gd name="connsiteY937" fmla="*/ 1361386 h 4796589"/>
                  <a:gd name="connsiteX938" fmla="*/ 7676866 w 7905681"/>
                  <a:gd name="connsiteY938" fmla="*/ 1365924 h 4796589"/>
                  <a:gd name="connsiteX939" fmla="*/ 7686206 w 7905681"/>
                  <a:gd name="connsiteY939" fmla="*/ 1379536 h 4796589"/>
                  <a:gd name="connsiteX940" fmla="*/ 7695546 w 7905681"/>
                  <a:gd name="connsiteY940" fmla="*/ 1384075 h 4796589"/>
                  <a:gd name="connsiteX941" fmla="*/ 7690875 w 7905681"/>
                  <a:gd name="connsiteY941" fmla="*/ 1393152 h 4796589"/>
                  <a:gd name="connsiteX942" fmla="*/ 7681535 w 7905681"/>
                  <a:gd name="connsiteY942" fmla="*/ 1402226 h 4796589"/>
                  <a:gd name="connsiteX943" fmla="*/ 7667526 w 7905681"/>
                  <a:gd name="connsiteY943" fmla="*/ 1406764 h 4796589"/>
                  <a:gd name="connsiteX944" fmla="*/ 7658186 w 7905681"/>
                  <a:gd name="connsiteY944" fmla="*/ 1415841 h 4796589"/>
                  <a:gd name="connsiteX945" fmla="*/ 7639507 w 7905681"/>
                  <a:gd name="connsiteY945" fmla="*/ 1415841 h 4796589"/>
                  <a:gd name="connsiteX946" fmla="*/ 7625501 w 7905681"/>
                  <a:gd name="connsiteY946" fmla="*/ 1424915 h 4796589"/>
                  <a:gd name="connsiteX947" fmla="*/ 7616161 w 7905681"/>
                  <a:gd name="connsiteY947" fmla="*/ 1424915 h 4796589"/>
                  <a:gd name="connsiteX948" fmla="*/ 7616161 w 7905681"/>
                  <a:gd name="connsiteY948" fmla="*/ 1433993 h 4796589"/>
                  <a:gd name="connsiteX949" fmla="*/ 7606821 w 7905681"/>
                  <a:gd name="connsiteY949" fmla="*/ 1443069 h 4796589"/>
                  <a:gd name="connsiteX950" fmla="*/ 7592811 w 7905681"/>
                  <a:gd name="connsiteY950" fmla="*/ 1452143 h 4796589"/>
                  <a:gd name="connsiteX951" fmla="*/ 7592811 w 7905681"/>
                  <a:gd name="connsiteY951" fmla="*/ 1443069 h 4796589"/>
                  <a:gd name="connsiteX952" fmla="*/ 7588142 w 7905681"/>
                  <a:gd name="connsiteY952" fmla="*/ 1429454 h 4796589"/>
                  <a:gd name="connsiteX953" fmla="*/ 7583471 w 7905681"/>
                  <a:gd name="connsiteY953" fmla="*/ 1415841 h 4796589"/>
                  <a:gd name="connsiteX954" fmla="*/ 7569465 w 7905681"/>
                  <a:gd name="connsiteY954" fmla="*/ 1424915 h 4796589"/>
                  <a:gd name="connsiteX955" fmla="*/ 7569465 w 7905681"/>
                  <a:gd name="connsiteY955" fmla="*/ 1433993 h 4796589"/>
                  <a:gd name="connsiteX956" fmla="*/ 7555456 w 7905681"/>
                  <a:gd name="connsiteY956" fmla="*/ 1443069 h 4796589"/>
                  <a:gd name="connsiteX957" fmla="*/ 7555456 w 7905681"/>
                  <a:gd name="connsiteY957" fmla="*/ 1461221 h 4796589"/>
                  <a:gd name="connsiteX958" fmla="*/ 7546116 w 7905681"/>
                  <a:gd name="connsiteY958" fmla="*/ 1470297 h 4796589"/>
                  <a:gd name="connsiteX959" fmla="*/ 7541446 w 7905681"/>
                  <a:gd name="connsiteY959" fmla="*/ 1470297 h 4796589"/>
                  <a:gd name="connsiteX960" fmla="*/ 7532115 w 7905681"/>
                  <a:gd name="connsiteY960" fmla="*/ 1470297 h 4796589"/>
                  <a:gd name="connsiteX961" fmla="*/ 7532115 w 7905681"/>
                  <a:gd name="connsiteY961" fmla="*/ 1474828 h 4796589"/>
                  <a:gd name="connsiteX962" fmla="*/ 7532115 w 7905681"/>
                  <a:gd name="connsiteY962" fmla="*/ 1479367 h 4796589"/>
                  <a:gd name="connsiteX963" fmla="*/ 7522776 w 7905681"/>
                  <a:gd name="connsiteY963" fmla="*/ 1483905 h 4796589"/>
                  <a:gd name="connsiteX964" fmla="*/ 7518106 w 7905681"/>
                  <a:gd name="connsiteY964" fmla="*/ 1479367 h 4796589"/>
                  <a:gd name="connsiteX965" fmla="*/ 7518106 w 7905681"/>
                  <a:gd name="connsiteY965" fmla="*/ 1474828 h 4796589"/>
                  <a:gd name="connsiteX966" fmla="*/ 7508768 w 7905681"/>
                  <a:gd name="connsiteY966" fmla="*/ 1456677 h 4796589"/>
                  <a:gd name="connsiteX967" fmla="*/ 7508768 w 7905681"/>
                  <a:gd name="connsiteY967" fmla="*/ 1447602 h 4796589"/>
                  <a:gd name="connsiteX968" fmla="*/ 7494758 w 7905681"/>
                  <a:gd name="connsiteY968" fmla="*/ 1443063 h 4796589"/>
                  <a:gd name="connsiteX969" fmla="*/ 7490088 w 7905681"/>
                  <a:gd name="connsiteY969" fmla="*/ 1443063 h 4796589"/>
                  <a:gd name="connsiteX970" fmla="*/ 7485418 w 7905681"/>
                  <a:gd name="connsiteY970" fmla="*/ 1447602 h 4796589"/>
                  <a:gd name="connsiteX971" fmla="*/ 7485418 w 7905681"/>
                  <a:gd name="connsiteY971" fmla="*/ 1452139 h 4796589"/>
                  <a:gd name="connsiteX972" fmla="*/ 7485418 w 7905681"/>
                  <a:gd name="connsiteY972" fmla="*/ 1461215 h 4796589"/>
                  <a:gd name="connsiteX973" fmla="*/ 7485418 w 7905681"/>
                  <a:gd name="connsiteY973" fmla="*/ 1474828 h 4796589"/>
                  <a:gd name="connsiteX974" fmla="*/ 7485418 w 7905681"/>
                  <a:gd name="connsiteY974" fmla="*/ 1483905 h 4796589"/>
                  <a:gd name="connsiteX975" fmla="*/ 7485418 w 7905681"/>
                  <a:gd name="connsiteY975" fmla="*/ 1488443 h 4796589"/>
                  <a:gd name="connsiteX976" fmla="*/ 7485418 w 7905681"/>
                  <a:gd name="connsiteY976" fmla="*/ 1502056 h 4796589"/>
                  <a:gd name="connsiteX977" fmla="*/ 7466740 w 7905681"/>
                  <a:gd name="connsiteY977" fmla="*/ 1511133 h 4796589"/>
                  <a:gd name="connsiteX978" fmla="*/ 7457400 w 7905681"/>
                  <a:gd name="connsiteY978" fmla="*/ 1515671 h 4796589"/>
                  <a:gd name="connsiteX979" fmla="*/ 7448061 w 7905681"/>
                  <a:gd name="connsiteY979" fmla="*/ 1524746 h 4796589"/>
                  <a:gd name="connsiteX980" fmla="*/ 7420043 w 7905681"/>
                  <a:gd name="connsiteY980" fmla="*/ 1406760 h 4796589"/>
                  <a:gd name="connsiteX981" fmla="*/ 7420036 w 7905681"/>
                  <a:gd name="connsiteY981" fmla="*/ 1406764 h 4796589"/>
                  <a:gd name="connsiteX982" fmla="*/ 7416234 w 7905681"/>
                  <a:gd name="connsiteY982" fmla="*/ 1407475 h 4796589"/>
                  <a:gd name="connsiteX983" fmla="*/ 7420040 w 7905681"/>
                  <a:gd name="connsiteY983" fmla="*/ 1406764 h 4796589"/>
                  <a:gd name="connsiteX984" fmla="*/ 7448057 w 7905681"/>
                  <a:gd name="connsiteY984" fmla="*/ 1524749 h 4796589"/>
                  <a:gd name="connsiteX985" fmla="*/ 7443389 w 7905681"/>
                  <a:gd name="connsiteY985" fmla="*/ 1533825 h 4796589"/>
                  <a:gd name="connsiteX986" fmla="*/ 7415369 w 7905681"/>
                  <a:gd name="connsiteY986" fmla="*/ 1533825 h 4796589"/>
                  <a:gd name="connsiteX987" fmla="*/ 7392022 w 7905681"/>
                  <a:gd name="connsiteY987" fmla="*/ 1542901 h 4796589"/>
                  <a:gd name="connsiteX988" fmla="*/ 7368674 w 7905681"/>
                  <a:gd name="connsiteY988" fmla="*/ 1551976 h 4796589"/>
                  <a:gd name="connsiteX989" fmla="*/ 7359335 w 7905681"/>
                  <a:gd name="connsiteY989" fmla="*/ 1561053 h 4796589"/>
                  <a:gd name="connsiteX990" fmla="*/ 7340657 w 7905681"/>
                  <a:gd name="connsiteY990" fmla="*/ 1570127 h 4796589"/>
                  <a:gd name="connsiteX991" fmla="*/ 7303299 w 7905681"/>
                  <a:gd name="connsiteY991" fmla="*/ 1570127 h 4796589"/>
                  <a:gd name="connsiteX992" fmla="*/ 7279952 w 7905681"/>
                  <a:gd name="connsiteY992" fmla="*/ 1583741 h 4796589"/>
                  <a:gd name="connsiteX993" fmla="*/ 7256602 w 7905681"/>
                  <a:gd name="connsiteY993" fmla="*/ 1606431 h 4796589"/>
                  <a:gd name="connsiteX994" fmla="*/ 7247265 w 7905681"/>
                  <a:gd name="connsiteY994" fmla="*/ 1610969 h 4796589"/>
                  <a:gd name="connsiteX995" fmla="*/ 7228585 w 7905681"/>
                  <a:gd name="connsiteY995" fmla="*/ 1633659 h 4796589"/>
                  <a:gd name="connsiteX996" fmla="*/ 7209908 w 7905681"/>
                  <a:gd name="connsiteY996" fmla="*/ 1638197 h 4796589"/>
                  <a:gd name="connsiteX997" fmla="*/ 7205237 w 7905681"/>
                  <a:gd name="connsiteY997" fmla="*/ 1624584 h 4796589"/>
                  <a:gd name="connsiteX998" fmla="*/ 7223914 w 7905681"/>
                  <a:gd name="connsiteY998" fmla="*/ 1597355 h 4796589"/>
                  <a:gd name="connsiteX999" fmla="*/ 7223912 w 7905681"/>
                  <a:gd name="connsiteY999" fmla="*/ 1597352 h 4796589"/>
                  <a:gd name="connsiteX1000" fmla="*/ 7205230 w 7905681"/>
                  <a:gd name="connsiteY1000" fmla="*/ 1624579 h 4796589"/>
                  <a:gd name="connsiteX1001" fmla="*/ 7209902 w 7905681"/>
                  <a:gd name="connsiteY1001" fmla="*/ 1638196 h 4796589"/>
                  <a:gd name="connsiteX1002" fmla="*/ 7177215 w 7905681"/>
                  <a:gd name="connsiteY1002" fmla="*/ 1683572 h 4796589"/>
                  <a:gd name="connsiteX1003" fmla="*/ 7209902 w 7905681"/>
                  <a:gd name="connsiteY1003" fmla="*/ 1669961 h 4796589"/>
                  <a:gd name="connsiteX1004" fmla="*/ 7233246 w 7905681"/>
                  <a:gd name="connsiteY1004" fmla="*/ 1660887 h 4796589"/>
                  <a:gd name="connsiteX1005" fmla="*/ 7261271 w 7905681"/>
                  <a:gd name="connsiteY1005" fmla="*/ 1642733 h 4796589"/>
                  <a:gd name="connsiteX1006" fmla="*/ 7270603 w 7905681"/>
                  <a:gd name="connsiteY1006" fmla="*/ 1633659 h 4796589"/>
                  <a:gd name="connsiteX1007" fmla="*/ 7298619 w 7905681"/>
                  <a:gd name="connsiteY1007" fmla="*/ 1629122 h 4796589"/>
                  <a:gd name="connsiteX1008" fmla="*/ 7321974 w 7905681"/>
                  <a:gd name="connsiteY1008" fmla="*/ 1624579 h 4796589"/>
                  <a:gd name="connsiteX1009" fmla="*/ 7331315 w 7905681"/>
                  <a:gd name="connsiteY1009" fmla="*/ 1615505 h 4796589"/>
                  <a:gd name="connsiteX1010" fmla="*/ 7359331 w 7905681"/>
                  <a:gd name="connsiteY1010" fmla="*/ 1601894 h 4796589"/>
                  <a:gd name="connsiteX1011" fmla="*/ 7382675 w 7905681"/>
                  <a:gd name="connsiteY1011" fmla="*/ 1574666 h 4796589"/>
                  <a:gd name="connsiteX1012" fmla="*/ 7359331 w 7905681"/>
                  <a:gd name="connsiteY1012" fmla="*/ 1620042 h 4796589"/>
                  <a:gd name="connsiteX1013" fmla="*/ 7382675 w 7905681"/>
                  <a:gd name="connsiteY1013" fmla="*/ 1610968 h 4796589"/>
                  <a:gd name="connsiteX1014" fmla="*/ 7396688 w 7905681"/>
                  <a:gd name="connsiteY1014" fmla="*/ 1592814 h 4796589"/>
                  <a:gd name="connsiteX1015" fmla="*/ 7410691 w 7905681"/>
                  <a:gd name="connsiteY1015" fmla="*/ 1588277 h 4796589"/>
                  <a:gd name="connsiteX1016" fmla="*/ 7429375 w 7905681"/>
                  <a:gd name="connsiteY1016" fmla="*/ 1583740 h 4796589"/>
                  <a:gd name="connsiteX1017" fmla="*/ 7438717 w 7905681"/>
                  <a:gd name="connsiteY1017" fmla="*/ 1583740 h 4796589"/>
                  <a:gd name="connsiteX1018" fmla="*/ 7396688 w 7905681"/>
                  <a:gd name="connsiteY1018" fmla="*/ 1620042 h 4796589"/>
                  <a:gd name="connsiteX1019" fmla="*/ 7359331 w 7905681"/>
                  <a:gd name="connsiteY1019" fmla="*/ 1647270 h 4796589"/>
                  <a:gd name="connsiteX1020" fmla="*/ 7331315 w 7905681"/>
                  <a:gd name="connsiteY1020" fmla="*/ 1660887 h 4796589"/>
                  <a:gd name="connsiteX1021" fmla="*/ 7307961 w 7905681"/>
                  <a:gd name="connsiteY1021" fmla="*/ 1683572 h 4796589"/>
                  <a:gd name="connsiteX1022" fmla="*/ 7270603 w 7905681"/>
                  <a:gd name="connsiteY1022" fmla="*/ 1692652 h 4796589"/>
                  <a:gd name="connsiteX1023" fmla="*/ 7228575 w 7905681"/>
                  <a:gd name="connsiteY1023" fmla="*/ 1706263 h 4796589"/>
                  <a:gd name="connsiteX1024" fmla="*/ 7191227 w 7905681"/>
                  <a:gd name="connsiteY1024" fmla="*/ 1715343 h 4796589"/>
                  <a:gd name="connsiteX1025" fmla="*/ 7167878 w 7905681"/>
                  <a:gd name="connsiteY1025" fmla="*/ 1701728 h 4796589"/>
                  <a:gd name="connsiteX1026" fmla="*/ 7167879 w 7905681"/>
                  <a:gd name="connsiteY1026" fmla="*/ 1701731 h 4796589"/>
                  <a:gd name="connsiteX1027" fmla="*/ 7172548 w 7905681"/>
                  <a:gd name="connsiteY1027" fmla="*/ 1706267 h 4796589"/>
                  <a:gd name="connsiteX1028" fmla="*/ 7163209 w 7905681"/>
                  <a:gd name="connsiteY1028" fmla="*/ 1715342 h 4796589"/>
                  <a:gd name="connsiteX1029" fmla="*/ 7153871 w 7905681"/>
                  <a:gd name="connsiteY1029" fmla="*/ 1738032 h 4796589"/>
                  <a:gd name="connsiteX1030" fmla="*/ 7149199 w 7905681"/>
                  <a:gd name="connsiteY1030" fmla="*/ 1760721 h 4796589"/>
                  <a:gd name="connsiteX1031" fmla="*/ 7158540 w 7905681"/>
                  <a:gd name="connsiteY1031" fmla="*/ 1760721 h 4796589"/>
                  <a:gd name="connsiteX1032" fmla="*/ 7177217 w 7905681"/>
                  <a:gd name="connsiteY1032" fmla="*/ 1760721 h 4796589"/>
                  <a:gd name="connsiteX1033" fmla="*/ 7186557 w 7905681"/>
                  <a:gd name="connsiteY1033" fmla="*/ 1787950 h 4796589"/>
                  <a:gd name="connsiteX1034" fmla="*/ 7186557 w 7905681"/>
                  <a:gd name="connsiteY1034" fmla="*/ 1806101 h 4796589"/>
                  <a:gd name="connsiteX1035" fmla="*/ 7186557 w 7905681"/>
                  <a:gd name="connsiteY1035" fmla="*/ 1842405 h 4796589"/>
                  <a:gd name="connsiteX1036" fmla="*/ 7181887 w 7905681"/>
                  <a:gd name="connsiteY1036" fmla="*/ 1865095 h 4796589"/>
                  <a:gd name="connsiteX1037" fmla="*/ 7177217 w 7905681"/>
                  <a:gd name="connsiteY1037" fmla="*/ 1901399 h 4796589"/>
                  <a:gd name="connsiteX1038" fmla="*/ 7158540 w 7905681"/>
                  <a:gd name="connsiteY1038" fmla="*/ 1919550 h 4796589"/>
                  <a:gd name="connsiteX1039" fmla="*/ 7158540 w 7905681"/>
                  <a:gd name="connsiteY1039" fmla="*/ 1937702 h 4796589"/>
                  <a:gd name="connsiteX1040" fmla="*/ 7158540 w 7905681"/>
                  <a:gd name="connsiteY1040" fmla="*/ 1978543 h 4796589"/>
                  <a:gd name="connsiteX1041" fmla="*/ 7135192 w 7905681"/>
                  <a:gd name="connsiteY1041" fmla="*/ 1996693 h 4796589"/>
                  <a:gd name="connsiteX1042" fmla="*/ 7121184 w 7905681"/>
                  <a:gd name="connsiteY1042" fmla="*/ 2014847 h 4796589"/>
                  <a:gd name="connsiteX1043" fmla="*/ 7116513 w 7905681"/>
                  <a:gd name="connsiteY1043" fmla="*/ 2019383 h 4796589"/>
                  <a:gd name="connsiteX1044" fmla="*/ 7111843 w 7905681"/>
                  <a:gd name="connsiteY1044" fmla="*/ 2051151 h 4796589"/>
                  <a:gd name="connsiteX1045" fmla="*/ 7107174 w 7905681"/>
                  <a:gd name="connsiteY1045" fmla="*/ 2051151 h 4796589"/>
                  <a:gd name="connsiteX1046" fmla="*/ 7102505 w 7905681"/>
                  <a:gd name="connsiteY1046" fmla="*/ 2046612 h 4796589"/>
                  <a:gd name="connsiteX1047" fmla="*/ 7102505 w 7905681"/>
                  <a:gd name="connsiteY1047" fmla="*/ 2032997 h 4796589"/>
                  <a:gd name="connsiteX1048" fmla="*/ 7107174 w 7905681"/>
                  <a:gd name="connsiteY1048" fmla="*/ 2014847 h 4796589"/>
                  <a:gd name="connsiteX1049" fmla="*/ 7102505 w 7905681"/>
                  <a:gd name="connsiteY1049" fmla="*/ 2014847 h 4796589"/>
                  <a:gd name="connsiteX1050" fmla="*/ 7083826 w 7905681"/>
                  <a:gd name="connsiteY1050" fmla="*/ 2014847 h 4796589"/>
                  <a:gd name="connsiteX1051" fmla="*/ 7060479 w 7905681"/>
                  <a:gd name="connsiteY1051" fmla="*/ 2014847 h 4796589"/>
                  <a:gd name="connsiteX1052" fmla="*/ 7046470 w 7905681"/>
                  <a:gd name="connsiteY1052" fmla="*/ 2010308 h 4796589"/>
                  <a:gd name="connsiteX1053" fmla="*/ 7027793 w 7905681"/>
                  <a:gd name="connsiteY1053" fmla="*/ 2001232 h 4796589"/>
                  <a:gd name="connsiteX1054" fmla="*/ 7025761 w 7905681"/>
                  <a:gd name="connsiteY1054" fmla="*/ 1999653 h 4796589"/>
                  <a:gd name="connsiteX1055" fmla="*/ 7018452 w 7905681"/>
                  <a:gd name="connsiteY1055" fmla="*/ 2010309 h 4796589"/>
                  <a:gd name="connsiteX1056" fmla="*/ 7027789 w 7905681"/>
                  <a:gd name="connsiteY1056" fmla="*/ 2028460 h 4796589"/>
                  <a:gd name="connsiteX1057" fmla="*/ 7037129 w 7905681"/>
                  <a:gd name="connsiteY1057" fmla="*/ 2046612 h 4796589"/>
                  <a:gd name="connsiteX1058" fmla="*/ 7046468 w 7905681"/>
                  <a:gd name="connsiteY1058" fmla="*/ 2064763 h 4796589"/>
                  <a:gd name="connsiteX1059" fmla="*/ 7060476 w 7905681"/>
                  <a:gd name="connsiteY1059" fmla="*/ 2073839 h 4796589"/>
                  <a:gd name="connsiteX1060" fmla="*/ 7074485 w 7905681"/>
                  <a:gd name="connsiteY1060" fmla="*/ 2087453 h 4796589"/>
                  <a:gd name="connsiteX1061" fmla="*/ 7083824 w 7905681"/>
                  <a:gd name="connsiteY1061" fmla="*/ 2091990 h 4796589"/>
                  <a:gd name="connsiteX1062" fmla="*/ 7088493 w 7905681"/>
                  <a:gd name="connsiteY1062" fmla="*/ 2101065 h 4796589"/>
                  <a:gd name="connsiteX1063" fmla="*/ 7102501 w 7905681"/>
                  <a:gd name="connsiteY1063" fmla="*/ 2114680 h 4796589"/>
                  <a:gd name="connsiteX1064" fmla="*/ 7107171 w 7905681"/>
                  <a:gd name="connsiteY1064" fmla="*/ 2150983 h 4796589"/>
                  <a:gd name="connsiteX1065" fmla="*/ 7093982 w 7905681"/>
                  <a:gd name="connsiteY1065" fmla="*/ 2152815 h 4796589"/>
                  <a:gd name="connsiteX1066" fmla="*/ 7094375 w 7905681"/>
                  <a:gd name="connsiteY1066" fmla="*/ 2158205 h 4796589"/>
                  <a:gd name="connsiteX1067" fmla="*/ 7097836 w 7905681"/>
                  <a:gd name="connsiteY1067" fmla="*/ 2205660 h 4796589"/>
                  <a:gd name="connsiteX1068" fmla="*/ 7097836 w 7905681"/>
                  <a:gd name="connsiteY1068" fmla="*/ 2240523 h 4796589"/>
                  <a:gd name="connsiteX1069" fmla="*/ 7089924 w 7905681"/>
                  <a:gd name="connsiteY1069" fmla="*/ 2259896 h 4796589"/>
                  <a:gd name="connsiteX1070" fmla="*/ 7078055 w 7905681"/>
                  <a:gd name="connsiteY1070" fmla="*/ 2252145 h 4796589"/>
                  <a:gd name="connsiteX1071" fmla="*/ 7085968 w 7905681"/>
                  <a:gd name="connsiteY1071" fmla="*/ 2240523 h 4796589"/>
                  <a:gd name="connsiteX1072" fmla="*/ 7089924 w 7905681"/>
                  <a:gd name="connsiteY1072" fmla="*/ 2228905 h 4796589"/>
                  <a:gd name="connsiteX1073" fmla="*/ 7085968 w 7905681"/>
                  <a:gd name="connsiteY1073" fmla="*/ 2217283 h 4796589"/>
                  <a:gd name="connsiteX1074" fmla="*/ 7070144 w 7905681"/>
                  <a:gd name="connsiteY1074" fmla="*/ 2232777 h 4796589"/>
                  <a:gd name="connsiteX1075" fmla="*/ 7070144 w 7905681"/>
                  <a:gd name="connsiteY1075" fmla="*/ 2248274 h 4796589"/>
                  <a:gd name="connsiteX1076" fmla="*/ 7070144 w 7905681"/>
                  <a:gd name="connsiteY1076" fmla="*/ 2259896 h 4796589"/>
                  <a:gd name="connsiteX1077" fmla="*/ 7070144 w 7905681"/>
                  <a:gd name="connsiteY1077" fmla="*/ 2294759 h 4796589"/>
                  <a:gd name="connsiteX1078" fmla="*/ 7058281 w 7905681"/>
                  <a:gd name="connsiteY1078" fmla="*/ 2310253 h 4796589"/>
                  <a:gd name="connsiteX1079" fmla="*/ 7046412 w 7905681"/>
                  <a:gd name="connsiteY1079" fmla="*/ 2318004 h 4796589"/>
                  <a:gd name="connsiteX1080" fmla="*/ 7046412 w 7905681"/>
                  <a:gd name="connsiteY1080" fmla="*/ 2325750 h 4796589"/>
                  <a:gd name="connsiteX1081" fmla="*/ 7046412 w 7905681"/>
                  <a:gd name="connsiteY1081" fmla="*/ 2337373 h 4796589"/>
                  <a:gd name="connsiteX1082" fmla="*/ 7034544 w 7905681"/>
                  <a:gd name="connsiteY1082" fmla="*/ 2348995 h 4796589"/>
                  <a:gd name="connsiteX1083" fmla="*/ 7030594 w 7905681"/>
                  <a:gd name="connsiteY1083" fmla="*/ 2391605 h 4796589"/>
                  <a:gd name="connsiteX1084" fmla="*/ 7022682 w 7905681"/>
                  <a:gd name="connsiteY1084" fmla="*/ 2418725 h 4796589"/>
                  <a:gd name="connsiteX1085" fmla="*/ 7014769 w 7905681"/>
                  <a:gd name="connsiteY1085" fmla="*/ 2407102 h 4796589"/>
                  <a:gd name="connsiteX1086" fmla="*/ 7010813 w 7905681"/>
                  <a:gd name="connsiteY1086" fmla="*/ 2383858 h 4796589"/>
                  <a:gd name="connsiteX1087" fmla="*/ 7010813 w 7905681"/>
                  <a:gd name="connsiteY1087" fmla="*/ 2345120 h 4796589"/>
                  <a:gd name="connsiteX1088" fmla="*/ 7014769 w 7905681"/>
                  <a:gd name="connsiteY1088" fmla="*/ 2321875 h 4796589"/>
                  <a:gd name="connsiteX1089" fmla="*/ 7026637 w 7905681"/>
                  <a:gd name="connsiteY1089" fmla="*/ 2287012 h 4796589"/>
                  <a:gd name="connsiteX1090" fmla="*/ 7018726 w 7905681"/>
                  <a:gd name="connsiteY1090" fmla="*/ 2267643 h 4796589"/>
                  <a:gd name="connsiteX1091" fmla="*/ 7006858 w 7905681"/>
                  <a:gd name="connsiteY1091" fmla="*/ 2256021 h 4796589"/>
                  <a:gd name="connsiteX1092" fmla="*/ 7010813 w 7905681"/>
                  <a:gd name="connsiteY1092" fmla="*/ 2252145 h 4796589"/>
                  <a:gd name="connsiteX1093" fmla="*/ 7002901 w 7905681"/>
                  <a:gd name="connsiteY1093" fmla="*/ 2232777 h 4796589"/>
                  <a:gd name="connsiteX1094" fmla="*/ 6991038 w 7905681"/>
                  <a:gd name="connsiteY1094" fmla="*/ 2209535 h 4796589"/>
                  <a:gd name="connsiteX1095" fmla="*/ 6975213 w 7905681"/>
                  <a:gd name="connsiteY1095" fmla="*/ 2197914 h 4796589"/>
                  <a:gd name="connsiteX1096" fmla="*/ 6951482 w 7905681"/>
                  <a:gd name="connsiteY1096" fmla="*/ 2197914 h 4796589"/>
                  <a:gd name="connsiteX1097" fmla="*/ 6935658 w 7905681"/>
                  <a:gd name="connsiteY1097" fmla="*/ 2194039 h 4796589"/>
                  <a:gd name="connsiteX1098" fmla="*/ 6927752 w 7905681"/>
                  <a:gd name="connsiteY1098" fmla="*/ 2186291 h 4796589"/>
                  <a:gd name="connsiteX1099" fmla="*/ 6931702 w 7905681"/>
                  <a:gd name="connsiteY1099" fmla="*/ 2178544 h 4796589"/>
                  <a:gd name="connsiteX1100" fmla="*/ 6927752 w 7905681"/>
                  <a:gd name="connsiteY1100" fmla="*/ 2163046 h 4796589"/>
                  <a:gd name="connsiteX1101" fmla="*/ 6939614 w 7905681"/>
                  <a:gd name="connsiteY1101" fmla="*/ 2163046 h 4796589"/>
                  <a:gd name="connsiteX1102" fmla="*/ 6955439 w 7905681"/>
                  <a:gd name="connsiteY1102" fmla="*/ 2147553 h 4796589"/>
                  <a:gd name="connsiteX1103" fmla="*/ 6955439 w 7905681"/>
                  <a:gd name="connsiteY1103" fmla="*/ 2139806 h 4796589"/>
                  <a:gd name="connsiteX1104" fmla="*/ 6939614 w 7905681"/>
                  <a:gd name="connsiteY1104" fmla="*/ 2124308 h 4796589"/>
                  <a:gd name="connsiteX1105" fmla="*/ 6943570 w 7905681"/>
                  <a:gd name="connsiteY1105" fmla="*/ 2120438 h 4796589"/>
                  <a:gd name="connsiteX1106" fmla="*/ 6931702 w 7905681"/>
                  <a:gd name="connsiteY1106" fmla="*/ 2104940 h 4796589"/>
                  <a:gd name="connsiteX1107" fmla="*/ 6923795 w 7905681"/>
                  <a:gd name="connsiteY1107" fmla="*/ 2101068 h 4796589"/>
                  <a:gd name="connsiteX1108" fmla="*/ 6900058 w 7905681"/>
                  <a:gd name="connsiteY1108" fmla="*/ 2093317 h 4796589"/>
                  <a:gd name="connsiteX1109" fmla="*/ 6907971 w 7905681"/>
                  <a:gd name="connsiteY1109" fmla="*/ 2081695 h 4796589"/>
                  <a:gd name="connsiteX1110" fmla="*/ 6927752 w 7905681"/>
                  <a:gd name="connsiteY1110" fmla="*/ 2062325 h 4796589"/>
                  <a:gd name="connsiteX1111" fmla="*/ 6911927 w 7905681"/>
                  <a:gd name="connsiteY1111" fmla="*/ 2062325 h 4796589"/>
                  <a:gd name="connsiteX1112" fmla="*/ 6911927 w 7905681"/>
                  <a:gd name="connsiteY1112" fmla="*/ 2046832 h 4796589"/>
                  <a:gd name="connsiteX1113" fmla="*/ 6919839 w 7905681"/>
                  <a:gd name="connsiteY1113" fmla="*/ 2023587 h 4796589"/>
                  <a:gd name="connsiteX1114" fmla="*/ 6931702 w 7905681"/>
                  <a:gd name="connsiteY1114" fmla="*/ 2019716 h 4796589"/>
                  <a:gd name="connsiteX1115" fmla="*/ 6935658 w 7905681"/>
                  <a:gd name="connsiteY1115" fmla="*/ 1992595 h 4796589"/>
                  <a:gd name="connsiteX1116" fmla="*/ 6927752 w 7905681"/>
                  <a:gd name="connsiteY1116" fmla="*/ 1988724 h 4796589"/>
                  <a:gd name="connsiteX1117" fmla="*/ 6915883 w 7905681"/>
                  <a:gd name="connsiteY1117" fmla="*/ 2011965 h 4796589"/>
                  <a:gd name="connsiteX1118" fmla="*/ 6892152 w 7905681"/>
                  <a:gd name="connsiteY1118" fmla="*/ 2027462 h 4796589"/>
                  <a:gd name="connsiteX1119" fmla="*/ 6880283 w 7905681"/>
                  <a:gd name="connsiteY1119" fmla="*/ 2050707 h 4796589"/>
                  <a:gd name="connsiteX1120" fmla="*/ 6864459 w 7905681"/>
                  <a:gd name="connsiteY1120" fmla="*/ 2050707 h 4796589"/>
                  <a:gd name="connsiteX1121" fmla="*/ 6872372 w 7905681"/>
                  <a:gd name="connsiteY1121" fmla="*/ 2062325 h 4796589"/>
                  <a:gd name="connsiteX1122" fmla="*/ 6884240 w 7905681"/>
                  <a:gd name="connsiteY1122" fmla="*/ 2081695 h 4796589"/>
                  <a:gd name="connsiteX1123" fmla="*/ 6880283 w 7905681"/>
                  <a:gd name="connsiteY1123" fmla="*/ 2108815 h 4796589"/>
                  <a:gd name="connsiteX1124" fmla="*/ 6884240 w 7905681"/>
                  <a:gd name="connsiteY1124" fmla="*/ 2135931 h 4796589"/>
                  <a:gd name="connsiteX1125" fmla="*/ 6884240 w 7905681"/>
                  <a:gd name="connsiteY1125" fmla="*/ 2163046 h 4796589"/>
                  <a:gd name="connsiteX1126" fmla="*/ 6892152 w 7905681"/>
                  <a:gd name="connsiteY1126" fmla="*/ 2174669 h 4796589"/>
                  <a:gd name="connsiteX1127" fmla="*/ 6915883 w 7905681"/>
                  <a:gd name="connsiteY1127" fmla="*/ 2205660 h 4796589"/>
                  <a:gd name="connsiteX1128" fmla="*/ 6915883 w 7905681"/>
                  <a:gd name="connsiteY1128" fmla="*/ 2209535 h 4796589"/>
                  <a:gd name="connsiteX1129" fmla="*/ 6915883 w 7905681"/>
                  <a:gd name="connsiteY1129" fmla="*/ 2221154 h 4796589"/>
                  <a:gd name="connsiteX1130" fmla="*/ 6927752 w 7905681"/>
                  <a:gd name="connsiteY1130" fmla="*/ 2232777 h 4796589"/>
                  <a:gd name="connsiteX1131" fmla="*/ 6935658 w 7905681"/>
                  <a:gd name="connsiteY1131" fmla="*/ 2248274 h 4796589"/>
                  <a:gd name="connsiteX1132" fmla="*/ 6923795 w 7905681"/>
                  <a:gd name="connsiteY1132" fmla="*/ 2252145 h 4796589"/>
                  <a:gd name="connsiteX1133" fmla="*/ 6907971 w 7905681"/>
                  <a:gd name="connsiteY1133" fmla="*/ 2244398 h 4796589"/>
                  <a:gd name="connsiteX1134" fmla="*/ 6896108 w 7905681"/>
                  <a:gd name="connsiteY1134" fmla="*/ 2236652 h 4796589"/>
                  <a:gd name="connsiteX1135" fmla="*/ 6844684 w 7905681"/>
                  <a:gd name="connsiteY1135" fmla="*/ 2232777 h 4796589"/>
                  <a:gd name="connsiteX1136" fmla="*/ 6842707 w 7905681"/>
                  <a:gd name="connsiteY1136" fmla="*/ 2233261 h 4796589"/>
                  <a:gd name="connsiteX1137" fmla="*/ 6833072 w 7905681"/>
                  <a:gd name="connsiteY1137" fmla="*/ 2235621 h 4796589"/>
                  <a:gd name="connsiteX1138" fmla="*/ 6845667 w 7905681"/>
                  <a:gd name="connsiteY1138" fmla="*/ 2241745 h 4796589"/>
                  <a:gd name="connsiteX1139" fmla="*/ 6864352 w 7905681"/>
                  <a:gd name="connsiteY1139" fmla="*/ 2259895 h 4796589"/>
                  <a:gd name="connsiteX1140" fmla="*/ 6878354 w 7905681"/>
                  <a:gd name="connsiteY1140" fmla="*/ 2259895 h 4796589"/>
                  <a:gd name="connsiteX1141" fmla="*/ 6883026 w 7905681"/>
                  <a:gd name="connsiteY1141" fmla="*/ 2250816 h 4796589"/>
                  <a:gd name="connsiteX1142" fmla="*/ 6887696 w 7905681"/>
                  <a:gd name="connsiteY1142" fmla="*/ 2250816 h 4796589"/>
                  <a:gd name="connsiteX1143" fmla="*/ 6901709 w 7905681"/>
                  <a:gd name="connsiteY1143" fmla="*/ 2268967 h 4796589"/>
                  <a:gd name="connsiteX1144" fmla="*/ 6929724 w 7905681"/>
                  <a:gd name="connsiteY1144" fmla="*/ 2287123 h 4796589"/>
                  <a:gd name="connsiteX1145" fmla="*/ 6948398 w 7905681"/>
                  <a:gd name="connsiteY1145" fmla="*/ 2282581 h 4796589"/>
                  <a:gd name="connsiteX1146" fmla="*/ 6948398 w 7905681"/>
                  <a:gd name="connsiteY1146" fmla="*/ 2296196 h 4796589"/>
                  <a:gd name="connsiteX1147" fmla="*/ 6948398 w 7905681"/>
                  <a:gd name="connsiteY1147" fmla="*/ 2318888 h 4796589"/>
                  <a:gd name="connsiteX1148" fmla="*/ 6957740 w 7905681"/>
                  <a:gd name="connsiteY1148" fmla="*/ 2337038 h 4796589"/>
                  <a:gd name="connsiteX1149" fmla="*/ 6929724 w 7905681"/>
                  <a:gd name="connsiteY1149" fmla="*/ 2332501 h 4796589"/>
                  <a:gd name="connsiteX1150" fmla="*/ 6925053 w 7905681"/>
                  <a:gd name="connsiteY1150" fmla="*/ 2318888 h 4796589"/>
                  <a:gd name="connsiteX1151" fmla="*/ 6901709 w 7905681"/>
                  <a:gd name="connsiteY1151" fmla="*/ 2314351 h 4796589"/>
                  <a:gd name="connsiteX1152" fmla="*/ 6883026 w 7905681"/>
                  <a:gd name="connsiteY1152" fmla="*/ 2305273 h 4796589"/>
                  <a:gd name="connsiteX1153" fmla="*/ 6883026 w 7905681"/>
                  <a:gd name="connsiteY1153" fmla="*/ 2309809 h 4796589"/>
                  <a:gd name="connsiteX1154" fmla="*/ 6901709 w 7905681"/>
                  <a:gd name="connsiteY1154" fmla="*/ 2337038 h 4796589"/>
                  <a:gd name="connsiteX1155" fmla="*/ 6943736 w 7905681"/>
                  <a:gd name="connsiteY1155" fmla="*/ 2350652 h 4796589"/>
                  <a:gd name="connsiteX1156" fmla="*/ 6953069 w 7905681"/>
                  <a:gd name="connsiteY1156" fmla="*/ 2355189 h 4796589"/>
                  <a:gd name="connsiteX1157" fmla="*/ 6962410 w 7905681"/>
                  <a:gd name="connsiteY1157" fmla="*/ 2368803 h 4796589"/>
                  <a:gd name="connsiteX1158" fmla="*/ 6971752 w 7905681"/>
                  <a:gd name="connsiteY1158" fmla="*/ 2382417 h 4796589"/>
                  <a:gd name="connsiteX1159" fmla="*/ 6953069 w 7905681"/>
                  <a:gd name="connsiteY1159" fmla="*/ 2373344 h 4796589"/>
                  <a:gd name="connsiteX1160" fmla="*/ 6943736 w 7905681"/>
                  <a:gd name="connsiteY1160" fmla="*/ 2382417 h 4796589"/>
                  <a:gd name="connsiteX1161" fmla="*/ 6943736 w 7905681"/>
                  <a:gd name="connsiteY1161" fmla="*/ 2391494 h 4796589"/>
                  <a:gd name="connsiteX1162" fmla="*/ 6953069 w 7905681"/>
                  <a:gd name="connsiteY1162" fmla="*/ 2400567 h 4796589"/>
                  <a:gd name="connsiteX1163" fmla="*/ 6962410 w 7905681"/>
                  <a:gd name="connsiteY1163" fmla="*/ 2418724 h 4796589"/>
                  <a:gd name="connsiteX1164" fmla="*/ 6976423 w 7905681"/>
                  <a:gd name="connsiteY1164" fmla="*/ 2427796 h 4796589"/>
                  <a:gd name="connsiteX1165" fmla="*/ 6981095 w 7905681"/>
                  <a:gd name="connsiteY1165" fmla="*/ 2441410 h 4796589"/>
                  <a:gd name="connsiteX1166" fmla="*/ 7004439 w 7905681"/>
                  <a:gd name="connsiteY1166" fmla="*/ 2455024 h 4796589"/>
                  <a:gd name="connsiteX1167" fmla="*/ 7013780 w 7905681"/>
                  <a:gd name="connsiteY1167" fmla="*/ 2455024 h 4796589"/>
                  <a:gd name="connsiteX1168" fmla="*/ 7032455 w 7905681"/>
                  <a:gd name="connsiteY1168" fmla="*/ 2468639 h 4796589"/>
                  <a:gd name="connsiteX1169" fmla="*/ 7046467 w 7905681"/>
                  <a:gd name="connsiteY1169" fmla="*/ 2486789 h 4796589"/>
                  <a:gd name="connsiteX1170" fmla="*/ 7055809 w 7905681"/>
                  <a:gd name="connsiteY1170" fmla="*/ 2509481 h 4796589"/>
                  <a:gd name="connsiteX1171" fmla="*/ 7055809 w 7905681"/>
                  <a:gd name="connsiteY1171" fmla="*/ 2523095 h 4796589"/>
                  <a:gd name="connsiteX1172" fmla="*/ 7032455 w 7905681"/>
                  <a:gd name="connsiteY1172" fmla="*/ 2532168 h 4796589"/>
                  <a:gd name="connsiteX1173" fmla="*/ 7029290 w 7905681"/>
                  <a:gd name="connsiteY1173" fmla="*/ 2532791 h 4796589"/>
                  <a:gd name="connsiteX1174" fmla="*/ 7030296 w 7905681"/>
                  <a:gd name="connsiteY1174" fmla="*/ 2534096 h 4796589"/>
                  <a:gd name="connsiteX1175" fmla="*/ 7040681 w 7905681"/>
                  <a:gd name="connsiteY1175" fmla="*/ 2547550 h 4796589"/>
                  <a:gd name="connsiteX1176" fmla="*/ 7044633 w 7905681"/>
                  <a:gd name="connsiteY1176" fmla="*/ 2559084 h 4796589"/>
                  <a:gd name="connsiteX1177" fmla="*/ 7056489 w 7905681"/>
                  <a:gd name="connsiteY1177" fmla="*/ 2574461 h 4796589"/>
                  <a:gd name="connsiteX1178" fmla="*/ 7056489 w 7905681"/>
                  <a:gd name="connsiteY1178" fmla="*/ 2585995 h 4796589"/>
                  <a:gd name="connsiteX1179" fmla="*/ 7044633 w 7905681"/>
                  <a:gd name="connsiteY1179" fmla="*/ 2585995 h 4796589"/>
                  <a:gd name="connsiteX1180" fmla="*/ 7024860 w 7905681"/>
                  <a:gd name="connsiteY1180" fmla="*/ 2578309 h 4796589"/>
                  <a:gd name="connsiteX1181" fmla="*/ 7020908 w 7905681"/>
                  <a:gd name="connsiteY1181" fmla="*/ 2578309 h 4796589"/>
                  <a:gd name="connsiteX1182" fmla="*/ 7020908 w 7905681"/>
                  <a:gd name="connsiteY1182" fmla="*/ 2582152 h 4796589"/>
                  <a:gd name="connsiteX1183" fmla="*/ 7028812 w 7905681"/>
                  <a:gd name="connsiteY1183" fmla="*/ 2593685 h 4796589"/>
                  <a:gd name="connsiteX1184" fmla="*/ 7032775 w 7905681"/>
                  <a:gd name="connsiteY1184" fmla="*/ 2593685 h 4796589"/>
                  <a:gd name="connsiteX1185" fmla="*/ 7036729 w 7905681"/>
                  <a:gd name="connsiteY1185" fmla="*/ 2601377 h 4796589"/>
                  <a:gd name="connsiteX1186" fmla="*/ 7032775 w 7905681"/>
                  <a:gd name="connsiteY1186" fmla="*/ 2605219 h 4796589"/>
                  <a:gd name="connsiteX1187" fmla="*/ 7028812 w 7905681"/>
                  <a:gd name="connsiteY1187" fmla="*/ 2616753 h 4796589"/>
                  <a:gd name="connsiteX1188" fmla="*/ 7009050 w 7905681"/>
                  <a:gd name="connsiteY1188" fmla="*/ 2616753 h 4796589"/>
                  <a:gd name="connsiteX1189" fmla="*/ 7005098 w 7905681"/>
                  <a:gd name="connsiteY1189" fmla="*/ 2624444 h 4796589"/>
                  <a:gd name="connsiteX1190" fmla="*/ 6989278 w 7905681"/>
                  <a:gd name="connsiteY1190" fmla="*/ 2632131 h 4796589"/>
                  <a:gd name="connsiteX1191" fmla="*/ 6985326 w 7905681"/>
                  <a:gd name="connsiteY1191" fmla="*/ 2632131 h 4796589"/>
                  <a:gd name="connsiteX1192" fmla="*/ 6973469 w 7905681"/>
                  <a:gd name="connsiteY1192" fmla="*/ 2639821 h 4796589"/>
                  <a:gd name="connsiteX1193" fmla="*/ 6969516 w 7905681"/>
                  <a:gd name="connsiteY1193" fmla="*/ 2643665 h 4796589"/>
                  <a:gd name="connsiteX1194" fmla="*/ 6957659 w 7905681"/>
                  <a:gd name="connsiteY1194" fmla="*/ 2651355 h 4796589"/>
                  <a:gd name="connsiteX1195" fmla="*/ 6949744 w 7905681"/>
                  <a:gd name="connsiteY1195" fmla="*/ 2632131 h 4796589"/>
                  <a:gd name="connsiteX1196" fmla="*/ 6945791 w 7905681"/>
                  <a:gd name="connsiteY1196" fmla="*/ 2609063 h 4796589"/>
                  <a:gd name="connsiteX1197" fmla="*/ 6941839 w 7905681"/>
                  <a:gd name="connsiteY1197" fmla="*/ 2593685 h 4796589"/>
                  <a:gd name="connsiteX1198" fmla="*/ 6933935 w 7905681"/>
                  <a:gd name="connsiteY1198" fmla="*/ 2601377 h 4796589"/>
                  <a:gd name="connsiteX1199" fmla="*/ 6933935 w 7905681"/>
                  <a:gd name="connsiteY1199" fmla="*/ 2609063 h 4796589"/>
                  <a:gd name="connsiteX1200" fmla="*/ 6933935 w 7905681"/>
                  <a:gd name="connsiteY1200" fmla="*/ 2620597 h 4796589"/>
                  <a:gd name="connsiteX1201" fmla="*/ 6937887 w 7905681"/>
                  <a:gd name="connsiteY1201" fmla="*/ 2628287 h 4796589"/>
                  <a:gd name="connsiteX1202" fmla="*/ 6941839 w 7905681"/>
                  <a:gd name="connsiteY1202" fmla="*/ 2635978 h 4796589"/>
                  <a:gd name="connsiteX1203" fmla="*/ 6949744 w 7905681"/>
                  <a:gd name="connsiteY1203" fmla="*/ 2647512 h 4796589"/>
                  <a:gd name="connsiteX1204" fmla="*/ 6949744 w 7905681"/>
                  <a:gd name="connsiteY1204" fmla="*/ 2655199 h 4796589"/>
                  <a:gd name="connsiteX1205" fmla="*/ 6949744 w 7905681"/>
                  <a:gd name="connsiteY1205" fmla="*/ 2674423 h 4796589"/>
                  <a:gd name="connsiteX1206" fmla="*/ 6953707 w 7905681"/>
                  <a:gd name="connsiteY1206" fmla="*/ 2682113 h 4796589"/>
                  <a:gd name="connsiteX1207" fmla="*/ 6965564 w 7905681"/>
                  <a:gd name="connsiteY1207" fmla="*/ 2666732 h 4796589"/>
                  <a:gd name="connsiteX1208" fmla="*/ 6977421 w 7905681"/>
                  <a:gd name="connsiteY1208" fmla="*/ 2655199 h 4796589"/>
                  <a:gd name="connsiteX1209" fmla="*/ 7001146 w 7905681"/>
                  <a:gd name="connsiteY1209" fmla="*/ 2647512 h 4796589"/>
                  <a:gd name="connsiteX1210" fmla="*/ 7009050 w 7905681"/>
                  <a:gd name="connsiteY1210" fmla="*/ 2647512 h 4796589"/>
                  <a:gd name="connsiteX1211" fmla="*/ 7032775 w 7905681"/>
                  <a:gd name="connsiteY1211" fmla="*/ 2635978 h 4796589"/>
                  <a:gd name="connsiteX1212" fmla="*/ 7044633 w 7905681"/>
                  <a:gd name="connsiteY1212" fmla="*/ 2639821 h 4796589"/>
                  <a:gd name="connsiteX1213" fmla="*/ 7052537 w 7905681"/>
                  <a:gd name="connsiteY1213" fmla="*/ 2655199 h 4796589"/>
                  <a:gd name="connsiteX1214" fmla="*/ 7056489 w 7905681"/>
                  <a:gd name="connsiteY1214" fmla="*/ 2678266 h 4796589"/>
                  <a:gd name="connsiteX1215" fmla="*/ 7068347 w 7905681"/>
                  <a:gd name="connsiteY1215" fmla="*/ 2685957 h 4796589"/>
                  <a:gd name="connsiteX1216" fmla="*/ 7068347 w 7905681"/>
                  <a:gd name="connsiteY1216" fmla="*/ 2678266 h 4796589"/>
                  <a:gd name="connsiteX1217" fmla="*/ 7072310 w 7905681"/>
                  <a:gd name="connsiteY1217" fmla="*/ 2643665 h 4796589"/>
                  <a:gd name="connsiteX1218" fmla="*/ 7076262 w 7905681"/>
                  <a:gd name="connsiteY1218" fmla="*/ 2639821 h 4796589"/>
                  <a:gd name="connsiteX1219" fmla="*/ 7088120 w 7905681"/>
                  <a:gd name="connsiteY1219" fmla="*/ 2639821 h 4796589"/>
                  <a:gd name="connsiteX1220" fmla="*/ 7096024 w 7905681"/>
                  <a:gd name="connsiteY1220" fmla="*/ 2651355 h 4796589"/>
                  <a:gd name="connsiteX1221" fmla="*/ 7103929 w 7905681"/>
                  <a:gd name="connsiteY1221" fmla="*/ 2662889 h 4796589"/>
                  <a:gd name="connsiteX1222" fmla="*/ 7111844 w 7905681"/>
                  <a:gd name="connsiteY1222" fmla="*/ 2674423 h 4796589"/>
                  <a:gd name="connsiteX1223" fmla="*/ 7107882 w 7905681"/>
                  <a:gd name="connsiteY1223" fmla="*/ 2682113 h 4796589"/>
                  <a:gd name="connsiteX1224" fmla="*/ 7107882 w 7905681"/>
                  <a:gd name="connsiteY1224" fmla="*/ 2693647 h 4796589"/>
                  <a:gd name="connsiteX1225" fmla="*/ 7099976 w 7905681"/>
                  <a:gd name="connsiteY1225" fmla="*/ 2701334 h 4796589"/>
                  <a:gd name="connsiteX1226" fmla="*/ 7096024 w 7905681"/>
                  <a:gd name="connsiteY1226" fmla="*/ 2693647 h 4796589"/>
                  <a:gd name="connsiteX1227" fmla="*/ 7088120 w 7905681"/>
                  <a:gd name="connsiteY1227" fmla="*/ 2693647 h 4796589"/>
                  <a:gd name="connsiteX1228" fmla="*/ 7084167 w 7905681"/>
                  <a:gd name="connsiteY1228" fmla="*/ 2709025 h 4796589"/>
                  <a:gd name="connsiteX1229" fmla="*/ 7084167 w 7905681"/>
                  <a:gd name="connsiteY1229" fmla="*/ 2716715 h 4796589"/>
                  <a:gd name="connsiteX1230" fmla="*/ 7080214 w 7905681"/>
                  <a:gd name="connsiteY1230" fmla="*/ 2728249 h 4796589"/>
                  <a:gd name="connsiteX1231" fmla="*/ 7076262 w 7905681"/>
                  <a:gd name="connsiteY1231" fmla="*/ 2735935 h 4796589"/>
                  <a:gd name="connsiteX1232" fmla="*/ 7076262 w 7905681"/>
                  <a:gd name="connsiteY1232" fmla="*/ 2751317 h 4796589"/>
                  <a:gd name="connsiteX1233" fmla="*/ 7072310 w 7905681"/>
                  <a:gd name="connsiteY1233" fmla="*/ 2755160 h 4796589"/>
                  <a:gd name="connsiteX1234" fmla="*/ 7048585 w 7905681"/>
                  <a:gd name="connsiteY1234" fmla="*/ 2755160 h 4796589"/>
                  <a:gd name="connsiteX1235" fmla="*/ 7032775 w 7905681"/>
                  <a:gd name="connsiteY1235" fmla="*/ 2755160 h 4796589"/>
                  <a:gd name="connsiteX1236" fmla="*/ 7024860 w 7905681"/>
                  <a:gd name="connsiteY1236" fmla="*/ 2751317 h 4796589"/>
                  <a:gd name="connsiteX1237" fmla="*/ 7020908 w 7905681"/>
                  <a:gd name="connsiteY1237" fmla="*/ 2755160 h 4796589"/>
                  <a:gd name="connsiteX1238" fmla="*/ 7009050 w 7905681"/>
                  <a:gd name="connsiteY1238" fmla="*/ 2755160 h 4796589"/>
                  <a:gd name="connsiteX1239" fmla="*/ 7001146 w 7905681"/>
                  <a:gd name="connsiteY1239" fmla="*/ 2747469 h 4796589"/>
                  <a:gd name="connsiteX1240" fmla="*/ 6997194 w 7905681"/>
                  <a:gd name="connsiteY1240" fmla="*/ 2728249 h 4796589"/>
                  <a:gd name="connsiteX1241" fmla="*/ 6985326 w 7905681"/>
                  <a:gd name="connsiteY1241" fmla="*/ 2728249 h 4796589"/>
                  <a:gd name="connsiteX1242" fmla="*/ 6977421 w 7905681"/>
                  <a:gd name="connsiteY1242" fmla="*/ 2732093 h 4796589"/>
                  <a:gd name="connsiteX1243" fmla="*/ 6981374 w 7905681"/>
                  <a:gd name="connsiteY1243" fmla="*/ 2739783 h 4796589"/>
                  <a:gd name="connsiteX1244" fmla="*/ 6985326 w 7905681"/>
                  <a:gd name="connsiteY1244" fmla="*/ 2743626 h 4796589"/>
                  <a:gd name="connsiteX1245" fmla="*/ 6989278 w 7905681"/>
                  <a:gd name="connsiteY1245" fmla="*/ 2751317 h 4796589"/>
                  <a:gd name="connsiteX1246" fmla="*/ 6985326 w 7905681"/>
                  <a:gd name="connsiteY1246" fmla="*/ 2759003 h 4796589"/>
                  <a:gd name="connsiteX1247" fmla="*/ 6969516 w 7905681"/>
                  <a:gd name="connsiteY1247" fmla="*/ 2751317 h 4796589"/>
                  <a:gd name="connsiteX1248" fmla="*/ 6945791 w 7905681"/>
                  <a:gd name="connsiteY1248" fmla="*/ 2751317 h 4796589"/>
                  <a:gd name="connsiteX1249" fmla="*/ 6929982 w 7905681"/>
                  <a:gd name="connsiteY1249" fmla="*/ 2751317 h 4796589"/>
                  <a:gd name="connsiteX1250" fmla="*/ 6929982 w 7905681"/>
                  <a:gd name="connsiteY1250" fmla="*/ 2755160 h 4796589"/>
                  <a:gd name="connsiteX1251" fmla="*/ 6941839 w 7905681"/>
                  <a:gd name="connsiteY1251" fmla="*/ 2762851 h 4796589"/>
                  <a:gd name="connsiteX1252" fmla="*/ 6969516 w 7905681"/>
                  <a:gd name="connsiteY1252" fmla="*/ 2766694 h 4796589"/>
                  <a:gd name="connsiteX1253" fmla="*/ 6993242 w 7905681"/>
                  <a:gd name="connsiteY1253" fmla="*/ 2778228 h 4796589"/>
                  <a:gd name="connsiteX1254" fmla="*/ 7005098 w 7905681"/>
                  <a:gd name="connsiteY1254" fmla="*/ 2778228 h 4796589"/>
                  <a:gd name="connsiteX1255" fmla="*/ 7005098 w 7905681"/>
                  <a:gd name="connsiteY1255" fmla="*/ 2785919 h 4796589"/>
                  <a:gd name="connsiteX1256" fmla="*/ 6997194 w 7905681"/>
                  <a:gd name="connsiteY1256" fmla="*/ 2793604 h 4796589"/>
                  <a:gd name="connsiteX1257" fmla="*/ 6993242 w 7905681"/>
                  <a:gd name="connsiteY1257" fmla="*/ 2793604 h 4796589"/>
                  <a:gd name="connsiteX1258" fmla="*/ 6989278 w 7905681"/>
                  <a:gd name="connsiteY1258" fmla="*/ 2805138 h 4796589"/>
                  <a:gd name="connsiteX1259" fmla="*/ 6993242 w 7905681"/>
                  <a:gd name="connsiteY1259" fmla="*/ 2812829 h 4796589"/>
                  <a:gd name="connsiteX1260" fmla="*/ 6993242 w 7905681"/>
                  <a:gd name="connsiteY1260" fmla="*/ 2820520 h 4796589"/>
                  <a:gd name="connsiteX1261" fmla="*/ 6981374 w 7905681"/>
                  <a:gd name="connsiteY1261" fmla="*/ 2828206 h 4796589"/>
                  <a:gd name="connsiteX1262" fmla="*/ 6961612 w 7905681"/>
                  <a:gd name="connsiteY1262" fmla="*/ 2828206 h 4796589"/>
                  <a:gd name="connsiteX1263" fmla="*/ 6953707 w 7905681"/>
                  <a:gd name="connsiteY1263" fmla="*/ 2824363 h 4796589"/>
                  <a:gd name="connsiteX1264" fmla="*/ 6945791 w 7905681"/>
                  <a:gd name="connsiteY1264" fmla="*/ 2824363 h 4796589"/>
                  <a:gd name="connsiteX1265" fmla="*/ 6941839 w 7905681"/>
                  <a:gd name="connsiteY1265" fmla="*/ 2828206 h 4796589"/>
                  <a:gd name="connsiteX1266" fmla="*/ 6941839 w 7905681"/>
                  <a:gd name="connsiteY1266" fmla="*/ 2835897 h 4796589"/>
                  <a:gd name="connsiteX1267" fmla="*/ 6941839 w 7905681"/>
                  <a:gd name="connsiteY1267" fmla="*/ 2843588 h 4796589"/>
                  <a:gd name="connsiteX1268" fmla="*/ 6973469 w 7905681"/>
                  <a:gd name="connsiteY1268" fmla="*/ 2851274 h 4796589"/>
                  <a:gd name="connsiteX1269" fmla="*/ 6985326 w 7905681"/>
                  <a:gd name="connsiteY1269" fmla="*/ 2851274 h 4796589"/>
                  <a:gd name="connsiteX1270" fmla="*/ 7005098 w 7905681"/>
                  <a:gd name="connsiteY1270" fmla="*/ 2839740 h 4796589"/>
                  <a:gd name="connsiteX1271" fmla="*/ 7013003 w 7905681"/>
                  <a:gd name="connsiteY1271" fmla="*/ 2832054 h 4796589"/>
                  <a:gd name="connsiteX1272" fmla="*/ 7020908 w 7905681"/>
                  <a:gd name="connsiteY1272" fmla="*/ 2832054 h 4796589"/>
                  <a:gd name="connsiteX1273" fmla="*/ 7024860 w 7905681"/>
                  <a:gd name="connsiteY1273" fmla="*/ 2824363 h 4796589"/>
                  <a:gd name="connsiteX1274" fmla="*/ 7040681 w 7905681"/>
                  <a:gd name="connsiteY1274" fmla="*/ 2820520 h 4796589"/>
                  <a:gd name="connsiteX1275" fmla="*/ 7048585 w 7905681"/>
                  <a:gd name="connsiteY1275" fmla="*/ 2828206 h 4796589"/>
                  <a:gd name="connsiteX1276" fmla="*/ 7044633 w 7905681"/>
                  <a:gd name="connsiteY1276" fmla="*/ 2835897 h 4796589"/>
                  <a:gd name="connsiteX1277" fmla="*/ 7040681 w 7905681"/>
                  <a:gd name="connsiteY1277" fmla="*/ 2843588 h 4796589"/>
                  <a:gd name="connsiteX1278" fmla="*/ 7036729 w 7905681"/>
                  <a:gd name="connsiteY1278" fmla="*/ 2862808 h 4796589"/>
                  <a:gd name="connsiteX1279" fmla="*/ 7028812 w 7905681"/>
                  <a:gd name="connsiteY1279" fmla="*/ 2878190 h 4796589"/>
                  <a:gd name="connsiteX1280" fmla="*/ 7013003 w 7905681"/>
                  <a:gd name="connsiteY1280" fmla="*/ 2866656 h 4796589"/>
                  <a:gd name="connsiteX1281" fmla="*/ 7013003 w 7905681"/>
                  <a:gd name="connsiteY1281" fmla="*/ 2870498 h 4796589"/>
                  <a:gd name="connsiteX1282" fmla="*/ 7005098 w 7905681"/>
                  <a:gd name="connsiteY1282" fmla="*/ 2874342 h 4796589"/>
                  <a:gd name="connsiteX1283" fmla="*/ 6993242 w 7905681"/>
                  <a:gd name="connsiteY1283" fmla="*/ 2882032 h 4796589"/>
                  <a:gd name="connsiteX1284" fmla="*/ 6985326 w 7905681"/>
                  <a:gd name="connsiteY1284" fmla="*/ 2882032 h 4796589"/>
                  <a:gd name="connsiteX1285" fmla="*/ 6969516 w 7905681"/>
                  <a:gd name="connsiteY1285" fmla="*/ 2889723 h 4796589"/>
                  <a:gd name="connsiteX1286" fmla="*/ 6949744 w 7905681"/>
                  <a:gd name="connsiteY1286" fmla="*/ 2897410 h 4796589"/>
                  <a:gd name="connsiteX1287" fmla="*/ 6941839 w 7905681"/>
                  <a:gd name="connsiteY1287" fmla="*/ 2889723 h 4796589"/>
                  <a:gd name="connsiteX1288" fmla="*/ 6941839 w 7905681"/>
                  <a:gd name="connsiteY1288" fmla="*/ 2893566 h 4796589"/>
                  <a:gd name="connsiteX1289" fmla="*/ 6933935 w 7905681"/>
                  <a:gd name="connsiteY1289" fmla="*/ 2897410 h 4796589"/>
                  <a:gd name="connsiteX1290" fmla="*/ 6933935 w 7905681"/>
                  <a:gd name="connsiteY1290" fmla="*/ 2905100 h 4796589"/>
                  <a:gd name="connsiteX1291" fmla="*/ 6933935 w 7905681"/>
                  <a:gd name="connsiteY1291" fmla="*/ 2912791 h 4796589"/>
                  <a:gd name="connsiteX1292" fmla="*/ 6922077 w 7905681"/>
                  <a:gd name="connsiteY1292" fmla="*/ 2916634 h 4796589"/>
                  <a:gd name="connsiteX1293" fmla="*/ 6906258 w 7905681"/>
                  <a:gd name="connsiteY1293" fmla="*/ 2924325 h 4796589"/>
                  <a:gd name="connsiteX1294" fmla="*/ 6902304 w 7905681"/>
                  <a:gd name="connsiteY1294" fmla="*/ 2908944 h 4796589"/>
                  <a:gd name="connsiteX1295" fmla="*/ 6898352 w 7905681"/>
                  <a:gd name="connsiteY1295" fmla="*/ 2905100 h 4796589"/>
                  <a:gd name="connsiteX1296" fmla="*/ 6894400 w 7905681"/>
                  <a:gd name="connsiteY1296" fmla="*/ 2905100 h 4796589"/>
                  <a:gd name="connsiteX1297" fmla="*/ 6890448 w 7905681"/>
                  <a:gd name="connsiteY1297" fmla="*/ 2908944 h 4796589"/>
                  <a:gd name="connsiteX1298" fmla="*/ 6890448 w 7905681"/>
                  <a:gd name="connsiteY1298" fmla="*/ 2916634 h 4796589"/>
                  <a:gd name="connsiteX1299" fmla="*/ 6886496 w 7905681"/>
                  <a:gd name="connsiteY1299" fmla="*/ 2920478 h 4796589"/>
                  <a:gd name="connsiteX1300" fmla="*/ 6890448 w 7905681"/>
                  <a:gd name="connsiteY1300" fmla="*/ 2928168 h 4796589"/>
                  <a:gd name="connsiteX1301" fmla="*/ 6894400 w 7905681"/>
                  <a:gd name="connsiteY1301" fmla="*/ 2939702 h 4796589"/>
                  <a:gd name="connsiteX1302" fmla="*/ 6894400 w 7905681"/>
                  <a:gd name="connsiteY1302" fmla="*/ 2947392 h 4796589"/>
                  <a:gd name="connsiteX1303" fmla="*/ 6878590 w 7905681"/>
                  <a:gd name="connsiteY1303" fmla="*/ 2958926 h 4796589"/>
                  <a:gd name="connsiteX1304" fmla="*/ 6862771 w 7905681"/>
                  <a:gd name="connsiteY1304" fmla="*/ 2981994 h 4796589"/>
                  <a:gd name="connsiteX1305" fmla="*/ 6850913 w 7905681"/>
                  <a:gd name="connsiteY1305" fmla="*/ 3008905 h 4796589"/>
                  <a:gd name="connsiteX1306" fmla="*/ 6846961 w 7905681"/>
                  <a:gd name="connsiteY1306" fmla="*/ 3043507 h 4796589"/>
                  <a:gd name="connsiteX1307" fmla="*/ 6835103 w 7905681"/>
                  <a:gd name="connsiteY1307" fmla="*/ 3055041 h 4796589"/>
                  <a:gd name="connsiteX1308" fmla="*/ 6827189 w 7905681"/>
                  <a:gd name="connsiteY1308" fmla="*/ 3066575 h 4796589"/>
                  <a:gd name="connsiteX1309" fmla="*/ 6791617 w 7905681"/>
                  <a:gd name="connsiteY1309" fmla="*/ 3070419 h 4796589"/>
                  <a:gd name="connsiteX1310" fmla="*/ 6783702 w 7905681"/>
                  <a:gd name="connsiteY1310" fmla="*/ 3070419 h 4796589"/>
                  <a:gd name="connsiteX1311" fmla="*/ 6748119 w 7905681"/>
                  <a:gd name="connsiteY1311" fmla="*/ 3085799 h 4796589"/>
                  <a:gd name="connsiteX1312" fmla="*/ 6697930 w 7905681"/>
                  <a:gd name="connsiteY1312" fmla="*/ 3050132 h 4796589"/>
                  <a:gd name="connsiteX1313" fmla="*/ 6665966 w 7905681"/>
                  <a:gd name="connsiteY1313" fmla="*/ 3027416 h 4796589"/>
                  <a:gd name="connsiteX1314" fmla="*/ 6681065 w 7905681"/>
                  <a:gd name="connsiteY1314" fmla="*/ 3038310 h 4796589"/>
                  <a:gd name="connsiteX1315" fmla="*/ 6747612 w 7905681"/>
                  <a:gd name="connsiteY1315" fmla="*/ 3086324 h 4796589"/>
                  <a:gd name="connsiteX1316" fmla="*/ 6739705 w 7905681"/>
                  <a:gd name="connsiteY1316" fmla="*/ 3093981 h 4796589"/>
                  <a:gd name="connsiteX1317" fmla="*/ 6712030 w 7905681"/>
                  <a:gd name="connsiteY1317" fmla="*/ 3116945 h 4796589"/>
                  <a:gd name="connsiteX1318" fmla="*/ 6704122 w 7905681"/>
                  <a:gd name="connsiteY1318" fmla="*/ 3124603 h 4796589"/>
                  <a:gd name="connsiteX1319" fmla="*/ 6700169 w 7905681"/>
                  <a:gd name="connsiteY1319" fmla="*/ 3132260 h 4796589"/>
                  <a:gd name="connsiteX1320" fmla="*/ 6692268 w 7905681"/>
                  <a:gd name="connsiteY1320" fmla="*/ 3147570 h 4796589"/>
                  <a:gd name="connsiteX1321" fmla="*/ 6684360 w 7905681"/>
                  <a:gd name="connsiteY1321" fmla="*/ 3170538 h 4796589"/>
                  <a:gd name="connsiteX1322" fmla="*/ 6672500 w 7905681"/>
                  <a:gd name="connsiteY1322" fmla="*/ 3185848 h 4796589"/>
                  <a:gd name="connsiteX1323" fmla="*/ 6668547 w 7905681"/>
                  <a:gd name="connsiteY1323" fmla="*/ 3193505 h 4796589"/>
                  <a:gd name="connsiteX1324" fmla="*/ 6668547 w 7905681"/>
                  <a:gd name="connsiteY1324" fmla="*/ 3204989 h 4796589"/>
                  <a:gd name="connsiteX1325" fmla="*/ 6660639 w 7905681"/>
                  <a:gd name="connsiteY1325" fmla="*/ 3204989 h 4796589"/>
                  <a:gd name="connsiteX1326" fmla="*/ 6652732 w 7905681"/>
                  <a:gd name="connsiteY1326" fmla="*/ 3204989 h 4796589"/>
                  <a:gd name="connsiteX1327" fmla="*/ 6660639 w 7905681"/>
                  <a:gd name="connsiteY1327" fmla="*/ 3220299 h 4796589"/>
                  <a:gd name="connsiteX1328" fmla="*/ 6668547 w 7905681"/>
                  <a:gd name="connsiteY1328" fmla="*/ 3227957 h 4796589"/>
                  <a:gd name="connsiteX1329" fmla="*/ 6660639 w 7905681"/>
                  <a:gd name="connsiteY1329" fmla="*/ 3239441 h 4796589"/>
                  <a:gd name="connsiteX1330" fmla="*/ 6648778 w 7905681"/>
                  <a:gd name="connsiteY1330" fmla="*/ 3258583 h 4796589"/>
                  <a:gd name="connsiteX1331" fmla="*/ 6629016 w 7905681"/>
                  <a:gd name="connsiteY1331" fmla="*/ 3262408 h 4796589"/>
                  <a:gd name="connsiteX1332" fmla="*/ 6613201 w 7905681"/>
                  <a:gd name="connsiteY1332" fmla="*/ 3273893 h 4796589"/>
                  <a:gd name="connsiteX1333" fmla="*/ 6597394 w 7905681"/>
                  <a:gd name="connsiteY1333" fmla="*/ 3300687 h 4796589"/>
                  <a:gd name="connsiteX1334" fmla="*/ 6589486 w 7905681"/>
                  <a:gd name="connsiteY1334" fmla="*/ 3312170 h 4796589"/>
                  <a:gd name="connsiteX1335" fmla="*/ 6581579 w 7905681"/>
                  <a:gd name="connsiteY1335" fmla="*/ 3319828 h 4796589"/>
                  <a:gd name="connsiteX1336" fmla="*/ 6565765 w 7905681"/>
                  <a:gd name="connsiteY1336" fmla="*/ 3312170 h 4796589"/>
                  <a:gd name="connsiteX1337" fmla="*/ 6557857 w 7905681"/>
                  <a:gd name="connsiteY1337" fmla="*/ 3315997 h 4796589"/>
                  <a:gd name="connsiteX1338" fmla="*/ 6557857 w 7905681"/>
                  <a:gd name="connsiteY1338" fmla="*/ 3319828 h 4796589"/>
                  <a:gd name="connsiteX1339" fmla="*/ 6569718 w 7905681"/>
                  <a:gd name="connsiteY1339" fmla="*/ 3327480 h 4796589"/>
                  <a:gd name="connsiteX1340" fmla="*/ 6573671 w 7905681"/>
                  <a:gd name="connsiteY1340" fmla="*/ 3338964 h 4796589"/>
                  <a:gd name="connsiteX1341" fmla="*/ 6561811 w 7905681"/>
                  <a:gd name="connsiteY1341" fmla="*/ 3354279 h 4796589"/>
                  <a:gd name="connsiteX1342" fmla="*/ 6546003 w 7905681"/>
                  <a:gd name="connsiteY1342" fmla="*/ 3365764 h 4796589"/>
                  <a:gd name="connsiteX1343" fmla="*/ 6538095 w 7905681"/>
                  <a:gd name="connsiteY1343" fmla="*/ 3365764 h 4796589"/>
                  <a:gd name="connsiteX1344" fmla="*/ 6526235 w 7905681"/>
                  <a:gd name="connsiteY1344" fmla="*/ 3358106 h 4796589"/>
                  <a:gd name="connsiteX1345" fmla="*/ 6522280 w 7905681"/>
                  <a:gd name="connsiteY1345" fmla="*/ 3354279 h 4796589"/>
                  <a:gd name="connsiteX1346" fmla="*/ 6510420 w 7905681"/>
                  <a:gd name="connsiteY1346" fmla="*/ 3358106 h 4796589"/>
                  <a:gd name="connsiteX1347" fmla="*/ 6510420 w 7905681"/>
                  <a:gd name="connsiteY1347" fmla="*/ 3365764 h 4796589"/>
                  <a:gd name="connsiteX1348" fmla="*/ 6518327 w 7905681"/>
                  <a:gd name="connsiteY1348" fmla="*/ 3369589 h 4796589"/>
                  <a:gd name="connsiteX1349" fmla="*/ 6526235 w 7905681"/>
                  <a:gd name="connsiteY1349" fmla="*/ 3369589 h 4796589"/>
                  <a:gd name="connsiteX1350" fmla="*/ 6534142 w 7905681"/>
                  <a:gd name="connsiteY1350" fmla="*/ 3373416 h 4796589"/>
                  <a:gd name="connsiteX1351" fmla="*/ 6534142 w 7905681"/>
                  <a:gd name="connsiteY1351" fmla="*/ 3377248 h 4796589"/>
                  <a:gd name="connsiteX1352" fmla="*/ 6514374 w 7905681"/>
                  <a:gd name="connsiteY1352" fmla="*/ 3388731 h 4796589"/>
                  <a:gd name="connsiteX1353" fmla="*/ 6498565 w 7905681"/>
                  <a:gd name="connsiteY1353" fmla="*/ 3388731 h 4796589"/>
                  <a:gd name="connsiteX1354" fmla="*/ 6486705 w 7905681"/>
                  <a:gd name="connsiteY1354" fmla="*/ 3388731 h 4796589"/>
                  <a:gd name="connsiteX1355" fmla="*/ 6490658 w 7905681"/>
                  <a:gd name="connsiteY1355" fmla="*/ 3404041 h 4796589"/>
                  <a:gd name="connsiteX1356" fmla="*/ 6490658 w 7905681"/>
                  <a:gd name="connsiteY1356" fmla="*/ 3407868 h 4796589"/>
                  <a:gd name="connsiteX1357" fmla="*/ 6486705 w 7905681"/>
                  <a:gd name="connsiteY1357" fmla="*/ 3430835 h 4796589"/>
                  <a:gd name="connsiteX1358" fmla="*/ 6470890 w 7905681"/>
                  <a:gd name="connsiteY1358" fmla="*/ 3434667 h 4796589"/>
                  <a:gd name="connsiteX1359" fmla="*/ 6459029 w 7905681"/>
                  <a:gd name="connsiteY1359" fmla="*/ 3427010 h 4796589"/>
                  <a:gd name="connsiteX1360" fmla="*/ 6455076 w 7905681"/>
                  <a:gd name="connsiteY1360" fmla="*/ 3423183 h 4796589"/>
                  <a:gd name="connsiteX1361" fmla="*/ 6439267 w 7905681"/>
                  <a:gd name="connsiteY1361" fmla="*/ 3411698 h 4796589"/>
                  <a:gd name="connsiteX1362" fmla="*/ 6435314 w 7905681"/>
                  <a:gd name="connsiteY1362" fmla="*/ 3427010 h 4796589"/>
                  <a:gd name="connsiteX1363" fmla="*/ 6435314 w 7905681"/>
                  <a:gd name="connsiteY1363" fmla="*/ 3430835 h 4796589"/>
                  <a:gd name="connsiteX1364" fmla="*/ 6443221 w 7905681"/>
                  <a:gd name="connsiteY1364" fmla="*/ 3438493 h 4796589"/>
                  <a:gd name="connsiteX1365" fmla="*/ 6459029 w 7905681"/>
                  <a:gd name="connsiteY1365" fmla="*/ 3442320 h 4796589"/>
                  <a:gd name="connsiteX1366" fmla="*/ 6462983 w 7905681"/>
                  <a:gd name="connsiteY1366" fmla="*/ 3442320 h 4796589"/>
                  <a:gd name="connsiteX1367" fmla="*/ 6466936 w 7905681"/>
                  <a:gd name="connsiteY1367" fmla="*/ 3449977 h 4796589"/>
                  <a:gd name="connsiteX1368" fmla="*/ 6459029 w 7905681"/>
                  <a:gd name="connsiteY1368" fmla="*/ 3453803 h 4796589"/>
                  <a:gd name="connsiteX1369" fmla="*/ 6455076 w 7905681"/>
                  <a:gd name="connsiteY1369" fmla="*/ 3453803 h 4796589"/>
                  <a:gd name="connsiteX1370" fmla="*/ 6435314 w 7905681"/>
                  <a:gd name="connsiteY1370" fmla="*/ 3453803 h 4796589"/>
                  <a:gd name="connsiteX1371" fmla="*/ 6427406 w 7905681"/>
                  <a:gd name="connsiteY1371" fmla="*/ 3457634 h 4796589"/>
                  <a:gd name="connsiteX1372" fmla="*/ 6427406 w 7905681"/>
                  <a:gd name="connsiteY1372" fmla="*/ 3480602 h 4796589"/>
                  <a:gd name="connsiteX1373" fmla="*/ 6419499 w 7905681"/>
                  <a:gd name="connsiteY1373" fmla="*/ 3476771 h 4796589"/>
                  <a:gd name="connsiteX1374" fmla="*/ 6411592 w 7905681"/>
                  <a:gd name="connsiteY1374" fmla="*/ 3472944 h 4796589"/>
                  <a:gd name="connsiteX1375" fmla="*/ 6407638 w 7905681"/>
                  <a:gd name="connsiteY1375" fmla="*/ 3461461 h 4796589"/>
                  <a:gd name="connsiteX1376" fmla="*/ 6407638 w 7905681"/>
                  <a:gd name="connsiteY1376" fmla="*/ 3446150 h 4796589"/>
                  <a:gd name="connsiteX1377" fmla="*/ 6407638 w 7905681"/>
                  <a:gd name="connsiteY1377" fmla="*/ 3442320 h 4796589"/>
                  <a:gd name="connsiteX1378" fmla="*/ 6405662 w 7905681"/>
                  <a:gd name="connsiteY1378" fmla="*/ 3440406 h 4796589"/>
                  <a:gd name="connsiteX1379" fmla="*/ 6404993 w 7905681"/>
                  <a:gd name="connsiteY1379" fmla="*/ 3439758 h 4796589"/>
                  <a:gd name="connsiteX1380" fmla="*/ 6404381 w 7905681"/>
                  <a:gd name="connsiteY1380" fmla="*/ 3441540 h 4796589"/>
                  <a:gd name="connsiteX1381" fmla="*/ 6406375 w 7905681"/>
                  <a:gd name="connsiteY1381" fmla="*/ 3443482 h 4796589"/>
                  <a:gd name="connsiteX1382" fmla="*/ 6406375 w 7905681"/>
                  <a:gd name="connsiteY1382" fmla="*/ 3447323 h 4796589"/>
                  <a:gd name="connsiteX1383" fmla="*/ 6406375 w 7905681"/>
                  <a:gd name="connsiteY1383" fmla="*/ 3462701 h 4796589"/>
                  <a:gd name="connsiteX1384" fmla="*/ 6410324 w 7905681"/>
                  <a:gd name="connsiteY1384" fmla="*/ 3474237 h 4796589"/>
                  <a:gd name="connsiteX1385" fmla="*/ 6418223 w 7905681"/>
                  <a:gd name="connsiteY1385" fmla="*/ 3478084 h 4796589"/>
                  <a:gd name="connsiteX1386" fmla="*/ 6426122 w 7905681"/>
                  <a:gd name="connsiteY1386" fmla="*/ 3481925 h 4796589"/>
                  <a:gd name="connsiteX1387" fmla="*/ 6430077 w 7905681"/>
                  <a:gd name="connsiteY1387" fmla="*/ 3485773 h 4796589"/>
                  <a:gd name="connsiteX1388" fmla="*/ 6422172 w 7905681"/>
                  <a:gd name="connsiteY1388" fmla="*/ 3493461 h 4796589"/>
                  <a:gd name="connsiteX1389" fmla="*/ 6422172 w 7905681"/>
                  <a:gd name="connsiteY1389" fmla="*/ 3501150 h 4796589"/>
                  <a:gd name="connsiteX1390" fmla="*/ 6422172 w 7905681"/>
                  <a:gd name="connsiteY1390" fmla="*/ 3512686 h 4796589"/>
                  <a:gd name="connsiteX1391" fmla="*/ 6414274 w 7905681"/>
                  <a:gd name="connsiteY1391" fmla="*/ 3516527 h 4796589"/>
                  <a:gd name="connsiteX1392" fmla="*/ 6398477 w 7905681"/>
                  <a:gd name="connsiteY1392" fmla="*/ 3516527 h 4796589"/>
                  <a:gd name="connsiteX1393" fmla="*/ 6394527 w 7905681"/>
                  <a:gd name="connsiteY1393" fmla="*/ 3512686 h 4796589"/>
                  <a:gd name="connsiteX1394" fmla="*/ 6390577 w 7905681"/>
                  <a:gd name="connsiteY1394" fmla="*/ 3520375 h 4796589"/>
                  <a:gd name="connsiteX1395" fmla="*/ 6398477 w 7905681"/>
                  <a:gd name="connsiteY1395" fmla="*/ 3528063 h 4796589"/>
                  <a:gd name="connsiteX1396" fmla="*/ 6414274 w 7905681"/>
                  <a:gd name="connsiteY1396" fmla="*/ 3528063 h 4796589"/>
                  <a:gd name="connsiteX1397" fmla="*/ 6410324 w 7905681"/>
                  <a:gd name="connsiteY1397" fmla="*/ 3539599 h 4796589"/>
                  <a:gd name="connsiteX1398" fmla="*/ 6390577 w 7905681"/>
                  <a:gd name="connsiteY1398" fmla="*/ 3539599 h 4796589"/>
                  <a:gd name="connsiteX1399" fmla="*/ 6382679 w 7905681"/>
                  <a:gd name="connsiteY1399" fmla="*/ 3539599 h 4796589"/>
                  <a:gd name="connsiteX1400" fmla="*/ 6386629 w 7905681"/>
                  <a:gd name="connsiteY1400" fmla="*/ 3551129 h 4796589"/>
                  <a:gd name="connsiteX1401" fmla="*/ 6398477 w 7905681"/>
                  <a:gd name="connsiteY1401" fmla="*/ 3558817 h 4796589"/>
                  <a:gd name="connsiteX1402" fmla="*/ 6406375 w 7905681"/>
                  <a:gd name="connsiteY1402" fmla="*/ 3562665 h 4796589"/>
                  <a:gd name="connsiteX1403" fmla="*/ 6402425 w 7905681"/>
                  <a:gd name="connsiteY1403" fmla="*/ 3570353 h 4796589"/>
                  <a:gd name="connsiteX1404" fmla="*/ 6394527 w 7905681"/>
                  <a:gd name="connsiteY1404" fmla="*/ 3566506 h 4796589"/>
                  <a:gd name="connsiteX1405" fmla="*/ 6382679 w 7905681"/>
                  <a:gd name="connsiteY1405" fmla="*/ 3566506 h 4796589"/>
                  <a:gd name="connsiteX1406" fmla="*/ 6382679 w 7905681"/>
                  <a:gd name="connsiteY1406" fmla="*/ 3578042 h 4796589"/>
                  <a:gd name="connsiteX1407" fmla="*/ 6382679 w 7905681"/>
                  <a:gd name="connsiteY1407" fmla="*/ 3604955 h 4796589"/>
                  <a:gd name="connsiteX1408" fmla="*/ 6382679 w 7905681"/>
                  <a:gd name="connsiteY1408" fmla="*/ 3616491 h 4796589"/>
                  <a:gd name="connsiteX1409" fmla="*/ 6378730 w 7905681"/>
                  <a:gd name="connsiteY1409" fmla="*/ 3620332 h 4796589"/>
                  <a:gd name="connsiteX1410" fmla="*/ 6374780 w 7905681"/>
                  <a:gd name="connsiteY1410" fmla="*/ 3628020 h 4796589"/>
                  <a:gd name="connsiteX1411" fmla="*/ 6374780 w 7905681"/>
                  <a:gd name="connsiteY1411" fmla="*/ 3631868 h 4796589"/>
                  <a:gd name="connsiteX1412" fmla="*/ 6386629 w 7905681"/>
                  <a:gd name="connsiteY1412" fmla="*/ 3635710 h 4796589"/>
                  <a:gd name="connsiteX1413" fmla="*/ 6378730 w 7905681"/>
                  <a:gd name="connsiteY1413" fmla="*/ 3654934 h 4796589"/>
                  <a:gd name="connsiteX1414" fmla="*/ 6370831 w 7905681"/>
                  <a:gd name="connsiteY1414" fmla="*/ 3662622 h 4796589"/>
                  <a:gd name="connsiteX1415" fmla="*/ 6358984 w 7905681"/>
                  <a:gd name="connsiteY1415" fmla="*/ 3666470 h 4796589"/>
                  <a:gd name="connsiteX1416" fmla="*/ 6362932 w 7905681"/>
                  <a:gd name="connsiteY1416" fmla="*/ 3674158 h 4796589"/>
                  <a:gd name="connsiteX1417" fmla="*/ 6366882 w 7905681"/>
                  <a:gd name="connsiteY1417" fmla="*/ 3689536 h 4796589"/>
                  <a:gd name="connsiteX1418" fmla="*/ 6355034 w 7905681"/>
                  <a:gd name="connsiteY1418" fmla="*/ 3689536 h 4796589"/>
                  <a:gd name="connsiteX1419" fmla="*/ 6347135 w 7905681"/>
                  <a:gd name="connsiteY1419" fmla="*/ 3689536 h 4796589"/>
                  <a:gd name="connsiteX1420" fmla="*/ 6347135 w 7905681"/>
                  <a:gd name="connsiteY1420" fmla="*/ 3693384 h 4796589"/>
                  <a:gd name="connsiteX1421" fmla="*/ 6355034 w 7905681"/>
                  <a:gd name="connsiteY1421" fmla="*/ 3704913 h 4796589"/>
                  <a:gd name="connsiteX1422" fmla="*/ 6362932 w 7905681"/>
                  <a:gd name="connsiteY1422" fmla="*/ 3708760 h 4796589"/>
                  <a:gd name="connsiteX1423" fmla="*/ 6366882 w 7905681"/>
                  <a:gd name="connsiteY1423" fmla="*/ 3712608 h 4796589"/>
                  <a:gd name="connsiteX1424" fmla="*/ 6362932 w 7905681"/>
                  <a:gd name="connsiteY1424" fmla="*/ 3727986 h 4796589"/>
                  <a:gd name="connsiteX1425" fmla="*/ 6362438 w 7905681"/>
                  <a:gd name="connsiteY1425" fmla="*/ 3729427 h 4796589"/>
                  <a:gd name="connsiteX1426" fmla="*/ 6359136 w 7905681"/>
                  <a:gd name="connsiteY1426" fmla="*/ 3739069 h 4796589"/>
                  <a:gd name="connsiteX1427" fmla="*/ 6360027 w 7905681"/>
                  <a:gd name="connsiteY1427" fmla="*/ 3739261 h 4796589"/>
                  <a:gd name="connsiteX1428" fmla="*/ 6364691 w 7905681"/>
                  <a:gd name="connsiteY1428" fmla="*/ 3761954 h 4796589"/>
                  <a:gd name="connsiteX1429" fmla="*/ 6369369 w 7905681"/>
                  <a:gd name="connsiteY1429" fmla="*/ 3775569 h 4796589"/>
                  <a:gd name="connsiteX1430" fmla="*/ 6388042 w 7905681"/>
                  <a:gd name="connsiteY1430" fmla="*/ 3784639 h 4796589"/>
                  <a:gd name="connsiteX1431" fmla="*/ 6402050 w 7905681"/>
                  <a:gd name="connsiteY1431" fmla="*/ 3807333 h 4796589"/>
                  <a:gd name="connsiteX1432" fmla="*/ 6425399 w 7905681"/>
                  <a:gd name="connsiteY1432" fmla="*/ 3866325 h 4796589"/>
                  <a:gd name="connsiteX1433" fmla="*/ 6453414 w 7905681"/>
                  <a:gd name="connsiteY1433" fmla="*/ 3911703 h 4796589"/>
                  <a:gd name="connsiteX1434" fmla="*/ 6490771 w 7905681"/>
                  <a:gd name="connsiteY1434" fmla="*/ 3979774 h 4796589"/>
                  <a:gd name="connsiteX1435" fmla="*/ 6509455 w 7905681"/>
                  <a:gd name="connsiteY1435" fmla="*/ 4011538 h 4796589"/>
                  <a:gd name="connsiteX1436" fmla="*/ 6556154 w 7905681"/>
                  <a:gd name="connsiteY1436" fmla="*/ 4079610 h 4796589"/>
                  <a:gd name="connsiteX1437" fmla="*/ 6579505 w 7905681"/>
                  <a:gd name="connsiteY1437" fmla="*/ 4097759 h 4796589"/>
                  <a:gd name="connsiteX1438" fmla="*/ 6593511 w 7905681"/>
                  <a:gd name="connsiteY1438" fmla="*/ 4111373 h 4796589"/>
                  <a:gd name="connsiteX1439" fmla="*/ 6593511 w 7905681"/>
                  <a:gd name="connsiteY1439" fmla="*/ 4124988 h 4796589"/>
                  <a:gd name="connsiteX1440" fmla="*/ 6593511 w 7905681"/>
                  <a:gd name="connsiteY1440" fmla="*/ 4165831 h 4796589"/>
                  <a:gd name="connsiteX1441" fmla="*/ 6579505 w 7905681"/>
                  <a:gd name="connsiteY1441" fmla="*/ 4120452 h 4796589"/>
                  <a:gd name="connsiteX1442" fmla="*/ 6574828 w 7905681"/>
                  <a:gd name="connsiteY1442" fmla="*/ 4165831 h 4796589"/>
                  <a:gd name="connsiteX1443" fmla="*/ 6602843 w 7905681"/>
                  <a:gd name="connsiteY1443" fmla="*/ 4211209 h 4796589"/>
                  <a:gd name="connsiteX1444" fmla="*/ 6635534 w 7905681"/>
                  <a:gd name="connsiteY1444" fmla="*/ 4256587 h 4796589"/>
                  <a:gd name="connsiteX1445" fmla="*/ 6668227 w 7905681"/>
                  <a:gd name="connsiteY1445" fmla="*/ 4315579 h 4796589"/>
                  <a:gd name="connsiteX1446" fmla="*/ 6691565 w 7905681"/>
                  <a:gd name="connsiteY1446" fmla="*/ 4351887 h 4796589"/>
                  <a:gd name="connsiteX1447" fmla="*/ 6719591 w 7905681"/>
                  <a:gd name="connsiteY1447" fmla="*/ 4383651 h 4796589"/>
                  <a:gd name="connsiteX1448" fmla="*/ 6733599 w 7905681"/>
                  <a:gd name="connsiteY1448" fmla="*/ 4424493 h 4796589"/>
                  <a:gd name="connsiteX1449" fmla="*/ 6742941 w 7905681"/>
                  <a:gd name="connsiteY1449" fmla="*/ 4492565 h 4796589"/>
                  <a:gd name="connsiteX1450" fmla="*/ 6742941 w 7905681"/>
                  <a:gd name="connsiteY1450" fmla="*/ 4528864 h 4796589"/>
                  <a:gd name="connsiteX1451" fmla="*/ 6742941 w 7905681"/>
                  <a:gd name="connsiteY1451" fmla="*/ 4569707 h 4796589"/>
                  <a:gd name="connsiteX1452" fmla="*/ 6742941 w 7905681"/>
                  <a:gd name="connsiteY1452" fmla="*/ 4606007 h 4796589"/>
                  <a:gd name="connsiteX1453" fmla="*/ 6728922 w 7905681"/>
                  <a:gd name="connsiteY1453" fmla="*/ 4619620 h 4796589"/>
                  <a:gd name="connsiteX1454" fmla="*/ 6719591 w 7905681"/>
                  <a:gd name="connsiteY1454" fmla="*/ 4637779 h 4796589"/>
                  <a:gd name="connsiteX1455" fmla="*/ 6719591 w 7905681"/>
                  <a:gd name="connsiteY1455" fmla="*/ 4660464 h 4796589"/>
                  <a:gd name="connsiteX1456" fmla="*/ 6724256 w 7905681"/>
                  <a:gd name="connsiteY1456" fmla="*/ 4687692 h 4796589"/>
                  <a:gd name="connsiteX1457" fmla="*/ 6719591 w 7905681"/>
                  <a:gd name="connsiteY1457" fmla="*/ 4719455 h 4796589"/>
                  <a:gd name="connsiteX1458" fmla="*/ 6705584 w 7905681"/>
                  <a:gd name="connsiteY1458" fmla="*/ 4751227 h 4796589"/>
                  <a:gd name="connsiteX1459" fmla="*/ 6691565 w 7905681"/>
                  <a:gd name="connsiteY1459" fmla="*/ 4760298 h 4796589"/>
                  <a:gd name="connsiteX1460" fmla="*/ 6677557 w 7905681"/>
                  <a:gd name="connsiteY1460" fmla="*/ 4764834 h 4796589"/>
                  <a:gd name="connsiteX1461" fmla="*/ 6686899 w 7905681"/>
                  <a:gd name="connsiteY1461" fmla="*/ 4746685 h 4796589"/>
                  <a:gd name="connsiteX1462" fmla="*/ 6696242 w 7905681"/>
                  <a:gd name="connsiteY1462" fmla="*/ 4737614 h 4796589"/>
                  <a:gd name="connsiteX1463" fmla="*/ 6696242 w 7905681"/>
                  <a:gd name="connsiteY1463" fmla="*/ 4714921 h 4796589"/>
                  <a:gd name="connsiteX1464" fmla="*/ 6691565 w 7905681"/>
                  <a:gd name="connsiteY1464" fmla="*/ 4714921 h 4796589"/>
                  <a:gd name="connsiteX1465" fmla="*/ 6663549 w 7905681"/>
                  <a:gd name="connsiteY1465" fmla="*/ 4733070 h 4796589"/>
                  <a:gd name="connsiteX1466" fmla="*/ 6644876 w 7905681"/>
                  <a:gd name="connsiteY1466" fmla="*/ 4737614 h 4796589"/>
                  <a:gd name="connsiteX1467" fmla="*/ 6630870 w 7905681"/>
                  <a:gd name="connsiteY1467" fmla="*/ 4733070 h 4796589"/>
                  <a:gd name="connsiteX1468" fmla="*/ 6616850 w 7905681"/>
                  <a:gd name="connsiteY1468" fmla="*/ 4737614 h 4796589"/>
                  <a:gd name="connsiteX1469" fmla="*/ 6602843 w 7905681"/>
                  <a:gd name="connsiteY1469" fmla="*/ 4746685 h 4796589"/>
                  <a:gd name="connsiteX1470" fmla="*/ 6593511 w 7905681"/>
                  <a:gd name="connsiteY1470" fmla="*/ 4742149 h 4796589"/>
                  <a:gd name="connsiteX1471" fmla="*/ 6574828 w 7905681"/>
                  <a:gd name="connsiteY1471" fmla="*/ 4737614 h 4796589"/>
                  <a:gd name="connsiteX1472" fmla="*/ 6565486 w 7905681"/>
                  <a:gd name="connsiteY1472" fmla="*/ 4723999 h 4796589"/>
                  <a:gd name="connsiteX1473" fmla="*/ 6570162 w 7905681"/>
                  <a:gd name="connsiteY1473" fmla="*/ 4714921 h 4796589"/>
                  <a:gd name="connsiteX1474" fmla="*/ 6574828 w 7905681"/>
                  <a:gd name="connsiteY1474" fmla="*/ 4714921 h 4796589"/>
                  <a:gd name="connsiteX1475" fmla="*/ 6607519 w 7905681"/>
                  <a:gd name="connsiteY1475" fmla="*/ 4719455 h 4796589"/>
                  <a:gd name="connsiteX1476" fmla="*/ 6616850 w 7905681"/>
                  <a:gd name="connsiteY1476" fmla="*/ 4714921 h 4796589"/>
                  <a:gd name="connsiteX1477" fmla="*/ 6612185 w 7905681"/>
                  <a:gd name="connsiteY1477" fmla="*/ 4710385 h 4796589"/>
                  <a:gd name="connsiteX1478" fmla="*/ 6598177 w 7905681"/>
                  <a:gd name="connsiteY1478" fmla="*/ 4701306 h 4796589"/>
                  <a:gd name="connsiteX1479" fmla="*/ 6579505 w 7905681"/>
                  <a:gd name="connsiteY1479" fmla="*/ 4705841 h 4796589"/>
                  <a:gd name="connsiteX1480" fmla="*/ 6565486 w 7905681"/>
                  <a:gd name="connsiteY1480" fmla="*/ 4692227 h 4796589"/>
                  <a:gd name="connsiteX1481" fmla="*/ 6551478 w 7905681"/>
                  <a:gd name="connsiteY1481" fmla="*/ 4669542 h 4796589"/>
                  <a:gd name="connsiteX1482" fmla="*/ 6532805 w 7905681"/>
                  <a:gd name="connsiteY1482" fmla="*/ 4651393 h 4796589"/>
                  <a:gd name="connsiteX1483" fmla="*/ 6528129 w 7905681"/>
                  <a:gd name="connsiteY1483" fmla="*/ 4637779 h 4796589"/>
                  <a:gd name="connsiteX1484" fmla="*/ 6514121 w 7905681"/>
                  <a:gd name="connsiteY1484" fmla="*/ 4619620 h 4796589"/>
                  <a:gd name="connsiteX1485" fmla="*/ 6490771 w 7905681"/>
                  <a:gd name="connsiteY1485" fmla="*/ 4615085 h 4796589"/>
                  <a:gd name="connsiteX1486" fmla="*/ 6472098 w 7905681"/>
                  <a:gd name="connsiteY1486" fmla="*/ 4606007 h 4796589"/>
                  <a:gd name="connsiteX1487" fmla="*/ 6453414 w 7905681"/>
                  <a:gd name="connsiteY1487" fmla="*/ 4601471 h 4796589"/>
                  <a:gd name="connsiteX1488" fmla="*/ 6434741 w 7905681"/>
                  <a:gd name="connsiteY1488" fmla="*/ 4551558 h 4796589"/>
                  <a:gd name="connsiteX1489" fmla="*/ 6425399 w 7905681"/>
                  <a:gd name="connsiteY1489" fmla="*/ 4533399 h 4796589"/>
                  <a:gd name="connsiteX1490" fmla="*/ 6411391 w 7905681"/>
                  <a:gd name="connsiteY1490" fmla="*/ 4519785 h 4796589"/>
                  <a:gd name="connsiteX1491" fmla="*/ 6406726 w 7905681"/>
                  <a:gd name="connsiteY1491" fmla="*/ 4510714 h 4796589"/>
                  <a:gd name="connsiteX1492" fmla="*/ 6392718 w 7905681"/>
                  <a:gd name="connsiteY1492" fmla="*/ 4497101 h 4796589"/>
                  <a:gd name="connsiteX1493" fmla="*/ 6378711 w 7905681"/>
                  <a:gd name="connsiteY1493" fmla="*/ 4488021 h 4796589"/>
                  <a:gd name="connsiteX1494" fmla="*/ 6383376 w 7905681"/>
                  <a:gd name="connsiteY1494" fmla="*/ 4469872 h 4796589"/>
                  <a:gd name="connsiteX1495" fmla="*/ 6388042 w 7905681"/>
                  <a:gd name="connsiteY1495" fmla="*/ 4460793 h 4796589"/>
                  <a:gd name="connsiteX1496" fmla="*/ 6374034 w 7905681"/>
                  <a:gd name="connsiteY1496" fmla="*/ 4433564 h 4796589"/>
                  <a:gd name="connsiteX1497" fmla="*/ 6360027 w 7905681"/>
                  <a:gd name="connsiteY1497" fmla="*/ 4438108 h 4796589"/>
                  <a:gd name="connsiteX1498" fmla="*/ 6360027 w 7905681"/>
                  <a:gd name="connsiteY1498" fmla="*/ 4447178 h 4796589"/>
                  <a:gd name="connsiteX1499" fmla="*/ 6360027 w 7905681"/>
                  <a:gd name="connsiteY1499" fmla="*/ 4469872 h 4796589"/>
                  <a:gd name="connsiteX1500" fmla="*/ 6350685 w 7905681"/>
                  <a:gd name="connsiteY1500" fmla="*/ 4469872 h 4796589"/>
                  <a:gd name="connsiteX1501" fmla="*/ 6341353 w 7905681"/>
                  <a:gd name="connsiteY1501" fmla="*/ 4460793 h 4796589"/>
                  <a:gd name="connsiteX1502" fmla="*/ 6327334 w 7905681"/>
                  <a:gd name="connsiteY1502" fmla="*/ 4447178 h 4796589"/>
                  <a:gd name="connsiteX1503" fmla="*/ 6303996 w 7905681"/>
                  <a:gd name="connsiteY1503" fmla="*/ 4410880 h 4796589"/>
                  <a:gd name="connsiteX1504" fmla="*/ 6289989 w 7905681"/>
                  <a:gd name="connsiteY1504" fmla="*/ 4397265 h 4796589"/>
                  <a:gd name="connsiteX1505" fmla="*/ 6285312 w 7905681"/>
                  <a:gd name="connsiteY1505" fmla="*/ 4392729 h 4796589"/>
                  <a:gd name="connsiteX1506" fmla="*/ 6289989 w 7905681"/>
                  <a:gd name="connsiteY1506" fmla="*/ 4383651 h 4796589"/>
                  <a:gd name="connsiteX1507" fmla="*/ 6280647 w 7905681"/>
                  <a:gd name="connsiteY1507" fmla="*/ 4365501 h 4796589"/>
                  <a:gd name="connsiteX1508" fmla="*/ 6266639 w 7905681"/>
                  <a:gd name="connsiteY1508" fmla="*/ 4360957 h 4796589"/>
                  <a:gd name="connsiteX1509" fmla="*/ 6280647 w 7905681"/>
                  <a:gd name="connsiteY1509" fmla="*/ 4333738 h 4796589"/>
                  <a:gd name="connsiteX1510" fmla="*/ 6289989 w 7905681"/>
                  <a:gd name="connsiteY1510" fmla="*/ 4320123 h 4796589"/>
                  <a:gd name="connsiteX1511" fmla="*/ 6294654 w 7905681"/>
                  <a:gd name="connsiteY1511" fmla="*/ 4306509 h 4796589"/>
                  <a:gd name="connsiteX1512" fmla="*/ 6299320 w 7905681"/>
                  <a:gd name="connsiteY1512" fmla="*/ 4292895 h 4796589"/>
                  <a:gd name="connsiteX1513" fmla="*/ 6289989 w 7905681"/>
                  <a:gd name="connsiteY1513" fmla="*/ 4279281 h 4796589"/>
                  <a:gd name="connsiteX1514" fmla="*/ 6285312 w 7905681"/>
                  <a:gd name="connsiteY1514" fmla="*/ 4297430 h 4796589"/>
                  <a:gd name="connsiteX1515" fmla="*/ 6275970 w 7905681"/>
                  <a:gd name="connsiteY1515" fmla="*/ 4292895 h 4796589"/>
                  <a:gd name="connsiteX1516" fmla="*/ 6275970 w 7905681"/>
                  <a:gd name="connsiteY1516" fmla="*/ 4283815 h 4796589"/>
                  <a:gd name="connsiteX1517" fmla="*/ 6261962 w 7905681"/>
                  <a:gd name="connsiteY1517" fmla="*/ 4265666 h 4796589"/>
                  <a:gd name="connsiteX1518" fmla="*/ 6257297 w 7905681"/>
                  <a:gd name="connsiteY1518" fmla="*/ 4265666 h 4796589"/>
                  <a:gd name="connsiteX1519" fmla="*/ 6257297 w 7905681"/>
                  <a:gd name="connsiteY1519" fmla="*/ 4270201 h 4796589"/>
                  <a:gd name="connsiteX1520" fmla="*/ 6261962 w 7905681"/>
                  <a:gd name="connsiteY1520" fmla="*/ 4279281 h 4796589"/>
                  <a:gd name="connsiteX1521" fmla="*/ 6266639 w 7905681"/>
                  <a:gd name="connsiteY1521" fmla="*/ 4292895 h 4796589"/>
                  <a:gd name="connsiteX1522" fmla="*/ 6266639 w 7905681"/>
                  <a:gd name="connsiteY1522" fmla="*/ 4306509 h 4796589"/>
                  <a:gd name="connsiteX1523" fmla="*/ 6266639 w 7905681"/>
                  <a:gd name="connsiteY1523" fmla="*/ 4311044 h 4796589"/>
                  <a:gd name="connsiteX1524" fmla="*/ 6257297 w 7905681"/>
                  <a:gd name="connsiteY1524" fmla="*/ 4320123 h 4796589"/>
                  <a:gd name="connsiteX1525" fmla="*/ 6252631 w 7905681"/>
                  <a:gd name="connsiteY1525" fmla="*/ 4315579 h 4796589"/>
                  <a:gd name="connsiteX1526" fmla="*/ 6243290 w 7905681"/>
                  <a:gd name="connsiteY1526" fmla="*/ 4306509 h 4796589"/>
                  <a:gd name="connsiteX1527" fmla="*/ 6229282 w 7905681"/>
                  <a:gd name="connsiteY1527" fmla="*/ 4283815 h 4796589"/>
                  <a:gd name="connsiteX1528" fmla="*/ 6224605 w 7905681"/>
                  <a:gd name="connsiteY1528" fmla="*/ 4274737 h 4796589"/>
                  <a:gd name="connsiteX1529" fmla="*/ 6224605 w 7905681"/>
                  <a:gd name="connsiteY1529" fmla="*/ 4256587 h 4796589"/>
                  <a:gd name="connsiteX1530" fmla="*/ 6224605 w 7905681"/>
                  <a:gd name="connsiteY1530" fmla="*/ 4229358 h 4796589"/>
                  <a:gd name="connsiteX1531" fmla="*/ 6233948 w 7905681"/>
                  <a:gd name="connsiteY1531" fmla="*/ 4211209 h 4796589"/>
                  <a:gd name="connsiteX1532" fmla="*/ 6238612 w 7905681"/>
                  <a:gd name="connsiteY1532" fmla="*/ 4174901 h 4796589"/>
                  <a:gd name="connsiteX1533" fmla="*/ 6238612 w 7905681"/>
                  <a:gd name="connsiteY1533" fmla="*/ 4152216 h 4796589"/>
                  <a:gd name="connsiteX1534" fmla="*/ 6233948 w 7905681"/>
                  <a:gd name="connsiteY1534" fmla="*/ 4120452 h 4796589"/>
                  <a:gd name="connsiteX1535" fmla="*/ 6224605 w 7905681"/>
                  <a:gd name="connsiteY1535" fmla="*/ 4088680 h 4796589"/>
                  <a:gd name="connsiteX1536" fmla="*/ 6210597 w 7905681"/>
                  <a:gd name="connsiteY1536" fmla="*/ 4079610 h 4796589"/>
                  <a:gd name="connsiteX1537" fmla="*/ 6196589 w 7905681"/>
                  <a:gd name="connsiteY1537" fmla="*/ 4056916 h 4796589"/>
                  <a:gd name="connsiteX1538" fmla="*/ 6168575 w 7905681"/>
                  <a:gd name="connsiteY1538" fmla="*/ 4052382 h 4796589"/>
                  <a:gd name="connsiteX1539" fmla="*/ 6154568 w 7905681"/>
                  <a:gd name="connsiteY1539" fmla="*/ 4052382 h 4796589"/>
                  <a:gd name="connsiteX1540" fmla="*/ 6145226 w 7905681"/>
                  <a:gd name="connsiteY1540" fmla="*/ 4034231 h 4796589"/>
                  <a:gd name="connsiteX1541" fmla="*/ 6131217 w 7905681"/>
                  <a:gd name="connsiteY1541" fmla="*/ 4029687 h 4796589"/>
                  <a:gd name="connsiteX1542" fmla="*/ 6112534 w 7905681"/>
                  <a:gd name="connsiteY1542" fmla="*/ 4007003 h 4796589"/>
                  <a:gd name="connsiteX1543" fmla="*/ 6093860 w 7905681"/>
                  <a:gd name="connsiteY1543" fmla="*/ 4002459 h 4796589"/>
                  <a:gd name="connsiteX1544" fmla="*/ 6089196 w 7905681"/>
                  <a:gd name="connsiteY1544" fmla="*/ 3979774 h 4796589"/>
                  <a:gd name="connsiteX1545" fmla="*/ 6079854 w 7905681"/>
                  <a:gd name="connsiteY1545" fmla="*/ 3970695 h 4796589"/>
                  <a:gd name="connsiteX1546" fmla="*/ 6051838 w 7905681"/>
                  <a:gd name="connsiteY1546" fmla="*/ 3948010 h 4796589"/>
                  <a:gd name="connsiteX1547" fmla="*/ 6028489 w 7905681"/>
                  <a:gd name="connsiteY1547" fmla="*/ 3929853 h 4796589"/>
                  <a:gd name="connsiteX1548" fmla="*/ 6009804 w 7905681"/>
                  <a:gd name="connsiteY1548" fmla="*/ 3920783 h 4796589"/>
                  <a:gd name="connsiteX1549" fmla="*/ 5991131 w 7905681"/>
                  <a:gd name="connsiteY1549" fmla="*/ 3907168 h 4796589"/>
                  <a:gd name="connsiteX1550" fmla="*/ 5977123 w 7905681"/>
                  <a:gd name="connsiteY1550" fmla="*/ 3902632 h 4796589"/>
                  <a:gd name="connsiteX1551" fmla="*/ 5953774 w 7905681"/>
                  <a:gd name="connsiteY1551" fmla="*/ 3902632 h 4796589"/>
                  <a:gd name="connsiteX1552" fmla="*/ 5930424 w 7905681"/>
                  <a:gd name="connsiteY1552" fmla="*/ 3907168 h 4796589"/>
                  <a:gd name="connsiteX1553" fmla="*/ 5925758 w 7905681"/>
                  <a:gd name="connsiteY1553" fmla="*/ 3920783 h 4796589"/>
                  <a:gd name="connsiteX1554" fmla="*/ 5930424 w 7905681"/>
                  <a:gd name="connsiteY1554" fmla="*/ 3934396 h 4796589"/>
                  <a:gd name="connsiteX1555" fmla="*/ 5925758 w 7905681"/>
                  <a:gd name="connsiteY1555" fmla="*/ 3943466 h 4796589"/>
                  <a:gd name="connsiteX1556" fmla="*/ 5916417 w 7905681"/>
                  <a:gd name="connsiteY1556" fmla="*/ 3943466 h 4796589"/>
                  <a:gd name="connsiteX1557" fmla="*/ 5907075 w 7905681"/>
                  <a:gd name="connsiteY1557" fmla="*/ 3934396 h 4796589"/>
                  <a:gd name="connsiteX1558" fmla="*/ 5883725 w 7905681"/>
                  <a:gd name="connsiteY1558" fmla="*/ 3952546 h 4796589"/>
                  <a:gd name="connsiteX1559" fmla="*/ 5855710 w 7905681"/>
                  <a:gd name="connsiteY1559" fmla="*/ 3975240 h 4796589"/>
                  <a:gd name="connsiteX1560" fmla="*/ 5823018 w 7905681"/>
                  <a:gd name="connsiteY1560" fmla="*/ 3984310 h 4796589"/>
                  <a:gd name="connsiteX1561" fmla="*/ 5771654 w 7905681"/>
                  <a:gd name="connsiteY1561" fmla="*/ 3997923 h 4796589"/>
                  <a:gd name="connsiteX1562" fmla="*/ 5771654 w 7905681"/>
                  <a:gd name="connsiteY1562" fmla="*/ 3970695 h 4796589"/>
                  <a:gd name="connsiteX1563" fmla="*/ 5757646 w 7905681"/>
                  <a:gd name="connsiteY1563" fmla="*/ 3957081 h 4796589"/>
                  <a:gd name="connsiteX1564" fmla="*/ 5743638 w 7905681"/>
                  <a:gd name="connsiteY1564" fmla="*/ 3952546 h 4796589"/>
                  <a:gd name="connsiteX1565" fmla="*/ 5720289 w 7905681"/>
                  <a:gd name="connsiteY1565" fmla="*/ 3938932 h 4796589"/>
                  <a:gd name="connsiteX1566" fmla="*/ 5738973 w 7905681"/>
                  <a:gd name="connsiteY1566" fmla="*/ 3929853 h 4796589"/>
                  <a:gd name="connsiteX1567" fmla="*/ 5743638 w 7905681"/>
                  <a:gd name="connsiteY1567" fmla="*/ 3925317 h 4796589"/>
                  <a:gd name="connsiteX1568" fmla="*/ 5710946 w 7905681"/>
                  <a:gd name="connsiteY1568" fmla="*/ 3920783 h 4796589"/>
                  <a:gd name="connsiteX1569" fmla="*/ 5710946 w 7905681"/>
                  <a:gd name="connsiteY1569" fmla="*/ 3907168 h 4796589"/>
                  <a:gd name="connsiteX1570" fmla="*/ 5720289 w 7905681"/>
                  <a:gd name="connsiteY1570" fmla="*/ 3907168 h 4796589"/>
                  <a:gd name="connsiteX1571" fmla="*/ 5724965 w 7905681"/>
                  <a:gd name="connsiteY1571" fmla="*/ 3898089 h 4796589"/>
                  <a:gd name="connsiteX1572" fmla="*/ 5724965 w 7905681"/>
                  <a:gd name="connsiteY1572" fmla="*/ 3889019 h 4796589"/>
                  <a:gd name="connsiteX1573" fmla="*/ 5720289 w 7905681"/>
                  <a:gd name="connsiteY1573" fmla="*/ 3889019 h 4796589"/>
                  <a:gd name="connsiteX1574" fmla="*/ 5710946 w 7905681"/>
                  <a:gd name="connsiteY1574" fmla="*/ 3893553 h 4796589"/>
                  <a:gd name="connsiteX1575" fmla="*/ 5710946 w 7905681"/>
                  <a:gd name="connsiteY1575" fmla="*/ 3898089 h 4796589"/>
                  <a:gd name="connsiteX1576" fmla="*/ 5706281 w 7905681"/>
                  <a:gd name="connsiteY1576" fmla="*/ 3902632 h 4796589"/>
                  <a:gd name="connsiteX1577" fmla="*/ 5696938 w 7905681"/>
                  <a:gd name="connsiteY1577" fmla="*/ 3893553 h 4796589"/>
                  <a:gd name="connsiteX1578" fmla="*/ 5673600 w 7905681"/>
                  <a:gd name="connsiteY1578" fmla="*/ 3893553 h 4796589"/>
                  <a:gd name="connsiteX1579" fmla="*/ 5682932 w 7905681"/>
                  <a:gd name="connsiteY1579" fmla="*/ 3907168 h 4796589"/>
                  <a:gd name="connsiteX1580" fmla="*/ 5687608 w 7905681"/>
                  <a:gd name="connsiteY1580" fmla="*/ 3907168 h 4796589"/>
                  <a:gd name="connsiteX1581" fmla="*/ 5692274 w 7905681"/>
                  <a:gd name="connsiteY1581" fmla="*/ 3925317 h 4796589"/>
                  <a:gd name="connsiteX1582" fmla="*/ 5687608 w 7905681"/>
                  <a:gd name="connsiteY1582" fmla="*/ 3925317 h 4796589"/>
                  <a:gd name="connsiteX1583" fmla="*/ 5668924 w 7905681"/>
                  <a:gd name="connsiteY1583" fmla="*/ 3916238 h 4796589"/>
                  <a:gd name="connsiteX1584" fmla="*/ 5650251 w 7905681"/>
                  <a:gd name="connsiteY1584" fmla="*/ 3902632 h 4796589"/>
                  <a:gd name="connsiteX1585" fmla="*/ 5631567 w 7905681"/>
                  <a:gd name="connsiteY1585" fmla="*/ 3898089 h 4796589"/>
                  <a:gd name="connsiteX1586" fmla="*/ 5589544 w 7905681"/>
                  <a:gd name="connsiteY1586" fmla="*/ 3898089 h 4796589"/>
                  <a:gd name="connsiteX1587" fmla="*/ 5575537 w 7905681"/>
                  <a:gd name="connsiteY1587" fmla="*/ 3889019 h 4796589"/>
                  <a:gd name="connsiteX1588" fmla="*/ 5566195 w 7905681"/>
                  <a:gd name="connsiteY1588" fmla="*/ 3879939 h 4796589"/>
                  <a:gd name="connsiteX1589" fmla="*/ 5552187 w 7905681"/>
                  <a:gd name="connsiteY1589" fmla="*/ 3879939 h 4796589"/>
                  <a:gd name="connsiteX1590" fmla="*/ 5505487 w 7905681"/>
                  <a:gd name="connsiteY1590" fmla="*/ 3889019 h 4796589"/>
                  <a:gd name="connsiteX1591" fmla="*/ 5472807 w 7905681"/>
                  <a:gd name="connsiteY1591" fmla="*/ 3889019 h 4796589"/>
                  <a:gd name="connsiteX1592" fmla="*/ 5449458 w 7905681"/>
                  <a:gd name="connsiteY1592" fmla="*/ 3902632 h 4796589"/>
                  <a:gd name="connsiteX1593" fmla="*/ 5435450 w 7905681"/>
                  <a:gd name="connsiteY1593" fmla="*/ 3907168 h 4796589"/>
                  <a:gd name="connsiteX1594" fmla="*/ 5430848 w 7905681"/>
                  <a:gd name="connsiteY1594" fmla="*/ 3899345 h 4796589"/>
                  <a:gd name="connsiteX1595" fmla="*/ 5435445 w 7905681"/>
                  <a:gd name="connsiteY1595" fmla="*/ 3907163 h 4796589"/>
                  <a:gd name="connsiteX1596" fmla="*/ 5430778 w 7905681"/>
                  <a:gd name="connsiteY1596" fmla="*/ 3911700 h 4796589"/>
                  <a:gd name="connsiteX1597" fmla="*/ 5412097 w 7905681"/>
                  <a:gd name="connsiteY1597" fmla="*/ 3916238 h 4796589"/>
                  <a:gd name="connsiteX1598" fmla="*/ 5407429 w 7905681"/>
                  <a:gd name="connsiteY1598" fmla="*/ 3916238 h 4796589"/>
                  <a:gd name="connsiteX1599" fmla="*/ 5398089 w 7905681"/>
                  <a:gd name="connsiteY1599" fmla="*/ 3925314 h 4796589"/>
                  <a:gd name="connsiteX1600" fmla="*/ 5374740 w 7905681"/>
                  <a:gd name="connsiteY1600" fmla="*/ 3929851 h 4796589"/>
                  <a:gd name="connsiteX1601" fmla="*/ 5356064 w 7905681"/>
                  <a:gd name="connsiteY1601" fmla="*/ 3934388 h 4796589"/>
                  <a:gd name="connsiteX1602" fmla="*/ 5346724 w 7905681"/>
                  <a:gd name="connsiteY1602" fmla="*/ 3938933 h 4796589"/>
                  <a:gd name="connsiteX1603" fmla="*/ 5356064 w 7905681"/>
                  <a:gd name="connsiteY1603" fmla="*/ 3929851 h 4796589"/>
                  <a:gd name="connsiteX1604" fmla="*/ 5356064 w 7905681"/>
                  <a:gd name="connsiteY1604" fmla="*/ 3925314 h 4796589"/>
                  <a:gd name="connsiteX1605" fmla="*/ 5356064 w 7905681"/>
                  <a:gd name="connsiteY1605" fmla="*/ 3916238 h 4796589"/>
                  <a:gd name="connsiteX1606" fmla="*/ 5346724 w 7905681"/>
                  <a:gd name="connsiteY1606" fmla="*/ 3907163 h 4796589"/>
                  <a:gd name="connsiteX1607" fmla="*/ 5337383 w 7905681"/>
                  <a:gd name="connsiteY1607" fmla="*/ 3902626 h 4796589"/>
                  <a:gd name="connsiteX1608" fmla="*/ 5332716 w 7905681"/>
                  <a:gd name="connsiteY1608" fmla="*/ 3898088 h 4796589"/>
                  <a:gd name="connsiteX1609" fmla="*/ 5328048 w 7905681"/>
                  <a:gd name="connsiteY1609" fmla="*/ 3889013 h 4796589"/>
                  <a:gd name="connsiteX1610" fmla="*/ 5332716 w 7905681"/>
                  <a:gd name="connsiteY1610" fmla="*/ 3879939 h 4796589"/>
                  <a:gd name="connsiteX1611" fmla="*/ 5332716 w 7905681"/>
                  <a:gd name="connsiteY1611" fmla="*/ 3866325 h 4796589"/>
                  <a:gd name="connsiteX1612" fmla="*/ 5328048 w 7905681"/>
                  <a:gd name="connsiteY1612" fmla="*/ 3857243 h 4796589"/>
                  <a:gd name="connsiteX1613" fmla="*/ 5314035 w 7905681"/>
                  <a:gd name="connsiteY1613" fmla="*/ 3861781 h 4796589"/>
                  <a:gd name="connsiteX1614" fmla="*/ 5304700 w 7905681"/>
                  <a:gd name="connsiteY1614" fmla="*/ 3870864 h 4796589"/>
                  <a:gd name="connsiteX1615" fmla="*/ 5300027 w 7905681"/>
                  <a:gd name="connsiteY1615" fmla="*/ 3889013 h 4796589"/>
                  <a:gd name="connsiteX1616" fmla="*/ 5304700 w 7905681"/>
                  <a:gd name="connsiteY1616" fmla="*/ 3907163 h 4796589"/>
                  <a:gd name="connsiteX1617" fmla="*/ 5300027 w 7905681"/>
                  <a:gd name="connsiteY1617" fmla="*/ 3920775 h 4796589"/>
                  <a:gd name="connsiteX1618" fmla="*/ 5281351 w 7905681"/>
                  <a:gd name="connsiteY1618" fmla="*/ 3916238 h 4796589"/>
                  <a:gd name="connsiteX1619" fmla="*/ 5267343 w 7905681"/>
                  <a:gd name="connsiteY1619" fmla="*/ 3911700 h 4796589"/>
                  <a:gd name="connsiteX1620" fmla="*/ 5258002 w 7905681"/>
                  <a:gd name="connsiteY1620" fmla="*/ 3911700 h 4796589"/>
                  <a:gd name="connsiteX1621" fmla="*/ 5239306 w 7905681"/>
                  <a:gd name="connsiteY1621" fmla="*/ 3787543 h 4796589"/>
                  <a:gd name="connsiteX1622" fmla="*/ 5239305 w 7905681"/>
                  <a:gd name="connsiteY1622" fmla="*/ 3787543 h 4796589"/>
                  <a:gd name="connsiteX1623" fmla="*/ 5258002 w 7905681"/>
                  <a:gd name="connsiteY1623" fmla="*/ 3911701 h 4796589"/>
                  <a:gd name="connsiteX1624" fmla="*/ 5253330 w 7905681"/>
                  <a:gd name="connsiteY1624" fmla="*/ 3916238 h 4796589"/>
                  <a:gd name="connsiteX1625" fmla="*/ 5243990 w 7905681"/>
                  <a:gd name="connsiteY1625" fmla="*/ 3925312 h 4796589"/>
                  <a:gd name="connsiteX1626" fmla="*/ 5225312 w 7905681"/>
                  <a:gd name="connsiteY1626" fmla="*/ 3916238 h 4796589"/>
                  <a:gd name="connsiteX1627" fmla="*/ 5215972 w 7905681"/>
                  <a:gd name="connsiteY1627" fmla="*/ 3916238 h 4796589"/>
                  <a:gd name="connsiteX1628" fmla="*/ 5201965 w 7905681"/>
                  <a:gd name="connsiteY1628" fmla="*/ 3916238 h 4796589"/>
                  <a:gd name="connsiteX1629" fmla="*/ 5192626 w 7905681"/>
                  <a:gd name="connsiteY1629" fmla="*/ 3916238 h 4796589"/>
                  <a:gd name="connsiteX1630" fmla="*/ 5173947 w 7905681"/>
                  <a:gd name="connsiteY1630" fmla="*/ 3916238 h 4796589"/>
                  <a:gd name="connsiteX1631" fmla="*/ 5150597 w 7905681"/>
                  <a:gd name="connsiteY1631" fmla="*/ 3925312 h 4796589"/>
                  <a:gd name="connsiteX1632" fmla="*/ 5131918 w 7905681"/>
                  <a:gd name="connsiteY1632" fmla="*/ 3929849 h 4796589"/>
                  <a:gd name="connsiteX1633" fmla="*/ 5117910 w 7905681"/>
                  <a:gd name="connsiteY1633" fmla="*/ 3929849 h 4796589"/>
                  <a:gd name="connsiteX1634" fmla="*/ 5099231 w 7905681"/>
                  <a:gd name="connsiteY1634" fmla="*/ 3929849 h 4796589"/>
                  <a:gd name="connsiteX1635" fmla="*/ 5099231 w 7905681"/>
                  <a:gd name="connsiteY1635" fmla="*/ 3948005 h 4796589"/>
                  <a:gd name="connsiteX1636" fmla="*/ 5085225 w 7905681"/>
                  <a:gd name="connsiteY1636" fmla="*/ 3957079 h 4796589"/>
                  <a:gd name="connsiteX1637" fmla="*/ 5075885 w 7905681"/>
                  <a:gd name="connsiteY1637" fmla="*/ 3961616 h 4796589"/>
                  <a:gd name="connsiteX1638" fmla="*/ 5052535 w 7905681"/>
                  <a:gd name="connsiteY1638" fmla="*/ 3975234 h 4796589"/>
                  <a:gd name="connsiteX1639" fmla="*/ 5047869 w 7905681"/>
                  <a:gd name="connsiteY1639" fmla="*/ 3975234 h 4796589"/>
                  <a:gd name="connsiteX1640" fmla="*/ 5047869 w 7905681"/>
                  <a:gd name="connsiteY1640" fmla="*/ 3975235 h 4796589"/>
                  <a:gd name="connsiteX1641" fmla="*/ 5047869 w 7905681"/>
                  <a:gd name="connsiteY1641" fmla="*/ 3984312 h 4796589"/>
                  <a:gd name="connsiteX1642" fmla="*/ 5033861 w 7905681"/>
                  <a:gd name="connsiteY1642" fmla="*/ 3993390 h 4796589"/>
                  <a:gd name="connsiteX1643" fmla="*/ 5019852 w 7905681"/>
                  <a:gd name="connsiteY1643" fmla="*/ 3997926 h 4796589"/>
                  <a:gd name="connsiteX1644" fmla="*/ 5005842 w 7905681"/>
                  <a:gd name="connsiteY1644" fmla="*/ 4007003 h 4796589"/>
                  <a:gd name="connsiteX1645" fmla="*/ 5005842 w 7905681"/>
                  <a:gd name="connsiteY1645" fmla="*/ 4011539 h 4796589"/>
                  <a:gd name="connsiteX1646" fmla="*/ 5019852 w 7905681"/>
                  <a:gd name="connsiteY1646" fmla="*/ 4011539 h 4796589"/>
                  <a:gd name="connsiteX1647" fmla="*/ 5033861 w 7905681"/>
                  <a:gd name="connsiteY1647" fmla="*/ 4007003 h 4796589"/>
                  <a:gd name="connsiteX1648" fmla="*/ 5080554 w 7905681"/>
                  <a:gd name="connsiteY1648" fmla="*/ 3993390 h 4796589"/>
                  <a:gd name="connsiteX1649" fmla="*/ 5085228 w 7905681"/>
                  <a:gd name="connsiteY1649" fmla="*/ 3993390 h 4796589"/>
                  <a:gd name="connsiteX1650" fmla="*/ 5099237 w 7905681"/>
                  <a:gd name="connsiteY1650" fmla="*/ 4007003 h 4796589"/>
                  <a:gd name="connsiteX1651" fmla="*/ 5113245 w 7905681"/>
                  <a:gd name="connsiteY1651" fmla="*/ 4029695 h 4796589"/>
                  <a:gd name="connsiteX1652" fmla="*/ 5103904 w 7905681"/>
                  <a:gd name="connsiteY1652" fmla="*/ 4038767 h 4796589"/>
                  <a:gd name="connsiteX1653" fmla="*/ 5080554 w 7905681"/>
                  <a:gd name="connsiteY1653" fmla="*/ 4038767 h 4796589"/>
                  <a:gd name="connsiteX1654" fmla="*/ 5075887 w 7905681"/>
                  <a:gd name="connsiteY1654" fmla="*/ 4047845 h 4796589"/>
                  <a:gd name="connsiteX1655" fmla="*/ 5052537 w 7905681"/>
                  <a:gd name="connsiteY1655" fmla="*/ 4047845 h 4796589"/>
                  <a:gd name="connsiteX1656" fmla="*/ 5043202 w 7905681"/>
                  <a:gd name="connsiteY1656" fmla="*/ 4056923 h 4796589"/>
                  <a:gd name="connsiteX1657" fmla="*/ 5029194 w 7905681"/>
                  <a:gd name="connsiteY1657" fmla="*/ 4056923 h 4796589"/>
                  <a:gd name="connsiteX1658" fmla="*/ 5038528 w 7905681"/>
                  <a:gd name="connsiteY1658" fmla="*/ 4065995 h 4796589"/>
                  <a:gd name="connsiteX1659" fmla="*/ 5052537 w 7905681"/>
                  <a:gd name="connsiteY1659" fmla="*/ 4075073 h 4796589"/>
                  <a:gd name="connsiteX1660" fmla="*/ 5066545 w 7905681"/>
                  <a:gd name="connsiteY1660" fmla="*/ 4079608 h 4796589"/>
                  <a:gd name="connsiteX1661" fmla="*/ 5075887 w 7905681"/>
                  <a:gd name="connsiteY1661" fmla="*/ 4088686 h 4796589"/>
                  <a:gd name="connsiteX1662" fmla="*/ 5099237 w 7905681"/>
                  <a:gd name="connsiteY1662" fmla="*/ 4106835 h 4796589"/>
                  <a:gd name="connsiteX1663" fmla="*/ 5103904 w 7905681"/>
                  <a:gd name="connsiteY1663" fmla="*/ 4106835 h 4796589"/>
                  <a:gd name="connsiteX1664" fmla="*/ 5127255 w 7905681"/>
                  <a:gd name="connsiteY1664" fmla="*/ 4120450 h 4796589"/>
                  <a:gd name="connsiteX1665" fmla="*/ 5136589 w 7905681"/>
                  <a:gd name="connsiteY1665" fmla="*/ 4124992 h 4796589"/>
                  <a:gd name="connsiteX1666" fmla="*/ 5145931 w 7905681"/>
                  <a:gd name="connsiteY1666" fmla="*/ 4124992 h 4796589"/>
                  <a:gd name="connsiteX1667" fmla="*/ 5150598 w 7905681"/>
                  <a:gd name="connsiteY1667" fmla="*/ 4124992 h 4796589"/>
                  <a:gd name="connsiteX1668" fmla="*/ 5164607 w 7905681"/>
                  <a:gd name="connsiteY1668" fmla="*/ 4134063 h 4796589"/>
                  <a:gd name="connsiteX1669" fmla="*/ 5173948 w 7905681"/>
                  <a:gd name="connsiteY1669" fmla="*/ 4134063 h 4796589"/>
                  <a:gd name="connsiteX1670" fmla="*/ 5178622 w 7905681"/>
                  <a:gd name="connsiteY1670" fmla="*/ 4152218 h 4796589"/>
                  <a:gd name="connsiteX1671" fmla="*/ 5173948 w 7905681"/>
                  <a:gd name="connsiteY1671" fmla="*/ 4156754 h 4796589"/>
                  <a:gd name="connsiteX1672" fmla="*/ 5159939 w 7905681"/>
                  <a:gd name="connsiteY1672" fmla="*/ 4170369 h 4796589"/>
                  <a:gd name="connsiteX1673" fmla="*/ 5150598 w 7905681"/>
                  <a:gd name="connsiteY1673" fmla="*/ 4183982 h 4796589"/>
                  <a:gd name="connsiteX1674" fmla="*/ 5150598 w 7905681"/>
                  <a:gd name="connsiteY1674" fmla="*/ 4174905 h 4796589"/>
                  <a:gd name="connsiteX1675" fmla="*/ 5136589 w 7905681"/>
                  <a:gd name="connsiteY1675" fmla="*/ 4165833 h 4796589"/>
                  <a:gd name="connsiteX1676" fmla="*/ 5127255 w 7905681"/>
                  <a:gd name="connsiteY1676" fmla="*/ 4174905 h 4796589"/>
                  <a:gd name="connsiteX1677" fmla="*/ 5117914 w 7905681"/>
                  <a:gd name="connsiteY1677" fmla="*/ 4188524 h 4796589"/>
                  <a:gd name="connsiteX1678" fmla="*/ 5099237 w 7905681"/>
                  <a:gd name="connsiteY1678" fmla="*/ 4188524 h 4796589"/>
                  <a:gd name="connsiteX1679" fmla="*/ 5103904 w 7905681"/>
                  <a:gd name="connsiteY1679" fmla="*/ 4170369 h 4796589"/>
                  <a:gd name="connsiteX1680" fmla="*/ 5113245 w 7905681"/>
                  <a:gd name="connsiteY1680" fmla="*/ 4156754 h 4796589"/>
                  <a:gd name="connsiteX1681" fmla="*/ 5099237 w 7905681"/>
                  <a:gd name="connsiteY1681" fmla="*/ 4143141 h 4796589"/>
                  <a:gd name="connsiteX1682" fmla="*/ 5066545 w 7905681"/>
                  <a:gd name="connsiteY1682" fmla="*/ 4129527 h 4796589"/>
                  <a:gd name="connsiteX1683" fmla="*/ 5029194 w 7905681"/>
                  <a:gd name="connsiteY1683" fmla="*/ 4124992 h 4796589"/>
                  <a:gd name="connsiteX1684" fmla="*/ 5029194 w 7905681"/>
                  <a:gd name="connsiteY1684" fmla="*/ 4106835 h 4796589"/>
                  <a:gd name="connsiteX1685" fmla="*/ 5010511 w 7905681"/>
                  <a:gd name="connsiteY1685" fmla="*/ 4097764 h 4796589"/>
                  <a:gd name="connsiteX1686" fmla="*/ 4991834 w 7905681"/>
                  <a:gd name="connsiteY1686" fmla="*/ 4097764 h 4796589"/>
                  <a:gd name="connsiteX1687" fmla="*/ 4982492 w 7905681"/>
                  <a:gd name="connsiteY1687" fmla="*/ 4106835 h 4796589"/>
                  <a:gd name="connsiteX1688" fmla="*/ 4982492 w 7905681"/>
                  <a:gd name="connsiteY1688" fmla="*/ 4115914 h 4796589"/>
                  <a:gd name="connsiteX1689" fmla="*/ 4991834 w 7905681"/>
                  <a:gd name="connsiteY1689" fmla="*/ 4152218 h 4796589"/>
                  <a:gd name="connsiteX1690" fmla="*/ 4982492 w 7905681"/>
                  <a:gd name="connsiteY1690" fmla="*/ 4161291 h 4796589"/>
                  <a:gd name="connsiteX1691" fmla="*/ 4963817 w 7905681"/>
                  <a:gd name="connsiteY1691" fmla="*/ 4161291 h 4796589"/>
                  <a:gd name="connsiteX1692" fmla="*/ 4945134 w 7905681"/>
                  <a:gd name="connsiteY1692" fmla="*/ 4138605 h 4796589"/>
                  <a:gd name="connsiteX1693" fmla="*/ 4926458 w 7905681"/>
                  <a:gd name="connsiteY1693" fmla="*/ 4134063 h 4796589"/>
                  <a:gd name="connsiteX1694" fmla="*/ 4912449 w 7905681"/>
                  <a:gd name="connsiteY1694" fmla="*/ 4138605 h 4796589"/>
                  <a:gd name="connsiteX1695" fmla="*/ 4893772 w 7905681"/>
                  <a:gd name="connsiteY1695" fmla="*/ 4156754 h 4796589"/>
                  <a:gd name="connsiteX1696" fmla="*/ 4884431 w 7905681"/>
                  <a:gd name="connsiteY1696" fmla="*/ 4174905 h 4796589"/>
                  <a:gd name="connsiteX1697" fmla="*/ 4865755 w 7905681"/>
                  <a:gd name="connsiteY1697" fmla="*/ 4174905 h 4796589"/>
                  <a:gd name="connsiteX1698" fmla="*/ 4847072 w 7905681"/>
                  <a:gd name="connsiteY1698" fmla="*/ 4161291 h 4796589"/>
                  <a:gd name="connsiteX1699" fmla="*/ 4823729 w 7905681"/>
                  <a:gd name="connsiteY1699" fmla="*/ 4161291 h 4796589"/>
                  <a:gd name="connsiteX1700" fmla="*/ 4795712 w 7905681"/>
                  <a:gd name="connsiteY1700" fmla="*/ 4152218 h 4796589"/>
                  <a:gd name="connsiteX1701" fmla="*/ 4786371 w 7905681"/>
                  <a:gd name="connsiteY1701" fmla="*/ 4138605 h 4796589"/>
                  <a:gd name="connsiteX1702" fmla="*/ 4795712 w 7905681"/>
                  <a:gd name="connsiteY1702" fmla="*/ 4111378 h 4796589"/>
                  <a:gd name="connsiteX1703" fmla="*/ 4800379 w 7905681"/>
                  <a:gd name="connsiteY1703" fmla="*/ 4093222 h 4796589"/>
                  <a:gd name="connsiteX1704" fmla="*/ 4781702 w 7905681"/>
                  <a:gd name="connsiteY1704" fmla="*/ 4102299 h 4796589"/>
                  <a:gd name="connsiteX1705" fmla="*/ 4753685 w 7905681"/>
                  <a:gd name="connsiteY1705" fmla="*/ 4097764 h 4796589"/>
                  <a:gd name="connsiteX1706" fmla="*/ 4720994 w 7905681"/>
                  <a:gd name="connsiteY1706" fmla="*/ 4070537 h 4796589"/>
                  <a:gd name="connsiteX1707" fmla="*/ 4688309 w 7905681"/>
                  <a:gd name="connsiteY1707" fmla="*/ 4056923 h 4796589"/>
                  <a:gd name="connsiteX1708" fmla="*/ 4664958 w 7905681"/>
                  <a:gd name="connsiteY1708" fmla="*/ 4056923 h 4796589"/>
                  <a:gd name="connsiteX1709" fmla="*/ 4660291 w 7905681"/>
                  <a:gd name="connsiteY1709" fmla="*/ 4065995 h 4796589"/>
                  <a:gd name="connsiteX1710" fmla="*/ 4655617 w 7905681"/>
                  <a:gd name="connsiteY1710" fmla="*/ 4079608 h 4796589"/>
                  <a:gd name="connsiteX1711" fmla="*/ 4664958 w 7905681"/>
                  <a:gd name="connsiteY1711" fmla="*/ 4084150 h 4796589"/>
                  <a:gd name="connsiteX1712" fmla="*/ 4669625 w 7905681"/>
                  <a:gd name="connsiteY1712" fmla="*/ 4084150 h 4796589"/>
                  <a:gd name="connsiteX1713" fmla="*/ 4692977 w 7905681"/>
                  <a:gd name="connsiteY1713" fmla="*/ 4084150 h 4796589"/>
                  <a:gd name="connsiteX1714" fmla="*/ 4702318 w 7905681"/>
                  <a:gd name="connsiteY1714" fmla="*/ 4097764 h 4796589"/>
                  <a:gd name="connsiteX1715" fmla="*/ 4697644 w 7905681"/>
                  <a:gd name="connsiteY1715" fmla="*/ 4102299 h 4796589"/>
                  <a:gd name="connsiteX1716" fmla="*/ 4664958 w 7905681"/>
                  <a:gd name="connsiteY1716" fmla="*/ 4102299 h 4796589"/>
                  <a:gd name="connsiteX1717" fmla="*/ 4627600 w 7905681"/>
                  <a:gd name="connsiteY1717" fmla="*/ 4102299 h 4796589"/>
                  <a:gd name="connsiteX1718" fmla="*/ 4566897 w 7905681"/>
                  <a:gd name="connsiteY1718" fmla="*/ 4102299 h 4796589"/>
                  <a:gd name="connsiteX1719" fmla="*/ 4534205 w 7905681"/>
                  <a:gd name="connsiteY1719" fmla="*/ 4088686 h 4796589"/>
                  <a:gd name="connsiteX1720" fmla="*/ 4510861 w 7905681"/>
                  <a:gd name="connsiteY1720" fmla="*/ 4079608 h 4796589"/>
                  <a:gd name="connsiteX1721" fmla="*/ 4487511 w 7905681"/>
                  <a:gd name="connsiteY1721" fmla="*/ 4075073 h 4796589"/>
                  <a:gd name="connsiteX1722" fmla="*/ 4445485 w 7905681"/>
                  <a:gd name="connsiteY1722" fmla="*/ 4065995 h 4796589"/>
                  <a:gd name="connsiteX1723" fmla="*/ 4431477 w 7905681"/>
                  <a:gd name="connsiteY1723" fmla="*/ 4065995 h 4796589"/>
                  <a:gd name="connsiteX1724" fmla="*/ 4412801 w 7905681"/>
                  <a:gd name="connsiteY1724" fmla="*/ 4065995 h 4796589"/>
                  <a:gd name="connsiteX1725" fmla="*/ 4398791 w 7905681"/>
                  <a:gd name="connsiteY1725" fmla="*/ 4075073 h 4796589"/>
                  <a:gd name="connsiteX1726" fmla="*/ 4375441 w 7905681"/>
                  <a:gd name="connsiteY1726" fmla="*/ 4075073 h 4796589"/>
                  <a:gd name="connsiteX1727" fmla="*/ 4356766 w 7905681"/>
                  <a:gd name="connsiteY1727" fmla="*/ 4075073 h 4796589"/>
                  <a:gd name="connsiteX1728" fmla="*/ 4370774 w 7905681"/>
                  <a:gd name="connsiteY1728" fmla="*/ 4052381 h 4796589"/>
                  <a:gd name="connsiteX1729" fmla="*/ 4384783 w 7905681"/>
                  <a:gd name="connsiteY1729" fmla="*/ 4007003 h 4796589"/>
                  <a:gd name="connsiteX1730" fmla="*/ 4384783 w 7905681"/>
                  <a:gd name="connsiteY1730" fmla="*/ 3988848 h 4796589"/>
                  <a:gd name="connsiteX1731" fmla="*/ 4370774 w 7905681"/>
                  <a:gd name="connsiteY1731" fmla="*/ 3957084 h 4796589"/>
                  <a:gd name="connsiteX1732" fmla="*/ 4380109 w 7905681"/>
                  <a:gd name="connsiteY1732" fmla="*/ 3934394 h 4796589"/>
                  <a:gd name="connsiteX1733" fmla="*/ 4380109 w 7905681"/>
                  <a:gd name="connsiteY1733" fmla="*/ 3920780 h 4796589"/>
                  <a:gd name="connsiteX1734" fmla="*/ 4389450 w 7905681"/>
                  <a:gd name="connsiteY1734" fmla="*/ 3884481 h 4796589"/>
                  <a:gd name="connsiteX1735" fmla="*/ 4408127 w 7905681"/>
                  <a:gd name="connsiteY1735" fmla="*/ 3861788 h 4796589"/>
                  <a:gd name="connsiteX1736" fmla="*/ 4408123 w 7905681"/>
                  <a:gd name="connsiteY1736" fmla="*/ 3861778 h 4796589"/>
                  <a:gd name="connsiteX1737" fmla="*/ 4389447 w 7905681"/>
                  <a:gd name="connsiteY1737" fmla="*/ 3884475 h 4796589"/>
                  <a:gd name="connsiteX1738" fmla="*/ 4380107 w 7905681"/>
                  <a:gd name="connsiteY1738" fmla="*/ 3920770 h 4796589"/>
                  <a:gd name="connsiteX1739" fmla="*/ 4380107 w 7905681"/>
                  <a:gd name="connsiteY1739" fmla="*/ 3934382 h 4796589"/>
                  <a:gd name="connsiteX1740" fmla="*/ 4370768 w 7905681"/>
                  <a:gd name="connsiteY1740" fmla="*/ 3957082 h 4796589"/>
                  <a:gd name="connsiteX1741" fmla="*/ 4384769 w 7905681"/>
                  <a:gd name="connsiteY1741" fmla="*/ 3988841 h 4796589"/>
                  <a:gd name="connsiteX1742" fmla="*/ 4384768 w 7905681"/>
                  <a:gd name="connsiteY1742" fmla="*/ 4006989 h 4796589"/>
                  <a:gd name="connsiteX1743" fmla="*/ 4370768 w 7905681"/>
                  <a:gd name="connsiteY1743" fmla="*/ 4052375 h 4796589"/>
                  <a:gd name="connsiteX1744" fmla="*/ 4356750 w 7905681"/>
                  <a:gd name="connsiteY1744" fmla="*/ 4075060 h 4796589"/>
                  <a:gd name="connsiteX1745" fmla="*/ 4347410 w 7905681"/>
                  <a:gd name="connsiteY1745" fmla="*/ 4079598 h 4796589"/>
                  <a:gd name="connsiteX1746" fmla="*/ 4277371 w 7905681"/>
                  <a:gd name="connsiteY1746" fmla="*/ 4106836 h 4796589"/>
                  <a:gd name="connsiteX1747" fmla="*/ 4254012 w 7905681"/>
                  <a:gd name="connsiteY1747" fmla="*/ 4111373 h 4796589"/>
                  <a:gd name="connsiteX1748" fmla="*/ 4226011 w 7905681"/>
                  <a:gd name="connsiteY1748" fmla="*/ 4134058 h 4796589"/>
                  <a:gd name="connsiteX1749" fmla="*/ 4221332 w 7905681"/>
                  <a:gd name="connsiteY1749" fmla="*/ 4129521 h 4796589"/>
                  <a:gd name="connsiteX1750" fmla="*/ 4221331 w 7905681"/>
                  <a:gd name="connsiteY1750" fmla="*/ 4102298 h 4796589"/>
                  <a:gd name="connsiteX1751" fmla="*/ 4221332 w 7905681"/>
                  <a:gd name="connsiteY1751" fmla="*/ 4084134 h 4796589"/>
                  <a:gd name="connsiteX1752" fmla="*/ 4221332 w 7905681"/>
                  <a:gd name="connsiteY1752" fmla="*/ 4070524 h 4796589"/>
                  <a:gd name="connsiteX1753" fmla="*/ 4211993 w 7905681"/>
                  <a:gd name="connsiteY1753" fmla="*/ 4070523 h 4796589"/>
                  <a:gd name="connsiteX1754" fmla="*/ 4197991 w 7905681"/>
                  <a:gd name="connsiteY1754" fmla="*/ 4079597 h 4796589"/>
                  <a:gd name="connsiteX1755" fmla="*/ 4179313 w 7905681"/>
                  <a:gd name="connsiteY1755" fmla="*/ 4093208 h 4796589"/>
                  <a:gd name="connsiteX1756" fmla="*/ 4174634 w 7905681"/>
                  <a:gd name="connsiteY1756" fmla="*/ 4106835 h 4796589"/>
                  <a:gd name="connsiteX1757" fmla="*/ 4179313 w 7905681"/>
                  <a:gd name="connsiteY1757" fmla="*/ 4115909 h 4796589"/>
                  <a:gd name="connsiteX1758" fmla="*/ 4183974 w 7905681"/>
                  <a:gd name="connsiteY1758" fmla="*/ 4120447 h 4796589"/>
                  <a:gd name="connsiteX1759" fmla="*/ 4188651 w 7905681"/>
                  <a:gd name="connsiteY1759" fmla="*/ 4134057 h 4796589"/>
                  <a:gd name="connsiteX1760" fmla="*/ 4193312 w 7905681"/>
                  <a:gd name="connsiteY1760" fmla="*/ 4147668 h 4796589"/>
                  <a:gd name="connsiteX1761" fmla="*/ 4179313 w 7905681"/>
                  <a:gd name="connsiteY1761" fmla="*/ 4156742 h 4796589"/>
                  <a:gd name="connsiteX1762" fmla="*/ 4174634 w 7905681"/>
                  <a:gd name="connsiteY1762" fmla="*/ 4161279 h 4796589"/>
                  <a:gd name="connsiteX1763" fmla="*/ 4160633 w 7905681"/>
                  <a:gd name="connsiteY1763" fmla="*/ 4165816 h 4796589"/>
                  <a:gd name="connsiteX1764" fmla="*/ 4146614 w 7905681"/>
                  <a:gd name="connsiteY1764" fmla="*/ 4174907 h 4796589"/>
                  <a:gd name="connsiteX1765" fmla="*/ 4141953 w 7905681"/>
                  <a:gd name="connsiteY1765" fmla="*/ 4197592 h 4796589"/>
                  <a:gd name="connsiteX1766" fmla="*/ 4127935 w 7905681"/>
                  <a:gd name="connsiteY1766" fmla="*/ 4224814 h 4796589"/>
                  <a:gd name="connsiteX1767" fmla="*/ 4076575 w 7905681"/>
                  <a:gd name="connsiteY1767" fmla="*/ 4252052 h 4796589"/>
                  <a:gd name="connsiteX1768" fmla="*/ 4043895 w 7905681"/>
                  <a:gd name="connsiteY1768" fmla="*/ 4256590 h 4796589"/>
                  <a:gd name="connsiteX1769" fmla="*/ 4011198 w 7905681"/>
                  <a:gd name="connsiteY1769" fmla="*/ 4265663 h 4796589"/>
                  <a:gd name="connsiteX1770" fmla="*/ 3997197 w 7905681"/>
                  <a:gd name="connsiteY1770" fmla="*/ 4274738 h 4796589"/>
                  <a:gd name="connsiteX1771" fmla="*/ 3983178 w 7905681"/>
                  <a:gd name="connsiteY1771" fmla="*/ 4283811 h 4796589"/>
                  <a:gd name="connsiteX1772" fmla="*/ 3969177 w 7905681"/>
                  <a:gd name="connsiteY1772" fmla="*/ 4274738 h 4796589"/>
                  <a:gd name="connsiteX1773" fmla="*/ 3964500 w 7905681"/>
                  <a:gd name="connsiteY1773" fmla="*/ 4265663 h 4796589"/>
                  <a:gd name="connsiteX1774" fmla="*/ 3950498 w 7905681"/>
                  <a:gd name="connsiteY1774" fmla="*/ 4274738 h 4796589"/>
                  <a:gd name="connsiteX1775" fmla="*/ 3941158 w 7905681"/>
                  <a:gd name="connsiteY1775" fmla="*/ 4265663 h 4796589"/>
                  <a:gd name="connsiteX1776" fmla="*/ 3927140 w 7905681"/>
                  <a:gd name="connsiteY1776" fmla="*/ 4274737 h 4796589"/>
                  <a:gd name="connsiteX1777" fmla="*/ 3913139 w 7905681"/>
                  <a:gd name="connsiteY1777" fmla="*/ 4274737 h 4796589"/>
                  <a:gd name="connsiteX1778" fmla="*/ 3908461 w 7905681"/>
                  <a:gd name="connsiteY1778" fmla="*/ 4279274 h 4796589"/>
                  <a:gd name="connsiteX1779" fmla="*/ 3922479 w 7905681"/>
                  <a:gd name="connsiteY1779" fmla="*/ 4297422 h 4796589"/>
                  <a:gd name="connsiteX1780" fmla="*/ 3927140 w 7905681"/>
                  <a:gd name="connsiteY1780" fmla="*/ 4315570 h 4796589"/>
                  <a:gd name="connsiteX1781" fmla="*/ 3917800 w 7905681"/>
                  <a:gd name="connsiteY1781" fmla="*/ 4324644 h 4796589"/>
                  <a:gd name="connsiteX1782" fmla="*/ 3894459 w 7905681"/>
                  <a:gd name="connsiteY1782" fmla="*/ 4324644 h 4796589"/>
                  <a:gd name="connsiteX1783" fmla="*/ 3885119 w 7905681"/>
                  <a:gd name="connsiteY1783" fmla="*/ 4320107 h 4796589"/>
                  <a:gd name="connsiteX1784" fmla="*/ 3875780 w 7905681"/>
                  <a:gd name="connsiteY1784" fmla="*/ 4311033 h 4796589"/>
                  <a:gd name="connsiteX1785" fmla="*/ 3866440 w 7905681"/>
                  <a:gd name="connsiteY1785" fmla="*/ 4338271 h 4796589"/>
                  <a:gd name="connsiteX1786" fmla="*/ 3871119 w 7905681"/>
                  <a:gd name="connsiteY1786" fmla="*/ 4356419 h 4796589"/>
                  <a:gd name="connsiteX1787" fmla="*/ 3889780 w 7905681"/>
                  <a:gd name="connsiteY1787" fmla="*/ 4342808 h 4796589"/>
                  <a:gd name="connsiteX1788" fmla="*/ 3899121 w 7905681"/>
                  <a:gd name="connsiteY1788" fmla="*/ 4342808 h 4796589"/>
                  <a:gd name="connsiteX1789" fmla="*/ 3875780 w 7905681"/>
                  <a:gd name="connsiteY1789" fmla="*/ 4360956 h 4796589"/>
                  <a:gd name="connsiteX1790" fmla="*/ 3861779 w 7905681"/>
                  <a:gd name="connsiteY1790" fmla="*/ 4365492 h 4796589"/>
                  <a:gd name="connsiteX1791" fmla="*/ 3852439 w 7905681"/>
                  <a:gd name="connsiteY1791" fmla="*/ 4360956 h 4796589"/>
                  <a:gd name="connsiteX1792" fmla="*/ 3829081 w 7905681"/>
                  <a:gd name="connsiteY1792" fmla="*/ 4360955 h 4796589"/>
                  <a:gd name="connsiteX1793" fmla="*/ 3810402 w 7905681"/>
                  <a:gd name="connsiteY1793" fmla="*/ 4360956 h 4796589"/>
                  <a:gd name="connsiteX1794" fmla="*/ 3801062 w 7905681"/>
                  <a:gd name="connsiteY1794" fmla="*/ 4365493 h 4796589"/>
                  <a:gd name="connsiteX1795" fmla="*/ 3801061 w 7905681"/>
                  <a:gd name="connsiteY1795" fmla="*/ 4374567 h 4796589"/>
                  <a:gd name="connsiteX1796" fmla="*/ 3805740 w 7905681"/>
                  <a:gd name="connsiteY1796" fmla="*/ 4383640 h 4796589"/>
                  <a:gd name="connsiteX1797" fmla="*/ 3819742 w 7905681"/>
                  <a:gd name="connsiteY1797" fmla="*/ 4383640 h 4796589"/>
                  <a:gd name="connsiteX1798" fmla="*/ 3805741 w 7905681"/>
                  <a:gd name="connsiteY1798" fmla="*/ 4410879 h 4796589"/>
                  <a:gd name="connsiteX1799" fmla="*/ 3801062 w 7905681"/>
                  <a:gd name="connsiteY1799" fmla="*/ 4410879 h 4796589"/>
                  <a:gd name="connsiteX1800" fmla="*/ 3759042 w 7905681"/>
                  <a:gd name="connsiteY1800" fmla="*/ 4415416 h 4796589"/>
                  <a:gd name="connsiteX1801" fmla="*/ 3749703 w 7905681"/>
                  <a:gd name="connsiteY1801" fmla="*/ 4410879 h 4796589"/>
                  <a:gd name="connsiteX1802" fmla="*/ 3749703 w 7905681"/>
                  <a:gd name="connsiteY1802" fmla="*/ 4419954 h 4796589"/>
                  <a:gd name="connsiteX1803" fmla="*/ 3763704 w 7905681"/>
                  <a:gd name="connsiteY1803" fmla="*/ 4433564 h 4796589"/>
                  <a:gd name="connsiteX1804" fmla="*/ 3777722 w 7905681"/>
                  <a:gd name="connsiteY1804" fmla="*/ 4442638 h 4796589"/>
                  <a:gd name="connsiteX1805" fmla="*/ 3782383 w 7905681"/>
                  <a:gd name="connsiteY1805" fmla="*/ 4451713 h 4796589"/>
                  <a:gd name="connsiteX1806" fmla="*/ 3763704 w 7905681"/>
                  <a:gd name="connsiteY1806" fmla="*/ 4497098 h 4796589"/>
                  <a:gd name="connsiteX1807" fmla="*/ 3749703 w 7905681"/>
                  <a:gd name="connsiteY1807" fmla="*/ 4537931 h 4796589"/>
                  <a:gd name="connsiteX1808" fmla="*/ 3735685 w 7905681"/>
                  <a:gd name="connsiteY1808" fmla="*/ 4578780 h 4796589"/>
                  <a:gd name="connsiteX1809" fmla="*/ 3735685 w 7905681"/>
                  <a:gd name="connsiteY1809" fmla="*/ 4606002 h 4796589"/>
                  <a:gd name="connsiteX1810" fmla="*/ 3749703 w 7905681"/>
                  <a:gd name="connsiteY1810" fmla="*/ 4637761 h 4796589"/>
                  <a:gd name="connsiteX1811" fmla="*/ 3754364 w 7905681"/>
                  <a:gd name="connsiteY1811" fmla="*/ 4664999 h 4796589"/>
                  <a:gd name="connsiteX1812" fmla="*/ 3763704 w 7905681"/>
                  <a:gd name="connsiteY1812" fmla="*/ 4692222 h 4796589"/>
                  <a:gd name="connsiteX1813" fmla="*/ 3777722 w 7905681"/>
                  <a:gd name="connsiteY1813" fmla="*/ 4701296 h 4796589"/>
                  <a:gd name="connsiteX1814" fmla="*/ 3782383 w 7905681"/>
                  <a:gd name="connsiteY1814" fmla="*/ 4719460 h 4796589"/>
                  <a:gd name="connsiteX1815" fmla="*/ 3787061 w 7905681"/>
                  <a:gd name="connsiteY1815" fmla="*/ 4737607 h 4796589"/>
                  <a:gd name="connsiteX1816" fmla="*/ 3787063 w 7905681"/>
                  <a:gd name="connsiteY1816" fmla="*/ 4751219 h 4796589"/>
                  <a:gd name="connsiteX1817" fmla="*/ 3796400 w 7905681"/>
                  <a:gd name="connsiteY1817" fmla="*/ 4773904 h 4796589"/>
                  <a:gd name="connsiteX1818" fmla="*/ 3763704 w 7905681"/>
                  <a:gd name="connsiteY1818" fmla="*/ 4778440 h 4796589"/>
                  <a:gd name="connsiteX1819" fmla="*/ 3759042 w 7905681"/>
                  <a:gd name="connsiteY1819" fmla="*/ 4787514 h 4796589"/>
                  <a:gd name="connsiteX1820" fmla="*/ 3745024 w 7905681"/>
                  <a:gd name="connsiteY1820" fmla="*/ 4796589 h 4796589"/>
                  <a:gd name="connsiteX1821" fmla="*/ 3721684 w 7905681"/>
                  <a:gd name="connsiteY1821" fmla="*/ 4778440 h 4796589"/>
                  <a:gd name="connsiteX1822" fmla="*/ 3707665 w 7905681"/>
                  <a:gd name="connsiteY1822" fmla="*/ 4764830 h 4796589"/>
                  <a:gd name="connsiteX1823" fmla="*/ 3707665 w 7905681"/>
                  <a:gd name="connsiteY1823" fmla="*/ 4760292 h 4796589"/>
                  <a:gd name="connsiteX1824" fmla="*/ 3660983 w 7905681"/>
                  <a:gd name="connsiteY1824" fmla="*/ 4751218 h 4796589"/>
                  <a:gd name="connsiteX1825" fmla="*/ 3656306 w 7905681"/>
                  <a:gd name="connsiteY1825" fmla="*/ 4760293 h 4796589"/>
                  <a:gd name="connsiteX1826" fmla="*/ 3632964 w 7905681"/>
                  <a:gd name="connsiteY1826" fmla="*/ 4755756 h 4796589"/>
                  <a:gd name="connsiteX1827" fmla="*/ 3623626 w 7905681"/>
                  <a:gd name="connsiteY1827" fmla="*/ 4742144 h 4796589"/>
                  <a:gd name="connsiteX1828" fmla="*/ 3604947 w 7905681"/>
                  <a:gd name="connsiteY1828" fmla="*/ 4742144 h 4796589"/>
                  <a:gd name="connsiteX1829" fmla="*/ 3572247 w 7905681"/>
                  <a:gd name="connsiteY1829" fmla="*/ 4710370 h 4796589"/>
                  <a:gd name="connsiteX1830" fmla="*/ 3530229 w 7905681"/>
                  <a:gd name="connsiteY1830" fmla="*/ 4710368 h 4796589"/>
                  <a:gd name="connsiteX1831" fmla="*/ 3506887 w 7905681"/>
                  <a:gd name="connsiteY1831" fmla="*/ 4687685 h 4796589"/>
                  <a:gd name="connsiteX1832" fmla="*/ 3469529 w 7905681"/>
                  <a:gd name="connsiteY1832" fmla="*/ 4683148 h 4796589"/>
                  <a:gd name="connsiteX1833" fmla="*/ 3460189 w 7905681"/>
                  <a:gd name="connsiteY1833" fmla="*/ 4660462 h 4796589"/>
                  <a:gd name="connsiteX1834" fmla="*/ 3446171 w 7905681"/>
                  <a:gd name="connsiteY1834" fmla="*/ 4637761 h 4796589"/>
                  <a:gd name="connsiteX1835" fmla="*/ 3432169 w 7905681"/>
                  <a:gd name="connsiteY1835" fmla="*/ 4610539 h 4796589"/>
                  <a:gd name="connsiteX1836" fmla="*/ 3404150 w 7905681"/>
                  <a:gd name="connsiteY1836" fmla="*/ 4560616 h 4796589"/>
                  <a:gd name="connsiteX1837" fmla="*/ 3404151 w 7905681"/>
                  <a:gd name="connsiteY1837" fmla="*/ 4533394 h 4796589"/>
                  <a:gd name="connsiteX1838" fmla="*/ 3390132 w 7905681"/>
                  <a:gd name="connsiteY1838" fmla="*/ 4519783 h 4796589"/>
                  <a:gd name="connsiteX1839" fmla="*/ 3380792 w 7905681"/>
                  <a:gd name="connsiteY1839" fmla="*/ 4510709 h 4796589"/>
                  <a:gd name="connsiteX1840" fmla="*/ 3390132 w 7905681"/>
                  <a:gd name="connsiteY1840" fmla="*/ 4501635 h 4796589"/>
                  <a:gd name="connsiteX1841" fmla="*/ 3394811 w 7905681"/>
                  <a:gd name="connsiteY1841" fmla="*/ 4460786 h 4796589"/>
                  <a:gd name="connsiteX1842" fmla="*/ 3371454 w 7905681"/>
                  <a:gd name="connsiteY1842" fmla="*/ 4451712 h 4796589"/>
                  <a:gd name="connsiteX1843" fmla="*/ 3324772 w 7905681"/>
                  <a:gd name="connsiteY1843" fmla="*/ 4397252 h 4796589"/>
                  <a:gd name="connsiteX1844" fmla="*/ 3315432 w 7905681"/>
                  <a:gd name="connsiteY1844" fmla="*/ 4360956 h 4796589"/>
                  <a:gd name="connsiteX1845" fmla="*/ 3278073 w 7905681"/>
                  <a:gd name="connsiteY1845" fmla="*/ 4329181 h 4796589"/>
                  <a:gd name="connsiteX1846" fmla="*/ 3264055 w 7905681"/>
                  <a:gd name="connsiteY1846" fmla="*/ 4292885 h 4796589"/>
                  <a:gd name="connsiteX1847" fmla="*/ 3264054 w 7905681"/>
                  <a:gd name="connsiteY1847" fmla="*/ 4279275 h 4796589"/>
                  <a:gd name="connsiteX1848" fmla="*/ 3245374 w 7905681"/>
                  <a:gd name="connsiteY1848" fmla="*/ 4242962 h 4796589"/>
                  <a:gd name="connsiteX1849" fmla="*/ 3231375 w 7905681"/>
                  <a:gd name="connsiteY1849" fmla="*/ 4224813 h 4796589"/>
                  <a:gd name="connsiteX1850" fmla="*/ 3212695 w 7905681"/>
                  <a:gd name="connsiteY1850" fmla="*/ 4170353 h 4796589"/>
                  <a:gd name="connsiteX1851" fmla="*/ 3184675 w 7905681"/>
                  <a:gd name="connsiteY1851" fmla="*/ 4134057 h 4796589"/>
                  <a:gd name="connsiteX1852" fmla="*/ 3170676 w 7905681"/>
                  <a:gd name="connsiteY1852" fmla="*/ 4106835 h 4796589"/>
                  <a:gd name="connsiteX1853" fmla="*/ 3151996 w 7905681"/>
                  <a:gd name="connsiteY1853" fmla="*/ 4097761 h 4796589"/>
                  <a:gd name="connsiteX1854" fmla="*/ 3128637 w 7905681"/>
                  <a:gd name="connsiteY1854" fmla="*/ 4075061 h 4796589"/>
                  <a:gd name="connsiteX1855" fmla="*/ 3119298 w 7905681"/>
                  <a:gd name="connsiteY1855" fmla="*/ 4075061 h 4796589"/>
                  <a:gd name="connsiteX1856" fmla="*/ 3105298 w 7905681"/>
                  <a:gd name="connsiteY1856" fmla="*/ 4047839 h 4796589"/>
                  <a:gd name="connsiteX1857" fmla="*/ 3091279 w 7905681"/>
                  <a:gd name="connsiteY1857" fmla="*/ 4038765 h 4796589"/>
                  <a:gd name="connsiteX1858" fmla="*/ 3053919 w 7905681"/>
                  <a:gd name="connsiteY1858" fmla="*/ 4034228 h 4796589"/>
                  <a:gd name="connsiteX1859" fmla="*/ 3039919 w 7905681"/>
                  <a:gd name="connsiteY1859" fmla="*/ 4034228 h 4796589"/>
                  <a:gd name="connsiteX1860" fmla="*/ 3011899 w 7905681"/>
                  <a:gd name="connsiteY1860" fmla="*/ 4029690 h 4796589"/>
                  <a:gd name="connsiteX1861" fmla="*/ 2988559 w 7905681"/>
                  <a:gd name="connsiteY1861" fmla="*/ 4020617 h 4796589"/>
                  <a:gd name="connsiteX1862" fmla="*/ 2965201 w 7905681"/>
                  <a:gd name="connsiteY1862" fmla="*/ 4020617 h 4796589"/>
                  <a:gd name="connsiteX1863" fmla="*/ 2946522 w 7905681"/>
                  <a:gd name="connsiteY1863" fmla="*/ 4025154 h 4796589"/>
                  <a:gd name="connsiteX1864" fmla="*/ 2913841 w 7905681"/>
                  <a:gd name="connsiteY1864" fmla="*/ 4029691 h 4796589"/>
                  <a:gd name="connsiteX1865" fmla="*/ 2890482 w 7905681"/>
                  <a:gd name="connsiteY1865" fmla="*/ 4056912 h 4796589"/>
                  <a:gd name="connsiteX1866" fmla="*/ 2881143 w 7905681"/>
                  <a:gd name="connsiteY1866" fmla="*/ 4079597 h 4796589"/>
                  <a:gd name="connsiteX1867" fmla="*/ 2871804 w 7905681"/>
                  <a:gd name="connsiteY1867" fmla="*/ 4097761 h 4796589"/>
                  <a:gd name="connsiteX1868" fmla="*/ 2871804 w 7905681"/>
                  <a:gd name="connsiteY1868" fmla="*/ 4120446 h 4796589"/>
                  <a:gd name="connsiteX1869" fmla="*/ 2857803 w 7905681"/>
                  <a:gd name="connsiteY1869" fmla="*/ 4124984 h 4796589"/>
                  <a:gd name="connsiteX1870" fmla="*/ 2848463 w 7905681"/>
                  <a:gd name="connsiteY1870" fmla="*/ 4134057 h 4796589"/>
                  <a:gd name="connsiteX1871" fmla="*/ 2834444 w 7905681"/>
                  <a:gd name="connsiteY1871" fmla="*/ 4147668 h 4796589"/>
                  <a:gd name="connsiteX1872" fmla="*/ 2825123 w 7905681"/>
                  <a:gd name="connsiteY1872" fmla="*/ 4165816 h 4796589"/>
                  <a:gd name="connsiteX1873" fmla="*/ 2806443 w 7905681"/>
                  <a:gd name="connsiteY1873" fmla="*/ 4165816 h 4796589"/>
                  <a:gd name="connsiteX1874" fmla="*/ 2783086 w 7905681"/>
                  <a:gd name="connsiteY1874" fmla="*/ 4156742 h 4796589"/>
                  <a:gd name="connsiteX1875" fmla="*/ 2769085 w 7905681"/>
                  <a:gd name="connsiteY1875" fmla="*/ 4152205 h 4796589"/>
                  <a:gd name="connsiteX1876" fmla="*/ 2736387 w 7905681"/>
                  <a:gd name="connsiteY1876" fmla="*/ 4129521 h 4796589"/>
                  <a:gd name="connsiteX1877" fmla="*/ 2708368 w 7905681"/>
                  <a:gd name="connsiteY1877" fmla="*/ 4115909 h 4796589"/>
                  <a:gd name="connsiteX1878" fmla="*/ 2689688 w 7905681"/>
                  <a:gd name="connsiteY1878" fmla="*/ 4102299 h 4796589"/>
                  <a:gd name="connsiteX1879" fmla="*/ 2675687 w 7905681"/>
                  <a:gd name="connsiteY1879" fmla="*/ 4097761 h 4796589"/>
                  <a:gd name="connsiteX1880" fmla="*/ 2661669 w 7905681"/>
                  <a:gd name="connsiteY1880" fmla="*/ 4084135 h 4796589"/>
                  <a:gd name="connsiteX1881" fmla="*/ 2643008 w 7905681"/>
                  <a:gd name="connsiteY1881" fmla="*/ 4070523 h 4796589"/>
                  <a:gd name="connsiteX1882" fmla="*/ 2628988 w 7905681"/>
                  <a:gd name="connsiteY1882" fmla="*/ 4056913 h 4796589"/>
                  <a:gd name="connsiteX1883" fmla="*/ 2619648 w 7905681"/>
                  <a:gd name="connsiteY1883" fmla="*/ 4047839 h 4796589"/>
                  <a:gd name="connsiteX1884" fmla="*/ 2610309 w 7905681"/>
                  <a:gd name="connsiteY1884" fmla="*/ 4038765 h 4796589"/>
                  <a:gd name="connsiteX1885" fmla="*/ 2605648 w 7905681"/>
                  <a:gd name="connsiteY1885" fmla="*/ 4034228 h 4796589"/>
                  <a:gd name="connsiteX1886" fmla="*/ 2600970 w 7905681"/>
                  <a:gd name="connsiteY1886" fmla="*/ 4020617 h 4796589"/>
                  <a:gd name="connsiteX1887" fmla="*/ 2577629 w 7905681"/>
                  <a:gd name="connsiteY1887" fmla="*/ 3997915 h 4796589"/>
                  <a:gd name="connsiteX1888" fmla="*/ 2572950 w 7905681"/>
                  <a:gd name="connsiteY1888" fmla="*/ 3970693 h 4796589"/>
                  <a:gd name="connsiteX1889" fmla="*/ 2572951 w 7905681"/>
                  <a:gd name="connsiteY1889" fmla="*/ 3948008 h 4796589"/>
                  <a:gd name="connsiteX1890" fmla="*/ 2577629 w 7905681"/>
                  <a:gd name="connsiteY1890" fmla="*/ 3929845 h 4796589"/>
                  <a:gd name="connsiteX1891" fmla="*/ 2572950 w 7905681"/>
                  <a:gd name="connsiteY1891" fmla="*/ 3911695 h 4796589"/>
                  <a:gd name="connsiteX1892" fmla="*/ 2554271 w 7905681"/>
                  <a:gd name="connsiteY1892" fmla="*/ 3884475 h 4796589"/>
                  <a:gd name="connsiteX1893" fmla="*/ 2554270 w 7905681"/>
                  <a:gd name="connsiteY1893" fmla="*/ 3852699 h 4796589"/>
                  <a:gd name="connsiteX1894" fmla="*/ 2544932 w 7905681"/>
                  <a:gd name="connsiteY1894" fmla="*/ 3834551 h 4796589"/>
                  <a:gd name="connsiteX1895" fmla="*/ 2521591 w 7905681"/>
                  <a:gd name="connsiteY1895" fmla="*/ 3816403 h 4796589"/>
                  <a:gd name="connsiteX1896" fmla="*/ 2502911 w 7905681"/>
                  <a:gd name="connsiteY1896" fmla="*/ 3802793 h 4796589"/>
                  <a:gd name="connsiteX1897" fmla="*/ 2488892 w 7905681"/>
                  <a:gd name="connsiteY1897" fmla="*/ 3789181 h 4796589"/>
                  <a:gd name="connsiteX1898" fmla="*/ 2474892 w 7905681"/>
                  <a:gd name="connsiteY1898" fmla="*/ 3789181 h 4796589"/>
                  <a:gd name="connsiteX1899" fmla="*/ 2437533 w 7905681"/>
                  <a:gd name="connsiteY1899" fmla="*/ 3739257 h 4796589"/>
                  <a:gd name="connsiteX1900" fmla="*/ 2418852 w 7905681"/>
                  <a:gd name="connsiteY1900" fmla="*/ 3725647 h 4796589"/>
                  <a:gd name="connsiteX1901" fmla="*/ 2400175 w 7905681"/>
                  <a:gd name="connsiteY1901" fmla="*/ 3702945 h 4796589"/>
                  <a:gd name="connsiteX1902" fmla="*/ 2395513 w 7905681"/>
                  <a:gd name="connsiteY1902" fmla="*/ 3689335 h 4796589"/>
                  <a:gd name="connsiteX1903" fmla="*/ 2381494 w 7905681"/>
                  <a:gd name="connsiteY1903" fmla="*/ 3680261 h 4796589"/>
                  <a:gd name="connsiteX1904" fmla="*/ 2367493 w 7905681"/>
                  <a:gd name="connsiteY1904" fmla="*/ 3671187 h 4796589"/>
                  <a:gd name="connsiteX1905" fmla="*/ 2358155 w 7905681"/>
                  <a:gd name="connsiteY1905" fmla="*/ 3666650 h 4796589"/>
                  <a:gd name="connsiteX1906" fmla="*/ 2348815 w 7905681"/>
                  <a:gd name="connsiteY1906" fmla="*/ 3648502 h 4796589"/>
                  <a:gd name="connsiteX1907" fmla="*/ 2344136 w 7905681"/>
                  <a:gd name="connsiteY1907" fmla="*/ 3634892 h 4796589"/>
                  <a:gd name="connsiteX1908" fmla="*/ 2330135 w 7905681"/>
                  <a:gd name="connsiteY1908" fmla="*/ 3616727 h 4796589"/>
                  <a:gd name="connsiteX1909" fmla="*/ 2306777 w 7905681"/>
                  <a:gd name="connsiteY1909" fmla="*/ 3603115 h 4796589"/>
                  <a:gd name="connsiteX1910" fmla="*/ 2297454 w 7905681"/>
                  <a:gd name="connsiteY1910" fmla="*/ 3589505 h 4796589"/>
                  <a:gd name="connsiteX1911" fmla="*/ 2320795 w 7905681"/>
                  <a:gd name="connsiteY1911" fmla="*/ 3589505 h 4796589"/>
                  <a:gd name="connsiteX1912" fmla="*/ 2320795 w 7905681"/>
                  <a:gd name="connsiteY1912" fmla="*/ 3589504 h 4796589"/>
                  <a:gd name="connsiteX1913" fmla="*/ 2049969 w 7905681"/>
                  <a:gd name="connsiteY1913" fmla="*/ 3562277 h 4796589"/>
                  <a:gd name="connsiteX1914" fmla="*/ 2035960 w 7905681"/>
                  <a:gd name="connsiteY1914" fmla="*/ 3634892 h 4796589"/>
                  <a:gd name="connsiteX1915" fmla="*/ 1900573 w 7905681"/>
                  <a:gd name="connsiteY1915" fmla="*/ 3616738 h 4796589"/>
                  <a:gd name="connsiteX1916" fmla="*/ 1897405 w 7905681"/>
                  <a:gd name="connsiteY1916" fmla="*/ 3616738 h 4796589"/>
                  <a:gd name="connsiteX1917" fmla="*/ 1755267 w 7905681"/>
                  <a:gd name="connsiteY1917" fmla="*/ 3597479 h 4796589"/>
                  <a:gd name="connsiteX1918" fmla="*/ 1585482 w 7905681"/>
                  <a:gd name="connsiteY1918" fmla="*/ 3566668 h 4796589"/>
                  <a:gd name="connsiteX1919" fmla="*/ 1036655 w 7905681"/>
                  <a:gd name="connsiteY1919" fmla="*/ 3239305 h 4796589"/>
                  <a:gd name="connsiteX1920" fmla="*/ 1048493 w 7905681"/>
                  <a:gd name="connsiteY1920" fmla="*/ 3216202 h 4796589"/>
                  <a:gd name="connsiteX1921" fmla="*/ 1056393 w 7905681"/>
                  <a:gd name="connsiteY1921" fmla="*/ 3200796 h 4796589"/>
                  <a:gd name="connsiteX1922" fmla="*/ 1069720 w 7905681"/>
                  <a:gd name="connsiteY1922" fmla="*/ 3194297 h 4796589"/>
                  <a:gd name="connsiteX1923" fmla="*/ 1084465 w 7905681"/>
                  <a:gd name="connsiteY1923" fmla="*/ 3187106 h 4796589"/>
                  <a:gd name="connsiteX1924" fmla="*/ 1055329 w 7905681"/>
                  <a:gd name="connsiteY1924" fmla="*/ 3199244 h 4796589"/>
                  <a:gd name="connsiteX1925" fmla="*/ 1050659 w 7905681"/>
                  <a:gd name="connsiteY1925" fmla="*/ 3203786 h 4796589"/>
                  <a:gd name="connsiteX1926" fmla="*/ 686432 w 7905681"/>
                  <a:gd name="connsiteY1926" fmla="*/ 3158401 h 4796589"/>
                  <a:gd name="connsiteX1927" fmla="*/ 667750 w 7905681"/>
                  <a:gd name="connsiteY1927" fmla="*/ 3153857 h 4796589"/>
                  <a:gd name="connsiteX1928" fmla="*/ 653739 w 7905681"/>
                  <a:gd name="connsiteY1928" fmla="*/ 3122103 h 4796589"/>
                  <a:gd name="connsiteX1929" fmla="*/ 653739 w 7905681"/>
                  <a:gd name="connsiteY1929" fmla="*/ 3099401 h 4796589"/>
                  <a:gd name="connsiteX1930" fmla="*/ 667750 w 7905681"/>
                  <a:gd name="connsiteY1930" fmla="*/ 3063103 h 4796589"/>
                  <a:gd name="connsiteX1931" fmla="*/ 653739 w 7905681"/>
                  <a:gd name="connsiteY1931" fmla="*/ 3022261 h 4796589"/>
                  <a:gd name="connsiteX1932" fmla="*/ 635057 w 7905681"/>
                  <a:gd name="connsiteY1932" fmla="*/ 2999577 h 4796589"/>
                  <a:gd name="connsiteX1933" fmla="*/ 597704 w 7905681"/>
                  <a:gd name="connsiteY1933" fmla="*/ 2945120 h 4796589"/>
                  <a:gd name="connsiteX1934" fmla="*/ 565022 w 7905681"/>
                  <a:gd name="connsiteY1934" fmla="*/ 2908805 h 4796589"/>
                  <a:gd name="connsiteX1935" fmla="*/ 532329 w 7905681"/>
                  <a:gd name="connsiteY1935" fmla="*/ 2899735 h 4796589"/>
                  <a:gd name="connsiteX1936" fmla="*/ 522989 w 7905681"/>
                  <a:gd name="connsiteY1936" fmla="*/ 2881577 h 4796589"/>
                  <a:gd name="connsiteX1937" fmla="*/ 518318 w 7905681"/>
                  <a:gd name="connsiteY1937" fmla="*/ 2840736 h 4796589"/>
                  <a:gd name="connsiteX1938" fmla="*/ 462285 w 7905681"/>
                  <a:gd name="connsiteY1938" fmla="*/ 2827122 h 4796589"/>
                  <a:gd name="connsiteX1939" fmla="*/ 424932 w 7905681"/>
                  <a:gd name="connsiteY1939" fmla="*/ 2795367 h 4796589"/>
                  <a:gd name="connsiteX1940" fmla="*/ 396910 w 7905681"/>
                  <a:gd name="connsiteY1940" fmla="*/ 2749981 h 4796589"/>
                  <a:gd name="connsiteX1941" fmla="*/ 382899 w 7905681"/>
                  <a:gd name="connsiteY1941" fmla="*/ 2736367 h 4796589"/>
                  <a:gd name="connsiteX1942" fmla="*/ 340876 w 7905681"/>
                  <a:gd name="connsiteY1942" fmla="*/ 2722753 h 4796589"/>
                  <a:gd name="connsiteX1943" fmla="*/ 312863 w 7905681"/>
                  <a:gd name="connsiteY1943" fmla="*/ 2704613 h 4796589"/>
                  <a:gd name="connsiteX1944" fmla="*/ 275500 w 7905681"/>
                  <a:gd name="connsiteY1944" fmla="*/ 2690998 h 4796589"/>
                  <a:gd name="connsiteX1945" fmla="*/ 233478 w 7905681"/>
                  <a:gd name="connsiteY1945" fmla="*/ 2668296 h 4796589"/>
                  <a:gd name="connsiteX1946" fmla="*/ 238148 w 7905681"/>
                  <a:gd name="connsiteY1946" fmla="*/ 2645612 h 4796589"/>
                  <a:gd name="connsiteX1947" fmla="*/ 242819 w 7905681"/>
                  <a:gd name="connsiteY1947" fmla="*/ 2618384 h 4796589"/>
                  <a:gd name="connsiteX1948" fmla="*/ 247489 w 7905681"/>
                  <a:gd name="connsiteY1948" fmla="*/ 2577541 h 4796589"/>
                  <a:gd name="connsiteX1949" fmla="*/ 247489 w 7905681"/>
                  <a:gd name="connsiteY1949" fmla="*/ 2559384 h 4796589"/>
                  <a:gd name="connsiteX1950" fmla="*/ 242819 w 7905681"/>
                  <a:gd name="connsiteY1950" fmla="*/ 2545772 h 4796589"/>
                  <a:gd name="connsiteX1951" fmla="*/ 233478 w 7905681"/>
                  <a:gd name="connsiteY1951" fmla="*/ 2536700 h 4796589"/>
                  <a:gd name="connsiteX1952" fmla="*/ 233478 w 7905681"/>
                  <a:gd name="connsiteY1952" fmla="*/ 2527629 h 4796589"/>
                  <a:gd name="connsiteX1953" fmla="*/ 233478 w 7905681"/>
                  <a:gd name="connsiteY1953" fmla="*/ 2514015 h 4796589"/>
                  <a:gd name="connsiteX1954" fmla="*/ 233478 w 7905681"/>
                  <a:gd name="connsiteY1954" fmla="*/ 2491314 h 4796589"/>
                  <a:gd name="connsiteX1955" fmla="*/ 224137 w 7905681"/>
                  <a:gd name="connsiteY1955" fmla="*/ 2486787 h 4796589"/>
                  <a:gd name="connsiteX1956" fmla="*/ 210126 w 7905681"/>
                  <a:gd name="connsiteY1956" fmla="*/ 2455017 h 4796589"/>
                  <a:gd name="connsiteX1957" fmla="*/ 196115 w 7905681"/>
                  <a:gd name="connsiteY1957" fmla="*/ 2432331 h 4796589"/>
                  <a:gd name="connsiteX1958" fmla="*/ 186784 w 7905681"/>
                  <a:gd name="connsiteY1958" fmla="*/ 2400560 h 4796589"/>
                  <a:gd name="connsiteX1959" fmla="*/ 163433 w 7905681"/>
                  <a:gd name="connsiteY1959" fmla="*/ 2368804 h 4796589"/>
                  <a:gd name="connsiteX1960" fmla="*/ 158762 w 7905681"/>
                  <a:gd name="connsiteY1960" fmla="*/ 2341576 h 4796589"/>
                  <a:gd name="connsiteX1961" fmla="*/ 135411 w 7905681"/>
                  <a:gd name="connsiteY1961" fmla="*/ 2305263 h 4796589"/>
                  <a:gd name="connsiteX1962" fmla="*/ 130740 w 7905681"/>
                  <a:gd name="connsiteY1962" fmla="*/ 2291648 h 4796589"/>
                  <a:gd name="connsiteX1963" fmla="*/ 130739 w 7905681"/>
                  <a:gd name="connsiteY1963" fmla="*/ 2246280 h 4796589"/>
                  <a:gd name="connsiteX1964" fmla="*/ 144751 w 7905681"/>
                  <a:gd name="connsiteY1964" fmla="*/ 2246279 h 4796589"/>
                  <a:gd name="connsiteX1965" fmla="*/ 158762 w 7905681"/>
                  <a:gd name="connsiteY1965" fmla="*/ 2241736 h 4796589"/>
                  <a:gd name="connsiteX1966" fmla="*/ 163433 w 7905681"/>
                  <a:gd name="connsiteY1966" fmla="*/ 2223578 h 4796589"/>
                  <a:gd name="connsiteX1967" fmla="*/ 163433 w 7905681"/>
                  <a:gd name="connsiteY1967" fmla="*/ 2205438 h 4796589"/>
                  <a:gd name="connsiteX1968" fmla="*/ 158762 w 7905681"/>
                  <a:gd name="connsiteY1968" fmla="*/ 2182736 h 4796589"/>
                  <a:gd name="connsiteX1969" fmla="*/ 140080 w 7905681"/>
                  <a:gd name="connsiteY1969" fmla="*/ 2169123 h 4796589"/>
                  <a:gd name="connsiteX1970" fmla="*/ 121408 w 7905681"/>
                  <a:gd name="connsiteY1970" fmla="*/ 2155508 h 4796589"/>
                  <a:gd name="connsiteX1971" fmla="*/ 107398 w 7905681"/>
                  <a:gd name="connsiteY1971" fmla="*/ 2132823 h 4796589"/>
                  <a:gd name="connsiteX1972" fmla="*/ 107398 w 7905681"/>
                  <a:gd name="connsiteY1972" fmla="*/ 2110138 h 4796589"/>
                  <a:gd name="connsiteX1973" fmla="*/ 107398 w 7905681"/>
                  <a:gd name="connsiteY1973" fmla="*/ 2069297 h 4796589"/>
                  <a:gd name="connsiteX1974" fmla="*/ 107398 w 7905681"/>
                  <a:gd name="connsiteY1974" fmla="*/ 2042069 h 4796589"/>
                  <a:gd name="connsiteX1975" fmla="*/ 112069 w 7905681"/>
                  <a:gd name="connsiteY1975" fmla="*/ 2032983 h 4796589"/>
                  <a:gd name="connsiteX1976" fmla="*/ 116739 w 7905681"/>
                  <a:gd name="connsiteY1976" fmla="*/ 2014842 h 4796589"/>
                  <a:gd name="connsiteX1977" fmla="*/ 130740 w 7905681"/>
                  <a:gd name="connsiteY1977" fmla="*/ 2019369 h 4796589"/>
                  <a:gd name="connsiteX1978" fmla="*/ 135411 w 7905681"/>
                  <a:gd name="connsiteY1978" fmla="*/ 2023913 h 4796589"/>
                  <a:gd name="connsiteX1979" fmla="*/ 135411 w 7905681"/>
                  <a:gd name="connsiteY1979" fmla="*/ 2028454 h 4796589"/>
                  <a:gd name="connsiteX1980" fmla="*/ 135411 w 7905681"/>
                  <a:gd name="connsiteY1980" fmla="*/ 2046597 h 4796589"/>
                  <a:gd name="connsiteX1981" fmla="*/ 140080 w 7905681"/>
                  <a:gd name="connsiteY1981" fmla="*/ 2055684 h 4796589"/>
                  <a:gd name="connsiteX1982" fmla="*/ 154092 w 7905681"/>
                  <a:gd name="connsiteY1982" fmla="*/ 2064754 h 4796589"/>
                  <a:gd name="connsiteX1983" fmla="*/ 158762 w 7905681"/>
                  <a:gd name="connsiteY1983" fmla="*/ 2064753 h 4796589"/>
                  <a:gd name="connsiteX1984" fmla="*/ 163433 w 7905681"/>
                  <a:gd name="connsiteY1984" fmla="*/ 2032982 h 4796589"/>
                  <a:gd name="connsiteX1985" fmla="*/ 154092 w 7905681"/>
                  <a:gd name="connsiteY1985" fmla="*/ 2019369 h 4796589"/>
                  <a:gd name="connsiteX1986" fmla="*/ 154092 w 7905681"/>
                  <a:gd name="connsiteY1986" fmla="*/ 1987613 h 4796589"/>
                  <a:gd name="connsiteX1987" fmla="*/ 154092 w 7905681"/>
                  <a:gd name="connsiteY1987" fmla="*/ 1978543 h 4796589"/>
                  <a:gd name="connsiteX1988" fmla="*/ 163432 w 7905681"/>
                  <a:gd name="connsiteY1988" fmla="*/ 1974000 h 4796589"/>
                  <a:gd name="connsiteX1989" fmla="*/ 177442 w 7905681"/>
                  <a:gd name="connsiteY1989" fmla="*/ 1978544 h 4796589"/>
                  <a:gd name="connsiteX1990" fmla="*/ 186784 w 7905681"/>
                  <a:gd name="connsiteY1990" fmla="*/ 1983070 h 4796589"/>
                  <a:gd name="connsiteX1991" fmla="*/ 205455 w 7905681"/>
                  <a:gd name="connsiteY1991" fmla="*/ 1987614 h 4796589"/>
                  <a:gd name="connsiteX1992" fmla="*/ 210126 w 7905681"/>
                  <a:gd name="connsiteY1992" fmla="*/ 1987613 h 4796589"/>
                  <a:gd name="connsiteX1993" fmla="*/ 228807 w 7905681"/>
                  <a:gd name="connsiteY1993" fmla="*/ 1996685 h 4796589"/>
                  <a:gd name="connsiteX1994" fmla="*/ 238148 w 7905681"/>
                  <a:gd name="connsiteY1994" fmla="*/ 2001226 h 4796589"/>
                  <a:gd name="connsiteX1995" fmla="*/ 247489 w 7905681"/>
                  <a:gd name="connsiteY1995" fmla="*/ 1992156 h 4796589"/>
                  <a:gd name="connsiteX1996" fmla="*/ 238148 w 7905681"/>
                  <a:gd name="connsiteY1996" fmla="*/ 1987614 h 4796589"/>
                  <a:gd name="connsiteX1997" fmla="*/ 224135 w 7905681"/>
                  <a:gd name="connsiteY1997" fmla="*/ 1983070 h 4796589"/>
                  <a:gd name="connsiteX1998" fmla="*/ 205456 w 7905681"/>
                  <a:gd name="connsiteY1998" fmla="*/ 1964929 h 4796589"/>
                  <a:gd name="connsiteX1999" fmla="*/ 172773 w 7905681"/>
                  <a:gd name="connsiteY1999" fmla="*/ 1964929 h 4796589"/>
                  <a:gd name="connsiteX2000" fmla="*/ 158762 w 7905681"/>
                  <a:gd name="connsiteY2000" fmla="*/ 1951315 h 4796589"/>
                  <a:gd name="connsiteX2001" fmla="*/ 135411 w 7905681"/>
                  <a:gd name="connsiteY2001" fmla="*/ 1955842 h 4796589"/>
                  <a:gd name="connsiteX2002" fmla="*/ 135411 w 7905681"/>
                  <a:gd name="connsiteY2002" fmla="*/ 1978544 h 4796589"/>
                  <a:gd name="connsiteX2003" fmla="*/ 126079 w 7905681"/>
                  <a:gd name="connsiteY2003" fmla="*/ 1996685 h 4796589"/>
                  <a:gd name="connsiteX2004" fmla="*/ 112069 w 7905681"/>
                  <a:gd name="connsiteY2004" fmla="*/ 1992156 h 4796589"/>
                  <a:gd name="connsiteX2005" fmla="*/ 107398 w 7905681"/>
                  <a:gd name="connsiteY2005" fmla="*/ 1983069 h 4796589"/>
                  <a:gd name="connsiteX2006" fmla="*/ 93387 w 7905681"/>
                  <a:gd name="connsiteY2006" fmla="*/ 1964929 h 4796589"/>
                  <a:gd name="connsiteX2007" fmla="*/ 84046 w 7905681"/>
                  <a:gd name="connsiteY2007" fmla="*/ 1951316 h 4796589"/>
                  <a:gd name="connsiteX2008" fmla="*/ 65365 w 7905681"/>
                  <a:gd name="connsiteY2008" fmla="*/ 1951316 h 4796589"/>
                  <a:gd name="connsiteX2009" fmla="*/ 65365 w 7905681"/>
                  <a:gd name="connsiteY2009" fmla="*/ 1937700 h 4796589"/>
                  <a:gd name="connsiteX2010" fmla="*/ 74706 w 7905681"/>
                  <a:gd name="connsiteY2010" fmla="*/ 1928614 h 4796589"/>
                  <a:gd name="connsiteX2011" fmla="*/ 79375 w 7905681"/>
                  <a:gd name="connsiteY2011" fmla="*/ 1914998 h 4796589"/>
                  <a:gd name="connsiteX2012" fmla="*/ 79375 w 7905681"/>
                  <a:gd name="connsiteY2012" fmla="*/ 1892315 h 4796589"/>
                  <a:gd name="connsiteX2013" fmla="*/ 70035 w 7905681"/>
                  <a:gd name="connsiteY2013" fmla="*/ 1878701 h 4796589"/>
                  <a:gd name="connsiteX2014" fmla="*/ 51364 w 7905681"/>
                  <a:gd name="connsiteY2014" fmla="*/ 1842404 h 4796589"/>
                  <a:gd name="connsiteX2015" fmla="*/ 32682 w 7905681"/>
                  <a:gd name="connsiteY2015" fmla="*/ 1787947 h 4796589"/>
                  <a:gd name="connsiteX2016" fmla="*/ 14001 w 7905681"/>
                  <a:gd name="connsiteY2016" fmla="*/ 1756175 h 4796589"/>
                  <a:gd name="connsiteX2017" fmla="*/ 9331 w 7905681"/>
                  <a:gd name="connsiteY2017" fmla="*/ 1738019 h 4796589"/>
                  <a:gd name="connsiteX2018" fmla="*/ 18672 w 7905681"/>
                  <a:gd name="connsiteY2018" fmla="*/ 1728947 h 4796589"/>
                  <a:gd name="connsiteX2019" fmla="*/ 23342 w 7905681"/>
                  <a:gd name="connsiteY2019" fmla="*/ 1715334 h 4796589"/>
                  <a:gd name="connsiteX2020" fmla="*/ 23342 w 7905681"/>
                  <a:gd name="connsiteY2020" fmla="*/ 1683563 h 4796589"/>
                  <a:gd name="connsiteX2021" fmla="*/ 28013 w 7905681"/>
                  <a:gd name="connsiteY2021" fmla="*/ 1656334 h 4796589"/>
                  <a:gd name="connsiteX2022" fmla="*/ 42023 w 7905681"/>
                  <a:gd name="connsiteY2022" fmla="*/ 1629106 h 4796589"/>
                  <a:gd name="connsiteX2023" fmla="*/ 42023 w 7905681"/>
                  <a:gd name="connsiteY2023" fmla="*/ 1592807 h 4796589"/>
                  <a:gd name="connsiteX2024" fmla="*/ 37352 w 7905681"/>
                  <a:gd name="connsiteY2024" fmla="*/ 1570122 h 4796589"/>
                  <a:gd name="connsiteX2025" fmla="*/ 32682 w 7905681"/>
                  <a:gd name="connsiteY2025" fmla="*/ 1551966 h 4796589"/>
                  <a:gd name="connsiteX2026" fmla="*/ 14001 w 7905681"/>
                  <a:gd name="connsiteY2026" fmla="*/ 1524738 h 4796589"/>
                  <a:gd name="connsiteX2027" fmla="*/ 4660 w 7905681"/>
                  <a:gd name="connsiteY2027" fmla="*/ 1506597 h 4796589"/>
                  <a:gd name="connsiteX2028" fmla="*/ 0 w 7905681"/>
                  <a:gd name="connsiteY2028" fmla="*/ 1483895 h 4796589"/>
                  <a:gd name="connsiteX2029" fmla="*/ 0 w 7905681"/>
                  <a:gd name="connsiteY2029" fmla="*/ 1465754 h 4796589"/>
                  <a:gd name="connsiteX2030" fmla="*/ 4660 w 7905681"/>
                  <a:gd name="connsiteY2030" fmla="*/ 1443054 h 4796589"/>
                  <a:gd name="connsiteX2031" fmla="*/ 9331 w 7905681"/>
                  <a:gd name="connsiteY2031" fmla="*/ 1433984 h 4796589"/>
                  <a:gd name="connsiteX2032" fmla="*/ 32682 w 7905681"/>
                  <a:gd name="connsiteY2032" fmla="*/ 1411299 h 4796589"/>
                  <a:gd name="connsiteX2033" fmla="*/ 60705 w 7905681"/>
                  <a:gd name="connsiteY2033" fmla="*/ 1388598 h 4796589"/>
                  <a:gd name="connsiteX2034" fmla="*/ 79375 w 7905681"/>
                  <a:gd name="connsiteY2034" fmla="*/ 1365912 h 4796589"/>
                  <a:gd name="connsiteX2035" fmla="*/ 79375 w 7905681"/>
                  <a:gd name="connsiteY2035" fmla="*/ 1338685 h 4796589"/>
                  <a:gd name="connsiteX2036" fmla="*/ 79374 w 7905681"/>
                  <a:gd name="connsiteY2036" fmla="*/ 1334142 h 4796589"/>
                  <a:gd name="connsiteX2037" fmla="*/ 88716 w 7905681"/>
                  <a:gd name="connsiteY2037" fmla="*/ 1320526 h 4796589"/>
                  <a:gd name="connsiteX2038" fmla="*/ 102728 w 7905681"/>
                  <a:gd name="connsiteY2038" fmla="*/ 1297844 h 4796589"/>
                  <a:gd name="connsiteX2039" fmla="*/ 107398 w 7905681"/>
                  <a:gd name="connsiteY2039" fmla="*/ 1279686 h 4796589"/>
                  <a:gd name="connsiteX2040" fmla="*/ 107398 w 7905681"/>
                  <a:gd name="connsiteY2040" fmla="*/ 1238844 h 4796589"/>
                  <a:gd name="connsiteX2041" fmla="*/ 107398 w 7905681"/>
                  <a:gd name="connsiteY2041" fmla="*/ 1225229 h 4796589"/>
                  <a:gd name="connsiteX2042" fmla="*/ 107398 w 7905681"/>
                  <a:gd name="connsiteY2042" fmla="*/ 1207089 h 4796589"/>
                  <a:gd name="connsiteX2043" fmla="*/ 116739 w 7905681"/>
                  <a:gd name="connsiteY2043" fmla="*/ 1202544 h 4796589"/>
                  <a:gd name="connsiteX2044" fmla="*/ 120807 w 7905681"/>
                  <a:gd name="connsiteY2044" fmla="*/ 1186738 h 4796589"/>
                  <a:gd name="connsiteX2045" fmla="*/ 119265 w 7905681"/>
                  <a:gd name="connsiteY2045" fmla="*/ 1186310 h 4796589"/>
                  <a:gd name="connsiteX2046" fmla="*/ 115315 w 7905681"/>
                  <a:gd name="connsiteY2046" fmla="*/ 1174787 h 4796589"/>
                  <a:gd name="connsiteX2047" fmla="*/ 107403 w 7905681"/>
                  <a:gd name="connsiteY2047" fmla="*/ 1163262 h 4796589"/>
                  <a:gd name="connsiteX2048" fmla="*/ 107403 w 7905681"/>
                  <a:gd name="connsiteY2048" fmla="*/ 1144048 h 4796589"/>
                  <a:gd name="connsiteX2049" fmla="*/ 111353 w 7905681"/>
                  <a:gd name="connsiteY2049" fmla="*/ 1113310 h 4796589"/>
                  <a:gd name="connsiteX2050" fmla="*/ 111354 w 7905681"/>
                  <a:gd name="connsiteY2050" fmla="*/ 1097933 h 4796589"/>
                  <a:gd name="connsiteX2051" fmla="*/ 119264 w 7905681"/>
                  <a:gd name="connsiteY2051" fmla="*/ 1094097 h 4796589"/>
                  <a:gd name="connsiteX2052" fmla="*/ 123227 w 7905681"/>
                  <a:gd name="connsiteY2052" fmla="*/ 1078728 h 4796589"/>
                  <a:gd name="connsiteX2053" fmla="*/ 127188 w 7905681"/>
                  <a:gd name="connsiteY2053" fmla="*/ 1074883 h 4796589"/>
                  <a:gd name="connsiteX2054" fmla="*/ 127188 w 7905681"/>
                  <a:gd name="connsiteY2054" fmla="*/ 1067194 h 4796589"/>
                  <a:gd name="connsiteX2055" fmla="*/ 127188 w 7905681"/>
                  <a:gd name="connsiteY2055" fmla="*/ 1059513 h 4796589"/>
                  <a:gd name="connsiteX2056" fmla="*/ 119265 w 7905681"/>
                  <a:gd name="connsiteY2056" fmla="*/ 1028776 h 4796589"/>
                  <a:gd name="connsiteX2057" fmla="*/ 127188 w 7905681"/>
                  <a:gd name="connsiteY2057" fmla="*/ 1013397 h 4796589"/>
                  <a:gd name="connsiteX2058" fmla="*/ 150923 w 7905681"/>
                  <a:gd name="connsiteY2058" fmla="*/ 986502 h 4796589"/>
                  <a:gd name="connsiteX2059" fmla="*/ 162796 w 7905681"/>
                  <a:gd name="connsiteY2059" fmla="*/ 967290 h 4796589"/>
                  <a:gd name="connsiteX2060" fmla="*/ 166758 w 7905681"/>
                  <a:gd name="connsiteY2060" fmla="*/ 955765 h 4796589"/>
                  <a:gd name="connsiteX2061" fmla="*/ 178620 w 7905681"/>
                  <a:gd name="connsiteY2061" fmla="*/ 944241 h 4796589"/>
                  <a:gd name="connsiteX2062" fmla="*/ 194453 w 7905681"/>
                  <a:gd name="connsiteY2062" fmla="*/ 921182 h 4796589"/>
                  <a:gd name="connsiteX2063" fmla="*/ 202366 w 7905681"/>
                  <a:gd name="connsiteY2063" fmla="*/ 905812 h 4796589"/>
                  <a:gd name="connsiteX2064" fmla="*/ 226111 w 7905681"/>
                  <a:gd name="connsiteY2064" fmla="*/ 871229 h 4796589"/>
                  <a:gd name="connsiteX2065" fmla="*/ 245896 w 7905681"/>
                  <a:gd name="connsiteY2065" fmla="*/ 821278 h 4796589"/>
                  <a:gd name="connsiteX2066" fmla="*/ 265681 w 7905681"/>
                  <a:gd name="connsiteY2066" fmla="*/ 771327 h 4796589"/>
                  <a:gd name="connsiteX2067" fmla="*/ 293378 w 7905681"/>
                  <a:gd name="connsiteY2067" fmla="*/ 702160 h 4796589"/>
                  <a:gd name="connsiteX2068" fmla="*/ 317123 w 7905681"/>
                  <a:gd name="connsiteY2068" fmla="*/ 656053 h 4796589"/>
                  <a:gd name="connsiteX2069" fmla="*/ 325035 w 7905681"/>
                  <a:gd name="connsiteY2069" fmla="*/ 636839 h 4796589"/>
                  <a:gd name="connsiteX2070" fmla="*/ 336908 w 7905681"/>
                  <a:gd name="connsiteY2070" fmla="*/ 609944 h 4796589"/>
                  <a:gd name="connsiteX2071" fmla="*/ 344820 w 7905681"/>
                  <a:gd name="connsiteY2071" fmla="*/ 590731 h 4796589"/>
                  <a:gd name="connsiteX2072" fmla="*/ 356693 w 7905681"/>
                  <a:gd name="connsiteY2072" fmla="*/ 571519 h 4796589"/>
                  <a:gd name="connsiteX2073" fmla="*/ 360653 w 7905681"/>
                  <a:gd name="connsiteY2073" fmla="*/ 552305 h 4796589"/>
                  <a:gd name="connsiteX2074" fmla="*/ 356693 w 7905681"/>
                  <a:gd name="connsiteY2074" fmla="*/ 529245 h 4796589"/>
                  <a:gd name="connsiteX2075" fmla="*/ 376477 w 7905681"/>
                  <a:gd name="connsiteY2075" fmla="*/ 494672 h 4796589"/>
                  <a:gd name="connsiteX2076" fmla="*/ 384389 w 7905681"/>
                  <a:gd name="connsiteY2076" fmla="*/ 471615 h 4796589"/>
                  <a:gd name="connsiteX2077" fmla="*/ 384389 w 7905681"/>
                  <a:gd name="connsiteY2077" fmla="*/ 444720 h 4796589"/>
                  <a:gd name="connsiteX2078" fmla="*/ 400223 w 7905681"/>
                  <a:gd name="connsiteY2078" fmla="*/ 456243 h 4796589"/>
                  <a:gd name="connsiteX2079" fmla="*/ 401874 w 7905681"/>
                  <a:gd name="connsiteY2079" fmla="*/ 456513 h 4796589"/>
                  <a:gd name="connsiteX2080" fmla="*/ 389549 w 7905681"/>
                  <a:gd name="connsiteY2080" fmla="*/ 447498 h 4796589"/>
                  <a:gd name="connsiteX2081" fmla="*/ 387579 w 7905681"/>
                  <a:gd name="connsiteY2081" fmla="*/ 446056 h 4796589"/>
                  <a:gd name="connsiteX2082" fmla="*/ 391514 w 7905681"/>
                  <a:gd name="connsiteY2082" fmla="*/ 419138 h 4796589"/>
                  <a:gd name="connsiteX2083" fmla="*/ 399401 w 7905681"/>
                  <a:gd name="connsiteY2083" fmla="*/ 396064 h 4796589"/>
                  <a:gd name="connsiteX2084" fmla="*/ 403344 w 7905681"/>
                  <a:gd name="connsiteY2084" fmla="*/ 392222 h 4796589"/>
                  <a:gd name="connsiteX2085" fmla="*/ 407287 w 7905681"/>
                  <a:gd name="connsiteY2085" fmla="*/ 403753 h 4796589"/>
                  <a:gd name="connsiteX2086" fmla="*/ 411231 w 7905681"/>
                  <a:gd name="connsiteY2086" fmla="*/ 407602 h 4796589"/>
                  <a:gd name="connsiteX2087" fmla="*/ 415174 w 7905681"/>
                  <a:gd name="connsiteY2087" fmla="*/ 403752 h 4796589"/>
                  <a:gd name="connsiteX2088" fmla="*/ 415174 w 7905681"/>
                  <a:gd name="connsiteY2088" fmla="*/ 388375 h 4796589"/>
                  <a:gd name="connsiteX2089" fmla="*/ 430948 w 7905681"/>
                  <a:gd name="connsiteY2089" fmla="*/ 380683 h 4796589"/>
                  <a:gd name="connsiteX2090" fmla="*/ 430948 w 7905681"/>
                  <a:gd name="connsiteY2090" fmla="*/ 376837 h 4796589"/>
                  <a:gd name="connsiteX2091" fmla="*/ 423062 w 7905681"/>
                  <a:gd name="connsiteY2091" fmla="*/ 369147 h 4796589"/>
                  <a:gd name="connsiteX2092" fmla="*/ 419118 w 7905681"/>
                  <a:gd name="connsiteY2092" fmla="*/ 365306 h 4796589"/>
                  <a:gd name="connsiteX2093" fmla="*/ 415174 w 7905681"/>
                  <a:gd name="connsiteY2093" fmla="*/ 338381 h 4796589"/>
                  <a:gd name="connsiteX2094" fmla="*/ 442771 w 7905681"/>
                  <a:gd name="connsiteY2094" fmla="*/ 334539 h 4796589"/>
                  <a:gd name="connsiteX2095" fmla="*/ 450656 w 7905681"/>
                  <a:gd name="connsiteY2095" fmla="*/ 326851 h 4796589"/>
                  <a:gd name="connsiteX2096" fmla="*/ 427005 w 7905681"/>
                  <a:gd name="connsiteY2096" fmla="*/ 307623 h 4796589"/>
                  <a:gd name="connsiteX2097" fmla="*/ 419118 w 7905681"/>
                  <a:gd name="connsiteY2097" fmla="*/ 299933 h 4796589"/>
                  <a:gd name="connsiteX2098" fmla="*/ 411231 w 7905681"/>
                  <a:gd name="connsiteY2098" fmla="*/ 246099 h 4796589"/>
                  <a:gd name="connsiteX2099" fmla="*/ 411231 w 7905681"/>
                  <a:gd name="connsiteY2099" fmla="*/ 230715 h 4796589"/>
                  <a:gd name="connsiteX2100" fmla="*/ 419118 w 7905681"/>
                  <a:gd name="connsiteY2100" fmla="*/ 226873 h 4796589"/>
                  <a:gd name="connsiteX2101" fmla="*/ 419118 w 7905681"/>
                  <a:gd name="connsiteY2101" fmla="*/ 157654 h 4796589"/>
                  <a:gd name="connsiteX2102" fmla="*/ 399401 w 7905681"/>
                  <a:gd name="connsiteY2102" fmla="*/ 142273 h 4796589"/>
                  <a:gd name="connsiteX2103" fmla="*/ 399401 w 7905681"/>
                  <a:gd name="connsiteY2103" fmla="*/ 88441 h 4796589"/>
                  <a:gd name="connsiteX2104" fmla="*/ 419118 w 7905681"/>
                  <a:gd name="connsiteY2104" fmla="*/ 65365 h 4796589"/>
                  <a:gd name="connsiteX2105" fmla="*/ 427005 w 7905681"/>
                  <a:gd name="connsiteY2105" fmla="*/ 38449 h 4796589"/>
                  <a:gd name="connsiteX2106" fmla="*/ 470374 w 7905681"/>
                  <a:gd name="connsiteY2106" fmla="*/ 80750 h 4796589"/>
                  <a:gd name="connsiteX2107" fmla="*/ 517688 w 7905681"/>
                  <a:gd name="connsiteY2107" fmla="*/ 115357 h 4796589"/>
                  <a:gd name="connsiteX2108" fmla="*/ 553170 w 7905681"/>
                  <a:gd name="connsiteY2108" fmla="*/ 130735 h 4796589"/>
                  <a:gd name="connsiteX2109" fmla="*/ 580774 w 7905681"/>
                  <a:gd name="connsiteY2109" fmla="*/ 138426 h 4796589"/>
                  <a:gd name="connsiteX2110" fmla="*/ 592605 w 7905681"/>
                  <a:gd name="connsiteY2110" fmla="*/ 138426 h 4796589"/>
                  <a:gd name="connsiteX2111" fmla="*/ 604426 w 7905681"/>
                  <a:gd name="connsiteY2111" fmla="*/ 138426 h 4796589"/>
                  <a:gd name="connsiteX2112" fmla="*/ 612314 w 7905681"/>
                  <a:gd name="connsiteY2112" fmla="*/ 165343 h 4796589"/>
                  <a:gd name="connsiteX2113" fmla="*/ 643862 w 7905681"/>
                  <a:gd name="connsiteY2113" fmla="*/ 161502 h 4796589"/>
                  <a:gd name="connsiteX2114" fmla="*/ 647804 w 7905681"/>
                  <a:gd name="connsiteY2114" fmla="*/ 199955 h 4796589"/>
                  <a:gd name="connsiteX2115" fmla="*/ 635975 w 7905681"/>
                  <a:gd name="connsiteY2115" fmla="*/ 215335 h 4796589"/>
                  <a:gd name="connsiteX2116" fmla="*/ 600491 w 7905681"/>
                  <a:gd name="connsiteY2116" fmla="*/ 234563 h 4796589"/>
                  <a:gd name="connsiteX2117" fmla="*/ 576831 w 7905681"/>
                  <a:gd name="connsiteY2117" fmla="*/ 265321 h 4796589"/>
                  <a:gd name="connsiteX2118" fmla="*/ 568944 w 7905681"/>
                  <a:gd name="connsiteY2118" fmla="*/ 280707 h 4796589"/>
                  <a:gd name="connsiteX2119" fmla="*/ 576831 w 7905681"/>
                  <a:gd name="connsiteY2119" fmla="*/ 284548 h 4796589"/>
                  <a:gd name="connsiteX2120" fmla="*/ 592605 w 7905681"/>
                  <a:gd name="connsiteY2120" fmla="*/ 269170 h 4796589"/>
                  <a:gd name="connsiteX2121" fmla="*/ 604426 w 7905681"/>
                  <a:gd name="connsiteY2121" fmla="*/ 253789 h 4796589"/>
                  <a:gd name="connsiteX2122" fmla="*/ 639918 w 7905681"/>
                  <a:gd name="connsiteY2122" fmla="*/ 230715 h 4796589"/>
                  <a:gd name="connsiteX2123" fmla="*/ 663570 w 7905681"/>
                  <a:gd name="connsiteY2123" fmla="*/ 219182 h 4796589"/>
                  <a:gd name="connsiteX2124" fmla="*/ 659627 w 7905681"/>
                  <a:gd name="connsiteY2124" fmla="*/ 234563 h 4796589"/>
                  <a:gd name="connsiteX2125" fmla="*/ 647804 w 7905681"/>
                  <a:gd name="connsiteY2125" fmla="*/ 246099 h 4796589"/>
                  <a:gd name="connsiteX2126" fmla="*/ 632031 w 7905681"/>
                  <a:gd name="connsiteY2126" fmla="*/ 284548 h 4796589"/>
                  <a:gd name="connsiteX2127" fmla="*/ 592605 w 7905681"/>
                  <a:gd name="connsiteY2127" fmla="*/ 307623 h 4796589"/>
                  <a:gd name="connsiteX2128" fmla="*/ 568944 w 7905681"/>
                  <a:gd name="connsiteY2128" fmla="*/ 330692 h 4796589"/>
                  <a:gd name="connsiteX2129" fmla="*/ 568944 w 7905681"/>
                  <a:gd name="connsiteY2129" fmla="*/ 349920 h 4796589"/>
                  <a:gd name="connsiteX2130" fmla="*/ 584718 w 7905681"/>
                  <a:gd name="connsiteY2130" fmla="*/ 353767 h 4796589"/>
                  <a:gd name="connsiteX2131" fmla="*/ 604426 w 7905681"/>
                  <a:gd name="connsiteY2131" fmla="*/ 334539 h 4796589"/>
                  <a:gd name="connsiteX2132" fmla="*/ 624145 w 7905681"/>
                  <a:gd name="connsiteY2132" fmla="*/ 319161 h 4796589"/>
                  <a:gd name="connsiteX2133" fmla="*/ 643862 w 7905681"/>
                  <a:gd name="connsiteY2133" fmla="*/ 315312 h 4796589"/>
                  <a:gd name="connsiteX2134" fmla="*/ 659627 w 7905681"/>
                  <a:gd name="connsiteY2134" fmla="*/ 299934 h 4796589"/>
                  <a:gd name="connsiteX2135" fmla="*/ 667514 w 7905681"/>
                  <a:gd name="connsiteY2135" fmla="*/ 261479 h 4796589"/>
                  <a:gd name="connsiteX2136" fmla="*/ 683288 w 7905681"/>
                  <a:gd name="connsiteY2136" fmla="*/ 230714 h 4796589"/>
                  <a:gd name="connsiteX2137" fmla="*/ 703005 w 7905681"/>
                  <a:gd name="connsiteY2137" fmla="*/ 207646 h 4796589"/>
                  <a:gd name="connsiteX2138" fmla="*/ 706949 w 7905681"/>
                  <a:gd name="connsiteY2138" fmla="*/ 192259 h 4796589"/>
                  <a:gd name="connsiteX2139" fmla="*/ 695118 w 7905681"/>
                  <a:gd name="connsiteY2139" fmla="*/ 161502 h 4796589"/>
                  <a:gd name="connsiteX2140" fmla="*/ 695118 w 7905681"/>
                  <a:gd name="connsiteY2140" fmla="*/ 130737 h 4796589"/>
                  <a:gd name="connsiteX2141" fmla="*/ 683288 w 7905681"/>
                  <a:gd name="connsiteY2141" fmla="*/ 134585 h 4796589"/>
                  <a:gd name="connsiteX2142" fmla="*/ 675400 w 7905681"/>
                  <a:gd name="connsiteY2142" fmla="*/ 146122 h 4796589"/>
                  <a:gd name="connsiteX2143" fmla="*/ 679344 w 7905681"/>
                  <a:gd name="connsiteY2143" fmla="*/ 176881 h 4796589"/>
                  <a:gd name="connsiteX2144" fmla="*/ 687232 w 7905681"/>
                  <a:gd name="connsiteY2144" fmla="*/ 199955 h 4796589"/>
                  <a:gd name="connsiteX2145" fmla="*/ 687232 w 7905681"/>
                  <a:gd name="connsiteY2145" fmla="*/ 207646 h 4796589"/>
                  <a:gd name="connsiteX2146" fmla="*/ 679344 w 7905681"/>
                  <a:gd name="connsiteY2146" fmla="*/ 203798 h 4796589"/>
                  <a:gd name="connsiteX2147" fmla="*/ 671457 w 7905681"/>
                  <a:gd name="connsiteY2147" fmla="*/ 196108 h 4796589"/>
                  <a:gd name="connsiteX2148" fmla="*/ 663570 w 7905681"/>
                  <a:gd name="connsiteY2148" fmla="*/ 176879 h 4796589"/>
                  <a:gd name="connsiteX2149" fmla="*/ 655684 w 7905681"/>
                  <a:gd name="connsiteY2149" fmla="*/ 157654 h 4796589"/>
                  <a:gd name="connsiteX2150" fmla="*/ 655684 w 7905681"/>
                  <a:gd name="connsiteY2150" fmla="*/ 142273 h 4796589"/>
                  <a:gd name="connsiteX2151" fmla="*/ 675401 w 7905681"/>
                  <a:gd name="connsiteY2151" fmla="*/ 123047 h 4796589"/>
                  <a:gd name="connsiteX2152" fmla="*/ 683288 w 7905681"/>
                  <a:gd name="connsiteY2152" fmla="*/ 107668 h 4796589"/>
                  <a:gd name="connsiteX2153" fmla="*/ 679344 w 7905681"/>
                  <a:gd name="connsiteY2153" fmla="*/ 92282 h 4796589"/>
                  <a:gd name="connsiteX2154" fmla="*/ 699062 w 7905681"/>
                  <a:gd name="connsiteY2154" fmla="*/ 111510 h 4796589"/>
                  <a:gd name="connsiteX2155" fmla="*/ 703005 w 7905681"/>
                  <a:gd name="connsiteY2155" fmla="*/ 115356 h 4796589"/>
                  <a:gd name="connsiteX2156" fmla="*/ 706949 w 7905681"/>
                  <a:gd name="connsiteY2156" fmla="*/ 92282 h 4796589"/>
                  <a:gd name="connsiteX2157" fmla="*/ 699062 w 7905681"/>
                  <a:gd name="connsiteY2157" fmla="*/ 57675 h 4796589"/>
                  <a:gd name="connsiteX2158" fmla="*/ 703005 w 7905681"/>
                  <a:gd name="connsiteY2158" fmla="*/ 46138 h 4796589"/>
                  <a:gd name="connsiteX2159" fmla="*/ 691174 w 7905681"/>
                  <a:gd name="connsiteY2159" fmla="*/ 42297 h 4796589"/>
                  <a:gd name="connsiteX2160" fmla="*/ 687232 w 7905681"/>
                  <a:gd name="connsiteY2160" fmla="*/ 0 h 479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Lst>
                <a:rect l="l" t="t" r="r" b="b"/>
                <a:pathLst>
                  <a:path w="7905681" h="4796589">
                    <a:moveTo>
                      <a:pt x="5042502" y="3924416"/>
                    </a:moveTo>
                    <a:lnTo>
                      <a:pt x="5043195" y="3925314"/>
                    </a:lnTo>
                    <a:lnTo>
                      <a:pt x="5043195" y="3925312"/>
                    </a:lnTo>
                    <a:close/>
                    <a:moveTo>
                      <a:pt x="5019852" y="3889014"/>
                    </a:moveTo>
                    <a:lnTo>
                      <a:pt x="5019852" y="3889016"/>
                    </a:lnTo>
                    <a:lnTo>
                      <a:pt x="5021722" y="3892648"/>
                    </a:lnTo>
                    <a:close/>
                    <a:moveTo>
                      <a:pt x="5412097" y="3852707"/>
                    </a:moveTo>
                    <a:lnTo>
                      <a:pt x="5413611" y="3860057"/>
                    </a:lnTo>
                    <a:lnTo>
                      <a:pt x="5412099" y="3852711"/>
                    </a:lnTo>
                    <a:close/>
                    <a:moveTo>
                      <a:pt x="5384080" y="3817445"/>
                    </a:moveTo>
                    <a:lnTo>
                      <a:pt x="5384080" y="3820944"/>
                    </a:lnTo>
                    <a:lnTo>
                      <a:pt x="5387139" y="3823915"/>
                    </a:lnTo>
                    <a:lnTo>
                      <a:pt x="5384085" y="3820947"/>
                    </a:lnTo>
                    <a:lnTo>
                      <a:pt x="5384085" y="3817446"/>
                    </a:lnTo>
                    <a:close/>
                    <a:moveTo>
                      <a:pt x="5024516" y="3816404"/>
                    </a:moveTo>
                    <a:lnTo>
                      <a:pt x="4720992" y="3830014"/>
                    </a:lnTo>
                    <a:lnTo>
                      <a:pt x="4720061" y="3826395"/>
                    </a:lnTo>
                    <a:lnTo>
                      <a:pt x="4720994" y="3830026"/>
                    </a:lnTo>
                    <a:lnTo>
                      <a:pt x="5024516" y="3816405"/>
                    </a:lnTo>
                    <a:close/>
                    <a:moveTo>
                      <a:pt x="6302263" y="3805739"/>
                    </a:moveTo>
                    <a:lnTo>
                      <a:pt x="6303692" y="3816411"/>
                    </a:lnTo>
                    <a:lnTo>
                      <a:pt x="6303996" y="3816411"/>
                    </a:lnTo>
                    <a:close/>
                    <a:moveTo>
                      <a:pt x="6268149" y="3781812"/>
                    </a:moveTo>
                    <a:cubicBezTo>
                      <a:pt x="6268149" y="3781812"/>
                      <a:pt x="6268149" y="3781812"/>
                      <a:pt x="6267316" y="3781857"/>
                    </a:cubicBezTo>
                    <a:lnTo>
                      <a:pt x="6266867" y="3781882"/>
                    </a:lnTo>
                    <a:lnTo>
                      <a:pt x="6271305" y="3816411"/>
                    </a:lnTo>
                    <a:lnTo>
                      <a:pt x="6272097" y="3816411"/>
                    </a:lnTo>
                    <a:lnTo>
                      <a:pt x="6271604" y="3812089"/>
                    </a:lnTo>
                    <a:cubicBezTo>
                      <a:pt x="6271111" y="3807764"/>
                      <a:pt x="6270123" y="3799113"/>
                      <a:pt x="6268149" y="3781812"/>
                    </a:cubicBezTo>
                    <a:close/>
                    <a:moveTo>
                      <a:pt x="4384783" y="3768942"/>
                    </a:moveTo>
                    <a:lnTo>
                      <a:pt x="4384768" y="3768949"/>
                    </a:lnTo>
                    <a:lnTo>
                      <a:pt x="4384768" y="3784629"/>
                    </a:lnTo>
                    <a:lnTo>
                      <a:pt x="4389447" y="3798256"/>
                    </a:lnTo>
                    <a:lnTo>
                      <a:pt x="4398786" y="3834551"/>
                    </a:lnTo>
                    <a:lnTo>
                      <a:pt x="4401396" y="3842156"/>
                    </a:lnTo>
                    <a:lnTo>
                      <a:pt x="4398791" y="3834562"/>
                    </a:lnTo>
                    <a:lnTo>
                      <a:pt x="4389450" y="3798256"/>
                    </a:lnTo>
                    <a:lnTo>
                      <a:pt x="4384783" y="3784643"/>
                    </a:lnTo>
                    <a:close/>
                    <a:moveTo>
                      <a:pt x="6291845" y="3727986"/>
                    </a:moveTo>
                    <a:cubicBezTo>
                      <a:pt x="6291845" y="3727986"/>
                      <a:pt x="6291845" y="3727986"/>
                      <a:pt x="6292031" y="3729367"/>
                    </a:cubicBezTo>
                    <a:lnTo>
                      <a:pt x="6292141" y="3730190"/>
                    </a:lnTo>
                    <a:lnTo>
                      <a:pt x="6307717" y="3730190"/>
                    </a:lnTo>
                    <a:close/>
                    <a:moveTo>
                      <a:pt x="4791038" y="3553203"/>
                    </a:moveTo>
                    <a:lnTo>
                      <a:pt x="4791038" y="3553209"/>
                    </a:lnTo>
                    <a:lnTo>
                      <a:pt x="4805047" y="3562281"/>
                    </a:lnTo>
                    <a:lnTo>
                      <a:pt x="4806200" y="3565640"/>
                    </a:lnTo>
                    <a:lnTo>
                      <a:pt x="4805047" y="3562275"/>
                    </a:lnTo>
                    <a:close/>
                    <a:moveTo>
                      <a:pt x="1090446" y="3178532"/>
                    </a:moveTo>
                    <a:lnTo>
                      <a:pt x="1088315" y="3184744"/>
                    </a:lnTo>
                    <a:lnTo>
                      <a:pt x="1088970" y="3183464"/>
                    </a:lnTo>
                    <a:lnTo>
                      <a:pt x="1091319" y="3178880"/>
                    </a:lnTo>
                    <a:close/>
                    <a:moveTo>
                      <a:pt x="6859812" y="2566177"/>
                    </a:moveTo>
                    <a:lnTo>
                      <a:pt x="6821688" y="2573687"/>
                    </a:lnTo>
                    <a:lnTo>
                      <a:pt x="6821676" y="2573851"/>
                    </a:lnTo>
                    <a:lnTo>
                      <a:pt x="6829971" y="2572182"/>
                    </a:lnTo>
                    <a:close/>
                    <a:moveTo>
                      <a:pt x="5617383" y="2329120"/>
                    </a:moveTo>
                    <a:lnTo>
                      <a:pt x="5589547" y="2332498"/>
                    </a:lnTo>
                    <a:lnTo>
                      <a:pt x="5589541" y="2332504"/>
                    </a:lnTo>
                    <a:close/>
                    <a:moveTo>
                      <a:pt x="5645583" y="2318884"/>
                    </a:moveTo>
                    <a:lnTo>
                      <a:pt x="5641516" y="2320861"/>
                    </a:lnTo>
                    <a:lnTo>
                      <a:pt x="5645576" y="2318889"/>
                    </a:lnTo>
                    <a:lnTo>
                      <a:pt x="5664254" y="2318889"/>
                    </a:lnTo>
                    <a:lnTo>
                      <a:pt x="5664259" y="2318884"/>
                    </a:lnTo>
                    <a:close/>
                    <a:moveTo>
                      <a:pt x="5860384" y="2300733"/>
                    </a:moveTo>
                    <a:lnTo>
                      <a:pt x="5860381" y="2300736"/>
                    </a:lnTo>
                    <a:lnTo>
                      <a:pt x="5870897" y="2307553"/>
                    </a:lnTo>
                    <a:lnTo>
                      <a:pt x="5870898" y="2307547"/>
                    </a:lnTo>
                    <a:close/>
                    <a:moveTo>
                      <a:pt x="5715623" y="2246277"/>
                    </a:moveTo>
                    <a:lnTo>
                      <a:pt x="5696467" y="2253726"/>
                    </a:lnTo>
                    <a:lnTo>
                      <a:pt x="5715618" y="2246282"/>
                    </a:lnTo>
                    <a:close/>
                    <a:moveTo>
                      <a:pt x="5668931" y="2246277"/>
                    </a:moveTo>
                    <a:lnTo>
                      <a:pt x="5668931" y="2246283"/>
                    </a:lnTo>
                    <a:lnTo>
                      <a:pt x="5668927" y="2246284"/>
                    </a:lnTo>
                    <a:lnTo>
                      <a:pt x="5692274" y="2255356"/>
                    </a:lnTo>
                    <a:lnTo>
                      <a:pt x="5692276" y="2255356"/>
                    </a:lnTo>
                    <a:close/>
                    <a:moveTo>
                      <a:pt x="5720293" y="2241740"/>
                    </a:moveTo>
                    <a:lnTo>
                      <a:pt x="5716680" y="2245251"/>
                    </a:lnTo>
                    <a:lnTo>
                      <a:pt x="5720292" y="2241746"/>
                    </a:lnTo>
                    <a:lnTo>
                      <a:pt x="5743638" y="2259896"/>
                    </a:lnTo>
                    <a:lnTo>
                      <a:pt x="5762316" y="2273511"/>
                    </a:lnTo>
                    <a:lnTo>
                      <a:pt x="5771656" y="2291660"/>
                    </a:lnTo>
                    <a:lnTo>
                      <a:pt x="5776322" y="2300735"/>
                    </a:lnTo>
                    <a:lnTo>
                      <a:pt x="5799676" y="2305275"/>
                    </a:lnTo>
                    <a:lnTo>
                      <a:pt x="5813680" y="2309814"/>
                    </a:lnTo>
                    <a:lnTo>
                      <a:pt x="5823020" y="2314350"/>
                    </a:lnTo>
                    <a:lnTo>
                      <a:pt x="5832360" y="2323425"/>
                    </a:lnTo>
                    <a:lnTo>
                      <a:pt x="5846364" y="2318889"/>
                    </a:lnTo>
                    <a:lnTo>
                      <a:pt x="5846364" y="2318888"/>
                    </a:lnTo>
                    <a:lnTo>
                      <a:pt x="5832367" y="2323421"/>
                    </a:lnTo>
                    <a:lnTo>
                      <a:pt x="5823027" y="2314349"/>
                    </a:lnTo>
                    <a:lnTo>
                      <a:pt x="5813686" y="2309812"/>
                    </a:lnTo>
                    <a:lnTo>
                      <a:pt x="5799677" y="2305270"/>
                    </a:lnTo>
                    <a:lnTo>
                      <a:pt x="5776333" y="2300733"/>
                    </a:lnTo>
                    <a:lnTo>
                      <a:pt x="5771660" y="2291660"/>
                    </a:lnTo>
                    <a:lnTo>
                      <a:pt x="5762320" y="2273507"/>
                    </a:lnTo>
                    <a:lnTo>
                      <a:pt x="5743642" y="2259891"/>
                    </a:lnTo>
                    <a:close/>
                    <a:moveTo>
                      <a:pt x="6801882" y="2231255"/>
                    </a:moveTo>
                    <a:lnTo>
                      <a:pt x="6797217" y="2232777"/>
                    </a:lnTo>
                    <a:cubicBezTo>
                      <a:pt x="6797217" y="2232777"/>
                      <a:pt x="6797217" y="2232777"/>
                      <a:pt x="6795734" y="2233262"/>
                    </a:cubicBezTo>
                    <a:lnTo>
                      <a:pt x="6793961" y="2233841"/>
                    </a:lnTo>
                    <a:lnTo>
                      <a:pt x="6794058" y="2234260"/>
                    </a:lnTo>
                    <a:lnTo>
                      <a:pt x="6798979" y="2232666"/>
                    </a:lnTo>
                    <a:close/>
                    <a:moveTo>
                      <a:pt x="6790348" y="2172638"/>
                    </a:moveTo>
                    <a:lnTo>
                      <a:pt x="6789637" y="2173673"/>
                    </a:lnTo>
                    <a:lnTo>
                      <a:pt x="6778018" y="2177435"/>
                    </a:lnTo>
                    <a:lnTo>
                      <a:pt x="6789310" y="2174669"/>
                    </a:lnTo>
                    <a:cubicBezTo>
                      <a:pt x="6789310" y="2174669"/>
                      <a:pt x="6789310" y="2174669"/>
                      <a:pt x="6790299" y="2172732"/>
                    </a:cubicBezTo>
                    <a:close/>
                    <a:moveTo>
                      <a:pt x="6783745" y="2134213"/>
                    </a:moveTo>
                    <a:lnTo>
                      <a:pt x="6793587" y="2141385"/>
                    </a:lnTo>
                    <a:lnTo>
                      <a:pt x="6793266" y="2139806"/>
                    </a:lnTo>
                    <a:cubicBezTo>
                      <a:pt x="6793266" y="2139806"/>
                      <a:pt x="6793266" y="2139806"/>
                      <a:pt x="6790793" y="2138354"/>
                    </a:cubicBezTo>
                    <a:close/>
                    <a:moveTo>
                      <a:pt x="6741499" y="2101838"/>
                    </a:moveTo>
                    <a:lnTo>
                      <a:pt x="6743436" y="2104988"/>
                    </a:lnTo>
                    <a:lnTo>
                      <a:pt x="6752279" y="2110144"/>
                    </a:lnTo>
                    <a:lnTo>
                      <a:pt x="6765800" y="2120656"/>
                    </a:lnTo>
                    <a:lnTo>
                      <a:pt x="6753710" y="2108815"/>
                    </a:lnTo>
                    <a:cubicBezTo>
                      <a:pt x="6753710" y="2108815"/>
                      <a:pt x="6753710" y="2108815"/>
                      <a:pt x="6747777" y="2105425"/>
                    </a:cubicBezTo>
                    <a:close/>
                    <a:moveTo>
                      <a:pt x="6999776" y="1928624"/>
                    </a:moveTo>
                    <a:lnTo>
                      <a:pt x="6999773" y="1928626"/>
                    </a:lnTo>
                    <a:lnTo>
                      <a:pt x="6990433" y="1951316"/>
                    </a:lnTo>
                    <a:lnTo>
                      <a:pt x="6995104" y="1964929"/>
                    </a:lnTo>
                    <a:lnTo>
                      <a:pt x="7004443" y="1983082"/>
                    </a:lnTo>
                    <a:lnTo>
                      <a:pt x="7004448" y="1983085"/>
                    </a:lnTo>
                    <a:lnTo>
                      <a:pt x="7004445" y="1983082"/>
                    </a:lnTo>
                    <a:lnTo>
                      <a:pt x="6995106" y="1964928"/>
                    </a:lnTo>
                    <a:lnTo>
                      <a:pt x="6990437" y="1951313"/>
                    </a:lnTo>
                    <a:lnTo>
                      <a:pt x="6999776" y="1928625"/>
                    </a:lnTo>
                    <a:close/>
                    <a:moveTo>
                      <a:pt x="6976427" y="1919545"/>
                    </a:moveTo>
                    <a:lnTo>
                      <a:pt x="6962417" y="1928620"/>
                    </a:lnTo>
                    <a:lnTo>
                      <a:pt x="6953075" y="1942235"/>
                    </a:lnTo>
                    <a:lnTo>
                      <a:pt x="6891494" y="1953457"/>
                    </a:lnTo>
                    <a:lnTo>
                      <a:pt x="6953178" y="1942636"/>
                    </a:lnTo>
                    <a:lnTo>
                      <a:pt x="6953079" y="1942241"/>
                    </a:lnTo>
                    <a:lnTo>
                      <a:pt x="6962416" y="1928626"/>
                    </a:lnTo>
                    <a:lnTo>
                      <a:pt x="6976425" y="1919551"/>
                    </a:lnTo>
                    <a:lnTo>
                      <a:pt x="6981096" y="1919551"/>
                    </a:lnTo>
                    <a:lnTo>
                      <a:pt x="6995104" y="1919551"/>
                    </a:lnTo>
                    <a:lnTo>
                      <a:pt x="7001776" y="1922793"/>
                    </a:lnTo>
                    <a:lnTo>
                      <a:pt x="7001777" y="1922791"/>
                    </a:lnTo>
                    <a:lnTo>
                      <a:pt x="6995104" y="1919545"/>
                    </a:lnTo>
                    <a:lnTo>
                      <a:pt x="6981095" y="1919545"/>
                    </a:lnTo>
                    <a:close/>
                    <a:moveTo>
                      <a:pt x="523340" y="1864063"/>
                    </a:moveTo>
                    <a:lnTo>
                      <a:pt x="522989" y="1865087"/>
                    </a:lnTo>
                    <a:lnTo>
                      <a:pt x="525420" y="1872171"/>
                    </a:lnTo>
                    <a:close/>
                    <a:moveTo>
                      <a:pt x="7078549" y="1853251"/>
                    </a:moveTo>
                    <a:lnTo>
                      <a:pt x="7074487" y="1865091"/>
                    </a:lnTo>
                    <a:lnTo>
                      <a:pt x="7037133" y="1887781"/>
                    </a:lnTo>
                    <a:lnTo>
                      <a:pt x="7004439" y="1915006"/>
                    </a:lnTo>
                    <a:lnTo>
                      <a:pt x="7004439" y="1915030"/>
                    </a:lnTo>
                    <a:lnTo>
                      <a:pt x="7004445" y="1915014"/>
                    </a:lnTo>
                    <a:lnTo>
                      <a:pt x="7037131" y="1887785"/>
                    </a:lnTo>
                    <a:lnTo>
                      <a:pt x="7074487" y="1865095"/>
                    </a:lnTo>
                    <a:close/>
                    <a:moveTo>
                      <a:pt x="554804" y="1842828"/>
                    </a:moveTo>
                    <a:lnTo>
                      <a:pt x="551010" y="1844667"/>
                    </a:lnTo>
                    <a:lnTo>
                      <a:pt x="554626" y="1843493"/>
                    </a:lnTo>
                    <a:close/>
                    <a:moveTo>
                      <a:pt x="7032461" y="1778874"/>
                    </a:moveTo>
                    <a:lnTo>
                      <a:pt x="7035216" y="1784228"/>
                    </a:lnTo>
                    <a:lnTo>
                      <a:pt x="7032462" y="1778875"/>
                    </a:lnTo>
                    <a:close/>
                    <a:moveTo>
                      <a:pt x="5392328" y="1774908"/>
                    </a:moveTo>
                    <a:lnTo>
                      <a:pt x="5369590" y="1776467"/>
                    </a:lnTo>
                    <a:lnTo>
                      <a:pt x="5358187" y="1777248"/>
                    </a:lnTo>
                    <a:lnTo>
                      <a:pt x="5392182" y="1775083"/>
                    </a:lnTo>
                    <a:close/>
                    <a:moveTo>
                      <a:pt x="7100966" y="1641926"/>
                    </a:moveTo>
                    <a:lnTo>
                      <a:pt x="7149199" y="1656351"/>
                    </a:lnTo>
                    <a:lnTo>
                      <a:pt x="7154145" y="1661156"/>
                    </a:lnTo>
                    <a:lnTo>
                      <a:pt x="7149199" y="1656344"/>
                    </a:lnTo>
                    <a:close/>
                    <a:moveTo>
                      <a:pt x="7032460" y="1624579"/>
                    </a:moveTo>
                    <a:lnTo>
                      <a:pt x="7032459" y="1624583"/>
                    </a:lnTo>
                    <a:lnTo>
                      <a:pt x="7027790" y="1638193"/>
                    </a:lnTo>
                    <a:lnTo>
                      <a:pt x="7018448" y="1656347"/>
                    </a:lnTo>
                    <a:lnTo>
                      <a:pt x="7004439" y="1665422"/>
                    </a:lnTo>
                    <a:lnTo>
                      <a:pt x="6999772" y="1688111"/>
                    </a:lnTo>
                    <a:lnTo>
                      <a:pt x="7004439" y="1715341"/>
                    </a:lnTo>
                    <a:lnTo>
                      <a:pt x="7004439" y="1738029"/>
                    </a:lnTo>
                    <a:lnTo>
                      <a:pt x="6999772" y="1760719"/>
                    </a:lnTo>
                    <a:lnTo>
                      <a:pt x="6999776" y="1760721"/>
                    </a:lnTo>
                    <a:lnTo>
                      <a:pt x="7004445" y="1738032"/>
                    </a:lnTo>
                    <a:lnTo>
                      <a:pt x="7004445" y="1715342"/>
                    </a:lnTo>
                    <a:lnTo>
                      <a:pt x="6999776" y="1688116"/>
                    </a:lnTo>
                    <a:lnTo>
                      <a:pt x="7004445" y="1665426"/>
                    </a:lnTo>
                    <a:lnTo>
                      <a:pt x="7018453" y="1656351"/>
                    </a:lnTo>
                    <a:lnTo>
                      <a:pt x="7027793" y="1638197"/>
                    </a:lnTo>
                    <a:lnTo>
                      <a:pt x="7032462" y="1624586"/>
                    </a:lnTo>
                    <a:lnTo>
                      <a:pt x="7078229" y="1635703"/>
                    </a:lnTo>
                    <a:close/>
                    <a:moveTo>
                      <a:pt x="6925054" y="1511129"/>
                    </a:moveTo>
                    <a:lnTo>
                      <a:pt x="6398971" y="1601583"/>
                    </a:lnTo>
                    <a:lnTo>
                      <a:pt x="6925056" y="1511135"/>
                    </a:lnTo>
                    <a:lnTo>
                      <a:pt x="6961919" y="1533521"/>
                    </a:lnTo>
                    <a:close/>
                    <a:moveTo>
                      <a:pt x="7594374" y="1455674"/>
                    </a:moveTo>
                    <a:cubicBezTo>
                      <a:pt x="7598265" y="1452145"/>
                      <a:pt x="7609938" y="1459204"/>
                      <a:pt x="7609938" y="1459204"/>
                    </a:cubicBezTo>
                    <a:cubicBezTo>
                      <a:pt x="7609938" y="1459204"/>
                      <a:pt x="7609938" y="1459204"/>
                      <a:pt x="7625502" y="1466264"/>
                    </a:cubicBezTo>
                    <a:cubicBezTo>
                      <a:pt x="7625502" y="1466264"/>
                      <a:pt x="7625502" y="1466264"/>
                      <a:pt x="7617721" y="1473323"/>
                    </a:cubicBezTo>
                    <a:cubicBezTo>
                      <a:pt x="7617721" y="1473323"/>
                      <a:pt x="7617721" y="1473323"/>
                      <a:pt x="7606047" y="1483913"/>
                    </a:cubicBezTo>
                    <a:cubicBezTo>
                      <a:pt x="7606047" y="1483913"/>
                      <a:pt x="7606047" y="1483913"/>
                      <a:pt x="7590483" y="1483913"/>
                    </a:cubicBezTo>
                    <a:lnTo>
                      <a:pt x="7578810" y="1476854"/>
                    </a:lnTo>
                    <a:cubicBezTo>
                      <a:pt x="7578810" y="1476854"/>
                      <a:pt x="7594374" y="1459204"/>
                      <a:pt x="7594374" y="1455674"/>
                    </a:cubicBezTo>
                    <a:close/>
                    <a:moveTo>
                      <a:pt x="7186560" y="1311469"/>
                    </a:moveTo>
                    <a:lnTo>
                      <a:pt x="7186556" y="1311470"/>
                    </a:lnTo>
                    <a:lnTo>
                      <a:pt x="7186556" y="1370460"/>
                    </a:lnTo>
                    <a:lnTo>
                      <a:pt x="7186556" y="1452137"/>
                    </a:lnTo>
                    <a:lnTo>
                      <a:pt x="7205230" y="1538358"/>
                    </a:lnTo>
                    <a:lnTo>
                      <a:pt x="7205230" y="1570123"/>
                    </a:lnTo>
                    <a:lnTo>
                      <a:pt x="7218251" y="1589101"/>
                    </a:lnTo>
                    <a:lnTo>
                      <a:pt x="7205237" y="1570127"/>
                    </a:lnTo>
                    <a:lnTo>
                      <a:pt x="7205237" y="1538363"/>
                    </a:lnTo>
                    <a:lnTo>
                      <a:pt x="7186560" y="1452142"/>
                    </a:lnTo>
                    <a:lnTo>
                      <a:pt x="7186560" y="1447605"/>
                    </a:lnTo>
                    <a:lnTo>
                      <a:pt x="7186560" y="1447604"/>
                    </a:lnTo>
                    <a:lnTo>
                      <a:pt x="7186560" y="1370462"/>
                    </a:lnTo>
                    <a:close/>
                    <a:moveTo>
                      <a:pt x="7154632" y="1183486"/>
                    </a:moveTo>
                    <a:lnTo>
                      <a:pt x="7158531" y="1225246"/>
                    </a:lnTo>
                    <a:lnTo>
                      <a:pt x="7167873" y="1266085"/>
                    </a:lnTo>
                    <a:lnTo>
                      <a:pt x="7172966" y="1277218"/>
                    </a:lnTo>
                    <a:lnTo>
                      <a:pt x="7167875" y="1266087"/>
                    </a:lnTo>
                    <a:lnTo>
                      <a:pt x="7158538" y="1225246"/>
                    </a:lnTo>
                    <a:close/>
                    <a:moveTo>
                      <a:pt x="7466734" y="1134482"/>
                    </a:moveTo>
                    <a:lnTo>
                      <a:pt x="7466735" y="1134487"/>
                    </a:lnTo>
                    <a:lnTo>
                      <a:pt x="7467063" y="1134769"/>
                    </a:lnTo>
                    <a:close/>
                    <a:moveTo>
                      <a:pt x="7105949" y="1099510"/>
                    </a:moveTo>
                    <a:lnTo>
                      <a:pt x="7121174" y="1125408"/>
                    </a:lnTo>
                    <a:lnTo>
                      <a:pt x="7133937" y="1158474"/>
                    </a:lnTo>
                    <a:lnTo>
                      <a:pt x="7121181" y="1125414"/>
                    </a:lnTo>
                    <a:close/>
                    <a:moveTo>
                      <a:pt x="7110579" y="1025334"/>
                    </a:moveTo>
                    <a:lnTo>
                      <a:pt x="7121174" y="1052805"/>
                    </a:lnTo>
                    <a:lnTo>
                      <a:pt x="7107170" y="1061878"/>
                    </a:lnTo>
                    <a:lnTo>
                      <a:pt x="7102500" y="1093643"/>
                    </a:lnTo>
                    <a:lnTo>
                      <a:pt x="7102501" y="1093645"/>
                    </a:lnTo>
                    <a:lnTo>
                      <a:pt x="7107170" y="1061880"/>
                    </a:lnTo>
                    <a:lnTo>
                      <a:pt x="7121181" y="1052805"/>
                    </a:lnTo>
                    <a:close/>
                    <a:moveTo>
                      <a:pt x="7084966" y="993378"/>
                    </a:moveTo>
                    <a:lnTo>
                      <a:pt x="7093158" y="1011959"/>
                    </a:lnTo>
                    <a:lnTo>
                      <a:pt x="7093162" y="1011962"/>
                    </a:lnTo>
                    <a:close/>
                    <a:moveTo>
                      <a:pt x="5449164" y="970610"/>
                    </a:moveTo>
                    <a:cubicBezTo>
                      <a:pt x="5421485" y="986007"/>
                      <a:pt x="5421485" y="986007"/>
                      <a:pt x="5421485" y="986007"/>
                    </a:cubicBezTo>
                    <a:cubicBezTo>
                      <a:pt x="5405665" y="1001405"/>
                      <a:pt x="5405665" y="1001405"/>
                      <a:pt x="5405665" y="1001405"/>
                    </a:cubicBezTo>
                    <a:cubicBezTo>
                      <a:pt x="5377997" y="1005249"/>
                      <a:pt x="5377997" y="1005249"/>
                      <a:pt x="5377997" y="1005249"/>
                    </a:cubicBezTo>
                    <a:cubicBezTo>
                      <a:pt x="5346367" y="1005249"/>
                      <a:pt x="5346367" y="1005249"/>
                      <a:pt x="5346367" y="1005249"/>
                    </a:cubicBezTo>
                    <a:cubicBezTo>
                      <a:pt x="5330547" y="1016802"/>
                      <a:pt x="5330547" y="1016802"/>
                      <a:pt x="5330547" y="1016802"/>
                    </a:cubicBezTo>
                    <a:cubicBezTo>
                      <a:pt x="5310775" y="1051442"/>
                      <a:pt x="5310775" y="1051442"/>
                      <a:pt x="5310775" y="1051442"/>
                    </a:cubicBezTo>
                    <a:cubicBezTo>
                      <a:pt x="5287059" y="1066830"/>
                      <a:pt x="5287059" y="1066830"/>
                      <a:pt x="5287059" y="1066830"/>
                    </a:cubicBezTo>
                    <a:cubicBezTo>
                      <a:pt x="5283107" y="1062985"/>
                      <a:pt x="5283107" y="1062985"/>
                      <a:pt x="5283107" y="1062985"/>
                    </a:cubicBezTo>
                    <a:cubicBezTo>
                      <a:pt x="5291012" y="1047588"/>
                      <a:pt x="5291012" y="1047588"/>
                      <a:pt x="5291012" y="1047588"/>
                    </a:cubicBezTo>
                    <a:cubicBezTo>
                      <a:pt x="5302870" y="1036044"/>
                      <a:pt x="5302870" y="1036044"/>
                      <a:pt x="5302870" y="1036044"/>
                    </a:cubicBezTo>
                    <a:cubicBezTo>
                      <a:pt x="5294964" y="1024492"/>
                      <a:pt x="5294964" y="1024492"/>
                      <a:pt x="5294964" y="1024492"/>
                    </a:cubicBezTo>
                    <a:cubicBezTo>
                      <a:pt x="5279155" y="1032190"/>
                      <a:pt x="5279155" y="1032190"/>
                      <a:pt x="5279155" y="1032190"/>
                    </a:cubicBezTo>
                    <a:cubicBezTo>
                      <a:pt x="5271240" y="1036044"/>
                      <a:pt x="5271240" y="1036044"/>
                      <a:pt x="5271240" y="1036044"/>
                    </a:cubicBezTo>
                    <a:cubicBezTo>
                      <a:pt x="5263334" y="1051442"/>
                      <a:pt x="5263334" y="1051442"/>
                      <a:pt x="5263334" y="1051442"/>
                    </a:cubicBezTo>
                    <a:cubicBezTo>
                      <a:pt x="5255429" y="1055286"/>
                      <a:pt x="5255429" y="1055286"/>
                      <a:pt x="5255429" y="1055286"/>
                    </a:cubicBezTo>
                    <a:cubicBezTo>
                      <a:pt x="5251476" y="1055286"/>
                      <a:pt x="5251476" y="1055286"/>
                      <a:pt x="5251476" y="1055286"/>
                    </a:cubicBezTo>
                    <a:cubicBezTo>
                      <a:pt x="5243561" y="1028346"/>
                      <a:pt x="5243561" y="1028346"/>
                      <a:pt x="5243561" y="1028346"/>
                    </a:cubicBezTo>
                    <a:cubicBezTo>
                      <a:pt x="5239609" y="1028346"/>
                      <a:pt x="5239609" y="1028346"/>
                      <a:pt x="5239609" y="1028346"/>
                    </a:cubicBezTo>
                    <a:cubicBezTo>
                      <a:pt x="5231704" y="1051442"/>
                      <a:pt x="5231704" y="1051442"/>
                      <a:pt x="5231704" y="1051442"/>
                    </a:cubicBezTo>
                    <a:cubicBezTo>
                      <a:pt x="5227752" y="1066830"/>
                      <a:pt x="5227752" y="1066830"/>
                      <a:pt x="5227752" y="1066830"/>
                    </a:cubicBezTo>
                    <a:cubicBezTo>
                      <a:pt x="5211941" y="1086081"/>
                      <a:pt x="5211941" y="1086081"/>
                      <a:pt x="5211941" y="1086081"/>
                    </a:cubicBezTo>
                    <a:cubicBezTo>
                      <a:pt x="5200074" y="1128410"/>
                      <a:pt x="5200074" y="1128410"/>
                      <a:pt x="5200074" y="1128410"/>
                    </a:cubicBezTo>
                    <a:cubicBezTo>
                      <a:pt x="5192168" y="1151506"/>
                      <a:pt x="5192168" y="1151506"/>
                      <a:pt x="5192168" y="1151506"/>
                    </a:cubicBezTo>
                    <a:cubicBezTo>
                      <a:pt x="5168443" y="1170749"/>
                      <a:pt x="5168443" y="1170749"/>
                      <a:pt x="5168443" y="1170749"/>
                    </a:cubicBezTo>
                    <a:lnTo>
                      <a:pt x="5165088" y="1164218"/>
                    </a:lnTo>
                    <a:lnTo>
                      <a:pt x="5161768" y="1170702"/>
                    </a:lnTo>
                    <a:cubicBezTo>
                      <a:pt x="5161768" y="1170702"/>
                      <a:pt x="5161768" y="1170702"/>
                      <a:pt x="5165718" y="1189984"/>
                    </a:cubicBezTo>
                    <a:cubicBezTo>
                      <a:pt x="5165718" y="1189984"/>
                      <a:pt x="5165718" y="1189984"/>
                      <a:pt x="5161768" y="1197698"/>
                    </a:cubicBezTo>
                    <a:cubicBezTo>
                      <a:pt x="5161768" y="1197698"/>
                      <a:pt x="5161768" y="1197698"/>
                      <a:pt x="5153869" y="1205405"/>
                    </a:cubicBezTo>
                    <a:cubicBezTo>
                      <a:pt x="5153869" y="1205405"/>
                      <a:pt x="5153869" y="1205405"/>
                      <a:pt x="5145971" y="1213119"/>
                    </a:cubicBezTo>
                    <a:cubicBezTo>
                      <a:pt x="5145971" y="1213119"/>
                      <a:pt x="5145971" y="1213119"/>
                      <a:pt x="5142021" y="1220833"/>
                    </a:cubicBezTo>
                    <a:cubicBezTo>
                      <a:pt x="5142021" y="1220833"/>
                      <a:pt x="5142021" y="1220833"/>
                      <a:pt x="5138072" y="1232401"/>
                    </a:cubicBezTo>
                    <a:cubicBezTo>
                      <a:pt x="5138072" y="1232401"/>
                      <a:pt x="5138072" y="1232401"/>
                      <a:pt x="5130174" y="1259396"/>
                    </a:cubicBezTo>
                    <a:cubicBezTo>
                      <a:pt x="5130174" y="1259396"/>
                      <a:pt x="5130174" y="1259396"/>
                      <a:pt x="5118326" y="1274817"/>
                    </a:cubicBezTo>
                    <a:cubicBezTo>
                      <a:pt x="5118326" y="1274817"/>
                      <a:pt x="5118326" y="1274817"/>
                      <a:pt x="5130174" y="1286385"/>
                    </a:cubicBezTo>
                    <a:cubicBezTo>
                      <a:pt x="5130174" y="1286385"/>
                      <a:pt x="5130174" y="1286385"/>
                      <a:pt x="5145971" y="1267103"/>
                    </a:cubicBezTo>
                    <a:cubicBezTo>
                      <a:pt x="5145971" y="1267103"/>
                      <a:pt x="5145971" y="1267103"/>
                      <a:pt x="5153869" y="1251682"/>
                    </a:cubicBezTo>
                    <a:cubicBezTo>
                      <a:pt x="5153869" y="1251682"/>
                      <a:pt x="5153869" y="1251682"/>
                      <a:pt x="5157819" y="1243968"/>
                    </a:cubicBezTo>
                    <a:cubicBezTo>
                      <a:pt x="5157819" y="1243968"/>
                      <a:pt x="5157819" y="1243968"/>
                      <a:pt x="5169667" y="1228547"/>
                    </a:cubicBezTo>
                    <a:cubicBezTo>
                      <a:pt x="5169667" y="1228547"/>
                      <a:pt x="5169667" y="1228547"/>
                      <a:pt x="5193363" y="1216973"/>
                    </a:cubicBezTo>
                    <a:cubicBezTo>
                      <a:pt x="5193363" y="1216973"/>
                      <a:pt x="5193363" y="1216973"/>
                      <a:pt x="5205211" y="1209266"/>
                    </a:cubicBezTo>
                    <a:cubicBezTo>
                      <a:pt x="5205211" y="1209266"/>
                      <a:pt x="5205211" y="1209266"/>
                      <a:pt x="5217059" y="1186124"/>
                    </a:cubicBezTo>
                    <a:cubicBezTo>
                      <a:pt x="5217059" y="1186124"/>
                      <a:pt x="5217059" y="1186124"/>
                      <a:pt x="5221008" y="1166848"/>
                    </a:cubicBezTo>
                    <a:cubicBezTo>
                      <a:pt x="5221008" y="1166848"/>
                      <a:pt x="5221008" y="1166848"/>
                      <a:pt x="5232856" y="1151420"/>
                    </a:cubicBezTo>
                    <a:cubicBezTo>
                      <a:pt x="5232856" y="1151420"/>
                      <a:pt x="5232856" y="1151420"/>
                      <a:pt x="5248660" y="1135999"/>
                    </a:cubicBezTo>
                    <a:cubicBezTo>
                      <a:pt x="5248660" y="1135999"/>
                      <a:pt x="5248660" y="1135999"/>
                      <a:pt x="5248660" y="1143706"/>
                    </a:cubicBezTo>
                    <a:cubicBezTo>
                      <a:pt x="5248660" y="1143706"/>
                      <a:pt x="5248660" y="1143706"/>
                      <a:pt x="5248660" y="1151420"/>
                    </a:cubicBezTo>
                    <a:cubicBezTo>
                      <a:pt x="5248660" y="1151420"/>
                      <a:pt x="5248660" y="1151420"/>
                      <a:pt x="5248660" y="1159134"/>
                    </a:cubicBezTo>
                    <a:cubicBezTo>
                      <a:pt x="5248660" y="1159134"/>
                      <a:pt x="5248660" y="1159134"/>
                      <a:pt x="5248660" y="1166848"/>
                    </a:cubicBezTo>
                    <a:cubicBezTo>
                      <a:pt x="5248660" y="1166848"/>
                      <a:pt x="5248660" y="1166848"/>
                      <a:pt x="5248660" y="1174555"/>
                    </a:cubicBezTo>
                    <a:cubicBezTo>
                      <a:pt x="5248660" y="1174555"/>
                      <a:pt x="5248660" y="1174555"/>
                      <a:pt x="5232856" y="1178417"/>
                    </a:cubicBezTo>
                    <a:cubicBezTo>
                      <a:pt x="5232856" y="1178417"/>
                      <a:pt x="5232856" y="1178417"/>
                      <a:pt x="5232856" y="1189984"/>
                    </a:cubicBezTo>
                    <a:cubicBezTo>
                      <a:pt x="5232856" y="1189984"/>
                      <a:pt x="5232856" y="1189984"/>
                      <a:pt x="5228907" y="1205405"/>
                    </a:cubicBezTo>
                    <a:cubicBezTo>
                      <a:pt x="5228907" y="1205405"/>
                      <a:pt x="5228907" y="1205405"/>
                      <a:pt x="5209161" y="1243968"/>
                    </a:cubicBezTo>
                    <a:cubicBezTo>
                      <a:pt x="5209161" y="1243968"/>
                      <a:pt x="5209161" y="1243968"/>
                      <a:pt x="5197312" y="1267103"/>
                    </a:cubicBezTo>
                    <a:cubicBezTo>
                      <a:pt x="5197312" y="1267103"/>
                      <a:pt x="5197312" y="1267103"/>
                      <a:pt x="5193363" y="1286385"/>
                    </a:cubicBezTo>
                    <a:cubicBezTo>
                      <a:pt x="5193363" y="1286385"/>
                      <a:pt x="5193363" y="1286385"/>
                      <a:pt x="5189414" y="1317235"/>
                    </a:cubicBezTo>
                    <a:cubicBezTo>
                      <a:pt x="5189414" y="1317235"/>
                      <a:pt x="5189414" y="1317235"/>
                      <a:pt x="5189414" y="1328809"/>
                    </a:cubicBezTo>
                    <a:cubicBezTo>
                      <a:pt x="5189414" y="1328809"/>
                      <a:pt x="5189414" y="1328809"/>
                      <a:pt x="5197312" y="1344230"/>
                    </a:cubicBezTo>
                    <a:cubicBezTo>
                      <a:pt x="5197312" y="1344230"/>
                      <a:pt x="5197312" y="1344230"/>
                      <a:pt x="5197312" y="1351944"/>
                    </a:cubicBezTo>
                    <a:cubicBezTo>
                      <a:pt x="5197312" y="1351944"/>
                      <a:pt x="5197312" y="1351944"/>
                      <a:pt x="5181514" y="1367365"/>
                    </a:cubicBezTo>
                    <a:cubicBezTo>
                      <a:pt x="5181514" y="1367365"/>
                      <a:pt x="5181514" y="1367365"/>
                      <a:pt x="5181514" y="1375079"/>
                    </a:cubicBezTo>
                    <a:cubicBezTo>
                      <a:pt x="5181514" y="1375079"/>
                      <a:pt x="5181514" y="1375079"/>
                      <a:pt x="5173616" y="1386647"/>
                    </a:cubicBezTo>
                    <a:cubicBezTo>
                      <a:pt x="5173616" y="1386647"/>
                      <a:pt x="5173616" y="1386647"/>
                      <a:pt x="5173616" y="1402076"/>
                    </a:cubicBezTo>
                    <a:cubicBezTo>
                      <a:pt x="5173616" y="1402076"/>
                      <a:pt x="5173616" y="1402076"/>
                      <a:pt x="5173616" y="1429064"/>
                    </a:cubicBezTo>
                    <a:cubicBezTo>
                      <a:pt x="5173616" y="1429064"/>
                      <a:pt x="5173616" y="1429064"/>
                      <a:pt x="5181514" y="1448346"/>
                    </a:cubicBezTo>
                    <a:cubicBezTo>
                      <a:pt x="5181514" y="1448346"/>
                      <a:pt x="5181514" y="1448346"/>
                      <a:pt x="5173616" y="1459913"/>
                    </a:cubicBezTo>
                    <a:cubicBezTo>
                      <a:pt x="5173616" y="1459913"/>
                      <a:pt x="5173616" y="1459913"/>
                      <a:pt x="5169667" y="1471488"/>
                    </a:cubicBezTo>
                    <a:cubicBezTo>
                      <a:pt x="5169667" y="1471488"/>
                      <a:pt x="5169667" y="1471488"/>
                      <a:pt x="5161768" y="1494623"/>
                    </a:cubicBezTo>
                    <a:cubicBezTo>
                      <a:pt x="5161768" y="1494623"/>
                      <a:pt x="5161768" y="1494623"/>
                      <a:pt x="5157819" y="1525473"/>
                    </a:cubicBezTo>
                    <a:cubicBezTo>
                      <a:pt x="5157819" y="1525473"/>
                      <a:pt x="5157819" y="1525473"/>
                      <a:pt x="5161768" y="1552468"/>
                    </a:cubicBezTo>
                    <a:cubicBezTo>
                      <a:pt x="5161768" y="1552468"/>
                      <a:pt x="5161768" y="1552468"/>
                      <a:pt x="5181514" y="1598738"/>
                    </a:cubicBezTo>
                    <a:cubicBezTo>
                      <a:pt x="5181514" y="1598738"/>
                      <a:pt x="5181514" y="1598738"/>
                      <a:pt x="5181514" y="1614167"/>
                    </a:cubicBezTo>
                    <a:cubicBezTo>
                      <a:pt x="5181514" y="1614167"/>
                      <a:pt x="5181514" y="1614167"/>
                      <a:pt x="5181514" y="1660437"/>
                    </a:cubicBezTo>
                    <a:cubicBezTo>
                      <a:pt x="5181514" y="1660437"/>
                      <a:pt x="5181514" y="1660437"/>
                      <a:pt x="5176481" y="1660735"/>
                    </a:cubicBezTo>
                    <a:lnTo>
                      <a:pt x="5169785" y="1661132"/>
                    </a:lnTo>
                    <a:lnTo>
                      <a:pt x="5169915" y="1661396"/>
                    </a:lnTo>
                    <a:lnTo>
                      <a:pt x="5178615" y="1660887"/>
                    </a:lnTo>
                    <a:lnTo>
                      <a:pt x="5178615" y="1674492"/>
                    </a:lnTo>
                    <a:lnTo>
                      <a:pt x="5182059" y="1691224"/>
                    </a:lnTo>
                    <a:lnTo>
                      <a:pt x="5195307" y="1727016"/>
                    </a:lnTo>
                    <a:lnTo>
                      <a:pt x="5206636" y="1738027"/>
                    </a:lnTo>
                    <a:lnTo>
                      <a:pt x="5211304" y="1765256"/>
                    </a:lnTo>
                    <a:lnTo>
                      <a:pt x="5220641" y="1778871"/>
                    </a:lnTo>
                    <a:lnTo>
                      <a:pt x="5229984" y="1801561"/>
                    </a:lnTo>
                    <a:lnTo>
                      <a:pt x="5248662" y="1815176"/>
                    </a:lnTo>
                    <a:lnTo>
                      <a:pt x="5243994" y="1815176"/>
                    </a:lnTo>
                    <a:lnTo>
                      <a:pt x="5246308" y="1883419"/>
                    </a:lnTo>
                    <a:lnTo>
                      <a:pt x="5246311" y="1883427"/>
                    </a:lnTo>
                    <a:lnTo>
                      <a:pt x="5243995" y="1815178"/>
                    </a:lnTo>
                    <a:lnTo>
                      <a:pt x="5267343" y="1819712"/>
                    </a:lnTo>
                    <a:lnTo>
                      <a:pt x="5281352" y="1815178"/>
                    </a:lnTo>
                    <a:lnTo>
                      <a:pt x="5300031" y="1801565"/>
                    </a:lnTo>
                    <a:lnTo>
                      <a:pt x="5332718" y="1783411"/>
                    </a:lnTo>
                    <a:lnTo>
                      <a:pt x="5332718" y="1778872"/>
                    </a:lnTo>
                    <a:lnTo>
                      <a:pt x="5334628" y="1778750"/>
                    </a:lnTo>
                    <a:lnTo>
                      <a:pt x="5351801" y="1762028"/>
                    </a:lnTo>
                    <a:cubicBezTo>
                      <a:pt x="5354273" y="1759621"/>
                      <a:pt x="5354273" y="1759621"/>
                      <a:pt x="5354273" y="1759621"/>
                    </a:cubicBezTo>
                    <a:cubicBezTo>
                      <a:pt x="5362177" y="1744233"/>
                      <a:pt x="5362177" y="1744233"/>
                      <a:pt x="5362177" y="1744233"/>
                    </a:cubicBezTo>
                    <a:cubicBezTo>
                      <a:pt x="5377997" y="1717283"/>
                      <a:pt x="5377997" y="1717283"/>
                      <a:pt x="5377997" y="1717283"/>
                    </a:cubicBezTo>
                    <a:cubicBezTo>
                      <a:pt x="5393807" y="1682643"/>
                      <a:pt x="5393807" y="1682643"/>
                      <a:pt x="5393807" y="1682643"/>
                    </a:cubicBezTo>
                    <a:cubicBezTo>
                      <a:pt x="5401713" y="1644159"/>
                      <a:pt x="5401713" y="1644159"/>
                      <a:pt x="5401713" y="1644159"/>
                    </a:cubicBezTo>
                    <a:cubicBezTo>
                      <a:pt x="5397761" y="1574880"/>
                      <a:pt x="5397761" y="1574880"/>
                      <a:pt x="5397761" y="1574880"/>
                    </a:cubicBezTo>
                    <a:cubicBezTo>
                      <a:pt x="5397761" y="1544085"/>
                      <a:pt x="5397761" y="1544085"/>
                      <a:pt x="5397761" y="1544085"/>
                    </a:cubicBezTo>
                    <a:cubicBezTo>
                      <a:pt x="5381950" y="1520998"/>
                      <a:pt x="5381950" y="1520998"/>
                      <a:pt x="5381950" y="1520998"/>
                    </a:cubicBezTo>
                    <a:cubicBezTo>
                      <a:pt x="5366130" y="1490203"/>
                      <a:pt x="5366130" y="1490203"/>
                      <a:pt x="5366130" y="1490203"/>
                    </a:cubicBezTo>
                    <a:cubicBezTo>
                      <a:pt x="5350319" y="1474806"/>
                      <a:pt x="5350319" y="1474806"/>
                      <a:pt x="5350319" y="1474806"/>
                    </a:cubicBezTo>
                    <a:cubicBezTo>
                      <a:pt x="5338452" y="1447865"/>
                      <a:pt x="5338452" y="1447865"/>
                      <a:pt x="5338452" y="1447865"/>
                    </a:cubicBezTo>
                    <a:cubicBezTo>
                      <a:pt x="5346367" y="1428623"/>
                      <a:pt x="5346367" y="1428623"/>
                      <a:pt x="5346367" y="1428623"/>
                    </a:cubicBezTo>
                    <a:cubicBezTo>
                      <a:pt x="5354273" y="1420924"/>
                      <a:pt x="5354273" y="1420924"/>
                      <a:pt x="5354273" y="1420924"/>
                    </a:cubicBezTo>
                    <a:cubicBezTo>
                      <a:pt x="5354273" y="1405527"/>
                      <a:pt x="5354273" y="1405527"/>
                      <a:pt x="5354273" y="1405527"/>
                    </a:cubicBezTo>
                    <a:cubicBezTo>
                      <a:pt x="5346367" y="1374741"/>
                      <a:pt x="5346367" y="1374741"/>
                      <a:pt x="5346367" y="1374741"/>
                    </a:cubicBezTo>
                    <a:cubicBezTo>
                      <a:pt x="5334500" y="1363198"/>
                      <a:pt x="5334500" y="1363198"/>
                      <a:pt x="5334500" y="1363198"/>
                    </a:cubicBezTo>
                    <a:cubicBezTo>
                      <a:pt x="5346367" y="1355499"/>
                      <a:pt x="5346367" y="1355499"/>
                      <a:pt x="5346367" y="1355499"/>
                    </a:cubicBezTo>
                    <a:cubicBezTo>
                      <a:pt x="5350319" y="1336248"/>
                      <a:pt x="5350319" y="1336248"/>
                      <a:pt x="5350319" y="1336248"/>
                    </a:cubicBezTo>
                    <a:cubicBezTo>
                      <a:pt x="5354273" y="1317006"/>
                      <a:pt x="5354273" y="1317006"/>
                      <a:pt x="5354273" y="1317006"/>
                    </a:cubicBezTo>
                    <a:cubicBezTo>
                      <a:pt x="5362177" y="1305462"/>
                      <a:pt x="5362177" y="1305462"/>
                      <a:pt x="5362177" y="1305462"/>
                    </a:cubicBezTo>
                    <a:cubicBezTo>
                      <a:pt x="5362177" y="1274667"/>
                      <a:pt x="5362177" y="1274667"/>
                      <a:pt x="5362177" y="1274667"/>
                    </a:cubicBezTo>
                    <a:cubicBezTo>
                      <a:pt x="5358225" y="1259279"/>
                      <a:pt x="5358225" y="1259279"/>
                      <a:pt x="5358225" y="1259279"/>
                    </a:cubicBezTo>
                    <a:cubicBezTo>
                      <a:pt x="5362177" y="1240028"/>
                      <a:pt x="5362177" y="1240028"/>
                      <a:pt x="5362177" y="1240028"/>
                    </a:cubicBezTo>
                    <a:cubicBezTo>
                      <a:pt x="5374036" y="1224640"/>
                      <a:pt x="5374036" y="1224640"/>
                      <a:pt x="5374036" y="1224640"/>
                    </a:cubicBezTo>
                    <a:cubicBezTo>
                      <a:pt x="5381950" y="1209242"/>
                      <a:pt x="5381950" y="1209242"/>
                      <a:pt x="5381950" y="1209242"/>
                    </a:cubicBezTo>
                    <a:cubicBezTo>
                      <a:pt x="5381950" y="1190000"/>
                      <a:pt x="5381950" y="1190000"/>
                      <a:pt x="5381950" y="1190000"/>
                    </a:cubicBezTo>
                    <a:cubicBezTo>
                      <a:pt x="5397761" y="1186146"/>
                      <a:pt x="5397761" y="1186146"/>
                      <a:pt x="5397761" y="1186146"/>
                    </a:cubicBezTo>
                    <a:cubicBezTo>
                      <a:pt x="5421485" y="1186146"/>
                      <a:pt x="5421485" y="1186146"/>
                      <a:pt x="5421485" y="1186146"/>
                    </a:cubicBezTo>
                    <a:cubicBezTo>
                      <a:pt x="5429391" y="1155361"/>
                      <a:pt x="5429391" y="1155361"/>
                      <a:pt x="5429391" y="1155361"/>
                    </a:cubicBezTo>
                    <a:cubicBezTo>
                      <a:pt x="5433343" y="1147662"/>
                      <a:pt x="5433343" y="1147662"/>
                      <a:pt x="5433343" y="1147662"/>
                    </a:cubicBezTo>
                    <a:cubicBezTo>
                      <a:pt x="5441249" y="1143808"/>
                      <a:pt x="5441249" y="1143808"/>
                      <a:pt x="5441249" y="1143808"/>
                    </a:cubicBezTo>
                    <a:cubicBezTo>
                      <a:pt x="5453116" y="1178447"/>
                      <a:pt x="5453116" y="1178447"/>
                      <a:pt x="5453116" y="1178447"/>
                    </a:cubicBezTo>
                    <a:cubicBezTo>
                      <a:pt x="5437295" y="1197689"/>
                      <a:pt x="5437295" y="1197689"/>
                      <a:pt x="5437295" y="1197689"/>
                    </a:cubicBezTo>
                    <a:cubicBezTo>
                      <a:pt x="5437295" y="1205388"/>
                      <a:pt x="5437295" y="1205388"/>
                      <a:pt x="5437295" y="1205388"/>
                    </a:cubicBezTo>
                    <a:cubicBezTo>
                      <a:pt x="5437295" y="1205388"/>
                      <a:pt x="5441249" y="1209242"/>
                      <a:pt x="5445210" y="1209242"/>
                    </a:cubicBezTo>
                    <a:cubicBezTo>
                      <a:pt x="5449164" y="1209242"/>
                      <a:pt x="5449164" y="1209242"/>
                      <a:pt x="5449164" y="1209242"/>
                    </a:cubicBezTo>
                    <a:cubicBezTo>
                      <a:pt x="5449164" y="1209242"/>
                      <a:pt x="5457068" y="1205388"/>
                      <a:pt x="5457068" y="1205388"/>
                    </a:cubicBezTo>
                    <a:cubicBezTo>
                      <a:pt x="5457068" y="1201543"/>
                      <a:pt x="5461021" y="1190000"/>
                      <a:pt x="5461021" y="1190000"/>
                    </a:cubicBezTo>
                    <a:cubicBezTo>
                      <a:pt x="5464973" y="1186146"/>
                      <a:pt x="5464973" y="1186146"/>
                      <a:pt x="5464973" y="1186146"/>
                    </a:cubicBezTo>
                    <a:cubicBezTo>
                      <a:pt x="5468925" y="1166904"/>
                      <a:pt x="5468925" y="1166904"/>
                      <a:pt x="5468925" y="1166904"/>
                    </a:cubicBezTo>
                    <a:cubicBezTo>
                      <a:pt x="5468925" y="1155361"/>
                      <a:pt x="5468925" y="1155361"/>
                      <a:pt x="5468925" y="1155361"/>
                    </a:cubicBezTo>
                    <a:cubicBezTo>
                      <a:pt x="5468925" y="1139963"/>
                      <a:pt x="5468925" y="1139963"/>
                      <a:pt x="5468925" y="1139963"/>
                    </a:cubicBezTo>
                    <a:cubicBezTo>
                      <a:pt x="5468925" y="1124566"/>
                      <a:pt x="5468925" y="1124566"/>
                      <a:pt x="5468925" y="1124566"/>
                    </a:cubicBezTo>
                    <a:cubicBezTo>
                      <a:pt x="5480794" y="1109168"/>
                      <a:pt x="5480794" y="1109168"/>
                      <a:pt x="5480794" y="1109168"/>
                    </a:cubicBezTo>
                    <a:cubicBezTo>
                      <a:pt x="5488698" y="1101469"/>
                      <a:pt x="5488698" y="1101469"/>
                      <a:pt x="5488698" y="1101469"/>
                    </a:cubicBezTo>
                    <a:cubicBezTo>
                      <a:pt x="5508461" y="1097625"/>
                      <a:pt x="5508461" y="1097625"/>
                      <a:pt x="5508461" y="1097625"/>
                    </a:cubicBezTo>
                    <a:cubicBezTo>
                      <a:pt x="5516376" y="1089926"/>
                      <a:pt x="5516376" y="1089926"/>
                      <a:pt x="5516376" y="1089926"/>
                    </a:cubicBezTo>
                    <a:cubicBezTo>
                      <a:pt x="5500556" y="1074529"/>
                      <a:pt x="5500556" y="1074529"/>
                      <a:pt x="5500556" y="1074529"/>
                    </a:cubicBezTo>
                    <a:cubicBezTo>
                      <a:pt x="5496604" y="1062985"/>
                      <a:pt x="5496604" y="1062985"/>
                      <a:pt x="5496604" y="1062985"/>
                    </a:cubicBezTo>
                    <a:cubicBezTo>
                      <a:pt x="5504509" y="1051442"/>
                      <a:pt x="5504509" y="1051442"/>
                      <a:pt x="5504509" y="1051442"/>
                    </a:cubicBezTo>
                    <a:cubicBezTo>
                      <a:pt x="5512424" y="1039889"/>
                      <a:pt x="5512424" y="1039889"/>
                      <a:pt x="5512424" y="1039889"/>
                    </a:cubicBezTo>
                    <a:cubicBezTo>
                      <a:pt x="5516376" y="1036044"/>
                      <a:pt x="5516376" y="1036044"/>
                      <a:pt x="5516376" y="1036044"/>
                    </a:cubicBezTo>
                    <a:cubicBezTo>
                      <a:pt x="5516376" y="1028346"/>
                      <a:pt x="5516376" y="1028346"/>
                      <a:pt x="5516376" y="1028346"/>
                    </a:cubicBezTo>
                    <a:cubicBezTo>
                      <a:pt x="5520328" y="1024492"/>
                      <a:pt x="5520328" y="1024492"/>
                      <a:pt x="5520328" y="1024492"/>
                    </a:cubicBezTo>
                    <a:cubicBezTo>
                      <a:pt x="5520328" y="1024492"/>
                      <a:pt x="5520328" y="1024492"/>
                      <a:pt x="5524282" y="1024492"/>
                    </a:cubicBezTo>
                    <a:cubicBezTo>
                      <a:pt x="5524282" y="1024492"/>
                      <a:pt x="5540092" y="1020647"/>
                      <a:pt x="5540092" y="1020647"/>
                    </a:cubicBezTo>
                    <a:cubicBezTo>
                      <a:pt x="5548006" y="1020647"/>
                      <a:pt x="5548006" y="1020647"/>
                      <a:pt x="5548006" y="1020647"/>
                    </a:cubicBezTo>
                    <a:cubicBezTo>
                      <a:pt x="5540092" y="1009103"/>
                      <a:pt x="5540092" y="1009103"/>
                      <a:pt x="5540092" y="1009103"/>
                    </a:cubicBezTo>
                    <a:cubicBezTo>
                      <a:pt x="5524282" y="997551"/>
                      <a:pt x="5524282" y="997551"/>
                      <a:pt x="5524282" y="997551"/>
                    </a:cubicBezTo>
                    <a:cubicBezTo>
                      <a:pt x="5516376" y="989852"/>
                      <a:pt x="5516376" y="989852"/>
                      <a:pt x="5516376" y="989852"/>
                    </a:cubicBezTo>
                    <a:cubicBezTo>
                      <a:pt x="5504509" y="982163"/>
                      <a:pt x="5504509" y="982163"/>
                      <a:pt x="5504509" y="982163"/>
                    </a:cubicBezTo>
                    <a:cubicBezTo>
                      <a:pt x="5484746" y="974464"/>
                      <a:pt x="5484746" y="974464"/>
                      <a:pt x="5484746" y="974464"/>
                    </a:cubicBezTo>
                    <a:cubicBezTo>
                      <a:pt x="5449164" y="970610"/>
                      <a:pt x="5449164" y="970610"/>
                      <a:pt x="5449164" y="970610"/>
                    </a:cubicBezTo>
                    <a:close/>
                    <a:moveTo>
                      <a:pt x="4545885" y="912118"/>
                    </a:moveTo>
                    <a:lnTo>
                      <a:pt x="4534207" y="921200"/>
                    </a:lnTo>
                    <a:lnTo>
                      <a:pt x="4534207" y="927075"/>
                    </a:lnTo>
                    <a:lnTo>
                      <a:pt x="4537434" y="929012"/>
                    </a:lnTo>
                    <a:lnTo>
                      <a:pt x="4537761" y="920047"/>
                    </a:lnTo>
                    <a:cubicBezTo>
                      <a:pt x="4537761" y="920047"/>
                      <a:pt x="4537761" y="920047"/>
                      <a:pt x="4539736" y="918120"/>
                    </a:cubicBezTo>
                    <a:close/>
                    <a:moveTo>
                      <a:pt x="756357" y="661392"/>
                    </a:moveTo>
                    <a:lnTo>
                      <a:pt x="756358" y="663733"/>
                    </a:lnTo>
                    <a:cubicBezTo>
                      <a:pt x="756358" y="663733"/>
                      <a:pt x="756358" y="663733"/>
                      <a:pt x="757841" y="664214"/>
                    </a:cubicBezTo>
                    <a:lnTo>
                      <a:pt x="758205" y="664331"/>
                    </a:lnTo>
                    <a:lnTo>
                      <a:pt x="758205" y="661392"/>
                    </a:lnTo>
                    <a:close/>
                    <a:moveTo>
                      <a:pt x="720740" y="645530"/>
                    </a:moveTo>
                    <a:lnTo>
                      <a:pt x="720740" y="648363"/>
                    </a:lnTo>
                    <a:cubicBezTo>
                      <a:pt x="720740" y="648363"/>
                      <a:pt x="720740" y="648363"/>
                      <a:pt x="724701" y="656053"/>
                    </a:cubicBezTo>
                    <a:lnTo>
                      <a:pt x="726127" y="656514"/>
                    </a:lnTo>
                    <a:lnTo>
                      <a:pt x="723207" y="650815"/>
                    </a:lnTo>
                    <a:cubicBezTo>
                      <a:pt x="722713" y="649854"/>
                      <a:pt x="722713" y="649854"/>
                      <a:pt x="722713" y="649854"/>
                    </a:cubicBezTo>
                    <a:cubicBezTo>
                      <a:pt x="722713" y="646012"/>
                      <a:pt x="722713" y="646012"/>
                      <a:pt x="722713" y="646012"/>
                    </a:cubicBezTo>
                    <a:close/>
                    <a:moveTo>
                      <a:pt x="3889429" y="506825"/>
                    </a:moveTo>
                    <a:lnTo>
                      <a:pt x="3889794" y="508595"/>
                    </a:lnTo>
                    <a:lnTo>
                      <a:pt x="3889794" y="508249"/>
                    </a:lnTo>
                    <a:close/>
                    <a:moveTo>
                      <a:pt x="7620829" y="326734"/>
                    </a:moveTo>
                    <a:lnTo>
                      <a:pt x="7681538" y="363033"/>
                    </a:lnTo>
                    <a:lnTo>
                      <a:pt x="7690876" y="376646"/>
                    </a:lnTo>
                    <a:lnTo>
                      <a:pt x="7700214" y="408411"/>
                    </a:lnTo>
                    <a:lnTo>
                      <a:pt x="7709556" y="444716"/>
                    </a:lnTo>
                    <a:lnTo>
                      <a:pt x="7718895" y="467410"/>
                    </a:lnTo>
                    <a:lnTo>
                      <a:pt x="7728232" y="508247"/>
                    </a:lnTo>
                    <a:lnTo>
                      <a:pt x="7746913" y="549086"/>
                    </a:lnTo>
                    <a:lnTo>
                      <a:pt x="7751580" y="580853"/>
                    </a:lnTo>
                    <a:lnTo>
                      <a:pt x="7765589" y="603545"/>
                    </a:lnTo>
                    <a:lnTo>
                      <a:pt x="7784269" y="612618"/>
                    </a:lnTo>
                    <a:lnTo>
                      <a:pt x="7802945" y="612618"/>
                    </a:lnTo>
                    <a:lnTo>
                      <a:pt x="7812287" y="608085"/>
                    </a:lnTo>
                    <a:lnTo>
                      <a:pt x="7826297" y="603545"/>
                    </a:lnTo>
                    <a:lnTo>
                      <a:pt x="7830964" y="617158"/>
                    </a:lnTo>
                    <a:lnTo>
                      <a:pt x="7830964" y="635311"/>
                    </a:lnTo>
                    <a:lnTo>
                      <a:pt x="7835635" y="657996"/>
                    </a:lnTo>
                    <a:lnTo>
                      <a:pt x="7844973" y="676149"/>
                    </a:lnTo>
                    <a:lnTo>
                      <a:pt x="7854311" y="676149"/>
                    </a:lnTo>
                    <a:lnTo>
                      <a:pt x="7872991" y="676149"/>
                    </a:lnTo>
                    <a:lnTo>
                      <a:pt x="7882330" y="698842"/>
                    </a:lnTo>
                    <a:lnTo>
                      <a:pt x="7891672" y="703381"/>
                    </a:lnTo>
                    <a:lnTo>
                      <a:pt x="7891672" y="707915"/>
                    </a:lnTo>
                    <a:lnTo>
                      <a:pt x="7882330" y="716995"/>
                    </a:lnTo>
                    <a:lnTo>
                      <a:pt x="7887000" y="726068"/>
                    </a:lnTo>
                    <a:lnTo>
                      <a:pt x="7896339" y="726068"/>
                    </a:lnTo>
                    <a:lnTo>
                      <a:pt x="7901010" y="726068"/>
                    </a:lnTo>
                    <a:lnTo>
                      <a:pt x="7905681" y="730608"/>
                    </a:lnTo>
                    <a:lnTo>
                      <a:pt x="7901010" y="757834"/>
                    </a:lnTo>
                    <a:lnTo>
                      <a:pt x="7891672" y="766906"/>
                    </a:lnTo>
                    <a:lnTo>
                      <a:pt x="7872991" y="766906"/>
                    </a:lnTo>
                    <a:lnTo>
                      <a:pt x="7858982" y="780526"/>
                    </a:lnTo>
                    <a:lnTo>
                      <a:pt x="7854311" y="785059"/>
                    </a:lnTo>
                    <a:lnTo>
                      <a:pt x="7844973" y="785059"/>
                    </a:lnTo>
                    <a:lnTo>
                      <a:pt x="7844973" y="798671"/>
                    </a:lnTo>
                    <a:lnTo>
                      <a:pt x="7840306" y="803212"/>
                    </a:lnTo>
                    <a:lnTo>
                      <a:pt x="7830964" y="803212"/>
                    </a:lnTo>
                    <a:lnTo>
                      <a:pt x="7812287" y="803212"/>
                    </a:lnTo>
                    <a:lnTo>
                      <a:pt x="7812287" y="830438"/>
                    </a:lnTo>
                    <a:lnTo>
                      <a:pt x="7802945" y="830438"/>
                    </a:lnTo>
                    <a:lnTo>
                      <a:pt x="7798278" y="830438"/>
                    </a:lnTo>
                    <a:lnTo>
                      <a:pt x="7802945" y="848590"/>
                    </a:lnTo>
                    <a:lnTo>
                      <a:pt x="7793608" y="853130"/>
                    </a:lnTo>
                    <a:lnTo>
                      <a:pt x="7779599" y="844057"/>
                    </a:lnTo>
                    <a:lnTo>
                      <a:pt x="7765589" y="830438"/>
                    </a:lnTo>
                    <a:lnTo>
                      <a:pt x="7760922" y="834977"/>
                    </a:lnTo>
                    <a:lnTo>
                      <a:pt x="7760922" y="844057"/>
                    </a:lnTo>
                    <a:lnTo>
                      <a:pt x="7770260" y="853130"/>
                    </a:lnTo>
                    <a:lnTo>
                      <a:pt x="7779599" y="862203"/>
                    </a:lnTo>
                    <a:lnTo>
                      <a:pt x="7765589" y="875823"/>
                    </a:lnTo>
                    <a:lnTo>
                      <a:pt x="7751580" y="880356"/>
                    </a:lnTo>
                    <a:lnTo>
                      <a:pt x="7751580" y="862203"/>
                    </a:lnTo>
                    <a:lnTo>
                      <a:pt x="7751580" y="853130"/>
                    </a:lnTo>
                    <a:lnTo>
                      <a:pt x="7737571" y="848590"/>
                    </a:lnTo>
                    <a:lnTo>
                      <a:pt x="7728232" y="853130"/>
                    </a:lnTo>
                    <a:lnTo>
                      <a:pt x="7728232" y="871282"/>
                    </a:lnTo>
                    <a:lnTo>
                      <a:pt x="7728232" y="880356"/>
                    </a:lnTo>
                    <a:lnTo>
                      <a:pt x="7704886" y="880356"/>
                    </a:lnTo>
                    <a:lnTo>
                      <a:pt x="7700214" y="871282"/>
                    </a:lnTo>
                    <a:lnTo>
                      <a:pt x="7681538" y="853130"/>
                    </a:lnTo>
                    <a:lnTo>
                      <a:pt x="7681538" y="862203"/>
                    </a:lnTo>
                    <a:lnTo>
                      <a:pt x="7676867" y="875823"/>
                    </a:lnTo>
                    <a:lnTo>
                      <a:pt x="7676867" y="884896"/>
                    </a:lnTo>
                    <a:lnTo>
                      <a:pt x="7681538" y="898509"/>
                    </a:lnTo>
                    <a:lnTo>
                      <a:pt x="7681538" y="907589"/>
                    </a:lnTo>
                    <a:lnTo>
                      <a:pt x="7676867" y="925735"/>
                    </a:lnTo>
                    <a:lnTo>
                      <a:pt x="7681538" y="939354"/>
                    </a:lnTo>
                    <a:lnTo>
                      <a:pt x="7676867" y="957500"/>
                    </a:lnTo>
                    <a:lnTo>
                      <a:pt x="7672196" y="966580"/>
                    </a:lnTo>
                    <a:lnTo>
                      <a:pt x="7658191" y="971113"/>
                    </a:lnTo>
                    <a:lnTo>
                      <a:pt x="7644182" y="957500"/>
                    </a:lnTo>
                    <a:lnTo>
                      <a:pt x="7634838" y="957500"/>
                    </a:lnTo>
                    <a:lnTo>
                      <a:pt x="7639510" y="980193"/>
                    </a:lnTo>
                    <a:lnTo>
                      <a:pt x="7634838" y="993805"/>
                    </a:lnTo>
                    <a:lnTo>
                      <a:pt x="7620829" y="998346"/>
                    </a:lnTo>
                    <a:lnTo>
                      <a:pt x="7611492" y="993805"/>
                    </a:lnTo>
                    <a:lnTo>
                      <a:pt x="7592816" y="993805"/>
                    </a:lnTo>
                    <a:lnTo>
                      <a:pt x="7597483" y="1002878"/>
                    </a:lnTo>
                    <a:lnTo>
                      <a:pt x="7602154" y="1002878"/>
                    </a:lnTo>
                    <a:lnTo>
                      <a:pt x="7602154" y="1007419"/>
                    </a:lnTo>
                    <a:lnTo>
                      <a:pt x="7602154" y="1021031"/>
                    </a:lnTo>
                    <a:lnTo>
                      <a:pt x="7597483" y="1021031"/>
                    </a:lnTo>
                    <a:lnTo>
                      <a:pt x="7592816" y="1016499"/>
                    </a:lnTo>
                    <a:lnTo>
                      <a:pt x="7583473" y="1007419"/>
                    </a:lnTo>
                    <a:lnTo>
                      <a:pt x="7583473" y="1021031"/>
                    </a:lnTo>
                    <a:lnTo>
                      <a:pt x="7578806" y="1025571"/>
                    </a:lnTo>
                    <a:lnTo>
                      <a:pt x="7569464" y="1030111"/>
                    </a:lnTo>
                    <a:lnTo>
                      <a:pt x="7569464" y="1025571"/>
                    </a:lnTo>
                    <a:lnTo>
                      <a:pt x="7564797" y="1021031"/>
                    </a:lnTo>
                    <a:lnTo>
                      <a:pt x="7555455" y="1030111"/>
                    </a:lnTo>
                    <a:lnTo>
                      <a:pt x="7555455" y="1034644"/>
                    </a:lnTo>
                    <a:lnTo>
                      <a:pt x="7546116" y="1043724"/>
                    </a:lnTo>
                    <a:lnTo>
                      <a:pt x="7546116" y="1048264"/>
                    </a:lnTo>
                    <a:lnTo>
                      <a:pt x="7546116" y="1057338"/>
                    </a:lnTo>
                    <a:lnTo>
                      <a:pt x="7550788" y="1057338"/>
                    </a:lnTo>
                    <a:lnTo>
                      <a:pt x="7564797" y="1057338"/>
                    </a:lnTo>
                    <a:lnTo>
                      <a:pt x="7564797" y="1080030"/>
                    </a:lnTo>
                    <a:lnTo>
                      <a:pt x="7550788" y="1080030"/>
                    </a:lnTo>
                    <a:lnTo>
                      <a:pt x="7546116" y="1080030"/>
                    </a:lnTo>
                    <a:lnTo>
                      <a:pt x="7536779" y="1080030"/>
                    </a:lnTo>
                    <a:lnTo>
                      <a:pt x="7536779" y="1093643"/>
                    </a:lnTo>
                    <a:lnTo>
                      <a:pt x="7532107" y="1102716"/>
                    </a:lnTo>
                    <a:lnTo>
                      <a:pt x="7532107" y="1116328"/>
                    </a:lnTo>
                    <a:lnTo>
                      <a:pt x="7522770" y="1116328"/>
                    </a:lnTo>
                    <a:lnTo>
                      <a:pt x="7518098" y="1125408"/>
                    </a:lnTo>
                    <a:lnTo>
                      <a:pt x="7518098" y="1134481"/>
                    </a:lnTo>
                    <a:lnTo>
                      <a:pt x="7518098" y="1148094"/>
                    </a:lnTo>
                    <a:lnTo>
                      <a:pt x="7518098" y="1152634"/>
                    </a:lnTo>
                    <a:lnTo>
                      <a:pt x="7513432" y="1166247"/>
                    </a:lnTo>
                    <a:lnTo>
                      <a:pt x="7513432" y="1175327"/>
                    </a:lnTo>
                    <a:lnTo>
                      <a:pt x="7508666" y="1171159"/>
                    </a:lnTo>
                    <a:lnTo>
                      <a:pt x="7499423" y="1207092"/>
                    </a:lnTo>
                    <a:lnTo>
                      <a:pt x="7504092" y="1220705"/>
                    </a:lnTo>
                    <a:lnTo>
                      <a:pt x="7466735" y="1234317"/>
                    </a:lnTo>
                    <a:lnTo>
                      <a:pt x="7462066" y="1257010"/>
                    </a:lnTo>
                    <a:lnTo>
                      <a:pt x="7289290" y="1297852"/>
                    </a:lnTo>
                    <a:lnTo>
                      <a:pt x="7279950" y="1266085"/>
                    </a:lnTo>
                    <a:lnTo>
                      <a:pt x="7284619" y="1225242"/>
                    </a:lnTo>
                    <a:lnTo>
                      <a:pt x="7279950" y="1175325"/>
                    </a:lnTo>
                    <a:lnTo>
                      <a:pt x="7275281" y="1125407"/>
                    </a:lnTo>
                    <a:lnTo>
                      <a:pt x="7289290" y="1057340"/>
                    </a:lnTo>
                    <a:lnTo>
                      <a:pt x="7289290" y="998347"/>
                    </a:lnTo>
                    <a:lnTo>
                      <a:pt x="7331316" y="966584"/>
                    </a:lnTo>
                    <a:lnTo>
                      <a:pt x="7331316" y="948429"/>
                    </a:lnTo>
                    <a:lnTo>
                      <a:pt x="7317307" y="930279"/>
                    </a:lnTo>
                    <a:lnTo>
                      <a:pt x="7317307" y="907592"/>
                    </a:lnTo>
                    <a:lnTo>
                      <a:pt x="7317307" y="871287"/>
                    </a:lnTo>
                    <a:lnTo>
                      <a:pt x="7303298" y="853137"/>
                    </a:lnTo>
                    <a:lnTo>
                      <a:pt x="7312638" y="834982"/>
                    </a:lnTo>
                    <a:lnTo>
                      <a:pt x="7317307" y="821369"/>
                    </a:lnTo>
                    <a:lnTo>
                      <a:pt x="7317307" y="798681"/>
                    </a:lnTo>
                    <a:lnTo>
                      <a:pt x="7340655" y="798681"/>
                    </a:lnTo>
                    <a:lnTo>
                      <a:pt x="7359333" y="794144"/>
                    </a:lnTo>
                    <a:lnTo>
                      <a:pt x="7447558" y="1073717"/>
                    </a:lnTo>
                    <a:lnTo>
                      <a:pt x="7359335" y="794139"/>
                    </a:lnTo>
                    <a:lnTo>
                      <a:pt x="7364002" y="780526"/>
                    </a:lnTo>
                    <a:lnTo>
                      <a:pt x="7392020" y="780526"/>
                    </a:lnTo>
                    <a:lnTo>
                      <a:pt x="7392020" y="757834"/>
                    </a:lnTo>
                    <a:lnTo>
                      <a:pt x="7406029" y="753293"/>
                    </a:lnTo>
                    <a:lnTo>
                      <a:pt x="7406029" y="721528"/>
                    </a:lnTo>
                    <a:lnTo>
                      <a:pt x="7415367" y="698842"/>
                    </a:lnTo>
                    <a:lnTo>
                      <a:pt x="7415367" y="671616"/>
                    </a:lnTo>
                    <a:lnTo>
                      <a:pt x="7424705" y="657996"/>
                    </a:lnTo>
                    <a:lnTo>
                      <a:pt x="7429376" y="648923"/>
                    </a:lnTo>
                    <a:lnTo>
                      <a:pt x="7420038" y="639850"/>
                    </a:lnTo>
                    <a:lnTo>
                      <a:pt x="7415367" y="617158"/>
                    </a:lnTo>
                    <a:lnTo>
                      <a:pt x="7420038" y="571780"/>
                    </a:lnTo>
                    <a:lnTo>
                      <a:pt x="7429376" y="530941"/>
                    </a:lnTo>
                    <a:lnTo>
                      <a:pt x="7452724" y="476482"/>
                    </a:lnTo>
                    <a:lnTo>
                      <a:pt x="7462066" y="426564"/>
                    </a:lnTo>
                    <a:lnTo>
                      <a:pt x="7485414" y="358492"/>
                    </a:lnTo>
                    <a:lnTo>
                      <a:pt x="7494751" y="349419"/>
                    </a:lnTo>
                    <a:lnTo>
                      <a:pt x="7499423" y="349419"/>
                    </a:lnTo>
                    <a:lnTo>
                      <a:pt x="7518098" y="353960"/>
                    </a:lnTo>
                    <a:lnTo>
                      <a:pt x="7541451" y="367572"/>
                    </a:lnTo>
                    <a:lnTo>
                      <a:pt x="7555455" y="376646"/>
                    </a:lnTo>
                    <a:lnTo>
                      <a:pt x="7569464" y="376646"/>
                    </a:lnTo>
                    <a:lnTo>
                      <a:pt x="7592816" y="358492"/>
                    </a:lnTo>
                    <a:lnTo>
                      <a:pt x="7606820" y="340346"/>
                    </a:lnTo>
                    <a:close/>
                    <a:moveTo>
                      <a:pt x="687232" y="0"/>
                    </a:moveTo>
                    <a:cubicBezTo>
                      <a:pt x="687232" y="0"/>
                      <a:pt x="911974" y="61524"/>
                      <a:pt x="959288" y="73061"/>
                    </a:cubicBezTo>
                    <a:cubicBezTo>
                      <a:pt x="1002657" y="84593"/>
                      <a:pt x="1294421" y="161502"/>
                      <a:pt x="1314140" y="165342"/>
                    </a:cubicBezTo>
                    <a:cubicBezTo>
                      <a:pt x="1333858" y="173039"/>
                      <a:pt x="1357509" y="173039"/>
                      <a:pt x="1357509" y="173039"/>
                    </a:cubicBezTo>
                    <a:lnTo>
                      <a:pt x="1400887" y="180729"/>
                    </a:lnTo>
                    <a:lnTo>
                      <a:pt x="1399289" y="188098"/>
                    </a:lnTo>
                    <a:lnTo>
                      <a:pt x="1399992" y="188245"/>
                    </a:lnTo>
                    <a:lnTo>
                      <a:pt x="1402445" y="176985"/>
                    </a:lnTo>
                    <a:cubicBezTo>
                      <a:pt x="1402445" y="176985"/>
                      <a:pt x="1402445" y="176985"/>
                      <a:pt x="1528933" y="207731"/>
                    </a:cubicBezTo>
                    <a:lnTo>
                      <a:pt x="1528710" y="208811"/>
                    </a:lnTo>
                    <a:lnTo>
                      <a:pt x="1546127" y="212475"/>
                    </a:lnTo>
                    <a:cubicBezTo>
                      <a:pt x="1626440" y="229281"/>
                      <a:pt x="1963256" y="298827"/>
                      <a:pt x="2212298" y="335918"/>
                    </a:cubicBezTo>
                    <a:cubicBezTo>
                      <a:pt x="2445536" y="370601"/>
                      <a:pt x="3030587" y="439964"/>
                      <a:pt x="3030587" y="439964"/>
                    </a:cubicBezTo>
                    <a:lnTo>
                      <a:pt x="3030561" y="440233"/>
                    </a:lnTo>
                    <a:lnTo>
                      <a:pt x="3040751" y="441180"/>
                    </a:lnTo>
                    <a:cubicBezTo>
                      <a:pt x="3088913" y="445639"/>
                      <a:pt x="3286116" y="463687"/>
                      <a:pt x="3358931" y="467046"/>
                    </a:cubicBezTo>
                    <a:cubicBezTo>
                      <a:pt x="3489700" y="474719"/>
                      <a:pt x="3885968" y="490069"/>
                      <a:pt x="3885968" y="490069"/>
                    </a:cubicBezTo>
                    <a:lnTo>
                      <a:pt x="3885973" y="490092"/>
                    </a:lnTo>
                    <a:lnTo>
                      <a:pt x="4127952" y="490092"/>
                    </a:lnTo>
                    <a:lnTo>
                      <a:pt x="4137285" y="471944"/>
                    </a:lnTo>
                    <a:lnTo>
                      <a:pt x="4146625" y="462867"/>
                    </a:lnTo>
                    <a:lnTo>
                      <a:pt x="4146625" y="417493"/>
                    </a:lnTo>
                    <a:lnTo>
                      <a:pt x="4165306" y="426562"/>
                    </a:lnTo>
                    <a:lnTo>
                      <a:pt x="4174647" y="440179"/>
                    </a:lnTo>
                    <a:lnTo>
                      <a:pt x="4155966" y="453788"/>
                    </a:lnTo>
                    <a:lnTo>
                      <a:pt x="4151295" y="471944"/>
                    </a:lnTo>
                    <a:lnTo>
                      <a:pt x="4137285" y="490092"/>
                    </a:lnTo>
                    <a:lnTo>
                      <a:pt x="4141954" y="508249"/>
                    </a:lnTo>
                    <a:lnTo>
                      <a:pt x="4155966" y="508249"/>
                    </a:lnTo>
                    <a:lnTo>
                      <a:pt x="4174647" y="508249"/>
                    </a:lnTo>
                    <a:lnTo>
                      <a:pt x="4193319" y="508249"/>
                    </a:lnTo>
                    <a:lnTo>
                      <a:pt x="4202660" y="526395"/>
                    </a:lnTo>
                    <a:lnTo>
                      <a:pt x="4226011" y="562700"/>
                    </a:lnTo>
                    <a:lnTo>
                      <a:pt x="4258695" y="571779"/>
                    </a:lnTo>
                    <a:lnTo>
                      <a:pt x="4277376" y="571779"/>
                    </a:lnTo>
                    <a:lnTo>
                      <a:pt x="4291386" y="571779"/>
                    </a:lnTo>
                    <a:lnTo>
                      <a:pt x="4319400" y="594465"/>
                    </a:lnTo>
                    <a:lnTo>
                      <a:pt x="4338081" y="594465"/>
                    </a:lnTo>
                    <a:lnTo>
                      <a:pt x="4352092" y="576318"/>
                    </a:lnTo>
                    <a:lnTo>
                      <a:pt x="4375435" y="576318"/>
                    </a:lnTo>
                    <a:lnTo>
                      <a:pt x="4394116" y="576318"/>
                    </a:lnTo>
                    <a:lnTo>
                      <a:pt x="4417468" y="576318"/>
                    </a:lnTo>
                    <a:lnTo>
                      <a:pt x="4440811" y="576318"/>
                    </a:lnTo>
                    <a:lnTo>
                      <a:pt x="4459492" y="580856"/>
                    </a:lnTo>
                    <a:lnTo>
                      <a:pt x="4445480" y="594465"/>
                    </a:lnTo>
                    <a:lnTo>
                      <a:pt x="4417468" y="580856"/>
                    </a:lnTo>
                    <a:lnTo>
                      <a:pt x="4440811" y="603543"/>
                    </a:lnTo>
                    <a:lnTo>
                      <a:pt x="4482843" y="608082"/>
                    </a:lnTo>
                    <a:lnTo>
                      <a:pt x="4487512" y="612621"/>
                    </a:lnTo>
                    <a:lnTo>
                      <a:pt x="4506186" y="621700"/>
                    </a:lnTo>
                    <a:lnTo>
                      <a:pt x="4520197" y="621700"/>
                    </a:lnTo>
                    <a:lnTo>
                      <a:pt x="4571562" y="635308"/>
                    </a:lnTo>
                    <a:lnTo>
                      <a:pt x="4590243" y="648925"/>
                    </a:lnTo>
                    <a:lnTo>
                      <a:pt x="4604253" y="667072"/>
                    </a:lnTo>
                    <a:lnTo>
                      <a:pt x="4641607" y="667072"/>
                    </a:lnTo>
                    <a:lnTo>
                      <a:pt x="4660288" y="653465"/>
                    </a:lnTo>
                    <a:lnTo>
                      <a:pt x="4674299" y="639847"/>
                    </a:lnTo>
                    <a:lnTo>
                      <a:pt x="4739667" y="653465"/>
                    </a:lnTo>
                    <a:lnTo>
                      <a:pt x="4819052" y="657995"/>
                    </a:lnTo>
                    <a:lnTo>
                      <a:pt x="4856414" y="667072"/>
                    </a:lnTo>
                    <a:lnTo>
                      <a:pt x="4749006" y="730602"/>
                    </a:lnTo>
                    <a:lnTo>
                      <a:pt x="4674299" y="780523"/>
                    </a:lnTo>
                    <a:lnTo>
                      <a:pt x="4636936" y="830436"/>
                    </a:lnTo>
                    <a:lnTo>
                      <a:pt x="4557550" y="903044"/>
                    </a:lnTo>
                    <a:lnTo>
                      <a:pt x="4554427" y="905473"/>
                    </a:lnTo>
                    <a:lnTo>
                      <a:pt x="4555041" y="906072"/>
                    </a:lnTo>
                    <a:cubicBezTo>
                      <a:pt x="4556521" y="907518"/>
                      <a:pt x="4559483" y="910411"/>
                      <a:pt x="4565406" y="916194"/>
                    </a:cubicBezTo>
                    <a:cubicBezTo>
                      <a:pt x="4565406" y="916194"/>
                      <a:pt x="4565406" y="916194"/>
                      <a:pt x="4585153" y="923908"/>
                    </a:cubicBezTo>
                    <a:cubicBezTo>
                      <a:pt x="4585153" y="923908"/>
                      <a:pt x="4585153" y="923908"/>
                      <a:pt x="4600951" y="923908"/>
                    </a:cubicBezTo>
                    <a:cubicBezTo>
                      <a:pt x="4600951" y="923908"/>
                      <a:pt x="4600951" y="923908"/>
                      <a:pt x="4608849" y="912334"/>
                    </a:cubicBezTo>
                    <a:cubicBezTo>
                      <a:pt x="4608849" y="912334"/>
                      <a:pt x="4608849" y="912334"/>
                      <a:pt x="4640444" y="896912"/>
                    </a:cubicBezTo>
                    <a:cubicBezTo>
                      <a:pt x="4640444" y="896912"/>
                      <a:pt x="4640444" y="896912"/>
                      <a:pt x="4660191" y="885345"/>
                    </a:cubicBezTo>
                    <a:cubicBezTo>
                      <a:pt x="4660191" y="885345"/>
                      <a:pt x="4660191" y="885345"/>
                      <a:pt x="4679938" y="877631"/>
                    </a:cubicBezTo>
                    <a:cubicBezTo>
                      <a:pt x="4679938" y="877631"/>
                      <a:pt x="4679938" y="877631"/>
                      <a:pt x="4695734" y="873777"/>
                    </a:cubicBezTo>
                    <a:cubicBezTo>
                      <a:pt x="4695734" y="873777"/>
                      <a:pt x="4695734" y="873777"/>
                      <a:pt x="4711532" y="866063"/>
                    </a:cubicBezTo>
                    <a:cubicBezTo>
                      <a:pt x="4711532" y="866063"/>
                      <a:pt x="4711532" y="866063"/>
                      <a:pt x="4719438" y="862210"/>
                    </a:cubicBezTo>
                    <a:cubicBezTo>
                      <a:pt x="4719438" y="862210"/>
                      <a:pt x="4719438" y="862210"/>
                      <a:pt x="4731286" y="869917"/>
                    </a:cubicBezTo>
                    <a:cubicBezTo>
                      <a:pt x="4731286" y="869917"/>
                      <a:pt x="4731286" y="869917"/>
                      <a:pt x="4727336" y="889198"/>
                    </a:cubicBezTo>
                    <a:cubicBezTo>
                      <a:pt x="4727336" y="889198"/>
                      <a:pt x="4727336" y="889198"/>
                      <a:pt x="4723388" y="896912"/>
                    </a:cubicBezTo>
                    <a:cubicBezTo>
                      <a:pt x="4723388" y="896912"/>
                      <a:pt x="4723388" y="896912"/>
                      <a:pt x="4719438" y="920047"/>
                    </a:cubicBezTo>
                    <a:cubicBezTo>
                      <a:pt x="4719438" y="920047"/>
                      <a:pt x="4719438" y="920047"/>
                      <a:pt x="4715481" y="927761"/>
                    </a:cubicBezTo>
                    <a:cubicBezTo>
                      <a:pt x="4715481" y="927761"/>
                      <a:pt x="4715481" y="927761"/>
                      <a:pt x="4719438" y="931615"/>
                    </a:cubicBezTo>
                    <a:cubicBezTo>
                      <a:pt x="4719438" y="931615"/>
                      <a:pt x="4719438" y="931615"/>
                      <a:pt x="4731286" y="927761"/>
                    </a:cubicBezTo>
                    <a:cubicBezTo>
                      <a:pt x="4731286" y="927761"/>
                      <a:pt x="4731286" y="927761"/>
                      <a:pt x="4739184" y="920047"/>
                    </a:cubicBezTo>
                    <a:cubicBezTo>
                      <a:pt x="4739184" y="920047"/>
                      <a:pt x="4739184" y="920047"/>
                      <a:pt x="4751033" y="923908"/>
                    </a:cubicBezTo>
                    <a:cubicBezTo>
                      <a:pt x="4751033" y="923908"/>
                      <a:pt x="4751033" y="923908"/>
                      <a:pt x="4762880" y="931615"/>
                    </a:cubicBezTo>
                    <a:cubicBezTo>
                      <a:pt x="4762880" y="931615"/>
                      <a:pt x="4762880" y="931615"/>
                      <a:pt x="4774728" y="939329"/>
                    </a:cubicBezTo>
                    <a:lnTo>
                      <a:pt x="4777032" y="939329"/>
                    </a:lnTo>
                    <a:lnTo>
                      <a:pt x="4777032" y="935970"/>
                    </a:lnTo>
                    <a:cubicBezTo>
                      <a:pt x="4784937" y="928272"/>
                      <a:pt x="4784937" y="928272"/>
                      <a:pt x="4784937" y="928272"/>
                    </a:cubicBezTo>
                    <a:cubicBezTo>
                      <a:pt x="4800747" y="928272"/>
                      <a:pt x="4800747" y="928272"/>
                      <a:pt x="4800747" y="928272"/>
                    </a:cubicBezTo>
                    <a:cubicBezTo>
                      <a:pt x="4820520" y="916728"/>
                      <a:pt x="4820520" y="916728"/>
                      <a:pt x="4820520" y="916728"/>
                    </a:cubicBezTo>
                    <a:cubicBezTo>
                      <a:pt x="4824473" y="909029"/>
                      <a:pt x="4824473" y="909029"/>
                      <a:pt x="4824473" y="909029"/>
                    </a:cubicBezTo>
                    <a:cubicBezTo>
                      <a:pt x="4832377" y="893632"/>
                      <a:pt x="4832377" y="893632"/>
                      <a:pt x="4832377" y="893632"/>
                    </a:cubicBezTo>
                    <a:cubicBezTo>
                      <a:pt x="4844246" y="882089"/>
                      <a:pt x="4844246" y="882089"/>
                      <a:pt x="4844246" y="882089"/>
                    </a:cubicBezTo>
                    <a:cubicBezTo>
                      <a:pt x="4856103" y="878244"/>
                      <a:pt x="4856103" y="878244"/>
                      <a:pt x="4856103" y="878244"/>
                    </a:cubicBezTo>
                    <a:cubicBezTo>
                      <a:pt x="4867961" y="878244"/>
                      <a:pt x="4867961" y="878244"/>
                      <a:pt x="4867961" y="878244"/>
                    </a:cubicBezTo>
                    <a:cubicBezTo>
                      <a:pt x="4891686" y="878244"/>
                      <a:pt x="4891686" y="878244"/>
                      <a:pt x="4891686" y="878244"/>
                    </a:cubicBezTo>
                    <a:cubicBezTo>
                      <a:pt x="4903543" y="870545"/>
                      <a:pt x="4903543" y="870545"/>
                      <a:pt x="4903543" y="870545"/>
                    </a:cubicBezTo>
                    <a:cubicBezTo>
                      <a:pt x="4943079" y="843604"/>
                      <a:pt x="4943079" y="843604"/>
                      <a:pt x="4943079" y="843604"/>
                    </a:cubicBezTo>
                    <a:cubicBezTo>
                      <a:pt x="4954946" y="839750"/>
                      <a:pt x="4954946" y="839750"/>
                      <a:pt x="4954946" y="839750"/>
                    </a:cubicBezTo>
                    <a:cubicBezTo>
                      <a:pt x="4970757" y="824353"/>
                      <a:pt x="4970757" y="824353"/>
                      <a:pt x="4970757" y="824353"/>
                    </a:cubicBezTo>
                    <a:cubicBezTo>
                      <a:pt x="4982624" y="805111"/>
                      <a:pt x="4982624" y="805111"/>
                      <a:pt x="4982624" y="805111"/>
                    </a:cubicBezTo>
                    <a:cubicBezTo>
                      <a:pt x="4998434" y="793567"/>
                      <a:pt x="4998434" y="793567"/>
                      <a:pt x="4998434" y="793567"/>
                    </a:cubicBezTo>
                    <a:cubicBezTo>
                      <a:pt x="5018207" y="774325"/>
                      <a:pt x="5018207" y="774325"/>
                      <a:pt x="5018207" y="774325"/>
                    </a:cubicBezTo>
                    <a:cubicBezTo>
                      <a:pt x="5034017" y="755074"/>
                      <a:pt x="5034017" y="755074"/>
                      <a:pt x="5034017" y="755074"/>
                    </a:cubicBezTo>
                    <a:cubicBezTo>
                      <a:pt x="5053789" y="743530"/>
                      <a:pt x="5053789" y="743530"/>
                      <a:pt x="5053789" y="743530"/>
                    </a:cubicBezTo>
                    <a:cubicBezTo>
                      <a:pt x="5081467" y="739686"/>
                      <a:pt x="5081467" y="739686"/>
                      <a:pt x="5081467" y="739686"/>
                    </a:cubicBezTo>
                    <a:cubicBezTo>
                      <a:pt x="5093325" y="739686"/>
                      <a:pt x="5093325" y="739686"/>
                      <a:pt x="5093325" y="739686"/>
                    </a:cubicBezTo>
                    <a:cubicBezTo>
                      <a:pt x="5113098" y="747375"/>
                      <a:pt x="5113098" y="747375"/>
                      <a:pt x="5113098" y="747375"/>
                    </a:cubicBezTo>
                    <a:cubicBezTo>
                      <a:pt x="5105183" y="751229"/>
                      <a:pt x="5105183" y="751229"/>
                      <a:pt x="5105183" y="751229"/>
                    </a:cubicBezTo>
                    <a:cubicBezTo>
                      <a:pt x="5089373" y="758928"/>
                      <a:pt x="5089373" y="758928"/>
                      <a:pt x="5089373" y="758928"/>
                    </a:cubicBezTo>
                    <a:cubicBezTo>
                      <a:pt x="5073552" y="762772"/>
                      <a:pt x="5073552" y="762772"/>
                      <a:pt x="5073552" y="762772"/>
                    </a:cubicBezTo>
                    <a:cubicBezTo>
                      <a:pt x="5077515" y="770471"/>
                      <a:pt x="5077515" y="770471"/>
                      <a:pt x="5077515" y="770471"/>
                    </a:cubicBezTo>
                    <a:cubicBezTo>
                      <a:pt x="5053789" y="793567"/>
                      <a:pt x="5053789" y="793567"/>
                      <a:pt x="5053789" y="793567"/>
                    </a:cubicBezTo>
                    <a:cubicBezTo>
                      <a:pt x="5053789" y="793567"/>
                      <a:pt x="5045885" y="793567"/>
                      <a:pt x="5045885" y="797412"/>
                    </a:cubicBezTo>
                    <a:cubicBezTo>
                      <a:pt x="5045885" y="801266"/>
                      <a:pt x="5034017" y="828207"/>
                      <a:pt x="5034017" y="828207"/>
                    </a:cubicBezTo>
                    <a:cubicBezTo>
                      <a:pt x="5034017" y="812809"/>
                      <a:pt x="5034017" y="812809"/>
                      <a:pt x="5034017" y="812809"/>
                    </a:cubicBezTo>
                    <a:cubicBezTo>
                      <a:pt x="5026112" y="805111"/>
                      <a:pt x="5026112" y="805111"/>
                      <a:pt x="5026112" y="805111"/>
                    </a:cubicBezTo>
                    <a:cubicBezTo>
                      <a:pt x="5022159" y="843604"/>
                      <a:pt x="5022159" y="843604"/>
                      <a:pt x="5022159" y="843604"/>
                    </a:cubicBezTo>
                    <a:cubicBezTo>
                      <a:pt x="5022159" y="866691"/>
                      <a:pt x="5022159" y="866691"/>
                      <a:pt x="5022159" y="866691"/>
                    </a:cubicBezTo>
                    <a:cubicBezTo>
                      <a:pt x="5034017" y="858992"/>
                      <a:pt x="5034017" y="858992"/>
                      <a:pt x="5034017" y="858992"/>
                    </a:cubicBezTo>
                    <a:cubicBezTo>
                      <a:pt x="5041922" y="851294"/>
                      <a:pt x="5041922" y="851294"/>
                      <a:pt x="5041922" y="851294"/>
                    </a:cubicBezTo>
                    <a:cubicBezTo>
                      <a:pt x="5045885" y="851294"/>
                      <a:pt x="5045885" y="851294"/>
                      <a:pt x="5045885" y="851294"/>
                    </a:cubicBezTo>
                    <a:cubicBezTo>
                      <a:pt x="5049837" y="858992"/>
                      <a:pt x="5049837" y="858992"/>
                      <a:pt x="5049837" y="858992"/>
                    </a:cubicBezTo>
                    <a:cubicBezTo>
                      <a:pt x="5061695" y="858992"/>
                      <a:pt x="5061695" y="858992"/>
                      <a:pt x="5061695" y="858992"/>
                    </a:cubicBezTo>
                    <a:cubicBezTo>
                      <a:pt x="5069600" y="855148"/>
                      <a:pt x="5069600" y="855148"/>
                      <a:pt x="5069600" y="855148"/>
                    </a:cubicBezTo>
                    <a:cubicBezTo>
                      <a:pt x="5081467" y="847449"/>
                      <a:pt x="5081467" y="847449"/>
                      <a:pt x="5081467" y="847449"/>
                    </a:cubicBezTo>
                    <a:cubicBezTo>
                      <a:pt x="5101231" y="851294"/>
                      <a:pt x="5101231" y="851294"/>
                      <a:pt x="5101231" y="851294"/>
                    </a:cubicBezTo>
                    <a:cubicBezTo>
                      <a:pt x="5140766" y="870545"/>
                      <a:pt x="5140766" y="870545"/>
                      <a:pt x="5140766" y="870545"/>
                    </a:cubicBezTo>
                    <a:cubicBezTo>
                      <a:pt x="5164491" y="897486"/>
                      <a:pt x="5164491" y="897486"/>
                      <a:pt x="5164491" y="897486"/>
                    </a:cubicBezTo>
                    <a:cubicBezTo>
                      <a:pt x="5180310" y="909029"/>
                      <a:pt x="5180310" y="909029"/>
                      <a:pt x="5180310" y="909029"/>
                    </a:cubicBezTo>
                    <a:cubicBezTo>
                      <a:pt x="5215894" y="912884"/>
                      <a:pt x="5215894" y="912884"/>
                      <a:pt x="5215894" y="912884"/>
                    </a:cubicBezTo>
                    <a:cubicBezTo>
                      <a:pt x="5227752" y="909029"/>
                      <a:pt x="5227752" y="909029"/>
                      <a:pt x="5227752" y="909029"/>
                    </a:cubicBezTo>
                    <a:cubicBezTo>
                      <a:pt x="5255429" y="916728"/>
                      <a:pt x="5255429" y="916728"/>
                      <a:pt x="5255429" y="916728"/>
                    </a:cubicBezTo>
                    <a:cubicBezTo>
                      <a:pt x="5279155" y="924427"/>
                      <a:pt x="5279155" y="924427"/>
                      <a:pt x="5279155" y="924427"/>
                    </a:cubicBezTo>
                    <a:cubicBezTo>
                      <a:pt x="5291012" y="909029"/>
                      <a:pt x="5291012" y="909029"/>
                      <a:pt x="5291012" y="909029"/>
                    </a:cubicBezTo>
                    <a:cubicBezTo>
                      <a:pt x="5310775" y="889787"/>
                      <a:pt x="5310775" y="889787"/>
                      <a:pt x="5310775" y="889787"/>
                    </a:cubicBezTo>
                    <a:cubicBezTo>
                      <a:pt x="5326595" y="874390"/>
                      <a:pt x="5326595" y="874390"/>
                      <a:pt x="5326595" y="874390"/>
                    </a:cubicBezTo>
                    <a:cubicBezTo>
                      <a:pt x="5362177" y="866691"/>
                      <a:pt x="5362177" y="866691"/>
                      <a:pt x="5362177" y="866691"/>
                    </a:cubicBezTo>
                    <a:cubicBezTo>
                      <a:pt x="5385903" y="858992"/>
                      <a:pt x="5385903" y="858992"/>
                      <a:pt x="5385903" y="858992"/>
                    </a:cubicBezTo>
                    <a:cubicBezTo>
                      <a:pt x="5409618" y="858992"/>
                      <a:pt x="5409618" y="858992"/>
                      <a:pt x="5409618" y="858992"/>
                    </a:cubicBezTo>
                    <a:cubicBezTo>
                      <a:pt x="5445210" y="847449"/>
                      <a:pt x="5445210" y="847449"/>
                      <a:pt x="5445210" y="847449"/>
                    </a:cubicBezTo>
                    <a:cubicBezTo>
                      <a:pt x="5468925" y="839750"/>
                      <a:pt x="5468925" y="839750"/>
                      <a:pt x="5468925" y="839750"/>
                    </a:cubicBezTo>
                    <a:cubicBezTo>
                      <a:pt x="5480794" y="847449"/>
                      <a:pt x="5480794" y="847449"/>
                      <a:pt x="5480794" y="847449"/>
                    </a:cubicBezTo>
                    <a:cubicBezTo>
                      <a:pt x="5488698" y="878244"/>
                      <a:pt x="5488698" y="878244"/>
                      <a:pt x="5488698" y="878244"/>
                    </a:cubicBezTo>
                    <a:cubicBezTo>
                      <a:pt x="5532186" y="885933"/>
                      <a:pt x="5532186" y="885933"/>
                      <a:pt x="5532186" y="885933"/>
                    </a:cubicBezTo>
                    <a:cubicBezTo>
                      <a:pt x="5559864" y="885933"/>
                      <a:pt x="5559864" y="885933"/>
                      <a:pt x="5559864" y="885933"/>
                    </a:cubicBezTo>
                    <a:cubicBezTo>
                      <a:pt x="5579637" y="889787"/>
                      <a:pt x="5579637" y="889787"/>
                      <a:pt x="5579637" y="889787"/>
                    </a:cubicBezTo>
                    <a:cubicBezTo>
                      <a:pt x="5595447" y="909029"/>
                      <a:pt x="5595447" y="909029"/>
                      <a:pt x="5595447" y="909029"/>
                    </a:cubicBezTo>
                    <a:cubicBezTo>
                      <a:pt x="5619172" y="935970"/>
                      <a:pt x="5619172" y="935970"/>
                      <a:pt x="5619172" y="935970"/>
                    </a:cubicBezTo>
                    <a:cubicBezTo>
                      <a:pt x="5627077" y="943669"/>
                      <a:pt x="5627077" y="943669"/>
                      <a:pt x="5627077" y="943669"/>
                    </a:cubicBezTo>
                    <a:cubicBezTo>
                      <a:pt x="5627077" y="943669"/>
                      <a:pt x="5631030" y="947523"/>
                      <a:pt x="5634982" y="951368"/>
                    </a:cubicBezTo>
                    <a:cubicBezTo>
                      <a:pt x="5638934" y="955212"/>
                      <a:pt x="5642888" y="962911"/>
                      <a:pt x="5642888" y="962911"/>
                    </a:cubicBezTo>
                    <a:cubicBezTo>
                      <a:pt x="5662660" y="966765"/>
                      <a:pt x="5662660" y="966765"/>
                      <a:pt x="5662660" y="966765"/>
                    </a:cubicBezTo>
                    <a:cubicBezTo>
                      <a:pt x="5662660" y="966765"/>
                      <a:pt x="5670565" y="959066"/>
                      <a:pt x="5670565" y="959066"/>
                    </a:cubicBezTo>
                    <a:cubicBezTo>
                      <a:pt x="5670565" y="955212"/>
                      <a:pt x="5686385" y="947523"/>
                      <a:pt x="5686385" y="947523"/>
                    </a:cubicBezTo>
                    <a:cubicBezTo>
                      <a:pt x="5694291" y="955212"/>
                      <a:pt x="5694291" y="955212"/>
                      <a:pt x="5694291" y="955212"/>
                    </a:cubicBezTo>
                    <a:cubicBezTo>
                      <a:pt x="5694291" y="955212"/>
                      <a:pt x="5702195" y="959066"/>
                      <a:pt x="5694291" y="962911"/>
                    </a:cubicBezTo>
                    <a:cubicBezTo>
                      <a:pt x="5690337" y="962911"/>
                      <a:pt x="5686385" y="970610"/>
                      <a:pt x="5682433" y="970610"/>
                    </a:cubicBezTo>
                    <a:cubicBezTo>
                      <a:pt x="5674518" y="970610"/>
                      <a:pt x="5666613" y="970610"/>
                      <a:pt x="5666613" y="970610"/>
                    </a:cubicBezTo>
                    <a:cubicBezTo>
                      <a:pt x="5650803" y="970610"/>
                      <a:pt x="5650803" y="970610"/>
                      <a:pt x="5650803" y="970610"/>
                    </a:cubicBezTo>
                    <a:cubicBezTo>
                      <a:pt x="5642888" y="978309"/>
                      <a:pt x="5642888" y="978309"/>
                      <a:pt x="5642888" y="978309"/>
                    </a:cubicBezTo>
                    <a:cubicBezTo>
                      <a:pt x="5599400" y="978309"/>
                      <a:pt x="5599400" y="978309"/>
                      <a:pt x="5599400" y="978309"/>
                    </a:cubicBezTo>
                    <a:cubicBezTo>
                      <a:pt x="5587542" y="982163"/>
                      <a:pt x="5587542" y="982163"/>
                      <a:pt x="5587542" y="982163"/>
                    </a:cubicBezTo>
                    <a:cubicBezTo>
                      <a:pt x="5571722" y="974464"/>
                      <a:pt x="5571722" y="974464"/>
                      <a:pt x="5571722" y="974464"/>
                    </a:cubicBezTo>
                    <a:cubicBezTo>
                      <a:pt x="5555912" y="966765"/>
                      <a:pt x="5555912" y="966765"/>
                      <a:pt x="5555912" y="966765"/>
                    </a:cubicBezTo>
                    <a:cubicBezTo>
                      <a:pt x="5540092" y="986007"/>
                      <a:pt x="5540092" y="986007"/>
                      <a:pt x="5540092" y="986007"/>
                    </a:cubicBezTo>
                    <a:cubicBezTo>
                      <a:pt x="5544045" y="997551"/>
                      <a:pt x="5544045" y="997551"/>
                      <a:pt x="5544045" y="997551"/>
                    </a:cubicBezTo>
                    <a:cubicBezTo>
                      <a:pt x="5544045" y="1005249"/>
                      <a:pt x="5544045" y="1005249"/>
                      <a:pt x="5544045" y="1005249"/>
                    </a:cubicBezTo>
                    <a:cubicBezTo>
                      <a:pt x="5544045" y="1005249"/>
                      <a:pt x="5544045" y="1012948"/>
                      <a:pt x="5548006" y="1012948"/>
                    </a:cubicBezTo>
                    <a:cubicBezTo>
                      <a:pt x="5548006" y="1012948"/>
                      <a:pt x="5551959" y="1016802"/>
                      <a:pt x="5551959" y="1016802"/>
                    </a:cubicBezTo>
                    <a:cubicBezTo>
                      <a:pt x="5571722" y="1024492"/>
                      <a:pt x="5571722" y="1024492"/>
                      <a:pt x="5571722" y="1024492"/>
                    </a:cubicBezTo>
                    <a:cubicBezTo>
                      <a:pt x="5579637" y="1016802"/>
                      <a:pt x="5579637" y="1016802"/>
                      <a:pt x="5579637" y="1016802"/>
                    </a:cubicBezTo>
                    <a:cubicBezTo>
                      <a:pt x="5579637" y="1016802"/>
                      <a:pt x="5567770" y="1009103"/>
                      <a:pt x="5571722" y="1009103"/>
                    </a:cubicBezTo>
                    <a:cubicBezTo>
                      <a:pt x="5575675" y="1009103"/>
                      <a:pt x="5591494" y="1016802"/>
                      <a:pt x="5591494" y="1016802"/>
                    </a:cubicBezTo>
                    <a:cubicBezTo>
                      <a:pt x="5591494" y="1016802"/>
                      <a:pt x="5587542" y="1024492"/>
                      <a:pt x="5587542" y="1024492"/>
                    </a:cubicBezTo>
                    <a:cubicBezTo>
                      <a:pt x="5583589" y="1028346"/>
                      <a:pt x="5583589" y="1028346"/>
                      <a:pt x="5583589" y="1028346"/>
                    </a:cubicBezTo>
                    <a:cubicBezTo>
                      <a:pt x="5587542" y="1032190"/>
                      <a:pt x="5607305" y="1036044"/>
                      <a:pt x="5607305" y="1036044"/>
                    </a:cubicBezTo>
                    <a:cubicBezTo>
                      <a:pt x="5611258" y="1036044"/>
                      <a:pt x="5623125" y="1043743"/>
                      <a:pt x="5623125" y="1043743"/>
                    </a:cubicBezTo>
                    <a:cubicBezTo>
                      <a:pt x="5642888" y="1055286"/>
                      <a:pt x="5642888" y="1055286"/>
                      <a:pt x="5642888" y="1055286"/>
                    </a:cubicBezTo>
                    <a:cubicBezTo>
                      <a:pt x="5670565" y="1066830"/>
                      <a:pt x="5670565" y="1066830"/>
                      <a:pt x="5670565" y="1066830"/>
                    </a:cubicBezTo>
                    <a:cubicBezTo>
                      <a:pt x="5702195" y="1078383"/>
                      <a:pt x="5702195" y="1078383"/>
                      <a:pt x="5702195" y="1078383"/>
                    </a:cubicBezTo>
                    <a:cubicBezTo>
                      <a:pt x="5733825" y="1109168"/>
                      <a:pt x="5733825" y="1109168"/>
                      <a:pt x="5733825" y="1109168"/>
                    </a:cubicBezTo>
                    <a:cubicBezTo>
                      <a:pt x="5749646" y="1128410"/>
                      <a:pt x="5749646" y="1128410"/>
                      <a:pt x="5749646" y="1128410"/>
                    </a:cubicBezTo>
                    <a:cubicBezTo>
                      <a:pt x="5741731" y="1136109"/>
                      <a:pt x="5741731" y="1136109"/>
                      <a:pt x="5741731" y="1136109"/>
                    </a:cubicBezTo>
                    <a:cubicBezTo>
                      <a:pt x="5741731" y="1136109"/>
                      <a:pt x="5737779" y="1136109"/>
                      <a:pt x="5737779" y="1139963"/>
                    </a:cubicBezTo>
                    <a:cubicBezTo>
                      <a:pt x="5741731" y="1143808"/>
                      <a:pt x="5749646" y="1159205"/>
                      <a:pt x="5749646" y="1159205"/>
                    </a:cubicBezTo>
                    <a:cubicBezTo>
                      <a:pt x="5745694" y="1163050"/>
                      <a:pt x="5753598" y="1174603"/>
                      <a:pt x="5753598" y="1174603"/>
                    </a:cubicBezTo>
                    <a:cubicBezTo>
                      <a:pt x="5761503" y="1216941"/>
                      <a:pt x="5761503" y="1216941"/>
                      <a:pt x="5761503" y="1216941"/>
                    </a:cubicBezTo>
                    <a:cubicBezTo>
                      <a:pt x="5765456" y="1240028"/>
                      <a:pt x="5765456" y="1240028"/>
                      <a:pt x="5765456" y="1240028"/>
                    </a:cubicBezTo>
                    <a:cubicBezTo>
                      <a:pt x="5761503" y="1263124"/>
                      <a:pt x="5761503" y="1263124"/>
                      <a:pt x="5761503" y="1263124"/>
                    </a:cubicBezTo>
                    <a:cubicBezTo>
                      <a:pt x="5745694" y="1282366"/>
                      <a:pt x="5745694" y="1282366"/>
                      <a:pt x="5745694" y="1282366"/>
                    </a:cubicBezTo>
                    <a:cubicBezTo>
                      <a:pt x="5733825" y="1305462"/>
                      <a:pt x="5733825" y="1305462"/>
                      <a:pt x="5733825" y="1305462"/>
                    </a:cubicBezTo>
                    <a:cubicBezTo>
                      <a:pt x="5733825" y="1305462"/>
                      <a:pt x="5725921" y="1320860"/>
                      <a:pt x="5721968" y="1324704"/>
                    </a:cubicBezTo>
                    <a:cubicBezTo>
                      <a:pt x="5721968" y="1324704"/>
                      <a:pt x="5706148" y="1336248"/>
                      <a:pt x="5706148" y="1340102"/>
                    </a:cubicBezTo>
                    <a:cubicBezTo>
                      <a:pt x="5706148" y="1340102"/>
                      <a:pt x="5698243" y="1355499"/>
                      <a:pt x="5698243" y="1355499"/>
                    </a:cubicBezTo>
                    <a:cubicBezTo>
                      <a:pt x="5698243" y="1386285"/>
                      <a:pt x="5698243" y="1386285"/>
                      <a:pt x="5698243" y="1386285"/>
                    </a:cubicBezTo>
                    <a:cubicBezTo>
                      <a:pt x="5706148" y="1393983"/>
                      <a:pt x="5706148" y="1393983"/>
                      <a:pt x="5706148" y="1393983"/>
                    </a:cubicBezTo>
                    <a:cubicBezTo>
                      <a:pt x="5725921" y="1401682"/>
                      <a:pt x="5725921" y="1401682"/>
                      <a:pt x="5725921" y="1401682"/>
                    </a:cubicBezTo>
                    <a:cubicBezTo>
                      <a:pt x="5733825" y="1393983"/>
                      <a:pt x="5733825" y="1393983"/>
                      <a:pt x="5733825" y="1393983"/>
                    </a:cubicBezTo>
                    <a:cubicBezTo>
                      <a:pt x="5733825" y="1393983"/>
                      <a:pt x="5741731" y="1390139"/>
                      <a:pt x="5741731" y="1386285"/>
                    </a:cubicBezTo>
                    <a:cubicBezTo>
                      <a:pt x="5745694" y="1386285"/>
                      <a:pt x="5749646" y="1378586"/>
                      <a:pt x="5749646" y="1378586"/>
                    </a:cubicBezTo>
                    <a:cubicBezTo>
                      <a:pt x="5749646" y="1378586"/>
                      <a:pt x="5761503" y="1370887"/>
                      <a:pt x="5761503" y="1370887"/>
                    </a:cubicBezTo>
                    <a:cubicBezTo>
                      <a:pt x="5761503" y="1370887"/>
                      <a:pt x="5761503" y="1359344"/>
                      <a:pt x="5761503" y="1359344"/>
                    </a:cubicBezTo>
                    <a:cubicBezTo>
                      <a:pt x="5761503" y="1359344"/>
                      <a:pt x="5765456" y="1343946"/>
                      <a:pt x="5765456" y="1343946"/>
                    </a:cubicBezTo>
                    <a:cubicBezTo>
                      <a:pt x="5765456" y="1343946"/>
                      <a:pt x="5773361" y="1340102"/>
                      <a:pt x="5773361" y="1340102"/>
                    </a:cubicBezTo>
                    <a:cubicBezTo>
                      <a:pt x="5773361" y="1336248"/>
                      <a:pt x="5785228" y="1328558"/>
                      <a:pt x="5785228" y="1328558"/>
                    </a:cubicBezTo>
                    <a:cubicBezTo>
                      <a:pt x="5785228" y="1328558"/>
                      <a:pt x="5801039" y="1317006"/>
                      <a:pt x="5801039" y="1317006"/>
                    </a:cubicBezTo>
                    <a:cubicBezTo>
                      <a:pt x="5804991" y="1317006"/>
                      <a:pt x="5812906" y="1305462"/>
                      <a:pt x="5812906" y="1305462"/>
                    </a:cubicBezTo>
                    <a:cubicBezTo>
                      <a:pt x="5824764" y="1305462"/>
                      <a:pt x="5824764" y="1305462"/>
                      <a:pt x="5824764" y="1305462"/>
                    </a:cubicBezTo>
                    <a:cubicBezTo>
                      <a:pt x="5840575" y="1309307"/>
                      <a:pt x="5840575" y="1309307"/>
                      <a:pt x="5840575" y="1309307"/>
                    </a:cubicBezTo>
                    <a:cubicBezTo>
                      <a:pt x="5864300" y="1332403"/>
                      <a:pt x="5864300" y="1332403"/>
                      <a:pt x="5864300" y="1332403"/>
                    </a:cubicBezTo>
                    <a:cubicBezTo>
                      <a:pt x="5880119" y="1363198"/>
                      <a:pt x="5880119" y="1363198"/>
                      <a:pt x="5880119" y="1363198"/>
                    </a:cubicBezTo>
                    <a:cubicBezTo>
                      <a:pt x="5895930" y="1447865"/>
                      <a:pt x="5895930" y="1447865"/>
                      <a:pt x="5895930" y="1447865"/>
                    </a:cubicBezTo>
                    <a:cubicBezTo>
                      <a:pt x="5907788" y="1467117"/>
                      <a:pt x="5907788" y="1467117"/>
                      <a:pt x="5907788" y="1467117"/>
                    </a:cubicBezTo>
                    <a:cubicBezTo>
                      <a:pt x="5907788" y="1482505"/>
                      <a:pt x="5907788" y="1482505"/>
                      <a:pt x="5907788" y="1482505"/>
                    </a:cubicBezTo>
                    <a:cubicBezTo>
                      <a:pt x="5907788" y="1482505"/>
                      <a:pt x="5911749" y="1494058"/>
                      <a:pt x="5911749" y="1497902"/>
                    </a:cubicBezTo>
                    <a:cubicBezTo>
                      <a:pt x="5911749" y="1501756"/>
                      <a:pt x="5911749" y="1559483"/>
                      <a:pt x="5911749" y="1559483"/>
                    </a:cubicBezTo>
                    <a:cubicBezTo>
                      <a:pt x="5884072" y="1559483"/>
                      <a:pt x="5884072" y="1559483"/>
                      <a:pt x="5884072" y="1559483"/>
                    </a:cubicBezTo>
                    <a:cubicBezTo>
                      <a:pt x="5876157" y="1559483"/>
                      <a:pt x="5876157" y="1559483"/>
                      <a:pt x="5876157" y="1559483"/>
                    </a:cubicBezTo>
                    <a:cubicBezTo>
                      <a:pt x="5876157" y="1571035"/>
                      <a:pt x="5876157" y="1571035"/>
                      <a:pt x="5876157" y="1571035"/>
                    </a:cubicBezTo>
                    <a:cubicBezTo>
                      <a:pt x="5864300" y="1586423"/>
                      <a:pt x="5864300" y="1586423"/>
                      <a:pt x="5864300" y="1586423"/>
                    </a:cubicBezTo>
                    <a:cubicBezTo>
                      <a:pt x="5860346" y="1605675"/>
                      <a:pt x="5860346" y="1605675"/>
                      <a:pt x="5860346" y="1605675"/>
                    </a:cubicBezTo>
                    <a:cubicBezTo>
                      <a:pt x="5852442" y="1621063"/>
                      <a:pt x="5852442" y="1621063"/>
                      <a:pt x="5852442" y="1621063"/>
                    </a:cubicBezTo>
                    <a:cubicBezTo>
                      <a:pt x="5840575" y="1636461"/>
                      <a:pt x="5840575" y="1636461"/>
                      <a:pt x="5840575" y="1636461"/>
                    </a:cubicBezTo>
                    <a:cubicBezTo>
                      <a:pt x="5828716" y="1674954"/>
                      <a:pt x="5828716" y="1674954"/>
                      <a:pt x="5828716" y="1674954"/>
                    </a:cubicBezTo>
                    <a:cubicBezTo>
                      <a:pt x="5828716" y="1698041"/>
                      <a:pt x="5828716" y="1698041"/>
                      <a:pt x="5828716" y="1698041"/>
                    </a:cubicBezTo>
                    <a:cubicBezTo>
                      <a:pt x="5812906" y="1717283"/>
                      <a:pt x="5812906" y="1717283"/>
                      <a:pt x="5812906" y="1717283"/>
                    </a:cubicBezTo>
                    <a:cubicBezTo>
                      <a:pt x="5801039" y="1736535"/>
                      <a:pt x="5801039" y="1736535"/>
                      <a:pt x="5801039" y="1736535"/>
                    </a:cubicBezTo>
                    <a:lnTo>
                      <a:pt x="5752108" y="1744818"/>
                    </a:lnTo>
                    <a:lnTo>
                      <a:pt x="5752350" y="1745107"/>
                    </a:lnTo>
                    <a:lnTo>
                      <a:pt x="5799677" y="1738032"/>
                    </a:lnTo>
                    <a:lnTo>
                      <a:pt x="5837035" y="1742567"/>
                    </a:lnTo>
                    <a:lnTo>
                      <a:pt x="5855717" y="1747104"/>
                    </a:lnTo>
                    <a:lnTo>
                      <a:pt x="5874393" y="1760720"/>
                    </a:lnTo>
                    <a:lnTo>
                      <a:pt x="5879060" y="1765257"/>
                    </a:lnTo>
                    <a:lnTo>
                      <a:pt x="5897742" y="1769794"/>
                    </a:lnTo>
                    <a:lnTo>
                      <a:pt x="5907078" y="1765257"/>
                    </a:lnTo>
                    <a:lnTo>
                      <a:pt x="5921087" y="1778873"/>
                    </a:lnTo>
                    <a:lnTo>
                      <a:pt x="5935101" y="1787946"/>
                    </a:lnTo>
                    <a:lnTo>
                      <a:pt x="5939768" y="1787946"/>
                    </a:lnTo>
                    <a:lnTo>
                      <a:pt x="5949109" y="1787946"/>
                    </a:lnTo>
                    <a:lnTo>
                      <a:pt x="5963118" y="1787946"/>
                    </a:lnTo>
                    <a:lnTo>
                      <a:pt x="5981794" y="1769794"/>
                    </a:lnTo>
                    <a:lnTo>
                      <a:pt x="6000470" y="1760720"/>
                    </a:lnTo>
                    <a:lnTo>
                      <a:pt x="6014484" y="1760720"/>
                    </a:lnTo>
                    <a:lnTo>
                      <a:pt x="6028492" y="1760720"/>
                    </a:lnTo>
                    <a:lnTo>
                      <a:pt x="6042501" y="1747104"/>
                    </a:lnTo>
                    <a:lnTo>
                      <a:pt x="6051836" y="1738032"/>
                    </a:lnTo>
                    <a:lnTo>
                      <a:pt x="6065846" y="1733489"/>
                    </a:lnTo>
                    <a:lnTo>
                      <a:pt x="6089195" y="1715337"/>
                    </a:lnTo>
                    <a:lnTo>
                      <a:pt x="6121885" y="1697190"/>
                    </a:lnTo>
                    <a:lnTo>
                      <a:pt x="6149902" y="1674496"/>
                    </a:lnTo>
                    <a:lnTo>
                      <a:pt x="6182586" y="1660886"/>
                    </a:lnTo>
                    <a:lnTo>
                      <a:pt x="6205935" y="1638197"/>
                    </a:lnTo>
                    <a:lnTo>
                      <a:pt x="6206021" y="1638660"/>
                    </a:lnTo>
                    <a:lnTo>
                      <a:pt x="6205940" y="1638193"/>
                    </a:lnTo>
                    <a:lnTo>
                      <a:pt x="6233952" y="1620042"/>
                    </a:lnTo>
                    <a:lnTo>
                      <a:pt x="6257304" y="1606428"/>
                    </a:lnTo>
                    <a:lnTo>
                      <a:pt x="6280648" y="1588278"/>
                    </a:lnTo>
                    <a:lnTo>
                      <a:pt x="6308668" y="1570124"/>
                    </a:lnTo>
                    <a:lnTo>
                      <a:pt x="6311068" y="1581787"/>
                    </a:lnTo>
                    <a:lnTo>
                      <a:pt x="6308670" y="1570123"/>
                    </a:lnTo>
                    <a:lnTo>
                      <a:pt x="6355360" y="1524747"/>
                    </a:lnTo>
                    <a:lnTo>
                      <a:pt x="6364702" y="1511129"/>
                    </a:lnTo>
                    <a:lnTo>
                      <a:pt x="6383376" y="1492982"/>
                    </a:lnTo>
                    <a:lnTo>
                      <a:pt x="6392717" y="1483901"/>
                    </a:lnTo>
                    <a:lnTo>
                      <a:pt x="6411400" y="1470291"/>
                    </a:lnTo>
                    <a:lnTo>
                      <a:pt x="6411400" y="1456680"/>
                    </a:lnTo>
                    <a:lnTo>
                      <a:pt x="6411400" y="1447600"/>
                    </a:lnTo>
                    <a:lnTo>
                      <a:pt x="6388046" y="1402225"/>
                    </a:lnTo>
                    <a:lnTo>
                      <a:pt x="6374043" y="1370460"/>
                    </a:lnTo>
                    <a:lnTo>
                      <a:pt x="6392717" y="1356843"/>
                    </a:lnTo>
                    <a:lnTo>
                      <a:pt x="6453419" y="1343232"/>
                    </a:lnTo>
                    <a:lnTo>
                      <a:pt x="6486106" y="1343232"/>
                    </a:lnTo>
                    <a:lnTo>
                      <a:pt x="6528135" y="1343232"/>
                    </a:lnTo>
                    <a:lnTo>
                      <a:pt x="6556151" y="1343232"/>
                    </a:lnTo>
                    <a:lnTo>
                      <a:pt x="6570162" y="1343232"/>
                    </a:lnTo>
                    <a:lnTo>
                      <a:pt x="6602849" y="1329615"/>
                    </a:lnTo>
                    <a:lnTo>
                      <a:pt x="6621533" y="1329615"/>
                    </a:lnTo>
                    <a:lnTo>
                      <a:pt x="6668223" y="1316004"/>
                    </a:lnTo>
                    <a:lnTo>
                      <a:pt x="6696247" y="1284239"/>
                    </a:lnTo>
                    <a:lnTo>
                      <a:pt x="6724263" y="1270622"/>
                    </a:lnTo>
                    <a:lnTo>
                      <a:pt x="6742937" y="1257011"/>
                    </a:lnTo>
                    <a:lnTo>
                      <a:pt x="6742937" y="1247931"/>
                    </a:lnTo>
                    <a:lnTo>
                      <a:pt x="6742937" y="1229783"/>
                    </a:lnTo>
                    <a:lnTo>
                      <a:pt x="6724263" y="1207092"/>
                    </a:lnTo>
                    <a:lnTo>
                      <a:pt x="6742937" y="1193475"/>
                    </a:lnTo>
                    <a:lnTo>
                      <a:pt x="6747609" y="1175327"/>
                    </a:lnTo>
                    <a:lnTo>
                      <a:pt x="6724263" y="1184401"/>
                    </a:lnTo>
                    <a:lnTo>
                      <a:pt x="6714922" y="1175327"/>
                    </a:lnTo>
                    <a:lnTo>
                      <a:pt x="6705580" y="1157173"/>
                    </a:lnTo>
                    <a:lnTo>
                      <a:pt x="6728934" y="1139026"/>
                    </a:lnTo>
                    <a:lnTo>
                      <a:pt x="6766292" y="1107254"/>
                    </a:lnTo>
                    <a:lnTo>
                      <a:pt x="6780295" y="1080026"/>
                    </a:lnTo>
                    <a:lnTo>
                      <a:pt x="6784966" y="1057342"/>
                    </a:lnTo>
                    <a:lnTo>
                      <a:pt x="6822323" y="1011959"/>
                    </a:lnTo>
                    <a:lnTo>
                      <a:pt x="6850339" y="975658"/>
                    </a:lnTo>
                    <a:lnTo>
                      <a:pt x="6883026" y="952966"/>
                    </a:lnTo>
                    <a:lnTo>
                      <a:pt x="6915712" y="943893"/>
                    </a:lnTo>
                    <a:lnTo>
                      <a:pt x="6967082" y="930275"/>
                    </a:lnTo>
                    <a:lnTo>
                      <a:pt x="6995098" y="916666"/>
                    </a:lnTo>
                    <a:lnTo>
                      <a:pt x="7069813" y="907592"/>
                    </a:lnTo>
                    <a:lnTo>
                      <a:pt x="7069813" y="930275"/>
                    </a:lnTo>
                    <a:lnTo>
                      <a:pt x="7069813" y="957503"/>
                    </a:lnTo>
                    <a:lnTo>
                      <a:pt x="7072686" y="964483"/>
                    </a:lnTo>
                    <a:lnTo>
                      <a:pt x="7069816" y="957507"/>
                    </a:lnTo>
                    <a:lnTo>
                      <a:pt x="7069816" y="930281"/>
                    </a:lnTo>
                    <a:lnTo>
                      <a:pt x="7069816" y="907590"/>
                    </a:lnTo>
                    <a:lnTo>
                      <a:pt x="7093163" y="907590"/>
                    </a:lnTo>
                    <a:lnTo>
                      <a:pt x="7139858" y="889436"/>
                    </a:lnTo>
                    <a:lnTo>
                      <a:pt x="7172546" y="880361"/>
                    </a:lnTo>
                    <a:lnTo>
                      <a:pt x="7237920" y="871287"/>
                    </a:lnTo>
                    <a:lnTo>
                      <a:pt x="7270608" y="862212"/>
                    </a:lnTo>
                    <a:lnTo>
                      <a:pt x="7303295" y="853137"/>
                    </a:lnTo>
                    <a:lnTo>
                      <a:pt x="7317305" y="871287"/>
                    </a:lnTo>
                    <a:lnTo>
                      <a:pt x="7317305" y="907590"/>
                    </a:lnTo>
                    <a:lnTo>
                      <a:pt x="7317305" y="930281"/>
                    </a:lnTo>
                    <a:lnTo>
                      <a:pt x="7331313" y="948432"/>
                    </a:lnTo>
                    <a:lnTo>
                      <a:pt x="7331313" y="966582"/>
                    </a:lnTo>
                    <a:lnTo>
                      <a:pt x="7289287" y="998348"/>
                    </a:lnTo>
                    <a:lnTo>
                      <a:pt x="7289287" y="1057343"/>
                    </a:lnTo>
                    <a:lnTo>
                      <a:pt x="7275278" y="1125414"/>
                    </a:lnTo>
                    <a:lnTo>
                      <a:pt x="7279948" y="1175329"/>
                    </a:lnTo>
                    <a:lnTo>
                      <a:pt x="7284618" y="1225246"/>
                    </a:lnTo>
                    <a:lnTo>
                      <a:pt x="7279948" y="1266087"/>
                    </a:lnTo>
                    <a:lnTo>
                      <a:pt x="7289287" y="1297852"/>
                    </a:lnTo>
                    <a:lnTo>
                      <a:pt x="7289290" y="1297852"/>
                    </a:lnTo>
                    <a:lnTo>
                      <a:pt x="7462066" y="1257011"/>
                    </a:lnTo>
                    <a:lnTo>
                      <a:pt x="7466735" y="1234322"/>
                    </a:lnTo>
                    <a:lnTo>
                      <a:pt x="7504091" y="1220709"/>
                    </a:lnTo>
                    <a:lnTo>
                      <a:pt x="7513431" y="1234322"/>
                    </a:lnTo>
                    <a:lnTo>
                      <a:pt x="7518100" y="1247934"/>
                    </a:lnTo>
                    <a:lnTo>
                      <a:pt x="7527437" y="1247934"/>
                    </a:lnTo>
                    <a:lnTo>
                      <a:pt x="7541446" y="1247934"/>
                    </a:lnTo>
                    <a:lnTo>
                      <a:pt x="7546116" y="1257011"/>
                    </a:lnTo>
                    <a:lnTo>
                      <a:pt x="7546116" y="1261550"/>
                    </a:lnTo>
                    <a:lnTo>
                      <a:pt x="7527437" y="1270626"/>
                    </a:lnTo>
                    <a:lnTo>
                      <a:pt x="7518100" y="1279701"/>
                    </a:lnTo>
                    <a:lnTo>
                      <a:pt x="7513431" y="1284240"/>
                    </a:lnTo>
                    <a:lnTo>
                      <a:pt x="7504091" y="1293316"/>
                    </a:lnTo>
                    <a:lnTo>
                      <a:pt x="7504091" y="1311468"/>
                    </a:lnTo>
                    <a:lnTo>
                      <a:pt x="7508760" y="1320544"/>
                    </a:lnTo>
                    <a:lnTo>
                      <a:pt x="7518100" y="1320544"/>
                    </a:lnTo>
                    <a:lnTo>
                      <a:pt x="7527437" y="1320544"/>
                    </a:lnTo>
                    <a:lnTo>
                      <a:pt x="7546116" y="1329618"/>
                    </a:lnTo>
                    <a:lnTo>
                      <a:pt x="7564796" y="1343234"/>
                    </a:lnTo>
                    <a:lnTo>
                      <a:pt x="7569465" y="1356846"/>
                    </a:lnTo>
                    <a:lnTo>
                      <a:pt x="7564796" y="1365924"/>
                    </a:lnTo>
                    <a:lnTo>
                      <a:pt x="7569465" y="1370462"/>
                    </a:lnTo>
                    <a:lnTo>
                      <a:pt x="7583471" y="1379536"/>
                    </a:lnTo>
                    <a:lnTo>
                      <a:pt x="7592811" y="1384075"/>
                    </a:lnTo>
                    <a:lnTo>
                      <a:pt x="7597481" y="1388613"/>
                    </a:lnTo>
                    <a:lnTo>
                      <a:pt x="7602151" y="1397688"/>
                    </a:lnTo>
                    <a:lnTo>
                      <a:pt x="7630170" y="1384075"/>
                    </a:lnTo>
                    <a:lnTo>
                      <a:pt x="7648846" y="1384075"/>
                    </a:lnTo>
                    <a:lnTo>
                      <a:pt x="7662856" y="1379536"/>
                    </a:lnTo>
                    <a:lnTo>
                      <a:pt x="7653516" y="1365924"/>
                    </a:lnTo>
                    <a:lnTo>
                      <a:pt x="7639507" y="1352308"/>
                    </a:lnTo>
                    <a:lnTo>
                      <a:pt x="7634841" y="1343234"/>
                    </a:lnTo>
                    <a:lnTo>
                      <a:pt x="7639507" y="1334158"/>
                    </a:lnTo>
                    <a:lnTo>
                      <a:pt x="7644176" y="1343234"/>
                    </a:lnTo>
                    <a:lnTo>
                      <a:pt x="7658186" y="1352308"/>
                    </a:lnTo>
                    <a:lnTo>
                      <a:pt x="7672196" y="1361386"/>
                    </a:lnTo>
                    <a:lnTo>
                      <a:pt x="7676866" y="1365924"/>
                    </a:lnTo>
                    <a:lnTo>
                      <a:pt x="7686206" y="1379536"/>
                    </a:lnTo>
                    <a:lnTo>
                      <a:pt x="7695546" y="1384075"/>
                    </a:lnTo>
                    <a:lnTo>
                      <a:pt x="7690875" y="1393152"/>
                    </a:lnTo>
                    <a:lnTo>
                      <a:pt x="7681535" y="1402226"/>
                    </a:lnTo>
                    <a:lnTo>
                      <a:pt x="7667526" y="1406764"/>
                    </a:lnTo>
                    <a:lnTo>
                      <a:pt x="7658186" y="1415841"/>
                    </a:lnTo>
                    <a:lnTo>
                      <a:pt x="7639507" y="1415841"/>
                    </a:lnTo>
                    <a:lnTo>
                      <a:pt x="7625501" y="1424915"/>
                    </a:lnTo>
                    <a:lnTo>
                      <a:pt x="7616161" y="1424915"/>
                    </a:lnTo>
                    <a:lnTo>
                      <a:pt x="7616161" y="1433993"/>
                    </a:lnTo>
                    <a:lnTo>
                      <a:pt x="7606821" y="1443069"/>
                    </a:lnTo>
                    <a:lnTo>
                      <a:pt x="7592811" y="1452143"/>
                    </a:lnTo>
                    <a:lnTo>
                      <a:pt x="7592811" y="1443069"/>
                    </a:lnTo>
                    <a:lnTo>
                      <a:pt x="7588142" y="1429454"/>
                    </a:lnTo>
                    <a:lnTo>
                      <a:pt x="7583471" y="1415841"/>
                    </a:lnTo>
                    <a:lnTo>
                      <a:pt x="7569465" y="1424915"/>
                    </a:lnTo>
                    <a:lnTo>
                      <a:pt x="7569465" y="1433993"/>
                    </a:lnTo>
                    <a:lnTo>
                      <a:pt x="7555456" y="1443069"/>
                    </a:lnTo>
                    <a:lnTo>
                      <a:pt x="7555456" y="1461221"/>
                    </a:lnTo>
                    <a:lnTo>
                      <a:pt x="7546116" y="1470297"/>
                    </a:lnTo>
                    <a:lnTo>
                      <a:pt x="7541446" y="1470297"/>
                    </a:lnTo>
                    <a:lnTo>
                      <a:pt x="7532115" y="1470297"/>
                    </a:lnTo>
                    <a:lnTo>
                      <a:pt x="7532115" y="1474828"/>
                    </a:lnTo>
                    <a:lnTo>
                      <a:pt x="7532115" y="1479367"/>
                    </a:lnTo>
                    <a:lnTo>
                      <a:pt x="7522776" y="1483905"/>
                    </a:lnTo>
                    <a:lnTo>
                      <a:pt x="7518106" y="1479367"/>
                    </a:lnTo>
                    <a:lnTo>
                      <a:pt x="7518106" y="1474828"/>
                    </a:lnTo>
                    <a:lnTo>
                      <a:pt x="7508768" y="1456677"/>
                    </a:lnTo>
                    <a:lnTo>
                      <a:pt x="7508768" y="1447602"/>
                    </a:lnTo>
                    <a:lnTo>
                      <a:pt x="7494758" y="1443063"/>
                    </a:lnTo>
                    <a:lnTo>
                      <a:pt x="7490088" y="1443063"/>
                    </a:lnTo>
                    <a:lnTo>
                      <a:pt x="7485418" y="1447602"/>
                    </a:lnTo>
                    <a:lnTo>
                      <a:pt x="7485418" y="1452139"/>
                    </a:lnTo>
                    <a:lnTo>
                      <a:pt x="7485418" y="1461215"/>
                    </a:lnTo>
                    <a:lnTo>
                      <a:pt x="7485418" y="1474828"/>
                    </a:lnTo>
                    <a:lnTo>
                      <a:pt x="7485418" y="1483905"/>
                    </a:lnTo>
                    <a:lnTo>
                      <a:pt x="7485418" y="1488443"/>
                    </a:lnTo>
                    <a:lnTo>
                      <a:pt x="7485418" y="1502056"/>
                    </a:lnTo>
                    <a:lnTo>
                      <a:pt x="7466740" y="1511133"/>
                    </a:lnTo>
                    <a:lnTo>
                      <a:pt x="7457400" y="1515671"/>
                    </a:lnTo>
                    <a:lnTo>
                      <a:pt x="7448061" y="1524746"/>
                    </a:lnTo>
                    <a:lnTo>
                      <a:pt x="7420043" y="1406760"/>
                    </a:lnTo>
                    <a:lnTo>
                      <a:pt x="7420036" y="1406764"/>
                    </a:lnTo>
                    <a:lnTo>
                      <a:pt x="7416234" y="1407475"/>
                    </a:lnTo>
                    <a:lnTo>
                      <a:pt x="7420040" y="1406764"/>
                    </a:lnTo>
                    <a:lnTo>
                      <a:pt x="7448057" y="1524749"/>
                    </a:lnTo>
                    <a:lnTo>
                      <a:pt x="7443389" y="1533825"/>
                    </a:lnTo>
                    <a:lnTo>
                      <a:pt x="7415369" y="1533825"/>
                    </a:lnTo>
                    <a:lnTo>
                      <a:pt x="7392022" y="1542901"/>
                    </a:lnTo>
                    <a:lnTo>
                      <a:pt x="7368674" y="1551976"/>
                    </a:lnTo>
                    <a:lnTo>
                      <a:pt x="7359335" y="1561053"/>
                    </a:lnTo>
                    <a:lnTo>
                      <a:pt x="7340657" y="1570127"/>
                    </a:lnTo>
                    <a:lnTo>
                      <a:pt x="7303299" y="1570127"/>
                    </a:lnTo>
                    <a:lnTo>
                      <a:pt x="7279952" y="1583741"/>
                    </a:lnTo>
                    <a:lnTo>
                      <a:pt x="7256602" y="1606431"/>
                    </a:lnTo>
                    <a:lnTo>
                      <a:pt x="7247265" y="1610969"/>
                    </a:lnTo>
                    <a:lnTo>
                      <a:pt x="7228585" y="1633659"/>
                    </a:lnTo>
                    <a:lnTo>
                      <a:pt x="7209908" y="1638197"/>
                    </a:lnTo>
                    <a:lnTo>
                      <a:pt x="7205237" y="1624584"/>
                    </a:lnTo>
                    <a:lnTo>
                      <a:pt x="7223914" y="1597355"/>
                    </a:lnTo>
                    <a:lnTo>
                      <a:pt x="7223912" y="1597352"/>
                    </a:lnTo>
                    <a:lnTo>
                      <a:pt x="7205230" y="1624579"/>
                    </a:lnTo>
                    <a:lnTo>
                      <a:pt x="7209902" y="1638196"/>
                    </a:lnTo>
                    <a:lnTo>
                      <a:pt x="7177215" y="1683572"/>
                    </a:lnTo>
                    <a:lnTo>
                      <a:pt x="7209902" y="1669961"/>
                    </a:lnTo>
                    <a:lnTo>
                      <a:pt x="7233246" y="1660887"/>
                    </a:lnTo>
                    <a:lnTo>
                      <a:pt x="7261271" y="1642733"/>
                    </a:lnTo>
                    <a:lnTo>
                      <a:pt x="7270603" y="1633659"/>
                    </a:lnTo>
                    <a:lnTo>
                      <a:pt x="7298619" y="1629122"/>
                    </a:lnTo>
                    <a:lnTo>
                      <a:pt x="7321974" y="1624579"/>
                    </a:lnTo>
                    <a:lnTo>
                      <a:pt x="7331315" y="1615505"/>
                    </a:lnTo>
                    <a:lnTo>
                      <a:pt x="7359331" y="1601894"/>
                    </a:lnTo>
                    <a:lnTo>
                      <a:pt x="7382675" y="1574666"/>
                    </a:lnTo>
                    <a:lnTo>
                      <a:pt x="7359331" y="1620042"/>
                    </a:lnTo>
                    <a:lnTo>
                      <a:pt x="7382675" y="1610968"/>
                    </a:lnTo>
                    <a:lnTo>
                      <a:pt x="7396688" y="1592814"/>
                    </a:lnTo>
                    <a:lnTo>
                      <a:pt x="7410691" y="1588277"/>
                    </a:lnTo>
                    <a:lnTo>
                      <a:pt x="7429375" y="1583740"/>
                    </a:lnTo>
                    <a:lnTo>
                      <a:pt x="7438717" y="1583740"/>
                    </a:lnTo>
                    <a:lnTo>
                      <a:pt x="7396688" y="1620042"/>
                    </a:lnTo>
                    <a:lnTo>
                      <a:pt x="7359331" y="1647270"/>
                    </a:lnTo>
                    <a:lnTo>
                      <a:pt x="7331315" y="1660887"/>
                    </a:lnTo>
                    <a:lnTo>
                      <a:pt x="7307961" y="1683572"/>
                    </a:lnTo>
                    <a:lnTo>
                      <a:pt x="7270603" y="1692652"/>
                    </a:lnTo>
                    <a:lnTo>
                      <a:pt x="7228575" y="1706263"/>
                    </a:lnTo>
                    <a:lnTo>
                      <a:pt x="7191227" y="1715343"/>
                    </a:lnTo>
                    <a:lnTo>
                      <a:pt x="7167878" y="1701728"/>
                    </a:lnTo>
                    <a:lnTo>
                      <a:pt x="7167879" y="1701731"/>
                    </a:lnTo>
                    <a:lnTo>
                      <a:pt x="7172548" y="1706267"/>
                    </a:lnTo>
                    <a:lnTo>
                      <a:pt x="7163209" y="1715342"/>
                    </a:lnTo>
                    <a:lnTo>
                      <a:pt x="7153871" y="1738032"/>
                    </a:lnTo>
                    <a:lnTo>
                      <a:pt x="7149199" y="1760721"/>
                    </a:lnTo>
                    <a:lnTo>
                      <a:pt x="7158540" y="1760721"/>
                    </a:lnTo>
                    <a:lnTo>
                      <a:pt x="7177217" y="1760721"/>
                    </a:lnTo>
                    <a:lnTo>
                      <a:pt x="7186557" y="1787950"/>
                    </a:lnTo>
                    <a:lnTo>
                      <a:pt x="7186557" y="1806101"/>
                    </a:lnTo>
                    <a:lnTo>
                      <a:pt x="7186557" y="1842405"/>
                    </a:lnTo>
                    <a:lnTo>
                      <a:pt x="7181887" y="1865095"/>
                    </a:lnTo>
                    <a:lnTo>
                      <a:pt x="7177217" y="1901399"/>
                    </a:lnTo>
                    <a:lnTo>
                      <a:pt x="7158540" y="1919550"/>
                    </a:lnTo>
                    <a:lnTo>
                      <a:pt x="7158540" y="1937702"/>
                    </a:lnTo>
                    <a:lnTo>
                      <a:pt x="7158540" y="1978543"/>
                    </a:lnTo>
                    <a:lnTo>
                      <a:pt x="7135192" y="1996693"/>
                    </a:lnTo>
                    <a:lnTo>
                      <a:pt x="7121184" y="2014847"/>
                    </a:lnTo>
                    <a:lnTo>
                      <a:pt x="7116513" y="2019383"/>
                    </a:lnTo>
                    <a:lnTo>
                      <a:pt x="7111843" y="2051151"/>
                    </a:lnTo>
                    <a:lnTo>
                      <a:pt x="7107174" y="2051151"/>
                    </a:lnTo>
                    <a:lnTo>
                      <a:pt x="7102505" y="2046612"/>
                    </a:lnTo>
                    <a:lnTo>
                      <a:pt x="7102505" y="2032997"/>
                    </a:lnTo>
                    <a:lnTo>
                      <a:pt x="7107174" y="2014847"/>
                    </a:lnTo>
                    <a:lnTo>
                      <a:pt x="7102505" y="2014847"/>
                    </a:lnTo>
                    <a:lnTo>
                      <a:pt x="7083826" y="2014847"/>
                    </a:lnTo>
                    <a:lnTo>
                      <a:pt x="7060479" y="2014847"/>
                    </a:lnTo>
                    <a:lnTo>
                      <a:pt x="7046470" y="2010308"/>
                    </a:lnTo>
                    <a:lnTo>
                      <a:pt x="7027793" y="2001232"/>
                    </a:lnTo>
                    <a:lnTo>
                      <a:pt x="7025761" y="1999653"/>
                    </a:lnTo>
                    <a:lnTo>
                      <a:pt x="7018452" y="2010309"/>
                    </a:lnTo>
                    <a:lnTo>
                      <a:pt x="7027789" y="2028460"/>
                    </a:lnTo>
                    <a:lnTo>
                      <a:pt x="7037129" y="2046612"/>
                    </a:lnTo>
                    <a:lnTo>
                      <a:pt x="7046468" y="2064763"/>
                    </a:lnTo>
                    <a:lnTo>
                      <a:pt x="7060476" y="2073839"/>
                    </a:lnTo>
                    <a:lnTo>
                      <a:pt x="7074485" y="2087453"/>
                    </a:lnTo>
                    <a:lnTo>
                      <a:pt x="7083824" y="2091990"/>
                    </a:lnTo>
                    <a:lnTo>
                      <a:pt x="7088493" y="2101065"/>
                    </a:lnTo>
                    <a:lnTo>
                      <a:pt x="7102501" y="2114680"/>
                    </a:lnTo>
                    <a:lnTo>
                      <a:pt x="7107171" y="2150983"/>
                    </a:lnTo>
                    <a:lnTo>
                      <a:pt x="7093982" y="2152815"/>
                    </a:lnTo>
                    <a:lnTo>
                      <a:pt x="7094375" y="2158205"/>
                    </a:lnTo>
                    <a:cubicBezTo>
                      <a:pt x="7094870" y="2164984"/>
                      <a:pt x="7095859" y="2178543"/>
                      <a:pt x="7097836" y="2205660"/>
                    </a:cubicBezTo>
                    <a:cubicBezTo>
                      <a:pt x="7097836" y="2205660"/>
                      <a:pt x="7097836" y="2205660"/>
                      <a:pt x="7097836" y="2240523"/>
                    </a:cubicBezTo>
                    <a:cubicBezTo>
                      <a:pt x="7097836" y="2240523"/>
                      <a:pt x="7097836" y="2240523"/>
                      <a:pt x="7089924" y="2259896"/>
                    </a:cubicBezTo>
                    <a:cubicBezTo>
                      <a:pt x="7089924" y="2259896"/>
                      <a:pt x="7082012" y="2256021"/>
                      <a:pt x="7078055" y="2252145"/>
                    </a:cubicBezTo>
                    <a:cubicBezTo>
                      <a:pt x="7078055" y="2252145"/>
                      <a:pt x="7085968" y="2240523"/>
                      <a:pt x="7085968" y="2240523"/>
                    </a:cubicBezTo>
                    <a:cubicBezTo>
                      <a:pt x="7085968" y="2240523"/>
                      <a:pt x="7085968" y="2240523"/>
                      <a:pt x="7089924" y="2228905"/>
                    </a:cubicBezTo>
                    <a:cubicBezTo>
                      <a:pt x="7089924" y="2228905"/>
                      <a:pt x="7089924" y="2228905"/>
                      <a:pt x="7085968" y="2217283"/>
                    </a:cubicBezTo>
                    <a:cubicBezTo>
                      <a:pt x="7085968" y="2217283"/>
                      <a:pt x="7085968" y="2217283"/>
                      <a:pt x="7070144" y="2232777"/>
                    </a:cubicBezTo>
                    <a:cubicBezTo>
                      <a:pt x="7070144" y="2232777"/>
                      <a:pt x="7070144" y="2232777"/>
                      <a:pt x="7070144" y="2248274"/>
                    </a:cubicBezTo>
                    <a:cubicBezTo>
                      <a:pt x="7070144" y="2248274"/>
                      <a:pt x="7070144" y="2248274"/>
                      <a:pt x="7070144" y="2259896"/>
                    </a:cubicBezTo>
                    <a:cubicBezTo>
                      <a:pt x="7070144" y="2259896"/>
                      <a:pt x="7070144" y="2259896"/>
                      <a:pt x="7070144" y="2294759"/>
                    </a:cubicBezTo>
                    <a:cubicBezTo>
                      <a:pt x="7070144" y="2294759"/>
                      <a:pt x="7070144" y="2294759"/>
                      <a:pt x="7058281" y="2310253"/>
                    </a:cubicBezTo>
                    <a:cubicBezTo>
                      <a:pt x="7058281" y="2310253"/>
                      <a:pt x="7058281" y="2310253"/>
                      <a:pt x="7046412" y="2318004"/>
                    </a:cubicBezTo>
                    <a:cubicBezTo>
                      <a:pt x="7046412" y="2318004"/>
                      <a:pt x="7046412" y="2318004"/>
                      <a:pt x="7046412" y="2325750"/>
                    </a:cubicBezTo>
                    <a:cubicBezTo>
                      <a:pt x="7046412" y="2325750"/>
                      <a:pt x="7046412" y="2325750"/>
                      <a:pt x="7046412" y="2337373"/>
                    </a:cubicBezTo>
                    <a:cubicBezTo>
                      <a:pt x="7046412" y="2337373"/>
                      <a:pt x="7046412" y="2337373"/>
                      <a:pt x="7034544" y="2348995"/>
                    </a:cubicBezTo>
                    <a:cubicBezTo>
                      <a:pt x="7034544" y="2348995"/>
                      <a:pt x="7034544" y="2348995"/>
                      <a:pt x="7030594" y="2391605"/>
                    </a:cubicBezTo>
                    <a:cubicBezTo>
                      <a:pt x="7030594" y="2391605"/>
                      <a:pt x="7030594" y="2391605"/>
                      <a:pt x="7022682" y="2418725"/>
                    </a:cubicBezTo>
                    <a:cubicBezTo>
                      <a:pt x="7022682" y="2418725"/>
                      <a:pt x="7022682" y="2418725"/>
                      <a:pt x="7014769" y="2407102"/>
                    </a:cubicBezTo>
                    <a:cubicBezTo>
                      <a:pt x="7014769" y="2407102"/>
                      <a:pt x="7014769" y="2407102"/>
                      <a:pt x="7010813" y="2383858"/>
                    </a:cubicBezTo>
                    <a:cubicBezTo>
                      <a:pt x="7010813" y="2383858"/>
                      <a:pt x="7010813" y="2383858"/>
                      <a:pt x="7010813" y="2345120"/>
                    </a:cubicBezTo>
                    <a:cubicBezTo>
                      <a:pt x="7010813" y="2345120"/>
                      <a:pt x="7010813" y="2345120"/>
                      <a:pt x="7014769" y="2321875"/>
                    </a:cubicBezTo>
                    <a:cubicBezTo>
                      <a:pt x="7014769" y="2321875"/>
                      <a:pt x="7014769" y="2321875"/>
                      <a:pt x="7026637" y="2287012"/>
                    </a:cubicBezTo>
                    <a:cubicBezTo>
                      <a:pt x="7026637" y="2287012"/>
                      <a:pt x="7026637" y="2287012"/>
                      <a:pt x="7018726" y="2267643"/>
                    </a:cubicBezTo>
                    <a:cubicBezTo>
                      <a:pt x="7018726" y="2267643"/>
                      <a:pt x="7018726" y="2267643"/>
                      <a:pt x="7006858" y="2256021"/>
                    </a:cubicBezTo>
                    <a:cubicBezTo>
                      <a:pt x="7006858" y="2256021"/>
                      <a:pt x="7006858" y="2256021"/>
                      <a:pt x="7010813" y="2252145"/>
                    </a:cubicBezTo>
                    <a:cubicBezTo>
                      <a:pt x="7010813" y="2252145"/>
                      <a:pt x="7010813" y="2252145"/>
                      <a:pt x="7002901" y="2232777"/>
                    </a:cubicBezTo>
                    <a:cubicBezTo>
                      <a:pt x="7002901" y="2232777"/>
                      <a:pt x="7002901" y="2232777"/>
                      <a:pt x="6991038" y="2209535"/>
                    </a:cubicBezTo>
                    <a:cubicBezTo>
                      <a:pt x="6991038" y="2209535"/>
                      <a:pt x="6991038" y="2209535"/>
                      <a:pt x="6975213" y="2197914"/>
                    </a:cubicBezTo>
                    <a:cubicBezTo>
                      <a:pt x="6975213" y="2197914"/>
                      <a:pt x="6975213" y="2197914"/>
                      <a:pt x="6951482" y="2197914"/>
                    </a:cubicBezTo>
                    <a:cubicBezTo>
                      <a:pt x="6951482" y="2197914"/>
                      <a:pt x="6951482" y="2197914"/>
                      <a:pt x="6935658" y="2194039"/>
                    </a:cubicBezTo>
                    <a:cubicBezTo>
                      <a:pt x="6935658" y="2194039"/>
                      <a:pt x="6935658" y="2194039"/>
                      <a:pt x="6927752" y="2186291"/>
                    </a:cubicBezTo>
                    <a:cubicBezTo>
                      <a:pt x="6927752" y="2186291"/>
                      <a:pt x="6927752" y="2186291"/>
                      <a:pt x="6931702" y="2178544"/>
                    </a:cubicBezTo>
                    <a:cubicBezTo>
                      <a:pt x="6931702" y="2178544"/>
                      <a:pt x="6931702" y="2178544"/>
                      <a:pt x="6927752" y="2163046"/>
                    </a:cubicBezTo>
                    <a:cubicBezTo>
                      <a:pt x="6927752" y="2163046"/>
                      <a:pt x="6927752" y="2163046"/>
                      <a:pt x="6939614" y="2163046"/>
                    </a:cubicBezTo>
                    <a:cubicBezTo>
                      <a:pt x="6939614" y="2163046"/>
                      <a:pt x="6939614" y="2163046"/>
                      <a:pt x="6955439" y="2147553"/>
                    </a:cubicBezTo>
                    <a:cubicBezTo>
                      <a:pt x="6955439" y="2147553"/>
                      <a:pt x="6955439" y="2147553"/>
                      <a:pt x="6955439" y="2139806"/>
                    </a:cubicBezTo>
                    <a:cubicBezTo>
                      <a:pt x="6955439" y="2139806"/>
                      <a:pt x="6955439" y="2139806"/>
                      <a:pt x="6939614" y="2124308"/>
                    </a:cubicBezTo>
                    <a:cubicBezTo>
                      <a:pt x="6939614" y="2124308"/>
                      <a:pt x="6939614" y="2124308"/>
                      <a:pt x="6943570" y="2120438"/>
                    </a:cubicBezTo>
                    <a:cubicBezTo>
                      <a:pt x="6943570" y="2120438"/>
                      <a:pt x="6943570" y="2120438"/>
                      <a:pt x="6931702" y="2104940"/>
                    </a:cubicBezTo>
                    <a:cubicBezTo>
                      <a:pt x="6931702" y="2104940"/>
                      <a:pt x="6931702" y="2104940"/>
                      <a:pt x="6923795" y="2101068"/>
                    </a:cubicBezTo>
                    <a:cubicBezTo>
                      <a:pt x="6923795" y="2101068"/>
                      <a:pt x="6923795" y="2101068"/>
                      <a:pt x="6900058" y="2093317"/>
                    </a:cubicBezTo>
                    <a:cubicBezTo>
                      <a:pt x="6900058" y="2093317"/>
                      <a:pt x="6900058" y="2093317"/>
                      <a:pt x="6907971" y="2081695"/>
                    </a:cubicBezTo>
                    <a:cubicBezTo>
                      <a:pt x="6907971" y="2081695"/>
                      <a:pt x="6907971" y="2081695"/>
                      <a:pt x="6927752" y="2062325"/>
                    </a:cubicBezTo>
                    <a:cubicBezTo>
                      <a:pt x="6927752" y="2062325"/>
                      <a:pt x="6927752" y="2062325"/>
                      <a:pt x="6911927" y="2062325"/>
                    </a:cubicBezTo>
                    <a:cubicBezTo>
                      <a:pt x="6911927" y="2062325"/>
                      <a:pt x="6911927" y="2062325"/>
                      <a:pt x="6911927" y="2046832"/>
                    </a:cubicBezTo>
                    <a:cubicBezTo>
                      <a:pt x="6911927" y="2046832"/>
                      <a:pt x="6911927" y="2046832"/>
                      <a:pt x="6919839" y="2023587"/>
                    </a:cubicBezTo>
                    <a:cubicBezTo>
                      <a:pt x="6919839" y="2023587"/>
                      <a:pt x="6919839" y="2023587"/>
                      <a:pt x="6931702" y="2019716"/>
                    </a:cubicBezTo>
                    <a:cubicBezTo>
                      <a:pt x="6931702" y="2019716"/>
                      <a:pt x="6931702" y="2019716"/>
                      <a:pt x="6935658" y="1992595"/>
                    </a:cubicBezTo>
                    <a:cubicBezTo>
                      <a:pt x="6935658" y="1992595"/>
                      <a:pt x="6935658" y="1992595"/>
                      <a:pt x="6927752" y="1988724"/>
                    </a:cubicBezTo>
                    <a:cubicBezTo>
                      <a:pt x="6927752" y="1988724"/>
                      <a:pt x="6927752" y="1988724"/>
                      <a:pt x="6915883" y="2011965"/>
                    </a:cubicBezTo>
                    <a:cubicBezTo>
                      <a:pt x="6915883" y="2011965"/>
                      <a:pt x="6915883" y="2011965"/>
                      <a:pt x="6892152" y="2027462"/>
                    </a:cubicBezTo>
                    <a:cubicBezTo>
                      <a:pt x="6892152" y="2027462"/>
                      <a:pt x="6892152" y="2027462"/>
                      <a:pt x="6880283" y="2050707"/>
                    </a:cubicBezTo>
                    <a:cubicBezTo>
                      <a:pt x="6880283" y="2050707"/>
                      <a:pt x="6880283" y="2050707"/>
                      <a:pt x="6864459" y="2050707"/>
                    </a:cubicBezTo>
                    <a:cubicBezTo>
                      <a:pt x="6864459" y="2050707"/>
                      <a:pt x="6864459" y="2050707"/>
                      <a:pt x="6872372" y="2062325"/>
                    </a:cubicBezTo>
                    <a:cubicBezTo>
                      <a:pt x="6872372" y="2062325"/>
                      <a:pt x="6872372" y="2062325"/>
                      <a:pt x="6884240" y="2081695"/>
                    </a:cubicBezTo>
                    <a:cubicBezTo>
                      <a:pt x="6884240" y="2081695"/>
                      <a:pt x="6884240" y="2081695"/>
                      <a:pt x="6880283" y="2108815"/>
                    </a:cubicBezTo>
                    <a:cubicBezTo>
                      <a:pt x="6880283" y="2108815"/>
                      <a:pt x="6880283" y="2108815"/>
                      <a:pt x="6884240" y="2135931"/>
                    </a:cubicBezTo>
                    <a:cubicBezTo>
                      <a:pt x="6884240" y="2135931"/>
                      <a:pt x="6884240" y="2135931"/>
                      <a:pt x="6884240" y="2163046"/>
                    </a:cubicBezTo>
                    <a:cubicBezTo>
                      <a:pt x="6884240" y="2163046"/>
                      <a:pt x="6884240" y="2163046"/>
                      <a:pt x="6892152" y="2174669"/>
                    </a:cubicBezTo>
                    <a:cubicBezTo>
                      <a:pt x="6892152" y="2174669"/>
                      <a:pt x="6892152" y="2174669"/>
                      <a:pt x="6915883" y="2205660"/>
                    </a:cubicBezTo>
                    <a:cubicBezTo>
                      <a:pt x="6915883" y="2205660"/>
                      <a:pt x="6915883" y="2205660"/>
                      <a:pt x="6915883" y="2209535"/>
                    </a:cubicBezTo>
                    <a:cubicBezTo>
                      <a:pt x="6915883" y="2209535"/>
                      <a:pt x="6915883" y="2209535"/>
                      <a:pt x="6915883" y="2221154"/>
                    </a:cubicBezTo>
                    <a:cubicBezTo>
                      <a:pt x="6915883" y="2221154"/>
                      <a:pt x="6915883" y="2221154"/>
                      <a:pt x="6927752" y="2232777"/>
                    </a:cubicBezTo>
                    <a:cubicBezTo>
                      <a:pt x="6927752" y="2232777"/>
                      <a:pt x="6927752" y="2232777"/>
                      <a:pt x="6935658" y="2248274"/>
                    </a:cubicBezTo>
                    <a:cubicBezTo>
                      <a:pt x="6935658" y="2248274"/>
                      <a:pt x="6935658" y="2248274"/>
                      <a:pt x="6923795" y="2252145"/>
                    </a:cubicBezTo>
                    <a:cubicBezTo>
                      <a:pt x="6923795" y="2252145"/>
                      <a:pt x="6923795" y="2252145"/>
                      <a:pt x="6907971" y="2244398"/>
                    </a:cubicBezTo>
                    <a:cubicBezTo>
                      <a:pt x="6907971" y="2244398"/>
                      <a:pt x="6907971" y="2244398"/>
                      <a:pt x="6896108" y="2236652"/>
                    </a:cubicBezTo>
                    <a:cubicBezTo>
                      <a:pt x="6896108" y="2236652"/>
                      <a:pt x="6896108" y="2236652"/>
                      <a:pt x="6844684" y="2232777"/>
                    </a:cubicBezTo>
                    <a:cubicBezTo>
                      <a:pt x="6844684" y="2232777"/>
                      <a:pt x="6844684" y="2232777"/>
                      <a:pt x="6842707" y="2233261"/>
                    </a:cubicBezTo>
                    <a:lnTo>
                      <a:pt x="6833072" y="2235621"/>
                    </a:lnTo>
                    <a:lnTo>
                      <a:pt x="6845667" y="2241745"/>
                    </a:lnTo>
                    <a:lnTo>
                      <a:pt x="6864352" y="2259895"/>
                    </a:lnTo>
                    <a:lnTo>
                      <a:pt x="6878354" y="2259895"/>
                    </a:lnTo>
                    <a:lnTo>
                      <a:pt x="6883026" y="2250816"/>
                    </a:lnTo>
                    <a:lnTo>
                      <a:pt x="6887696" y="2250816"/>
                    </a:lnTo>
                    <a:lnTo>
                      <a:pt x="6901709" y="2268967"/>
                    </a:lnTo>
                    <a:lnTo>
                      <a:pt x="6929724" y="2287123"/>
                    </a:lnTo>
                    <a:lnTo>
                      <a:pt x="6948398" y="2282581"/>
                    </a:lnTo>
                    <a:lnTo>
                      <a:pt x="6948398" y="2296196"/>
                    </a:lnTo>
                    <a:lnTo>
                      <a:pt x="6948398" y="2318888"/>
                    </a:lnTo>
                    <a:lnTo>
                      <a:pt x="6957740" y="2337038"/>
                    </a:lnTo>
                    <a:lnTo>
                      <a:pt x="6929724" y="2332501"/>
                    </a:lnTo>
                    <a:lnTo>
                      <a:pt x="6925053" y="2318888"/>
                    </a:lnTo>
                    <a:lnTo>
                      <a:pt x="6901709" y="2314351"/>
                    </a:lnTo>
                    <a:lnTo>
                      <a:pt x="6883026" y="2305273"/>
                    </a:lnTo>
                    <a:lnTo>
                      <a:pt x="6883026" y="2309809"/>
                    </a:lnTo>
                    <a:lnTo>
                      <a:pt x="6901709" y="2337038"/>
                    </a:lnTo>
                    <a:lnTo>
                      <a:pt x="6943736" y="2350652"/>
                    </a:lnTo>
                    <a:lnTo>
                      <a:pt x="6953069" y="2355189"/>
                    </a:lnTo>
                    <a:lnTo>
                      <a:pt x="6962410" y="2368803"/>
                    </a:lnTo>
                    <a:lnTo>
                      <a:pt x="6971752" y="2382417"/>
                    </a:lnTo>
                    <a:lnTo>
                      <a:pt x="6953069" y="2373344"/>
                    </a:lnTo>
                    <a:lnTo>
                      <a:pt x="6943736" y="2382417"/>
                    </a:lnTo>
                    <a:lnTo>
                      <a:pt x="6943736" y="2391494"/>
                    </a:lnTo>
                    <a:lnTo>
                      <a:pt x="6953069" y="2400567"/>
                    </a:lnTo>
                    <a:lnTo>
                      <a:pt x="6962410" y="2418724"/>
                    </a:lnTo>
                    <a:lnTo>
                      <a:pt x="6976423" y="2427796"/>
                    </a:lnTo>
                    <a:lnTo>
                      <a:pt x="6981095" y="2441410"/>
                    </a:lnTo>
                    <a:lnTo>
                      <a:pt x="7004439" y="2455024"/>
                    </a:lnTo>
                    <a:lnTo>
                      <a:pt x="7013780" y="2455024"/>
                    </a:lnTo>
                    <a:lnTo>
                      <a:pt x="7032455" y="2468639"/>
                    </a:lnTo>
                    <a:lnTo>
                      <a:pt x="7046467" y="2486789"/>
                    </a:lnTo>
                    <a:lnTo>
                      <a:pt x="7055809" y="2509481"/>
                    </a:lnTo>
                    <a:lnTo>
                      <a:pt x="7055809" y="2523095"/>
                    </a:lnTo>
                    <a:lnTo>
                      <a:pt x="7032455" y="2532168"/>
                    </a:lnTo>
                    <a:lnTo>
                      <a:pt x="7029290" y="2532791"/>
                    </a:lnTo>
                    <a:lnTo>
                      <a:pt x="7030296" y="2534096"/>
                    </a:lnTo>
                    <a:cubicBezTo>
                      <a:pt x="7031779" y="2536018"/>
                      <a:pt x="7034746" y="2539862"/>
                      <a:pt x="7040681" y="2547550"/>
                    </a:cubicBezTo>
                    <a:cubicBezTo>
                      <a:pt x="7040681" y="2547550"/>
                      <a:pt x="7040681" y="2547550"/>
                      <a:pt x="7044633" y="2559084"/>
                    </a:cubicBezTo>
                    <a:cubicBezTo>
                      <a:pt x="7044633" y="2559084"/>
                      <a:pt x="7044633" y="2559084"/>
                      <a:pt x="7056489" y="2574461"/>
                    </a:cubicBezTo>
                    <a:cubicBezTo>
                      <a:pt x="7056489" y="2574461"/>
                      <a:pt x="7056489" y="2574461"/>
                      <a:pt x="7056489" y="2585995"/>
                    </a:cubicBezTo>
                    <a:cubicBezTo>
                      <a:pt x="7056489" y="2585995"/>
                      <a:pt x="7056489" y="2585995"/>
                      <a:pt x="7044633" y="2585995"/>
                    </a:cubicBezTo>
                    <a:cubicBezTo>
                      <a:pt x="7044633" y="2585995"/>
                      <a:pt x="7044633" y="2585995"/>
                      <a:pt x="7024860" y="2578309"/>
                    </a:cubicBezTo>
                    <a:cubicBezTo>
                      <a:pt x="7024860" y="2578309"/>
                      <a:pt x="7024860" y="2578309"/>
                      <a:pt x="7020908" y="2578309"/>
                    </a:cubicBezTo>
                    <a:cubicBezTo>
                      <a:pt x="7020908" y="2578309"/>
                      <a:pt x="7020908" y="2578309"/>
                      <a:pt x="7020908" y="2582152"/>
                    </a:cubicBezTo>
                    <a:cubicBezTo>
                      <a:pt x="7020908" y="2582152"/>
                      <a:pt x="7020908" y="2582152"/>
                      <a:pt x="7028812" y="2593685"/>
                    </a:cubicBezTo>
                    <a:cubicBezTo>
                      <a:pt x="7028812" y="2593685"/>
                      <a:pt x="7028812" y="2593685"/>
                      <a:pt x="7032775" y="2593685"/>
                    </a:cubicBezTo>
                    <a:cubicBezTo>
                      <a:pt x="7032775" y="2597529"/>
                      <a:pt x="7036729" y="2601377"/>
                      <a:pt x="7036729" y="2601377"/>
                    </a:cubicBezTo>
                    <a:cubicBezTo>
                      <a:pt x="7036729" y="2601377"/>
                      <a:pt x="7036729" y="2601377"/>
                      <a:pt x="7032775" y="2605219"/>
                    </a:cubicBezTo>
                    <a:cubicBezTo>
                      <a:pt x="7032775" y="2605219"/>
                      <a:pt x="7032775" y="2605219"/>
                      <a:pt x="7028812" y="2616753"/>
                    </a:cubicBezTo>
                    <a:cubicBezTo>
                      <a:pt x="7028812" y="2616753"/>
                      <a:pt x="7028812" y="2616753"/>
                      <a:pt x="7009050" y="2616753"/>
                    </a:cubicBezTo>
                    <a:cubicBezTo>
                      <a:pt x="7009050" y="2616753"/>
                      <a:pt x="7009050" y="2616753"/>
                      <a:pt x="7005098" y="2624444"/>
                    </a:cubicBezTo>
                    <a:cubicBezTo>
                      <a:pt x="7005098" y="2624444"/>
                      <a:pt x="7005098" y="2624444"/>
                      <a:pt x="6989278" y="2632131"/>
                    </a:cubicBezTo>
                    <a:cubicBezTo>
                      <a:pt x="6989278" y="2632131"/>
                      <a:pt x="6989278" y="2632131"/>
                      <a:pt x="6985326" y="2632131"/>
                    </a:cubicBezTo>
                    <a:cubicBezTo>
                      <a:pt x="6985326" y="2632131"/>
                      <a:pt x="6985326" y="2632131"/>
                      <a:pt x="6973469" y="2639821"/>
                    </a:cubicBezTo>
                    <a:cubicBezTo>
                      <a:pt x="6973469" y="2639821"/>
                      <a:pt x="6973469" y="2639821"/>
                      <a:pt x="6969516" y="2643665"/>
                    </a:cubicBezTo>
                    <a:cubicBezTo>
                      <a:pt x="6969516" y="2643665"/>
                      <a:pt x="6969516" y="2643665"/>
                      <a:pt x="6957659" y="2651355"/>
                    </a:cubicBezTo>
                    <a:cubicBezTo>
                      <a:pt x="6957659" y="2651355"/>
                      <a:pt x="6957659" y="2651355"/>
                      <a:pt x="6949744" y="2632131"/>
                    </a:cubicBezTo>
                    <a:cubicBezTo>
                      <a:pt x="6949744" y="2632131"/>
                      <a:pt x="6949744" y="2632131"/>
                      <a:pt x="6945791" y="2609063"/>
                    </a:cubicBezTo>
                    <a:cubicBezTo>
                      <a:pt x="6945791" y="2609063"/>
                      <a:pt x="6945791" y="2609063"/>
                      <a:pt x="6941839" y="2593685"/>
                    </a:cubicBezTo>
                    <a:cubicBezTo>
                      <a:pt x="6941839" y="2593685"/>
                      <a:pt x="6941839" y="2593685"/>
                      <a:pt x="6933935" y="2601377"/>
                    </a:cubicBezTo>
                    <a:cubicBezTo>
                      <a:pt x="6933935" y="2601377"/>
                      <a:pt x="6933935" y="2601377"/>
                      <a:pt x="6933935" y="2609063"/>
                    </a:cubicBezTo>
                    <a:cubicBezTo>
                      <a:pt x="6933935" y="2609063"/>
                      <a:pt x="6933935" y="2609063"/>
                      <a:pt x="6933935" y="2620597"/>
                    </a:cubicBezTo>
                    <a:cubicBezTo>
                      <a:pt x="6933935" y="2620597"/>
                      <a:pt x="6933935" y="2620597"/>
                      <a:pt x="6937887" y="2628287"/>
                    </a:cubicBezTo>
                    <a:cubicBezTo>
                      <a:pt x="6937887" y="2628287"/>
                      <a:pt x="6937887" y="2628287"/>
                      <a:pt x="6941839" y="2635978"/>
                    </a:cubicBezTo>
                    <a:cubicBezTo>
                      <a:pt x="6941839" y="2635978"/>
                      <a:pt x="6941839" y="2635978"/>
                      <a:pt x="6949744" y="2647512"/>
                    </a:cubicBezTo>
                    <a:cubicBezTo>
                      <a:pt x="6949744" y="2647512"/>
                      <a:pt x="6949744" y="2647512"/>
                      <a:pt x="6949744" y="2655199"/>
                    </a:cubicBezTo>
                    <a:cubicBezTo>
                      <a:pt x="6949744" y="2655199"/>
                      <a:pt x="6949744" y="2655199"/>
                      <a:pt x="6949744" y="2674423"/>
                    </a:cubicBezTo>
                    <a:cubicBezTo>
                      <a:pt x="6949744" y="2674423"/>
                      <a:pt x="6949744" y="2674423"/>
                      <a:pt x="6953707" y="2682113"/>
                    </a:cubicBezTo>
                    <a:cubicBezTo>
                      <a:pt x="6953707" y="2682113"/>
                      <a:pt x="6953707" y="2682113"/>
                      <a:pt x="6965564" y="2666732"/>
                    </a:cubicBezTo>
                    <a:cubicBezTo>
                      <a:pt x="6965564" y="2666732"/>
                      <a:pt x="6965564" y="2666732"/>
                      <a:pt x="6977421" y="2655199"/>
                    </a:cubicBezTo>
                    <a:cubicBezTo>
                      <a:pt x="6977421" y="2655199"/>
                      <a:pt x="6977421" y="2655199"/>
                      <a:pt x="7001146" y="2647512"/>
                    </a:cubicBezTo>
                    <a:cubicBezTo>
                      <a:pt x="7001146" y="2647512"/>
                      <a:pt x="7001146" y="2647512"/>
                      <a:pt x="7009050" y="2647512"/>
                    </a:cubicBezTo>
                    <a:cubicBezTo>
                      <a:pt x="7009050" y="2647512"/>
                      <a:pt x="7009050" y="2647512"/>
                      <a:pt x="7032775" y="2635978"/>
                    </a:cubicBezTo>
                    <a:cubicBezTo>
                      <a:pt x="7032775" y="2635978"/>
                      <a:pt x="7032775" y="2635978"/>
                      <a:pt x="7044633" y="2639821"/>
                    </a:cubicBezTo>
                    <a:cubicBezTo>
                      <a:pt x="7044633" y="2639821"/>
                      <a:pt x="7044633" y="2639821"/>
                      <a:pt x="7052537" y="2655199"/>
                    </a:cubicBezTo>
                    <a:cubicBezTo>
                      <a:pt x="7052537" y="2655199"/>
                      <a:pt x="7052537" y="2655199"/>
                      <a:pt x="7056489" y="2678266"/>
                    </a:cubicBezTo>
                    <a:cubicBezTo>
                      <a:pt x="7056489" y="2678266"/>
                      <a:pt x="7056489" y="2678266"/>
                      <a:pt x="7068347" y="2685957"/>
                    </a:cubicBezTo>
                    <a:cubicBezTo>
                      <a:pt x="7068347" y="2685957"/>
                      <a:pt x="7068347" y="2685957"/>
                      <a:pt x="7068347" y="2678266"/>
                    </a:cubicBezTo>
                    <a:cubicBezTo>
                      <a:pt x="7068347" y="2678266"/>
                      <a:pt x="7068347" y="2678266"/>
                      <a:pt x="7072310" y="2643665"/>
                    </a:cubicBezTo>
                    <a:cubicBezTo>
                      <a:pt x="7072310" y="2643665"/>
                      <a:pt x="7072310" y="2643665"/>
                      <a:pt x="7076262" y="2639821"/>
                    </a:cubicBezTo>
                    <a:cubicBezTo>
                      <a:pt x="7076262" y="2639821"/>
                      <a:pt x="7076262" y="2639821"/>
                      <a:pt x="7088120" y="2639821"/>
                    </a:cubicBezTo>
                    <a:cubicBezTo>
                      <a:pt x="7088120" y="2639821"/>
                      <a:pt x="7088120" y="2639821"/>
                      <a:pt x="7096024" y="2651355"/>
                    </a:cubicBezTo>
                    <a:cubicBezTo>
                      <a:pt x="7096024" y="2651355"/>
                      <a:pt x="7096024" y="2651355"/>
                      <a:pt x="7103929" y="2662889"/>
                    </a:cubicBezTo>
                    <a:lnTo>
                      <a:pt x="7111844" y="2674423"/>
                    </a:lnTo>
                    <a:cubicBezTo>
                      <a:pt x="7111844" y="2674423"/>
                      <a:pt x="7111844" y="2674423"/>
                      <a:pt x="7107882" y="2682113"/>
                    </a:cubicBezTo>
                    <a:cubicBezTo>
                      <a:pt x="7107882" y="2682113"/>
                      <a:pt x="7107882" y="2682113"/>
                      <a:pt x="7107882" y="2693647"/>
                    </a:cubicBezTo>
                    <a:cubicBezTo>
                      <a:pt x="7107882" y="2693647"/>
                      <a:pt x="7107882" y="2693647"/>
                      <a:pt x="7099976" y="2701334"/>
                    </a:cubicBezTo>
                    <a:cubicBezTo>
                      <a:pt x="7099976" y="2701334"/>
                      <a:pt x="7099976" y="2701334"/>
                      <a:pt x="7096024" y="2693647"/>
                    </a:cubicBezTo>
                    <a:cubicBezTo>
                      <a:pt x="7096024" y="2693647"/>
                      <a:pt x="7096024" y="2693647"/>
                      <a:pt x="7088120" y="2693647"/>
                    </a:cubicBezTo>
                    <a:cubicBezTo>
                      <a:pt x="7088120" y="2693647"/>
                      <a:pt x="7088120" y="2693647"/>
                      <a:pt x="7084167" y="2709025"/>
                    </a:cubicBezTo>
                    <a:cubicBezTo>
                      <a:pt x="7084167" y="2709025"/>
                      <a:pt x="7084167" y="2709025"/>
                      <a:pt x="7084167" y="2716715"/>
                    </a:cubicBezTo>
                    <a:cubicBezTo>
                      <a:pt x="7084167" y="2716715"/>
                      <a:pt x="7084167" y="2716715"/>
                      <a:pt x="7080214" y="2728249"/>
                    </a:cubicBezTo>
                    <a:cubicBezTo>
                      <a:pt x="7080214" y="2728249"/>
                      <a:pt x="7080214" y="2728249"/>
                      <a:pt x="7076262" y="2735935"/>
                    </a:cubicBezTo>
                    <a:cubicBezTo>
                      <a:pt x="7076262" y="2735935"/>
                      <a:pt x="7076262" y="2735935"/>
                      <a:pt x="7076262" y="2751317"/>
                    </a:cubicBezTo>
                    <a:cubicBezTo>
                      <a:pt x="7076262" y="2751317"/>
                      <a:pt x="7076262" y="2751317"/>
                      <a:pt x="7072310" y="2755160"/>
                    </a:cubicBezTo>
                    <a:cubicBezTo>
                      <a:pt x="7072310" y="2755160"/>
                      <a:pt x="7072310" y="2755160"/>
                      <a:pt x="7048585" y="2755160"/>
                    </a:cubicBezTo>
                    <a:cubicBezTo>
                      <a:pt x="7048585" y="2755160"/>
                      <a:pt x="7048585" y="2755160"/>
                      <a:pt x="7032775" y="2755160"/>
                    </a:cubicBezTo>
                    <a:cubicBezTo>
                      <a:pt x="7032775" y="2755160"/>
                      <a:pt x="7032775" y="2755160"/>
                      <a:pt x="7024860" y="2751317"/>
                    </a:cubicBezTo>
                    <a:cubicBezTo>
                      <a:pt x="7024860" y="2751317"/>
                      <a:pt x="7024860" y="2751317"/>
                      <a:pt x="7020908" y="2755160"/>
                    </a:cubicBezTo>
                    <a:cubicBezTo>
                      <a:pt x="7020908" y="2755160"/>
                      <a:pt x="7020908" y="2755160"/>
                      <a:pt x="7009050" y="2755160"/>
                    </a:cubicBezTo>
                    <a:cubicBezTo>
                      <a:pt x="7009050" y="2755160"/>
                      <a:pt x="7009050" y="2755160"/>
                      <a:pt x="7001146" y="2747469"/>
                    </a:cubicBezTo>
                    <a:cubicBezTo>
                      <a:pt x="7001146" y="2747469"/>
                      <a:pt x="7001146" y="2747469"/>
                      <a:pt x="6997194" y="2728249"/>
                    </a:cubicBezTo>
                    <a:cubicBezTo>
                      <a:pt x="6997194" y="2728249"/>
                      <a:pt x="6997194" y="2728249"/>
                      <a:pt x="6985326" y="2728249"/>
                    </a:cubicBezTo>
                    <a:cubicBezTo>
                      <a:pt x="6985326" y="2728249"/>
                      <a:pt x="6985326" y="2728249"/>
                      <a:pt x="6977421" y="2732093"/>
                    </a:cubicBezTo>
                    <a:cubicBezTo>
                      <a:pt x="6977421" y="2732093"/>
                      <a:pt x="6977421" y="2732093"/>
                      <a:pt x="6981374" y="2739783"/>
                    </a:cubicBezTo>
                    <a:cubicBezTo>
                      <a:pt x="6981374" y="2739783"/>
                      <a:pt x="6981374" y="2739783"/>
                      <a:pt x="6985326" y="2743626"/>
                    </a:cubicBezTo>
                    <a:cubicBezTo>
                      <a:pt x="6985326" y="2743626"/>
                      <a:pt x="6985326" y="2743626"/>
                      <a:pt x="6989278" y="2751317"/>
                    </a:cubicBezTo>
                    <a:cubicBezTo>
                      <a:pt x="6989278" y="2751317"/>
                      <a:pt x="6989278" y="2751317"/>
                      <a:pt x="6985326" y="2759003"/>
                    </a:cubicBezTo>
                    <a:cubicBezTo>
                      <a:pt x="6985326" y="2759003"/>
                      <a:pt x="6985326" y="2759003"/>
                      <a:pt x="6969516" y="2751317"/>
                    </a:cubicBezTo>
                    <a:cubicBezTo>
                      <a:pt x="6969516" y="2751317"/>
                      <a:pt x="6969516" y="2751317"/>
                      <a:pt x="6945791" y="2751317"/>
                    </a:cubicBezTo>
                    <a:cubicBezTo>
                      <a:pt x="6945791" y="2751317"/>
                      <a:pt x="6945791" y="2751317"/>
                      <a:pt x="6929982" y="2751317"/>
                    </a:cubicBezTo>
                    <a:cubicBezTo>
                      <a:pt x="6929982" y="2751317"/>
                      <a:pt x="6929982" y="2751317"/>
                      <a:pt x="6929982" y="2755160"/>
                    </a:cubicBezTo>
                    <a:cubicBezTo>
                      <a:pt x="6929982" y="2755160"/>
                      <a:pt x="6929982" y="2755160"/>
                      <a:pt x="6941839" y="2762851"/>
                    </a:cubicBezTo>
                    <a:cubicBezTo>
                      <a:pt x="6941839" y="2762851"/>
                      <a:pt x="6941839" y="2762851"/>
                      <a:pt x="6969516" y="2766694"/>
                    </a:cubicBezTo>
                    <a:cubicBezTo>
                      <a:pt x="6969516" y="2766694"/>
                      <a:pt x="6969516" y="2766694"/>
                      <a:pt x="6993242" y="2778228"/>
                    </a:cubicBezTo>
                    <a:cubicBezTo>
                      <a:pt x="6993242" y="2778228"/>
                      <a:pt x="6993242" y="2778228"/>
                      <a:pt x="7005098" y="2778228"/>
                    </a:cubicBezTo>
                    <a:cubicBezTo>
                      <a:pt x="7005098" y="2778228"/>
                      <a:pt x="7005098" y="2778228"/>
                      <a:pt x="7005098" y="2785919"/>
                    </a:cubicBezTo>
                    <a:cubicBezTo>
                      <a:pt x="7005098" y="2785919"/>
                      <a:pt x="7005098" y="2785919"/>
                      <a:pt x="6997194" y="2793604"/>
                    </a:cubicBezTo>
                    <a:cubicBezTo>
                      <a:pt x="6997194" y="2793604"/>
                      <a:pt x="6997194" y="2793604"/>
                      <a:pt x="6993242" y="2793604"/>
                    </a:cubicBezTo>
                    <a:cubicBezTo>
                      <a:pt x="6993242" y="2793604"/>
                      <a:pt x="6993242" y="2793604"/>
                      <a:pt x="6989278" y="2805138"/>
                    </a:cubicBezTo>
                    <a:cubicBezTo>
                      <a:pt x="6989278" y="2805138"/>
                      <a:pt x="6989278" y="2805138"/>
                      <a:pt x="6993242" y="2812829"/>
                    </a:cubicBezTo>
                    <a:cubicBezTo>
                      <a:pt x="6993242" y="2812829"/>
                      <a:pt x="6993242" y="2812829"/>
                      <a:pt x="6993242" y="2820520"/>
                    </a:cubicBezTo>
                    <a:cubicBezTo>
                      <a:pt x="6993242" y="2820520"/>
                      <a:pt x="6993242" y="2820520"/>
                      <a:pt x="6981374" y="2828206"/>
                    </a:cubicBezTo>
                    <a:cubicBezTo>
                      <a:pt x="6981374" y="2828206"/>
                      <a:pt x="6981374" y="2828206"/>
                      <a:pt x="6961612" y="2828206"/>
                    </a:cubicBezTo>
                    <a:cubicBezTo>
                      <a:pt x="6961612" y="2828206"/>
                      <a:pt x="6961612" y="2828206"/>
                      <a:pt x="6953707" y="2824363"/>
                    </a:cubicBezTo>
                    <a:cubicBezTo>
                      <a:pt x="6953707" y="2824363"/>
                      <a:pt x="6953707" y="2824363"/>
                      <a:pt x="6945791" y="2824363"/>
                    </a:cubicBezTo>
                    <a:cubicBezTo>
                      <a:pt x="6945791" y="2824363"/>
                      <a:pt x="6945791" y="2824363"/>
                      <a:pt x="6941839" y="2828206"/>
                    </a:cubicBezTo>
                    <a:cubicBezTo>
                      <a:pt x="6941839" y="2828206"/>
                      <a:pt x="6941839" y="2828206"/>
                      <a:pt x="6941839" y="2835897"/>
                    </a:cubicBezTo>
                    <a:cubicBezTo>
                      <a:pt x="6941839" y="2835897"/>
                      <a:pt x="6941839" y="2835897"/>
                      <a:pt x="6941839" y="2843588"/>
                    </a:cubicBezTo>
                    <a:cubicBezTo>
                      <a:pt x="6941839" y="2843588"/>
                      <a:pt x="6941839" y="2843588"/>
                      <a:pt x="6973469" y="2851274"/>
                    </a:cubicBezTo>
                    <a:cubicBezTo>
                      <a:pt x="6973469" y="2851274"/>
                      <a:pt x="6973469" y="2851274"/>
                      <a:pt x="6985326" y="2851274"/>
                    </a:cubicBezTo>
                    <a:cubicBezTo>
                      <a:pt x="6985326" y="2851274"/>
                      <a:pt x="6985326" y="2851274"/>
                      <a:pt x="7005098" y="2839740"/>
                    </a:cubicBezTo>
                    <a:cubicBezTo>
                      <a:pt x="7005098" y="2839740"/>
                      <a:pt x="7005098" y="2839740"/>
                      <a:pt x="7013003" y="2832054"/>
                    </a:cubicBezTo>
                    <a:cubicBezTo>
                      <a:pt x="7013003" y="2832054"/>
                      <a:pt x="7013003" y="2832054"/>
                      <a:pt x="7020908" y="2832054"/>
                    </a:cubicBezTo>
                    <a:cubicBezTo>
                      <a:pt x="7020908" y="2832054"/>
                      <a:pt x="7020908" y="2832054"/>
                      <a:pt x="7024860" y="2824363"/>
                    </a:cubicBezTo>
                    <a:cubicBezTo>
                      <a:pt x="7024860" y="2824363"/>
                      <a:pt x="7036729" y="2820520"/>
                      <a:pt x="7040681" y="2820520"/>
                    </a:cubicBezTo>
                    <a:cubicBezTo>
                      <a:pt x="7044633" y="2816672"/>
                      <a:pt x="7048585" y="2828206"/>
                      <a:pt x="7048585" y="2828206"/>
                    </a:cubicBezTo>
                    <a:cubicBezTo>
                      <a:pt x="7048585" y="2828206"/>
                      <a:pt x="7048585" y="2828206"/>
                      <a:pt x="7044633" y="2835897"/>
                    </a:cubicBezTo>
                    <a:cubicBezTo>
                      <a:pt x="7044633" y="2835897"/>
                      <a:pt x="7044633" y="2835897"/>
                      <a:pt x="7040681" y="2843588"/>
                    </a:cubicBezTo>
                    <a:cubicBezTo>
                      <a:pt x="7040681" y="2843588"/>
                      <a:pt x="7040681" y="2843588"/>
                      <a:pt x="7036729" y="2862808"/>
                    </a:cubicBezTo>
                    <a:cubicBezTo>
                      <a:pt x="7036729" y="2862808"/>
                      <a:pt x="7036729" y="2862808"/>
                      <a:pt x="7028812" y="2878190"/>
                    </a:cubicBezTo>
                    <a:cubicBezTo>
                      <a:pt x="7028812" y="2878190"/>
                      <a:pt x="7028812" y="2878190"/>
                      <a:pt x="7013003" y="2866656"/>
                    </a:cubicBezTo>
                    <a:cubicBezTo>
                      <a:pt x="7013003" y="2866656"/>
                      <a:pt x="7013003" y="2866656"/>
                      <a:pt x="7013003" y="2870498"/>
                    </a:cubicBezTo>
                    <a:cubicBezTo>
                      <a:pt x="7013003" y="2870498"/>
                      <a:pt x="7013003" y="2870498"/>
                      <a:pt x="7005098" y="2874342"/>
                    </a:cubicBezTo>
                    <a:cubicBezTo>
                      <a:pt x="7005098" y="2874342"/>
                      <a:pt x="7005098" y="2874342"/>
                      <a:pt x="6993242" y="2882032"/>
                    </a:cubicBezTo>
                    <a:cubicBezTo>
                      <a:pt x="6993242" y="2882032"/>
                      <a:pt x="6993242" y="2882032"/>
                      <a:pt x="6985326" y="2882032"/>
                    </a:cubicBezTo>
                    <a:cubicBezTo>
                      <a:pt x="6985326" y="2882032"/>
                      <a:pt x="6985326" y="2882032"/>
                      <a:pt x="6969516" y="2889723"/>
                    </a:cubicBezTo>
                    <a:cubicBezTo>
                      <a:pt x="6969516" y="2889723"/>
                      <a:pt x="6969516" y="2889723"/>
                      <a:pt x="6949744" y="2897410"/>
                    </a:cubicBezTo>
                    <a:cubicBezTo>
                      <a:pt x="6949744" y="2897410"/>
                      <a:pt x="6949744" y="2897410"/>
                      <a:pt x="6941839" y="2889723"/>
                    </a:cubicBezTo>
                    <a:cubicBezTo>
                      <a:pt x="6941839" y="2889723"/>
                      <a:pt x="6941839" y="2889723"/>
                      <a:pt x="6941839" y="2893566"/>
                    </a:cubicBezTo>
                    <a:cubicBezTo>
                      <a:pt x="6941839" y="2893566"/>
                      <a:pt x="6941839" y="2893566"/>
                      <a:pt x="6933935" y="2897410"/>
                    </a:cubicBezTo>
                    <a:cubicBezTo>
                      <a:pt x="6933935" y="2897410"/>
                      <a:pt x="6933935" y="2897410"/>
                      <a:pt x="6933935" y="2905100"/>
                    </a:cubicBezTo>
                    <a:cubicBezTo>
                      <a:pt x="6933935" y="2905100"/>
                      <a:pt x="6933935" y="2905100"/>
                      <a:pt x="6933935" y="2912791"/>
                    </a:cubicBezTo>
                    <a:cubicBezTo>
                      <a:pt x="6933935" y="2912791"/>
                      <a:pt x="6933935" y="2912791"/>
                      <a:pt x="6922077" y="2916634"/>
                    </a:cubicBezTo>
                    <a:cubicBezTo>
                      <a:pt x="6922077" y="2916634"/>
                      <a:pt x="6922077" y="2916634"/>
                      <a:pt x="6906258" y="2924325"/>
                    </a:cubicBezTo>
                    <a:cubicBezTo>
                      <a:pt x="6906258" y="2924325"/>
                      <a:pt x="6906258" y="2924325"/>
                      <a:pt x="6902304" y="2908944"/>
                    </a:cubicBezTo>
                    <a:cubicBezTo>
                      <a:pt x="6902304" y="2908944"/>
                      <a:pt x="6902304" y="2908944"/>
                      <a:pt x="6898352" y="2905100"/>
                    </a:cubicBezTo>
                    <a:cubicBezTo>
                      <a:pt x="6898352" y="2905100"/>
                      <a:pt x="6898352" y="2905100"/>
                      <a:pt x="6894400" y="2905100"/>
                    </a:cubicBezTo>
                    <a:cubicBezTo>
                      <a:pt x="6894400" y="2905100"/>
                      <a:pt x="6894400" y="2905100"/>
                      <a:pt x="6890448" y="2908944"/>
                    </a:cubicBezTo>
                    <a:cubicBezTo>
                      <a:pt x="6890448" y="2908944"/>
                      <a:pt x="6890448" y="2908944"/>
                      <a:pt x="6890448" y="2916634"/>
                    </a:cubicBezTo>
                    <a:cubicBezTo>
                      <a:pt x="6890448" y="2916634"/>
                      <a:pt x="6890448" y="2916634"/>
                      <a:pt x="6886496" y="2920478"/>
                    </a:cubicBezTo>
                    <a:cubicBezTo>
                      <a:pt x="6886496" y="2920478"/>
                      <a:pt x="6886496" y="2920478"/>
                      <a:pt x="6890448" y="2928168"/>
                    </a:cubicBezTo>
                    <a:cubicBezTo>
                      <a:pt x="6890448" y="2928168"/>
                      <a:pt x="6890448" y="2928168"/>
                      <a:pt x="6894400" y="2939702"/>
                    </a:cubicBezTo>
                    <a:cubicBezTo>
                      <a:pt x="6894400" y="2939702"/>
                      <a:pt x="6894400" y="2939702"/>
                      <a:pt x="6894400" y="2947392"/>
                    </a:cubicBezTo>
                    <a:cubicBezTo>
                      <a:pt x="6894400" y="2947392"/>
                      <a:pt x="6894400" y="2947392"/>
                      <a:pt x="6878590" y="2958926"/>
                    </a:cubicBezTo>
                    <a:cubicBezTo>
                      <a:pt x="6878590" y="2958926"/>
                      <a:pt x="6878590" y="2958926"/>
                      <a:pt x="6862771" y="2981994"/>
                    </a:cubicBezTo>
                    <a:cubicBezTo>
                      <a:pt x="6862771" y="2981994"/>
                      <a:pt x="6862771" y="2981994"/>
                      <a:pt x="6850913" y="3008905"/>
                    </a:cubicBezTo>
                    <a:cubicBezTo>
                      <a:pt x="6850913" y="3008905"/>
                      <a:pt x="6850913" y="3008905"/>
                      <a:pt x="6846961" y="3043507"/>
                    </a:cubicBezTo>
                    <a:cubicBezTo>
                      <a:pt x="6846961" y="3043507"/>
                      <a:pt x="6846961" y="3043507"/>
                      <a:pt x="6835103" y="3055041"/>
                    </a:cubicBezTo>
                    <a:cubicBezTo>
                      <a:pt x="6835103" y="3055041"/>
                      <a:pt x="6835103" y="3055041"/>
                      <a:pt x="6827189" y="3066575"/>
                    </a:cubicBezTo>
                    <a:cubicBezTo>
                      <a:pt x="6827189" y="3066575"/>
                      <a:pt x="6827189" y="3066575"/>
                      <a:pt x="6791617" y="3070419"/>
                    </a:cubicBezTo>
                    <a:cubicBezTo>
                      <a:pt x="6791617" y="3070419"/>
                      <a:pt x="6791617" y="3070419"/>
                      <a:pt x="6783702" y="3070419"/>
                    </a:cubicBezTo>
                    <a:cubicBezTo>
                      <a:pt x="6783702" y="3070419"/>
                      <a:pt x="6783702" y="3070419"/>
                      <a:pt x="6748119" y="3085799"/>
                    </a:cubicBezTo>
                    <a:cubicBezTo>
                      <a:pt x="6748119" y="3085799"/>
                      <a:pt x="6748119" y="3085799"/>
                      <a:pt x="6697930" y="3050132"/>
                    </a:cubicBezTo>
                    <a:lnTo>
                      <a:pt x="6665966" y="3027416"/>
                    </a:lnTo>
                    <a:lnTo>
                      <a:pt x="6681065" y="3038310"/>
                    </a:lnTo>
                    <a:cubicBezTo>
                      <a:pt x="6700360" y="3052232"/>
                      <a:pt x="6722411" y="3068142"/>
                      <a:pt x="6747612" y="3086324"/>
                    </a:cubicBezTo>
                    <a:cubicBezTo>
                      <a:pt x="6747612" y="3086324"/>
                      <a:pt x="6747612" y="3086324"/>
                      <a:pt x="6739705" y="3093981"/>
                    </a:cubicBezTo>
                    <a:cubicBezTo>
                      <a:pt x="6739705" y="3093981"/>
                      <a:pt x="6739705" y="3093981"/>
                      <a:pt x="6712030" y="3116945"/>
                    </a:cubicBezTo>
                    <a:cubicBezTo>
                      <a:pt x="6712030" y="3116945"/>
                      <a:pt x="6712030" y="3116945"/>
                      <a:pt x="6704122" y="3124603"/>
                    </a:cubicBezTo>
                    <a:cubicBezTo>
                      <a:pt x="6704122" y="3124603"/>
                      <a:pt x="6704122" y="3124603"/>
                      <a:pt x="6700169" y="3132260"/>
                    </a:cubicBezTo>
                    <a:cubicBezTo>
                      <a:pt x="6700169" y="3132260"/>
                      <a:pt x="6700169" y="3132260"/>
                      <a:pt x="6692268" y="3147570"/>
                    </a:cubicBezTo>
                    <a:cubicBezTo>
                      <a:pt x="6692268" y="3147570"/>
                      <a:pt x="6692268" y="3147570"/>
                      <a:pt x="6684360" y="3170538"/>
                    </a:cubicBezTo>
                    <a:cubicBezTo>
                      <a:pt x="6684360" y="3170538"/>
                      <a:pt x="6684360" y="3170538"/>
                      <a:pt x="6672500" y="3185848"/>
                    </a:cubicBezTo>
                    <a:cubicBezTo>
                      <a:pt x="6672500" y="3185848"/>
                      <a:pt x="6672500" y="3185848"/>
                      <a:pt x="6668547" y="3193505"/>
                    </a:cubicBezTo>
                    <a:cubicBezTo>
                      <a:pt x="6668547" y="3193505"/>
                      <a:pt x="6668547" y="3193505"/>
                      <a:pt x="6668547" y="3204989"/>
                    </a:cubicBezTo>
                    <a:cubicBezTo>
                      <a:pt x="6668547" y="3204989"/>
                      <a:pt x="6668547" y="3204989"/>
                      <a:pt x="6660639" y="3204989"/>
                    </a:cubicBezTo>
                    <a:cubicBezTo>
                      <a:pt x="6660639" y="3204989"/>
                      <a:pt x="6660639" y="3204989"/>
                      <a:pt x="6652732" y="3204989"/>
                    </a:cubicBezTo>
                    <a:cubicBezTo>
                      <a:pt x="6652732" y="3204989"/>
                      <a:pt x="6652732" y="3204989"/>
                      <a:pt x="6660639" y="3220299"/>
                    </a:cubicBezTo>
                    <a:cubicBezTo>
                      <a:pt x="6660639" y="3220299"/>
                      <a:pt x="6660639" y="3220299"/>
                      <a:pt x="6668547" y="3227957"/>
                    </a:cubicBezTo>
                    <a:cubicBezTo>
                      <a:pt x="6668547" y="3227957"/>
                      <a:pt x="6668547" y="3227957"/>
                      <a:pt x="6660639" y="3239441"/>
                    </a:cubicBezTo>
                    <a:cubicBezTo>
                      <a:pt x="6660639" y="3239441"/>
                      <a:pt x="6660639" y="3239441"/>
                      <a:pt x="6648778" y="3258583"/>
                    </a:cubicBezTo>
                    <a:cubicBezTo>
                      <a:pt x="6648778" y="3258583"/>
                      <a:pt x="6648778" y="3258583"/>
                      <a:pt x="6629016" y="3262408"/>
                    </a:cubicBezTo>
                    <a:cubicBezTo>
                      <a:pt x="6629016" y="3262408"/>
                      <a:pt x="6629016" y="3262408"/>
                      <a:pt x="6613201" y="3273893"/>
                    </a:cubicBezTo>
                    <a:cubicBezTo>
                      <a:pt x="6613201" y="3273893"/>
                      <a:pt x="6613201" y="3273893"/>
                      <a:pt x="6597394" y="3300687"/>
                    </a:cubicBezTo>
                    <a:cubicBezTo>
                      <a:pt x="6597394" y="3300687"/>
                      <a:pt x="6597394" y="3300687"/>
                      <a:pt x="6589486" y="3312170"/>
                    </a:cubicBezTo>
                    <a:cubicBezTo>
                      <a:pt x="6589486" y="3312170"/>
                      <a:pt x="6589486" y="3312170"/>
                      <a:pt x="6581579" y="3319828"/>
                    </a:cubicBezTo>
                    <a:cubicBezTo>
                      <a:pt x="6581579" y="3319828"/>
                      <a:pt x="6581579" y="3319828"/>
                      <a:pt x="6565765" y="3312170"/>
                    </a:cubicBezTo>
                    <a:cubicBezTo>
                      <a:pt x="6565765" y="3312170"/>
                      <a:pt x="6565765" y="3312170"/>
                      <a:pt x="6557857" y="3315997"/>
                    </a:cubicBezTo>
                    <a:cubicBezTo>
                      <a:pt x="6557857" y="3315997"/>
                      <a:pt x="6557857" y="3315997"/>
                      <a:pt x="6557857" y="3319828"/>
                    </a:cubicBezTo>
                    <a:cubicBezTo>
                      <a:pt x="6557857" y="3319828"/>
                      <a:pt x="6557857" y="3319828"/>
                      <a:pt x="6569718" y="3327480"/>
                    </a:cubicBezTo>
                    <a:cubicBezTo>
                      <a:pt x="6569718" y="3327480"/>
                      <a:pt x="6569718" y="3327480"/>
                      <a:pt x="6573671" y="3338964"/>
                    </a:cubicBezTo>
                    <a:cubicBezTo>
                      <a:pt x="6573671" y="3338964"/>
                      <a:pt x="6573671" y="3338964"/>
                      <a:pt x="6561811" y="3354279"/>
                    </a:cubicBezTo>
                    <a:cubicBezTo>
                      <a:pt x="6561811" y="3354279"/>
                      <a:pt x="6561811" y="3354279"/>
                      <a:pt x="6546003" y="3365764"/>
                    </a:cubicBezTo>
                    <a:cubicBezTo>
                      <a:pt x="6546003" y="3365764"/>
                      <a:pt x="6546003" y="3365764"/>
                      <a:pt x="6538095" y="3365764"/>
                    </a:cubicBezTo>
                    <a:cubicBezTo>
                      <a:pt x="6538095" y="3365764"/>
                      <a:pt x="6538095" y="3365764"/>
                      <a:pt x="6526235" y="3358106"/>
                    </a:cubicBezTo>
                    <a:cubicBezTo>
                      <a:pt x="6526235" y="3358106"/>
                      <a:pt x="6526235" y="3358106"/>
                      <a:pt x="6522280" y="3354279"/>
                    </a:cubicBezTo>
                    <a:cubicBezTo>
                      <a:pt x="6522280" y="3354279"/>
                      <a:pt x="6522280" y="3354279"/>
                      <a:pt x="6510420" y="3358106"/>
                    </a:cubicBezTo>
                    <a:cubicBezTo>
                      <a:pt x="6510420" y="3358106"/>
                      <a:pt x="6510420" y="3358106"/>
                      <a:pt x="6510420" y="3365764"/>
                    </a:cubicBezTo>
                    <a:cubicBezTo>
                      <a:pt x="6510420" y="3365764"/>
                      <a:pt x="6510420" y="3365764"/>
                      <a:pt x="6518327" y="3369589"/>
                    </a:cubicBezTo>
                    <a:cubicBezTo>
                      <a:pt x="6518327" y="3369589"/>
                      <a:pt x="6518327" y="3369589"/>
                      <a:pt x="6526235" y="3369589"/>
                    </a:cubicBezTo>
                    <a:cubicBezTo>
                      <a:pt x="6526235" y="3369589"/>
                      <a:pt x="6526235" y="3369589"/>
                      <a:pt x="6534142" y="3373416"/>
                    </a:cubicBezTo>
                    <a:cubicBezTo>
                      <a:pt x="6534142" y="3373416"/>
                      <a:pt x="6534142" y="3373416"/>
                      <a:pt x="6534142" y="3377248"/>
                    </a:cubicBezTo>
                    <a:cubicBezTo>
                      <a:pt x="6534142" y="3377248"/>
                      <a:pt x="6534142" y="3377248"/>
                      <a:pt x="6514374" y="3388731"/>
                    </a:cubicBezTo>
                    <a:cubicBezTo>
                      <a:pt x="6514374" y="3388731"/>
                      <a:pt x="6514374" y="3388731"/>
                      <a:pt x="6498565" y="3388731"/>
                    </a:cubicBezTo>
                    <a:cubicBezTo>
                      <a:pt x="6498565" y="3388731"/>
                      <a:pt x="6498565" y="3388731"/>
                      <a:pt x="6486705" y="3388731"/>
                    </a:cubicBezTo>
                    <a:cubicBezTo>
                      <a:pt x="6486705" y="3388731"/>
                      <a:pt x="6486705" y="3388731"/>
                      <a:pt x="6490658" y="3404041"/>
                    </a:cubicBezTo>
                    <a:cubicBezTo>
                      <a:pt x="6490658" y="3404041"/>
                      <a:pt x="6490658" y="3404041"/>
                      <a:pt x="6490658" y="3407868"/>
                    </a:cubicBezTo>
                    <a:cubicBezTo>
                      <a:pt x="6490658" y="3407868"/>
                      <a:pt x="6490658" y="3407868"/>
                      <a:pt x="6486705" y="3430835"/>
                    </a:cubicBezTo>
                    <a:cubicBezTo>
                      <a:pt x="6486705" y="3430835"/>
                      <a:pt x="6486705" y="3430835"/>
                      <a:pt x="6470890" y="3434667"/>
                    </a:cubicBezTo>
                    <a:cubicBezTo>
                      <a:pt x="6470890" y="3434667"/>
                      <a:pt x="6470890" y="3434667"/>
                      <a:pt x="6459029" y="3427010"/>
                    </a:cubicBezTo>
                    <a:cubicBezTo>
                      <a:pt x="6459029" y="3427010"/>
                      <a:pt x="6459029" y="3427010"/>
                      <a:pt x="6455076" y="3423183"/>
                    </a:cubicBezTo>
                    <a:cubicBezTo>
                      <a:pt x="6455076" y="3423183"/>
                      <a:pt x="6455076" y="3423183"/>
                      <a:pt x="6439267" y="3411698"/>
                    </a:cubicBezTo>
                    <a:cubicBezTo>
                      <a:pt x="6439267" y="3411698"/>
                      <a:pt x="6439267" y="3411698"/>
                      <a:pt x="6435314" y="3427010"/>
                    </a:cubicBezTo>
                    <a:cubicBezTo>
                      <a:pt x="6435314" y="3427010"/>
                      <a:pt x="6435314" y="3427010"/>
                      <a:pt x="6435314" y="3430835"/>
                    </a:cubicBezTo>
                    <a:cubicBezTo>
                      <a:pt x="6435314" y="3430835"/>
                      <a:pt x="6439267" y="3438493"/>
                      <a:pt x="6443221" y="3438493"/>
                    </a:cubicBezTo>
                    <a:cubicBezTo>
                      <a:pt x="6443221" y="3438493"/>
                      <a:pt x="6459029" y="3442320"/>
                      <a:pt x="6459029" y="3442320"/>
                    </a:cubicBezTo>
                    <a:cubicBezTo>
                      <a:pt x="6459029" y="3442320"/>
                      <a:pt x="6459029" y="3442320"/>
                      <a:pt x="6462983" y="3442320"/>
                    </a:cubicBezTo>
                    <a:cubicBezTo>
                      <a:pt x="6462983" y="3442320"/>
                      <a:pt x="6466936" y="3446150"/>
                      <a:pt x="6466936" y="3449977"/>
                    </a:cubicBezTo>
                    <a:cubicBezTo>
                      <a:pt x="6466936" y="3449977"/>
                      <a:pt x="6459029" y="3453803"/>
                      <a:pt x="6459029" y="3453803"/>
                    </a:cubicBezTo>
                    <a:cubicBezTo>
                      <a:pt x="6459029" y="3453803"/>
                      <a:pt x="6459029" y="3453803"/>
                      <a:pt x="6455076" y="3453803"/>
                    </a:cubicBezTo>
                    <a:cubicBezTo>
                      <a:pt x="6455076" y="3453803"/>
                      <a:pt x="6455076" y="3453803"/>
                      <a:pt x="6435314" y="3453803"/>
                    </a:cubicBezTo>
                    <a:cubicBezTo>
                      <a:pt x="6435314" y="3453803"/>
                      <a:pt x="6435314" y="3453803"/>
                      <a:pt x="6427406" y="3457634"/>
                    </a:cubicBezTo>
                    <a:cubicBezTo>
                      <a:pt x="6427406" y="3457634"/>
                      <a:pt x="6427406" y="3457634"/>
                      <a:pt x="6427406" y="3480602"/>
                    </a:cubicBezTo>
                    <a:cubicBezTo>
                      <a:pt x="6427406" y="3480602"/>
                      <a:pt x="6427406" y="3480602"/>
                      <a:pt x="6419499" y="3476771"/>
                    </a:cubicBezTo>
                    <a:cubicBezTo>
                      <a:pt x="6419499" y="3476771"/>
                      <a:pt x="6419499" y="3476771"/>
                      <a:pt x="6411592" y="3472944"/>
                    </a:cubicBezTo>
                    <a:cubicBezTo>
                      <a:pt x="6411592" y="3472944"/>
                      <a:pt x="6411592" y="3472944"/>
                      <a:pt x="6407638" y="3461461"/>
                    </a:cubicBezTo>
                    <a:cubicBezTo>
                      <a:pt x="6407638" y="3461461"/>
                      <a:pt x="6407638" y="3461461"/>
                      <a:pt x="6407638" y="3446150"/>
                    </a:cubicBezTo>
                    <a:cubicBezTo>
                      <a:pt x="6407638" y="3446150"/>
                      <a:pt x="6407638" y="3446150"/>
                      <a:pt x="6407638" y="3442320"/>
                    </a:cubicBezTo>
                    <a:cubicBezTo>
                      <a:pt x="6407638" y="3442320"/>
                      <a:pt x="6407638" y="3442320"/>
                      <a:pt x="6405662" y="3440406"/>
                    </a:cubicBezTo>
                    <a:lnTo>
                      <a:pt x="6404993" y="3439758"/>
                    </a:lnTo>
                    <a:lnTo>
                      <a:pt x="6404381" y="3441540"/>
                    </a:lnTo>
                    <a:lnTo>
                      <a:pt x="6406375" y="3443482"/>
                    </a:lnTo>
                    <a:cubicBezTo>
                      <a:pt x="6406375" y="3443482"/>
                      <a:pt x="6406375" y="3443482"/>
                      <a:pt x="6406375" y="3447323"/>
                    </a:cubicBezTo>
                    <a:cubicBezTo>
                      <a:pt x="6406375" y="3447323"/>
                      <a:pt x="6406375" y="3447323"/>
                      <a:pt x="6406375" y="3462701"/>
                    </a:cubicBezTo>
                    <a:cubicBezTo>
                      <a:pt x="6406375" y="3462701"/>
                      <a:pt x="6406375" y="3462701"/>
                      <a:pt x="6410324" y="3474237"/>
                    </a:cubicBezTo>
                    <a:cubicBezTo>
                      <a:pt x="6410324" y="3474237"/>
                      <a:pt x="6410324" y="3474237"/>
                      <a:pt x="6418223" y="3478084"/>
                    </a:cubicBezTo>
                    <a:lnTo>
                      <a:pt x="6426122" y="3481925"/>
                    </a:lnTo>
                    <a:cubicBezTo>
                      <a:pt x="6426122" y="3481925"/>
                      <a:pt x="6426122" y="3481925"/>
                      <a:pt x="6430077" y="3485773"/>
                    </a:cubicBezTo>
                    <a:cubicBezTo>
                      <a:pt x="6430077" y="3485773"/>
                      <a:pt x="6430077" y="3485773"/>
                      <a:pt x="6422172" y="3493461"/>
                    </a:cubicBezTo>
                    <a:cubicBezTo>
                      <a:pt x="6422172" y="3493461"/>
                      <a:pt x="6422172" y="3493461"/>
                      <a:pt x="6422172" y="3501150"/>
                    </a:cubicBezTo>
                    <a:cubicBezTo>
                      <a:pt x="6422172" y="3501150"/>
                      <a:pt x="6422172" y="3501150"/>
                      <a:pt x="6422172" y="3512686"/>
                    </a:cubicBezTo>
                    <a:cubicBezTo>
                      <a:pt x="6422172" y="3512686"/>
                      <a:pt x="6422172" y="3512686"/>
                      <a:pt x="6414274" y="3516527"/>
                    </a:cubicBezTo>
                    <a:cubicBezTo>
                      <a:pt x="6414274" y="3516527"/>
                      <a:pt x="6414274" y="3516527"/>
                      <a:pt x="6398477" y="3516527"/>
                    </a:cubicBezTo>
                    <a:cubicBezTo>
                      <a:pt x="6398477" y="3516527"/>
                      <a:pt x="6398477" y="3516527"/>
                      <a:pt x="6394527" y="3512686"/>
                    </a:cubicBezTo>
                    <a:cubicBezTo>
                      <a:pt x="6394527" y="3512686"/>
                      <a:pt x="6394527" y="3512686"/>
                      <a:pt x="6390577" y="3520375"/>
                    </a:cubicBezTo>
                    <a:cubicBezTo>
                      <a:pt x="6390577" y="3520375"/>
                      <a:pt x="6398477" y="3528063"/>
                      <a:pt x="6398477" y="3528063"/>
                    </a:cubicBezTo>
                    <a:cubicBezTo>
                      <a:pt x="6398477" y="3528063"/>
                      <a:pt x="6414274" y="3528063"/>
                      <a:pt x="6414274" y="3528063"/>
                    </a:cubicBezTo>
                    <a:cubicBezTo>
                      <a:pt x="6414274" y="3528063"/>
                      <a:pt x="6414274" y="3528063"/>
                      <a:pt x="6410324" y="3539599"/>
                    </a:cubicBezTo>
                    <a:cubicBezTo>
                      <a:pt x="6410324" y="3539599"/>
                      <a:pt x="6410324" y="3539599"/>
                      <a:pt x="6390577" y="3539599"/>
                    </a:cubicBezTo>
                    <a:cubicBezTo>
                      <a:pt x="6390577" y="3539599"/>
                      <a:pt x="6390577" y="3539599"/>
                      <a:pt x="6382679" y="3539599"/>
                    </a:cubicBezTo>
                    <a:cubicBezTo>
                      <a:pt x="6382679" y="3539599"/>
                      <a:pt x="6386629" y="3547288"/>
                      <a:pt x="6386629" y="3551129"/>
                    </a:cubicBezTo>
                    <a:cubicBezTo>
                      <a:pt x="6386629" y="3551129"/>
                      <a:pt x="6394527" y="3554977"/>
                      <a:pt x="6398477" y="3558817"/>
                    </a:cubicBezTo>
                    <a:cubicBezTo>
                      <a:pt x="6406375" y="3562665"/>
                      <a:pt x="6406375" y="3562665"/>
                      <a:pt x="6406375" y="3562665"/>
                    </a:cubicBezTo>
                    <a:cubicBezTo>
                      <a:pt x="6406375" y="3566506"/>
                      <a:pt x="6402425" y="3570353"/>
                      <a:pt x="6402425" y="3570353"/>
                    </a:cubicBezTo>
                    <a:cubicBezTo>
                      <a:pt x="6402425" y="3570353"/>
                      <a:pt x="6394527" y="3566506"/>
                      <a:pt x="6394527" y="3566506"/>
                    </a:cubicBezTo>
                    <a:cubicBezTo>
                      <a:pt x="6390577" y="3566506"/>
                      <a:pt x="6382679" y="3566506"/>
                      <a:pt x="6382679" y="3566506"/>
                    </a:cubicBezTo>
                    <a:cubicBezTo>
                      <a:pt x="6382679" y="3566506"/>
                      <a:pt x="6382679" y="3566506"/>
                      <a:pt x="6382679" y="3578042"/>
                    </a:cubicBezTo>
                    <a:cubicBezTo>
                      <a:pt x="6382679" y="3578042"/>
                      <a:pt x="6382679" y="3578042"/>
                      <a:pt x="6382679" y="3604955"/>
                    </a:cubicBezTo>
                    <a:cubicBezTo>
                      <a:pt x="6382679" y="3604955"/>
                      <a:pt x="6382679" y="3604955"/>
                      <a:pt x="6382679" y="3616491"/>
                    </a:cubicBezTo>
                    <a:cubicBezTo>
                      <a:pt x="6382679" y="3616491"/>
                      <a:pt x="6378730" y="3620332"/>
                      <a:pt x="6378730" y="3620332"/>
                    </a:cubicBezTo>
                    <a:cubicBezTo>
                      <a:pt x="6378730" y="3624180"/>
                      <a:pt x="6374780" y="3624180"/>
                      <a:pt x="6374780" y="3628020"/>
                    </a:cubicBezTo>
                    <a:cubicBezTo>
                      <a:pt x="6374780" y="3628020"/>
                      <a:pt x="6374780" y="3631868"/>
                      <a:pt x="6374780" y="3631868"/>
                    </a:cubicBezTo>
                    <a:cubicBezTo>
                      <a:pt x="6374780" y="3631868"/>
                      <a:pt x="6374780" y="3631868"/>
                      <a:pt x="6386629" y="3635710"/>
                    </a:cubicBezTo>
                    <a:cubicBezTo>
                      <a:pt x="6386629" y="3635710"/>
                      <a:pt x="6386629" y="3635710"/>
                      <a:pt x="6378730" y="3654934"/>
                    </a:cubicBezTo>
                    <a:cubicBezTo>
                      <a:pt x="6378730" y="3654934"/>
                      <a:pt x="6378730" y="3654934"/>
                      <a:pt x="6370831" y="3662622"/>
                    </a:cubicBezTo>
                    <a:cubicBezTo>
                      <a:pt x="6370831" y="3662622"/>
                      <a:pt x="6370831" y="3662622"/>
                      <a:pt x="6358984" y="3666470"/>
                    </a:cubicBezTo>
                    <a:cubicBezTo>
                      <a:pt x="6358984" y="3666470"/>
                      <a:pt x="6358984" y="3666470"/>
                      <a:pt x="6362932" y="3674158"/>
                    </a:cubicBezTo>
                    <a:cubicBezTo>
                      <a:pt x="6362932" y="3681848"/>
                      <a:pt x="6366882" y="3689536"/>
                      <a:pt x="6366882" y="3689536"/>
                    </a:cubicBezTo>
                    <a:cubicBezTo>
                      <a:pt x="6366882" y="3689536"/>
                      <a:pt x="6366882" y="3689536"/>
                      <a:pt x="6355034" y="3689536"/>
                    </a:cubicBezTo>
                    <a:cubicBezTo>
                      <a:pt x="6355034" y="3689536"/>
                      <a:pt x="6355034" y="3689536"/>
                      <a:pt x="6347135" y="3689536"/>
                    </a:cubicBezTo>
                    <a:cubicBezTo>
                      <a:pt x="6347135" y="3689536"/>
                      <a:pt x="6343186" y="3689536"/>
                      <a:pt x="6347135" y="3693384"/>
                    </a:cubicBezTo>
                    <a:cubicBezTo>
                      <a:pt x="6351084" y="3697225"/>
                      <a:pt x="6351084" y="3701072"/>
                      <a:pt x="6355034" y="3704913"/>
                    </a:cubicBezTo>
                    <a:cubicBezTo>
                      <a:pt x="6358984" y="3704913"/>
                      <a:pt x="6362932" y="3708760"/>
                      <a:pt x="6362932" y="3708760"/>
                    </a:cubicBezTo>
                    <a:cubicBezTo>
                      <a:pt x="6362932" y="3708760"/>
                      <a:pt x="6366882" y="3708760"/>
                      <a:pt x="6366882" y="3712608"/>
                    </a:cubicBezTo>
                    <a:cubicBezTo>
                      <a:pt x="6366882" y="3712608"/>
                      <a:pt x="6362932" y="3727986"/>
                      <a:pt x="6362932" y="3727986"/>
                    </a:cubicBezTo>
                    <a:cubicBezTo>
                      <a:pt x="6362932" y="3727986"/>
                      <a:pt x="6362932" y="3727986"/>
                      <a:pt x="6362438" y="3729427"/>
                    </a:cubicBezTo>
                    <a:lnTo>
                      <a:pt x="6359136" y="3739069"/>
                    </a:lnTo>
                    <a:lnTo>
                      <a:pt x="6360027" y="3739261"/>
                    </a:lnTo>
                    <a:lnTo>
                      <a:pt x="6364691" y="3761954"/>
                    </a:lnTo>
                    <a:lnTo>
                      <a:pt x="6369369" y="3775569"/>
                    </a:lnTo>
                    <a:lnTo>
                      <a:pt x="6388042" y="3784639"/>
                    </a:lnTo>
                    <a:lnTo>
                      <a:pt x="6402050" y="3807333"/>
                    </a:lnTo>
                    <a:lnTo>
                      <a:pt x="6425399" y="3866325"/>
                    </a:lnTo>
                    <a:lnTo>
                      <a:pt x="6453414" y="3911703"/>
                    </a:lnTo>
                    <a:lnTo>
                      <a:pt x="6490771" y="3979774"/>
                    </a:lnTo>
                    <a:lnTo>
                      <a:pt x="6509455" y="4011538"/>
                    </a:lnTo>
                    <a:lnTo>
                      <a:pt x="6556154" y="4079610"/>
                    </a:lnTo>
                    <a:lnTo>
                      <a:pt x="6579505" y="4097759"/>
                    </a:lnTo>
                    <a:lnTo>
                      <a:pt x="6593511" y="4111373"/>
                    </a:lnTo>
                    <a:lnTo>
                      <a:pt x="6593511" y="4124988"/>
                    </a:lnTo>
                    <a:lnTo>
                      <a:pt x="6593511" y="4165831"/>
                    </a:lnTo>
                    <a:lnTo>
                      <a:pt x="6579505" y="4120452"/>
                    </a:lnTo>
                    <a:lnTo>
                      <a:pt x="6574828" y="4165831"/>
                    </a:lnTo>
                    <a:lnTo>
                      <a:pt x="6602843" y="4211209"/>
                    </a:lnTo>
                    <a:lnTo>
                      <a:pt x="6635534" y="4256587"/>
                    </a:lnTo>
                    <a:lnTo>
                      <a:pt x="6668227" y="4315579"/>
                    </a:lnTo>
                    <a:lnTo>
                      <a:pt x="6691565" y="4351887"/>
                    </a:lnTo>
                    <a:lnTo>
                      <a:pt x="6719591" y="4383651"/>
                    </a:lnTo>
                    <a:lnTo>
                      <a:pt x="6733599" y="4424493"/>
                    </a:lnTo>
                    <a:lnTo>
                      <a:pt x="6742941" y="4492565"/>
                    </a:lnTo>
                    <a:lnTo>
                      <a:pt x="6742941" y="4528864"/>
                    </a:lnTo>
                    <a:lnTo>
                      <a:pt x="6742941" y="4569707"/>
                    </a:lnTo>
                    <a:lnTo>
                      <a:pt x="6742941" y="4606007"/>
                    </a:lnTo>
                    <a:lnTo>
                      <a:pt x="6728922" y="4619620"/>
                    </a:lnTo>
                    <a:lnTo>
                      <a:pt x="6719591" y="4637779"/>
                    </a:lnTo>
                    <a:lnTo>
                      <a:pt x="6719591" y="4660464"/>
                    </a:lnTo>
                    <a:lnTo>
                      <a:pt x="6724256" y="4687692"/>
                    </a:lnTo>
                    <a:lnTo>
                      <a:pt x="6719591" y="4719455"/>
                    </a:lnTo>
                    <a:lnTo>
                      <a:pt x="6705584" y="4751227"/>
                    </a:lnTo>
                    <a:lnTo>
                      <a:pt x="6691565" y="4760298"/>
                    </a:lnTo>
                    <a:lnTo>
                      <a:pt x="6677557" y="4764834"/>
                    </a:lnTo>
                    <a:lnTo>
                      <a:pt x="6686899" y="4746685"/>
                    </a:lnTo>
                    <a:lnTo>
                      <a:pt x="6696242" y="4737614"/>
                    </a:lnTo>
                    <a:lnTo>
                      <a:pt x="6696242" y="4714921"/>
                    </a:lnTo>
                    <a:lnTo>
                      <a:pt x="6691565" y="4714921"/>
                    </a:lnTo>
                    <a:lnTo>
                      <a:pt x="6663549" y="4733070"/>
                    </a:lnTo>
                    <a:lnTo>
                      <a:pt x="6644876" y="4737614"/>
                    </a:lnTo>
                    <a:lnTo>
                      <a:pt x="6630870" y="4733070"/>
                    </a:lnTo>
                    <a:lnTo>
                      <a:pt x="6616850" y="4737614"/>
                    </a:lnTo>
                    <a:lnTo>
                      <a:pt x="6602843" y="4746685"/>
                    </a:lnTo>
                    <a:lnTo>
                      <a:pt x="6593511" y="4742149"/>
                    </a:lnTo>
                    <a:lnTo>
                      <a:pt x="6574828" y="4737614"/>
                    </a:lnTo>
                    <a:lnTo>
                      <a:pt x="6565486" y="4723999"/>
                    </a:lnTo>
                    <a:lnTo>
                      <a:pt x="6570162" y="4714921"/>
                    </a:lnTo>
                    <a:lnTo>
                      <a:pt x="6574828" y="4714921"/>
                    </a:lnTo>
                    <a:lnTo>
                      <a:pt x="6607519" y="4719455"/>
                    </a:lnTo>
                    <a:lnTo>
                      <a:pt x="6616850" y="4714921"/>
                    </a:lnTo>
                    <a:lnTo>
                      <a:pt x="6612185" y="4710385"/>
                    </a:lnTo>
                    <a:lnTo>
                      <a:pt x="6598177" y="4701306"/>
                    </a:lnTo>
                    <a:lnTo>
                      <a:pt x="6579505" y="4705841"/>
                    </a:lnTo>
                    <a:lnTo>
                      <a:pt x="6565486" y="4692227"/>
                    </a:lnTo>
                    <a:lnTo>
                      <a:pt x="6551478" y="4669542"/>
                    </a:lnTo>
                    <a:lnTo>
                      <a:pt x="6532805" y="4651393"/>
                    </a:lnTo>
                    <a:lnTo>
                      <a:pt x="6528129" y="4637779"/>
                    </a:lnTo>
                    <a:lnTo>
                      <a:pt x="6514121" y="4619620"/>
                    </a:lnTo>
                    <a:lnTo>
                      <a:pt x="6490771" y="4615085"/>
                    </a:lnTo>
                    <a:lnTo>
                      <a:pt x="6472098" y="4606007"/>
                    </a:lnTo>
                    <a:lnTo>
                      <a:pt x="6453414" y="4601471"/>
                    </a:lnTo>
                    <a:lnTo>
                      <a:pt x="6434741" y="4551558"/>
                    </a:lnTo>
                    <a:lnTo>
                      <a:pt x="6425399" y="4533399"/>
                    </a:lnTo>
                    <a:lnTo>
                      <a:pt x="6411391" y="4519785"/>
                    </a:lnTo>
                    <a:lnTo>
                      <a:pt x="6406726" y="4510714"/>
                    </a:lnTo>
                    <a:lnTo>
                      <a:pt x="6392718" y="4497101"/>
                    </a:lnTo>
                    <a:lnTo>
                      <a:pt x="6378711" y="4488021"/>
                    </a:lnTo>
                    <a:lnTo>
                      <a:pt x="6383376" y="4469872"/>
                    </a:lnTo>
                    <a:lnTo>
                      <a:pt x="6388042" y="4460793"/>
                    </a:lnTo>
                    <a:lnTo>
                      <a:pt x="6374034" y="4433564"/>
                    </a:lnTo>
                    <a:lnTo>
                      <a:pt x="6360027" y="4438108"/>
                    </a:lnTo>
                    <a:lnTo>
                      <a:pt x="6360027" y="4447178"/>
                    </a:lnTo>
                    <a:lnTo>
                      <a:pt x="6360027" y="4469872"/>
                    </a:lnTo>
                    <a:lnTo>
                      <a:pt x="6350685" y="4469872"/>
                    </a:lnTo>
                    <a:lnTo>
                      <a:pt x="6341353" y="4460793"/>
                    </a:lnTo>
                    <a:lnTo>
                      <a:pt x="6327334" y="4447178"/>
                    </a:lnTo>
                    <a:lnTo>
                      <a:pt x="6303996" y="4410880"/>
                    </a:lnTo>
                    <a:lnTo>
                      <a:pt x="6289989" y="4397265"/>
                    </a:lnTo>
                    <a:lnTo>
                      <a:pt x="6285312" y="4392729"/>
                    </a:lnTo>
                    <a:lnTo>
                      <a:pt x="6289989" y="4383651"/>
                    </a:lnTo>
                    <a:lnTo>
                      <a:pt x="6280647" y="4365501"/>
                    </a:lnTo>
                    <a:lnTo>
                      <a:pt x="6266639" y="4360957"/>
                    </a:lnTo>
                    <a:lnTo>
                      <a:pt x="6280647" y="4333738"/>
                    </a:lnTo>
                    <a:lnTo>
                      <a:pt x="6289989" y="4320123"/>
                    </a:lnTo>
                    <a:lnTo>
                      <a:pt x="6294654" y="4306509"/>
                    </a:lnTo>
                    <a:lnTo>
                      <a:pt x="6299320" y="4292895"/>
                    </a:lnTo>
                    <a:lnTo>
                      <a:pt x="6289989" y="4279281"/>
                    </a:lnTo>
                    <a:lnTo>
                      <a:pt x="6285312" y="4297430"/>
                    </a:lnTo>
                    <a:lnTo>
                      <a:pt x="6275970" y="4292895"/>
                    </a:lnTo>
                    <a:lnTo>
                      <a:pt x="6275970" y="4283815"/>
                    </a:lnTo>
                    <a:lnTo>
                      <a:pt x="6261962" y="4265666"/>
                    </a:lnTo>
                    <a:lnTo>
                      <a:pt x="6257297" y="4265666"/>
                    </a:lnTo>
                    <a:lnTo>
                      <a:pt x="6257297" y="4270201"/>
                    </a:lnTo>
                    <a:lnTo>
                      <a:pt x="6261962" y="4279281"/>
                    </a:lnTo>
                    <a:lnTo>
                      <a:pt x="6266639" y="4292895"/>
                    </a:lnTo>
                    <a:lnTo>
                      <a:pt x="6266639" y="4306509"/>
                    </a:lnTo>
                    <a:lnTo>
                      <a:pt x="6266639" y="4311044"/>
                    </a:lnTo>
                    <a:lnTo>
                      <a:pt x="6257297" y="4320123"/>
                    </a:lnTo>
                    <a:lnTo>
                      <a:pt x="6252631" y="4315579"/>
                    </a:lnTo>
                    <a:lnTo>
                      <a:pt x="6243290" y="4306509"/>
                    </a:lnTo>
                    <a:lnTo>
                      <a:pt x="6229282" y="4283815"/>
                    </a:lnTo>
                    <a:lnTo>
                      <a:pt x="6224605" y="4274737"/>
                    </a:lnTo>
                    <a:lnTo>
                      <a:pt x="6224605" y="4256587"/>
                    </a:lnTo>
                    <a:lnTo>
                      <a:pt x="6224605" y="4229358"/>
                    </a:lnTo>
                    <a:lnTo>
                      <a:pt x="6233948" y="4211209"/>
                    </a:lnTo>
                    <a:lnTo>
                      <a:pt x="6238612" y="4174901"/>
                    </a:lnTo>
                    <a:lnTo>
                      <a:pt x="6238612" y="4152216"/>
                    </a:lnTo>
                    <a:lnTo>
                      <a:pt x="6233948" y="4120452"/>
                    </a:lnTo>
                    <a:lnTo>
                      <a:pt x="6224605" y="4088680"/>
                    </a:lnTo>
                    <a:lnTo>
                      <a:pt x="6210597" y="4079610"/>
                    </a:lnTo>
                    <a:lnTo>
                      <a:pt x="6196589" y="4056916"/>
                    </a:lnTo>
                    <a:lnTo>
                      <a:pt x="6168575" y="4052382"/>
                    </a:lnTo>
                    <a:lnTo>
                      <a:pt x="6154568" y="4052382"/>
                    </a:lnTo>
                    <a:lnTo>
                      <a:pt x="6145226" y="4034231"/>
                    </a:lnTo>
                    <a:lnTo>
                      <a:pt x="6131217" y="4029687"/>
                    </a:lnTo>
                    <a:lnTo>
                      <a:pt x="6112534" y="4007003"/>
                    </a:lnTo>
                    <a:lnTo>
                      <a:pt x="6093860" y="4002459"/>
                    </a:lnTo>
                    <a:lnTo>
                      <a:pt x="6089196" y="3979774"/>
                    </a:lnTo>
                    <a:lnTo>
                      <a:pt x="6079854" y="3970695"/>
                    </a:lnTo>
                    <a:lnTo>
                      <a:pt x="6051838" y="3948010"/>
                    </a:lnTo>
                    <a:lnTo>
                      <a:pt x="6028489" y="3929853"/>
                    </a:lnTo>
                    <a:lnTo>
                      <a:pt x="6009804" y="3920783"/>
                    </a:lnTo>
                    <a:lnTo>
                      <a:pt x="5991131" y="3907168"/>
                    </a:lnTo>
                    <a:lnTo>
                      <a:pt x="5977123" y="3902632"/>
                    </a:lnTo>
                    <a:lnTo>
                      <a:pt x="5953774" y="3902632"/>
                    </a:lnTo>
                    <a:lnTo>
                      <a:pt x="5930424" y="3907168"/>
                    </a:lnTo>
                    <a:lnTo>
                      <a:pt x="5925758" y="3920783"/>
                    </a:lnTo>
                    <a:lnTo>
                      <a:pt x="5930424" y="3934396"/>
                    </a:lnTo>
                    <a:lnTo>
                      <a:pt x="5925758" y="3943466"/>
                    </a:lnTo>
                    <a:lnTo>
                      <a:pt x="5916417" y="3943466"/>
                    </a:lnTo>
                    <a:lnTo>
                      <a:pt x="5907075" y="3934396"/>
                    </a:lnTo>
                    <a:lnTo>
                      <a:pt x="5883725" y="3952546"/>
                    </a:lnTo>
                    <a:lnTo>
                      <a:pt x="5855710" y="3975240"/>
                    </a:lnTo>
                    <a:lnTo>
                      <a:pt x="5823018" y="3984310"/>
                    </a:lnTo>
                    <a:lnTo>
                      <a:pt x="5771654" y="3997923"/>
                    </a:lnTo>
                    <a:lnTo>
                      <a:pt x="5771654" y="3970695"/>
                    </a:lnTo>
                    <a:lnTo>
                      <a:pt x="5757646" y="3957081"/>
                    </a:lnTo>
                    <a:lnTo>
                      <a:pt x="5743638" y="3952546"/>
                    </a:lnTo>
                    <a:lnTo>
                      <a:pt x="5720289" y="3938932"/>
                    </a:lnTo>
                    <a:lnTo>
                      <a:pt x="5738973" y="3929853"/>
                    </a:lnTo>
                    <a:lnTo>
                      <a:pt x="5743638" y="3925317"/>
                    </a:lnTo>
                    <a:lnTo>
                      <a:pt x="5710946" y="3920783"/>
                    </a:lnTo>
                    <a:lnTo>
                      <a:pt x="5710946" y="3907168"/>
                    </a:lnTo>
                    <a:lnTo>
                      <a:pt x="5720289" y="3907168"/>
                    </a:lnTo>
                    <a:lnTo>
                      <a:pt x="5724965" y="3898089"/>
                    </a:lnTo>
                    <a:lnTo>
                      <a:pt x="5724965" y="3889019"/>
                    </a:lnTo>
                    <a:lnTo>
                      <a:pt x="5720289" y="3889019"/>
                    </a:lnTo>
                    <a:lnTo>
                      <a:pt x="5710946" y="3893553"/>
                    </a:lnTo>
                    <a:lnTo>
                      <a:pt x="5710946" y="3898089"/>
                    </a:lnTo>
                    <a:lnTo>
                      <a:pt x="5706281" y="3902632"/>
                    </a:lnTo>
                    <a:lnTo>
                      <a:pt x="5696938" y="3893553"/>
                    </a:lnTo>
                    <a:lnTo>
                      <a:pt x="5673600" y="3893553"/>
                    </a:lnTo>
                    <a:lnTo>
                      <a:pt x="5682932" y="3907168"/>
                    </a:lnTo>
                    <a:lnTo>
                      <a:pt x="5687608" y="3907168"/>
                    </a:lnTo>
                    <a:lnTo>
                      <a:pt x="5692274" y="3925317"/>
                    </a:lnTo>
                    <a:lnTo>
                      <a:pt x="5687608" y="3925317"/>
                    </a:lnTo>
                    <a:lnTo>
                      <a:pt x="5668924" y="3916238"/>
                    </a:lnTo>
                    <a:lnTo>
                      <a:pt x="5650251" y="3902632"/>
                    </a:lnTo>
                    <a:lnTo>
                      <a:pt x="5631567" y="3898089"/>
                    </a:lnTo>
                    <a:lnTo>
                      <a:pt x="5589544" y="3898089"/>
                    </a:lnTo>
                    <a:lnTo>
                      <a:pt x="5575537" y="3889019"/>
                    </a:lnTo>
                    <a:lnTo>
                      <a:pt x="5566195" y="3879939"/>
                    </a:lnTo>
                    <a:lnTo>
                      <a:pt x="5552187" y="3879939"/>
                    </a:lnTo>
                    <a:lnTo>
                      <a:pt x="5505487" y="3889019"/>
                    </a:lnTo>
                    <a:lnTo>
                      <a:pt x="5472807" y="3889019"/>
                    </a:lnTo>
                    <a:lnTo>
                      <a:pt x="5449458" y="3902632"/>
                    </a:lnTo>
                    <a:lnTo>
                      <a:pt x="5435450" y="3907168"/>
                    </a:lnTo>
                    <a:lnTo>
                      <a:pt x="5430848" y="3899345"/>
                    </a:lnTo>
                    <a:lnTo>
                      <a:pt x="5435445" y="3907163"/>
                    </a:lnTo>
                    <a:lnTo>
                      <a:pt x="5430778" y="3911700"/>
                    </a:lnTo>
                    <a:lnTo>
                      <a:pt x="5412097" y="3916238"/>
                    </a:lnTo>
                    <a:lnTo>
                      <a:pt x="5407429" y="3916238"/>
                    </a:lnTo>
                    <a:lnTo>
                      <a:pt x="5398089" y="3925314"/>
                    </a:lnTo>
                    <a:lnTo>
                      <a:pt x="5374740" y="3929851"/>
                    </a:lnTo>
                    <a:lnTo>
                      <a:pt x="5356064" y="3934388"/>
                    </a:lnTo>
                    <a:lnTo>
                      <a:pt x="5346724" y="3938933"/>
                    </a:lnTo>
                    <a:lnTo>
                      <a:pt x="5356064" y="3929851"/>
                    </a:lnTo>
                    <a:lnTo>
                      <a:pt x="5356064" y="3925314"/>
                    </a:lnTo>
                    <a:lnTo>
                      <a:pt x="5356064" y="3916238"/>
                    </a:lnTo>
                    <a:lnTo>
                      <a:pt x="5346724" y="3907163"/>
                    </a:lnTo>
                    <a:lnTo>
                      <a:pt x="5337383" y="3902626"/>
                    </a:lnTo>
                    <a:lnTo>
                      <a:pt x="5332716" y="3898088"/>
                    </a:lnTo>
                    <a:lnTo>
                      <a:pt x="5328048" y="3889013"/>
                    </a:lnTo>
                    <a:lnTo>
                      <a:pt x="5332716" y="3879939"/>
                    </a:lnTo>
                    <a:lnTo>
                      <a:pt x="5332716" y="3866325"/>
                    </a:lnTo>
                    <a:lnTo>
                      <a:pt x="5328048" y="3857243"/>
                    </a:lnTo>
                    <a:lnTo>
                      <a:pt x="5314035" y="3861781"/>
                    </a:lnTo>
                    <a:lnTo>
                      <a:pt x="5304700" y="3870864"/>
                    </a:lnTo>
                    <a:lnTo>
                      <a:pt x="5300027" y="3889013"/>
                    </a:lnTo>
                    <a:lnTo>
                      <a:pt x="5304700" y="3907163"/>
                    </a:lnTo>
                    <a:lnTo>
                      <a:pt x="5300027" y="3920775"/>
                    </a:lnTo>
                    <a:lnTo>
                      <a:pt x="5281351" y="3916238"/>
                    </a:lnTo>
                    <a:lnTo>
                      <a:pt x="5267343" y="3911700"/>
                    </a:lnTo>
                    <a:lnTo>
                      <a:pt x="5258002" y="3911700"/>
                    </a:lnTo>
                    <a:lnTo>
                      <a:pt x="5239306" y="3787543"/>
                    </a:lnTo>
                    <a:lnTo>
                      <a:pt x="5239305" y="3787543"/>
                    </a:lnTo>
                    <a:lnTo>
                      <a:pt x="5258002" y="3911701"/>
                    </a:lnTo>
                    <a:lnTo>
                      <a:pt x="5253330" y="3916238"/>
                    </a:lnTo>
                    <a:lnTo>
                      <a:pt x="5243990" y="3925312"/>
                    </a:lnTo>
                    <a:lnTo>
                      <a:pt x="5225312" y="3916238"/>
                    </a:lnTo>
                    <a:lnTo>
                      <a:pt x="5215972" y="3916238"/>
                    </a:lnTo>
                    <a:lnTo>
                      <a:pt x="5201965" y="3916238"/>
                    </a:lnTo>
                    <a:lnTo>
                      <a:pt x="5192626" y="3916238"/>
                    </a:lnTo>
                    <a:lnTo>
                      <a:pt x="5173947" y="3916238"/>
                    </a:lnTo>
                    <a:lnTo>
                      <a:pt x="5150597" y="3925312"/>
                    </a:lnTo>
                    <a:lnTo>
                      <a:pt x="5131918" y="3929849"/>
                    </a:lnTo>
                    <a:lnTo>
                      <a:pt x="5117910" y="3929849"/>
                    </a:lnTo>
                    <a:lnTo>
                      <a:pt x="5099231" y="3929849"/>
                    </a:lnTo>
                    <a:lnTo>
                      <a:pt x="5099231" y="3948005"/>
                    </a:lnTo>
                    <a:lnTo>
                      <a:pt x="5085225" y="3957079"/>
                    </a:lnTo>
                    <a:lnTo>
                      <a:pt x="5075885" y="3961616"/>
                    </a:lnTo>
                    <a:lnTo>
                      <a:pt x="5052535" y="3975234"/>
                    </a:lnTo>
                    <a:lnTo>
                      <a:pt x="5047869" y="3975234"/>
                    </a:lnTo>
                    <a:lnTo>
                      <a:pt x="5047869" y="3975235"/>
                    </a:lnTo>
                    <a:lnTo>
                      <a:pt x="5047869" y="3984312"/>
                    </a:lnTo>
                    <a:lnTo>
                      <a:pt x="5033861" y="3993390"/>
                    </a:lnTo>
                    <a:lnTo>
                      <a:pt x="5019852" y="3997926"/>
                    </a:lnTo>
                    <a:lnTo>
                      <a:pt x="5005842" y="4007003"/>
                    </a:lnTo>
                    <a:lnTo>
                      <a:pt x="5005842" y="4011539"/>
                    </a:lnTo>
                    <a:lnTo>
                      <a:pt x="5019852" y="4011539"/>
                    </a:lnTo>
                    <a:lnTo>
                      <a:pt x="5033861" y="4007003"/>
                    </a:lnTo>
                    <a:lnTo>
                      <a:pt x="5080554" y="3993390"/>
                    </a:lnTo>
                    <a:lnTo>
                      <a:pt x="5085228" y="3993390"/>
                    </a:lnTo>
                    <a:lnTo>
                      <a:pt x="5099237" y="4007003"/>
                    </a:lnTo>
                    <a:lnTo>
                      <a:pt x="5113245" y="4029695"/>
                    </a:lnTo>
                    <a:lnTo>
                      <a:pt x="5103904" y="4038767"/>
                    </a:lnTo>
                    <a:lnTo>
                      <a:pt x="5080554" y="4038767"/>
                    </a:lnTo>
                    <a:lnTo>
                      <a:pt x="5075887" y="4047845"/>
                    </a:lnTo>
                    <a:lnTo>
                      <a:pt x="5052537" y="4047845"/>
                    </a:lnTo>
                    <a:lnTo>
                      <a:pt x="5043202" y="4056923"/>
                    </a:lnTo>
                    <a:lnTo>
                      <a:pt x="5029194" y="4056923"/>
                    </a:lnTo>
                    <a:lnTo>
                      <a:pt x="5038528" y="4065995"/>
                    </a:lnTo>
                    <a:lnTo>
                      <a:pt x="5052537" y="4075073"/>
                    </a:lnTo>
                    <a:lnTo>
                      <a:pt x="5066545" y="4079608"/>
                    </a:lnTo>
                    <a:lnTo>
                      <a:pt x="5075887" y="4088686"/>
                    </a:lnTo>
                    <a:lnTo>
                      <a:pt x="5099237" y="4106835"/>
                    </a:lnTo>
                    <a:lnTo>
                      <a:pt x="5103904" y="4106835"/>
                    </a:lnTo>
                    <a:lnTo>
                      <a:pt x="5127255" y="4120450"/>
                    </a:lnTo>
                    <a:lnTo>
                      <a:pt x="5136589" y="4124992"/>
                    </a:lnTo>
                    <a:lnTo>
                      <a:pt x="5145931" y="4124992"/>
                    </a:lnTo>
                    <a:lnTo>
                      <a:pt x="5150598" y="4124992"/>
                    </a:lnTo>
                    <a:lnTo>
                      <a:pt x="5164607" y="4134063"/>
                    </a:lnTo>
                    <a:lnTo>
                      <a:pt x="5173948" y="4134063"/>
                    </a:lnTo>
                    <a:lnTo>
                      <a:pt x="5178622" y="4152218"/>
                    </a:lnTo>
                    <a:lnTo>
                      <a:pt x="5173948" y="4156754"/>
                    </a:lnTo>
                    <a:lnTo>
                      <a:pt x="5159939" y="4170369"/>
                    </a:lnTo>
                    <a:lnTo>
                      <a:pt x="5150598" y="4183982"/>
                    </a:lnTo>
                    <a:lnTo>
                      <a:pt x="5150598" y="4174905"/>
                    </a:lnTo>
                    <a:lnTo>
                      <a:pt x="5136589" y="4165833"/>
                    </a:lnTo>
                    <a:lnTo>
                      <a:pt x="5127255" y="4174905"/>
                    </a:lnTo>
                    <a:lnTo>
                      <a:pt x="5117914" y="4188524"/>
                    </a:lnTo>
                    <a:lnTo>
                      <a:pt x="5099237" y="4188524"/>
                    </a:lnTo>
                    <a:lnTo>
                      <a:pt x="5103904" y="4170369"/>
                    </a:lnTo>
                    <a:lnTo>
                      <a:pt x="5113245" y="4156754"/>
                    </a:lnTo>
                    <a:lnTo>
                      <a:pt x="5099237" y="4143141"/>
                    </a:lnTo>
                    <a:lnTo>
                      <a:pt x="5066545" y="4129527"/>
                    </a:lnTo>
                    <a:lnTo>
                      <a:pt x="5029194" y="4124992"/>
                    </a:lnTo>
                    <a:lnTo>
                      <a:pt x="5029194" y="4106835"/>
                    </a:lnTo>
                    <a:lnTo>
                      <a:pt x="5010511" y="4097764"/>
                    </a:lnTo>
                    <a:lnTo>
                      <a:pt x="4991834" y="4097764"/>
                    </a:lnTo>
                    <a:lnTo>
                      <a:pt x="4982492" y="4106835"/>
                    </a:lnTo>
                    <a:lnTo>
                      <a:pt x="4982492" y="4115914"/>
                    </a:lnTo>
                    <a:lnTo>
                      <a:pt x="4991834" y="4152218"/>
                    </a:lnTo>
                    <a:lnTo>
                      <a:pt x="4982492" y="4161291"/>
                    </a:lnTo>
                    <a:lnTo>
                      <a:pt x="4963817" y="4161291"/>
                    </a:lnTo>
                    <a:lnTo>
                      <a:pt x="4945134" y="4138605"/>
                    </a:lnTo>
                    <a:lnTo>
                      <a:pt x="4926458" y="4134063"/>
                    </a:lnTo>
                    <a:lnTo>
                      <a:pt x="4912449" y="4138605"/>
                    </a:lnTo>
                    <a:lnTo>
                      <a:pt x="4893772" y="4156754"/>
                    </a:lnTo>
                    <a:lnTo>
                      <a:pt x="4884431" y="4174905"/>
                    </a:lnTo>
                    <a:lnTo>
                      <a:pt x="4865755" y="4174905"/>
                    </a:lnTo>
                    <a:lnTo>
                      <a:pt x="4847072" y="4161291"/>
                    </a:lnTo>
                    <a:lnTo>
                      <a:pt x="4823729" y="4161291"/>
                    </a:lnTo>
                    <a:lnTo>
                      <a:pt x="4795712" y="4152218"/>
                    </a:lnTo>
                    <a:lnTo>
                      <a:pt x="4786371" y="4138605"/>
                    </a:lnTo>
                    <a:lnTo>
                      <a:pt x="4795712" y="4111378"/>
                    </a:lnTo>
                    <a:lnTo>
                      <a:pt x="4800379" y="4093222"/>
                    </a:lnTo>
                    <a:lnTo>
                      <a:pt x="4781702" y="4102299"/>
                    </a:lnTo>
                    <a:lnTo>
                      <a:pt x="4753685" y="4097764"/>
                    </a:lnTo>
                    <a:lnTo>
                      <a:pt x="4720994" y="4070537"/>
                    </a:lnTo>
                    <a:lnTo>
                      <a:pt x="4688309" y="4056923"/>
                    </a:lnTo>
                    <a:lnTo>
                      <a:pt x="4664958" y="4056923"/>
                    </a:lnTo>
                    <a:lnTo>
                      <a:pt x="4660291" y="4065995"/>
                    </a:lnTo>
                    <a:lnTo>
                      <a:pt x="4655617" y="4079608"/>
                    </a:lnTo>
                    <a:lnTo>
                      <a:pt x="4664958" y="4084150"/>
                    </a:lnTo>
                    <a:lnTo>
                      <a:pt x="4669625" y="4084150"/>
                    </a:lnTo>
                    <a:lnTo>
                      <a:pt x="4692977" y="4084150"/>
                    </a:lnTo>
                    <a:lnTo>
                      <a:pt x="4702318" y="4097764"/>
                    </a:lnTo>
                    <a:lnTo>
                      <a:pt x="4697644" y="4102299"/>
                    </a:lnTo>
                    <a:lnTo>
                      <a:pt x="4664958" y="4102299"/>
                    </a:lnTo>
                    <a:lnTo>
                      <a:pt x="4627600" y="4102299"/>
                    </a:lnTo>
                    <a:lnTo>
                      <a:pt x="4566897" y="4102299"/>
                    </a:lnTo>
                    <a:lnTo>
                      <a:pt x="4534205" y="4088686"/>
                    </a:lnTo>
                    <a:lnTo>
                      <a:pt x="4510861" y="4079608"/>
                    </a:lnTo>
                    <a:lnTo>
                      <a:pt x="4487511" y="4075073"/>
                    </a:lnTo>
                    <a:lnTo>
                      <a:pt x="4445485" y="4065995"/>
                    </a:lnTo>
                    <a:lnTo>
                      <a:pt x="4431477" y="4065995"/>
                    </a:lnTo>
                    <a:lnTo>
                      <a:pt x="4412801" y="4065995"/>
                    </a:lnTo>
                    <a:lnTo>
                      <a:pt x="4398791" y="4075073"/>
                    </a:lnTo>
                    <a:lnTo>
                      <a:pt x="4375441" y="4075073"/>
                    </a:lnTo>
                    <a:lnTo>
                      <a:pt x="4356766" y="4075073"/>
                    </a:lnTo>
                    <a:lnTo>
                      <a:pt x="4370774" y="4052381"/>
                    </a:lnTo>
                    <a:lnTo>
                      <a:pt x="4384783" y="4007003"/>
                    </a:lnTo>
                    <a:lnTo>
                      <a:pt x="4384783" y="3988848"/>
                    </a:lnTo>
                    <a:lnTo>
                      <a:pt x="4370774" y="3957084"/>
                    </a:lnTo>
                    <a:lnTo>
                      <a:pt x="4380109" y="3934394"/>
                    </a:lnTo>
                    <a:lnTo>
                      <a:pt x="4380109" y="3920780"/>
                    </a:lnTo>
                    <a:lnTo>
                      <a:pt x="4389450" y="3884481"/>
                    </a:lnTo>
                    <a:lnTo>
                      <a:pt x="4408127" y="3861788"/>
                    </a:lnTo>
                    <a:lnTo>
                      <a:pt x="4408123" y="3861778"/>
                    </a:lnTo>
                    <a:lnTo>
                      <a:pt x="4389447" y="3884475"/>
                    </a:lnTo>
                    <a:lnTo>
                      <a:pt x="4380107" y="3920770"/>
                    </a:lnTo>
                    <a:lnTo>
                      <a:pt x="4380107" y="3934382"/>
                    </a:lnTo>
                    <a:lnTo>
                      <a:pt x="4370768" y="3957082"/>
                    </a:lnTo>
                    <a:lnTo>
                      <a:pt x="4384769" y="3988841"/>
                    </a:lnTo>
                    <a:lnTo>
                      <a:pt x="4384768" y="4006989"/>
                    </a:lnTo>
                    <a:lnTo>
                      <a:pt x="4370768" y="4052375"/>
                    </a:lnTo>
                    <a:lnTo>
                      <a:pt x="4356750" y="4075060"/>
                    </a:lnTo>
                    <a:lnTo>
                      <a:pt x="4347410" y="4079598"/>
                    </a:lnTo>
                    <a:lnTo>
                      <a:pt x="4277371" y="4106836"/>
                    </a:lnTo>
                    <a:lnTo>
                      <a:pt x="4254012" y="4111373"/>
                    </a:lnTo>
                    <a:lnTo>
                      <a:pt x="4226011" y="4134058"/>
                    </a:lnTo>
                    <a:lnTo>
                      <a:pt x="4221332" y="4129521"/>
                    </a:lnTo>
                    <a:lnTo>
                      <a:pt x="4221331" y="4102298"/>
                    </a:lnTo>
                    <a:lnTo>
                      <a:pt x="4221332" y="4084134"/>
                    </a:lnTo>
                    <a:lnTo>
                      <a:pt x="4221332" y="4070524"/>
                    </a:lnTo>
                    <a:lnTo>
                      <a:pt x="4211993" y="4070523"/>
                    </a:lnTo>
                    <a:lnTo>
                      <a:pt x="4197991" y="4079597"/>
                    </a:lnTo>
                    <a:lnTo>
                      <a:pt x="4179313" y="4093208"/>
                    </a:lnTo>
                    <a:lnTo>
                      <a:pt x="4174634" y="4106835"/>
                    </a:lnTo>
                    <a:lnTo>
                      <a:pt x="4179313" y="4115909"/>
                    </a:lnTo>
                    <a:lnTo>
                      <a:pt x="4183974" y="4120447"/>
                    </a:lnTo>
                    <a:lnTo>
                      <a:pt x="4188651" y="4134057"/>
                    </a:lnTo>
                    <a:lnTo>
                      <a:pt x="4193312" y="4147668"/>
                    </a:lnTo>
                    <a:lnTo>
                      <a:pt x="4179313" y="4156742"/>
                    </a:lnTo>
                    <a:lnTo>
                      <a:pt x="4174634" y="4161279"/>
                    </a:lnTo>
                    <a:lnTo>
                      <a:pt x="4160633" y="4165816"/>
                    </a:lnTo>
                    <a:lnTo>
                      <a:pt x="4146614" y="4174907"/>
                    </a:lnTo>
                    <a:lnTo>
                      <a:pt x="4141953" y="4197592"/>
                    </a:lnTo>
                    <a:lnTo>
                      <a:pt x="4127935" y="4224814"/>
                    </a:lnTo>
                    <a:lnTo>
                      <a:pt x="4076575" y="4252052"/>
                    </a:lnTo>
                    <a:lnTo>
                      <a:pt x="4043895" y="4256590"/>
                    </a:lnTo>
                    <a:lnTo>
                      <a:pt x="4011198" y="4265663"/>
                    </a:lnTo>
                    <a:lnTo>
                      <a:pt x="3997197" y="4274738"/>
                    </a:lnTo>
                    <a:lnTo>
                      <a:pt x="3983178" y="4283811"/>
                    </a:lnTo>
                    <a:lnTo>
                      <a:pt x="3969177" y="4274738"/>
                    </a:lnTo>
                    <a:lnTo>
                      <a:pt x="3964500" y="4265663"/>
                    </a:lnTo>
                    <a:lnTo>
                      <a:pt x="3950498" y="4274738"/>
                    </a:lnTo>
                    <a:lnTo>
                      <a:pt x="3941158" y="4265663"/>
                    </a:lnTo>
                    <a:lnTo>
                      <a:pt x="3927140" y="4274737"/>
                    </a:lnTo>
                    <a:lnTo>
                      <a:pt x="3913139" y="4274737"/>
                    </a:lnTo>
                    <a:lnTo>
                      <a:pt x="3908461" y="4279274"/>
                    </a:lnTo>
                    <a:lnTo>
                      <a:pt x="3922479" y="4297422"/>
                    </a:lnTo>
                    <a:lnTo>
                      <a:pt x="3927140" y="4315570"/>
                    </a:lnTo>
                    <a:lnTo>
                      <a:pt x="3917800" y="4324644"/>
                    </a:lnTo>
                    <a:lnTo>
                      <a:pt x="3894459" y="4324644"/>
                    </a:lnTo>
                    <a:lnTo>
                      <a:pt x="3885119" y="4320107"/>
                    </a:lnTo>
                    <a:lnTo>
                      <a:pt x="3875780" y="4311033"/>
                    </a:lnTo>
                    <a:lnTo>
                      <a:pt x="3866440" y="4338271"/>
                    </a:lnTo>
                    <a:lnTo>
                      <a:pt x="3871119" y="4356419"/>
                    </a:lnTo>
                    <a:lnTo>
                      <a:pt x="3889780" y="4342808"/>
                    </a:lnTo>
                    <a:lnTo>
                      <a:pt x="3899121" y="4342808"/>
                    </a:lnTo>
                    <a:lnTo>
                      <a:pt x="3875780" y="4360956"/>
                    </a:lnTo>
                    <a:lnTo>
                      <a:pt x="3861779" y="4365492"/>
                    </a:lnTo>
                    <a:lnTo>
                      <a:pt x="3852439" y="4360956"/>
                    </a:lnTo>
                    <a:lnTo>
                      <a:pt x="3829081" y="4360955"/>
                    </a:lnTo>
                    <a:lnTo>
                      <a:pt x="3810402" y="4360956"/>
                    </a:lnTo>
                    <a:lnTo>
                      <a:pt x="3801062" y="4365493"/>
                    </a:lnTo>
                    <a:lnTo>
                      <a:pt x="3801061" y="4374567"/>
                    </a:lnTo>
                    <a:lnTo>
                      <a:pt x="3805740" y="4383640"/>
                    </a:lnTo>
                    <a:lnTo>
                      <a:pt x="3819742" y="4383640"/>
                    </a:lnTo>
                    <a:lnTo>
                      <a:pt x="3805741" y="4410879"/>
                    </a:lnTo>
                    <a:lnTo>
                      <a:pt x="3801062" y="4410879"/>
                    </a:lnTo>
                    <a:lnTo>
                      <a:pt x="3759042" y="4415416"/>
                    </a:lnTo>
                    <a:lnTo>
                      <a:pt x="3749703" y="4410879"/>
                    </a:lnTo>
                    <a:lnTo>
                      <a:pt x="3749703" y="4419954"/>
                    </a:lnTo>
                    <a:lnTo>
                      <a:pt x="3763704" y="4433564"/>
                    </a:lnTo>
                    <a:lnTo>
                      <a:pt x="3777722" y="4442638"/>
                    </a:lnTo>
                    <a:lnTo>
                      <a:pt x="3782383" y="4451713"/>
                    </a:lnTo>
                    <a:lnTo>
                      <a:pt x="3763704" y="4497098"/>
                    </a:lnTo>
                    <a:lnTo>
                      <a:pt x="3749703" y="4537931"/>
                    </a:lnTo>
                    <a:lnTo>
                      <a:pt x="3735685" y="4578780"/>
                    </a:lnTo>
                    <a:lnTo>
                      <a:pt x="3735685" y="4606002"/>
                    </a:lnTo>
                    <a:lnTo>
                      <a:pt x="3749703" y="4637761"/>
                    </a:lnTo>
                    <a:lnTo>
                      <a:pt x="3754364" y="4664999"/>
                    </a:lnTo>
                    <a:lnTo>
                      <a:pt x="3763704" y="4692222"/>
                    </a:lnTo>
                    <a:lnTo>
                      <a:pt x="3777722" y="4701296"/>
                    </a:lnTo>
                    <a:lnTo>
                      <a:pt x="3782383" y="4719460"/>
                    </a:lnTo>
                    <a:lnTo>
                      <a:pt x="3787061" y="4737607"/>
                    </a:lnTo>
                    <a:lnTo>
                      <a:pt x="3787063" y="4751219"/>
                    </a:lnTo>
                    <a:lnTo>
                      <a:pt x="3796400" y="4773904"/>
                    </a:lnTo>
                    <a:lnTo>
                      <a:pt x="3763704" y="4778440"/>
                    </a:lnTo>
                    <a:lnTo>
                      <a:pt x="3759042" y="4787514"/>
                    </a:lnTo>
                    <a:lnTo>
                      <a:pt x="3745024" y="4796589"/>
                    </a:lnTo>
                    <a:lnTo>
                      <a:pt x="3721684" y="4778440"/>
                    </a:lnTo>
                    <a:lnTo>
                      <a:pt x="3707665" y="4764830"/>
                    </a:lnTo>
                    <a:lnTo>
                      <a:pt x="3707665" y="4760292"/>
                    </a:lnTo>
                    <a:lnTo>
                      <a:pt x="3660983" y="4751218"/>
                    </a:lnTo>
                    <a:lnTo>
                      <a:pt x="3656306" y="4760293"/>
                    </a:lnTo>
                    <a:lnTo>
                      <a:pt x="3632964" y="4755756"/>
                    </a:lnTo>
                    <a:lnTo>
                      <a:pt x="3623626" y="4742144"/>
                    </a:lnTo>
                    <a:lnTo>
                      <a:pt x="3604947" y="4742144"/>
                    </a:lnTo>
                    <a:lnTo>
                      <a:pt x="3572247" y="4710370"/>
                    </a:lnTo>
                    <a:lnTo>
                      <a:pt x="3530229" y="4710368"/>
                    </a:lnTo>
                    <a:lnTo>
                      <a:pt x="3506887" y="4687685"/>
                    </a:lnTo>
                    <a:lnTo>
                      <a:pt x="3469529" y="4683148"/>
                    </a:lnTo>
                    <a:lnTo>
                      <a:pt x="3460189" y="4660462"/>
                    </a:lnTo>
                    <a:lnTo>
                      <a:pt x="3446171" y="4637761"/>
                    </a:lnTo>
                    <a:lnTo>
                      <a:pt x="3432169" y="4610539"/>
                    </a:lnTo>
                    <a:lnTo>
                      <a:pt x="3404150" y="4560616"/>
                    </a:lnTo>
                    <a:lnTo>
                      <a:pt x="3404151" y="4533394"/>
                    </a:lnTo>
                    <a:lnTo>
                      <a:pt x="3390132" y="4519783"/>
                    </a:lnTo>
                    <a:lnTo>
                      <a:pt x="3380792" y="4510709"/>
                    </a:lnTo>
                    <a:lnTo>
                      <a:pt x="3390132" y="4501635"/>
                    </a:lnTo>
                    <a:lnTo>
                      <a:pt x="3394811" y="4460786"/>
                    </a:lnTo>
                    <a:lnTo>
                      <a:pt x="3371454" y="4451712"/>
                    </a:lnTo>
                    <a:lnTo>
                      <a:pt x="3324772" y="4397252"/>
                    </a:lnTo>
                    <a:lnTo>
                      <a:pt x="3315432" y="4360956"/>
                    </a:lnTo>
                    <a:lnTo>
                      <a:pt x="3278073" y="4329181"/>
                    </a:lnTo>
                    <a:lnTo>
                      <a:pt x="3264055" y="4292885"/>
                    </a:lnTo>
                    <a:lnTo>
                      <a:pt x="3264054" y="4279275"/>
                    </a:lnTo>
                    <a:lnTo>
                      <a:pt x="3245374" y="4242962"/>
                    </a:lnTo>
                    <a:lnTo>
                      <a:pt x="3231375" y="4224813"/>
                    </a:lnTo>
                    <a:lnTo>
                      <a:pt x="3212695" y="4170353"/>
                    </a:lnTo>
                    <a:lnTo>
                      <a:pt x="3184675" y="4134057"/>
                    </a:lnTo>
                    <a:lnTo>
                      <a:pt x="3170676" y="4106835"/>
                    </a:lnTo>
                    <a:lnTo>
                      <a:pt x="3151996" y="4097761"/>
                    </a:lnTo>
                    <a:lnTo>
                      <a:pt x="3128637" y="4075061"/>
                    </a:lnTo>
                    <a:lnTo>
                      <a:pt x="3119298" y="4075061"/>
                    </a:lnTo>
                    <a:lnTo>
                      <a:pt x="3105298" y="4047839"/>
                    </a:lnTo>
                    <a:lnTo>
                      <a:pt x="3091279" y="4038765"/>
                    </a:lnTo>
                    <a:lnTo>
                      <a:pt x="3053919" y="4034228"/>
                    </a:lnTo>
                    <a:lnTo>
                      <a:pt x="3039919" y="4034228"/>
                    </a:lnTo>
                    <a:lnTo>
                      <a:pt x="3011899" y="4029690"/>
                    </a:lnTo>
                    <a:lnTo>
                      <a:pt x="2988559" y="4020617"/>
                    </a:lnTo>
                    <a:lnTo>
                      <a:pt x="2965201" y="4020617"/>
                    </a:lnTo>
                    <a:lnTo>
                      <a:pt x="2946522" y="4025154"/>
                    </a:lnTo>
                    <a:lnTo>
                      <a:pt x="2913841" y="4029691"/>
                    </a:lnTo>
                    <a:lnTo>
                      <a:pt x="2890482" y="4056912"/>
                    </a:lnTo>
                    <a:lnTo>
                      <a:pt x="2881143" y="4079597"/>
                    </a:lnTo>
                    <a:lnTo>
                      <a:pt x="2871804" y="4097761"/>
                    </a:lnTo>
                    <a:lnTo>
                      <a:pt x="2871804" y="4120446"/>
                    </a:lnTo>
                    <a:lnTo>
                      <a:pt x="2857803" y="4124984"/>
                    </a:lnTo>
                    <a:lnTo>
                      <a:pt x="2848463" y="4134057"/>
                    </a:lnTo>
                    <a:lnTo>
                      <a:pt x="2834444" y="4147668"/>
                    </a:lnTo>
                    <a:lnTo>
                      <a:pt x="2825123" y="4165816"/>
                    </a:lnTo>
                    <a:lnTo>
                      <a:pt x="2806443" y="4165816"/>
                    </a:lnTo>
                    <a:lnTo>
                      <a:pt x="2783086" y="4156742"/>
                    </a:lnTo>
                    <a:lnTo>
                      <a:pt x="2769085" y="4152205"/>
                    </a:lnTo>
                    <a:lnTo>
                      <a:pt x="2736387" y="4129521"/>
                    </a:lnTo>
                    <a:lnTo>
                      <a:pt x="2708368" y="4115909"/>
                    </a:lnTo>
                    <a:lnTo>
                      <a:pt x="2689688" y="4102299"/>
                    </a:lnTo>
                    <a:lnTo>
                      <a:pt x="2675687" y="4097761"/>
                    </a:lnTo>
                    <a:lnTo>
                      <a:pt x="2661669" y="4084135"/>
                    </a:lnTo>
                    <a:lnTo>
                      <a:pt x="2643008" y="4070523"/>
                    </a:lnTo>
                    <a:lnTo>
                      <a:pt x="2628988" y="4056913"/>
                    </a:lnTo>
                    <a:lnTo>
                      <a:pt x="2619648" y="4047839"/>
                    </a:lnTo>
                    <a:lnTo>
                      <a:pt x="2610309" y="4038765"/>
                    </a:lnTo>
                    <a:lnTo>
                      <a:pt x="2605648" y="4034228"/>
                    </a:lnTo>
                    <a:lnTo>
                      <a:pt x="2600970" y="4020617"/>
                    </a:lnTo>
                    <a:lnTo>
                      <a:pt x="2577629" y="3997915"/>
                    </a:lnTo>
                    <a:lnTo>
                      <a:pt x="2572950" y="3970693"/>
                    </a:lnTo>
                    <a:lnTo>
                      <a:pt x="2572951" y="3948008"/>
                    </a:lnTo>
                    <a:lnTo>
                      <a:pt x="2577629" y="3929845"/>
                    </a:lnTo>
                    <a:lnTo>
                      <a:pt x="2572950" y="3911695"/>
                    </a:lnTo>
                    <a:lnTo>
                      <a:pt x="2554271" y="3884475"/>
                    </a:lnTo>
                    <a:lnTo>
                      <a:pt x="2554270" y="3852699"/>
                    </a:lnTo>
                    <a:lnTo>
                      <a:pt x="2544932" y="3834551"/>
                    </a:lnTo>
                    <a:lnTo>
                      <a:pt x="2521591" y="3816403"/>
                    </a:lnTo>
                    <a:lnTo>
                      <a:pt x="2502911" y="3802793"/>
                    </a:lnTo>
                    <a:lnTo>
                      <a:pt x="2488892" y="3789181"/>
                    </a:lnTo>
                    <a:lnTo>
                      <a:pt x="2474892" y="3789181"/>
                    </a:lnTo>
                    <a:lnTo>
                      <a:pt x="2437533" y="3739257"/>
                    </a:lnTo>
                    <a:lnTo>
                      <a:pt x="2418852" y="3725647"/>
                    </a:lnTo>
                    <a:lnTo>
                      <a:pt x="2400175" y="3702945"/>
                    </a:lnTo>
                    <a:lnTo>
                      <a:pt x="2395513" y="3689335"/>
                    </a:lnTo>
                    <a:lnTo>
                      <a:pt x="2381494" y="3680261"/>
                    </a:lnTo>
                    <a:lnTo>
                      <a:pt x="2367493" y="3671187"/>
                    </a:lnTo>
                    <a:lnTo>
                      <a:pt x="2358155" y="3666650"/>
                    </a:lnTo>
                    <a:lnTo>
                      <a:pt x="2348815" y="3648502"/>
                    </a:lnTo>
                    <a:lnTo>
                      <a:pt x="2344136" y="3634892"/>
                    </a:lnTo>
                    <a:lnTo>
                      <a:pt x="2330135" y="3616727"/>
                    </a:lnTo>
                    <a:lnTo>
                      <a:pt x="2306777" y="3603115"/>
                    </a:lnTo>
                    <a:lnTo>
                      <a:pt x="2297454" y="3589505"/>
                    </a:lnTo>
                    <a:lnTo>
                      <a:pt x="2320795" y="3589505"/>
                    </a:lnTo>
                    <a:lnTo>
                      <a:pt x="2320795" y="3589504"/>
                    </a:lnTo>
                    <a:lnTo>
                      <a:pt x="2049969" y="3562277"/>
                    </a:lnTo>
                    <a:lnTo>
                      <a:pt x="2035960" y="3634892"/>
                    </a:lnTo>
                    <a:lnTo>
                      <a:pt x="1900573" y="3616738"/>
                    </a:lnTo>
                    <a:lnTo>
                      <a:pt x="1897405" y="3616738"/>
                    </a:lnTo>
                    <a:cubicBezTo>
                      <a:pt x="1897405" y="3616738"/>
                      <a:pt x="1897405" y="3616738"/>
                      <a:pt x="1755267" y="3597479"/>
                    </a:cubicBezTo>
                    <a:cubicBezTo>
                      <a:pt x="1755267" y="3597479"/>
                      <a:pt x="1755267" y="3597479"/>
                      <a:pt x="1585482" y="3566668"/>
                    </a:cubicBezTo>
                    <a:cubicBezTo>
                      <a:pt x="1585482" y="3566668"/>
                      <a:pt x="1585482" y="3566668"/>
                      <a:pt x="1036655" y="3239305"/>
                    </a:cubicBezTo>
                    <a:cubicBezTo>
                      <a:pt x="1036655" y="3239305"/>
                      <a:pt x="1036655" y="3239305"/>
                      <a:pt x="1048493" y="3216202"/>
                    </a:cubicBezTo>
                    <a:cubicBezTo>
                      <a:pt x="1048493" y="3216202"/>
                      <a:pt x="1048493" y="3216202"/>
                      <a:pt x="1056393" y="3200796"/>
                    </a:cubicBezTo>
                    <a:cubicBezTo>
                      <a:pt x="1056393" y="3200796"/>
                      <a:pt x="1056393" y="3200796"/>
                      <a:pt x="1069720" y="3194297"/>
                    </a:cubicBezTo>
                    <a:lnTo>
                      <a:pt x="1084465" y="3187106"/>
                    </a:lnTo>
                    <a:lnTo>
                      <a:pt x="1055329" y="3199244"/>
                    </a:lnTo>
                    <a:lnTo>
                      <a:pt x="1050659" y="3203786"/>
                    </a:lnTo>
                    <a:lnTo>
                      <a:pt x="686432" y="3158401"/>
                    </a:lnTo>
                    <a:lnTo>
                      <a:pt x="667750" y="3153857"/>
                    </a:lnTo>
                    <a:lnTo>
                      <a:pt x="653739" y="3122103"/>
                    </a:lnTo>
                    <a:lnTo>
                      <a:pt x="653739" y="3099401"/>
                    </a:lnTo>
                    <a:lnTo>
                      <a:pt x="667750" y="3063103"/>
                    </a:lnTo>
                    <a:lnTo>
                      <a:pt x="653739" y="3022261"/>
                    </a:lnTo>
                    <a:lnTo>
                      <a:pt x="635057" y="2999577"/>
                    </a:lnTo>
                    <a:lnTo>
                      <a:pt x="597704" y="2945120"/>
                    </a:lnTo>
                    <a:lnTo>
                      <a:pt x="565022" y="2908805"/>
                    </a:lnTo>
                    <a:lnTo>
                      <a:pt x="532329" y="2899735"/>
                    </a:lnTo>
                    <a:lnTo>
                      <a:pt x="522989" y="2881577"/>
                    </a:lnTo>
                    <a:lnTo>
                      <a:pt x="518318" y="2840736"/>
                    </a:lnTo>
                    <a:lnTo>
                      <a:pt x="462285" y="2827122"/>
                    </a:lnTo>
                    <a:lnTo>
                      <a:pt x="424932" y="2795367"/>
                    </a:lnTo>
                    <a:lnTo>
                      <a:pt x="396910" y="2749981"/>
                    </a:lnTo>
                    <a:lnTo>
                      <a:pt x="382899" y="2736367"/>
                    </a:lnTo>
                    <a:lnTo>
                      <a:pt x="340876" y="2722753"/>
                    </a:lnTo>
                    <a:lnTo>
                      <a:pt x="312863" y="2704613"/>
                    </a:lnTo>
                    <a:lnTo>
                      <a:pt x="275500" y="2690998"/>
                    </a:lnTo>
                    <a:lnTo>
                      <a:pt x="233478" y="2668296"/>
                    </a:lnTo>
                    <a:lnTo>
                      <a:pt x="238148" y="2645612"/>
                    </a:lnTo>
                    <a:lnTo>
                      <a:pt x="242819" y="2618384"/>
                    </a:lnTo>
                    <a:lnTo>
                      <a:pt x="247489" y="2577541"/>
                    </a:lnTo>
                    <a:lnTo>
                      <a:pt x="247489" y="2559384"/>
                    </a:lnTo>
                    <a:lnTo>
                      <a:pt x="242819" y="2545772"/>
                    </a:lnTo>
                    <a:lnTo>
                      <a:pt x="233478" y="2536700"/>
                    </a:lnTo>
                    <a:lnTo>
                      <a:pt x="233478" y="2527629"/>
                    </a:lnTo>
                    <a:lnTo>
                      <a:pt x="233478" y="2514015"/>
                    </a:lnTo>
                    <a:lnTo>
                      <a:pt x="233478" y="2491314"/>
                    </a:lnTo>
                    <a:lnTo>
                      <a:pt x="224137" y="2486787"/>
                    </a:lnTo>
                    <a:lnTo>
                      <a:pt x="210126" y="2455017"/>
                    </a:lnTo>
                    <a:lnTo>
                      <a:pt x="196115" y="2432331"/>
                    </a:lnTo>
                    <a:lnTo>
                      <a:pt x="186784" y="2400560"/>
                    </a:lnTo>
                    <a:lnTo>
                      <a:pt x="163433" y="2368804"/>
                    </a:lnTo>
                    <a:lnTo>
                      <a:pt x="158762" y="2341576"/>
                    </a:lnTo>
                    <a:lnTo>
                      <a:pt x="135411" y="2305263"/>
                    </a:lnTo>
                    <a:lnTo>
                      <a:pt x="130740" y="2291648"/>
                    </a:lnTo>
                    <a:lnTo>
                      <a:pt x="130739" y="2246280"/>
                    </a:lnTo>
                    <a:lnTo>
                      <a:pt x="144751" y="2246279"/>
                    </a:lnTo>
                    <a:lnTo>
                      <a:pt x="158762" y="2241736"/>
                    </a:lnTo>
                    <a:lnTo>
                      <a:pt x="163433" y="2223578"/>
                    </a:lnTo>
                    <a:lnTo>
                      <a:pt x="163433" y="2205438"/>
                    </a:lnTo>
                    <a:lnTo>
                      <a:pt x="158762" y="2182736"/>
                    </a:lnTo>
                    <a:lnTo>
                      <a:pt x="140080" y="2169123"/>
                    </a:lnTo>
                    <a:lnTo>
                      <a:pt x="121408" y="2155508"/>
                    </a:lnTo>
                    <a:lnTo>
                      <a:pt x="107398" y="2132823"/>
                    </a:lnTo>
                    <a:lnTo>
                      <a:pt x="107398" y="2110138"/>
                    </a:lnTo>
                    <a:lnTo>
                      <a:pt x="107398" y="2069297"/>
                    </a:lnTo>
                    <a:lnTo>
                      <a:pt x="107398" y="2042069"/>
                    </a:lnTo>
                    <a:lnTo>
                      <a:pt x="112069" y="2032983"/>
                    </a:lnTo>
                    <a:lnTo>
                      <a:pt x="116739" y="2014842"/>
                    </a:lnTo>
                    <a:lnTo>
                      <a:pt x="130740" y="2019369"/>
                    </a:lnTo>
                    <a:lnTo>
                      <a:pt x="135411" y="2023913"/>
                    </a:lnTo>
                    <a:lnTo>
                      <a:pt x="135411" y="2028454"/>
                    </a:lnTo>
                    <a:lnTo>
                      <a:pt x="135411" y="2046597"/>
                    </a:lnTo>
                    <a:lnTo>
                      <a:pt x="140080" y="2055684"/>
                    </a:lnTo>
                    <a:lnTo>
                      <a:pt x="154092" y="2064754"/>
                    </a:lnTo>
                    <a:lnTo>
                      <a:pt x="158762" y="2064753"/>
                    </a:lnTo>
                    <a:lnTo>
                      <a:pt x="163433" y="2032982"/>
                    </a:lnTo>
                    <a:lnTo>
                      <a:pt x="154092" y="2019369"/>
                    </a:lnTo>
                    <a:lnTo>
                      <a:pt x="154092" y="1987613"/>
                    </a:lnTo>
                    <a:lnTo>
                      <a:pt x="154092" y="1978543"/>
                    </a:lnTo>
                    <a:lnTo>
                      <a:pt x="163432" y="1974000"/>
                    </a:lnTo>
                    <a:lnTo>
                      <a:pt x="177442" y="1978544"/>
                    </a:lnTo>
                    <a:lnTo>
                      <a:pt x="186784" y="1983070"/>
                    </a:lnTo>
                    <a:lnTo>
                      <a:pt x="205455" y="1987614"/>
                    </a:lnTo>
                    <a:lnTo>
                      <a:pt x="210126" y="1987613"/>
                    </a:lnTo>
                    <a:lnTo>
                      <a:pt x="228807" y="1996685"/>
                    </a:lnTo>
                    <a:lnTo>
                      <a:pt x="238148" y="2001226"/>
                    </a:lnTo>
                    <a:lnTo>
                      <a:pt x="247489" y="1992156"/>
                    </a:lnTo>
                    <a:lnTo>
                      <a:pt x="238148" y="1987614"/>
                    </a:lnTo>
                    <a:lnTo>
                      <a:pt x="224135" y="1983070"/>
                    </a:lnTo>
                    <a:lnTo>
                      <a:pt x="205456" y="1964929"/>
                    </a:lnTo>
                    <a:lnTo>
                      <a:pt x="172773" y="1964929"/>
                    </a:lnTo>
                    <a:lnTo>
                      <a:pt x="158762" y="1951315"/>
                    </a:lnTo>
                    <a:lnTo>
                      <a:pt x="135411" y="1955842"/>
                    </a:lnTo>
                    <a:lnTo>
                      <a:pt x="135411" y="1978544"/>
                    </a:lnTo>
                    <a:lnTo>
                      <a:pt x="126079" y="1996685"/>
                    </a:lnTo>
                    <a:lnTo>
                      <a:pt x="112069" y="1992156"/>
                    </a:lnTo>
                    <a:lnTo>
                      <a:pt x="107398" y="1983069"/>
                    </a:lnTo>
                    <a:lnTo>
                      <a:pt x="93387" y="1964929"/>
                    </a:lnTo>
                    <a:lnTo>
                      <a:pt x="84046" y="1951316"/>
                    </a:lnTo>
                    <a:lnTo>
                      <a:pt x="65365" y="1951316"/>
                    </a:lnTo>
                    <a:lnTo>
                      <a:pt x="65365" y="1937700"/>
                    </a:lnTo>
                    <a:lnTo>
                      <a:pt x="74706" y="1928614"/>
                    </a:lnTo>
                    <a:lnTo>
                      <a:pt x="79375" y="1914998"/>
                    </a:lnTo>
                    <a:lnTo>
                      <a:pt x="79375" y="1892315"/>
                    </a:lnTo>
                    <a:lnTo>
                      <a:pt x="70035" y="1878701"/>
                    </a:lnTo>
                    <a:lnTo>
                      <a:pt x="51364" y="1842404"/>
                    </a:lnTo>
                    <a:lnTo>
                      <a:pt x="32682" y="1787947"/>
                    </a:lnTo>
                    <a:lnTo>
                      <a:pt x="14001" y="1756175"/>
                    </a:lnTo>
                    <a:lnTo>
                      <a:pt x="9331" y="1738019"/>
                    </a:lnTo>
                    <a:lnTo>
                      <a:pt x="18672" y="1728947"/>
                    </a:lnTo>
                    <a:lnTo>
                      <a:pt x="23342" y="1715334"/>
                    </a:lnTo>
                    <a:lnTo>
                      <a:pt x="23342" y="1683563"/>
                    </a:lnTo>
                    <a:lnTo>
                      <a:pt x="28013" y="1656334"/>
                    </a:lnTo>
                    <a:lnTo>
                      <a:pt x="42023" y="1629106"/>
                    </a:lnTo>
                    <a:lnTo>
                      <a:pt x="42023" y="1592807"/>
                    </a:lnTo>
                    <a:lnTo>
                      <a:pt x="37352" y="1570122"/>
                    </a:lnTo>
                    <a:lnTo>
                      <a:pt x="32682" y="1551966"/>
                    </a:lnTo>
                    <a:lnTo>
                      <a:pt x="14001" y="1524738"/>
                    </a:lnTo>
                    <a:lnTo>
                      <a:pt x="4660" y="1506597"/>
                    </a:lnTo>
                    <a:lnTo>
                      <a:pt x="0" y="1483895"/>
                    </a:lnTo>
                    <a:lnTo>
                      <a:pt x="0" y="1465754"/>
                    </a:lnTo>
                    <a:lnTo>
                      <a:pt x="4660" y="1443054"/>
                    </a:lnTo>
                    <a:lnTo>
                      <a:pt x="9331" y="1433984"/>
                    </a:lnTo>
                    <a:lnTo>
                      <a:pt x="32682" y="1411299"/>
                    </a:lnTo>
                    <a:lnTo>
                      <a:pt x="60705" y="1388598"/>
                    </a:lnTo>
                    <a:lnTo>
                      <a:pt x="79375" y="1365912"/>
                    </a:lnTo>
                    <a:lnTo>
                      <a:pt x="79375" y="1338685"/>
                    </a:lnTo>
                    <a:lnTo>
                      <a:pt x="79374" y="1334142"/>
                    </a:lnTo>
                    <a:lnTo>
                      <a:pt x="88716" y="1320526"/>
                    </a:lnTo>
                    <a:lnTo>
                      <a:pt x="102728" y="1297844"/>
                    </a:lnTo>
                    <a:lnTo>
                      <a:pt x="107398" y="1279686"/>
                    </a:lnTo>
                    <a:lnTo>
                      <a:pt x="107398" y="1238844"/>
                    </a:lnTo>
                    <a:lnTo>
                      <a:pt x="107398" y="1225229"/>
                    </a:lnTo>
                    <a:lnTo>
                      <a:pt x="107398" y="1207089"/>
                    </a:lnTo>
                    <a:lnTo>
                      <a:pt x="116739" y="1202544"/>
                    </a:lnTo>
                    <a:lnTo>
                      <a:pt x="120807" y="1186738"/>
                    </a:lnTo>
                    <a:lnTo>
                      <a:pt x="119265" y="1186310"/>
                    </a:lnTo>
                    <a:cubicBezTo>
                      <a:pt x="119265" y="1186310"/>
                      <a:pt x="119265" y="1186310"/>
                      <a:pt x="115315" y="1174787"/>
                    </a:cubicBezTo>
                    <a:cubicBezTo>
                      <a:pt x="115315" y="1174787"/>
                      <a:pt x="115315" y="1174787"/>
                      <a:pt x="107403" y="1163262"/>
                    </a:cubicBezTo>
                    <a:cubicBezTo>
                      <a:pt x="107403" y="1163262"/>
                      <a:pt x="107403" y="1163262"/>
                      <a:pt x="107403" y="1144048"/>
                    </a:cubicBezTo>
                    <a:cubicBezTo>
                      <a:pt x="107403" y="1144048"/>
                      <a:pt x="107403" y="1144048"/>
                      <a:pt x="111353" y="1113310"/>
                    </a:cubicBezTo>
                    <a:cubicBezTo>
                      <a:pt x="111353" y="1113310"/>
                      <a:pt x="111353" y="1113310"/>
                      <a:pt x="111354" y="1097933"/>
                    </a:cubicBezTo>
                    <a:cubicBezTo>
                      <a:pt x="111354" y="1097933"/>
                      <a:pt x="111354" y="1097933"/>
                      <a:pt x="119264" y="1094097"/>
                    </a:cubicBezTo>
                    <a:cubicBezTo>
                      <a:pt x="119264" y="1094097"/>
                      <a:pt x="119264" y="1094097"/>
                      <a:pt x="123227" y="1078728"/>
                    </a:cubicBezTo>
                    <a:cubicBezTo>
                      <a:pt x="123227" y="1078728"/>
                      <a:pt x="123227" y="1078728"/>
                      <a:pt x="127188" y="1074883"/>
                    </a:cubicBezTo>
                    <a:cubicBezTo>
                      <a:pt x="127188" y="1074883"/>
                      <a:pt x="127188" y="1074883"/>
                      <a:pt x="127188" y="1067194"/>
                    </a:cubicBezTo>
                    <a:cubicBezTo>
                      <a:pt x="127188" y="1067194"/>
                      <a:pt x="127188" y="1067194"/>
                      <a:pt x="127188" y="1059513"/>
                    </a:cubicBezTo>
                    <a:cubicBezTo>
                      <a:pt x="127188" y="1059513"/>
                      <a:pt x="127188" y="1059513"/>
                      <a:pt x="119265" y="1028776"/>
                    </a:cubicBezTo>
                    <a:cubicBezTo>
                      <a:pt x="119265" y="1028776"/>
                      <a:pt x="119265" y="1028776"/>
                      <a:pt x="127188" y="1013397"/>
                    </a:cubicBezTo>
                    <a:cubicBezTo>
                      <a:pt x="127188" y="1013397"/>
                      <a:pt x="127188" y="1013397"/>
                      <a:pt x="150923" y="986502"/>
                    </a:cubicBezTo>
                    <a:cubicBezTo>
                      <a:pt x="150923" y="986502"/>
                      <a:pt x="150923" y="986502"/>
                      <a:pt x="162796" y="967290"/>
                    </a:cubicBezTo>
                    <a:cubicBezTo>
                      <a:pt x="162796" y="967290"/>
                      <a:pt x="162796" y="967290"/>
                      <a:pt x="166758" y="955765"/>
                    </a:cubicBezTo>
                    <a:cubicBezTo>
                      <a:pt x="166758" y="955765"/>
                      <a:pt x="166758" y="955765"/>
                      <a:pt x="178620" y="944241"/>
                    </a:cubicBezTo>
                    <a:cubicBezTo>
                      <a:pt x="178620" y="944241"/>
                      <a:pt x="178620" y="944241"/>
                      <a:pt x="194453" y="921182"/>
                    </a:cubicBezTo>
                    <a:cubicBezTo>
                      <a:pt x="194453" y="921182"/>
                      <a:pt x="194453" y="921182"/>
                      <a:pt x="202366" y="905812"/>
                    </a:cubicBezTo>
                    <a:cubicBezTo>
                      <a:pt x="202366" y="905812"/>
                      <a:pt x="202366" y="905812"/>
                      <a:pt x="226111" y="871229"/>
                    </a:cubicBezTo>
                    <a:cubicBezTo>
                      <a:pt x="226111" y="871229"/>
                      <a:pt x="226111" y="871229"/>
                      <a:pt x="245896" y="821278"/>
                    </a:cubicBezTo>
                    <a:cubicBezTo>
                      <a:pt x="245896" y="821278"/>
                      <a:pt x="245896" y="821278"/>
                      <a:pt x="265681" y="771327"/>
                    </a:cubicBezTo>
                    <a:cubicBezTo>
                      <a:pt x="265681" y="771327"/>
                      <a:pt x="265681" y="771327"/>
                      <a:pt x="293378" y="702160"/>
                    </a:cubicBezTo>
                    <a:cubicBezTo>
                      <a:pt x="293378" y="702160"/>
                      <a:pt x="293378" y="702160"/>
                      <a:pt x="317123" y="656053"/>
                    </a:cubicBezTo>
                    <a:cubicBezTo>
                      <a:pt x="317123" y="656053"/>
                      <a:pt x="317123" y="656053"/>
                      <a:pt x="325035" y="636839"/>
                    </a:cubicBezTo>
                    <a:cubicBezTo>
                      <a:pt x="325035" y="636839"/>
                      <a:pt x="325035" y="636839"/>
                      <a:pt x="336908" y="609944"/>
                    </a:cubicBezTo>
                    <a:cubicBezTo>
                      <a:pt x="336908" y="609944"/>
                      <a:pt x="336908" y="609944"/>
                      <a:pt x="344820" y="590731"/>
                    </a:cubicBezTo>
                    <a:cubicBezTo>
                      <a:pt x="344820" y="590731"/>
                      <a:pt x="344820" y="590731"/>
                      <a:pt x="356693" y="571519"/>
                    </a:cubicBezTo>
                    <a:cubicBezTo>
                      <a:pt x="356693" y="571519"/>
                      <a:pt x="356693" y="571519"/>
                      <a:pt x="360653" y="552305"/>
                    </a:cubicBezTo>
                    <a:cubicBezTo>
                      <a:pt x="360653" y="552305"/>
                      <a:pt x="360653" y="552305"/>
                      <a:pt x="356693" y="529245"/>
                    </a:cubicBezTo>
                    <a:cubicBezTo>
                      <a:pt x="356693" y="529245"/>
                      <a:pt x="356693" y="529245"/>
                      <a:pt x="376477" y="494672"/>
                    </a:cubicBezTo>
                    <a:cubicBezTo>
                      <a:pt x="376477" y="494672"/>
                      <a:pt x="376477" y="494672"/>
                      <a:pt x="384389" y="471615"/>
                    </a:cubicBezTo>
                    <a:cubicBezTo>
                      <a:pt x="384389" y="471615"/>
                      <a:pt x="384389" y="471615"/>
                      <a:pt x="384389" y="444720"/>
                    </a:cubicBezTo>
                    <a:cubicBezTo>
                      <a:pt x="384389" y="444720"/>
                      <a:pt x="384389" y="444720"/>
                      <a:pt x="400223" y="456243"/>
                    </a:cubicBezTo>
                    <a:lnTo>
                      <a:pt x="401874" y="456513"/>
                    </a:lnTo>
                    <a:lnTo>
                      <a:pt x="389549" y="447498"/>
                    </a:lnTo>
                    <a:cubicBezTo>
                      <a:pt x="387579" y="446056"/>
                      <a:pt x="387579" y="446056"/>
                      <a:pt x="387579" y="446056"/>
                    </a:cubicBezTo>
                    <a:cubicBezTo>
                      <a:pt x="391514" y="419138"/>
                      <a:pt x="391514" y="419138"/>
                      <a:pt x="391514" y="419138"/>
                    </a:cubicBezTo>
                    <a:cubicBezTo>
                      <a:pt x="399401" y="396064"/>
                      <a:pt x="399401" y="396064"/>
                      <a:pt x="399401" y="396064"/>
                    </a:cubicBezTo>
                    <a:cubicBezTo>
                      <a:pt x="403344" y="392222"/>
                      <a:pt x="403344" y="392222"/>
                      <a:pt x="403344" y="392222"/>
                    </a:cubicBezTo>
                    <a:cubicBezTo>
                      <a:pt x="407287" y="403753"/>
                      <a:pt x="407287" y="403753"/>
                      <a:pt x="407287" y="403753"/>
                    </a:cubicBezTo>
                    <a:cubicBezTo>
                      <a:pt x="411231" y="407602"/>
                      <a:pt x="411231" y="407602"/>
                      <a:pt x="411231" y="407602"/>
                    </a:cubicBezTo>
                    <a:cubicBezTo>
                      <a:pt x="415174" y="403752"/>
                      <a:pt x="415174" y="403752"/>
                      <a:pt x="415174" y="403752"/>
                    </a:cubicBezTo>
                    <a:cubicBezTo>
                      <a:pt x="415174" y="388375"/>
                      <a:pt x="415174" y="388375"/>
                      <a:pt x="415174" y="388375"/>
                    </a:cubicBezTo>
                    <a:cubicBezTo>
                      <a:pt x="430948" y="380683"/>
                      <a:pt x="430948" y="380683"/>
                      <a:pt x="430948" y="380683"/>
                    </a:cubicBezTo>
                    <a:cubicBezTo>
                      <a:pt x="430948" y="376837"/>
                      <a:pt x="430948" y="376837"/>
                      <a:pt x="430948" y="376837"/>
                    </a:cubicBezTo>
                    <a:cubicBezTo>
                      <a:pt x="423062" y="369147"/>
                      <a:pt x="423062" y="369147"/>
                      <a:pt x="423062" y="369147"/>
                    </a:cubicBezTo>
                    <a:cubicBezTo>
                      <a:pt x="419118" y="365306"/>
                      <a:pt x="419118" y="365306"/>
                      <a:pt x="419118" y="365306"/>
                    </a:cubicBezTo>
                    <a:cubicBezTo>
                      <a:pt x="415174" y="338381"/>
                      <a:pt x="415174" y="338381"/>
                      <a:pt x="415174" y="338381"/>
                    </a:cubicBezTo>
                    <a:cubicBezTo>
                      <a:pt x="442771" y="334539"/>
                      <a:pt x="442771" y="334539"/>
                      <a:pt x="442771" y="334539"/>
                    </a:cubicBezTo>
                    <a:cubicBezTo>
                      <a:pt x="450656" y="326851"/>
                      <a:pt x="450656" y="326851"/>
                      <a:pt x="450656" y="326851"/>
                    </a:cubicBezTo>
                    <a:cubicBezTo>
                      <a:pt x="427005" y="307623"/>
                      <a:pt x="427005" y="307623"/>
                      <a:pt x="427005" y="307623"/>
                    </a:cubicBezTo>
                    <a:cubicBezTo>
                      <a:pt x="419118" y="299933"/>
                      <a:pt x="419118" y="299933"/>
                      <a:pt x="419118" y="299933"/>
                    </a:cubicBezTo>
                    <a:cubicBezTo>
                      <a:pt x="411231" y="246099"/>
                      <a:pt x="411231" y="246099"/>
                      <a:pt x="411231" y="246099"/>
                    </a:cubicBezTo>
                    <a:cubicBezTo>
                      <a:pt x="411231" y="230715"/>
                      <a:pt x="411231" y="230715"/>
                      <a:pt x="411231" y="230715"/>
                    </a:cubicBezTo>
                    <a:cubicBezTo>
                      <a:pt x="419118" y="226873"/>
                      <a:pt x="419118" y="226873"/>
                      <a:pt x="419118" y="226873"/>
                    </a:cubicBezTo>
                    <a:cubicBezTo>
                      <a:pt x="419118" y="157654"/>
                      <a:pt x="419118" y="157654"/>
                      <a:pt x="419118" y="157654"/>
                    </a:cubicBezTo>
                    <a:cubicBezTo>
                      <a:pt x="399401" y="142273"/>
                      <a:pt x="399401" y="142273"/>
                      <a:pt x="399401" y="142273"/>
                    </a:cubicBezTo>
                    <a:cubicBezTo>
                      <a:pt x="399401" y="88441"/>
                      <a:pt x="399401" y="88441"/>
                      <a:pt x="399401" y="88441"/>
                    </a:cubicBezTo>
                    <a:cubicBezTo>
                      <a:pt x="419118" y="65365"/>
                      <a:pt x="419118" y="65365"/>
                      <a:pt x="419118" y="65365"/>
                    </a:cubicBezTo>
                    <a:cubicBezTo>
                      <a:pt x="427005" y="38449"/>
                      <a:pt x="427005" y="38449"/>
                      <a:pt x="427005" y="38449"/>
                    </a:cubicBezTo>
                    <a:cubicBezTo>
                      <a:pt x="470374" y="80750"/>
                      <a:pt x="470374" y="80750"/>
                      <a:pt x="470374" y="80750"/>
                    </a:cubicBezTo>
                    <a:cubicBezTo>
                      <a:pt x="517688" y="115357"/>
                      <a:pt x="517688" y="115357"/>
                      <a:pt x="517688" y="115357"/>
                    </a:cubicBezTo>
                    <a:cubicBezTo>
                      <a:pt x="553170" y="130735"/>
                      <a:pt x="553170" y="130735"/>
                      <a:pt x="553170" y="130735"/>
                    </a:cubicBezTo>
                    <a:cubicBezTo>
                      <a:pt x="580774" y="138426"/>
                      <a:pt x="580774" y="138426"/>
                      <a:pt x="580774" y="138426"/>
                    </a:cubicBezTo>
                    <a:cubicBezTo>
                      <a:pt x="592605" y="138426"/>
                      <a:pt x="592605" y="138426"/>
                      <a:pt x="592605" y="138426"/>
                    </a:cubicBezTo>
                    <a:cubicBezTo>
                      <a:pt x="604426" y="138426"/>
                      <a:pt x="604426" y="138426"/>
                      <a:pt x="604426" y="138426"/>
                    </a:cubicBezTo>
                    <a:cubicBezTo>
                      <a:pt x="612314" y="165343"/>
                      <a:pt x="612314" y="165343"/>
                      <a:pt x="612314" y="165343"/>
                    </a:cubicBezTo>
                    <a:cubicBezTo>
                      <a:pt x="643862" y="161502"/>
                      <a:pt x="643862" y="161502"/>
                      <a:pt x="643862" y="161502"/>
                    </a:cubicBezTo>
                    <a:cubicBezTo>
                      <a:pt x="647804" y="199955"/>
                      <a:pt x="647804" y="199955"/>
                      <a:pt x="647804" y="199955"/>
                    </a:cubicBezTo>
                    <a:cubicBezTo>
                      <a:pt x="635975" y="215335"/>
                      <a:pt x="635975" y="215335"/>
                      <a:pt x="635975" y="215335"/>
                    </a:cubicBezTo>
                    <a:cubicBezTo>
                      <a:pt x="600491" y="234563"/>
                      <a:pt x="600491" y="234563"/>
                      <a:pt x="600491" y="234563"/>
                    </a:cubicBezTo>
                    <a:cubicBezTo>
                      <a:pt x="576831" y="265321"/>
                      <a:pt x="576831" y="265321"/>
                      <a:pt x="576831" y="265321"/>
                    </a:cubicBezTo>
                    <a:cubicBezTo>
                      <a:pt x="568944" y="280707"/>
                      <a:pt x="568944" y="280707"/>
                      <a:pt x="568944" y="280707"/>
                    </a:cubicBezTo>
                    <a:cubicBezTo>
                      <a:pt x="576831" y="284548"/>
                      <a:pt x="576831" y="284548"/>
                      <a:pt x="576831" y="284548"/>
                    </a:cubicBezTo>
                    <a:cubicBezTo>
                      <a:pt x="592605" y="269170"/>
                      <a:pt x="592605" y="269170"/>
                      <a:pt x="592605" y="269170"/>
                    </a:cubicBezTo>
                    <a:cubicBezTo>
                      <a:pt x="604426" y="253789"/>
                      <a:pt x="604426" y="253789"/>
                      <a:pt x="604426" y="253789"/>
                    </a:cubicBezTo>
                    <a:cubicBezTo>
                      <a:pt x="639918" y="230715"/>
                      <a:pt x="639918" y="230715"/>
                      <a:pt x="639918" y="230715"/>
                    </a:cubicBezTo>
                    <a:cubicBezTo>
                      <a:pt x="663570" y="219182"/>
                      <a:pt x="663570" y="219182"/>
                      <a:pt x="663570" y="219182"/>
                    </a:cubicBezTo>
                    <a:cubicBezTo>
                      <a:pt x="659627" y="234563"/>
                      <a:pt x="659627" y="234563"/>
                      <a:pt x="659627" y="234563"/>
                    </a:cubicBezTo>
                    <a:cubicBezTo>
                      <a:pt x="647804" y="246099"/>
                      <a:pt x="647804" y="246099"/>
                      <a:pt x="647804" y="246099"/>
                    </a:cubicBezTo>
                    <a:cubicBezTo>
                      <a:pt x="632031" y="284548"/>
                      <a:pt x="632031" y="284548"/>
                      <a:pt x="632031" y="284548"/>
                    </a:cubicBezTo>
                    <a:cubicBezTo>
                      <a:pt x="592605" y="307623"/>
                      <a:pt x="592605" y="307623"/>
                      <a:pt x="592605" y="307623"/>
                    </a:cubicBezTo>
                    <a:cubicBezTo>
                      <a:pt x="568944" y="330692"/>
                      <a:pt x="568944" y="330692"/>
                      <a:pt x="568944" y="330692"/>
                    </a:cubicBezTo>
                    <a:cubicBezTo>
                      <a:pt x="568944" y="349920"/>
                      <a:pt x="568944" y="349920"/>
                      <a:pt x="568944" y="349920"/>
                    </a:cubicBezTo>
                    <a:cubicBezTo>
                      <a:pt x="584718" y="353767"/>
                      <a:pt x="584718" y="353767"/>
                      <a:pt x="584718" y="353767"/>
                    </a:cubicBezTo>
                    <a:cubicBezTo>
                      <a:pt x="604426" y="334539"/>
                      <a:pt x="604426" y="334539"/>
                      <a:pt x="604426" y="334539"/>
                    </a:cubicBezTo>
                    <a:cubicBezTo>
                      <a:pt x="624145" y="319161"/>
                      <a:pt x="624145" y="319161"/>
                      <a:pt x="624145" y="319161"/>
                    </a:cubicBezTo>
                    <a:cubicBezTo>
                      <a:pt x="643862" y="315312"/>
                      <a:pt x="643862" y="315312"/>
                      <a:pt x="643862" y="315312"/>
                    </a:cubicBezTo>
                    <a:cubicBezTo>
                      <a:pt x="659627" y="299934"/>
                      <a:pt x="659627" y="299934"/>
                      <a:pt x="659627" y="299934"/>
                    </a:cubicBezTo>
                    <a:cubicBezTo>
                      <a:pt x="667514" y="261479"/>
                      <a:pt x="667514" y="261479"/>
                      <a:pt x="667514" y="261479"/>
                    </a:cubicBezTo>
                    <a:cubicBezTo>
                      <a:pt x="683288" y="230714"/>
                      <a:pt x="683288" y="230714"/>
                      <a:pt x="683288" y="230714"/>
                    </a:cubicBezTo>
                    <a:cubicBezTo>
                      <a:pt x="703005" y="207646"/>
                      <a:pt x="703005" y="207646"/>
                      <a:pt x="703005" y="207646"/>
                    </a:cubicBezTo>
                    <a:cubicBezTo>
                      <a:pt x="706949" y="192259"/>
                      <a:pt x="706949" y="192259"/>
                      <a:pt x="706949" y="192259"/>
                    </a:cubicBezTo>
                    <a:cubicBezTo>
                      <a:pt x="695118" y="161502"/>
                      <a:pt x="695118" y="161502"/>
                      <a:pt x="695118" y="161502"/>
                    </a:cubicBezTo>
                    <a:cubicBezTo>
                      <a:pt x="695118" y="130737"/>
                      <a:pt x="695118" y="130737"/>
                      <a:pt x="695118" y="130737"/>
                    </a:cubicBezTo>
                    <a:cubicBezTo>
                      <a:pt x="683288" y="134585"/>
                      <a:pt x="683288" y="134585"/>
                      <a:pt x="683288" y="134585"/>
                    </a:cubicBezTo>
                    <a:cubicBezTo>
                      <a:pt x="675400" y="146122"/>
                      <a:pt x="675400" y="146122"/>
                      <a:pt x="675400" y="146122"/>
                    </a:cubicBezTo>
                    <a:cubicBezTo>
                      <a:pt x="679344" y="176881"/>
                      <a:pt x="679344" y="176881"/>
                      <a:pt x="679344" y="176881"/>
                    </a:cubicBezTo>
                    <a:cubicBezTo>
                      <a:pt x="687232" y="199955"/>
                      <a:pt x="687232" y="199955"/>
                      <a:pt x="687232" y="199955"/>
                    </a:cubicBezTo>
                    <a:cubicBezTo>
                      <a:pt x="687232" y="207646"/>
                      <a:pt x="687232" y="207646"/>
                      <a:pt x="687232" y="207646"/>
                    </a:cubicBezTo>
                    <a:cubicBezTo>
                      <a:pt x="679344" y="203798"/>
                      <a:pt x="679344" y="203798"/>
                      <a:pt x="679344" y="203798"/>
                    </a:cubicBezTo>
                    <a:cubicBezTo>
                      <a:pt x="671457" y="196108"/>
                      <a:pt x="671457" y="196108"/>
                      <a:pt x="671457" y="196108"/>
                    </a:cubicBezTo>
                    <a:cubicBezTo>
                      <a:pt x="663570" y="176879"/>
                      <a:pt x="663570" y="176879"/>
                      <a:pt x="663570" y="176879"/>
                    </a:cubicBezTo>
                    <a:cubicBezTo>
                      <a:pt x="655684" y="157654"/>
                      <a:pt x="655684" y="157654"/>
                      <a:pt x="655684" y="157654"/>
                    </a:cubicBezTo>
                    <a:cubicBezTo>
                      <a:pt x="655684" y="142273"/>
                      <a:pt x="655684" y="142273"/>
                      <a:pt x="655684" y="142273"/>
                    </a:cubicBezTo>
                    <a:cubicBezTo>
                      <a:pt x="675401" y="123047"/>
                      <a:pt x="675401" y="123047"/>
                      <a:pt x="675401" y="123047"/>
                    </a:cubicBezTo>
                    <a:cubicBezTo>
                      <a:pt x="683288" y="107668"/>
                      <a:pt x="683288" y="107668"/>
                      <a:pt x="683288" y="107668"/>
                    </a:cubicBezTo>
                    <a:cubicBezTo>
                      <a:pt x="679344" y="92282"/>
                      <a:pt x="679344" y="92282"/>
                      <a:pt x="679344" y="92282"/>
                    </a:cubicBezTo>
                    <a:cubicBezTo>
                      <a:pt x="699062" y="111510"/>
                      <a:pt x="699062" y="111510"/>
                      <a:pt x="699062" y="111510"/>
                    </a:cubicBezTo>
                    <a:cubicBezTo>
                      <a:pt x="703005" y="115356"/>
                      <a:pt x="703005" y="115356"/>
                      <a:pt x="703005" y="115356"/>
                    </a:cubicBezTo>
                    <a:cubicBezTo>
                      <a:pt x="706949" y="92282"/>
                      <a:pt x="706949" y="92282"/>
                      <a:pt x="706949" y="92282"/>
                    </a:cubicBezTo>
                    <a:cubicBezTo>
                      <a:pt x="699062" y="57675"/>
                      <a:pt x="699062" y="57675"/>
                      <a:pt x="699062" y="57675"/>
                    </a:cubicBezTo>
                    <a:cubicBezTo>
                      <a:pt x="703005" y="46138"/>
                      <a:pt x="703005" y="46138"/>
                      <a:pt x="703005" y="46138"/>
                    </a:cubicBezTo>
                    <a:cubicBezTo>
                      <a:pt x="691174" y="42297"/>
                      <a:pt x="691174" y="42297"/>
                      <a:pt x="691174" y="42297"/>
                    </a:cubicBezTo>
                    <a:cubicBezTo>
                      <a:pt x="687232" y="0"/>
                      <a:pt x="687232" y="0"/>
                      <a:pt x="687232"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2" name="Shape 1436">
                <a:extLst>
                  <a:ext uri="{FF2B5EF4-FFF2-40B4-BE49-F238E27FC236}">
                    <a16:creationId xmlns:a16="http://schemas.microsoft.com/office/drawing/2014/main" id="{8503B945-E428-81A1-E139-BB89D729DC0E}"/>
                  </a:ext>
                </a:extLst>
              </p:cNvPr>
              <p:cNvSpPr/>
              <p:nvPr/>
            </p:nvSpPr>
            <p:spPr>
              <a:xfrm>
                <a:off x="5572912" y="5447945"/>
                <a:ext cx="1335984" cy="1038645"/>
              </a:xfrm>
              <a:custGeom>
                <a:avLst/>
                <a:gdLst/>
                <a:ahLst/>
                <a:cxnLst/>
                <a:rect l="0" t="0" r="0" b="0"/>
                <a:pathLst>
                  <a:path w="120000" h="120000" extrusionOk="0">
                    <a:moveTo>
                      <a:pt x="47091" y="96637"/>
                    </a:moveTo>
                    <a:lnTo>
                      <a:pt x="47916" y="97699"/>
                    </a:lnTo>
                    <a:lnTo>
                      <a:pt x="49567" y="99115"/>
                    </a:lnTo>
                    <a:lnTo>
                      <a:pt x="48466" y="99469"/>
                    </a:lnTo>
                    <a:lnTo>
                      <a:pt x="47916" y="99469"/>
                    </a:lnTo>
                    <a:lnTo>
                      <a:pt x="46816" y="100531"/>
                    </a:lnTo>
                    <a:lnTo>
                      <a:pt x="46816" y="100884"/>
                    </a:lnTo>
                    <a:lnTo>
                      <a:pt x="46816" y="101946"/>
                    </a:lnTo>
                    <a:lnTo>
                      <a:pt x="47366" y="101946"/>
                    </a:lnTo>
                    <a:lnTo>
                      <a:pt x="48466" y="103716"/>
                    </a:lnTo>
                    <a:lnTo>
                      <a:pt x="48466" y="104424"/>
                    </a:lnTo>
                    <a:lnTo>
                      <a:pt x="47641" y="104778"/>
                    </a:lnTo>
                    <a:lnTo>
                      <a:pt x="47091" y="104778"/>
                    </a:lnTo>
                    <a:lnTo>
                      <a:pt x="46540" y="105132"/>
                    </a:lnTo>
                    <a:lnTo>
                      <a:pt x="46265" y="105132"/>
                    </a:lnTo>
                    <a:lnTo>
                      <a:pt x="45440" y="105840"/>
                    </a:lnTo>
                    <a:lnTo>
                      <a:pt x="45440" y="106902"/>
                    </a:lnTo>
                    <a:lnTo>
                      <a:pt x="45440" y="107256"/>
                    </a:lnTo>
                    <a:lnTo>
                      <a:pt x="44890" y="108318"/>
                    </a:lnTo>
                    <a:lnTo>
                      <a:pt x="44064" y="106548"/>
                    </a:lnTo>
                    <a:lnTo>
                      <a:pt x="44064" y="106902"/>
                    </a:lnTo>
                    <a:lnTo>
                      <a:pt x="43789" y="107610"/>
                    </a:lnTo>
                    <a:lnTo>
                      <a:pt x="42964" y="108672"/>
                    </a:lnTo>
                    <a:lnTo>
                      <a:pt x="42413" y="110088"/>
                    </a:lnTo>
                    <a:lnTo>
                      <a:pt x="42413" y="110442"/>
                    </a:lnTo>
                    <a:lnTo>
                      <a:pt x="42413" y="111858"/>
                    </a:lnTo>
                    <a:lnTo>
                      <a:pt x="39937" y="111858"/>
                    </a:lnTo>
                    <a:lnTo>
                      <a:pt x="41863" y="111150"/>
                    </a:lnTo>
                    <a:lnTo>
                      <a:pt x="42138" y="110442"/>
                    </a:lnTo>
                    <a:lnTo>
                      <a:pt x="42413" y="109734"/>
                    </a:lnTo>
                    <a:lnTo>
                      <a:pt x="42138" y="108672"/>
                    </a:lnTo>
                    <a:lnTo>
                      <a:pt x="41588" y="108318"/>
                    </a:lnTo>
                    <a:lnTo>
                      <a:pt x="41313" y="108318"/>
                    </a:lnTo>
                    <a:lnTo>
                      <a:pt x="40763" y="107610"/>
                    </a:lnTo>
                    <a:lnTo>
                      <a:pt x="40763" y="107256"/>
                    </a:lnTo>
                    <a:lnTo>
                      <a:pt x="40488" y="105132"/>
                    </a:lnTo>
                    <a:lnTo>
                      <a:pt x="41038" y="104424"/>
                    </a:lnTo>
                    <a:lnTo>
                      <a:pt x="41313" y="103716"/>
                    </a:lnTo>
                    <a:lnTo>
                      <a:pt x="42138" y="103008"/>
                    </a:lnTo>
                    <a:lnTo>
                      <a:pt x="42413" y="103362"/>
                    </a:lnTo>
                    <a:lnTo>
                      <a:pt x="43239" y="104424"/>
                    </a:lnTo>
                    <a:lnTo>
                      <a:pt x="43789" y="105840"/>
                    </a:lnTo>
                    <a:lnTo>
                      <a:pt x="43789" y="104424"/>
                    </a:lnTo>
                    <a:lnTo>
                      <a:pt x="43514" y="103008"/>
                    </a:lnTo>
                    <a:lnTo>
                      <a:pt x="42964" y="101946"/>
                    </a:lnTo>
                    <a:lnTo>
                      <a:pt x="43789" y="101592"/>
                    </a:lnTo>
                    <a:lnTo>
                      <a:pt x="44890" y="102300"/>
                    </a:lnTo>
                    <a:lnTo>
                      <a:pt x="45440" y="102300"/>
                    </a:lnTo>
                    <a:lnTo>
                      <a:pt x="45440" y="101592"/>
                    </a:lnTo>
                    <a:lnTo>
                      <a:pt x="45440" y="101238"/>
                    </a:lnTo>
                    <a:lnTo>
                      <a:pt x="45440" y="100531"/>
                    </a:lnTo>
                    <a:lnTo>
                      <a:pt x="45440" y="99469"/>
                    </a:lnTo>
                    <a:lnTo>
                      <a:pt x="45165" y="98761"/>
                    </a:lnTo>
                    <a:lnTo>
                      <a:pt x="46265" y="97699"/>
                    </a:lnTo>
                    <a:close/>
                    <a:moveTo>
                      <a:pt x="8573" y="75044"/>
                    </a:moveTo>
                    <a:lnTo>
                      <a:pt x="9123" y="75044"/>
                    </a:lnTo>
                    <a:lnTo>
                      <a:pt x="9948" y="77168"/>
                    </a:lnTo>
                    <a:lnTo>
                      <a:pt x="9948" y="78230"/>
                    </a:lnTo>
                    <a:lnTo>
                      <a:pt x="9398" y="79291"/>
                    </a:lnTo>
                    <a:lnTo>
                      <a:pt x="8848" y="79291"/>
                    </a:lnTo>
                    <a:lnTo>
                      <a:pt x="8022" y="79291"/>
                    </a:lnTo>
                    <a:lnTo>
                      <a:pt x="6922" y="78230"/>
                    </a:lnTo>
                    <a:lnTo>
                      <a:pt x="5546" y="76814"/>
                    </a:lnTo>
                    <a:lnTo>
                      <a:pt x="6922" y="75752"/>
                    </a:lnTo>
                    <a:lnTo>
                      <a:pt x="7747" y="75752"/>
                    </a:lnTo>
                    <a:close/>
                    <a:moveTo>
                      <a:pt x="692" y="44955"/>
                    </a:moveTo>
                    <a:cubicBezTo>
                      <a:pt x="692" y="44955"/>
                      <a:pt x="692" y="44955"/>
                      <a:pt x="922" y="46162"/>
                    </a:cubicBezTo>
                    <a:cubicBezTo>
                      <a:pt x="922" y="46162"/>
                      <a:pt x="922" y="46162"/>
                      <a:pt x="1384" y="46765"/>
                    </a:cubicBezTo>
                    <a:cubicBezTo>
                      <a:pt x="1384" y="46765"/>
                      <a:pt x="1384" y="46765"/>
                      <a:pt x="2538" y="47066"/>
                    </a:cubicBezTo>
                    <a:cubicBezTo>
                      <a:pt x="2538" y="47066"/>
                      <a:pt x="2538" y="47066"/>
                      <a:pt x="3691" y="47066"/>
                    </a:cubicBezTo>
                    <a:cubicBezTo>
                      <a:pt x="3691" y="47066"/>
                      <a:pt x="3691" y="47066"/>
                      <a:pt x="4384" y="47669"/>
                    </a:cubicBezTo>
                    <a:cubicBezTo>
                      <a:pt x="4384" y="47669"/>
                      <a:pt x="4384" y="47669"/>
                      <a:pt x="4384" y="48574"/>
                    </a:cubicBezTo>
                    <a:cubicBezTo>
                      <a:pt x="4384" y="48574"/>
                      <a:pt x="4384" y="48574"/>
                      <a:pt x="4845" y="49177"/>
                    </a:cubicBezTo>
                    <a:cubicBezTo>
                      <a:pt x="4845" y="49177"/>
                      <a:pt x="4845" y="49177"/>
                      <a:pt x="5768" y="50383"/>
                    </a:cubicBezTo>
                    <a:cubicBezTo>
                      <a:pt x="5768" y="50383"/>
                      <a:pt x="5768" y="50383"/>
                      <a:pt x="6922" y="52494"/>
                    </a:cubicBezTo>
                    <a:cubicBezTo>
                      <a:pt x="6922" y="52494"/>
                      <a:pt x="6922" y="52494"/>
                      <a:pt x="6230" y="52494"/>
                    </a:cubicBezTo>
                    <a:cubicBezTo>
                      <a:pt x="6230" y="52494"/>
                      <a:pt x="6230" y="52494"/>
                      <a:pt x="4845" y="52494"/>
                    </a:cubicBezTo>
                    <a:lnTo>
                      <a:pt x="4614" y="53097"/>
                    </a:lnTo>
                    <a:cubicBezTo>
                      <a:pt x="4614" y="53097"/>
                      <a:pt x="4614" y="53097"/>
                      <a:pt x="3691" y="51891"/>
                    </a:cubicBezTo>
                    <a:cubicBezTo>
                      <a:pt x="3691" y="51891"/>
                      <a:pt x="3691" y="51891"/>
                      <a:pt x="3230" y="50082"/>
                    </a:cubicBezTo>
                    <a:cubicBezTo>
                      <a:pt x="3230" y="50082"/>
                      <a:pt x="3230" y="50082"/>
                      <a:pt x="2999" y="49479"/>
                    </a:cubicBezTo>
                    <a:cubicBezTo>
                      <a:pt x="2999" y="49479"/>
                      <a:pt x="2999" y="49479"/>
                      <a:pt x="2538" y="48875"/>
                    </a:cubicBezTo>
                    <a:cubicBezTo>
                      <a:pt x="2538" y="48875"/>
                      <a:pt x="2538" y="48875"/>
                      <a:pt x="2307" y="48875"/>
                    </a:cubicBezTo>
                    <a:cubicBezTo>
                      <a:pt x="2307" y="48875"/>
                      <a:pt x="2307" y="48875"/>
                      <a:pt x="2076" y="48875"/>
                    </a:cubicBezTo>
                    <a:cubicBezTo>
                      <a:pt x="2076" y="48875"/>
                      <a:pt x="1615" y="48875"/>
                      <a:pt x="1615" y="48875"/>
                    </a:cubicBezTo>
                    <a:cubicBezTo>
                      <a:pt x="1384" y="48574"/>
                      <a:pt x="1384" y="48875"/>
                      <a:pt x="1384" y="48875"/>
                    </a:cubicBezTo>
                    <a:cubicBezTo>
                      <a:pt x="1384" y="48875"/>
                      <a:pt x="1384" y="48875"/>
                      <a:pt x="692" y="48875"/>
                    </a:cubicBezTo>
                    <a:cubicBezTo>
                      <a:pt x="-230" y="48574"/>
                      <a:pt x="461" y="48574"/>
                      <a:pt x="461" y="48574"/>
                    </a:cubicBezTo>
                    <a:cubicBezTo>
                      <a:pt x="230" y="48272"/>
                      <a:pt x="230" y="48272"/>
                      <a:pt x="230" y="47971"/>
                    </a:cubicBezTo>
                    <a:cubicBezTo>
                      <a:pt x="230" y="47971"/>
                      <a:pt x="0" y="47368"/>
                      <a:pt x="0" y="47066"/>
                    </a:cubicBezTo>
                    <a:cubicBezTo>
                      <a:pt x="0" y="47066"/>
                      <a:pt x="0" y="46162"/>
                      <a:pt x="0" y="46162"/>
                    </a:cubicBezTo>
                    <a:cubicBezTo>
                      <a:pt x="0" y="46162"/>
                      <a:pt x="0" y="46162"/>
                      <a:pt x="692" y="44955"/>
                    </a:cubicBezTo>
                    <a:close/>
                    <a:moveTo>
                      <a:pt x="43147" y="0"/>
                    </a:moveTo>
                    <a:cubicBezTo>
                      <a:pt x="43147" y="0"/>
                      <a:pt x="43147" y="0"/>
                      <a:pt x="44079" y="1197"/>
                    </a:cubicBezTo>
                    <a:cubicBezTo>
                      <a:pt x="44079" y="1197"/>
                      <a:pt x="44079" y="1197"/>
                      <a:pt x="44545" y="2094"/>
                    </a:cubicBezTo>
                    <a:cubicBezTo>
                      <a:pt x="44545" y="2094"/>
                      <a:pt x="44545" y="2094"/>
                      <a:pt x="44079" y="2094"/>
                    </a:cubicBezTo>
                    <a:cubicBezTo>
                      <a:pt x="44079" y="2094"/>
                      <a:pt x="44079" y="2094"/>
                      <a:pt x="44079" y="2992"/>
                    </a:cubicBezTo>
                    <a:cubicBezTo>
                      <a:pt x="44079" y="2992"/>
                      <a:pt x="44079" y="2992"/>
                      <a:pt x="44777" y="3591"/>
                    </a:cubicBezTo>
                    <a:cubicBezTo>
                      <a:pt x="44777" y="3591"/>
                      <a:pt x="44777" y="3591"/>
                      <a:pt x="45709" y="3591"/>
                    </a:cubicBezTo>
                    <a:cubicBezTo>
                      <a:pt x="45709" y="3591"/>
                      <a:pt x="45709" y="3591"/>
                      <a:pt x="45709" y="2693"/>
                    </a:cubicBezTo>
                    <a:cubicBezTo>
                      <a:pt x="45709" y="2693"/>
                      <a:pt x="45709" y="2693"/>
                      <a:pt x="46175" y="2094"/>
                    </a:cubicBezTo>
                    <a:cubicBezTo>
                      <a:pt x="46175" y="2094"/>
                      <a:pt x="46175" y="2094"/>
                      <a:pt x="46640" y="2693"/>
                    </a:cubicBezTo>
                    <a:cubicBezTo>
                      <a:pt x="46640" y="2693"/>
                      <a:pt x="46640" y="2693"/>
                      <a:pt x="47339" y="3890"/>
                    </a:cubicBezTo>
                    <a:cubicBezTo>
                      <a:pt x="47339" y="3890"/>
                      <a:pt x="47339" y="3890"/>
                      <a:pt x="48736" y="3591"/>
                    </a:cubicBezTo>
                    <a:cubicBezTo>
                      <a:pt x="48736" y="3591"/>
                      <a:pt x="48736" y="3591"/>
                      <a:pt x="50600" y="4189"/>
                    </a:cubicBezTo>
                    <a:cubicBezTo>
                      <a:pt x="50600" y="4189"/>
                      <a:pt x="50600" y="4189"/>
                      <a:pt x="50600" y="5087"/>
                    </a:cubicBezTo>
                    <a:cubicBezTo>
                      <a:pt x="50600" y="5087"/>
                      <a:pt x="50600" y="5087"/>
                      <a:pt x="51065" y="6284"/>
                    </a:cubicBezTo>
                    <a:cubicBezTo>
                      <a:pt x="51065" y="6284"/>
                      <a:pt x="51065" y="6284"/>
                      <a:pt x="52230" y="7481"/>
                    </a:cubicBezTo>
                    <a:cubicBezTo>
                      <a:pt x="52230" y="7481"/>
                      <a:pt x="52230" y="7481"/>
                      <a:pt x="54791" y="7481"/>
                    </a:cubicBezTo>
                    <a:cubicBezTo>
                      <a:pt x="54791" y="7481"/>
                      <a:pt x="54791" y="7481"/>
                      <a:pt x="55490" y="7481"/>
                    </a:cubicBezTo>
                    <a:cubicBezTo>
                      <a:pt x="55490" y="7481"/>
                      <a:pt x="55490" y="7481"/>
                      <a:pt x="56189" y="6882"/>
                    </a:cubicBezTo>
                    <a:cubicBezTo>
                      <a:pt x="56189" y="6882"/>
                      <a:pt x="56189" y="6882"/>
                      <a:pt x="57120" y="6882"/>
                    </a:cubicBezTo>
                    <a:cubicBezTo>
                      <a:pt x="57120" y="6882"/>
                      <a:pt x="57120" y="6882"/>
                      <a:pt x="58285" y="7780"/>
                    </a:cubicBezTo>
                    <a:cubicBezTo>
                      <a:pt x="58285" y="7780"/>
                      <a:pt x="58285" y="7780"/>
                      <a:pt x="58518" y="8678"/>
                    </a:cubicBezTo>
                    <a:cubicBezTo>
                      <a:pt x="58518" y="8678"/>
                      <a:pt x="58518" y="8678"/>
                      <a:pt x="58518" y="9575"/>
                    </a:cubicBezTo>
                    <a:cubicBezTo>
                      <a:pt x="58518" y="9575"/>
                      <a:pt x="58518" y="9575"/>
                      <a:pt x="58518" y="9725"/>
                    </a:cubicBezTo>
                    <a:lnTo>
                      <a:pt x="58518" y="10174"/>
                    </a:lnTo>
                    <a:cubicBezTo>
                      <a:pt x="58518" y="10174"/>
                      <a:pt x="58518" y="10174"/>
                      <a:pt x="59682" y="9276"/>
                    </a:cubicBezTo>
                    <a:cubicBezTo>
                      <a:pt x="59682" y="9276"/>
                      <a:pt x="59682" y="9276"/>
                      <a:pt x="61079" y="8678"/>
                    </a:cubicBezTo>
                    <a:cubicBezTo>
                      <a:pt x="61079" y="8678"/>
                      <a:pt x="61079" y="8678"/>
                      <a:pt x="62011" y="8678"/>
                    </a:cubicBezTo>
                    <a:cubicBezTo>
                      <a:pt x="62011" y="8678"/>
                      <a:pt x="62011" y="8678"/>
                      <a:pt x="63874" y="9575"/>
                    </a:cubicBezTo>
                    <a:cubicBezTo>
                      <a:pt x="63874" y="9575"/>
                      <a:pt x="63874" y="9575"/>
                      <a:pt x="65504" y="10174"/>
                    </a:cubicBezTo>
                    <a:cubicBezTo>
                      <a:pt x="65504" y="10174"/>
                      <a:pt x="65504" y="10174"/>
                      <a:pt x="67367" y="9575"/>
                    </a:cubicBezTo>
                    <a:cubicBezTo>
                      <a:pt x="67367" y="9575"/>
                      <a:pt x="67367" y="9575"/>
                      <a:pt x="68299" y="8678"/>
                    </a:cubicBezTo>
                    <a:cubicBezTo>
                      <a:pt x="68299" y="8678"/>
                      <a:pt x="68299" y="8678"/>
                      <a:pt x="69230" y="8678"/>
                    </a:cubicBezTo>
                    <a:cubicBezTo>
                      <a:pt x="69230" y="8678"/>
                      <a:pt x="69230" y="8678"/>
                      <a:pt x="69696" y="8678"/>
                    </a:cubicBezTo>
                    <a:cubicBezTo>
                      <a:pt x="69696" y="8678"/>
                      <a:pt x="69696" y="8678"/>
                      <a:pt x="70861" y="10174"/>
                    </a:cubicBezTo>
                    <a:cubicBezTo>
                      <a:pt x="70861" y="10174"/>
                      <a:pt x="70861" y="10174"/>
                      <a:pt x="72025" y="11371"/>
                    </a:cubicBezTo>
                    <a:cubicBezTo>
                      <a:pt x="72025" y="11371"/>
                      <a:pt x="72025" y="11371"/>
                      <a:pt x="74121" y="11670"/>
                    </a:cubicBezTo>
                    <a:lnTo>
                      <a:pt x="75053" y="22144"/>
                    </a:lnTo>
                    <a:cubicBezTo>
                      <a:pt x="75053" y="22144"/>
                      <a:pt x="75053" y="22144"/>
                      <a:pt x="77847" y="48478"/>
                    </a:cubicBezTo>
                    <a:cubicBezTo>
                      <a:pt x="77847" y="48478"/>
                      <a:pt x="77847" y="48478"/>
                      <a:pt x="81108" y="80199"/>
                    </a:cubicBezTo>
                    <a:cubicBezTo>
                      <a:pt x="81108" y="80199"/>
                      <a:pt x="81108" y="80199"/>
                      <a:pt x="81806" y="81995"/>
                    </a:cubicBezTo>
                    <a:cubicBezTo>
                      <a:pt x="81806" y="81995"/>
                      <a:pt x="81806" y="81995"/>
                      <a:pt x="84135" y="81995"/>
                    </a:cubicBezTo>
                    <a:cubicBezTo>
                      <a:pt x="84135" y="81995"/>
                      <a:pt x="84135" y="81995"/>
                      <a:pt x="84601" y="80199"/>
                    </a:cubicBezTo>
                    <a:cubicBezTo>
                      <a:pt x="84601" y="80199"/>
                      <a:pt x="84601" y="80199"/>
                      <a:pt x="86464" y="80199"/>
                    </a:cubicBezTo>
                    <a:cubicBezTo>
                      <a:pt x="86464" y="80199"/>
                      <a:pt x="86464" y="80199"/>
                      <a:pt x="86464" y="81097"/>
                    </a:cubicBezTo>
                    <a:cubicBezTo>
                      <a:pt x="86464" y="81097"/>
                      <a:pt x="86464" y="81097"/>
                      <a:pt x="87163" y="82294"/>
                    </a:cubicBezTo>
                    <a:cubicBezTo>
                      <a:pt x="87163" y="82294"/>
                      <a:pt x="87163" y="82294"/>
                      <a:pt x="90190" y="84987"/>
                    </a:cubicBezTo>
                    <a:cubicBezTo>
                      <a:pt x="90190" y="84987"/>
                      <a:pt x="90190" y="84987"/>
                      <a:pt x="92752" y="88578"/>
                    </a:cubicBezTo>
                    <a:cubicBezTo>
                      <a:pt x="92752" y="88578"/>
                      <a:pt x="92752" y="88578"/>
                      <a:pt x="94149" y="87082"/>
                    </a:cubicBezTo>
                    <a:cubicBezTo>
                      <a:pt x="94149" y="87082"/>
                      <a:pt x="94149" y="87082"/>
                      <a:pt x="95081" y="84089"/>
                    </a:cubicBezTo>
                    <a:cubicBezTo>
                      <a:pt x="95081" y="84089"/>
                      <a:pt x="95081" y="84089"/>
                      <a:pt x="96245" y="82593"/>
                    </a:cubicBezTo>
                    <a:cubicBezTo>
                      <a:pt x="96245" y="82593"/>
                      <a:pt x="96245" y="82593"/>
                      <a:pt x="97410" y="81695"/>
                    </a:cubicBezTo>
                    <a:cubicBezTo>
                      <a:pt x="97410" y="81695"/>
                      <a:pt x="97410" y="81695"/>
                      <a:pt x="99506" y="82892"/>
                    </a:cubicBezTo>
                    <a:cubicBezTo>
                      <a:pt x="99506" y="82892"/>
                      <a:pt x="99506" y="82892"/>
                      <a:pt x="102067" y="85286"/>
                    </a:cubicBezTo>
                    <a:cubicBezTo>
                      <a:pt x="102067" y="85286"/>
                      <a:pt x="102067" y="85286"/>
                      <a:pt x="104629" y="88578"/>
                    </a:cubicBezTo>
                    <a:cubicBezTo>
                      <a:pt x="104629" y="88578"/>
                      <a:pt x="104629" y="88578"/>
                      <a:pt x="106492" y="91271"/>
                    </a:cubicBezTo>
                    <a:cubicBezTo>
                      <a:pt x="106492" y="91271"/>
                      <a:pt x="106492" y="91271"/>
                      <a:pt x="110218" y="96059"/>
                    </a:cubicBezTo>
                    <a:cubicBezTo>
                      <a:pt x="110218" y="96059"/>
                      <a:pt x="110218" y="96059"/>
                      <a:pt x="112547" y="100249"/>
                    </a:cubicBezTo>
                    <a:cubicBezTo>
                      <a:pt x="112547" y="100249"/>
                      <a:pt x="112547" y="100249"/>
                      <a:pt x="113944" y="100548"/>
                    </a:cubicBezTo>
                    <a:cubicBezTo>
                      <a:pt x="113944" y="100548"/>
                      <a:pt x="113944" y="100548"/>
                      <a:pt x="115575" y="100847"/>
                    </a:cubicBezTo>
                    <a:cubicBezTo>
                      <a:pt x="115575" y="100847"/>
                      <a:pt x="115575" y="100847"/>
                      <a:pt x="118369" y="102044"/>
                    </a:cubicBezTo>
                    <a:cubicBezTo>
                      <a:pt x="118369" y="102044"/>
                      <a:pt x="118369" y="102044"/>
                      <a:pt x="119534" y="102942"/>
                    </a:cubicBezTo>
                    <a:cubicBezTo>
                      <a:pt x="119534" y="102942"/>
                      <a:pt x="119534" y="102942"/>
                      <a:pt x="119534" y="104139"/>
                    </a:cubicBezTo>
                    <a:cubicBezTo>
                      <a:pt x="119534" y="104139"/>
                      <a:pt x="119534" y="104139"/>
                      <a:pt x="120000" y="106833"/>
                    </a:cubicBezTo>
                    <a:cubicBezTo>
                      <a:pt x="120000" y="106833"/>
                      <a:pt x="120000" y="106833"/>
                      <a:pt x="120000" y="108029"/>
                    </a:cubicBezTo>
                    <a:cubicBezTo>
                      <a:pt x="120000" y="108029"/>
                      <a:pt x="120000" y="108029"/>
                      <a:pt x="120000" y="109226"/>
                    </a:cubicBezTo>
                    <a:cubicBezTo>
                      <a:pt x="120000" y="109226"/>
                      <a:pt x="120000" y="109226"/>
                      <a:pt x="120000" y="111920"/>
                    </a:cubicBezTo>
                    <a:cubicBezTo>
                      <a:pt x="120000" y="111920"/>
                      <a:pt x="120000" y="111920"/>
                      <a:pt x="119068" y="112817"/>
                    </a:cubicBezTo>
                    <a:cubicBezTo>
                      <a:pt x="119068" y="112817"/>
                      <a:pt x="119068" y="112817"/>
                      <a:pt x="118369" y="111620"/>
                    </a:cubicBezTo>
                    <a:cubicBezTo>
                      <a:pt x="118369" y="111620"/>
                      <a:pt x="118369" y="111620"/>
                      <a:pt x="117671" y="110124"/>
                    </a:cubicBezTo>
                    <a:cubicBezTo>
                      <a:pt x="117671" y="110124"/>
                      <a:pt x="117671" y="110124"/>
                      <a:pt x="116972" y="110723"/>
                    </a:cubicBezTo>
                    <a:cubicBezTo>
                      <a:pt x="116972" y="110723"/>
                      <a:pt x="116972" y="110723"/>
                      <a:pt x="117671" y="112219"/>
                    </a:cubicBezTo>
                    <a:cubicBezTo>
                      <a:pt x="117671" y="112219"/>
                      <a:pt x="117671" y="112219"/>
                      <a:pt x="117205" y="112518"/>
                    </a:cubicBezTo>
                    <a:cubicBezTo>
                      <a:pt x="117205" y="112518"/>
                      <a:pt x="117205" y="112518"/>
                      <a:pt x="116506" y="111920"/>
                    </a:cubicBezTo>
                    <a:cubicBezTo>
                      <a:pt x="116506" y="111920"/>
                      <a:pt x="116506" y="111920"/>
                      <a:pt x="115109" y="111321"/>
                    </a:cubicBezTo>
                    <a:cubicBezTo>
                      <a:pt x="115109" y="111321"/>
                      <a:pt x="115109" y="111321"/>
                      <a:pt x="115109" y="110124"/>
                    </a:cubicBezTo>
                    <a:cubicBezTo>
                      <a:pt x="115109" y="110124"/>
                      <a:pt x="115109" y="110124"/>
                      <a:pt x="114643" y="108628"/>
                    </a:cubicBezTo>
                    <a:cubicBezTo>
                      <a:pt x="114643" y="108628"/>
                      <a:pt x="114643" y="108628"/>
                      <a:pt x="113944" y="108029"/>
                    </a:cubicBezTo>
                    <a:cubicBezTo>
                      <a:pt x="113944" y="108029"/>
                      <a:pt x="113944" y="108029"/>
                      <a:pt x="113479" y="106833"/>
                    </a:cubicBezTo>
                    <a:cubicBezTo>
                      <a:pt x="113479" y="106833"/>
                      <a:pt x="113479" y="106833"/>
                      <a:pt x="111616" y="105037"/>
                    </a:cubicBezTo>
                    <a:cubicBezTo>
                      <a:pt x="111616" y="105037"/>
                      <a:pt x="111616" y="105037"/>
                      <a:pt x="109985" y="105336"/>
                    </a:cubicBezTo>
                    <a:cubicBezTo>
                      <a:pt x="109985" y="105336"/>
                      <a:pt x="109985" y="105336"/>
                      <a:pt x="110451" y="106234"/>
                    </a:cubicBezTo>
                    <a:cubicBezTo>
                      <a:pt x="110451" y="106234"/>
                      <a:pt x="110451" y="106234"/>
                      <a:pt x="110917" y="106833"/>
                    </a:cubicBezTo>
                    <a:cubicBezTo>
                      <a:pt x="110917" y="106833"/>
                      <a:pt x="110917" y="106833"/>
                      <a:pt x="112547" y="108029"/>
                    </a:cubicBezTo>
                    <a:cubicBezTo>
                      <a:pt x="112547" y="108029"/>
                      <a:pt x="112547" y="108029"/>
                      <a:pt x="113479" y="109226"/>
                    </a:cubicBezTo>
                    <a:cubicBezTo>
                      <a:pt x="113479" y="109226"/>
                      <a:pt x="113479" y="109226"/>
                      <a:pt x="113479" y="110124"/>
                    </a:cubicBezTo>
                    <a:cubicBezTo>
                      <a:pt x="113479" y="110124"/>
                      <a:pt x="113479" y="110124"/>
                      <a:pt x="114177" y="111022"/>
                    </a:cubicBezTo>
                    <a:cubicBezTo>
                      <a:pt x="114177" y="111022"/>
                      <a:pt x="114177" y="111022"/>
                      <a:pt x="114643" y="111920"/>
                    </a:cubicBezTo>
                    <a:cubicBezTo>
                      <a:pt x="114643" y="111920"/>
                      <a:pt x="114643" y="111920"/>
                      <a:pt x="115109" y="114015"/>
                    </a:cubicBezTo>
                    <a:cubicBezTo>
                      <a:pt x="115109" y="114015"/>
                      <a:pt x="115109" y="114015"/>
                      <a:pt x="115109" y="114613"/>
                    </a:cubicBezTo>
                    <a:cubicBezTo>
                      <a:pt x="115109" y="114613"/>
                      <a:pt x="115109" y="114613"/>
                      <a:pt x="114410" y="114912"/>
                    </a:cubicBezTo>
                    <a:cubicBezTo>
                      <a:pt x="114410" y="114912"/>
                      <a:pt x="114410" y="114912"/>
                      <a:pt x="113944" y="113416"/>
                    </a:cubicBezTo>
                    <a:cubicBezTo>
                      <a:pt x="113944" y="113416"/>
                      <a:pt x="113944" y="113416"/>
                      <a:pt x="113944" y="114912"/>
                    </a:cubicBezTo>
                    <a:cubicBezTo>
                      <a:pt x="113944" y="114912"/>
                      <a:pt x="113944" y="114912"/>
                      <a:pt x="113479" y="116109"/>
                    </a:cubicBezTo>
                    <a:cubicBezTo>
                      <a:pt x="113479" y="116109"/>
                      <a:pt x="113479" y="116109"/>
                      <a:pt x="112780" y="115810"/>
                    </a:cubicBezTo>
                    <a:cubicBezTo>
                      <a:pt x="112780" y="115810"/>
                      <a:pt x="112780" y="115810"/>
                      <a:pt x="111616" y="114314"/>
                    </a:cubicBezTo>
                    <a:cubicBezTo>
                      <a:pt x="111616" y="114314"/>
                      <a:pt x="111616" y="114314"/>
                      <a:pt x="110451" y="112518"/>
                    </a:cubicBezTo>
                    <a:cubicBezTo>
                      <a:pt x="110451" y="112518"/>
                      <a:pt x="110451" y="112518"/>
                      <a:pt x="109520" y="113117"/>
                    </a:cubicBezTo>
                    <a:cubicBezTo>
                      <a:pt x="109520" y="113117"/>
                      <a:pt x="109520" y="113117"/>
                      <a:pt x="108821" y="113117"/>
                    </a:cubicBezTo>
                    <a:cubicBezTo>
                      <a:pt x="108821" y="113117"/>
                      <a:pt x="108821" y="113117"/>
                      <a:pt x="109287" y="111321"/>
                    </a:cubicBezTo>
                    <a:cubicBezTo>
                      <a:pt x="109287" y="111321"/>
                      <a:pt x="109287" y="111321"/>
                      <a:pt x="110451" y="111022"/>
                    </a:cubicBezTo>
                    <a:cubicBezTo>
                      <a:pt x="110451" y="111022"/>
                      <a:pt x="110451" y="111022"/>
                      <a:pt x="109985" y="109226"/>
                    </a:cubicBezTo>
                    <a:cubicBezTo>
                      <a:pt x="109985" y="109226"/>
                      <a:pt x="109985" y="109226"/>
                      <a:pt x="108588" y="110124"/>
                    </a:cubicBezTo>
                    <a:cubicBezTo>
                      <a:pt x="108588" y="110124"/>
                      <a:pt x="108588" y="110124"/>
                      <a:pt x="109054" y="108329"/>
                    </a:cubicBezTo>
                    <a:cubicBezTo>
                      <a:pt x="109054" y="108329"/>
                      <a:pt x="109054" y="108329"/>
                      <a:pt x="108355" y="107132"/>
                    </a:cubicBezTo>
                    <a:cubicBezTo>
                      <a:pt x="108355" y="107132"/>
                      <a:pt x="108355" y="107132"/>
                      <a:pt x="108122" y="106234"/>
                    </a:cubicBezTo>
                    <a:cubicBezTo>
                      <a:pt x="108122" y="106234"/>
                      <a:pt x="108122" y="106234"/>
                      <a:pt x="108122" y="105336"/>
                    </a:cubicBezTo>
                    <a:cubicBezTo>
                      <a:pt x="108122" y="105336"/>
                      <a:pt x="108122" y="105336"/>
                      <a:pt x="109054" y="103541"/>
                    </a:cubicBezTo>
                    <a:cubicBezTo>
                      <a:pt x="109054" y="103541"/>
                      <a:pt x="109054" y="103541"/>
                      <a:pt x="107889" y="103541"/>
                    </a:cubicBezTo>
                    <a:cubicBezTo>
                      <a:pt x="107889" y="103541"/>
                      <a:pt x="107889" y="103541"/>
                      <a:pt x="107424" y="104139"/>
                    </a:cubicBezTo>
                    <a:cubicBezTo>
                      <a:pt x="107424" y="104139"/>
                      <a:pt x="107424" y="104139"/>
                      <a:pt x="107424" y="104738"/>
                    </a:cubicBezTo>
                    <a:cubicBezTo>
                      <a:pt x="107424" y="104738"/>
                      <a:pt x="107424" y="104738"/>
                      <a:pt x="107424" y="106533"/>
                    </a:cubicBezTo>
                    <a:cubicBezTo>
                      <a:pt x="107424" y="106533"/>
                      <a:pt x="107424" y="106533"/>
                      <a:pt x="106725" y="107132"/>
                    </a:cubicBezTo>
                    <a:cubicBezTo>
                      <a:pt x="106725" y="107132"/>
                      <a:pt x="106725" y="107132"/>
                      <a:pt x="106259" y="107730"/>
                    </a:cubicBezTo>
                    <a:cubicBezTo>
                      <a:pt x="106259" y="107730"/>
                      <a:pt x="106259" y="107132"/>
                      <a:pt x="106259" y="106833"/>
                    </a:cubicBezTo>
                    <a:cubicBezTo>
                      <a:pt x="106259" y="106533"/>
                      <a:pt x="106026" y="105635"/>
                      <a:pt x="106026" y="105635"/>
                    </a:cubicBezTo>
                    <a:cubicBezTo>
                      <a:pt x="106026" y="105635"/>
                      <a:pt x="105794" y="104738"/>
                      <a:pt x="105794" y="104139"/>
                    </a:cubicBezTo>
                    <a:cubicBezTo>
                      <a:pt x="105794" y="103840"/>
                      <a:pt x="105561" y="103241"/>
                      <a:pt x="105561" y="103241"/>
                    </a:cubicBezTo>
                    <a:cubicBezTo>
                      <a:pt x="105561" y="103241"/>
                      <a:pt x="105328" y="102643"/>
                      <a:pt x="105328" y="102344"/>
                    </a:cubicBezTo>
                    <a:cubicBezTo>
                      <a:pt x="105328" y="101745"/>
                      <a:pt x="105328" y="101446"/>
                      <a:pt x="105328" y="101446"/>
                    </a:cubicBezTo>
                    <a:cubicBezTo>
                      <a:pt x="105328" y="101446"/>
                      <a:pt x="105561" y="100847"/>
                      <a:pt x="106026" y="100847"/>
                    </a:cubicBezTo>
                    <a:cubicBezTo>
                      <a:pt x="106259" y="100548"/>
                      <a:pt x="106492" y="99950"/>
                      <a:pt x="106492" y="99950"/>
                    </a:cubicBezTo>
                    <a:cubicBezTo>
                      <a:pt x="106492" y="99950"/>
                      <a:pt x="106492" y="99950"/>
                      <a:pt x="107424" y="98753"/>
                    </a:cubicBezTo>
                    <a:cubicBezTo>
                      <a:pt x="107424" y="98753"/>
                      <a:pt x="107424" y="98753"/>
                      <a:pt x="106492" y="96658"/>
                    </a:cubicBezTo>
                    <a:cubicBezTo>
                      <a:pt x="106492" y="96658"/>
                      <a:pt x="106492" y="96658"/>
                      <a:pt x="106026" y="96957"/>
                    </a:cubicBezTo>
                    <a:cubicBezTo>
                      <a:pt x="106026" y="96957"/>
                      <a:pt x="106026" y="96957"/>
                      <a:pt x="105561" y="98453"/>
                    </a:cubicBezTo>
                    <a:cubicBezTo>
                      <a:pt x="105561" y="98453"/>
                      <a:pt x="105561" y="98453"/>
                      <a:pt x="104629" y="99950"/>
                    </a:cubicBezTo>
                    <a:cubicBezTo>
                      <a:pt x="104629" y="99950"/>
                      <a:pt x="104629" y="99950"/>
                      <a:pt x="103930" y="100548"/>
                    </a:cubicBezTo>
                    <a:cubicBezTo>
                      <a:pt x="103930" y="100548"/>
                      <a:pt x="103930" y="100548"/>
                      <a:pt x="103697" y="101147"/>
                    </a:cubicBezTo>
                    <a:cubicBezTo>
                      <a:pt x="103697" y="101147"/>
                      <a:pt x="103697" y="101147"/>
                      <a:pt x="104163" y="103541"/>
                    </a:cubicBezTo>
                    <a:cubicBezTo>
                      <a:pt x="104163" y="103541"/>
                      <a:pt x="104163" y="103541"/>
                      <a:pt x="105095" y="106833"/>
                    </a:cubicBezTo>
                    <a:cubicBezTo>
                      <a:pt x="105095" y="106833"/>
                      <a:pt x="105095" y="106833"/>
                      <a:pt x="104163" y="106533"/>
                    </a:cubicBezTo>
                    <a:cubicBezTo>
                      <a:pt x="104163" y="106533"/>
                      <a:pt x="104163" y="106533"/>
                      <a:pt x="102766" y="102942"/>
                    </a:cubicBezTo>
                    <a:cubicBezTo>
                      <a:pt x="102766" y="102942"/>
                      <a:pt x="102766" y="102942"/>
                      <a:pt x="101136" y="99950"/>
                    </a:cubicBezTo>
                    <a:cubicBezTo>
                      <a:pt x="101136" y="99950"/>
                      <a:pt x="101136" y="99950"/>
                      <a:pt x="100670" y="101745"/>
                    </a:cubicBezTo>
                    <a:cubicBezTo>
                      <a:pt x="100670" y="101745"/>
                      <a:pt x="100670" y="101745"/>
                      <a:pt x="100204" y="101446"/>
                    </a:cubicBezTo>
                    <a:cubicBezTo>
                      <a:pt x="100204" y="101446"/>
                      <a:pt x="100204" y="101446"/>
                      <a:pt x="99506" y="99351"/>
                    </a:cubicBezTo>
                    <a:cubicBezTo>
                      <a:pt x="99506" y="99351"/>
                      <a:pt x="99506" y="99351"/>
                      <a:pt x="98574" y="98453"/>
                    </a:cubicBezTo>
                    <a:cubicBezTo>
                      <a:pt x="98574" y="98453"/>
                      <a:pt x="98574" y="98453"/>
                      <a:pt x="96245" y="95162"/>
                    </a:cubicBezTo>
                    <a:cubicBezTo>
                      <a:pt x="96245" y="95162"/>
                      <a:pt x="96245" y="95162"/>
                      <a:pt x="96245" y="93067"/>
                    </a:cubicBezTo>
                    <a:cubicBezTo>
                      <a:pt x="96245" y="93067"/>
                      <a:pt x="96245" y="93067"/>
                      <a:pt x="95779" y="94264"/>
                    </a:cubicBezTo>
                    <a:cubicBezTo>
                      <a:pt x="95779" y="94264"/>
                      <a:pt x="95779" y="94264"/>
                      <a:pt x="94615" y="93665"/>
                    </a:cubicBezTo>
                    <a:cubicBezTo>
                      <a:pt x="94615" y="93665"/>
                      <a:pt x="94615" y="93665"/>
                      <a:pt x="92053" y="90673"/>
                    </a:cubicBezTo>
                    <a:cubicBezTo>
                      <a:pt x="92053" y="90673"/>
                      <a:pt x="92053" y="90673"/>
                      <a:pt x="90423" y="88279"/>
                    </a:cubicBezTo>
                    <a:cubicBezTo>
                      <a:pt x="90423" y="88279"/>
                      <a:pt x="90423" y="88279"/>
                      <a:pt x="89492" y="88578"/>
                    </a:cubicBezTo>
                    <a:cubicBezTo>
                      <a:pt x="89492" y="88578"/>
                      <a:pt x="89492" y="88578"/>
                      <a:pt x="87395" y="87980"/>
                    </a:cubicBezTo>
                    <a:cubicBezTo>
                      <a:pt x="87395" y="87980"/>
                      <a:pt x="87395" y="87980"/>
                      <a:pt x="85998" y="86184"/>
                    </a:cubicBezTo>
                    <a:cubicBezTo>
                      <a:pt x="85998" y="86184"/>
                      <a:pt x="85998" y="86184"/>
                      <a:pt x="85998" y="84089"/>
                    </a:cubicBezTo>
                    <a:cubicBezTo>
                      <a:pt x="85998" y="84089"/>
                      <a:pt x="85998" y="84089"/>
                      <a:pt x="85299" y="84688"/>
                    </a:cubicBezTo>
                    <a:cubicBezTo>
                      <a:pt x="85299" y="84688"/>
                      <a:pt x="85299" y="84688"/>
                      <a:pt x="82505" y="84688"/>
                    </a:cubicBezTo>
                    <a:cubicBezTo>
                      <a:pt x="82505" y="84688"/>
                      <a:pt x="82505" y="84688"/>
                      <a:pt x="81108" y="84389"/>
                    </a:cubicBezTo>
                    <a:cubicBezTo>
                      <a:pt x="81108" y="84389"/>
                      <a:pt x="81108" y="84389"/>
                      <a:pt x="79477" y="83790"/>
                    </a:cubicBezTo>
                    <a:cubicBezTo>
                      <a:pt x="79477" y="83790"/>
                      <a:pt x="79477" y="83790"/>
                      <a:pt x="76450" y="83491"/>
                    </a:cubicBezTo>
                    <a:cubicBezTo>
                      <a:pt x="76450" y="83491"/>
                      <a:pt x="76450" y="83491"/>
                      <a:pt x="73422" y="84389"/>
                    </a:cubicBezTo>
                    <a:cubicBezTo>
                      <a:pt x="73422" y="84389"/>
                      <a:pt x="73422" y="84389"/>
                      <a:pt x="71326" y="84987"/>
                    </a:cubicBezTo>
                    <a:cubicBezTo>
                      <a:pt x="71326" y="84987"/>
                      <a:pt x="71326" y="84987"/>
                      <a:pt x="71792" y="82593"/>
                    </a:cubicBezTo>
                    <a:cubicBezTo>
                      <a:pt x="71792" y="82593"/>
                      <a:pt x="71792" y="82593"/>
                      <a:pt x="71093" y="83191"/>
                    </a:cubicBezTo>
                    <a:cubicBezTo>
                      <a:pt x="71093" y="83191"/>
                      <a:pt x="71093" y="83191"/>
                      <a:pt x="69929" y="82294"/>
                    </a:cubicBezTo>
                    <a:cubicBezTo>
                      <a:pt x="69929" y="82294"/>
                      <a:pt x="69929" y="82294"/>
                      <a:pt x="68997" y="81695"/>
                    </a:cubicBezTo>
                    <a:cubicBezTo>
                      <a:pt x="68997" y="81695"/>
                      <a:pt x="68997" y="81695"/>
                      <a:pt x="68066" y="81695"/>
                    </a:cubicBezTo>
                    <a:cubicBezTo>
                      <a:pt x="68066" y="81695"/>
                      <a:pt x="68066" y="81695"/>
                      <a:pt x="67367" y="81695"/>
                    </a:cubicBezTo>
                    <a:cubicBezTo>
                      <a:pt x="67367" y="81695"/>
                      <a:pt x="67367" y="81695"/>
                      <a:pt x="66203" y="82593"/>
                    </a:cubicBezTo>
                    <a:cubicBezTo>
                      <a:pt x="66203" y="82593"/>
                      <a:pt x="66203" y="82593"/>
                      <a:pt x="65271" y="83191"/>
                    </a:cubicBezTo>
                    <a:cubicBezTo>
                      <a:pt x="65271" y="83191"/>
                      <a:pt x="65271" y="83191"/>
                      <a:pt x="64340" y="84688"/>
                    </a:cubicBezTo>
                    <a:cubicBezTo>
                      <a:pt x="64340" y="84688"/>
                      <a:pt x="64340" y="84688"/>
                      <a:pt x="63874" y="85286"/>
                    </a:cubicBezTo>
                    <a:cubicBezTo>
                      <a:pt x="63874" y="85286"/>
                      <a:pt x="63874" y="85286"/>
                      <a:pt x="62710" y="84987"/>
                    </a:cubicBezTo>
                    <a:cubicBezTo>
                      <a:pt x="62710" y="84987"/>
                      <a:pt x="62710" y="84987"/>
                      <a:pt x="63874" y="83790"/>
                    </a:cubicBezTo>
                    <a:cubicBezTo>
                      <a:pt x="63874" y="83790"/>
                      <a:pt x="63874" y="83790"/>
                      <a:pt x="65271" y="81995"/>
                    </a:cubicBezTo>
                    <a:cubicBezTo>
                      <a:pt x="65271" y="81995"/>
                      <a:pt x="65271" y="81995"/>
                      <a:pt x="66203" y="80798"/>
                    </a:cubicBezTo>
                    <a:cubicBezTo>
                      <a:pt x="66203" y="80798"/>
                      <a:pt x="66203" y="80798"/>
                      <a:pt x="66902" y="79600"/>
                    </a:cubicBezTo>
                    <a:cubicBezTo>
                      <a:pt x="66902" y="79600"/>
                      <a:pt x="66902" y="79600"/>
                      <a:pt x="66436" y="79600"/>
                    </a:cubicBezTo>
                    <a:cubicBezTo>
                      <a:pt x="66436" y="79600"/>
                      <a:pt x="66436" y="79600"/>
                      <a:pt x="65504" y="79002"/>
                    </a:cubicBezTo>
                    <a:cubicBezTo>
                      <a:pt x="65504" y="79002"/>
                      <a:pt x="65504" y="79002"/>
                      <a:pt x="65504" y="76907"/>
                    </a:cubicBezTo>
                    <a:cubicBezTo>
                      <a:pt x="65504" y="76907"/>
                      <a:pt x="65504" y="76907"/>
                      <a:pt x="64573" y="77805"/>
                    </a:cubicBezTo>
                    <a:cubicBezTo>
                      <a:pt x="64573" y="77805"/>
                      <a:pt x="64573" y="77805"/>
                      <a:pt x="64340" y="78104"/>
                    </a:cubicBezTo>
                    <a:cubicBezTo>
                      <a:pt x="64340" y="78104"/>
                      <a:pt x="64340" y="78104"/>
                      <a:pt x="62710" y="78104"/>
                    </a:cubicBezTo>
                    <a:cubicBezTo>
                      <a:pt x="62710" y="78104"/>
                      <a:pt x="62710" y="78104"/>
                      <a:pt x="61312" y="77805"/>
                    </a:cubicBezTo>
                    <a:cubicBezTo>
                      <a:pt x="61312" y="77805"/>
                      <a:pt x="61312" y="77805"/>
                      <a:pt x="60614" y="78703"/>
                    </a:cubicBezTo>
                    <a:cubicBezTo>
                      <a:pt x="60614" y="78703"/>
                      <a:pt x="60614" y="78703"/>
                      <a:pt x="60148" y="80498"/>
                    </a:cubicBezTo>
                    <a:cubicBezTo>
                      <a:pt x="60148" y="80498"/>
                      <a:pt x="60148" y="80498"/>
                      <a:pt x="61079" y="81995"/>
                    </a:cubicBezTo>
                    <a:cubicBezTo>
                      <a:pt x="61079" y="81995"/>
                      <a:pt x="61079" y="81995"/>
                      <a:pt x="60614" y="84389"/>
                    </a:cubicBezTo>
                    <a:cubicBezTo>
                      <a:pt x="60614" y="84389"/>
                      <a:pt x="60614" y="84389"/>
                      <a:pt x="59449" y="85885"/>
                    </a:cubicBezTo>
                    <a:cubicBezTo>
                      <a:pt x="59449" y="85885"/>
                      <a:pt x="59449" y="85885"/>
                      <a:pt x="58285" y="85885"/>
                    </a:cubicBezTo>
                    <a:cubicBezTo>
                      <a:pt x="58285" y="85885"/>
                      <a:pt x="58285" y="85885"/>
                      <a:pt x="56888" y="85885"/>
                    </a:cubicBezTo>
                    <a:cubicBezTo>
                      <a:pt x="56888" y="85885"/>
                      <a:pt x="56888" y="85885"/>
                      <a:pt x="56422" y="87980"/>
                    </a:cubicBezTo>
                    <a:cubicBezTo>
                      <a:pt x="56422" y="87980"/>
                      <a:pt x="56422" y="87980"/>
                      <a:pt x="54559" y="88877"/>
                    </a:cubicBezTo>
                    <a:cubicBezTo>
                      <a:pt x="54559" y="88877"/>
                      <a:pt x="54559" y="88877"/>
                      <a:pt x="54326" y="89476"/>
                    </a:cubicBezTo>
                    <a:cubicBezTo>
                      <a:pt x="54326" y="89476"/>
                      <a:pt x="54326" y="89476"/>
                      <a:pt x="52695" y="90972"/>
                    </a:cubicBezTo>
                    <a:cubicBezTo>
                      <a:pt x="52695" y="90972"/>
                      <a:pt x="52695" y="90972"/>
                      <a:pt x="51065" y="91571"/>
                    </a:cubicBezTo>
                    <a:cubicBezTo>
                      <a:pt x="51065" y="91571"/>
                      <a:pt x="51065" y="91571"/>
                      <a:pt x="50134" y="91870"/>
                    </a:cubicBezTo>
                    <a:cubicBezTo>
                      <a:pt x="50134" y="91870"/>
                      <a:pt x="50134" y="91870"/>
                      <a:pt x="49668" y="90972"/>
                    </a:cubicBezTo>
                    <a:cubicBezTo>
                      <a:pt x="49668" y="90972"/>
                      <a:pt x="49668" y="90972"/>
                      <a:pt x="49435" y="90374"/>
                    </a:cubicBezTo>
                    <a:cubicBezTo>
                      <a:pt x="49435" y="90374"/>
                      <a:pt x="49435" y="90374"/>
                      <a:pt x="50600" y="89775"/>
                    </a:cubicBezTo>
                    <a:cubicBezTo>
                      <a:pt x="50600" y="89775"/>
                      <a:pt x="50600" y="89775"/>
                      <a:pt x="51531" y="88279"/>
                    </a:cubicBezTo>
                    <a:cubicBezTo>
                      <a:pt x="51531" y="88279"/>
                      <a:pt x="51531" y="88279"/>
                      <a:pt x="50367" y="88279"/>
                    </a:cubicBezTo>
                    <a:cubicBezTo>
                      <a:pt x="50367" y="88279"/>
                      <a:pt x="50367" y="88279"/>
                      <a:pt x="49901" y="87381"/>
                    </a:cubicBezTo>
                    <a:cubicBezTo>
                      <a:pt x="49901" y="87381"/>
                      <a:pt x="49901" y="87381"/>
                      <a:pt x="51065" y="85286"/>
                    </a:cubicBezTo>
                    <a:cubicBezTo>
                      <a:pt x="51065" y="85286"/>
                      <a:pt x="51065" y="85286"/>
                      <a:pt x="51531" y="83191"/>
                    </a:cubicBezTo>
                    <a:cubicBezTo>
                      <a:pt x="51531" y="83191"/>
                      <a:pt x="51531" y="83191"/>
                      <a:pt x="52230" y="80199"/>
                    </a:cubicBezTo>
                    <a:cubicBezTo>
                      <a:pt x="52230" y="80199"/>
                      <a:pt x="52230" y="80199"/>
                      <a:pt x="53394" y="78404"/>
                    </a:cubicBezTo>
                    <a:cubicBezTo>
                      <a:pt x="53394" y="78404"/>
                      <a:pt x="53394" y="78404"/>
                      <a:pt x="57586" y="79002"/>
                    </a:cubicBezTo>
                    <a:cubicBezTo>
                      <a:pt x="57586" y="79002"/>
                      <a:pt x="57586" y="79002"/>
                      <a:pt x="56888" y="77805"/>
                    </a:cubicBezTo>
                    <a:cubicBezTo>
                      <a:pt x="56888" y="77805"/>
                      <a:pt x="56888" y="77805"/>
                      <a:pt x="55723" y="77506"/>
                    </a:cubicBezTo>
                    <a:cubicBezTo>
                      <a:pt x="55723" y="77506"/>
                      <a:pt x="55723" y="77506"/>
                      <a:pt x="53627" y="76309"/>
                    </a:cubicBezTo>
                    <a:cubicBezTo>
                      <a:pt x="53627" y="76309"/>
                      <a:pt x="53627" y="76309"/>
                      <a:pt x="51997" y="77207"/>
                    </a:cubicBezTo>
                    <a:cubicBezTo>
                      <a:pt x="51997" y="77207"/>
                      <a:pt x="51997" y="77207"/>
                      <a:pt x="50600" y="78703"/>
                    </a:cubicBezTo>
                    <a:cubicBezTo>
                      <a:pt x="50600" y="78703"/>
                      <a:pt x="50600" y="78703"/>
                      <a:pt x="49202" y="80199"/>
                    </a:cubicBezTo>
                    <a:cubicBezTo>
                      <a:pt x="49202" y="80199"/>
                      <a:pt x="49202" y="80199"/>
                      <a:pt x="48504" y="81995"/>
                    </a:cubicBezTo>
                    <a:cubicBezTo>
                      <a:pt x="48504" y="81995"/>
                      <a:pt x="48504" y="81995"/>
                      <a:pt x="48271" y="83491"/>
                    </a:cubicBezTo>
                    <a:cubicBezTo>
                      <a:pt x="48271" y="83491"/>
                      <a:pt x="48271" y="83491"/>
                      <a:pt x="47339" y="83491"/>
                    </a:cubicBezTo>
                    <a:cubicBezTo>
                      <a:pt x="47339" y="83491"/>
                      <a:pt x="47339" y="83491"/>
                      <a:pt x="47339" y="84089"/>
                    </a:cubicBezTo>
                    <a:cubicBezTo>
                      <a:pt x="47339" y="84089"/>
                      <a:pt x="47339" y="84089"/>
                      <a:pt x="47805" y="85286"/>
                    </a:cubicBezTo>
                    <a:cubicBezTo>
                      <a:pt x="47805" y="85286"/>
                      <a:pt x="47805" y="85286"/>
                      <a:pt x="47572" y="86184"/>
                    </a:cubicBezTo>
                    <a:cubicBezTo>
                      <a:pt x="47572" y="86184"/>
                      <a:pt x="47572" y="86184"/>
                      <a:pt x="46873" y="87082"/>
                    </a:cubicBezTo>
                    <a:cubicBezTo>
                      <a:pt x="46873" y="87082"/>
                      <a:pt x="46873" y="87082"/>
                      <a:pt x="45243" y="88279"/>
                    </a:cubicBezTo>
                    <a:cubicBezTo>
                      <a:pt x="45243" y="88279"/>
                      <a:pt x="45243" y="88279"/>
                      <a:pt x="44312" y="89177"/>
                    </a:cubicBezTo>
                    <a:cubicBezTo>
                      <a:pt x="44312" y="89177"/>
                      <a:pt x="44312" y="89177"/>
                      <a:pt x="43147" y="90673"/>
                    </a:cubicBezTo>
                    <a:cubicBezTo>
                      <a:pt x="43147" y="90673"/>
                      <a:pt x="43147" y="90673"/>
                      <a:pt x="42914" y="92169"/>
                    </a:cubicBezTo>
                    <a:cubicBezTo>
                      <a:pt x="42914" y="92169"/>
                      <a:pt x="42914" y="92169"/>
                      <a:pt x="44545" y="92768"/>
                    </a:cubicBezTo>
                    <a:cubicBezTo>
                      <a:pt x="44545" y="92768"/>
                      <a:pt x="44545" y="92768"/>
                      <a:pt x="44777" y="94862"/>
                    </a:cubicBezTo>
                    <a:cubicBezTo>
                      <a:pt x="44777" y="94862"/>
                      <a:pt x="44777" y="94862"/>
                      <a:pt x="44079" y="96059"/>
                    </a:cubicBezTo>
                    <a:cubicBezTo>
                      <a:pt x="44079" y="96059"/>
                      <a:pt x="44079" y="96059"/>
                      <a:pt x="42914" y="96957"/>
                    </a:cubicBezTo>
                    <a:cubicBezTo>
                      <a:pt x="42914" y="96957"/>
                      <a:pt x="42914" y="96957"/>
                      <a:pt x="41517" y="99351"/>
                    </a:cubicBezTo>
                    <a:cubicBezTo>
                      <a:pt x="41517" y="99351"/>
                      <a:pt x="41517" y="99351"/>
                      <a:pt x="39421" y="101147"/>
                    </a:cubicBezTo>
                    <a:cubicBezTo>
                      <a:pt x="39421" y="101147"/>
                      <a:pt x="39421" y="101147"/>
                      <a:pt x="35229" y="103840"/>
                    </a:cubicBezTo>
                    <a:cubicBezTo>
                      <a:pt x="35229" y="103840"/>
                      <a:pt x="35229" y="103840"/>
                      <a:pt x="34996" y="106234"/>
                    </a:cubicBezTo>
                    <a:cubicBezTo>
                      <a:pt x="34996" y="106234"/>
                      <a:pt x="34996" y="106234"/>
                      <a:pt x="33366" y="107132"/>
                    </a:cubicBezTo>
                    <a:cubicBezTo>
                      <a:pt x="33366" y="107132"/>
                      <a:pt x="33366" y="107132"/>
                      <a:pt x="31736" y="108329"/>
                    </a:cubicBezTo>
                    <a:cubicBezTo>
                      <a:pt x="31736" y="108329"/>
                      <a:pt x="31736" y="108329"/>
                      <a:pt x="29640" y="109226"/>
                    </a:cubicBezTo>
                    <a:cubicBezTo>
                      <a:pt x="29640" y="109226"/>
                      <a:pt x="29640" y="109226"/>
                      <a:pt x="28941" y="109825"/>
                    </a:cubicBezTo>
                    <a:cubicBezTo>
                      <a:pt x="28941" y="109825"/>
                      <a:pt x="28941" y="109825"/>
                      <a:pt x="28010" y="110723"/>
                    </a:cubicBezTo>
                    <a:cubicBezTo>
                      <a:pt x="28010" y="110723"/>
                      <a:pt x="28010" y="110723"/>
                      <a:pt x="27311" y="111620"/>
                    </a:cubicBezTo>
                    <a:cubicBezTo>
                      <a:pt x="27311" y="111620"/>
                      <a:pt x="27311" y="111620"/>
                      <a:pt x="26845" y="113416"/>
                    </a:cubicBezTo>
                    <a:cubicBezTo>
                      <a:pt x="26845" y="113416"/>
                      <a:pt x="26845" y="113416"/>
                      <a:pt x="25681" y="113715"/>
                    </a:cubicBezTo>
                    <a:cubicBezTo>
                      <a:pt x="25681" y="113715"/>
                      <a:pt x="25681" y="113715"/>
                      <a:pt x="24050" y="114314"/>
                    </a:cubicBezTo>
                    <a:cubicBezTo>
                      <a:pt x="24050" y="114314"/>
                      <a:pt x="24050" y="114314"/>
                      <a:pt x="22886" y="114314"/>
                    </a:cubicBezTo>
                    <a:cubicBezTo>
                      <a:pt x="22886" y="114314"/>
                      <a:pt x="22886" y="114314"/>
                      <a:pt x="21722" y="114912"/>
                    </a:cubicBezTo>
                    <a:cubicBezTo>
                      <a:pt x="21722" y="114912"/>
                      <a:pt x="21722" y="114912"/>
                      <a:pt x="20091" y="116109"/>
                    </a:cubicBezTo>
                    <a:cubicBezTo>
                      <a:pt x="20091" y="116109"/>
                      <a:pt x="20091" y="116109"/>
                      <a:pt x="20557" y="117606"/>
                    </a:cubicBezTo>
                    <a:cubicBezTo>
                      <a:pt x="20557" y="117606"/>
                      <a:pt x="20557" y="117606"/>
                      <a:pt x="20091" y="117905"/>
                    </a:cubicBezTo>
                    <a:cubicBezTo>
                      <a:pt x="20091" y="117905"/>
                      <a:pt x="20091" y="117905"/>
                      <a:pt x="18927" y="117007"/>
                    </a:cubicBezTo>
                    <a:cubicBezTo>
                      <a:pt x="18927" y="117007"/>
                      <a:pt x="18927" y="117007"/>
                      <a:pt x="17763" y="116408"/>
                    </a:cubicBezTo>
                    <a:cubicBezTo>
                      <a:pt x="17763" y="116408"/>
                      <a:pt x="17763" y="116408"/>
                      <a:pt x="16831" y="114613"/>
                    </a:cubicBezTo>
                    <a:cubicBezTo>
                      <a:pt x="16831" y="114613"/>
                      <a:pt x="16831" y="114613"/>
                      <a:pt x="16598" y="115211"/>
                    </a:cubicBezTo>
                    <a:cubicBezTo>
                      <a:pt x="16598" y="115211"/>
                      <a:pt x="16598" y="115211"/>
                      <a:pt x="16598" y="117606"/>
                    </a:cubicBezTo>
                    <a:cubicBezTo>
                      <a:pt x="16598" y="117606"/>
                      <a:pt x="16598" y="117606"/>
                      <a:pt x="15201" y="117606"/>
                    </a:cubicBezTo>
                    <a:cubicBezTo>
                      <a:pt x="15201" y="117606"/>
                      <a:pt x="15201" y="117606"/>
                      <a:pt x="15201" y="118503"/>
                    </a:cubicBezTo>
                    <a:cubicBezTo>
                      <a:pt x="15201" y="118503"/>
                      <a:pt x="15201" y="118503"/>
                      <a:pt x="13804" y="118503"/>
                    </a:cubicBezTo>
                    <a:cubicBezTo>
                      <a:pt x="13804" y="118503"/>
                      <a:pt x="13804" y="118503"/>
                      <a:pt x="13804" y="118204"/>
                    </a:cubicBezTo>
                    <a:cubicBezTo>
                      <a:pt x="13804" y="117905"/>
                      <a:pt x="13105" y="117905"/>
                      <a:pt x="13105" y="117905"/>
                    </a:cubicBezTo>
                    <a:cubicBezTo>
                      <a:pt x="13105" y="117905"/>
                      <a:pt x="13105" y="117905"/>
                      <a:pt x="12173" y="117905"/>
                    </a:cubicBezTo>
                    <a:cubicBezTo>
                      <a:pt x="12173" y="117905"/>
                      <a:pt x="12173" y="117905"/>
                      <a:pt x="11009" y="118204"/>
                    </a:cubicBezTo>
                    <a:cubicBezTo>
                      <a:pt x="11009" y="118204"/>
                      <a:pt x="11009" y="118204"/>
                      <a:pt x="9612" y="120000"/>
                    </a:cubicBezTo>
                    <a:cubicBezTo>
                      <a:pt x="9612" y="120000"/>
                      <a:pt x="9612" y="120000"/>
                      <a:pt x="7050" y="120000"/>
                    </a:cubicBezTo>
                    <a:cubicBezTo>
                      <a:pt x="7050" y="120000"/>
                      <a:pt x="7050" y="120000"/>
                      <a:pt x="4721" y="120000"/>
                    </a:cubicBezTo>
                    <a:cubicBezTo>
                      <a:pt x="4721" y="120000"/>
                      <a:pt x="4721" y="120000"/>
                      <a:pt x="4721" y="118802"/>
                    </a:cubicBezTo>
                    <a:cubicBezTo>
                      <a:pt x="4721" y="118802"/>
                      <a:pt x="4721" y="118802"/>
                      <a:pt x="6351" y="116408"/>
                    </a:cubicBezTo>
                    <a:cubicBezTo>
                      <a:pt x="6351" y="116408"/>
                      <a:pt x="6351" y="116408"/>
                      <a:pt x="9146" y="116408"/>
                    </a:cubicBezTo>
                    <a:cubicBezTo>
                      <a:pt x="9146" y="116408"/>
                      <a:pt x="9146" y="116408"/>
                      <a:pt x="10310" y="116408"/>
                    </a:cubicBezTo>
                    <a:cubicBezTo>
                      <a:pt x="10310" y="116408"/>
                      <a:pt x="10310" y="116408"/>
                      <a:pt x="11475" y="115511"/>
                    </a:cubicBezTo>
                    <a:cubicBezTo>
                      <a:pt x="11475" y="115511"/>
                      <a:pt x="11475" y="115511"/>
                      <a:pt x="13105" y="114912"/>
                    </a:cubicBezTo>
                    <a:cubicBezTo>
                      <a:pt x="13105" y="114912"/>
                      <a:pt x="13105" y="114912"/>
                      <a:pt x="13804" y="114314"/>
                    </a:cubicBezTo>
                    <a:cubicBezTo>
                      <a:pt x="13804" y="114314"/>
                      <a:pt x="13804" y="114314"/>
                      <a:pt x="14502" y="112817"/>
                    </a:cubicBezTo>
                    <a:cubicBezTo>
                      <a:pt x="14502" y="112817"/>
                      <a:pt x="14502" y="112817"/>
                      <a:pt x="15900" y="111920"/>
                    </a:cubicBezTo>
                    <a:cubicBezTo>
                      <a:pt x="15900" y="111920"/>
                      <a:pt x="15900" y="111920"/>
                      <a:pt x="17995" y="111620"/>
                    </a:cubicBezTo>
                    <a:cubicBezTo>
                      <a:pt x="17995" y="111620"/>
                      <a:pt x="17995" y="111620"/>
                      <a:pt x="19160" y="111620"/>
                    </a:cubicBezTo>
                    <a:cubicBezTo>
                      <a:pt x="19160" y="111620"/>
                      <a:pt x="19160" y="111620"/>
                      <a:pt x="20091" y="112817"/>
                    </a:cubicBezTo>
                    <a:cubicBezTo>
                      <a:pt x="20091" y="112817"/>
                      <a:pt x="20091" y="112817"/>
                      <a:pt x="21023" y="111920"/>
                    </a:cubicBezTo>
                    <a:cubicBezTo>
                      <a:pt x="21023" y="111920"/>
                      <a:pt x="21023" y="111920"/>
                      <a:pt x="21955" y="110124"/>
                    </a:cubicBezTo>
                    <a:cubicBezTo>
                      <a:pt x="21955" y="110124"/>
                      <a:pt x="21955" y="110124"/>
                      <a:pt x="23119" y="108628"/>
                    </a:cubicBezTo>
                    <a:cubicBezTo>
                      <a:pt x="23119" y="108628"/>
                      <a:pt x="23119" y="108628"/>
                      <a:pt x="24283" y="107730"/>
                    </a:cubicBezTo>
                    <a:cubicBezTo>
                      <a:pt x="24283" y="107730"/>
                      <a:pt x="24283" y="107730"/>
                      <a:pt x="26612" y="107132"/>
                    </a:cubicBezTo>
                    <a:cubicBezTo>
                      <a:pt x="26612" y="107132"/>
                      <a:pt x="26612" y="107132"/>
                      <a:pt x="27544" y="105935"/>
                    </a:cubicBezTo>
                    <a:cubicBezTo>
                      <a:pt x="27544" y="105935"/>
                      <a:pt x="27544" y="105935"/>
                      <a:pt x="28708" y="104438"/>
                    </a:cubicBezTo>
                    <a:cubicBezTo>
                      <a:pt x="28708" y="104438"/>
                      <a:pt x="28708" y="104438"/>
                      <a:pt x="30106" y="102942"/>
                    </a:cubicBezTo>
                    <a:cubicBezTo>
                      <a:pt x="30106" y="102942"/>
                      <a:pt x="30106" y="102942"/>
                      <a:pt x="31270" y="102044"/>
                    </a:cubicBezTo>
                    <a:cubicBezTo>
                      <a:pt x="31270" y="102044"/>
                      <a:pt x="31270" y="102044"/>
                      <a:pt x="31736" y="100249"/>
                    </a:cubicBezTo>
                    <a:cubicBezTo>
                      <a:pt x="31736" y="100249"/>
                      <a:pt x="31736" y="100249"/>
                      <a:pt x="31969" y="97556"/>
                    </a:cubicBezTo>
                    <a:cubicBezTo>
                      <a:pt x="31969" y="97556"/>
                      <a:pt x="31969" y="97556"/>
                      <a:pt x="32434" y="95760"/>
                    </a:cubicBezTo>
                    <a:cubicBezTo>
                      <a:pt x="32434" y="95760"/>
                      <a:pt x="32434" y="95760"/>
                      <a:pt x="32667" y="95162"/>
                    </a:cubicBezTo>
                    <a:cubicBezTo>
                      <a:pt x="32667" y="95162"/>
                      <a:pt x="32667" y="95162"/>
                      <a:pt x="33832" y="93067"/>
                    </a:cubicBezTo>
                    <a:cubicBezTo>
                      <a:pt x="33832" y="93067"/>
                      <a:pt x="33832" y="93067"/>
                      <a:pt x="33133" y="93067"/>
                    </a:cubicBezTo>
                    <a:cubicBezTo>
                      <a:pt x="33133" y="93067"/>
                      <a:pt x="33133" y="93067"/>
                      <a:pt x="31969" y="93366"/>
                    </a:cubicBezTo>
                    <a:cubicBezTo>
                      <a:pt x="31969" y="93366"/>
                      <a:pt x="31969" y="93366"/>
                      <a:pt x="31270" y="93366"/>
                    </a:cubicBezTo>
                    <a:cubicBezTo>
                      <a:pt x="31270" y="93366"/>
                      <a:pt x="31270" y="93366"/>
                      <a:pt x="30106" y="93067"/>
                    </a:cubicBezTo>
                    <a:cubicBezTo>
                      <a:pt x="30106" y="93067"/>
                      <a:pt x="30106" y="93067"/>
                      <a:pt x="29640" y="92468"/>
                    </a:cubicBezTo>
                    <a:cubicBezTo>
                      <a:pt x="29640" y="92468"/>
                      <a:pt x="29640" y="92468"/>
                      <a:pt x="30804" y="90972"/>
                    </a:cubicBezTo>
                    <a:cubicBezTo>
                      <a:pt x="30804" y="90972"/>
                      <a:pt x="30804" y="90972"/>
                      <a:pt x="29640" y="91271"/>
                    </a:cubicBezTo>
                    <a:cubicBezTo>
                      <a:pt x="29640" y="91271"/>
                      <a:pt x="29640" y="91271"/>
                      <a:pt x="28941" y="92169"/>
                    </a:cubicBezTo>
                    <a:cubicBezTo>
                      <a:pt x="28941" y="92169"/>
                      <a:pt x="28941" y="92169"/>
                      <a:pt x="28475" y="94264"/>
                    </a:cubicBezTo>
                    <a:cubicBezTo>
                      <a:pt x="28475" y="94264"/>
                      <a:pt x="28475" y="94264"/>
                      <a:pt x="27777" y="95162"/>
                    </a:cubicBezTo>
                    <a:cubicBezTo>
                      <a:pt x="27777" y="95162"/>
                      <a:pt x="27777" y="95162"/>
                      <a:pt x="27544" y="94264"/>
                    </a:cubicBezTo>
                    <a:cubicBezTo>
                      <a:pt x="27544" y="94264"/>
                      <a:pt x="27544" y="94264"/>
                      <a:pt x="26845" y="93067"/>
                    </a:cubicBezTo>
                    <a:cubicBezTo>
                      <a:pt x="26845" y="93067"/>
                      <a:pt x="26845" y="93067"/>
                      <a:pt x="25681" y="91571"/>
                    </a:cubicBezTo>
                    <a:cubicBezTo>
                      <a:pt x="25681" y="91571"/>
                      <a:pt x="25681" y="91571"/>
                      <a:pt x="23818" y="90074"/>
                    </a:cubicBezTo>
                    <a:cubicBezTo>
                      <a:pt x="23818" y="90074"/>
                      <a:pt x="23818" y="90074"/>
                      <a:pt x="23352" y="90074"/>
                    </a:cubicBezTo>
                    <a:cubicBezTo>
                      <a:pt x="23352" y="90074"/>
                      <a:pt x="23352" y="90074"/>
                      <a:pt x="21722" y="91571"/>
                    </a:cubicBezTo>
                    <a:cubicBezTo>
                      <a:pt x="21722" y="91571"/>
                      <a:pt x="21722" y="91571"/>
                      <a:pt x="20790" y="91571"/>
                    </a:cubicBezTo>
                    <a:cubicBezTo>
                      <a:pt x="20790" y="91571"/>
                      <a:pt x="20790" y="91571"/>
                      <a:pt x="19393" y="91571"/>
                    </a:cubicBezTo>
                    <a:cubicBezTo>
                      <a:pt x="19393" y="91571"/>
                      <a:pt x="19393" y="91571"/>
                      <a:pt x="19626" y="87680"/>
                    </a:cubicBezTo>
                    <a:cubicBezTo>
                      <a:pt x="19626" y="87680"/>
                      <a:pt x="19626" y="87680"/>
                      <a:pt x="19859" y="86483"/>
                    </a:cubicBezTo>
                    <a:cubicBezTo>
                      <a:pt x="19859" y="86483"/>
                      <a:pt x="19859" y="86483"/>
                      <a:pt x="20557" y="85286"/>
                    </a:cubicBezTo>
                    <a:cubicBezTo>
                      <a:pt x="20557" y="85286"/>
                      <a:pt x="20557" y="85286"/>
                      <a:pt x="20557" y="83790"/>
                    </a:cubicBezTo>
                    <a:cubicBezTo>
                      <a:pt x="20557" y="83790"/>
                      <a:pt x="20557" y="83790"/>
                      <a:pt x="20324" y="81396"/>
                    </a:cubicBezTo>
                    <a:cubicBezTo>
                      <a:pt x="20324" y="81396"/>
                      <a:pt x="20324" y="81396"/>
                      <a:pt x="19859" y="79002"/>
                    </a:cubicBezTo>
                    <a:cubicBezTo>
                      <a:pt x="19859" y="79002"/>
                      <a:pt x="19859" y="79002"/>
                      <a:pt x="19393" y="79600"/>
                    </a:cubicBezTo>
                    <a:cubicBezTo>
                      <a:pt x="19393" y="79600"/>
                      <a:pt x="19393" y="79600"/>
                      <a:pt x="18461" y="80798"/>
                    </a:cubicBezTo>
                    <a:cubicBezTo>
                      <a:pt x="18461" y="80798"/>
                      <a:pt x="18461" y="80798"/>
                      <a:pt x="17763" y="81396"/>
                    </a:cubicBezTo>
                    <a:cubicBezTo>
                      <a:pt x="17763" y="81396"/>
                      <a:pt x="17763" y="81396"/>
                      <a:pt x="17064" y="81396"/>
                    </a:cubicBezTo>
                    <a:cubicBezTo>
                      <a:pt x="17064" y="81396"/>
                      <a:pt x="17064" y="81396"/>
                      <a:pt x="16365" y="80498"/>
                    </a:cubicBezTo>
                    <a:cubicBezTo>
                      <a:pt x="16365" y="80498"/>
                      <a:pt x="16365" y="80498"/>
                      <a:pt x="15900" y="80498"/>
                    </a:cubicBezTo>
                    <a:cubicBezTo>
                      <a:pt x="15900" y="80498"/>
                      <a:pt x="15900" y="80498"/>
                      <a:pt x="14968" y="79900"/>
                    </a:cubicBezTo>
                    <a:cubicBezTo>
                      <a:pt x="14968" y="79900"/>
                      <a:pt x="14968" y="79900"/>
                      <a:pt x="14269" y="79002"/>
                    </a:cubicBezTo>
                    <a:cubicBezTo>
                      <a:pt x="14269" y="79002"/>
                      <a:pt x="14269" y="79002"/>
                      <a:pt x="13571" y="78404"/>
                    </a:cubicBezTo>
                    <a:cubicBezTo>
                      <a:pt x="13571" y="78404"/>
                      <a:pt x="13571" y="78404"/>
                      <a:pt x="12872" y="77506"/>
                    </a:cubicBezTo>
                    <a:cubicBezTo>
                      <a:pt x="12872" y="77506"/>
                      <a:pt x="12872" y="77506"/>
                      <a:pt x="12639" y="76608"/>
                    </a:cubicBezTo>
                    <a:cubicBezTo>
                      <a:pt x="12639" y="76608"/>
                      <a:pt x="12639" y="76608"/>
                      <a:pt x="12406" y="74513"/>
                    </a:cubicBezTo>
                    <a:cubicBezTo>
                      <a:pt x="12406" y="74513"/>
                      <a:pt x="12406" y="74513"/>
                      <a:pt x="13338" y="73616"/>
                    </a:cubicBezTo>
                    <a:cubicBezTo>
                      <a:pt x="13338" y="73616"/>
                      <a:pt x="13338" y="73616"/>
                      <a:pt x="14269" y="73616"/>
                    </a:cubicBezTo>
                    <a:cubicBezTo>
                      <a:pt x="14269" y="73616"/>
                      <a:pt x="14269" y="73616"/>
                      <a:pt x="15434" y="73616"/>
                    </a:cubicBezTo>
                    <a:cubicBezTo>
                      <a:pt x="15434" y="73616"/>
                      <a:pt x="15434" y="73616"/>
                      <a:pt x="16598" y="74513"/>
                    </a:cubicBezTo>
                    <a:cubicBezTo>
                      <a:pt x="16598" y="74513"/>
                      <a:pt x="16598" y="74513"/>
                      <a:pt x="17064" y="73017"/>
                    </a:cubicBezTo>
                    <a:cubicBezTo>
                      <a:pt x="17064" y="73017"/>
                      <a:pt x="17064" y="73017"/>
                      <a:pt x="16365" y="72119"/>
                    </a:cubicBezTo>
                    <a:cubicBezTo>
                      <a:pt x="16365" y="72119"/>
                      <a:pt x="16365" y="72119"/>
                      <a:pt x="16132" y="72119"/>
                    </a:cubicBezTo>
                    <a:cubicBezTo>
                      <a:pt x="16132" y="72119"/>
                      <a:pt x="16132" y="72119"/>
                      <a:pt x="14968" y="72119"/>
                    </a:cubicBezTo>
                    <a:cubicBezTo>
                      <a:pt x="14968" y="72119"/>
                      <a:pt x="14968" y="72119"/>
                      <a:pt x="14269" y="72119"/>
                    </a:cubicBezTo>
                    <a:cubicBezTo>
                      <a:pt x="14269" y="72119"/>
                      <a:pt x="14269" y="72119"/>
                      <a:pt x="12872" y="70922"/>
                    </a:cubicBezTo>
                    <a:cubicBezTo>
                      <a:pt x="12872" y="70922"/>
                      <a:pt x="12872" y="70922"/>
                      <a:pt x="12406" y="69725"/>
                    </a:cubicBezTo>
                    <a:cubicBezTo>
                      <a:pt x="12406" y="69725"/>
                      <a:pt x="12406" y="69725"/>
                      <a:pt x="11941" y="68229"/>
                    </a:cubicBezTo>
                    <a:cubicBezTo>
                      <a:pt x="11941" y="68229"/>
                      <a:pt x="11941" y="68229"/>
                      <a:pt x="11475" y="66733"/>
                    </a:cubicBezTo>
                    <a:cubicBezTo>
                      <a:pt x="11475" y="66733"/>
                      <a:pt x="11475" y="66733"/>
                      <a:pt x="11475" y="66134"/>
                    </a:cubicBezTo>
                    <a:cubicBezTo>
                      <a:pt x="11475" y="66134"/>
                      <a:pt x="11475" y="66134"/>
                      <a:pt x="11941" y="65536"/>
                    </a:cubicBezTo>
                    <a:cubicBezTo>
                      <a:pt x="11941" y="65536"/>
                      <a:pt x="11941" y="65536"/>
                      <a:pt x="12639" y="64039"/>
                    </a:cubicBezTo>
                    <a:cubicBezTo>
                      <a:pt x="12639" y="64039"/>
                      <a:pt x="12639" y="64039"/>
                      <a:pt x="13804" y="62244"/>
                    </a:cubicBezTo>
                    <a:cubicBezTo>
                      <a:pt x="13804" y="62244"/>
                      <a:pt x="13804" y="62244"/>
                      <a:pt x="15201" y="61047"/>
                    </a:cubicBezTo>
                    <a:cubicBezTo>
                      <a:pt x="15201" y="61047"/>
                      <a:pt x="15201" y="61047"/>
                      <a:pt x="16132" y="59551"/>
                    </a:cubicBezTo>
                    <a:cubicBezTo>
                      <a:pt x="16132" y="59551"/>
                      <a:pt x="16132" y="59551"/>
                      <a:pt x="16365" y="58054"/>
                    </a:cubicBezTo>
                    <a:cubicBezTo>
                      <a:pt x="16365" y="58054"/>
                      <a:pt x="16365" y="58054"/>
                      <a:pt x="17530" y="56558"/>
                    </a:cubicBezTo>
                    <a:cubicBezTo>
                      <a:pt x="17530" y="56558"/>
                      <a:pt x="17530" y="56558"/>
                      <a:pt x="18461" y="56259"/>
                    </a:cubicBezTo>
                    <a:cubicBezTo>
                      <a:pt x="18461" y="56259"/>
                      <a:pt x="18461" y="56259"/>
                      <a:pt x="19160" y="56857"/>
                    </a:cubicBezTo>
                    <a:cubicBezTo>
                      <a:pt x="19160" y="56857"/>
                      <a:pt x="19160" y="56857"/>
                      <a:pt x="19859" y="58054"/>
                    </a:cubicBezTo>
                    <a:cubicBezTo>
                      <a:pt x="19859" y="58054"/>
                      <a:pt x="19859" y="58054"/>
                      <a:pt x="20324" y="58054"/>
                    </a:cubicBezTo>
                    <a:cubicBezTo>
                      <a:pt x="20324" y="58054"/>
                      <a:pt x="20324" y="58054"/>
                      <a:pt x="21256" y="58054"/>
                    </a:cubicBezTo>
                    <a:cubicBezTo>
                      <a:pt x="21256" y="58054"/>
                      <a:pt x="21256" y="58054"/>
                      <a:pt x="21722" y="58054"/>
                    </a:cubicBezTo>
                    <a:cubicBezTo>
                      <a:pt x="21722" y="58054"/>
                      <a:pt x="21722" y="58054"/>
                      <a:pt x="22420" y="56857"/>
                    </a:cubicBezTo>
                    <a:cubicBezTo>
                      <a:pt x="22420" y="56857"/>
                      <a:pt x="22420" y="56857"/>
                      <a:pt x="23119" y="56857"/>
                    </a:cubicBezTo>
                    <a:cubicBezTo>
                      <a:pt x="23119" y="56857"/>
                      <a:pt x="23119" y="56857"/>
                      <a:pt x="23352" y="56259"/>
                    </a:cubicBezTo>
                    <a:cubicBezTo>
                      <a:pt x="23352" y="56259"/>
                      <a:pt x="23352" y="56259"/>
                      <a:pt x="23818" y="55361"/>
                    </a:cubicBezTo>
                    <a:cubicBezTo>
                      <a:pt x="23818" y="55361"/>
                      <a:pt x="23818" y="55361"/>
                      <a:pt x="24050" y="56259"/>
                    </a:cubicBezTo>
                    <a:cubicBezTo>
                      <a:pt x="24050" y="56259"/>
                      <a:pt x="24050" y="56259"/>
                      <a:pt x="24749" y="56259"/>
                    </a:cubicBezTo>
                    <a:cubicBezTo>
                      <a:pt x="24749" y="56259"/>
                      <a:pt x="24749" y="56259"/>
                      <a:pt x="25215" y="56259"/>
                    </a:cubicBezTo>
                    <a:cubicBezTo>
                      <a:pt x="25215" y="56259"/>
                      <a:pt x="25215" y="56259"/>
                      <a:pt x="26147" y="56259"/>
                    </a:cubicBezTo>
                    <a:cubicBezTo>
                      <a:pt x="26147" y="56259"/>
                      <a:pt x="26147" y="56259"/>
                      <a:pt x="26845" y="55361"/>
                    </a:cubicBezTo>
                    <a:cubicBezTo>
                      <a:pt x="26845" y="55361"/>
                      <a:pt x="26845" y="55361"/>
                      <a:pt x="27544" y="55361"/>
                    </a:cubicBezTo>
                    <a:cubicBezTo>
                      <a:pt x="27544" y="55361"/>
                      <a:pt x="27544" y="55361"/>
                      <a:pt x="27777" y="53266"/>
                    </a:cubicBezTo>
                    <a:cubicBezTo>
                      <a:pt x="27777" y="53266"/>
                      <a:pt x="27777" y="53266"/>
                      <a:pt x="27311" y="51770"/>
                    </a:cubicBezTo>
                    <a:cubicBezTo>
                      <a:pt x="27311" y="51770"/>
                      <a:pt x="27311" y="51770"/>
                      <a:pt x="26845" y="49376"/>
                    </a:cubicBezTo>
                    <a:cubicBezTo>
                      <a:pt x="26845" y="49376"/>
                      <a:pt x="26845" y="49376"/>
                      <a:pt x="27777" y="49376"/>
                    </a:cubicBezTo>
                    <a:cubicBezTo>
                      <a:pt x="27777" y="49376"/>
                      <a:pt x="27777" y="49376"/>
                      <a:pt x="28708" y="48179"/>
                    </a:cubicBezTo>
                    <a:cubicBezTo>
                      <a:pt x="28708" y="48179"/>
                      <a:pt x="28708" y="48179"/>
                      <a:pt x="28475" y="46383"/>
                    </a:cubicBezTo>
                    <a:cubicBezTo>
                      <a:pt x="28475" y="46383"/>
                      <a:pt x="28475" y="46383"/>
                      <a:pt x="27078" y="46084"/>
                    </a:cubicBezTo>
                    <a:cubicBezTo>
                      <a:pt x="27078" y="46084"/>
                      <a:pt x="27078" y="46084"/>
                      <a:pt x="26379" y="46084"/>
                    </a:cubicBezTo>
                    <a:cubicBezTo>
                      <a:pt x="26379" y="46084"/>
                      <a:pt x="26379" y="46084"/>
                      <a:pt x="25681" y="46383"/>
                    </a:cubicBezTo>
                    <a:cubicBezTo>
                      <a:pt x="25681" y="46383"/>
                      <a:pt x="25681" y="46383"/>
                      <a:pt x="24982" y="46982"/>
                    </a:cubicBezTo>
                    <a:cubicBezTo>
                      <a:pt x="24982" y="46982"/>
                      <a:pt x="24982" y="46982"/>
                      <a:pt x="24516" y="48179"/>
                    </a:cubicBezTo>
                    <a:cubicBezTo>
                      <a:pt x="24516" y="48179"/>
                      <a:pt x="24516" y="48179"/>
                      <a:pt x="23818" y="48179"/>
                    </a:cubicBezTo>
                    <a:cubicBezTo>
                      <a:pt x="23818" y="48179"/>
                      <a:pt x="23818" y="48179"/>
                      <a:pt x="23119" y="46383"/>
                    </a:cubicBezTo>
                    <a:cubicBezTo>
                      <a:pt x="23119" y="46383"/>
                      <a:pt x="23119" y="46383"/>
                      <a:pt x="21256" y="46383"/>
                    </a:cubicBezTo>
                    <a:cubicBezTo>
                      <a:pt x="21256" y="46383"/>
                      <a:pt x="21256" y="46383"/>
                      <a:pt x="19160" y="46383"/>
                    </a:cubicBezTo>
                    <a:cubicBezTo>
                      <a:pt x="19160" y="46383"/>
                      <a:pt x="19160" y="46383"/>
                      <a:pt x="17530" y="45785"/>
                    </a:cubicBezTo>
                    <a:cubicBezTo>
                      <a:pt x="17530" y="45785"/>
                      <a:pt x="17530" y="45785"/>
                      <a:pt x="15900" y="44887"/>
                    </a:cubicBezTo>
                    <a:cubicBezTo>
                      <a:pt x="15900" y="44887"/>
                      <a:pt x="15900" y="44887"/>
                      <a:pt x="14968" y="43391"/>
                    </a:cubicBezTo>
                    <a:cubicBezTo>
                      <a:pt x="14968" y="43391"/>
                      <a:pt x="14968" y="43391"/>
                      <a:pt x="14735" y="40399"/>
                    </a:cubicBezTo>
                    <a:cubicBezTo>
                      <a:pt x="14735" y="40399"/>
                      <a:pt x="14735" y="40399"/>
                      <a:pt x="15900" y="39800"/>
                    </a:cubicBezTo>
                    <a:cubicBezTo>
                      <a:pt x="15900" y="39800"/>
                      <a:pt x="15900" y="39800"/>
                      <a:pt x="16598" y="39201"/>
                    </a:cubicBezTo>
                    <a:cubicBezTo>
                      <a:pt x="16598" y="39201"/>
                      <a:pt x="16598" y="39201"/>
                      <a:pt x="14968" y="38304"/>
                    </a:cubicBezTo>
                    <a:cubicBezTo>
                      <a:pt x="14968" y="38304"/>
                      <a:pt x="14968" y="38304"/>
                      <a:pt x="14036" y="37406"/>
                    </a:cubicBezTo>
                    <a:cubicBezTo>
                      <a:pt x="14036" y="37406"/>
                      <a:pt x="14036" y="37406"/>
                      <a:pt x="12872" y="36209"/>
                    </a:cubicBezTo>
                    <a:cubicBezTo>
                      <a:pt x="12872" y="36209"/>
                      <a:pt x="12872" y="36209"/>
                      <a:pt x="12639" y="35610"/>
                    </a:cubicBezTo>
                    <a:cubicBezTo>
                      <a:pt x="12639" y="35610"/>
                      <a:pt x="12639" y="35610"/>
                      <a:pt x="13571" y="34713"/>
                    </a:cubicBezTo>
                    <a:cubicBezTo>
                      <a:pt x="13571" y="34713"/>
                      <a:pt x="13571" y="34713"/>
                      <a:pt x="14269" y="34713"/>
                    </a:cubicBezTo>
                    <a:cubicBezTo>
                      <a:pt x="14269" y="34713"/>
                      <a:pt x="14269" y="34713"/>
                      <a:pt x="15667" y="34413"/>
                    </a:cubicBezTo>
                    <a:cubicBezTo>
                      <a:pt x="15667" y="34413"/>
                      <a:pt x="15667" y="34413"/>
                      <a:pt x="17530" y="32917"/>
                    </a:cubicBezTo>
                    <a:cubicBezTo>
                      <a:pt x="17530" y="32917"/>
                      <a:pt x="17530" y="32917"/>
                      <a:pt x="17763" y="33516"/>
                    </a:cubicBezTo>
                    <a:cubicBezTo>
                      <a:pt x="17763" y="33516"/>
                      <a:pt x="17763" y="33516"/>
                      <a:pt x="18927" y="32917"/>
                    </a:cubicBezTo>
                    <a:cubicBezTo>
                      <a:pt x="18927" y="32917"/>
                      <a:pt x="18927" y="32917"/>
                      <a:pt x="18927" y="32618"/>
                    </a:cubicBezTo>
                    <a:cubicBezTo>
                      <a:pt x="18927" y="32618"/>
                      <a:pt x="18927" y="32618"/>
                      <a:pt x="19626" y="32319"/>
                    </a:cubicBezTo>
                    <a:cubicBezTo>
                      <a:pt x="19626" y="32319"/>
                      <a:pt x="19626" y="32319"/>
                      <a:pt x="21023" y="32019"/>
                    </a:cubicBezTo>
                    <a:cubicBezTo>
                      <a:pt x="21023" y="32019"/>
                      <a:pt x="21023" y="32019"/>
                      <a:pt x="22653" y="32019"/>
                    </a:cubicBezTo>
                    <a:cubicBezTo>
                      <a:pt x="22653" y="32019"/>
                      <a:pt x="22653" y="32019"/>
                      <a:pt x="23352" y="32618"/>
                    </a:cubicBezTo>
                    <a:cubicBezTo>
                      <a:pt x="23352" y="32618"/>
                      <a:pt x="23352" y="32618"/>
                      <a:pt x="22886" y="34114"/>
                    </a:cubicBezTo>
                    <a:cubicBezTo>
                      <a:pt x="22886" y="34114"/>
                      <a:pt x="22886" y="34114"/>
                      <a:pt x="22886" y="34713"/>
                    </a:cubicBezTo>
                    <a:cubicBezTo>
                      <a:pt x="22886" y="34713"/>
                      <a:pt x="22886" y="34713"/>
                      <a:pt x="23585" y="35311"/>
                    </a:cubicBezTo>
                    <a:cubicBezTo>
                      <a:pt x="23585" y="35311"/>
                      <a:pt x="23585" y="35311"/>
                      <a:pt x="24283" y="36209"/>
                    </a:cubicBezTo>
                    <a:cubicBezTo>
                      <a:pt x="24283" y="36209"/>
                      <a:pt x="24283" y="36209"/>
                      <a:pt x="25681" y="36209"/>
                    </a:cubicBezTo>
                    <a:cubicBezTo>
                      <a:pt x="25681" y="36209"/>
                      <a:pt x="25681" y="36209"/>
                      <a:pt x="27544" y="36808"/>
                    </a:cubicBezTo>
                    <a:cubicBezTo>
                      <a:pt x="27544" y="36808"/>
                      <a:pt x="27544" y="36808"/>
                      <a:pt x="28941" y="35910"/>
                    </a:cubicBezTo>
                    <a:cubicBezTo>
                      <a:pt x="28941" y="35910"/>
                      <a:pt x="28941" y="35910"/>
                      <a:pt x="29873" y="34713"/>
                    </a:cubicBezTo>
                    <a:cubicBezTo>
                      <a:pt x="29873" y="34713"/>
                      <a:pt x="29873" y="34713"/>
                      <a:pt x="31037" y="33815"/>
                    </a:cubicBezTo>
                    <a:cubicBezTo>
                      <a:pt x="31037" y="33815"/>
                      <a:pt x="30106" y="33216"/>
                      <a:pt x="29873" y="33216"/>
                    </a:cubicBezTo>
                    <a:cubicBezTo>
                      <a:pt x="29407" y="33216"/>
                      <a:pt x="28941" y="32618"/>
                      <a:pt x="28941" y="32618"/>
                    </a:cubicBezTo>
                    <a:cubicBezTo>
                      <a:pt x="28941" y="32618"/>
                      <a:pt x="28941" y="32618"/>
                      <a:pt x="28243" y="32019"/>
                    </a:cubicBezTo>
                    <a:cubicBezTo>
                      <a:pt x="28243" y="32019"/>
                      <a:pt x="28243" y="32019"/>
                      <a:pt x="28243" y="30822"/>
                    </a:cubicBezTo>
                    <a:cubicBezTo>
                      <a:pt x="28243" y="30822"/>
                      <a:pt x="28243" y="30822"/>
                      <a:pt x="28010" y="29326"/>
                    </a:cubicBezTo>
                    <a:cubicBezTo>
                      <a:pt x="28010" y="29326"/>
                      <a:pt x="28010" y="29326"/>
                      <a:pt x="24516" y="28129"/>
                    </a:cubicBezTo>
                    <a:cubicBezTo>
                      <a:pt x="24516" y="28129"/>
                      <a:pt x="24516" y="28129"/>
                      <a:pt x="24516" y="23640"/>
                    </a:cubicBezTo>
                    <a:cubicBezTo>
                      <a:pt x="24516" y="23640"/>
                      <a:pt x="24516" y="23640"/>
                      <a:pt x="22886" y="21546"/>
                    </a:cubicBezTo>
                    <a:cubicBezTo>
                      <a:pt x="22886" y="21546"/>
                      <a:pt x="22886" y="21546"/>
                      <a:pt x="19626" y="17057"/>
                    </a:cubicBezTo>
                    <a:cubicBezTo>
                      <a:pt x="19626" y="17057"/>
                      <a:pt x="19626" y="17057"/>
                      <a:pt x="20091" y="17057"/>
                    </a:cubicBezTo>
                    <a:cubicBezTo>
                      <a:pt x="20091" y="17057"/>
                      <a:pt x="20091" y="17057"/>
                      <a:pt x="20091" y="16159"/>
                    </a:cubicBezTo>
                    <a:cubicBezTo>
                      <a:pt x="20091" y="16159"/>
                      <a:pt x="20091" y="16159"/>
                      <a:pt x="21256" y="16159"/>
                    </a:cubicBezTo>
                    <a:cubicBezTo>
                      <a:pt x="21256" y="16159"/>
                      <a:pt x="21256" y="16159"/>
                      <a:pt x="21256" y="14962"/>
                    </a:cubicBezTo>
                    <a:cubicBezTo>
                      <a:pt x="21256" y="14962"/>
                      <a:pt x="21256" y="14962"/>
                      <a:pt x="21489" y="13466"/>
                    </a:cubicBezTo>
                    <a:cubicBezTo>
                      <a:pt x="21489" y="13466"/>
                      <a:pt x="21489" y="13466"/>
                      <a:pt x="22187" y="13466"/>
                    </a:cubicBezTo>
                    <a:cubicBezTo>
                      <a:pt x="22187" y="13466"/>
                      <a:pt x="22187" y="13466"/>
                      <a:pt x="22886" y="14064"/>
                    </a:cubicBezTo>
                    <a:cubicBezTo>
                      <a:pt x="22886" y="14064"/>
                      <a:pt x="22886" y="14064"/>
                      <a:pt x="24050" y="14064"/>
                    </a:cubicBezTo>
                    <a:cubicBezTo>
                      <a:pt x="24050" y="14064"/>
                      <a:pt x="24050" y="14064"/>
                      <a:pt x="24516" y="14064"/>
                    </a:cubicBezTo>
                    <a:cubicBezTo>
                      <a:pt x="24516" y="14064"/>
                      <a:pt x="24516" y="14064"/>
                      <a:pt x="25681" y="14064"/>
                    </a:cubicBezTo>
                    <a:cubicBezTo>
                      <a:pt x="25681" y="14064"/>
                      <a:pt x="25681" y="14064"/>
                      <a:pt x="27777" y="13166"/>
                    </a:cubicBezTo>
                    <a:cubicBezTo>
                      <a:pt x="27777" y="13166"/>
                      <a:pt x="27777" y="13166"/>
                      <a:pt x="28475" y="12269"/>
                    </a:cubicBezTo>
                    <a:cubicBezTo>
                      <a:pt x="28475" y="12269"/>
                      <a:pt x="28475" y="12269"/>
                      <a:pt x="29174" y="10773"/>
                    </a:cubicBezTo>
                    <a:cubicBezTo>
                      <a:pt x="29174" y="10773"/>
                      <a:pt x="29174" y="10773"/>
                      <a:pt x="29174" y="8379"/>
                    </a:cubicBezTo>
                    <a:cubicBezTo>
                      <a:pt x="29174" y="8379"/>
                      <a:pt x="29174" y="8379"/>
                      <a:pt x="29873" y="8379"/>
                    </a:cubicBezTo>
                    <a:cubicBezTo>
                      <a:pt x="29873" y="8379"/>
                      <a:pt x="29873" y="8379"/>
                      <a:pt x="30571" y="7481"/>
                    </a:cubicBezTo>
                    <a:cubicBezTo>
                      <a:pt x="30571" y="7481"/>
                      <a:pt x="30571" y="7481"/>
                      <a:pt x="31969" y="5984"/>
                    </a:cubicBezTo>
                    <a:cubicBezTo>
                      <a:pt x="31969" y="5984"/>
                      <a:pt x="31969" y="5984"/>
                      <a:pt x="34530" y="5386"/>
                    </a:cubicBezTo>
                    <a:cubicBezTo>
                      <a:pt x="34530" y="5386"/>
                      <a:pt x="34530" y="5386"/>
                      <a:pt x="35462" y="3890"/>
                    </a:cubicBezTo>
                    <a:cubicBezTo>
                      <a:pt x="35462" y="3890"/>
                      <a:pt x="35462" y="3890"/>
                      <a:pt x="36393" y="3291"/>
                    </a:cubicBezTo>
                    <a:cubicBezTo>
                      <a:pt x="36393" y="3291"/>
                      <a:pt x="36393" y="3291"/>
                      <a:pt x="37092" y="2393"/>
                    </a:cubicBezTo>
                    <a:cubicBezTo>
                      <a:pt x="37092" y="2393"/>
                      <a:pt x="37092" y="2393"/>
                      <a:pt x="40818" y="2693"/>
                    </a:cubicBezTo>
                    <a:cubicBezTo>
                      <a:pt x="40818" y="2693"/>
                      <a:pt x="40818" y="2693"/>
                      <a:pt x="41284" y="1197"/>
                    </a:cubicBezTo>
                    <a:cubicBezTo>
                      <a:pt x="41284" y="1197"/>
                      <a:pt x="41284" y="1197"/>
                      <a:pt x="43147" y="0"/>
                    </a:cubicBez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73" name="Shape 1437">
                <a:extLst>
                  <a:ext uri="{FF2B5EF4-FFF2-40B4-BE49-F238E27FC236}">
                    <a16:creationId xmlns:a16="http://schemas.microsoft.com/office/drawing/2014/main" id="{3A1436AC-D47E-68B6-B14A-16A74BC89EA3}"/>
                  </a:ext>
                </a:extLst>
              </p:cNvPr>
              <p:cNvSpPr/>
              <p:nvPr/>
            </p:nvSpPr>
            <p:spPr>
              <a:xfrm>
                <a:off x="6729061" y="5967267"/>
                <a:ext cx="814771" cy="517793"/>
              </a:xfrm>
              <a:custGeom>
                <a:avLst/>
                <a:gdLst/>
                <a:ahLst/>
                <a:cxnLst/>
                <a:rect l="0" t="0" r="0" b="0"/>
                <a:pathLst>
                  <a:path w="120000" h="120000" extrusionOk="0">
                    <a:moveTo>
                      <a:pt x="95419" y="71716"/>
                    </a:moveTo>
                    <a:cubicBezTo>
                      <a:pt x="96188" y="71716"/>
                      <a:pt x="96188" y="71716"/>
                      <a:pt x="96188" y="71716"/>
                    </a:cubicBezTo>
                    <a:cubicBezTo>
                      <a:pt x="97724" y="71716"/>
                      <a:pt x="97724" y="71716"/>
                      <a:pt x="97724" y="71716"/>
                    </a:cubicBezTo>
                    <a:cubicBezTo>
                      <a:pt x="100028" y="74100"/>
                      <a:pt x="100028" y="74100"/>
                      <a:pt x="100028" y="74100"/>
                    </a:cubicBezTo>
                    <a:cubicBezTo>
                      <a:pt x="101948" y="77080"/>
                      <a:pt x="101948" y="77080"/>
                      <a:pt x="101948" y="77080"/>
                    </a:cubicBezTo>
                    <a:cubicBezTo>
                      <a:pt x="101948" y="77080"/>
                      <a:pt x="103101" y="77677"/>
                      <a:pt x="103485" y="77677"/>
                    </a:cubicBezTo>
                    <a:cubicBezTo>
                      <a:pt x="103869" y="77677"/>
                      <a:pt x="104253" y="77677"/>
                      <a:pt x="104637" y="77677"/>
                    </a:cubicBezTo>
                    <a:cubicBezTo>
                      <a:pt x="105021" y="77677"/>
                      <a:pt x="106557" y="77677"/>
                      <a:pt x="106557" y="77677"/>
                    </a:cubicBezTo>
                    <a:cubicBezTo>
                      <a:pt x="110398" y="80061"/>
                      <a:pt x="110398" y="80061"/>
                      <a:pt x="110398" y="80061"/>
                    </a:cubicBezTo>
                    <a:cubicBezTo>
                      <a:pt x="112702" y="83042"/>
                      <a:pt x="112702" y="83042"/>
                      <a:pt x="112702" y="83042"/>
                    </a:cubicBezTo>
                    <a:cubicBezTo>
                      <a:pt x="112702" y="85426"/>
                      <a:pt x="112702" y="85426"/>
                      <a:pt x="112702" y="85426"/>
                    </a:cubicBezTo>
                    <a:cubicBezTo>
                      <a:pt x="113470" y="90791"/>
                      <a:pt x="113470" y="90791"/>
                      <a:pt x="113470" y="90791"/>
                    </a:cubicBezTo>
                    <a:cubicBezTo>
                      <a:pt x="114623" y="90791"/>
                      <a:pt x="114623" y="90791"/>
                      <a:pt x="114623" y="90791"/>
                    </a:cubicBezTo>
                    <a:cubicBezTo>
                      <a:pt x="115391" y="90791"/>
                      <a:pt x="115391" y="90791"/>
                      <a:pt x="115391" y="90791"/>
                    </a:cubicBezTo>
                    <a:cubicBezTo>
                      <a:pt x="115391" y="94367"/>
                      <a:pt x="115391" y="94367"/>
                      <a:pt x="115391" y="94367"/>
                    </a:cubicBezTo>
                    <a:cubicBezTo>
                      <a:pt x="116543" y="94367"/>
                      <a:pt x="116543" y="94367"/>
                      <a:pt x="116543" y="94367"/>
                    </a:cubicBezTo>
                    <a:cubicBezTo>
                      <a:pt x="118079" y="96752"/>
                      <a:pt x="118079" y="96752"/>
                      <a:pt x="118079" y="96752"/>
                    </a:cubicBezTo>
                    <a:cubicBezTo>
                      <a:pt x="120000" y="96752"/>
                      <a:pt x="120000" y="96752"/>
                      <a:pt x="120000" y="96752"/>
                    </a:cubicBezTo>
                    <a:cubicBezTo>
                      <a:pt x="118079" y="100924"/>
                      <a:pt x="118079" y="100924"/>
                      <a:pt x="118079" y="100924"/>
                    </a:cubicBezTo>
                    <a:cubicBezTo>
                      <a:pt x="116543" y="102117"/>
                      <a:pt x="116543" y="102117"/>
                      <a:pt x="116543" y="102117"/>
                    </a:cubicBezTo>
                    <a:cubicBezTo>
                      <a:pt x="114623" y="107482"/>
                      <a:pt x="114623" y="107482"/>
                      <a:pt x="114623" y="107482"/>
                    </a:cubicBezTo>
                    <a:cubicBezTo>
                      <a:pt x="112318" y="108674"/>
                      <a:pt x="112318" y="108674"/>
                      <a:pt x="112318" y="108674"/>
                    </a:cubicBezTo>
                    <a:cubicBezTo>
                      <a:pt x="107709" y="108674"/>
                      <a:pt x="107709" y="108674"/>
                      <a:pt x="107709" y="108674"/>
                    </a:cubicBezTo>
                    <a:cubicBezTo>
                      <a:pt x="106941" y="110462"/>
                      <a:pt x="106941" y="110462"/>
                      <a:pt x="106941" y="110462"/>
                    </a:cubicBezTo>
                    <a:cubicBezTo>
                      <a:pt x="103869" y="110462"/>
                      <a:pt x="103869" y="110462"/>
                      <a:pt x="103869" y="110462"/>
                    </a:cubicBezTo>
                    <a:cubicBezTo>
                      <a:pt x="103101" y="114635"/>
                      <a:pt x="103101" y="114635"/>
                      <a:pt x="103101" y="114635"/>
                    </a:cubicBezTo>
                    <a:cubicBezTo>
                      <a:pt x="102717" y="117615"/>
                      <a:pt x="102717" y="117615"/>
                      <a:pt x="102717" y="117615"/>
                    </a:cubicBezTo>
                    <a:cubicBezTo>
                      <a:pt x="101948" y="118808"/>
                      <a:pt x="101948" y="118808"/>
                      <a:pt x="101948" y="118808"/>
                    </a:cubicBezTo>
                    <a:cubicBezTo>
                      <a:pt x="101180" y="120000"/>
                      <a:pt x="101180" y="120000"/>
                      <a:pt x="101180" y="120000"/>
                    </a:cubicBezTo>
                    <a:cubicBezTo>
                      <a:pt x="100028" y="120000"/>
                      <a:pt x="100028" y="120000"/>
                      <a:pt x="100028" y="120000"/>
                    </a:cubicBezTo>
                    <a:cubicBezTo>
                      <a:pt x="98876" y="117019"/>
                      <a:pt x="98876" y="117019"/>
                      <a:pt x="98876" y="117019"/>
                    </a:cubicBezTo>
                    <a:cubicBezTo>
                      <a:pt x="96188" y="115231"/>
                      <a:pt x="96188" y="115231"/>
                      <a:pt x="96188" y="115231"/>
                    </a:cubicBezTo>
                    <a:cubicBezTo>
                      <a:pt x="94651" y="112846"/>
                      <a:pt x="94651" y="112846"/>
                      <a:pt x="94651" y="112846"/>
                    </a:cubicBezTo>
                    <a:cubicBezTo>
                      <a:pt x="94651" y="111654"/>
                      <a:pt x="94651" y="111654"/>
                      <a:pt x="94651" y="111654"/>
                    </a:cubicBezTo>
                    <a:cubicBezTo>
                      <a:pt x="94651" y="109866"/>
                      <a:pt x="94651" y="109866"/>
                      <a:pt x="94651" y="109866"/>
                    </a:cubicBezTo>
                    <a:cubicBezTo>
                      <a:pt x="94651" y="107482"/>
                      <a:pt x="94651" y="107482"/>
                      <a:pt x="94651" y="107482"/>
                    </a:cubicBezTo>
                    <a:cubicBezTo>
                      <a:pt x="94651" y="106289"/>
                      <a:pt x="94651" y="106289"/>
                      <a:pt x="94651" y="106289"/>
                    </a:cubicBezTo>
                    <a:cubicBezTo>
                      <a:pt x="94651" y="101521"/>
                      <a:pt x="94651" y="101521"/>
                      <a:pt x="94651" y="101521"/>
                    </a:cubicBezTo>
                    <a:cubicBezTo>
                      <a:pt x="94651" y="100328"/>
                      <a:pt x="94651" y="100328"/>
                      <a:pt x="94651" y="100328"/>
                    </a:cubicBezTo>
                    <a:cubicBezTo>
                      <a:pt x="94651" y="97348"/>
                      <a:pt x="94651" y="97348"/>
                      <a:pt x="94651" y="97348"/>
                    </a:cubicBezTo>
                    <a:cubicBezTo>
                      <a:pt x="92731" y="93175"/>
                      <a:pt x="92731" y="93175"/>
                      <a:pt x="92731" y="93175"/>
                    </a:cubicBezTo>
                    <a:cubicBezTo>
                      <a:pt x="91579" y="91387"/>
                      <a:pt x="91579" y="91387"/>
                      <a:pt x="91579" y="91387"/>
                    </a:cubicBezTo>
                    <a:cubicBezTo>
                      <a:pt x="91579" y="89598"/>
                      <a:pt x="91579" y="89598"/>
                      <a:pt x="91579" y="89598"/>
                    </a:cubicBezTo>
                    <a:cubicBezTo>
                      <a:pt x="91579" y="88406"/>
                      <a:pt x="91579" y="88406"/>
                      <a:pt x="91579" y="88406"/>
                    </a:cubicBezTo>
                    <a:cubicBezTo>
                      <a:pt x="92731" y="86022"/>
                      <a:pt x="92731" y="86022"/>
                      <a:pt x="92731" y="86022"/>
                    </a:cubicBezTo>
                    <a:cubicBezTo>
                      <a:pt x="94651" y="85426"/>
                      <a:pt x="94651" y="85426"/>
                      <a:pt x="94651" y="85426"/>
                    </a:cubicBezTo>
                    <a:cubicBezTo>
                      <a:pt x="96188" y="83042"/>
                      <a:pt x="96188" y="83042"/>
                      <a:pt x="96188" y="83042"/>
                    </a:cubicBezTo>
                    <a:lnTo>
                      <a:pt x="96188" y="80061"/>
                    </a:lnTo>
                    <a:cubicBezTo>
                      <a:pt x="95419" y="74696"/>
                      <a:pt x="95419" y="74696"/>
                      <a:pt x="95419" y="74696"/>
                    </a:cubicBezTo>
                    <a:cubicBezTo>
                      <a:pt x="95419" y="73504"/>
                      <a:pt x="95419" y="73504"/>
                      <a:pt x="95419" y="73504"/>
                    </a:cubicBezTo>
                    <a:cubicBezTo>
                      <a:pt x="95419" y="71716"/>
                      <a:pt x="95419" y="71716"/>
                      <a:pt x="95419" y="71716"/>
                    </a:cubicBezTo>
                    <a:close/>
                    <a:moveTo>
                      <a:pt x="70375" y="46863"/>
                    </a:moveTo>
                    <a:lnTo>
                      <a:pt x="71729" y="46863"/>
                    </a:lnTo>
                    <a:lnTo>
                      <a:pt x="72631" y="46863"/>
                    </a:lnTo>
                    <a:lnTo>
                      <a:pt x="73533" y="48283"/>
                    </a:lnTo>
                    <a:lnTo>
                      <a:pt x="74435" y="50413"/>
                    </a:lnTo>
                    <a:lnTo>
                      <a:pt x="74435" y="52544"/>
                    </a:lnTo>
                    <a:lnTo>
                      <a:pt x="72631" y="53964"/>
                    </a:lnTo>
                    <a:lnTo>
                      <a:pt x="71729" y="52544"/>
                    </a:lnTo>
                    <a:lnTo>
                      <a:pt x="71729" y="50413"/>
                    </a:lnTo>
                    <a:lnTo>
                      <a:pt x="70375" y="48993"/>
                    </a:lnTo>
                    <a:lnTo>
                      <a:pt x="70375" y="48283"/>
                    </a:lnTo>
                    <a:close/>
                    <a:moveTo>
                      <a:pt x="78947" y="43313"/>
                    </a:moveTo>
                    <a:lnTo>
                      <a:pt x="80300" y="43313"/>
                    </a:lnTo>
                    <a:lnTo>
                      <a:pt x="81654" y="45443"/>
                    </a:lnTo>
                    <a:lnTo>
                      <a:pt x="82556" y="46863"/>
                    </a:lnTo>
                    <a:lnTo>
                      <a:pt x="84361" y="48283"/>
                    </a:lnTo>
                    <a:lnTo>
                      <a:pt x="84361" y="46863"/>
                    </a:lnTo>
                    <a:lnTo>
                      <a:pt x="86616" y="46863"/>
                    </a:lnTo>
                    <a:lnTo>
                      <a:pt x="87969" y="46863"/>
                    </a:lnTo>
                    <a:lnTo>
                      <a:pt x="89774" y="48994"/>
                    </a:lnTo>
                    <a:lnTo>
                      <a:pt x="92932" y="52544"/>
                    </a:lnTo>
                    <a:lnTo>
                      <a:pt x="92932" y="56094"/>
                    </a:lnTo>
                    <a:lnTo>
                      <a:pt x="91578" y="58224"/>
                    </a:lnTo>
                    <a:lnTo>
                      <a:pt x="90225" y="58224"/>
                    </a:lnTo>
                    <a:lnTo>
                      <a:pt x="88872" y="58224"/>
                    </a:lnTo>
                    <a:lnTo>
                      <a:pt x="88872" y="58934"/>
                    </a:lnTo>
                    <a:lnTo>
                      <a:pt x="85714" y="58934"/>
                    </a:lnTo>
                    <a:lnTo>
                      <a:pt x="84361" y="58934"/>
                    </a:lnTo>
                    <a:lnTo>
                      <a:pt x="83909" y="58934"/>
                    </a:lnTo>
                    <a:lnTo>
                      <a:pt x="83007" y="56804"/>
                    </a:lnTo>
                    <a:lnTo>
                      <a:pt x="82556" y="53964"/>
                    </a:lnTo>
                    <a:lnTo>
                      <a:pt x="83007" y="51124"/>
                    </a:lnTo>
                    <a:lnTo>
                      <a:pt x="80751" y="51124"/>
                    </a:lnTo>
                    <a:lnTo>
                      <a:pt x="78947" y="50413"/>
                    </a:lnTo>
                    <a:lnTo>
                      <a:pt x="78947" y="48283"/>
                    </a:lnTo>
                    <a:lnTo>
                      <a:pt x="78947" y="46863"/>
                    </a:lnTo>
                    <a:lnTo>
                      <a:pt x="78947" y="44733"/>
                    </a:lnTo>
                    <a:close/>
                    <a:moveTo>
                      <a:pt x="65864" y="37633"/>
                    </a:moveTo>
                    <a:lnTo>
                      <a:pt x="66766" y="37633"/>
                    </a:lnTo>
                    <a:lnTo>
                      <a:pt x="69473" y="37633"/>
                    </a:lnTo>
                    <a:lnTo>
                      <a:pt x="71728" y="37633"/>
                    </a:lnTo>
                    <a:lnTo>
                      <a:pt x="72179" y="40473"/>
                    </a:lnTo>
                    <a:lnTo>
                      <a:pt x="77142" y="40473"/>
                    </a:lnTo>
                    <a:lnTo>
                      <a:pt x="74886" y="42603"/>
                    </a:lnTo>
                    <a:lnTo>
                      <a:pt x="74435" y="43313"/>
                    </a:lnTo>
                    <a:lnTo>
                      <a:pt x="74435" y="41893"/>
                    </a:lnTo>
                    <a:lnTo>
                      <a:pt x="73082" y="41893"/>
                    </a:lnTo>
                    <a:lnTo>
                      <a:pt x="72179" y="41893"/>
                    </a:lnTo>
                    <a:lnTo>
                      <a:pt x="70826" y="41893"/>
                    </a:lnTo>
                    <a:lnTo>
                      <a:pt x="69924" y="41893"/>
                    </a:lnTo>
                    <a:lnTo>
                      <a:pt x="69022" y="41893"/>
                    </a:lnTo>
                    <a:lnTo>
                      <a:pt x="67668" y="41893"/>
                    </a:lnTo>
                    <a:lnTo>
                      <a:pt x="65864" y="41183"/>
                    </a:lnTo>
                    <a:lnTo>
                      <a:pt x="65864" y="40473"/>
                    </a:lnTo>
                    <a:lnTo>
                      <a:pt x="65864" y="39053"/>
                    </a:lnTo>
                    <a:close/>
                    <a:moveTo>
                      <a:pt x="47819" y="20591"/>
                    </a:moveTo>
                    <a:lnTo>
                      <a:pt x="49623" y="20591"/>
                    </a:lnTo>
                    <a:lnTo>
                      <a:pt x="50526" y="20591"/>
                    </a:lnTo>
                    <a:lnTo>
                      <a:pt x="51428" y="21301"/>
                    </a:lnTo>
                    <a:lnTo>
                      <a:pt x="51879" y="22721"/>
                    </a:lnTo>
                    <a:lnTo>
                      <a:pt x="53232" y="26272"/>
                    </a:lnTo>
                    <a:lnTo>
                      <a:pt x="54586" y="26272"/>
                    </a:lnTo>
                    <a:lnTo>
                      <a:pt x="55488" y="29822"/>
                    </a:lnTo>
                    <a:lnTo>
                      <a:pt x="55488" y="32662"/>
                    </a:lnTo>
                    <a:lnTo>
                      <a:pt x="55488" y="34793"/>
                    </a:lnTo>
                    <a:lnTo>
                      <a:pt x="54135" y="34793"/>
                    </a:lnTo>
                    <a:lnTo>
                      <a:pt x="52781" y="32662"/>
                    </a:lnTo>
                    <a:lnTo>
                      <a:pt x="51879" y="31242"/>
                    </a:lnTo>
                    <a:lnTo>
                      <a:pt x="49623" y="32662"/>
                    </a:lnTo>
                    <a:lnTo>
                      <a:pt x="47819" y="33372"/>
                    </a:lnTo>
                    <a:lnTo>
                      <a:pt x="46466" y="31952"/>
                    </a:lnTo>
                    <a:lnTo>
                      <a:pt x="45563" y="29822"/>
                    </a:lnTo>
                    <a:lnTo>
                      <a:pt x="43308" y="27692"/>
                    </a:lnTo>
                    <a:lnTo>
                      <a:pt x="43308" y="25562"/>
                    </a:lnTo>
                    <a:lnTo>
                      <a:pt x="43308" y="22721"/>
                    </a:lnTo>
                    <a:lnTo>
                      <a:pt x="44661" y="22721"/>
                    </a:lnTo>
                    <a:lnTo>
                      <a:pt x="46014" y="22721"/>
                    </a:lnTo>
                    <a:lnTo>
                      <a:pt x="46014" y="21301"/>
                    </a:lnTo>
                    <a:close/>
                    <a:moveTo>
                      <a:pt x="3157" y="6390"/>
                    </a:moveTo>
                    <a:lnTo>
                      <a:pt x="3157" y="8520"/>
                    </a:lnTo>
                    <a:lnTo>
                      <a:pt x="3157" y="9941"/>
                    </a:lnTo>
                    <a:lnTo>
                      <a:pt x="2255" y="11361"/>
                    </a:lnTo>
                    <a:lnTo>
                      <a:pt x="1804" y="12781"/>
                    </a:lnTo>
                    <a:lnTo>
                      <a:pt x="1804" y="15621"/>
                    </a:lnTo>
                    <a:lnTo>
                      <a:pt x="0" y="14201"/>
                    </a:lnTo>
                    <a:lnTo>
                      <a:pt x="0" y="12781"/>
                    </a:lnTo>
                    <a:lnTo>
                      <a:pt x="0" y="11361"/>
                    </a:lnTo>
                    <a:lnTo>
                      <a:pt x="1804" y="8520"/>
                    </a:lnTo>
                    <a:close/>
                    <a:moveTo>
                      <a:pt x="14887" y="0"/>
                    </a:moveTo>
                    <a:lnTo>
                      <a:pt x="16240" y="0"/>
                    </a:lnTo>
                    <a:lnTo>
                      <a:pt x="19849" y="0"/>
                    </a:lnTo>
                    <a:lnTo>
                      <a:pt x="21202" y="0"/>
                    </a:lnTo>
                    <a:lnTo>
                      <a:pt x="22556" y="3550"/>
                    </a:lnTo>
                    <a:lnTo>
                      <a:pt x="22556" y="4260"/>
                    </a:lnTo>
                    <a:lnTo>
                      <a:pt x="22556" y="6390"/>
                    </a:lnTo>
                    <a:lnTo>
                      <a:pt x="22105" y="8520"/>
                    </a:lnTo>
                    <a:lnTo>
                      <a:pt x="22105" y="9230"/>
                    </a:lnTo>
                    <a:lnTo>
                      <a:pt x="20751" y="11360"/>
                    </a:lnTo>
                    <a:lnTo>
                      <a:pt x="19849" y="11360"/>
                    </a:lnTo>
                    <a:lnTo>
                      <a:pt x="18496" y="11360"/>
                    </a:lnTo>
                    <a:lnTo>
                      <a:pt x="17593" y="11360"/>
                    </a:lnTo>
                    <a:lnTo>
                      <a:pt x="15338" y="9230"/>
                    </a:lnTo>
                    <a:lnTo>
                      <a:pt x="14887" y="9230"/>
                    </a:lnTo>
                    <a:lnTo>
                      <a:pt x="12631" y="6390"/>
                    </a:lnTo>
                    <a:lnTo>
                      <a:pt x="12631" y="2840"/>
                    </a:lnTo>
                    <a:lnTo>
                      <a:pt x="12631" y="1420"/>
                    </a:ln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sp>
          <p:nvSpPr>
            <p:cNvPr id="70" name="Freeform: Shape 69">
              <a:extLst>
                <a:ext uri="{FF2B5EF4-FFF2-40B4-BE49-F238E27FC236}">
                  <a16:creationId xmlns:a16="http://schemas.microsoft.com/office/drawing/2014/main" id="{4BBE83E6-ECF8-9930-63EC-A8836BDE4B14}"/>
                </a:ext>
              </a:extLst>
            </p:cNvPr>
            <p:cNvSpPr/>
            <p:nvPr/>
          </p:nvSpPr>
          <p:spPr>
            <a:xfrm>
              <a:off x="4083458" y="1529345"/>
              <a:ext cx="1133329" cy="1942473"/>
            </a:xfrm>
            <a:custGeom>
              <a:avLst/>
              <a:gdLst>
                <a:gd name="csX0" fmla="*/ 602283 w 1133329"/>
                <a:gd name="csY0" fmla="*/ 1294934 h 1942473"/>
                <a:gd name="csX1" fmla="*/ 603220 w 1133329"/>
                <a:gd name="csY1" fmla="*/ 1302134 h 1942473"/>
                <a:gd name="csX2" fmla="*/ 603419 w 1133329"/>
                <a:gd name="csY2" fmla="*/ 1302134 h 1942473"/>
                <a:gd name="csX3" fmla="*/ 579904 w 1133329"/>
                <a:gd name="csY3" fmla="*/ 1278773 h 1942473"/>
                <a:gd name="csX4" fmla="*/ 579064 w 1133329"/>
                <a:gd name="csY4" fmla="*/ 1278820 h 1942473"/>
                <a:gd name="csX5" fmla="*/ 581975 w 1133329"/>
                <a:gd name="csY5" fmla="*/ 1302134 h 1942473"/>
                <a:gd name="csX6" fmla="*/ 582495 w 1133329"/>
                <a:gd name="csY6" fmla="*/ 1302134 h 1942473"/>
                <a:gd name="csX7" fmla="*/ 582171 w 1133329"/>
                <a:gd name="csY7" fmla="*/ 1299215 h 1942473"/>
                <a:gd name="csX8" fmla="*/ 579904 w 1133329"/>
                <a:gd name="csY8" fmla="*/ 1278773 h 1942473"/>
                <a:gd name="csX9" fmla="*/ 595448 w 1133329"/>
                <a:gd name="csY9" fmla="*/ 1242432 h 1942473"/>
                <a:gd name="csX10" fmla="*/ 595642 w 1133329"/>
                <a:gd name="csY10" fmla="*/ 1243921 h 1942473"/>
                <a:gd name="csX11" fmla="*/ 605865 w 1133329"/>
                <a:gd name="csY11" fmla="*/ 1243921 h 1942473"/>
                <a:gd name="csX12" fmla="*/ 759894 w 1133329"/>
                <a:gd name="csY12" fmla="*/ 710214 h 1942473"/>
                <a:gd name="csX13" fmla="*/ 690403 w 1133329"/>
                <a:gd name="csY13" fmla="*/ 724126 h 1942473"/>
                <a:gd name="csX14" fmla="*/ 658014 w 1133329"/>
                <a:gd name="csY14" fmla="*/ 730610 h 1942473"/>
                <a:gd name="csX15" fmla="*/ 658440 w 1133329"/>
                <a:gd name="csY15" fmla="*/ 731672 h 1942473"/>
                <a:gd name="csX16" fmla="*/ 761220 w 1133329"/>
                <a:gd name="csY16" fmla="*/ 711184 h 1942473"/>
                <a:gd name="csX17" fmla="*/ 968164 w 1133329"/>
                <a:gd name="csY17" fmla="*/ 457991 h 1942473"/>
                <a:gd name="csX18" fmla="*/ 854590 w 1133329"/>
                <a:gd name="csY18" fmla="*/ 481020 h 1942473"/>
                <a:gd name="csX19" fmla="*/ 803888 w 1133329"/>
                <a:gd name="csY19" fmla="*/ 489632 h 1942473"/>
                <a:gd name="csX20" fmla="*/ 853255 w 1133329"/>
                <a:gd name="csY20" fmla="*/ 481789 h 1942473"/>
                <a:gd name="csX21" fmla="*/ 948434 w 1133329"/>
                <a:gd name="csY21" fmla="*/ 462077 h 1942473"/>
                <a:gd name="csX22" fmla="*/ 519165 w 1133329"/>
                <a:gd name="csY22" fmla="*/ 445472 h 1942473"/>
                <a:gd name="csX23" fmla="*/ 523781 w 1133329"/>
                <a:gd name="csY23" fmla="*/ 447319 h 1942473"/>
                <a:gd name="csX24" fmla="*/ 529902 w 1133329"/>
                <a:gd name="csY24" fmla="*/ 447319 h 1942473"/>
                <a:gd name="csX25" fmla="*/ 529903 w 1133329"/>
                <a:gd name="csY25" fmla="*/ 447318 h 1942473"/>
                <a:gd name="csX26" fmla="*/ 523780 w 1133329"/>
                <a:gd name="csY26" fmla="*/ 447318 h 1942473"/>
                <a:gd name="csX27" fmla="*/ 504884 w 1133329"/>
                <a:gd name="csY27" fmla="*/ 438208 h 1942473"/>
                <a:gd name="csX28" fmla="*/ 508461 w 1133329"/>
                <a:gd name="csY28" fmla="*/ 441190 h 1942473"/>
                <a:gd name="csX29" fmla="*/ 508462 w 1133329"/>
                <a:gd name="csY29" fmla="*/ 441190 h 1942473"/>
                <a:gd name="csX30" fmla="*/ 477835 w 1133329"/>
                <a:gd name="csY30" fmla="*/ 416680 h 1942473"/>
                <a:gd name="csX31" fmla="*/ 476824 w 1133329"/>
                <a:gd name="csY31" fmla="*/ 418703 h 1942473"/>
                <a:gd name="csX32" fmla="*/ 477835 w 1133329"/>
                <a:gd name="csY32" fmla="*/ 416681 h 1942473"/>
                <a:gd name="csX33" fmla="*/ 487020 w 1133329"/>
                <a:gd name="csY33" fmla="*/ 416681 h 1942473"/>
                <a:gd name="csX34" fmla="*/ 490084 w 1133329"/>
                <a:gd name="csY34" fmla="*/ 425869 h 1942473"/>
                <a:gd name="csX35" fmla="*/ 490085 w 1133329"/>
                <a:gd name="csY35" fmla="*/ 425870 h 1942473"/>
                <a:gd name="csX36" fmla="*/ 487023 w 1133329"/>
                <a:gd name="csY36" fmla="*/ 416680 h 1942473"/>
                <a:gd name="csX37" fmla="*/ 621811 w 1133329"/>
                <a:gd name="csY37" fmla="*/ 403859 h 1942473"/>
                <a:gd name="csX38" fmla="*/ 609544 w 1133329"/>
                <a:gd name="csY38" fmla="*/ 410551 h 1942473"/>
                <a:gd name="csX39" fmla="*/ 606068 w 1133329"/>
                <a:gd name="csY39" fmla="*/ 413532 h 1942473"/>
                <a:gd name="csX40" fmla="*/ 609544 w 1133329"/>
                <a:gd name="csY40" fmla="*/ 410552 h 1942473"/>
                <a:gd name="csX41" fmla="*/ 692247 w 1133329"/>
                <a:gd name="csY41" fmla="*/ 245106 h 1942473"/>
                <a:gd name="csX42" fmla="*/ 689183 w 1133329"/>
                <a:gd name="csY42" fmla="*/ 266551 h 1942473"/>
                <a:gd name="csX43" fmla="*/ 683754 w 1133329"/>
                <a:gd name="csY43" fmla="*/ 288275 h 1942473"/>
                <a:gd name="csX44" fmla="*/ 689185 w 1133329"/>
                <a:gd name="csY44" fmla="*/ 266550 h 1942473"/>
                <a:gd name="csX45" fmla="*/ 692248 w 1133329"/>
                <a:gd name="csY45" fmla="*/ 245107 h 1942473"/>
                <a:gd name="csX46" fmla="*/ 740646 w 1133329"/>
                <a:gd name="csY46" fmla="*/ 224877 h 1942473"/>
                <a:gd name="csX47" fmla="*/ 738192 w 1133329"/>
                <a:gd name="csY47" fmla="*/ 229785 h 1942473"/>
                <a:gd name="csX48" fmla="*/ 732741 w 1133329"/>
                <a:gd name="csY48" fmla="*/ 244328 h 1942473"/>
                <a:gd name="csX49" fmla="*/ 738195 w 1133329"/>
                <a:gd name="csY49" fmla="*/ 229786 h 1942473"/>
                <a:gd name="csX50" fmla="*/ 912785 w 1133329"/>
                <a:gd name="csY50" fmla="*/ 214705 h 1942473"/>
                <a:gd name="csX51" fmla="*/ 912785 w 1133329"/>
                <a:gd name="csY51" fmla="*/ 229786 h 1942473"/>
                <a:gd name="csX52" fmla="*/ 918913 w 1133329"/>
                <a:gd name="csY52" fmla="*/ 235912 h 1942473"/>
                <a:gd name="csX53" fmla="*/ 928104 w 1133329"/>
                <a:gd name="csY53" fmla="*/ 232849 h 1942473"/>
                <a:gd name="csX54" fmla="*/ 930007 w 1133329"/>
                <a:gd name="csY54" fmla="*/ 231897 h 1942473"/>
                <a:gd name="csX55" fmla="*/ 926948 w 1133329"/>
                <a:gd name="csY55" fmla="*/ 232924 h 1942473"/>
                <a:gd name="csX56" fmla="*/ 919166 w 1133329"/>
                <a:gd name="csY56" fmla="*/ 235540 h 1942473"/>
                <a:gd name="csX57" fmla="*/ 913976 w 1133329"/>
                <a:gd name="csY57" fmla="*/ 230310 h 1942473"/>
                <a:gd name="csX58" fmla="*/ 913652 w 1133329"/>
                <a:gd name="csY58" fmla="*/ 226060 h 1942473"/>
                <a:gd name="csX59" fmla="*/ 922437 w 1133329"/>
                <a:gd name="csY59" fmla="*/ 192329 h 1942473"/>
                <a:gd name="csX60" fmla="*/ 921977 w 1133329"/>
                <a:gd name="csY60" fmla="*/ 193019 h 1942473"/>
                <a:gd name="csX61" fmla="*/ 914355 w 1133329"/>
                <a:gd name="csY61" fmla="*/ 195559 h 1942473"/>
                <a:gd name="csX62" fmla="*/ 921761 w 1133329"/>
                <a:gd name="csY62" fmla="*/ 193692 h 1942473"/>
                <a:gd name="csX63" fmla="*/ 922409 w 1133329"/>
                <a:gd name="csY63" fmla="*/ 192384 h 1942473"/>
                <a:gd name="csX64" fmla="*/ 788614 w 1133329"/>
                <a:gd name="csY64" fmla="*/ 172518 h 1942473"/>
                <a:gd name="csX65" fmla="*/ 787201 w 1133329"/>
                <a:gd name="csY65" fmla="*/ 174638 h 1942473"/>
                <a:gd name="csX66" fmla="*/ 787204 w 1133329"/>
                <a:gd name="csY66" fmla="*/ 174635 h 1942473"/>
                <a:gd name="csX67" fmla="*/ 918120 w 1133329"/>
                <a:gd name="csY67" fmla="*/ 166383 h 1942473"/>
                <a:gd name="csX68" fmla="*/ 924567 w 1133329"/>
                <a:gd name="csY68" fmla="*/ 171218 h 1942473"/>
                <a:gd name="csX69" fmla="*/ 924356 w 1133329"/>
                <a:gd name="csY69" fmla="*/ 170154 h 1942473"/>
                <a:gd name="csX70" fmla="*/ 922734 w 1133329"/>
                <a:gd name="csY70" fmla="*/ 169173 h 1942473"/>
                <a:gd name="csX71" fmla="*/ 724573 w 1133329"/>
                <a:gd name="csY71" fmla="*/ 123075 h 1942473"/>
                <a:gd name="csX72" fmla="*/ 701221 w 1133329"/>
                <a:gd name="csY72" fmla="*/ 151843 h 1942473"/>
                <a:gd name="csX73" fmla="*/ 699923 w 1133329"/>
                <a:gd name="csY73" fmla="*/ 151843 h 1942473"/>
                <a:gd name="csX74" fmla="*/ 692010 w 1133329"/>
                <a:gd name="csY74" fmla="*/ 151843 h 1942473"/>
                <a:gd name="csX75" fmla="*/ 692247 w 1133329"/>
                <a:gd name="csY75" fmla="*/ 153189 h 1942473"/>
                <a:gd name="csX76" fmla="*/ 701438 w 1133329"/>
                <a:gd name="csY76" fmla="*/ 153189 h 1942473"/>
                <a:gd name="csX77" fmla="*/ 725522 w 1133329"/>
                <a:gd name="csY77" fmla="*/ 123075 h 1942473"/>
                <a:gd name="csX78" fmla="*/ 799456 w 1133329"/>
                <a:gd name="csY78" fmla="*/ 119487 h 1942473"/>
                <a:gd name="csX79" fmla="*/ 799456 w 1133329"/>
                <a:gd name="csY79" fmla="*/ 119490 h 1942473"/>
                <a:gd name="csX80" fmla="*/ 815259 w 1133329"/>
                <a:gd name="csY80" fmla="*/ 128270 h 1942473"/>
                <a:gd name="csX81" fmla="*/ 859788 w 1133329"/>
                <a:gd name="csY81" fmla="*/ 117771 h 1942473"/>
                <a:gd name="csX82" fmla="*/ 863780 w 1133329"/>
                <a:gd name="csY82" fmla="*/ 131744 h 1942473"/>
                <a:gd name="csX83" fmla="*/ 866838 w 1133329"/>
                <a:gd name="csY83" fmla="*/ 131744 h 1942473"/>
                <a:gd name="csX84" fmla="*/ 866840 w 1133329"/>
                <a:gd name="csY84" fmla="*/ 131743 h 1942473"/>
                <a:gd name="csX85" fmla="*/ 866842 w 1133329"/>
                <a:gd name="csY85" fmla="*/ 131744 h 1942473"/>
                <a:gd name="csX86" fmla="*/ 866844 w 1133329"/>
                <a:gd name="csY86" fmla="*/ 131744 h 1942473"/>
                <a:gd name="csX87" fmla="*/ 866843 w 1133329"/>
                <a:gd name="csY87" fmla="*/ 131744 h 1942473"/>
                <a:gd name="csX88" fmla="*/ 897472 w 1133329"/>
                <a:gd name="csY88" fmla="*/ 150126 h 1942473"/>
                <a:gd name="csX89" fmla="*/ 906333 w 1133329"/>
                <a:gd name="csY89" fmla="*/ 157217 h 1942473"/>
                <a:gd name="csX90" fmla="*/ 898410 w 1133329"/>
                <a:gd name="csY90" fmla="*/ 149230 h 1942473"/>
                <a:gd name="csX91" fmla="*/ 867273 w 1133329"/>
                <a:gd name="csY91" fmla="*/ 130919 h 1942473"/>
                <a:gd name="csX92" fmla="*/ 864678 w 1133329"/>
                <a:gd name="csY92" fmla="*/ 130919 h 1942473"/>
                <a:gd name="csX93" fmla="*/ 863705 w 1133329"/>
                <a:gd name="csY93" fmla="*/ 128304 h 1942473"/>
                <a:gd name="csX94" fmla="*/ 755706 w 1133329"/>
                <a:gd name="csY94" fmla="*/ 102151 h 1942473"/>
                <a:gd name="csX95" fmla="*/ 753760 w 1133329"/>
                <a:gd name="csY95" fmla="*/ 104766 h 1942473"/>
                <a:gd name="csX96" fmla="*/ 740529 w 1133329"/>
                <a:gd name="csY96" fmla="*/ 122551 h 1942473"/>
                <a:gd name="csX97" fmla="*/ 741256 w 1133329"/>
                <a:gd name="csY97" fmla="*/ 122551 h 1942473"/>
                <a:gd name="csX98" fmla="*/ 756571 w 1133329"/>
                <a:gd name="csY98" fmla="*/ 104170 h 1942473"/>
                <a:gd name="csX99" fmla="*/ 759635 w 1133329"/>
                <a:gd name="csY99" fmla="*/ 104170 h 1942473"/>
                <a:gd name="csX100" fmla="*/ 762698 w 1133329"/>
                <a:gd name="csY100" fmla="*/ 107234 h 1942473"/>
                <a:gd name="csX101" fmla="*/ 763239 w 1133329"/>
                <a:gd name="csY101" fmla="*/ 106873 h 1942473"/>
                <a:gd name="csX102" fmla="*/ 760896 w 1133329"/>
                <a:gd name="csY102" fmla="*/ 102151 h 1942473"/>
                <a:gd name="csX103" fmla="*/ 755706 w 1133329"/>
                <a:gd name="csY103" fmla="*/ 102151 h 1942473"/>
                <a:gd name="csX104" fmla="*/ 810194 w 1133329"/>
                <a:gd name="csY104" fmla="*/ 83840 h 1942473"/>
                <a:gd name="csX105" fmla="*/ 789437 w 1133329"/>
                <a:gd name="csY105" fmla="*/ 94304 h 1942473"/>
                <a:gd name="csX106" fmla="*/ 781652 w 1133329"/>
                <a:gd name="csY106" fmla="*/ 94304 h 1942473"/>
                <a:gd name="csX107" fmla="*/ 779382 w 1133329"/>
                <a:gd name="csY107" fmla="*/ 95938 h 1942473"/>
                <a:gd name="csX108" fmla="*/ 776192 w 1133329"/>
                <a:gd name="csY108" fmla="*/ 98236 h 1942473"/>
                <a:gd name="csX109" fmla="*/ 781077 w 1133329"/>
                <a:gd name="csY109" fmla="*/ 94978 h 1942473"/>
                <a:gd name="csX110" fmla="*/ 790265 w 1133329"/>
                <a:gd name="csY110" fmla="*/ 94978 h 1942473"/>
                <a:gd name="csX111" fmla="*/ 811707 w 1133329"/>
                <a:gd name="csY111" fmla="*/ 85785 h 1942473"/>
                <a:gd name="csX112" fmla="*/ 845401 w 1133329"/>
                <a:gd name="csY112" fmla="*/ 94978 h 1942473"/>
                <a:gd name="csX113" fmla="*/ 854431 w 1133329"/>
                <a:gd name="csY113" fmla="*/ 106269 h 1942473"/>
                <a:gd name="csX114" fmla="*/ 846517 w 1133329"/>
                <a:gd name="csY114" fmla="*/ 94304 h 1942473"/>
                <a:gd name="csX115" fmla="*/ 810194 w 1133329"/>
                <a:gd name="csY115" fmla="*/ 83840 h 1942473"/>
                <a:gd name="csX116" fmla="*/ 560534 w 1133329"/>
                <a:gd name="csY116" fmla="*/ 0 h 1942473"/>
                <a:gd name="csX117" fmla="*/ 569726 w 1133329"/>
                <a:gd name="csY117" fmla="*/ 0 h 1942473"/>
                <a:gd name="csX118" fmla="*/ 588105 w 1133329"/>
                <a:gd name="csY118" fmla="*/ 119487 h 1942473"/>
                <a:gd name="csX119" fmla="*/ 683059 w 1133329"/>
                <a:gd name="csY119" fmla="*/ 101106 h 1942473"/>
                <a:gd name="csX120" fmla="*/ 684556 w 1133329"/>
                <a:gd name="csY120" fmla="*/ 109594 h 1942473"/>
                <a:gd name="csX121" fmla="*/ 683060 w 1133329"/>
                <a:gd name="csY121" fmla="*/ 99534 h 1942473"/>
                <a:gd name="csX122" fmla="*/ 969535 w 1133329"/>
                <a:gd name="csY122" fmla="*/ 47813 h 1942473"/>
                <a:gd name="csX123" fmla="*/ 1029251 w 1133329"/>
                <a:gd name="csY123" fmla="*/ 37032 h 1942473"/>
                <a:gd name="csX124" fmla="*/ 1029185 w 1133329"/>
                <a:gd name="csY124" fmla="*/ 36764 h 1942473"/>
                <a:gd name="csX125" fmla="*/ 1035310 w 1133329"/>
                <a:gd name="csY125" fmla="*/ 27572 h 1942473"/>
                <a:gd name="csX126" fmla="*/ 1044499 w 1133329"/>
                <a:gd name="csY126" fmla="*/ 21445 h 1942473"/>
                <a:gd name="csX127" fmla="*/ 1047563 w 1133329"/>
                <a:gd name="csY127" fmla="*/ 21445 h 1942473"/>
                <a:gd name="csX128" fmla="*/ 1056751 w 1133329"/>
                <a:gd name="csY128" fmla="*/ 21445 h 1942473"/>
                <a:gd name="csX129" fmla="*/ 1062878 w 1133329"/>
                <a:gd name="csY129" fmla="*/ 24509 h 1942473"/>
                <a:gd name="csX130" fmla="*/ 1059814 w 1133329"/>
                <a:gd name="csY130" fmla="*/ 27572 h 1942473"/>
                <a:gd name="csX131" fmla="*/ 1053688 w 1133329"/>
                <a:gd name="csY131" fmla="*/ 42891 h 1942473"/>
                <a:gd name="csX132" fmla="*/ 1056751 w 1133329"/>
                <a:gd name="csY132" fmla="*/ 52083 h 1942473"/>
                <a:gd name="csX133" fmla="*/ 1062878 w 1133329"/>
                <a:gd name="csY133" fmla="*/ 64338 h 1942473"/>
                <a:gd name="csX134" fmla="*/ 1078192 w 1133329"/>
                <a:gd name="csY134" fmla="*/ 73529 h 1942473"/>
                <a:gd name="csX135" fmla="*/ 1072066 w 1133329"/>
                <a:gd name="csY135" fmla="*/ 82721 h 1942473"/>
                <a:gd name="csX136" fmla="*/ 1078192 w 1133329"/>
                <a:gd name="csY136" fmla="*/ 94976 h 1942473"/>
                <a:gd name="csX137" fmla="*/ 1084318 w 1133329"/>
                <a:gd name="csY137" fmla="*/ 107232 h 1942473"/>
                <a:gd name="csX138" fmla="*/ 1090444 w 1133329"/>
                <a:gd name="csY138" fmla="*/ 119487 h 1942473"/>
                <a:gd name="csX139" fmla="*/ 1099633 w 1133329"/>
                <a:gd name="csY139" fmla="*/ 125614 h 1942473"/>
                <a:gd name="csX140" fmla="*/ 1108822 w 1133329"/>
                <a:gd name="csY140" fmla="*/ 134806 h 1942473"/>
                <a:gd name="csX141" fmla="*/ 1114948 w 1133329"/>
                <a:gd name="csY141" fmla="*/ 137870 h 1942473"/>
                <a:gd name="csX142" fmla="*/ 1118011 w 1133329"/>
                <a:gd name="csY142" fmla="*/ 143997 h 1942473"/>
                <a:gd name="csX143" fmla="*/ 1127199 w 1133329"/>
                <a:gd name="csY143" fmla="*/ 153189 h 1942473"/>
                <a:gd name="csX144" fmla="*/ 1130263 w 1133329"/>
                <a:gd name="csY144" fmla="*/ 177699 h 1942473"/>
                <a:gd name="csX145" fmla="*/ 1121611 w 1133329"/>
                <a:gd name="csY145" fmla="*/ 178936 h 1942473"/>
                <a:gd name="csX146" fmla="*/ 1121869 w 1133329"/>
                <a:gd name="csY146" fmla="*/ 182576 h 1942473"/>
                <a:gd name="csX147" fmla="*/ 1124140 w 1133329"/>
                <a:gd name="csY147" fmla="*/ 214616 h 1942473"/>
                <a:gd name="csX148" fmla="*/ 1124140 w 1133329"/>
                <a:gd name="csY148" fmla="*/ 238154 h 1942473"/>
                <a:gd name="csX149" fmla="*/ 1118950 w 1133329"/>
                <a:gd name="csY149" fmla="*/ 251234 h 1942473"/>
                <a:gd name="csX150" fmla="*/ 1111165 w 1133329"/>
                <a:gd name="csY150" fmla="*/ 246001 h 1942473"/>
                <a:gd name="csX151" fmla="*/ 1116355 w 1133329"/>
                <a:gd name="csY151" fmla="*/ 238154 h 1942473"/>
                <a:gd name="csX152" fmla="*/ 1118950 w 1133329"/>
                <a:gd name="csY152" fmla="*/ 230310 h 1942473"/>
                <a:gd name="csX153" fmla="*/ 1116355 w 1133329"/>
                <a:gd name="csY153" fmla="*/ 222463 h 1942473"/>
                <a:gd name="csX154" fmla="*/ 1105975 w 1133329"/>
                <a:gd name="csY154" fmla="*/ 232924 h 1942473"/>
                <a:gd name="csX155" fmla="*/ 1105975 w 1133329"/>
                <a:gd name="csY155" fmla="*/ 243387 h 1942473"/>
                <a:gd name="csX156" fmla="*/ 1105975 w 1133329"/>
                <a:gd name="csY156" fmla="*/ 251234 h 1942473"/>
                <a:gd name="csX157" fmla="*/ 1105975 w 1133329"/>
                <a:gd name="csY157" fmla="*/ 274772 h 1942473"/>
                <a:gd name="csX158" fmla="*/ 1098193 w 1133329"/>
                <a:gd name="csY158" fmla="*/ 285233 h 1942473"/>
                <a:gd name="csX159" fmla="*/ 1090408 w 1133329"/>
                <a:gd name="csY159" fmla="*/ 290466 h 1942473"/>
                <a:gd name="csX160" fmla="*/ 1090408 w 1133329"/>
                <a:gd name="csY160" fmla="*/ 295697 h 1942473"/>
                <a:gd name="csX161" fmla="*/ 1090408 w 1133329"/>
                <a:gd name="csY161" fmla="*/ 303543 h 1942473"/>
                <a:gd name="csX162" fmla="*/ 1082623 w 1133329"/>
                <a:gd name="csY162" fmla="*/ 311390 h 1942473"/>
                <a:gd name="csX163" fmla="*/ 1080032 w 1133329"/>
                <a:gd name="csY163" fmla="*/ 340159 h 1942473"/>
                <a:gd name="csX164" fmla="*/ 1074842 w 1133329"/>
                <a:gd name="csY164" fmla="*/ 358469 h 1942473"/>
                <a:gd name="csX165" fmla="*/ 1069652 w 1133329"/>
                <a:gd name="csY165" fmla="*/ 350622 h 1942473"/>
                <a:gd name="csX166" fmla="*/ 1067057 w 1133329"/>
                <a:gd name="csY166" fmla="*/ 334928 h 1942473"/>
                <a:gd name="csX167" fmla="*/ 1067057 w 1133329"/>
                <a:gd name="csY167" fmla="*/ 308774 h 1942473"/>
                <a:gd name="csX168" fmla="*/ 1069652 w 1133329"/>
                <a:gd name="csY168" fmla="*/ 293080 h 1942473"/>
                <a:gd name="csX169" fmla="*/ 1077437 w 1133329"/>
                <a:gd name="csY169" fmla="*/ 269542 h 1942473"/>
                <a:gd name="csX170" fmla="*/ 1072247 w 1133329"/>
                <a:gd name="csY170" fmla="*/ 256465 h 1942473"/>
                <a:gd name="csX171" fmla="*/ 1064462 w 1133329"/>
                <a:gd name="csY171" fmla="*/ 248618 h 1942473"/>
                <a:gd name="csX172" fmla="*/ 1067057 w 1133329"/>
                <a:gd name="csY172" fmla="*/ 246001 h 1942473"/>
                <a:gd name="csX173" fmla="*/ 1061867 w 1133329"/>
                <a:gd name="csY173" fmla="*/ 232924 h 1942473"/>
                <a:gd name="csX174" fmla="*/ 1054085 w 1133329"/>
                <a:gd name="csY174" fmla="*/ 217233 h 1942473"/>
                <a:gd name="csX175" fmla="*/ 1043705 w 1133329"/>
                <a:gd name="csY175" fmla="*/ 209386 h 1942473"/>
                <a:gd name="csX176" fmla="*/ 1028139 w 1133329"/>
                <a:gd name="csY176" fmla="*/ 209386 h 1942473"/>
                <a:gd name="csX177" fmla="*/ 1017759 w 1133329"/>
                <a:gd name="csY177" fmla="*/ 206769 h 1942473"/>
                <a:gd name="csX178" fmla="*/ 1012572 w 1133329"/>
                <a:gd name="csY178" fmla="*/ 201539 h 1942473"/>
                <a:gd name="csX179" fmla="*/ 1015164 w 1133329"/>
                <a:gd name="csY179" fmla="*/ 196308 h 1942473"/>
                <a:gd name="csX180" fmla="*/ 1012572 w 1133329"/>
                <a:gd name="csY180" fmla="*/ 185845 h 1942473"/>
                <a:gd name="csX181" fmla="*/ 1020354 w 1133329"/>
                <a:gd name="csY181" fmla="*/ 185845 h 1942473"/>
                <a:gd name="csX182" fmla="*/ 1030734 w 1133329"/>
                <a:gd name="csY182" fmla="*/ 175384 h 1942473"/>
                <a:gd name="csX183" fmla="*/ 1030734 w 1133329"/>
                <a:gd name="csY183" fmla="*/ 170154 h 1942473"/>
                <a:gd name="csX184" fmla="*/ 1020354 w 1133329"/>
                <a:gd name="csY184" fmla="*/ 159690 h 1942473"/>
                <a:gd name="csX185" fmla="*/ 1022949 w 1133329"/>
                <a:gd name="csY185" fmla="*/ 157077 h 1942473"/>
                <a:gd name="csX186" fmla="*/ 1015164 w 1133329"/>
                <a:gd name="csY186" fmla="*/ 146613 h 1942473"/>
                <a:gd name="csX187" fmla="*/ 1009977 w 1133329"/>
                <a:gd name="csY187" fmla="*/ 143999 h 1942473"/>
                <a:gd name="csX188" fmla="*/ 994407 w 1133329"/>
                <a:gd name="csY188" fmla="*/ 138766 h 1942473"/>
                <a:gd name="csX189" fmla="*/ 999597 w 1133329"/>
                <a:gd name="csY189" fmla="*/ 130919 h 1942473"/>
                <a:gd name="csX190" fmla="*/ 1012572 w 1133329"/>
                <a:gd name="csY190" fmla="*/ 117842 h 1942473"/>
                <a:gd name="csX191" fmla="*/ 1002192 w 1133329"/>
                <a:gd name="csY191" fmla="*/ 117842 h 1942473"/>
                <a:gd name="csX192" fmla="*/ 1002192 w 1133329"/>
                <a:gd name="csY192" fmla="*/ 107381 h 1942473"/>
                <a:gd name="csX193" fmla="*/ 1007382 w 1133329"/>
                <a:gd name="csY193" fmla="*/ 91687 h 1942473"/>
                <a:gd name="csX194" fmla="*/ 1015164 w 1133329"/>
                <a:gd name="csY194" fmla="*/ 89073 h 1942473"/>
                <a:gd name="csX195" fmla="*/ 1017759 w 1133329"/>
                <a:gd name="csY195" fmla="*/ 70763 h 1942473"/>
                <a:gd name="csX196" fmla="*/ 1012572 w 1133329"/>
                <a:gd name="csY196" fmla="*/ 68149 h 1942473"/>
                <a:gd name="csX197" fmla="*/ 1004787 w 1133329"/>
                <a:gd name="csY197" fmla="*/ 83840 h 1942473"/>
                <a:gd name="csX198" fmla="*/ 989221 w 1133329"/>
                <a:gd name="csY198" fmla="*/ 94304 h 1942473"/>
                <a:gd name="csX199" fmla="*/ 981436 w 1133329"/>
                <a:gd name="csY199" fmla="*/ 109998 h 1942473"/>
                <a:gd name="csX200" fmla="*/ 971056 w 1133329"/>
                <a:gd name="csY200" fmla="*/ 109998 h 1942473"/>
                <a:gd name="csX201" fmla="*/ 976246 w 1133329"/>
                <a:gd name="csY201" fmla="*/ 117842 h 1942473"/>
                <a:gd name="csX202" fmla="*/ 984031 w 1133329"/>
                <a:gd name="csY202" fmla="*/ 130919 h 1942473"/>
                <a:gd name="csX203" fmla="*/ 981436 w 1133329"/>
                <a:gd name="csY203" fmla="*/ 149230 h 1942473"/>
                <a:gd name="csX204" fmla="*/ 984031 w 1133329"/>
                <a:gd name="csY204" fmla="*/ 167537 h 1942473"/>
                <a:gd name="csX205" fmla="*/ 984031 w 1133329"/>
                <a:gd name="csY205" fmla="*/ 185845 h 1942473"/>
                <a:gd name="csX206" fmla="*/ 989221 w 1133329"/>
                <a:gd name="csY206" fmla="*/ 193692 h 1942473"/>
                <a:gd name="csX207" fmla="*/ 1004787 w 1133329"/>
                <a:gd name="csY207" fmla="*/ 214616 h 1942473"/>
                <a:gd name="csX208" fmla="*/ 1004787 w 1133329"/>
                <a:gd name="csY208" fmla="*/ 217233 h 1942473"/>
                <a:gd name="csX209" fmla="*/ 1004787 w 1133329"/>
                <a:gd name="csY209" fmla="*/ 225077 h 1942473"/>
                <a:gd name="csX210" fmla="*/ 1012572 w 1133329"/>
                <a:gd name="csY210" fmla="*/ 232924 h 1942473"/>
                <a:gd name="csX211" fmla="*/ 1017759 w 1133329"/>
                <a:gd name="csY211" fmla="*/ 243387 h 1942473"/>
                <a:gd name="csX212" fmla="*/ 1009977 w 1133329"/>
                <a:gd name="csY212" fmla="*/ 246001 h 1942473"/>
                <a:gd name="csX213" fmla="*/ 999597 w 1133329"/>
                <a:gd name="csY213" fmla="*/ 240771 h 1942473"/>
                <a:gd name="csX214" fmla="*/ 991816 w 1133329"/>
                <a:gd name="csY214" fmla="*/ 235540 h 1942473"/>
                <a:gd name="csX215" fmla="*/ 958084 w 1133329"/>
                <a:gd name="csY215" fmla="*/ 232924 h 1942473"/>
                <a:gd name="csX216" fmla="*/ 956787 w 1133329"/>
                <a:gd name="csY216" fmla="*/ 233251 h 1942473"/>
                <a:gd name="csX217" fmla="*/ 950469 w 1133329"/>
                <a:gd name="csY217" fmla="*/ 234844 h 1942473"/>
                <a:gd name="csX218" fmla="*/ 958730 w 1133329"/>
                <a:gd name="csY218" fmla="*/ 238978 h 1942473"/>
                <a:gd name="csX219" fmla="*/ 970986 w 1133329"/>
                <a:gd name="csY219" fmla="*/ 251232 h 1942473"/>
                <a:gd name="csX220" fmla="*/ 980171 w 1133329"/>
                <a:gd name="csY220" fmla="*/ 251232 h 1942473"/>
                <a:gd name="csX221" fmla="*/ 983235 w 1133329"/>
                <a:gd name="csY221" fmla="*/ 245103 h 1942473"/>
                <a:gd name="csX222" fmla="*/ 986299 w 1133329"/>
                <a:gd name="csY222" fmla="*/ 245103 h 1942473"/>
                <a:gd name="csX223" fmla="*/ 995490 w 1133329"/>
                <a:gd name="csY223" fmla="*/ 257358 h 1942473"/>
                <a:gd name="csX224" fmla="*/ 1013867 w 1133329"/>
                <a:gd name="csY224" fmla="*/ 269616 h 1942473"/>
                <a:gd name="csX225" fmla="*/ 1026117 w 1133329"/>
                <a:gd name="csY225" fmla="*/ 266550 h 1942473"/>
                <a:gd name="csX226" fmla="*/ 1026117 w 1133329"/>
                <a:gd name="csY226" fmla="*/ 275741 h 1942473"/>
                <a:gd name="csX227" fmla="*/ 1026117 w 1133329"/>
                <a:gd name="csY227" fmla="*/ 291062 h 1942473"/>
                <a:gd name="csX228" fmla="*/ 1032244 w 1133329"/>
                <a:gd name="csY228" fmla="*/ 303317 h 1942473"/>
                <a:gd name="csX229" fmla="*/ 1013867 w 1133329"/>
                <a:gd name="csY229" fmla="*/ 300254 h 1942473"/>
                <a:gd name="csX230" fmla="*/ 1010804 w 1133329"/>
                <a:gd name="csY230" fmla="*/ 291062 h 1942473"/>
                <a:gd name="csX231" fmla="*/ 995490 w 1133329"/>
                <a:gd name="csY231" fmla="*/ 287999 h 1942473"/>
                <a:gd name="csX232" fmla="*/ 983235 w 1133329"/>
                <a:gd name="csY232" fmla="*/ 281870 h 1942473"/>
                <a:gd name="csX233" fmla="*/ 983235 w 1133329"/>
                <a:gd name="csY233" fmla="*/ 284933 h 1942473"/>
                <a:gd name="csX234" fmla="*/ 995490 w 1133329"/>
                <a:gd name="csY234" fmla="*/ 303317 h 1942473"/>
                <a:gd name="csX235" fmla="*/ 1023059 w 1133329"/>
                <a:gd name="csY235" fmla="*/ 312509 h 1942473"/>
                <a:gd name="csX236" fmla="*/ 1029180 w 1133329"/>
                <a:gd name="csY236" fmla="*/ 315571 h 1942473"/>
                <a:gd name="csX237" fmla="*/ 1035308 w 1133329"/>
                <a:gd name="csY237" fmla="*/ 324763 h 1942473"/>
                <a:gd name="csX238" fmla="*/ 1041436 w 1133329"/>
                <a:gd name="csY238" fmla="*/ 333955 h 1942473"/>
                <a:gd name="csX239" fmla="*/ 1029180 w 1133329"/>
                <a:gd name="csY239" fmla="*/ 327829 h 1942473"/>
                <a:gd name="csX240" fmla="*/ 1023059 w 1133329"/>
                <a:gd name="csY240" fmla="*/ 333955 h 1942473"/>
                <a:gd name="csX241" fmla="*/ 1023059 w 1133329"/>
                <a:gd name="csY241" fmla="*/ 340084 h 1942473"/>
                <a:gd name="csX242" fmla="*/ 1029180 w 1133329"/>
                <a:gd name="csY242" fmla="*/ 346209 h 1942473"/>
                <a:gd name="csX243" fmla="*/ 1035308 w 1133329"/>
                <a:gd name="csY243" fmla="*/ 358467 h 1942473"/>
                <a:gd name="csX244" fmla="*/ 1044500 w 1133329"/>
                <a:gd name="csY244" fmla="*/ 364593 h 1942473"/>
                <a:gd name="csX245" fmla="*/ 1047564 w 1133329"/>
                <a:gd name="csY245" fmla="*/ 373785 h 1942473"/>
                <a:gd name="csX246" fmla="*/ 1062877 w 1133329"/>
                <a:gd name="csY246" fmla="*/ 382976 h 1942473"/>
                <a:gd name="csX247" fmla="*/ 1069004 w 1133329"/>
                <a:gd name="csY247" fmla="*/ 382976 h 1942473"/>
                <a:gd name="csX248" fmla="*/ 1081254 w 1133329"/>
                <a:gd name="csY248" fmla="*/ 392168 h 1942473"/>
                <a:gd name="csX249" fmla="*/ 1090445 w 1133329"/>
                <a:gd name="csY249" fmla="*/ 404423 h 1942473"/>
                <a:gd name="csX250" fmla="*/ 1096573 w 1133329"/>
                <a:gd name="csY250" fmla="*/ 419744 h 1942473"/>
                <a:gd name="csX251" fmla="*/ 1096573 w 1133329"/>
                <a:gd name="csY251" fmla="*/ 428935 h 1942473"/>
                <a:gd name="csX252" fmla="*/ 1081254 w 1133329"/>
                <a:gd name="csY252" fmla="*/ 435061 h 1942473"/>
                <a:gd name="csX253" fmla="*/ 1079176 w 1133329"/>
                <a:gd name="csY253" fmla="*/ 435482 h 1942473"/>
                <a:gd name="csX254" fmla="*/ 1079837 w 1133329"/>
                <a:gd name="csY254" fmla="*/ 436363 h 1942473"/>
                <a:gd name="csX255" fmla="*/ 1086649 w 1133329"/>
                <a:gd name="csY255" fmla="*/ 445447 h 1942473"/>
                <a:gd name="csX256" fmla="*/ 1089241 w 1133329"/>
                <a:gd name="csY256" fmla="*/ 453234 h 1942473"/>
                <a:gd name="csX257" fmla="*/ 1097019 w 1133329"/>
                <a:gd name="csY257" fmla="*/ 463616 h 1942473"/>
                <a:gd name="csX258" fmla="*/ 1097019 w 1133329"/>
                <a:gd name="csY258" fmla="*/ 471404 h 1942473"/>
                <a:gd name="csX259" fmla="*/ 1089241 w 1133329"/>
                <a:gd name="csY259" fmla="*/ 471404 h 1942473"/>
                <a:gd name="csX260" fmla="*/ 1076272 w 1133329"/>
                <a:gd name="csY260" fmla="*/ 466214 h 1942473"/>
                <a:gd name="csX261" fmla="*/ 1073679 w 1133329"/>
                <a:gd name="csY261" fmla="*/ 466214 h 1942473"/>
                <a:gd name="csX262" fmla="*/ 1073679 w 1133329"/>
                <a:gd name="csY262" fmla="*/ 468809 h 1942473"/>
                <a:gd name="csX263" fmla="*/ 1078864 w 1133329"/>
                <a:gd name="csY263" fmla="*/ 476596 h 1942473"/>
                <a:gd name="csX264" fmla="*/ 1081464 w 1133329"/>
                <a:gd name="csY264" fmla="*/ 476596 h 1942473"/>
                <a:gd name="csX265" fmla="*/ 1084056 w 1133329"/>
                <a:gd name="csY265" fmla="*/ 481789 h 1942473"/>
                <a:gd name="csX266" fmla="*/ 1081464 w 1133329"/>
                <a:gd name="csY266" fmla="*/ 484383 h 1942473"/>
                <a:gd name="csX267" fmla="*/ 1078864 w 1133329"/>
                <a:gd name="csY267" fmla="*/ 492171 h 1942473"/>
                <a:gd name="csX268" fmla="*/ 1065901 w 1133329"/>
                <a:gd name="csY268" fmla="*/ 492171 h 1942473"/>
                <a:gd name="csX269" fmla="*/ 1063309 w 1133329"/>
                <a:gd name="csY269" fmla="*/ 497363 h 1942473"/>
                <a:gd name="csX270" fmla="*/ 1052931 w 1133329"/>
                <a:gd name="csY270" fmla="*/ 502553 h 1942473"/>
                <a:gd name="csX271" fmla="*/ 1050339 w 1133329"/>
                <a:gd name="csY271" fmla="*/ 502553 h 1942473"/>
                <a:gd name="csX272" fmla="*/ 1042561 w 1133329"/>
                <a:gd name="csY272" fmla="*/ 507745 h 1942473"/>
                <a:gd name="csX273" fmla="*/ 1039969 w 1133329"/>
                <a:gd name="csY273" fmla="*/ 510340 h 1942473"/>
                <a:gd name="csX274" fmla="*/ 1032191 w 1133329"/>
                <a:gd name="csY274" fmla="*/ 515532 h 1942473"/>
                <a:gd name="csX275" fmla="*/ 1026999 w 1133329"/>
                <a:gd name="csY275" fmla="*/ 502553 h 1942473"/>
                <a:gd name="csX276" fmla="*/ 1024406 w 1133329"/>
                <a:gd name="csY276" fmla="*/ 486978 h 1942473"/>
                <a:gd name="csX277" fmla="*/ 1021814 w 1133329"/>
                <a:gd name="csY277" fmla="*/ 476596 h 1942473"/>
                <a:gd name="csX278" fmla="*/ 1016628 w 1133329"/>
                <a:gd name="csY278" fmla="*/ 481789 h 1942473"/>
                <a:gd name="csX279" fmla="*/ 1016628 w 1133329"/>
                <a:gd name="csY279" fmla="*/ 486978 h 1942473"/>
                <a:gd name="csX280" fmla="*/ 1016628 w 1133329"/>
                <a:gd name="csY280" fmla="*/ 494765 h 1942473"/>
                <a:gd name="csX281" fmla="*/ 1019221 w 1133329"/>
                <a:gd name="csY281" fmla="*/ 499958 h 1942473"/>
                <a:gd name="csX282" fmla="*/ 1021814 w 1133329"/>
                <a:gd name="csY282" fmla="*/ 505150 h 1942473"/>
                <a:gd name="csX283" fmla="*/ 1026999 w 1133329"/>
                <a:gd name="csY283" fmla="*/ 512938 h 1942473"/>
                <a:gd name="csX284" fmla="*/ 1026999 w 1133329"/>
                <a:gd name="csY284" fmla="*/ 518127 h 1942473"/>
                <a:gd name="csX285" fmla="*/ 1026999 w 1133329"/>
                <a:gd name="csY285" fmla="*/ 531107 h 1942473"/>
                <a:gd name="csX286" fmla="*/ 1029598 w 1133329"/>
                <a:gd name="csY286" fmla="*/ 536299 h 1942473"/>
                <a:gd name="csX287" fmla="*/ 1037376 w 1133329"/>
                <a:gd name="csY287" fmla="*/ 525914 h 1942473"/>
                <a:gd name="csX288" fmla="*/ 1045154 w 1133329"/>
                <a:gd name="csY288" fmla="*/ 518127 h 1942473"/>
                <a:gd name="csX289" fmla="*/ 1060716 w 1133329"/>
                <a:gd name="csY289" fmla="*/ 512938 h 1942473"/>
                <a:gd name="csX290" fmla="*/ 1065901 w 1133329"/>
                <a:gd name="csY290" fmla="*/ 512938 h 1942473"/>
                <a:gd name="csX291" fmla="*/ 1081464 w 1133329"/>
                <a:gd name="csY291" fmla="*/ 505150 h 1942473"/>
                <a:gd name="csX292" fmla="*/ 1089241 w 1133329"/>
                <a:gd name="csY292" fmla="*/ 507745 h 1942473"/>
                <a:gd name="csX293" fmla="*/ 1094426 w 1133329"/>
                <a:gd name="csY293" fmla="*/ 518127 h 1942473"/>
                <a:gd name="csX294" fmla="*/ 1097019 w 1133329"/>
                <a:gd name="csY294" fmla="*/ 533702 h 1942473"/>
                <a:gd name="csX295" fmla="*/ 1104797 w 1133329"/>
                <a:gd name="csY295" fmla="*/ 538894 h 1942473"/>
                <a:gd name="csX296" fmla="*/ 1104797 w 1133329"/>
                <a:gd name="csY296" fmla="*/ 533702 h 1942473"/>
                <a:gd name="csX297" fmla="*/ 1107396 w 1133329"/>
                <a:gd name="csY297" fmla="*/ 510340 h 1942473"/>
                <a:gd name="csX298" fmla="*/ 1109989 w 1133329"/>
                <a:gd name="csY298" fmla="*/ 507745 h 1942473"/>
                <a:gd name="csX299" fmla="*/ 1117767 w 1133329"/>
                <a:gd name="csY299" fmla="*/ 507745 h 1942473"/>
                <a:gd name="csX300" fmla="*/ 1122952 w 1133329"/>
                <a:gd name="csY300" fmla="*/ 515532 h 1942473"/>
                <a:gd name="csX301" fmla="*/ 1128137 w 1133329"/>
                <a:gd name="csY301" fmla="*/ 523320 h 1942473"/>
                <a:gd name="csX302" fmla="*/ 1133329 w 1133329"/>
                <a:gd name="csY302" fmla="*/ 531107 h 1942473"/>
                <a:gd name="csX303" fmla="*/ 1130729 w 1133329"/>
                <a:gd name="csY303" fmla="*/ 536299 h 1942473"/>
                <a:gd name="csX304" fmla="*/ 1130729 w 1133329"/>
                <a:gd name="csY304" fmla="*/ 544087 h 1942473"/>
                <a:gd name="csX305" fmla="*/ 1125544 w 1133329"/>
                <a:gd name="csY305" fmla="*/ 549276 h 1942473"/>
                <a:gd name="csX306" fmla="*/ 1122952 w 1133329"/>
                <a:gd name="csY306" fmla="*/ 544087 h 1942473"/>
                <a:gd name="csX307" fmla="*/ 1117767 w 1133329"/>
                <a:gd name="csY307" fmla="*/ 544087 h 1942473"/>
                <a:gd name="csX308" fmla="*/ 1115174 w 1133329"/>
                <a:gd name="csY308" fmla="*/ 554469 h 1942473"/>
                <a:gd name="csX309" fmla="*/ 1115174 w 1133329"/>
                <a:gd name="csY309" fmla="*/ 559661 h 1942473"/>
                <a:gd name="csX310" fmla="*/ 1112581 w 1133329"/>
                <a:gd name="csY310" fmla="*/ 567448 h 1942473"/>
                <a:gd name="csX311" fmla="*/ 1109989 w 1133329"/>
                <a:gd name="csY311" fmla="*/ 572638 h 1942473"/>
                <a:gd name="csX312" fmla="*/ 1109989 w 1133329"/>
                <a:gd name="csY312" fmla="*/ 583023 h 1942473"/>
                <a:gd name="csX313" fmla="*/ 1107396 w 1133329"/>
                <a:gd name="csY313" fmla="*/ 585618 h 1942473"/>
                <a:gd name="csX314" fmla="*/ 1091834 w 1133329"/>
                <a:gd name="csY314" fmla="*/ 585618 h 1942473"/>
                <a:gd name="csX315" fmla="*/ 1081464 w 1133329"/>
                <a:gd name="csY315" fmla="*/ 585618 h 1942473"/>
                <a:gd name="csX316" fmla="*/ 1076272 w 1133329"/>
                <a:gd name="csY316" fmla="*/ 583023 h 1942473"/>
                <a:gd name="csX317" fmla="*/ 1073679 w 1133329"/>
                <a:gd name="csY317" fmla="*/ 585618 h 1942473"/>
                <a:gd name="csX318" fmla="*/ 1065901 w 1133329"/>
                <a:gd name="csY318" fmla="*/ 585618 h 1942473"/>
                <a:gd name="csX319" fmla="*/ 1060716 w 1133329"/>
                <a:gd name="csY319" fmla="*/ 580425 h 1942473"/>
                <a:gd name="csX320" fmla="*/ 1058124 w 1133329"/>
                <a:gd name="csY320" fmla="*/ 567448 h 1942473"/>
                <a:gd name="csX321" fmla="*/ 1050339 w 1133329"/>
                <a:gd name="csY321" fmla="*/ 567448 h 1942473"/>
                <a:gd name="csX322" fmla="*/ 1045154 w 1133329"/>
                <a:gd name="csY322" fmla="*/ 570043 h 1942473"/>
                <a:gd name="csX323" fmla="*/ 1047746 w 1133329"/>
                <a:gd name="csY323" fmla="*/ 575236 h 1942473"/>
                <a:gd name="csX324" fmla="*/ 1050339 w 1133329"/>
                <a:gd name="csY324" fmla="*/ 577830 h 1942473"/>
                <a:gd name="csX325" fmla="*/ 1052931 w 1133329"/>
                <a:gd name="csY325" fmla="*/ 583023 h 1942473"/>
                <a:gd name="csX326" fmla="*/ 1050339 w 1133329"/>
                <a:gd name="csY326" fmla="*/ 588212 h 1942473"/>
                <a:gd name="csX327" fmla="*/ 1039969 w 1133329"/>
                <a:gd name="csY327" fmla="*/ 583023 h 1942473"/>
                <a:gd name="csX328" fmla="*/ 1024406 w 1133329"/>
                <a:gd name="csY328" fmla="*/ 583023 h 1942473"/>
                <a:gd name="csX329" fmla="*/ 1014036 w 1133329"/>
                <a:gd name="csY329" fmla="*/ 583023 h 1942473"/>
                <a:gd name="csX330" fmla="*/ 1014036 w 1133329"/>
                <a:gd name="csY330" fmla="*/ 585618 h 1942473"/>
                <a:gd name="csX331" fmla="*/ 1021814 w 1133329"/>
                <a:gd name="csY331" fmla="*/ 590810 h 1942473"/>
                <a:gd name="csX332" fmla="*/ 1039969 w 1133329"/>
                <a:gd name="csY332" fmla="*/ 593405 h 1942473"/>
                <a:gd name="csX333" fmla="*/ 1055531 w 1133329"/>
                <a:gd name="csY333" fmla="*/ 601192 h 1942473"/>
                <a:gd name="csX334" fmla="*/ 1063309 w 1133329"/>
                <a:gd name="csY334" fmla="*/ 601192 h 1942473"/>
                <a:gd name="csX335" fmla="*/ 1063309 w 1133329"/>
                <a:gd name="csY335" fmla="*/ 606385 h 1942473"/>
                <a:gd name="csX336" fmla="*/ 1058124 w 1133329"/>
                <a:gd name="csY336" fmla="*/ 611574 h 1942473"/>
                <a:gd name="csX337" fmla="*/ 1055531 w 1133329"/>
                <a:gd name="csY337" fmla="*/ 611574 h 1942473"/>
                <a:gd name="csX338" fmla="*/ 1052931 w 1133329"/>
                <a:gd name="csY338" fmla="*/ 619361 h 1942473"/>
                <a:gd name="csX339" fmla="*/ 1055531 w 1133329"/>
                <a:gd name="csY339" fmla="*/ 624554 h 1942473"/>
                <a:gd name="csX340" fmla="*/ 1055531 w 1133329"/>
                <a:gd name="csY340" fmla="*/ 629746 h 1942473"/>
                <a:gd name="csX341" fmla="*/ 1047746 w 1133329"/>
                <a:gd name="csY341" fmla="*/ 634936 h 1942473"/>
                <a:gd name="csX342" fmla="*/ 1034783 w 1133329"/>
                <a:gd name="csY342" fmla="*/ 634936 h 1942473"/>
                <a:gd name="csX343" fmla="*/ 1029598 w 1133329"/>
                <a:gd name="csY343" fmla="*/ 632341 h 1942473"/>
                <a:gd name="csX344" fmla="*/ 1024406 w 1133329"/>
                <a:gd name="csY344" fmla="*/ 632341 h 1942473"/>
                <a:gd name="csX345" fmla="*/ 1021814 w 1133329"/>
                <a:gd name="csY345" fmla="*/ 634936 h 1942473"/>
                <a:gd name="csX346" fmla="*/ 1021814 w 1133329"/>
                <a:gd name="csY346" fmla="*/ 640128 h 1942473"/>
                <a:gd name="csX347" fmla="*/ 1021814 w 1133329"/>
                <a:gd name="csY347" fmla="*/ 645321 h 1942473"/>
                <a:gd name="csX348" fmla="*/ 1042561 w 1133329"/>
                <a:gd name="csY348" fmla="*/ 650510 h 1942473"/>
                <a:gd name="csX349" fmla="*/ 1050339 w 1133329"/>
                <a:gd name="csY349" fmla="*/ 650510 h 1942473"/>
                <a:gd name="csX350" fmla="*/ 1063309 w 1133329"/>
                <a:gd name="csY350" fmla="*/ 642723 h 1942473"/>
                <a:gd name="csX351" fmla="*/ 1068494 w 1133329"/>
                <a:gd name="csY351" fmla="*/ 637534 h 1942473"/>
                <a:gd name="csX352" fmla="*/ 1073679 w 1133329"/>
                <a:gd name="csY352" fmla="*/ 637534 h 1942473"/>
                <a:gd name="csX353" fmla="*/ 1076272 w 1133329"/>
                <a:gd name="csY353" fmla="*/ 632341 h 1942473"/>
                <a:gd name="csX354" fmla="*/ 1086649 w 1133329"/>
                <a:gd name="csY354" fmla="*/ 629746 h 1942473"/>
                <a:gd name="csX355" fmla="*/ 1091834 w 1133329"/>
                <a:gd name="csY355" fmla="*/ 634936 h 1942473"/>
                <a:gd name="csX356" fmla="*/ 1089241 w 1133329"/>
                <a:gd name="csY356" fmla="*/ 640128 h 1942473"/>
                <a:gd name="csX357" fmla="*/ 1086649 w 1133329"/>
                <a:gd name="csY357" fmla="*/ 645321 h 1942473"/>
                <a:gd name="csX358" fmla="*/ 1084056 w 1133329"/>
                <a:gd name="csY358" fmla="*/ 658298 h 1942473"/>
                <a:gd name="csX359" fmla="*/ 1078864 w 1133329"/>
                <a:gd name="csY359" fmla="*/ 668683 h 1942473"/>
                <a:gd name="csX360" fmla="*/ 1068494 w 1133329"/>
                <a:gd name="csY360" fmla="*/ 660895 h 1942473"/>
                <a:gd name="csX361" fmla="*/ 1068494 w 1133329"/>
                <a:gd name="csY361" fmla="*/ 663490 h 1942473"/>
                <a:gd name="csX362" fmla="*/ 1063309 w 1133329"/>
                <a:gd name="csY362" fmla="*/ 666085 h 1942473"/>
                <a:gd name="csX363" fmla="*/ 1055531 w 1133329"/>
                <a:gd name="csY363" fmla="*/ 671277 h 1942473"/>
                <a:gd name="csX364" fmla="*/ 1050339 w 1133329"/>
                <a:gd name="csY364" fmla="*/ 671277 h 1942473"/>
                <a:gd name="csX365" fmla="*/ 1039969 w 1133329"/>
                <a:gd name="csY365" fmla="*/ 676470 h 1942473"/>
                <a:gd name="csX366" fmla="*/ 1026999 w 1133329"/>
                <a:gd name="csY366" fmla="*/ 681659 h 1942473"/>
                <a:gd name="csX367" fmla="*/ 1021814 w 1133329"/>
                <a:gd name="csY367" fmla="*/ 676470 h 1942473"/>
                <a:gd name="csX368" fmla="*/ 1021814 w 1133329"/>
                <a:gd name="csY368" fmla="*/ 679065 h 1942473"/>
                <a:gd name="csX369" fmla="*/ 1016628 w 1133329"/>
                <a:gd name="csY369" fmla="*/ 681659 h 1942473"/>
                <a:gd name="csX370" fmla="*/ 1016628 w 1133329"/>
                <a:gd name="csY370" fmla="*/ 686852 h 1942473"/>
                <a:gd name="csX371" fmla="*/ 1016628 w 1133329"/>
                <a:gd name="csY371" fmla="*/ 692044 h 1942473"/>
                <a:gd name="csX372" fmla="*/ 1008851 w 1133329"/>
                <a:gd name="csY372" fmla="*/ 694639 h 1942473"/>
                <a:gd name="csX373" fmla="*/ 998473 w 1133329"/>
                <a:gd name="csY373" fmla="*/ 699832 h 1942473"/>
                <a:gd name="csX374" fmla="*/ 995881 w 1133329"/>
                <a:gd name="csY374" fmla="*/ 689447 h 1942473"/>
                <a:gd name="csX375" fmla="*/ 993288 w 1133329"/>
                <a:gd name="csY375" fmla="*/ 686852 h 1942473"/>
                <a:gd name="csX376" fmla="*/ 990696 w 1133329"/>
                <a:gd name="csY376" fmla="*/ 686852 h 1942473"/>
                <a:gd name="csX377" fmla="*/ 988103 w 1133329"/>
                <a:gd name="csY377" fmla="*/ 689447 h 1942473"/>
                <a:gd name="csX378" fmla="*/ 988103 w 1133329"/>
                <a:gd name="csY378" fmla="*/ 694639 h 1942473"/>
                <a:gd name="csX379" fmla="*/ 985511 w 1133329"/>
                <a:gd name="csY379" fmla="*/ 697234 h 1942473"/>
                <a:gd name="csX380" fmla="*/ 988103 w 1133329"/>
                <a:gd name="csY380" fmla="*/ 702426 h 1942473"/>
                <a:gd name="csX381" fmla="*/ 990696 w 1133329"/>
                <a:gd name="csY381" fmla="*/ 710214 h 1942473"/>
                <a:gd name="csX382" fmla="*/ 990696 w 1133329"/>
                <a:gd name="csY382" fmla="*/ 715406 h 1942473"/>
                <a:gd name="csX383" fmla="*/ 980326 w 1133329"/>
                <a:gd name="csY383" fmla="*/ 723193 h 1942473"/>
                <a:gd name="csX384" fmla="*/ 969948 w 1133329"/>
                <a:gd name="csY384" fmla="*/ 738768 h 1942473"/>
                <a:gd name="csX385" fmla="*/ 962170 w 1133329"/>
                <a:gd name="csY385" fmla="*/ 756937 h 1942473"/>
                <a:gd name="csX386" fmla="*/ 959578 w 1133329"/>
                <a:gd name="csY386" fmla="*/ 780299 h 1942473"/>
                <a:gd name="csX387" fmla="*/ 951800 w 1133329"/>
                <a:gd name="csY387" fmla="*/ 788086 h 1942473"/>
                <a:gd name="csX388" fmla="*/ 946608 w 1133329"/>
                <a:gd name="csY388" fmla="*/ 795873 h 1942473"/>
                <a:gd name="csX389" fmla="*/ 923275 w 1133329"/>
                <a:gd name="csY389" fmla="*/ 798468 h 1942473"/>
                <a:gd name="csX390" fmla="*/ 918083 w 1133329"/>
                <a:gd name="csY390" fmla="*/ 798468 h 1942473"/>
                <a:gd name="csX391" fmla="*/ 894743 w 1133329"/>
                <a:gd name="csY391" fmla="*/ 808853 h 1942473"/>
                <a:gd name="csX392" fmla="*/ 861821 w 1133329"/>
                <a:gd name="csY392" fmla="*/ 784771 h 1942473"/>
                <a:gd name="csX393" fmla="*/ 840915 w 1133329"/>
                <a:gd name="csY393" fmla="*/ 769479 h 1942473"/>
                <a:gd name="csX394" fmla="*/ 850758 w 1133329"/>
                <a:gd name="csY394" fmla="*/ 776789 h 1942473"/>
                <a:gd name="csX395" fmla="*/ 894410 w 1133329"/>
                <a:gd name="csY395" fmla="*/ 809207 h 1942473"/>
                <a:gd name="csX396" fmla="*/ 889223 w 1133329"/>
                <a:gd name="csY396" fmla="*/ 814377 h 1942473"/>
                <a:gd name="csX397" fmla="*/ 871070 w 1133329"/>
                <a:gd name="csY397" fmla="*/ 829881 h 1942473"/>
                <a:gd name="csX398" fmla="*/ 865883 w 1133329"/>
                <a:gd name="csY398" fmla="*/ 835051 h 1942473"/>
                <a:gd name="csX399" fmla="*/ 863289 w 1133329"/>
                <a:gd name="csY399" fmla="*/ 840221 h 1942473"/>
                <a:gd name="csX400" fmla="*/ 858107 w 1133329"/>
                <a:gd name="csY400" fmla="*/ 850558 h 1942473"/>
                <a:gd name="csX401" fmla="*/ 852920 w 1133329"/>
                <a:gd name="csY401" fmla="*/ 866064 h 1942473"/>
                <a:gd name="csX402" fmla="*/ 845140 w 1133329"/>
                <a:gd name="csY402" fmla="*/ 876401 h 1942473"/>
                <a:gd name="csX403" fmla="*/ 842546 w 1133329"/>
                <a:gd name="csY403" fmla="*/ 881571 h 1942473"/>
                <a:gd name="csX404" fmla="*/ 842546 w 1133329"/>
                <a:gd name="csY404" fmla="*/ 889325 h 1942473"/>
                <a:gd name="csX405" fmla="*/ 837360 w 1133329"/>
                <a:gd name="csY405" fmla="*/ 889325 h 1942473"/>
                <a:gd name="csX406" fmla="*/ 832173 w 1133329"/>
                <a:gd name="csY406" fmla="*/ 889325 h 1942473"/>
                <a:gd name="csX407" fmla="*/ 837360 w 1133329"/>
                <a:gd name="csY407" fmla="*/ 899662 h 1942473"/>
                <a:gd name="csX408" fmla="*/ 842546 w 1133329"/>
                <a:gd name="csY408" fmla="*/ 904832 h 1942473"/>
                <a:gd name="csX409" fmla="*/ 837360 w 1133329"/>
                <a:gd name="csY409" fmla="*/ 912585 h 1942473"/>
                <a:gd name="csX410" fmla="*/ 829579 w 1133329"/>
                <a:gd name="csY410" fmla="*/ 925509 h 1942473"/>
                <a:gd name="csX411" fmla="*/ 816617 w 1133329"/>
                <a:gd name="csY411" fmla="*/ 928092 h 1942473"/>
                <a:gd name="csX412" fmla="*/ 806243 w 1133329"/>
                <a:gd name="csY412" fmla="*/ 935846 h 1942473"/>
                <a:gd name="csX413" fmla="*/ 795874 w 1133329"/>
                <a:gd name="csY413" fmla="*/ 953936 h 1942473"/>
                <a:gd name="csX414" fmla="*/ 790687 w 1133329"/>
                <a:gd name="csY414" fmla="*/ 961690 h 1942473"/>
                <a:gd name="csX415" fmla="*/ 785500 w 1133329"/>
                <a:gd name="csY415" fmla="*/ 966860 h 1942473"/>
                <a:gd name="csX416" fmla="*/ 775126 w 1133329"/>
                <a:gd name="csY416" fmla="*/ 961690 h 1942473"/>
                <a:gd name="csX417" fmla="*/ 769940 w 1133329"/>
                <a:gd name="csY417" fmla="*/ 964273 h 1942473"/>
                <a:gd name="csX418" fmla="*/ 769940 w 1133329"/>
                <a:gd name="csY418" fmla="*/ 966860 h 1942473"/>
                <a:gd name="csX419" fmla="*/ 777720 w 1133329"/>
                <a:gd name="csY419" fmla="*/ 972026 h 1942473"/>
                <a:gd name="csX420" fmla="*/ 780313 w 1133329"/>
                <a:gd name="csY420" fmla="*/ 979780 h 1942473"/>
                <a:gd name="csX421" fmla="*/ 772533 w 1133329"/>
                <a:gd name="csY421" fmla="*/ 990120 h 1942473"/>
                <a:gd name="csX422" fmla="*/ 762164 w 1133329"/>
                <a:gd name="csY422" fmla="*/ 997874 h 1942473"/>
                <a:gd name="csX423" fmla="*/ 756977 w 1133329"/>
                <a:gd name="csY423" fmla="*/ 997874 h 1942473"/>
                <a:gd name="csX424" fmla="*/ 749197 w 1133329"/>
                <a:gd name="csY424" fmla="*/ 992703 h 1942473"/>
                <a:gd name="csX425" fmla="*/ 746603 w 1133329"/>
                <a:gd name="csY425" fmla="*/ 990120 h 1942473"/>
                <a:gd name="csX426" fmla="*/ 738823 w 1133329"/>
                <a:gd name="csY426" fmla="*/ 992703 h 1942473"/>
                <a:gd name="csX427" fmla="*/ 738823 w 1133329"/>
                <a:gd name="csY427" fmla="*/ 997874 h 1942473"/>
                <a:gd name="csX428" fmla="*/ 744010 w 1133329"/>
                <a:gd name="csY428" fmla="*/ 1000457 h 1942473"/>
                <a:gd name="csX429" fmla="*/ 749197 w 1133329"/>
                <a:gd name="csY429" fmla="*/ 1000457 h 1942473"/>
                <a:gd name="csX430" fmla="*/ 754383 w 1133329"/>
                <a:gd name="csY430" fmla="*/ 1003040 h 1942473"/>
                <a:gd name="csX431" fmla="*/ 754383 w 1133329"/>
                <a:gd name="csY431" fmla="*/ 1005627 h 1942473"/>
                <a:gd name="csX432" fmla="*/ 741416 w 1133329"/>
                <a:gd name="csY432" fmla="*/ 1013380 h 1942473"/>
                <a:gd name="csX433" fmla="*/ 731047 w 1133329"/>
                <a:gd name="csY433" fmla="*/ 1013380 h 1942473"/>
                <a:gd name="csX434" fmla="*/ 723267 w 1133329"/>
                <a:gd name="csY434" fmla="*/ 1013380 h 1942473"/>
                <a:gd name="csX435" fmla="*/ 725860 w 1133329"/>
                <a:gd name="csY435" fmla="*/ 1023717 h 1942473"/>
                <a:gd name="csX436" fmla="*/ 725860 w 1133329"/>
                <a:gd name="csY436" fmla="*/ 1026301 h 1942473"/>
                <a:gd name="csX437" fmla="*/ 723267 w 1133329"/>
                <a:gd name="csY437" fmla="*/ 1041808 h 1942473"/>
                <a:gd name="csX438" fmla="*/ 712893 w 1133329"/>
                <a:gd name="csY438" fmla="*/ 1044394 h 1942473"/>
                <a:gd name="csX439" fmla="*/ 705113 w 1133329"/>
                <a:gd name="csY439" fmla="*/ 1039224 h 1942473"/>
                <a:gd name="csX440" fmla="*/ 702520 w 1133329"/>
                <a:gd name="csY440" fmla="*/ 1036641 h 1942473"/>
                <a:gd name="csX441" fmla="*/ 692150 w 1133329"/>
                <a:gd name="csY441" fmla="*/ 1028887 h 1942473"/>
                <a:gd name="csX442" fmla="*/ 689557 w 1133329"/>
                <a:gd name="csY442" fmla="*/ 1039224 h 1942473"/>
                <a:gd name="csX443" fmla="*/ 689557 w 1133329"/>
                <a:gd name="csY443" fmla="*/ 1041808 h 1942473"/>
                <a:gd name="csX444" fmla="*/ 694744 w 1133329"/>
                <a:gd name="csY444" fmla="*/ 1046978 h 1942473"/>
                <a:gd name="csX445" fmla="*/ 705113 w 1133329"/>
                <a:gd name="csY445" fmla="*/ 1049561 h 1942473"/>
                <a:gd name="csX446" fmla="*/ 707706 w 1133329"/>
                <a:gd name="csY446" fmla="*/ 1049561 h 1942473"/>
                <a:gd name="csX447" fmla="*/ 710300 w 1133329"/>
                <a:gd name="csY447" fmla="*/ 1054731 h 1942473"/>
                <a:gd name="csX448" fmla="*/ 705113 w 1133329"/>
                <a:gd name="csY448" fmla="*/ 1057315 h 1942473"/>
                <a:gd name="csX449" fmla="*/ 702520 w 1133329"/>
                <a:gd name="csY449" fmla="*/ 1057315 h 1942473"/>
                <a:gd name="csX450" fmla="*/ 689557 w 1133329"/>
                <a:gd name="csY450" fmla="*/ 1057315 h 1942473"/>
                <a:gd name="csX451" fmla="*/ 684370 w 1133329"/>
                <a:gd name="csY451" fmla="*/ 1059901 h 1942473"/>
                <a:gd name="csX452" fmla="*/ 684370 w 1133329"/>
                <a:gd name="csY452" fmla="*/ 1075408 h 1942473"/>
                <a:gd name="csX453" fmla="*/ 679183 w 1133329"/>
                <a:gd name="csY453" fmla="*/ 1072822 h 1942473"/>
                <a:gd name="csX454" fmla="*/ 673997 w 1133329"/>
                <a:gd name="csY454" fmla="*/ 1070238 h 1942473"/>
                <a:gd name="csX455" fmla="*/ 671403 w 1133329"/>
                <a:gd name="csY455" fmla="*/ 1062485 h 1942473"/>
                <a:gd name="csX456" fmla="*/ 671403 w 1133329"/>
                <a:gd name="csY456" fmla="*/ 1052148 h 1942473"/>
                <a:gd name="csX457" fmla="*/ 671403 w 1133329"/>
                <a:gd name="csY457" fmla="*/ 1049561 h 1942473"/>
                <a:gd name="csX458" fmla="*/ 661034 w 1133329"/>
                <a:gd name="csY458" fmla="*/ 1039224 h 1942473"/>
                <a:gd name="csX459" fmla="*/ 658440 w 1133329"/>
                <a:gd name="csY459" fmla="*/ 1031471 h 1942473"/>
                <a:gd name="csX460" fmla="*/ 658440 w 1133329"/>
                <a:gd name="csY460" fmla="*/ 1026301 h 1942473"/>
                <a:gd name="csX461" fmla="*/ 658440 w 1133329"/>
                <a:gd name="csY461" fmla="*/ 1023717 h 1942473"/>
                <a:gd name="csX462" fmla="*/ 650660 w 1133329"/>
                <a:gd name="csY462" fmla="*/ 1018547 h 1942473"/>
                <a:gd name="csX463" fmla="*/ 642880 w 1133329"/>
                <a:gd name="csY463" fmla="*/ 1015964 h 1942473"/>
                <a:gd name="csX464" fmla="*/ 640287 w 1133329"/>
                <a:gd name="csY464" fmla="*/ 1015964 h 1942473"/>
                <a:gd name="csX465" fmla="*/ 637693 w 1133329"/>
                <a:gd name="csY465" fmla="*/ 1010794 h 1942473"/>
                <a:gd name="csX466" fmla="*/ 635100 w 1133329"/>
                <a:gd name="csY466" fmla="*/ 1003040 h 1942473"/>
                <a:gd name="csX467" fmla="*/ 635100 w 1133329"/>
                <a:gd name="csY467" fmla="*/ 997874 h 1942473"/>
                <a:gd name="csX468" fmla="*/ 629917 w 1133329"/>
                <a:gd name="csY468" fmla="*/ 990120 h 1942473"/>
                <a:gd name="csX469" fmla="*/ 622137 w 1133329"/>
                <a:gd name="csY469" fmla="*/ 977197 h 1942473"/>
                <a:gd name="csX470" fmla="*/ 616950 w 1133329"/>
                <a:gd name="csY470" fmla="*/ 972026 h 1942473"/>
                <a:gd name="csX471" fmla="*/ 609170 w 1133329"/>
                <a:gd name="csY471" fmla="*/ 966860 h 1942473"/>
                <a:gd name="csX472" fmla="*/ 601390 w 1133329"/>
                <a:gd name="csY472" fmla="*/ 959106 h 1942473"/>
                <a:gd name="csX473" fmla="*/ 593614 w 1133329"/>
                <a:gd name="csY473" fmla="*/ 951353 h 1942473"/>
                <a:gd name="csX474" fmla="*/ 575460 w 1133329"/>
                <a:gd name="csY474" fmla="*/ 943599 h 1942473"/>
                <a:gd name="csX475" fmla="*/ 562497 w 1133329"/>
                <a:gd name="csY475" fmla="*/ 925509 h 1942473"/>
                <a:gd name="csX476" fmla="*/ 546937 w 1133329"/>
                <a:gd name="csY476" fmla="*/ 904832 h 1942473"/>
                <a:gd name="csX477" fmla="*/ 533974 w 1133329"/>
                <a:gd name="csY477" fmla="*/ 894495 h 1942473"/>
                <a:gd name="csX478" fmla="*/ 492484 w 1133329"/>
                <a:gd name="csY478" fmla="*/ 860894 h 1942473"/>
                <a:gd name="csX479" fmla="*/ 479517 w 1133329"/>
                <a:gd name="csY479" fmla="*/ 845387 h 1942473"/>
                <a:gd name="csX480" fmla="*/ 466554 w 1133329"/>
                <a:gd name="csY480" fmla="*/ 832467 h 1942473"/>
                <a:gd name="csX481" fmla="*/ 461367 w 1133329"/>
                <a:gd name="csY481" fmla="*/ 822130 h 1942473"/>
                <a:gd name="csX482" fmla="*/ 453587 w 1133329"/>
                <a:gd name="csY482" fmla="*/ 811790 h 1942473"/>
                <a:gd name="csX483" fmla="*/ 445807 w 1133329"/>
                <a:gd name="csY483" fmla="*/ 804037 h 1942473"/>
                <a:gd name="csX484" fmla="*/ 445248 w 1133329"/>
                <a:gd name="csY484" fmla="*/ 803805 h 1942473"/>
                <a:gd name="csX485" fmla="*/ 446162 w 1133329"/>
                <a:gd name="csY485" fmla="*/ 804721 h 1942473"/>
                <a:gd name="csX486" fmla="*/ 452962 w 1133329"/>
                <a:gd name="csY486" fmla="*/ 811537 h 1942473"/>
                <a:gd name="csX487" fmla="*/ 460734 w 1133329"/>
                <a:gd name="csY487" fmla="*/ 821919 h 1942473"/>
                <a:gd name="csX488" fmla="*/ 465915 w 1133329"/>
                <a:gd name="csY488" fmla="*/ 832301 h 1942473"/>
                <a:gd name="csX489" fmla="*/ 478868 w 1133329"/>
                <a:gd name="csY489" fmla="*/ 845281 h 1942473"/>
                <a:gd name="csX490" fmla="*/ 491821 w 1133329"/>
                <a:gd name="csY490" fmla="*/ 860854 h 1942473"/>
                <a:gd name="csX491" fmla="*/ 533274 w 1133329"/>
                <a:gd name="csY491" fmla="*/ 894597 h 1942473"/>
                <a:gd name="csX492" fmla="*/ 546227 w 1133329"/>
                <a:gd name="csY492" fmla="*/ 904984 h 1942473"/>
                <a:gd name="csX493" fmla="*/ 561770 w 1133329"/>
                <a:gd name="csY493" fmla="*/ 925748 h 1942473"/>
                <a:gd name="csX494" fmla="*/ 574723 w 1133329"/>
                <a:gd name="csY494" fmla="*/ 943919 h 1942473"/>
                <a:gd name="csX495" fmla="*/ 592857 w 1133329"/>
                <a:gd name="csY495" fmla="*/ 951708 h 1942473"/>
                <a:gd name="csX496" fmla="*/ 600629 w 1133329"/>
                <a:gd name="csY496" fmla="*/ 959492 h 1942473"/>
                <a:gd name="csX497" fmla="*/ 608401 w 1133329"/>
                <a:gd name="csY497" fmla="*/ 967281 h 1942473"/>
                <a:gd name="csX498" fmla="*/ 616172 w 1133329"/>
                <a:gd name="csY498" fmla="*/ 972472 h 1942473"/>
                <a:gd name="csX499" fmla="*/ 621353 w 1133329"/>
                <a:gd name="csY499" fmla="*/ 977663 h 1942473"/>
                <a:gd name="csX500" fmla="*/ 629125 w 1133329"/>
                <a:gd name="csY500" fmla="*/ 990643 h 1942473"/>
                <a:gd name="csX501" fmla="*/ 634306 w 1133329"/>
                <a:gd name="csY501" fmla="*/ 998431 h 1942473"/>
                <a:gd name="csX502" fmla="*/ 634306 w 1133329"/>
                <a:gd name="csY502" fmla="*/ 1003622 h 1942473"/>
                <a:gd name="csX503" fmla="*/ 636897 w 1133329"/>
                <a:gd name="csY503" fmla="*/ 1011407 h 1942473"/>
                <a:gd name="csX504" fmla="*/ 639487 w 1133329"/>
                <a:gd name="csY504" fmla="*/ 1016598 h 1942473"/>
                <a:gd name="csX505" fmla="*/ 642078 w 1133329"/>
                <a:gd name="csY505" fmla="*/ 1016598 h 1942473"/>
                <a:gd name="csX506" fmla="*/ 649850 w 1133329"/>
                <a:gd name="csY506" fmla="*/ 1019195 h 1942473"/>
                <a:gd name="csX507" fmla="*/ 657621 w 1133329"/>
                <a:gd name="csY507" fmla="*/ 1024386 h 1942473"/>
                <a:gd name="csX508" fmla="*/ 657621 w 1133329"/>
                <a:gd name="csY508" fmla="*/ 1026984 h 1942473"/>
                <a:gd name="csX509" fmla="*/ 657621 w 1133329"/>
                <a:gd name="csY509" fmla="*/ 1032175 h 1942473"/>
                <a:gd name="csX510" fmla="*/ 660212 w 1133329"/>
                <a:gd name="csY510" fmla="*/ 1039959 h 1942473"/>
                <a:gd name="csX511" fmla="*/ 670574 w 1133329"/>
                <a:gd name="csY511" fmla="*/ 1050346 h 1942473"/>
                <a:gd name="csX512" fmla="*/ 670574 w 1133329"/>
                <a:gd name="csY512" fmla="*/ 1052939 h 1942473"/>
                <a:gd name="csX513" fmla="*/ 670574 w 1133329"/>
                <a:gd name="csY513" fmla="*/ 1063321 h 1942473"/>
                <a:gd name="csX514" fmla="*/ 673165 w 1133329"/>
                <a:gd name="csY514" fmla="*/ 1071110 h 1942473"/>
                <a:gd name="csX515" fmla="*/ 678346 w 1133329"/>
                <a:gd name="csY515" fmla="*/ 1073708 h 1942473"/>
                <a:gd name="csX516" fmla="*/ 683527 w 1133329"/>
                <a:gd name="csY516" fmla="*/ 1076301 h 1942473"/>
                <a:gd name="csX517" fmla="*/ 686122 w 1133329"/>
                <a:gd name="csY517" fmla="*/ 1078899 h 1942473"/>
                <a:gd name="csX518" fmla="*/ 680937 w 1133329"/>
                <a:gd name="csY518" fmla="*/ 1084090 h 1942473"/>
                <a:gd name="csX519" fmla="*/ 680937 w 1133329"/>
                <a:gd name="csY519" fmla="*/ 1089281 h 1942473"/>
                <a:gd name="csX520" fmla="*/ 680937 w 1133329"/>
                <a:gd name="csY520" fmla="*/ 1097070 h 1942473"/>
                <a:gd name="csX521" fmla="*/ 675755 w 1133329"/>
                <a:gd name="csY521" fmla="*/ 1099663 h 1942473"/>
                <a:gd name="csX522" fmla="*/ 665393 w 1133329"/>
                <a:gd name="csY522" fmla="*/ 1099663 h 1942473"/>
                <a:gd name="csX523" fmla="*/ 662803 w 1133329"/>
                <a:gd name="csY523" fmla="*/ 1097070 h 1942473"/>
                <a:gd name="csX524" fmla="*/ 660212 w 1133329"/>
                <a:gd name="csY524" fmla="*/ 1102261 h 1942473"/>
                <a:gd name="csX525" fmla="*/ 665393 w 1133329"/>
                <a:gd name="csY525" fmla="*/ 1107452 h 1942473"/>
                <a:gd name="csX526" fmla="*/ 675755 w 1133329"/>
                <a:gd name="csY526" fmla="*/ 1107452 h 1942473"/>
                <a:gd name="csX527" fmla="*/ 673165 w 1133329"/>
                <a:gd name="csY527" fmla="*/ 1115241 h 1942473"/>
                <a:gd name="csX528" fmla="*/ 660212 w 1133329"/>
                <a:gd name="csY528" fmla="*/ 1115241 h 1942473"/>
                <a:gd name="csX529" fmla="*/ 655031 w 1133329"/>
                <a:gd name="csY529" fmla="*/ 1115241 h 1942473"/>
                <a:gd name="csX530" fmla="*/ 657621 w 1133329"/>
                <a:gd name="csY530" fmla="*/ 1123025 h 1942473"/>
                <a:gd name="csX531" fmla="*/ 665393 w 1133329"/>
                <a:gd name="csY531" fmla="*/ 1128216 h 1942473"/>
                <a:gd name="csX532" fmla="*/ 670574 w 1133329"/>
                <a:gd name="csY532" fmla="*/ 1130814 h 1942473"/>
                <a:gd name="csX533" fmla="*/ 667984 w 1133329"/>
                <a:gd name="csY533" fmla="*/ 1136005 h 1942473"/>
                <a:gd name="csX534" fmla="*/ 662803 w 1133329"/>
                <a:gd name="csY534" fmla="*/ 1133407 h 1942473"/>
                <a:gd name="csX535" fmla="*/ 655031 w 1133329"/>
                <a:gd name="csY535" fmla="*/ 1133407 h 1942473"/>
                <a:gd name="csX536" fmla="*/ 655031 w 1133329"/>
                <a:gd name="csY536" fmla="*/ 1141196 h 1942473"/>
                <a:gd name="csX537" fmla="*/ 655031 w 1133329"/>
                <a:gd name="csY537" fmla="*/ 1159366 h 1942473"/>
                <a:gd name="csX538" fmla="*/ 655031 w 1133329"/>
                <a:gd name="csY538" fmla="*/ 1167155 h 1942473"/>
                <a:gd name="csX539" fmla="*/ 652440 w 1133329"/>
                <a:gd name="csY539" fmla="*/ 1169748 h 1942473"/>
                <a:gd name="csX540" fmla="*/ 649850 w 1133329"/>
                <a:gd name="csY540" fmla="*/ 1174939 h 1942473"/>
                <a:gd name="csX541" fmla="*/ 649850 w 1133329"/>
                <a:gd name="csY541" fmla="*/ 1177537 h 1942473"/>
                <a:gd name="csX542" fmla="*/ 657621 w 1133329"/>
                <a:gd name="csY542" fmla="*/ 1180130 h 1942473"/>
                <a:gd name="csX543" fmla="*/ 652440 w 1133329"/>
                <a:gd name="csY543" fmla="*/ 1193110 h 1942473"/>
                <a:gd name="csX544" fmla="*/ 647259 w 1133329"/>
                <a:gd name="csY544" fmla="*/ 1198301 h 1942473"/>
                <a:gd name="csX545" fmla="*/ 639487 w 1133329"/>
                <a:gd name="csY545" fmla="*/ 1200899 h 1942473"/>
                <a:gd name="csX546" fmla="*/ 642078 w 1133329"/>
                <a:gd name="csY546" fmla="*/ 1206090 h 1942473"/>
                <a:gd name="csX547" fmla="*/ 644669 w 1133329"/>
                <a:gd name="csY547" fmla="*/ 1216472 h 1942473"/>
                <a:gd name="csX548" fmla="*/ 636897 w 1133329"/>
                <a:gd name="csY548" fmla="*/ 1216472 h 1942473"/>
                <a:gd name="csX549" fmla="*/ 631716 w 1133329"/>
                <a:gd name="csY549" fmla="*/ 1216472 h 1942473"/>
                <a:gd name="csX550" fmla="*/ 631716 w 1133329"/>
                <a:gd name="csY550" fmla="*/ 1219070 h 1942473"/>
                <a:gd name="csX551" fmla="*/ 636897 w 1133329"/>
                <a:gd name="csY551" fmla="*/ 1226854 h 1942473"/>
                <a:gd name="csX552" fmla="*/ 642078 w 1133329"/>
                <a:gd name="csY552" fmla="*/ 1229452 h 1942473"/>
                <a:gd name="csX553" fmla="*/ 644669 w 1133329"/>
                <a:gd name="csY553" fmla="*/ 1232050 h 1942473"/>
                <a:gd name="csX554" fmla="*/ 642078 w 1133329"/>
                <a:gd name="csY554" fmla="*/ 1242432 h 1942473"/>
                <a:gd name="csX555" fmla="*/ 639587 w 1133329"/>
                <a:gd name="csY555" fmla="*/ 1249915 h 1942473"/>
                <a:gd name="csX556" fmla="*/ 640172 w 1133329"/>
                <a:gd name="csY556" fmla="*/ 1250045 h 1942473"/>
                <a:gd name="csX557" fmla="*/ 643232 w 1133329"/>
                <a:gd name="csY557" fmla="*/ 1265367 h 1942473"/>
                <a:gd name="csX558" fmla="*/ 646300 w 1133329"/>
                <a:gd name="csY558" fmla="*/ 1274559 h 1942473"/>
                <a:gd name="csX559" fmla="*/ 658549 w 1133329"/>
                <a:gd name="csY559" fmla="*/ 1280683 h 1942473"/>
                <a:gd name="csX560" fmla="*/ 667737 w 1133329"/>
                <a:gd name="csY560" fmla="*/ 1296005 h 1942473"/>
                <a:gd name="csX561" fmla="*/ 683053 w 1133329"/>
                <a:gd name="csY561" fmla="*/ 1335834 h 1942473"/>
                <a:gd name="csX562" fmla="*/ 701430 w 1133329"/>
                <a:gd name="csY562" fmla="*/ 1366472 h 1942473"/>
                <a:gd name="csX563" fmla="*/ 725934 w 1133329"/>
                <a:gd name="csY563" fmla="*/ 1412431 h 1942473"/>
                <a:gd name="csX564" fmla="*/ 738190 w 1133329"/>
                <a:gd name="csY564" fmla="*/ 1433877 h 1942473"/>
                <a:gd name="csX565" fmla="*/ 768823 w 1133329"/>
                <a:gd name="csY565" fmla="*/ 1479836 h 1942473"/>
                <a:gd name="csX566" fmla="*/ 784139 w 1133329"/>
                <a:gd name="csY566" fmla="*/ 1492090 h 1942473"/>
                <a:gd name="csX567" fmla="*/ 793328 w 1133329"/>
                <a:gd name="csY567" fmla="*/ 1501282 h 1942473"/>
                <a:gd name="csX568" fmla="*/ 793328 w 1133329"/>
                <a:gd name="csY568" fmla="*/ 1510474 h 1942473"/>
                <a:gd name="csX569" fmla="*/ 793328 w 1133329"/>
                <a:gd name="csY569" fmla="*/ 1538049 h 1942473"/>
                <a:gd name="csX570" fmla="*/ 784139 w 1133329"/>
                <a:gd name="csY570" fmla="*/ 1507411 h 1942473"/>
                <a:gd name="csX571" fmla="*/ 781072 w 1133329"/>
                <a:gd name="csY571" fmla="*/ 1538049 h 1942473"/>
                <a:gd name="csX572" fmla="*/ 799448 w 1133329"/>
                <a:gd name="csY572" fmla="*/ 1568687 h 1942473"/>
                <a:gd name="csX573" fmla="*/ 820892 w 1133329"/>
                <a:gd name="csY573" fmla="*/ 1599324 h 1942473"/>
                <a:gd name="csX574" fmla="*/ 842337 w 1133329"/>
                <a:gd name="csY574" fmla="*/ 1639154 h 1942473"/>
                <a:gd name="csX575" fmla="*/ 857646 w 1133329"/>
                <a:gd name="csY575" fmla="*/ 1663667 h 1942473"/>
                <a:gd name="csX576" fmla="*/ 876030 w 1133329"/>
                <a:gd name="csY576" fmla="*/ 1685113 h 1942473"/>
                <a:gd name="csX577" fmla="*/ 885218 w 1133329"/>
                <a:gd name="csY577" fmla="*/ 1712689 h 1942473"/>
                <a:gd name="csX578" fmla="*/ 891346 w 1133329"/>
                <a:gd name="csY578" fmla="*/ 1758648 h 1942473"/>
                <a:gd name="csX579" fmla="*/ 891346 w 1133329"/>
                <a:gd name="csY579" fmla="*/ 1783156 h 1942473"/>
                <a:gd name="csX580" fmla="*/ 891346 w 1133329"/>
                <a:gd name="csY580" fmla="*/ 1810731 h 1942473"/>
                <a:gd name="csX581" fmla="*/ 891346 w 1133329"/>
                <a:gd name="csY581" fmla="*/ 1835239 h 1942473"/>
                <a:gd name="csX582" fmla="*/ 882150 w 1133329"/>
                <a:gd name="csY582" fmla="*/ 1844431 h 1942473"/>
                <a:gd name="csX583" fmla="*/ 876030 w 1133329"/>
                <a:gd name="csY583" fmla="*/ 1856690 h 1942473"/>
                <a:gd name="csX584" fmla="*/ 876030 w 1133329"/>
                <a:gd name="csY584" fmla="*/ 1872006 h 1942473"/>
                <a:gd name="csX585" fmla="*/ 879090 w 1133329"/>
                <a:gd name="csY585" fmla="*/ 1890390 h 1942473"/>
                <a:gd name="csX586" fmla="*/ 876030 w 1133329"/>
                <a:gd name="csY586" fmla="*/ 1911836 h 1942473"/>
                <a:gd name="csX587" fmla="*/ 866841 w 1133329"/>
                <a:gd name="csY587" fmla="*/ 1933287 h 1942473"/>
                <a:gd name="csX588" fmla="*/ 857646 w 1133329"/>
                <a:gd name="csY588" fmla="*/ 1939411 h 1942473"/>
                <a:gd name="csX589" fmla="*/ 848457 w 1133329"/>
                <a:gd name="csY589" fmla="*/ 1942473 h 1942473"/>
                <a:gd name="csX590" fmla="*/ 854585 w 1133329"/>
                <a:gd name="csY590" fmla="*/ 1930220 h 1942473"/>
                <a:gd name="csX591" fmla="*/ 860713 w 1133329"/>
                <a:gd name="csY591" fmla="*/ 1924096 h 1942473"/>
                <a:gd name="csX592" fmla="*/ 860713 w 1133329"/>
                <a:gd name="csY592" fmla="*/ 1908774 h 1942473"/>
                <a:gd name="csX593" fmla="*/ 857646 w 1133329"/>
                <a:gd name="csY593" fmla="*/ 1908774 h 1942473"/>
                <a:gd name="csX594" fmla="*/ 839269 w 1133329"/>
                <a:gd name="csY594" fmla="*/ 1921028 h 1942473"/>
                <a:gd name="csX595" fmla="*/ 827020 w 1133329"/>
                <a:gd name="csY595" fmla="*/ 1924096 h 1942473"/>
                <a:gd name="csX596" fmla="*/ 817832 w 1133329"/>
                <a:gd name="csY596" fmla="*/ 1921028 h 1942473"/>
                <a:gd name="csX597" fmla="*/ 808636 w 1133329"/>
                <a:gd name="csY597" fmla="*/ 1924096 h 1942473"/>
                <a:gd name="csX598" fmla="*/ 799448 w 1133329"/>
                <a:gd name="csY598" fmla="*/ 1930220 h 1942473"/>
                <a:gd name="csX599" fmla="*/ 793328 w 1133329"/>
                <a:gd name="csY599" fmla="*/ 1927158 h 1942473"/>
                <a:gd name="csX600" fmla="*/ 781072 w 1133329"/>
                <a:gd name="csY600" fmla="*/ 1924096 h 1942473"/>
                <a:gd name="csX601" fmla="*/ 774944 w 1133329"/>
                <a:gd name="csY601" fmla="*/ 1914904 h 1942473"/>
                <a:gd name="csX602" fmla="*/ 778011 w 1133329"/>
                <a:gd name="csY602" fmla="*/ 1908774 h 1942473"/>
                <a:gd name="csX603" fmla="*/ 781072 w 1133329"/>
                <a:gd name="csY603" fmla="*/ 1908774 h 1942473"/>
                <a:gd name="csX604" fmla="*/ 802516 w 1133329"/>
                <a:gd name="csY604" fmla="*/ 1911836 h 1942473"/>
                <a:gd name="csX605" fmla="*/ 808636 w 1133329"/>
                <a:gd name="csY605" fmla="*/ 1908774 h 1942473"/>
                <a:gd name="csX606" fmla="*/ 805576 w 1133329"/>
                <a:gd name="csY606" fmla="*/ 1905712 h 1942473"/>
                <a:gd name="csX607" fmla="*/ 796388 w 1133329"/>
                <a:gd name="csY607" fmla="*/ 1899582 h 1942473"/>
                <a:gd name="csX608" fmla="*/ 784139 w 1133329"/>
                <a:gd name="csY608" fmla="*/ 1902644 h 1942473"/>
                <a:gd name="csX609" fmla="*/ 774944 w 1133329"/>
                <a:gd name="csY609" fmla="*/ 1893452 h 1942473"/>
                <a:gd name="csX610" fmla="*/ 765755 w 1133329"/>
                <a:gd name="csY610" fmla="*/ 1878136 h 1942473"/>
                <a:gd name="csX611" fmla="*/ 753507 w 1133329"/>
                <a:gd name="csY611" fmla="*/ 1865882 h 1942473"/>
                <a:gd name="csX612" fmla="*/ 750439 w 1133329"/>
                <a:gd name="csY612" fmla="*/ 1856690 h 1942473"/>
                <a:gd name="csX613" fmla="*/ 741251 w 1133329"/>
                <a:gd name="csY613" fmla="*/ 1844431 h 1942473"/>
                <a:gd name="csX614" fmla="*/ 725934 w 1133329"/>
                <a:gd name="csY614" fmla="*/ 1841369 h 1942473"/>
                <a:gd name="csX615" fmla="*/ 713686 w 1133329"/>
                <a:gd name="csY615" fmla="*/ 1835239 h 1942473"/>
                <a:gd name="csX616" fmla="*/ 701430 w 1133329"/>
                <a:gd name="csY616" fmla="*/ 1832177 h 1942473"/>
                <a:gd name="csX617" fmla="*/ 689181 w 1133329"/>
                <a:gd name="csY617" fmla="*/ 1798477 h 1942473"/>
                <a:gd name="csX618" fmla="*/ 683053 w 1133329"/>
                <a:gd name="csY618" fmla="*/ 1786218 h 1942473"/>
                <a:gd name="csX619" fmla="*/ 673865 w 1133329"/>
                <a:gd name="csY619" fmla="*/ 1777026 h 1942473"/>
                <a:gd name="csX620" fmla="*/ 670805 w 1133329"/>
                <a:gd name="csY620" fmla="*/ 1770902 h 1942473"/>
                <a:gd name="csX621" fmla="*/ 661616 w 1133329"/>
                <a:gd name="csY621" fmla="*/ 1761710 h 1942473"/>
                <a:gd name="csX622" fmla="*/ 652428 w 1133329"/>
                <a:gd name="csY622" fmla="*/ 1755580 h 1942473"/>
                <a:gd name="csX623" fmla="*/ 655488 w 1133329"/>
                <a:gd name="csY623" fmla="*/ 1743326 h 1942473"/>
                <a:gd name="csX624" fmla="*/ 658549 w 1133329"/>
                <a:gd name="csY624" fmla="*/ 1737196 h 1942473"/>
                <a:gd name="csX625" fmla="*/ 649360 w 1133329"/>
                <a:gd name="csY625" fmla="*/ 1718813 h 1942473"/>
                <a:gd name="csX626" fmla="*/ 640172 w 1133329"/>
                <a:gd name="csY626" fmla="*/ 1721880 h 1942473"/>
                <a:gd name="csX627" fmla="*/ 640172 w 1133329"/>
                <a:gd name="csY627" fmla="*/ 1728004 h 1942473"/>
                <a:gd name="csX628" fmla="*/ 640172 w 1133329"/>
                <a:gd name="csY628" fmla="*/ 1743326 h 1942473"/>
                <a:gd name="csX629" fmla="*/ 634044 w 1133329"/>
                <a:gd name="csY629" fmla="*/ 1743326 h 1942473"/>
                <a:gd name="csX630" fmla="*/ 627924 w 1133329"/>
                <a:gd name="csY630" fmla="*/ 1737196 h 1942473"/>
                <a:gd name="csX631" fmla="*/ 618728 w 1133329"/>
                <a:gd name="csY631" fmla="*/ 1728004 h 1942473"/>
                <a:gd name="csX632" fmla="*/ 603419 w 1133329"/>
                <a:gd name="csY632" fmla="*/ 1703497 h 1942473"/>
                <a:gd name="csX633" fmla="*/ 594231 w 1133329"/>
                <a:gd name="csY633" fmla="*/ 1694305 h 1942473"/>
                <a:gd name="csX634" fmla="*/ 591163 w 1133329"/>
                <a:gd name="csY634" fmla="*/ 1691243 h 1942473"/>
                <a:gd name="csX635" fmla="*/ 594231 w 1133329"/>
                <a:gd name="csY635" fmla="*/ 1685113 h 1942473"/>
                <a:gd name="csX636" fmla="*/ 588103 w 1133329"/>
                <a:gd name="csY636" fmla="*/ 1672859 h 1942473"/>
                <a:gd name="csX637" fmla="*/ 578914 w 1133329"/>
                <a:gd name="csY637" fmla="*/ 1669791 h 1942473"/>
                <a:gd name="csX638" fmla="*/ 588103 w 1133329"/>
                <a:gd name="csY638" fmla="*/ 1651413 h 1942473"/>
                <a:gd name="csX639" fmla="*/ 594231 w 1133329"/>
                <a:gd name="csY639" fmla="*/ 1642222 h 1942473"/>
                <a:gd name="csX640" fmla="*/ 597291 w 1133329"/>
                <a:gd name="csY640" fmla="*/ 1633030 h 1942473"/>
                <a:gd name="csX641" fmla="*/ 600351 w 1133329"/>
                <a:gd name="csY641" fmla="*/ 1623838 h 1942473"/>
                <a:gd name="csX642" fmla="*/ 594231 w 1133329"/>
                <a:gd name="csY642" fmla="*/ 1614646 h 1942473"/>
                <a:gd name="csX643" fmla="*/ 591163 w 1133329"/>
                <a:gd name="csY643" fmla="*/ 1626900 h 1942473"/>
                <a:gd name="csX644" fmla="*/ 585035 w 1133329"/>
                <a:gd name="csY644" fmla="*/ 1623838 h 1942473"/>
                <a:gd name="csX645" fmla="*/ 585035 w 1133329"/>
                <a:gd name="csY645" fmla="*/ 1617708 h 1942473"/>
                <a:gd name="csX646" fmla="*/ 575847 w 1133329"/>
                <a:gd name="csY646" fmla="*/ 1605454 h 1942473"/>
                <a:gd name="csX647" fmla="*/ 572786 w 1133329"/>
                <a:gd name="csY647" fmla="*/ 1605454 h 1942473"/>
                <a:gd name="csX648" fmla="*/ 572786 w 1133329"/>
                <a:gd name="csY648" fmla="*/ 1608516 h 1942473"/>
                <a:gd name="csX649" fmla="*/ 575847 w 1133329"/>
                <a:gd name="csY649" fmla="*/ 1614646 h 1942473"/>
                <a:gd name="csX650" fmla="*/ 578914 w 1133329"/>
                <a:gd name="csY650" fmla="*/ 1623838 h 1942473"/>
                <a:gd name="csX651" fmla="*/ 578914 w 1133329"/>
                <a:gd name="csY651" fmla="*/ 1633030 h 1942473"/>
                <a:gd name="csX652" fmla="*/ 578914 w 1133329"/>
                <a:gd name="csY652" fmla="*/ 1636092 h 1942473"/>
                <a:gd name="csX653" fmla="*/ 572786 w 1133329"/>
                <a:gd name="csY653" fmla="*/ 1642222 h 1942473"/>
                <a:gd name="csX654" fmla="*/ 569726 w 1133329"/>
                <a:gd name="csY654" fmla="*/ 1639154 h 1942473"/>
                <a:gd name="csX655" fmla="*/ 563598 w 1133329"/>
                <a:gd name="csY655" fmla="*/ 1633030 h 1942473"/>
                <a:gd name="csX656" fmla="*/ 554410 w 1133329"/>
                <a:gd name="csY656" fmla="*/ 1617708 h 1942473"/>
                <a:gd name="csX657" fmla="*/ 551342 w 1133329"/>
                <a:gd name="csY657" fmla="*/ 1611578 h 1942473"/>
                <a:gd name="csX658" fmla="*/ 551342 w 1133329"/>
                <a:gd name="csY658" fmla="*/ 1599324 h 1942473"/>
                <a:gd name="csX659" fmla="*/ 551342 w 1133329"/>
                <a:gd name="csY659" fmla="*/ 1580941 h 1942473"/>
                <a:gd name="csX660" fmla="*/ 557470 w 1133329"/>
                <a:gd name="csY660" fmla="*/ 1568687 h 1942473"/>
                <a:gd name="csX661" fmla="*/ 560530 w 1133329"/>
                <a:gd name="csY661" fmla="*/ 1544173 h 1942473"/>
                <a:gd name="csX662" fmla="*/ 560530 w 1133329"/>
                <a:gd name="csY662" fmla="*/ 1528857 h 1942473"/>
                <a:gd name="csX663" fmla="*/ 557470 w 1133329"/>
                <a:gd name="csY663" fmla="*/ 1507411 h 1942473"/>
                <a:gd name="csX664" fmla="*/ 551342 w 1133329"/>
                <a:gd name="csY664" fmla="*/ 1485960 h 1942473"/>
                <a:gd name="csX665" fmla="*/ 542154 w 1133329"/>
                <a:gd name="csY665" fmla="*/ 1479836 h 1942473"/>
                <a:gd name="csX666" fmla="*/ 532966 w 1133329"/>
                <a:gd name="csY666" fmla="*/ 1464514 h 1942473"/>
                <a:gd name="csX667" fmla="*/ 514589 w 1133329"/>
                <a:gd name="csY667" fmla="*/ 1461452 h 1942473"/>
                <a:gd name="csX668" fmla="*/ 505401 w 1133329"/>
                <a:gd name="csY668" fmla="*/ 1461452 h 1942473"/>
                <a:gd name="csX669" fmla="*/ 499273 w 1133329"/>
                <a:gd name="csY669" fmla="*/ 1449198 h 1942473"/>
                <a:gd name="csX670" fmla="*/ 490084 w 1133329"/>
                <a:gd name="csY670" fmla="*/ 1446130 h 1942473"/>
                <a:gd name="csX671" fmla="*/ 477828 w 1133329"/>
                <a:gd name="csY671" fmla="*/ 1430815 h 1942473"/>
                <a:gd name="csX672" fmla="*/ 465580 w 1133329"/>
                <a:gd name="csY672" fmla="*/ 1427747 h 1942473"/>
                <a:gd name="csX673" fmla="*/ 462519 w 1133329"/>
                <a:gd name="csY673" fmla="*/ 1412431 h 1942473"/>
                <a:gd name="csX674" fmla="*/ 456391 w 1133329"/>
                <a:gd name="csY674" fmla="*/ 1406301 h 1942473"/>
                <a:gd name="csX675" fmla="*/ 438015 w 1133329"/>
                <a:gd name="csY675" fmla="*/ 1390985 h 1942473"/>
                <a:gd name="csX676" fmla="*/ 422699 w 1133329"/>
                <a:gd name="csY676" fmla="*/ 1378725 h 1942473"/>
                <a:gd name="csX677" fmla="*/ 410443 w 1133329"/>
                <a:gd name="csY677" fmla="*/ 1372601 h 1942473"/>
                <a:gd name="csX678" fmla="*/ 398194 w 1133329"/>
                <a:gd name="csY678" fmla="*/ 1363410 h 1942473"/>
                <a:gd name="csX679" fmla="*/ 389006 w 1133329"/>
                <a:gd name="csY679" fmla="*/ 1360348 h 1942473"/>
                <a:gd name="csX680" fmla="*/ 373689 w 1133329"/>
                <a:gd name="csY680" fmla="*/ 1360348 h 1942473"/>
                <a:gd name="csX681" fmla="*/ 358373 w 1133329"/>
                <a:gd name="csY681" fmla="*/ 1363410 h 1942473"/>
                <a:gd name="csX682" fmla="*/ 355313 w 1133329"/>
                <a:gd name="csY682" fmla="*/ 1372601 h 1942473"/>
                <a:gd name="csX683" fmla="*/ 358373 w 1133329"/>
                <a:gd name="csY683" fmla="*/ 1381793 h 1942473"/>
                <a:gd name="csX684" fmla="*/ 355313 w 1133329"/>
                <a:gd name="csY684" fmla="*/ 1387917 h 1942473"/>
                <a:gd name="csX685" fmla="*/ 349185 w 1133329"/>
                <a:gd name="csY685" fmla="*/ 1387917 h 1942473"/>
                <a:gd name="csX686" fmla="*/ 343057 w 1133329"/>
                <a:gd name="csY686" fmla="*/ 1381793 h 1942473"/>
                <a:gd name="csX687" fmla="*/ 327740 w 1133329"/>
                <a:gd name="csY687" fmla="*/ 1394047 h 1942473"/>
                <a:gd name="csX688" fmla="*/ 309364 w 1133329"/>
                <a:gd name="csY688" fmla="*/ 1409369 h 1942473"/>
                <a:gd name="csX689" fmla="*/ 287920 w 1133329"/>
                <a:gd name="csY689" fmla="*/ 1415493 h 1942473"/>
                <a:gd name="csX690" fmla="*/ 254227 w 1133329"/>
                <a:gd name="csY690" fmla="*/ 1424685 h 1942473"/>
                <a:gd name="csX691" fmla="*/ 254227 w 1133329"/>
                <a:gd name="csY691" fmla="*/ 1406301 h 1942473"/>
                <a:gd name="csX692" fmla="*/ 245038 w 1133329"/>
                <a:gd name="csY692" fmla="*/ 1397109 h 1942473"/>
                <a:gd name="csX693" fmla="*/ 235850 w 1133329"/>
                <a:gd name="csY693" fmla="*/ 1394047 h 1942473"/>
                <a:gd name="csX694" fmla="*/ 220534 w 1133329"/>
                <a:gd name="csY694" fmla="*/ 1384855 h 1942473"/>
                <a:gd name="csX695" fmla="*/ 232790 w 1133329"/>
                <a:gd name="csY695" fmla="*/ 1378725 h 1942473"/>
                <a:gd name="csX696" fmla="*/ 235850 w 1133329"/>
                <a:gd name="csY696" fmla="*/ 1375663 h 1942473"/>
                <a:gd name="csX697" fmla="*/ 214406 w 1133329"/>
                <a:gd name="csY697" fmla="*/ 1372601 h 1942473"/>
                <a:gd name="csX698" fmla="*/ 214406 w 1133329"/>
                <a:gd name="csY698" fmla="*/ 1363410 h 1942473"/>
                <a:gd name="csX699" fmla="*/ 220534 w 1133329"/>
                <a:gd name="csY699" fmla="*/ 1363410 h 1942473"/>
                <a:gd name="csX700" fmla="*/ 223602 w 1133329"/>
                <a:gd name="csY700" fmla="*/ 1357280 h 1942473"/>
                <a:gd name="csX701" fmla="*/ 223602 w 1133329"/>
                <a:gd name="csY701" fmla="*/ 1351156 h 1942473"/>
                <a:gd name="csX702" fmla="*/ 220534 w 1133329"/>
                <a:gd name="csY702" fmla="*/ 1351156 h 1942473"/>
                <a:gd name="csX703" fmla="*/ 214406 w 1133329"/>
                <a:gd name="csY703" fmla="*/ 1354218 h 1942473"/>
                <a:gd name="csX704" fmla="*/ 214406 w 1133329"/>
                <a:gd name="csY704" fmla="*/ 1357280 h 1942473"/>
                <a:gd name="csX705" fmla="*/ 211346 w 1133329"/>
                <a:gd name="csY705" fmla="*/ 1360348 h 1942473"/>
                <a:gd name="csX706" fmla="*/ 205218 w 1133329"/>
                <a:gd name="csY706" fmla="*/ 1354218 h 1942473"/>
                <a:gd name="csX707" fmla="*/ 189909 w 1133329"/>
                <a:gd name="csY707" fmla="*/ 1354218 h 1942473"/>
                <a:gd name="csX708" fmla="*/ 196029 w 1133329"/>
                <a:gd name="csY708" fmla="*/ 1363410 h 1942473"/>
                <a:gd name="csX709" fmla="*/ 199097 w 1133329"/>
                <a:gd name="csY709" fmla="*/ 1363410 h 1942473"/>
                <a:gd name="csX710" fmla="*/ 202157 w 1133329"/>
                <a:gd name="csY710" fmla="*/ 1375663 h 1942473"/>
                <a:gd name="csX711" fmla="*/ 199097 w 1133329"/>
                <a:gd name="csY711" fmla="*/ 1375663 h 1942473"/>
                <a:gd name="csX712" fmla="*/ 186841 w 1133329"/>
                <a:gd name="csY712" fmla="*/ 1369534 h 1942473"/>
                <a:gd name="csX713" fmla="*/ 174592 w 1133329"/>
                <a:gd name="csY713" fmla="*/ 1360348 h 1942473"/>
                <a:gd name="csX714" fmla="*/ 162336 w 1133329"/>
                <a:gd name="csY714" fmla="*/ 1357280 h 1942473"/>
                <a:gd name="csX715" fmla="*/ 134772 w 1133329"/>
                <a:gd name="csY715" fmla="*/ 1357280 h 1942473"/>
                <a:gd name="csX716" fmla="*/ 125583 w 1133329"/>
                <a:gd name="csY716" fmla="*/ 1351156 h 1942473"/>
                <a:gd name="csX717" fmla="*/ 119455 w 1133329"/>
                <a:gd name="csY717" fmla="*/ 1345026 h 1942473"/>
                <a:gd name="csX718" fmla="*/ 110267 w 1133329"/>
                <a:gd name="csY718" fmla="*/ 1345026 h 1942473"/>
                <a:gd name="csX719" fmla="*/ 79634 w 1133329"/>
                <a:gd name="csY719" fmla="*/ 1351156 h 1942473"/>
                <a:gd name="csX720" fmla="*/ 58197 w 1133329"/>
                <a:gd name="csY720" fmla="*/ 1351156 h 1942473"/>
                <a:gd name="csX721" fmla="*/ 42881 w 1133329"/>
                <a:gd name="csY721" fmla="*/ 1360348 h 1942473"/>
                <a:gd name="csX722" fmla="*/ 33693 w 1133329"/>
                <a:gd name="csY722" fmla="*/ 1363410 h 1942473"/>
                <a:gd name="csX723" fmla="*/ 21437 w 1133329"/>
                <a:gd name="csY723" fmla="*/ 1341964 h 1942473"/>
                <a:gd name="csX724" fmla="*/ 18377 w 1133329"/>
                <a:gd name="csY724" fmla="*/ 1326642 h 1942473"/>
                <a:gd name="csX725" fmla="*/ 6121 w 1133329"/>
                <a:gd name="csY725" fmla="*/ 1311320 h 1942473"/>
                <a:gd name="csX726" fmla="*/ 0 w 1133329"/>
                <a:gd name="csY726" fmla="*/ 1305196 h 1942473"/>
                <a:gd name="csX727" fmla="*/ 0 w 1133329"/>
                <a:gd name="csY727" fmla="*/ 1296005 h 1942473"/>
                <a:gd name="csX728" fmla="*/ 9188 w 1133329"/>
                <a:gd name="csY728" fmla="*/ 1292943 h 1942473"/>
                <a:gd name="csX729" fmla="*/ 30625 w 1133329"/>
                <a:gd name="csY729" fmla="*/ 1286813 h 1942473"/>
                <a:gd name="csX730" fmla="*/ 55130 w 1133329"/>
                <a:gd name="csY730" fmla="*/ 1280683 h 1942473"/>
                <a:gd name="csX731" fmla="*/ 284152 w 1133329"/>
                <a:gd name="csY731" fmla="*/ 1262356 h 1942473"/>
                <a:gd name="csX732" fmla="*/ 281981 w 1133329"/>
                <a:gd name="csY732" fmla="*/ 1258005 h 1942473"/>
                <a:gd name="csX733" fmla="*/ 271618 w 1133329"/>
                <a:gd name="csY733" fmla="*/ 1242432 h 1942473"/>
                <a:gd name="csX734" fmla="*/ 266437 w 1133329"/>
                <a:gd name="csY734" fmla="*/ 1234643 h 1942473"/>
                <a:gd name="csX735" fmla="*/ 261256 w 1133329"/>
                <a:gd name="csY735" fmla="*/ 1224261 h 1942473"/>
                <a:gd name="csX736" fmla="*/ 263847 w 1133329"/>
                <a:gd name="csY736" fmla="*/ 1219070 h 1942473"/>
                <a:gd name="csX737" fmla="*/ 269028 w 1133329"/>
                <a:gd name="csY737" fmla="*/ 1213879 h 1942473"/>
                <a:gd name="csX738" fmla="*/ 266437 w 1133329"/>
                <a:gd name="csY738" fmla="*/ 1198301 h 1942473"/>
                <a:gd name="csX739" fmla="*/ 261256 w 1133329"/>
                <a:gd name="csY739" fmla="*/ 1187919 h 1942473"/>
                <a:gd name="csX740" fmla="*/ 256075 w 1133329"/>
                <a:gd name="csY740" fmla="*/ 1164557 h 1942473"/>
                <a:gd name="csX741" fmla="*/ 256075 w 1133329"/>
                <a:gd name="csY741" fmla="*/ 1148984 h 1942473"/>
                <a:gd name="csX742" fmla="*/ 263847 w 1133329"/>
                <a:gd name="csY742" fmla="*/ 1143793 h 1942473"/>
                <a:gd name="csX743" fmla="*/ 266437 w 1133329"/>
                <a:gd name="csY743" fmla="*/ 1130814 h 1942473"/>
                <a:gd name="csX744" fmla="*/ 256075 w 1133329"/>
                <a:gd name="csY744" fmla="*/ 1123025 h 1942473"/>
                <a:gd name="csX745" fmla="*/ 269028 w 1133329"/>
                <a:gd name="csY745" fmla="*/ 1115241 h 1942473"/>
                <a:gd name="csX746" fmla="*/ 274209 w 1133329"/>
                <a:gd name="csY746" fmla="*/ 1102261 h 1942473"/>
                <a:gd name="csX747" fmla="*/ 266437 w 1133329"/>
                <a:gd name="csY747" fmla="*/ 1097070 h 1942473"/>
                <a:gd name="csX748" fmla="*/ 263847 w 1133329"/>
                <a:gd name="csY748" fmla="*/ 1084090 h 1942473"/>
                <a:gd name="csX749" fmla="*/ 263847 w 1133329"/>
                <a:gd name="csY749" fmla="*/ 1073708 h 1942473"/>
                <a:gd name="csX750" fmla="*/ 250894 w 1133329"/>
                <a:gd name="csY750" fmla="*/ 1058130 h 1942473"/>
                <a:gd name="csX751" fmla="*/ 230169 w 1133329"/>
                <a:gd name="csY751" fmla="*/ 1019195 h 1942473"/>
                <a:gd name="csX752" fmla="*/ 224988 w 1133329"/>
                <a:gd name="csY752" fmla="*/ 995834 h 1942473"/>
                <a:gd name="csX753" fmla="*/ 193901 w 1133329"/>
                <a:gd name="csY753" fmla="*/ 892004 h 1942473"/>
                <a:gd name="csX754" fmla="*/ 173177 w 1133329"/>
                <a:gd name="csY754" fmla="*/ 803748 h 1942473"/>
                <a:gd name="csX755" fmla="*/ 165405 w 1133329"/>
                <a:gd name="csY755" fmla="*/ 767406 h 1942473"/>
                <a:gd name="csX756" fmla="*/ 289752 w 1133329"/>
                <a:gd name="csY756" fmla="*/ 757024 h 1942473"/>
                <a:gd name="csX757" fmla="*/ 434828 w 1133329"/>
                <a:gd name="csY757" fmla="*/ 741451 h 1942473"/>
                <a:gd name="csX758" fmla="*/ 432238 w 1133329"/>
                <a:gd name="csY758" fmla="*/ 746642 h 1942473"/>
                <a:gd name="csX759" fmla="*/ 432238 w 1133329"/>
                <a:gd name="csY759" fmla="*/ 751833 h 1942473"/>
                <a:gd name="csX760" fmla="*/ 427057 w 1133329"/>
                <a:gd name="csY760" fmla="*/ 754426 h 1942473"/>
                <a:gd name="csX761" fmla="*/ 416694 w 1133329"/>
                <a:gd name="csY761" fmla="*/ 762215 h 1942473"/>
                <a:gd name="csX762" fmla="*/ 403742 w 1133329"/>
                <a:gd name="csY762" fmla="*/ 770004 h 1942473"/>
                <a:gd name="csX763" fmla="*/ 403742 w 1133329"/>
                <a:gd name="csY763" fmla="*/ 777788 h 1942473"/>
                <a:gd name="csX764" fmla="*/ 408923 w 1133329"/>
                <a:gd name="csY764" fmla="*/ 782979 h 1942473"/>
                <a:gd name="csX765" fmla="*/ 414104 w 1133329"/>
                <a:gd name="csY765" fmla="*/ 790768 h 1942473"/>
                <a:gd name="csX766" fmla="*/ 414594 w 1133329"/>
                <a:gd name="csY766" fmla="*/ 790973 h 1942473"/>
                <a:gd name="csX767" fmla="*/ 414042 w 1133329"/>
                <a:gd name="csY767" fmla="*/ 790147 h 1942473"/>
                <a:gd name="csX768" fmla="*/ 409504 w 1133329"/>
                <a:gd name="csY768" fmla="*/ 783363 h 1942473"/>
                <a:gd name="csX769" fmla="*/ 404321 w 1133329"/>
                <a:gd name="csY769" fmla="*/ 778193 h 1942473"/>
                <a:gd name="csX770" fmla="*/ 404321 w 1133329"/>
                <a:gd name="csY770" fmla="*/ 770439 h 1942473"/>
                <a:gd name="csX771" fmla="*/ 417284 w 1133329"/>
                <a:gd name="csY771" fmla="*/ 762686 h 1942473"/>
                <a:gd name="csX772" fmla="*/ 427657 w 1133329"/>
                <a:gd name="csY772" fmla="*/ 754932 h 1942473"/>
                <a:gd name="csX773" fmla="*/ 432844 w 1133329"/>
                <a:gd name="csY773" fmla="*/ 752349 h 1942473"/>
                <a:gd name="csX774" fmla="*/ 432844 w 1133329"/>
                <a:gd name="csY774" fmla="*/ 747179 h 1942473"/>
                <a:gd name="csX775" fmla="*/ 435438 w 1133329"/>
                <a:gd name="csY775" fmla="*/ 742009 h 1942473"/>
                <a:gd name="csX776" fmla="*/ 471737 w 1133329"/>
                <a:gd name="csY776" fmla="*/ 713582 h 1942473"/>
                <a:gd name="csX777" fmla="*/ 484704 w 1133329"/>
                <a:gd name="csY777" fmla="*/ 708412 h 1942473"/>
                <a:gd name="csX778" fmla="*/ 505447 w 1133329"/>
                <a:gd name="csY778" fmla="*/ 705828 h 1942473"/>
                <a:gd name="csX779" fmla="*/ 523600 w 1133329"/>
                <a:gd name="csY779" fmla="*/ 705828 h 1942473"/>
                <a:gd name="csX780" fmla="*/ 554717 w 1133329"/>
                <a:gd name="csY780" fmla="*/ 710995 h 1942473"/>
                <a:gd name="csX781" fmla="*/ 570273 w 1133329"/>
                <a:gd name="csY781" fmla="*/ 708412 h 1942473"/>
                <a:gd name="csX782" fmla="*/ 578053 w 1133329"/>
                <a:gd name="csY782" fmla="*/ 705828 h 1942473"/>
                <a:gd name="csX783" fmla="*/ 591020 w 1133329"/>
                <a:gd name="csY783" fmla="*/ 698075 h 1942473"/>
                <a:gd name="csX784" fmla="*/ 609170 w 1133329"/>
                <a:gd name="csY784" fmla="*/ 695491 h 1942473"/>
                <a:gd name="csX785" fmla="*/ 619017 w 1133329"/>
                <a:gd name="csY785" fmla="*/ 696581 h 1942473"/>
                <a:gd name="csX786" fmla="*/ 631741 w 1133329"/>
                <a:gd name="csY786" fmla="*/ 697990 h 1942473"/>
                <a:gd name="csX787" fmla="*/ 630231 w 1133329"/>
                <a:gd name="csY787" fmla="*/ 697234 h 1942473"/>
                <a:gd name="csX788" fmla="*/ 606898 w 1133329"/>
                <a:gd name="csY788" fmla="*/ 694639 h 1942473"/>
                <a:gd name="csX789" fmla="*/ 588743 w 1133329"/>
                <a:gd name="csY789" fmla="*/ 697234 h 1942473"/>
                <a:gd name="csX790" fmla="*/ 575773 w 1133329"/>
                <a:gd name="csY790" fmla="*/ 705021 h 1942473"/>
                <a:gd name="csX791" fmla="*/ 567995 w 1133329"/>
                <a:gd name="csY791" fmla="*/ 707619 h 1942473"/>
                <a:gd name="csX792" fmla="*/ 552440 w 1133329"/>
                <a:gd name="csY792" fmla="*/ 710214 h 1942473"/>
                <a:gd name="csX793" fmla="*/ 521315 w 1133329"/>
                <a:gd name="csY793" fmla="*/ 705021 h 1942473"/>
                <a:gd name="csX794" fmla="*/ 503167 w 1133329"/>
                <a:gd name="csY794" fmla="*/ 705021 h 1942473"/>
                <a:gd name="csX795" fmla="*/ 477234 w 1133329"/>
                <a:gd name="csY795" fmla="*/ 707619 h 1942473"/>
                <a:gd name="csX796" fmla="*/ 433147 w 1133329"/>
                <a:gd name="csY796" fmla="*/ 741363 h 1942473"/>
                <a:gd name="csX797" fmla="*/ 287928 w 1133329"/>
                <a:gd name="csY797" fmla="*/ 756937 h 1942473"/>
                <a:gd name="csX798" fmla="*/ 287928 w 1133329"/>
                <a:gd name="csY798" fmla="*/ 754342 h 1942473"/>
                <a:gd name="csX799" fmla="*/ 290521 w 1133329"/>
                <a:gd name="csY799" fmla="*/ 738768 h 1942473"/>
                <a:gd name="csX800" fmla="*/ 290521 w 1133329"/>
                <a:gd name="csY800" fmla="*/ 730981 h 1942473"/>
                <a:gd name="csX801" fmla="*/ 300891 w 1133329"/>
                <a:gd name="csY801" fmla="*/ 720596 h 1942473"/>
                <a:gd name="csX802" fmla="*/ 308669 w 1133329"/>
                <a:gd name="csY802" fmla="*/ 720596 h 1942473"/>
                <a:gd name="csX803" fmla="*/ 319046 w 1133329"/>
                <a:gd name="csY803" fmla="*/ 712808 h 1942473"/>
                <a:gd name="csX804" fmla="*/ 316453 w 1133329"/>
                <a:gd name="csY804" fmla="*/ 702426 h 1942473"/>
                <a:gd name="csX805" fmla="*/ 324231 w 1133329"/>
                <a:gd name="csY805" fmla="*/ 692044 h 1942473"/>
                <a:gd name="csX806" fmla="*/ 412399 w 1133329"/>
                <a:gd name="csY806" fmla="*/ 640128 h 1942473"/>
                <a:gd name="csX807" fmla="*/ 425369 w 1133329"/>
                <a:gd name="csY807" fmla="*/ 632341 h 1942473"/>
                <a:gd name="csX808" fmla="*/ 430554 w 1133329"/>
                <a:gd name="csY808" fmla="*/ 621959 h 1942473"/>
                <a:gd name="csX809" fmla="*/ 440924 w 1133329"/>
                <a:gd name="csY809" fmla="*/ 606385 h 1942473"/>
                <a:gd name="csX810" fmla="*/ 448709 w 1133329"/>
                <a:gd name="csY810" fmla="*/ 606385 h 1942473"/>
                <a:gd name="csX811" fmla="*/ 456487 w 1133329"/>
                <a:gd name="csY811" fmla="*/ 616767 h 1942473"/>
                <a:gd name="csX812" fmla="*/ 466857 w 1133329"/>
                <a:gd name="csY812" fmla="*/ 606385 h 1942473"/>
                <a:gd name="csX813" fmla="*/ 479827 w 1133329"/>
                <a:gd name="csY813" fmla="*/ 590810 h 1942473"/>
                <a:gd name="csX814" fmla="*/ 508352 w 1133329"/>
                <a:gd name="csY814" fmla="*/ 585618 h 1942473"/>
                <a:gd name="csX815" fmla="*/ 510945 w 1133329"/>
                <a:gd name="csY815" fmla="*/ 575236 h 1942473"/>
                <a:gd name="csX816" fmla="*/ 518722 w 1133329"/>
                <a:gd name="csY816" fmla="*/ 562256 h 1942473"/>
                <a:gd name="csX817" fmla="*/ 529100 w 1133329"/>
                <a:gd name="csY817" fmla="*/ 557063 h 1942473"/>
                <a:gd name="csX818" fmla="*/ 531692 w 1133329"/>
                <a:gd name="csY818" fmla="*/ 557063 h 1942473"/>
                <a:gd name="csX819" fmla="*/ 531692 w 1133329"/>
                <a:gd name="csY819" fmla="*/ 553170 h 1942473"/>
                <a:gd name="csX820" fmla="*/ 531692 w 1133329"/>
                <a:gd name="csY820" fmla="*/ 527098 h 1942473"/>
                <a:gd name="csX821" fmla="*/ 336935 w 1133329"/>
                <a:gd name="csY821" fmla="*/ 545362 h 1942473"/>
                <a:gd name="csX822" fmla="*/ 355312 w 1133329"/>
                <a:gd name="csY822" fmla="*/ 536170 h 1942473"/>
                <a:gd name="csX823" fmla="*/ 367561 w 1133329"/>
                <a:gd name="csY823" fmla="*/ 526979 h 1942473"/>
                <a:gd name="csX824" fmla="*/ 382880 w 1133329"/>
                <a:gd name="csY824" fmla="*/ 517787 h 1942473"/>
                <a:gd name="csX825" fmla="*/ 392066 w 1133329"/>
                <a:gd name="csY825" fmla="*/ 511658 h 1942473"/>
                <a:gd name="csX826" fmla="*/ 404321 w 1133329"/>
                <a:gd name="csY826" fmla="*/ 508595 h 1942473"/>
                <a:gd name="csX827" fmla="*/ 413507 w 1133329"/>
                <a:gd name="csY827" fmla="*/ 481020 h 1942473"/>
                <a:gd name="csX828" fmla="*/ 422698 w 1133329"/>
                <a:gd name="csY828" fmla="*/ 465699 h 1942473"/>
                <a:gd name="csX829" fmla="*/ 456388 w 1133329"/>
                <a:gd name="csY829" fmla="*/ 453444 h 1942473"/>
                <a:gd name="csX830" fmla="*/ 468644 w 1133329"/>
                <a:gd name="csY830" fmla="*/ 435061 h 1942473"/>
                <a:gd name="csX831" fmla="*/ 474770 w 1133329"/>
                <a:gd name="csY831" fmla="*/ 422808 h 1942473"/>
                <a:gd name="csX832" fmla="*/ 471708 w 1133329"/>
                <a:gd name="csY832" fmla="*/ 422808 h 1942473"/>
                <a:gd name="csX833" fmla="*/ 459456 w 1133329"/>
                <a:gd name="csY833" fmla="*/ 404427 h 1942473"/>
                <a:gd name="csX834" fmla="*/ 444141 w 1133329"/>
                <a:gd name="csY834" fmla="*/ 389106 h 1942473"/>
                <a:gd name="csX835" fmla="*/ 428826 w 1133329"/>
                <a:gd name="csY835" fmla="*/ 367661 h 1942473"/>
                <a:gd name="csX836" fmla="*/ 422699 w 1133329"/>
                <a:gd name="csY836" fmla="*/ 349276 h 1942473"/>
                <a:gd name="csX837" fmla="*/ 413511 w 1133329"/>
                <a:gd name="csY837" fmla="*/ 309446 h 1942473"/>
                <a:gd name="csX838" fmla="*/ 422699 w 1133329"/>
                <a:gd name="csY838" fmla="*/ 300253 h 1942473"/>
                <a:gd name="csX839" fmla="*/ 434950 w 1133329"/>
                <a:gd name="csY839" fmla="*/ 288000 h 1942473"/>
                <a:gd name="csX840" fmla="*/ 441077 w 1133329"/>
                <a:gd name="csY840" fmla="*/ 278808 h 1942473"/>
                <a:gd name="csX841" fmla="*/ 441077 w 1133329"/>
                <a:gd name="csY841" fmla="*/ 266551 h 1942473"/>
                <a:gd name="csX842" fmla="*/ 450265 w 1133329"/>
                <a:gd name="csY842" fmla="*/ 232849 h 1942473"/>
                <a:gd name="csX843" fmla="*/ 459456 w 1133329"/>
                <a:gd name="csY843" fmla="*/ 223657 h 1942473"/>
                <a:gd name="csX844" fmla="*/ 471708 w 1133329"/>
                <a:gd name="csY844" fmla="*/ 232849 h 1942473"/>
                <a:gd name="csX845" fmla="*/ 474771 w 1133329"/>
                <a:gd name="csY845" fmla="*/ 229785 h 1942473"/>
                <a:gd name="csX846" fmla="*/ 477835 w 1133329"/>
                <a:gd name="csY846" fmla="*/ 199148 h 1942473"/>
                <a:gd name="csX847" fmla="*/ 487023 w 1133329"/>
                <a:gd name="csY847" fmla="*/ 186891 h 1942473"/>
                <a:gd name="csX848" fmla="*/ 499274 w 1133329"/>
                <a:gd name="csY848" fmla="*/ 168510 h 1942473"/>
                <a:gd name="csX849" fmla="*/ 514589 w 1133329"/>
                <a:gd name="csY849" fmla="*/ 168510 h 1942473"/>
                <a:gd name="csX850" fmla="*/ 523780 w 1133329"/>
                <a:gd name="csY850" fmla="*/ 156253 h 1942473"/>
                <a:gd name="csX851" fmla="*/ 548283 w 1133329"/>
                <a:gd name="csY851" fmla="*/ 134808 h 1942473"/>
                <a:gd name="csX852" fmla="*/ 554411 w 1133329"/>
                <a:gd name="csY852" fmla="*/ 119487 h 1942473"/>
                <a:gd name="csX853" fmla="*/ 554411 w 1133329"/>
                <a:gd name="csY853" fmla="*/ 110298 h 1942473"/>
                <a:gd name="csX854" fmla="*/ 557474 w 1133329"/>
                <a:gd name="csY854" fmla="*/ 85785 h 1942473"/>
                <a:gd name="csX855" fmla="*/ 557474 w 1133329"/>
                <a:gd name="csY855" fmla="*/ 67404 h 1942473"/>
                <a:gd name="csX856" fmla="*/ 560534 w 1133329"/>
                <a:gd name="csY856" fmla="*/ 58211 h 1942473"/>
                <a:gd name="csX857" fmla="*/ 560534 w 1133329"/>
                <a:gd name="csY857" fmla="*/ 45955 h 1942473"/>
                <a:gd name="csX858" fmla="*/ 560534 w 1133329"/>
                <a:gd name="csY858" fmla="*/ 21445 h 1942473"/>
                <a:gd name="csX859" fmla="*/ 560534 w 1133329"/>
                <a:gd name="csY859" fmla="*/ 18381 h 1942473"/>
                <a:gd name="csX860" fmla="*/ 557474 w 1133329"/>
                <a:gd name="csY860" fmla="*/ 9189 h 19424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 ang="0">
                  <a:pos x="csX470" y="csY470"/>
                </a:cxn>
                <a:cxn ang="0">
                  <a:pos x="csX471" y="csY471"/>
                </a:cxn>
                <a:cxn ang="0">
                  <a:pos x="csX472" y="csY472"/>
                </a:cxn>
                <a:cxn ang="0">
                  <a:pos x="csX473" y="csY473"/>
                </a:cxn>
                <a:cxn ang="0">
                  <a:pos x="csX474" y="csY474"/>
                </a:cxn>
                <a:cxn ang="0">
                  <a:pos x="csX475" y="csY475"/>
                </a:cxn>
                <a:cxn ang="0">
                  <a:pos x="csX476" y="csY476"/>
                </a:cxn>
                <a:cxn ang="0">
                  <a:pos x="csX477" y="csY477"/>
                </a:cxn>
                <a:cxn ang="0">
                  <a:pos x="csX478" y="csY478"/>
                </a:cxn>
                <a:cxn ang="0">
                  <a:pos x="csX479" y="csY479"/>
                </a:cxn>
                <a:cxn ang="0">
                  <a:pos x="csX480" y="csY480"/>
                </a:cxn>
                <a:cxn ang="0">
                  <a:pos x="csX481" y="csY481"/>
                </a:cxn>
                <a:cxn ang="0">
                  <a:pos x="csX482" y="csY482"/>
                </a:cxn>
                <a:cxn ang="0">
                  <a:pos x="csX483" y="csY483"/>
                </a:cxn>
                <a:cxn ang="0">
                  <a:pos x="csX484" y="csY484"/>
                </a:cxn>
                <a:cxn ang="0">
                  <a:pos x="csX485" y="csY485"/>
                </a:cxn>
                <a:cxn ang="0">
                  <a:pos x="csX486" y="csY486"/>
                </a:cxn>
                <a:cxn ang="0">
                  <a:pos x="csX487" y="csY487"/>
                </a:cxn>
                <a:cxn ang="0">
                  <a:pos x="csX488" y="csY488"/>
                </a:cxn>
                <a:cxn ang="0">
                  <a:pos x="csX489" y="csY489"/>
                </a:cxn>
                <a:cxn ang="0">
                  <a:pos x="csX490" y="csY490"/>
                </a:cxn>
                <a:cxn ang="0">
                  <a:pos x="csX491" y="csY491"/>
                </a:cxn>
                <a:cxn ang="0">
                  <a:pos x="csX492" y="csY492"/>
                </a:cxn>
                <a:cxn ang="0">
                  <a:pos x="csX493" y="csY493"/>
                </a:cxn>
                <a:cxn ang="0">
                  <a:pos x="csX494" y="csY494"/>
                </a:cxn>
                <a:cxn ang="0">
                  <a:pos x="csX495" y="csY495"/>
                </a:cxn>
                <a:cxn ang="0">
                  <a:pos x="csX496" y="csY496"/>
                </a:cxn>
                <a:cxn ang="0">
                  <a:pos x="csX497" y="csY497"/>
                </a:cxn>
                <a:cxn ang="0">
                  <a:pos x="csX498" y="csY498"/>
                </a:cxn>
                <a:cxn ang="0">
                  <a:pos x="csX499" y="csY499"/>
                </a:cxn>
                <a:cxn ang="0">
                  <a:pos x="csX500" y="csY500"/>
                </a:cxn>
                <a:cxn ang="0">
                  <a:pos x="csX501" y="csY501"/>
                </a:cxn>
                <a:cxn ang="0">
                  <a:pos x="csX502" y="csY502"/>
                </a:cxn>
                <a:cxn ang="0">
                  <a:pos x="csX503" y="csY503"/>
                </a:cxn>
                <a:cxn ang="0">
                  <a:pos x="csX504" y="csY504"/>
                </a:cxn>
                <a:cxn ang="0">
                  <a:pos x="csX505" y="csY505"/>
                </a:cxn>
                <a:cxn ang="0">
                  <a:pos x="csX506" y="csY506"/>
                </a:cxn>
                <a:cxn ang="0">
                  <a:pos x="csX507" y="csY507"/>
                </a:cxn>
                <a:cxn ang="0">
                  <a:pos x="csX508" y="csY508"/>
                </a:cxn>
                <a:cxn ang="0">
                  <a:pos x="csX509" y="csY509"/>
                </a:cxn>
                <a:cxn ang="0">
                  <a:pos x="csX510" y="csY510"/>
                </a:cxn>
                <a:cxn ang="0">
                  <a:pos x="csX511" y="csY511"/>
                </a:cxn>
                <a:cxn ang="0">
                  <a:pos x="csX512" y="csY512"/>
                </a:cxn>
                <a:cxn ang="0">
                  <a:pos x="csX513" y="csY513"/>
                </a:cxn>
                <a:cxn ang="0">
                  <a:pos x="csX514" y="csY514"/>
                </a:cxn>
                <a:cxn ang="0">
                  <a:pos x="csX515" y="csY515"/>
                </a:cxn>
                <a:cxn ang="0">
                  <a:pos x="csX516" y="csY516"/>
                </a:cxn>
                <a:cxn ang="0">
                  <a:pos x="csX517" y="csY517"/>
                </a:cxn>
                <a:cxn ang="0">
                  <a:pos x="csX518" y="csY518"/>
                </a:cxn>
                <a:cxn ang="0">
                  <a:pos x="csX519" y="csY519"/>
                </a:cxn>
                <a:cxn ang="0">
                  <a:pos x="csX520" y="csY520"/>
                </a:cxn>
                <a:cxn ang="0">
                  <a:pos x="csX521" y="csY521"/>
                </a:cxn>
                <a:cxn ang="0">
                  <a:pos x="csX522" y="csY522"/>
                </a:cxn>
                <a:cxn ang="0">
                  <a:pos x="csX523" y="csY523"/>
                </a:cxn>
                <a:cxn ang="0">
                  <a:pos x="csX524" y="csY524"/>
                </a:cxn>
                <a:cxn ang="0">
                  <a:pos x="csX525" y="csY525"/>
                </a:cxn>
                <a:cxn ang="0">
                  <a:pos x="csX526" y="csY526"/>
                </a:cxn>
                <a:cxn ang="0">
                  <a:pos x="csX527" y="csY527"/>
                </a:cxn>
                <a:cxn ang="0">
                  <a:pos x="csX528" y="csY528"/>
                </a:cxn>
                <a:cxn ang="0">
                  <a:pos x="csX529" y="csY529"/>
                </a:cxn>
                <a:cxn ang="0">
                  <a:pos x="csX530" y="csY530"/>
                </a:cxn>
                <a:cxn ang="0">
                  <a:pos x="csX531" y="csY531"/>
                </a:cxn>
                <a:cxn ang="0">
                  <a:pos x="csX532" y="csY532"/>
                </a:cxn>
                <a:cxn ang="0">
                  <a:pos x="csX533" y="csY533"/>
                </a:cxn>
                <a:cxn ang="0">
                  <a:pos x="csX534" y="csY534"/>
                </a:cxn>
                <a:cxn ang="0">
                  <a:pos x="csX535" y="csY535"/>
                </a:cxn>
                <a:cxn ang="0">
                  <a:pos x="csX536" y="csY536"/>
                </a:cxn>
                <a:cxn ang="0">
                  <a:pos x="csX537" y="csY537"/>
                </a:cxn>
                <a:cxn ang="0">
                  <a:pos x="csX538" y="csY538"/>
                </a:cxn>
                <a:cxn ang="0">
                  <a:pos x="csX539" y="csY539"/>
                </a:cxn>
                <a:cxn ang="0">
                  <a:pos x="csX540" y="csY540"/>
                </a:cxn>
                <a:cxn ang="0">
                  <a:pos x="csX541" y="csY541"/>
                </a:cxn>
                <a:cxn ang="0">
                  <a:pos x="csX542" y="csY542"/>
                </a:cxn>
                <a:cxn ang="0">
                  <a:pos x="csX543" y="csY543"/>
                </a:cxn>
                <a:cxn ang="0">
                  <a:pos x="csX544" y="csY544"/>
                </a:cxn>
                <a:cxn ang="0">
                  <a:pos x="csX545" y="csY545"/>
                </a:cxn>
                <a:cxn ang="0">
                  <a:pos x="csX546" y="csY546"/>
                </a:cxn>
                <a:cxn ang="0">
                  <a:pos x="csX547" y="csY547"/>
                </a:cxn>
                <a:cxn ang="0">
                  <a:pos x="csX548" y="csY548"/>
                </a:cxn>
                <a:cxn ang="0">
                  <a:pos x="csX549" y="csY549"/>
                </a:cxn>
                <a:cxn ang="0">
                  <a:pos x="csX550" y="csY550"/>
                </a:cxn>
                <a:cxn ang="0">
                  <a:pos x="csX551" y="csY551"/>
                </a:cxn>
                <a:cxn ang="0">
                  <a:pos x="csX552" y="csY552"/>
                </a:cxn>
                <a:cxn ang="0">
                  <a:pos x="csX553" y="csY553"/>
                </a:cxn>
                <a:cxn ang="0">
                  <a:pos x="csX554" y="csY554"/>
                </a:cxn>
                <a:cxn ang="0">
                  <a:pos x="csX555" y="csY555"/>
                </a:cxn>
                <a:cxn ang="0">
                  <a:pos x="csX556" y="csY556"/>
                </a:cxn>
                <a:cxn ang="0">
                  <a:pos x="csX557" y="csY557"/>
                </a:cxn>
                <a:cxn ang="0">
                  <a:pos x="csX558" y="csY558"/>
                </a:cxn>
                <a:cxn ang="0">
                  <a:pos x="csX559" y="csY559"/>
                </a:cxn>
                <a:cxn ang="0">
                  <a:pos x="csX560" y="csY560"/>
                </a:cxn>
                <a:cxn ang="0">
                  <a:pos x="csX561" y="csY561"/>
                </a:cxn>
                <a:cxn ang="0">
                  <a:pos x="csX562" y="csY562"/>
                </a:cxn>
                <a:cxn ang="0">
                  <a:pos x="csX563" y="csY563"/>
                </a:cxn>
                <a:cxn ang="0">
                  <a:pos x="csX564" y="csY564"/>
                </a:cxn>
                <a:cxn ang="0">
                  <a:pos x="csX565" y="csY565"/>
                </a:cxn>
                <a:cxn ang="0">
                  <a:pos x="csX566" y="csY566"/>
                </a:cxn>
                <a:cxn ang="0">
                  <a:pos x="csX567" y="csY567"/>
                </a:cxn>
                <a:cxn ang="0">
                  <a:pos x="csX568" y="csY568"/>
                </a:cxn>
                <a:cxn ang="0">
                  <a:pos x="csX569" y="csY569"/>
                </a:cxn>
                <a:cxn ang="0">
                  <a:pos x="csX570" y="csY570"/>
                </a:cxn>
                <a:cxn ang="0">
                  <a:pos x="csX571" y="csY571"/>
                </a:cxn>
                <a:cxn ang="0">
                  <a:pos x="csX572" y="csY572"/>
                </a:cxn>
                <a:cxn ang="0">
                  <a:pos x="csX573" y="csY573"/>
                </a:cxn>
                <a:cxn ang="0">
                  <a:pos x="csX574" y="csY574"/>
                </a:cxn>
                <a:cxn ang="0">
                  <a:pos x="csX575" y="csY575"/>
                </a:cxn>
                <a:cxn ang="0">
                  <a:pos x="csX576" y="csY576"/>
                </a:cxn>
                <a:cxn ang="0">
                  <a:pos x="csX577" y="csY577"/>
                </a:cxn>
                <a:cxn ang="0">
                  <a:pos x="csX578" y="csY578"/>
                </a:cxn>
                <a:cxn ang="0">
                  <a:pos x="csX579" y="csY579"/>
                </a:cxn>
                <a:cxn ang="0">
                  <a:pos x="csX580" y="csY580"/>
                </a:cxn>
                <a:cxn ang="0">
                  <a:pos x="csX581" y="csY581"/>
                </a:cxn>
                <a:cxn ang="0">
                  <a:pos x="csX582" y="csY582"/>
                </a:cxn>
                <a:cxn ang="0">
                  <a:pos x="csX583" y="csY583"/>
                </a:cxn>
                <a:cxn ang="0">
                  <a:pos x="csX584" y="csY584"/>
                </a:cxn>
                <a:cxn ang="0">
                  <a:pos x="csX585" y="csY585"/>
                </a:cxn>
                <a:cxn ang="0">
                  <a:pos x="csX586" y="csY586"/>
                </a:cxn>
                <a:cxn ang="0">
                  <a:pos x="csX587" y="csY587"/>
                </a:cxn>
                <a:cxn ang="0">
                  <a:pos x="csX588" y="csY588"/>
                </a:cxn>
                <a:cxn ang="0">
                  <a:pos x="csX589" y="csY589"/>
                </a:cxn>
                <a:cxn ang="0">
                  <a:pos x="csX590" y="csY590"/>
                </a:cxn>
                <a:cxn ang="0">
                  <a:pos x="csX591" y="csY591"/>
                </a:cxn>
                <a:cxn ang="0">
                  <a:pos x="csX592" y="csY592"/>
                </a:cxn>
                <a:cxn ang="0">
                  <a:pos x="csX593" y="csY593"/>
                </a:cxn>
                <a:cxn ang="0">
                  <a:pos x="csX594" y="csY594"/>
                </a:cxn>
                <a:cxn ang="0">
                  <a:pos x="csX595" y="csY595"/>
                </a:cxn>
                <a:cxn ang="0">
                  <a:pos x="csX596" y="csY596"/>
                </a:cxn>
                <a:cxn ang="0">
                  <a:pos x="csX597" y="csY597"/>
                </a:cxn>
                <a:cxn ang="0">
                  <a:pos x="csX598" y="csY598"/>
                </a:cxn>
                <a:cxn ang="0">
                  <a:pos x="csX599" y="csY599"/>
                </a:cxn>
                <a:cxn ang="0">
                  <a:pos x="csX600" y="csY600"/>
                </a:cxn>
                <a:cxn ang="0">
                  <a:pos x="csX601" y="csY601"/>
                </a:cxn>
                <a:cxn ang="0">
                  <a:pos x="csX602" y="csY602"/>
                </a:cxn>
                <a:cxn ang="0">
                  <a:pos x="csX603" y="csY603"/>
                </a:cxn>
                <a:cxn ang="0">
                  <a:pos x="csX604" y="csY604"/>
                </a:cxn>
                <a:cxn ang="0">
                  <a:pos x="csX605" y="csY605"/>
                </a:cxn>
                <a:cxn ang="0">
                  <a:pos x="csX606" y="csY606"/>
                </a:cxn>
                <a:cxn ang="0">
                  <a:pos x="csX607" y="csY607"/>
                </a:cxn>
                <a:cxn ang="0">
                  <a:pos x="csX608" y="csY608"/>
                </a:cxn>
                <a:cxn ang="0">
                  <a:pos x="csX609" y="csY609"/>
                </a:cxn>
                <a:cxn ang="0">
                  <a:pos x="csX610" y="csY610"/>
                </a:cxn>
                <a:cxn ang="0">
                  <a:pos x="csX611" y="csY611"/>
                </a:cxn>
                <a:cxn ang="0">
                  <a:pos x="csX612" y="csY612"/>
                </a:cxn>
                <a:cxn ang="0">
                  <a:pos x="csX613" y="csY613"/>
                </a:cxn>
                <a:cxn ang="0">
                  <a:pos x="csX614" y="csY614"/>
                </a:cxn>
                <a:cxn ang="0">
                  <a:pos x="csX615" y="csY615"/>
                </a:cxn>
                <a:cxn ang="0">
                  <a:pos x="csX616" y="csY616"/>
                </a:cxn>
                <a:cxn ang="0">
                  <a:pos x="csX617" y="csY617"/>
                </a:cxn>
                <a:cxn ang="0">
                  <a:pos x="csX618" y="csY618"/>
                </a:cxn>
                <a:cxn ang="0">
                  <a:pos x="csX619" y="csY619"/>
                </a:cxn>
                <a:cxn ang="0">
                  <a:pos x="csX620" y="csY620"/>
                </a:cxn>
                <a:cxn ang="0">
                  <a:pos x="csX621" y="csY621"/>
                </a:cxn>
                <a:cxn ang="0">
                  <a:pos x="csX622" y="csY622"/>
                </a:cxn>
                <a:cxn ang="0">
                  <a:pos x="csX623" y="csY623"/>
                </a:cxn>
                <a:cxn ang="0">
                  <a:pos x="csX624" y="csY624"/>
                </a:cxn>
                <a:cxn ang="0">
                  <a:pos x="csX625" y="csY625"/>
                </a:cxn>
                <a:cxn ang="0">
                  <a:pos x="csX626" y="csY626"/>
                </a:cxn>
                <a:cxn ang="0">
                  <a:pos x="csX627" y="csY627"/>
                </a:cxn>
                <a:cxn ang="0">
                  <a:pos x="csX628" y="csY628"/>
                </a:cxn>
                <a:cxn ang="0">
                  <a:pos x="csX629" y="csY629"/>
                </a:cxn>
                <a:cxn ang="0">
                  <a:pos x="csX630" y="csY630"/>
                </a:cxn>
                <a:cxn ang="0">
                  <a:pos x="csX631" y="csY631"/>
                </a:cxn>
                <a:cxn ang="0">
                  <a:pos x="csX632" y="csY632"/>
                </a:cxn>
                <a:cxn ang="0">
                  <a:pos x="csX633" y="csY633"/>
                </a:cxn>
                <a:cxn ang="0">
                  <a:pos x="csX634" y="csY634"/>
                </a:cxn>
                <a:cxn ang="0">
                  <a:pos x="csX635" y="csY635"/>
                </a:cxn>
                <a:cxn ang="0">
                  <a:pos x="csX636" y="csY636"/>
                </a:cxn>
                <a:cxn ang="0">
                  <a:pos x="csX637" y="csY637"/>
                </a:cxn>
                <a:cxn ang="0">
                  <a:pos x="csX638" y="csY638"/>
                </a:cxn>
                <a:cxn ang="0">
                  <a:pos x="csX639" y="csY639"/>
                </a:cxn>
                <a:cxn ang="0">
                  <a:pos x="csX640" y="csY640"/>
                </a:cxn>
                <a:cxn ang="0">
                  <a:pos x="csX641" y="csY641"/>
                </a:cxn>
                <a:cxn ang="0">
                  <a:pos x="csX642" y="csY642"/>
                </a:cxn>
                <a:cxn ang="0">
                  <a:pos x="csX643" y="csY643"/>
                </a:cxn>
                <a:cxn ang="0">
                  <a:pos x="csX644" y="csY644"/>
                </a:cxn>
                <a:cxn ang="0">
                  <a:pos x="csX645" y="csY645"/>
                </a:cxn>
                <a:cxn ang="0">
                  <a:pos x="csX646" y="csY646"/>
                </a:cxn>
                <a:cxn ang="0">
                  <a:pos x="csX647" y="csY647"/>
                </a:cxn>
                <a:cxn ang="0">
                  <a:pos x="csX648" y="csY648"/>
                </a:cxn>
                <a:cxn ang="0">
                  <a:pos x="csX649" y="csY649"/>
                </a:cxn>
                <a:cxn ang="0">
                  <a:pos x="csX650" y="csY650"/>
                </a:cxn>
                <a:cxn ang="0">
                  <a:pos x="csX651" y="csY651"/>
                </a:cxn>
                <a:cxn ang="0">
                  <a:pos x="csX652" y="csY652"/>
                </a:cxn>
                <a:cxn ang="0">
                  <a:pos x="csX653" y="csY653"/>
                </a:cxn>
                <a:cxn ang="0">
                  <a:pos x="csX654" y="csY654"/>
                </a:cxn>
                <a:cxn ang="0">
                  <a:pos x="csX655" y="csY655"/>
                </a:cxn>
                <a:cxn ang="0">
                  <a:pos x="csX656" y="csY656"/>
                </a:cxn>
                <a:cxn ang="0">
                  <a:pos x="csX657" y="csY657"/>
                </a:cxn>
                <a:cxn ang="0">
                  <a:pos x="csX658" y="csY658"/>
                </a:cxn>
                <a:cxn ang="0">
                  <a:pos x="csX659" y="csY659"/>
                </a:cxn>
                <a:cxn ang="0">
                  <a:pos x="csX660" y="csY660"/>
                </a:cxn>
                <a:cxn ang="0">
                  <a:pos x="csX661" y="csY661"/>
                </a:cxn>
                <a:cxn ang="0">
                  <a:pos x="csX662" y="csY662"/>
                </a:cxn>
                <a:cxn ang="0">
                  <a:pos x="csX663" y="csY663"/>
                </a:cxn>
                <a:cxn ang="0">
                  <a:pos x="csX664" y="csY664"/>
                </a:cxn>
                <a:cxn ang="0">
                  <a:pos x="csX665" y="csY665"/>
                </a:cxn>
                <a:cxn ang="0">
                  <a:pos x="csX666" y="csY666"/>
                </a:cxn>
                <a:cxn ang="0">
                  <a:pos x="csX667" y="csY667"/>
                </a:cxn>
                <a:cxn ang="0">
                  <a:pos x="csX668" y="csY668"/>
                </a:cxn>
                <a:cxn ang="0">
                  <a:pos x="csX669" y="csY669"/>
                </a:cxn>
                <a:cxn ang="0">
                  <a:pos x="csX670" y="csY670"/>
                </a:cxn>
                <a:cxn ang="0">
                  <a:pos x="csX671" y="csY671"/>
                </a:cxn>
                <a:cxn ang="0">
                  <a:pos x="csX672" y="csY672"/>
                </a:cxn>
                <a:cxn ang="0">
                  <a:pos x="csX673" y="csY673"/>
                </a:cxn>
                <a:cxn ang="0">
                  <a:pos x="csX674" y="csY674"/>
                </a:cxn>
                <a:cxn ang="0">
                  <a:pos x="csX675" y="csY675"/>
                </a:cxn>
                <a:cxn ang="0">
                  <a:pos x="csX676" y="csY676"/>
                </a:cxn>
                <a:cxn ang="0">
                  <a:pos x="csX677" y="csY677"/>
                </a:cxn>
                <a:cxn ang="0">
                  <a:pos x="csX678" y="csY678"/>
                </a:cxn>
                <a:cxn ang="0">
                  <a:pos x="csX679" y="csY679"/>
                </a:cxn>
                <a:cxn ang="0">
                  <a:pos x="csX680" y="csY680"/>
                </a:cxn>
                <a:cxn ang="0">
                  <a:pos x="csX681" y="csY681"/>
                </a:cxn>
                <a:cxn ang="0">
                  <a:pos x="csX682" y="csY682"/>
                </a:cxn>
                <a:cxn ang="0">
                  <a:pos x="csX683" y="csY683"/>
                </a:cxn>
                <a:cxn ang="0">
                  <a:pos x="csX684" y="csY684"/>
                </a:cxn>
                <a:cxn ang="0">
                  <a:pos x="csX685" y="csY685"/>
                </a:cxn>
                <a:cxn ang="0">
                  <a:pos x="csX686" y="csY686"/>
                </a:cxn>
                <a:cxn ang="0">
                  <a:pos x="csX687" y="csY687"/>
                </a:cxn>
                <a:cxn ang="0">
                  <a:pos x="csX688" y="csY688"/>
                </a:cxn>
                <a:cxn ang="0">
                  <a:pos x="csX689" y="csY689"/>
                </a:cxn>
                <a:cxn ang="0">
                  <a:pos x="csX690" y="csY690"/>
                </a:cxn>
                <a:cxn ang="0">
                  <a:pos x="csX691" y="csY691"/>
                </a:cxn>
                <a:cxn ang="0">
                  <a:pos x="csX692" y="csY692"/>
                </a:cxn>
                <a:cxn ang="0">
                  <a:pos x="csX693" y="csY693"/>
                </a:cxn>
                <a:cxn ang="0">
                  <a:pos x="csX694" y="csY694"/>
                </a:cxn>
                <a:cxn ang="0">
                  <a:pos x="csX695" y="csY695"/>
                </a:cxn>
                <a:cxn ang="0">
                  <a:pos x="csX696" y="csY696"/>
                </a:cxn>
                <a:cxn ang="0">
                  <a:pos x="csX697" y="csY697"/>
                </a:cxn>
                <a:cxn ang="0">
                  <a:pos x="csX698" y="csY698"/>
                </a:cxn>
                <a:cxn ang="0">
                  <a:pos x="csX699" y="csY699"/>
                </a:cxn>
                <a:cxn ang="0">
                  <a:pos x="csX700" y="csY700"/>
                </a:cxn>
                <a:cxn ang="0">
                  <a:pos x="csX701" y="csY701"/>
                </a:cxn>
                <a:cxn ang="0">
                  <a:pos x="csX702" y="csY702"/>
                </a:cxn>
                <a:cxn ang="0">
                  <a:pos x="csX703" y="csY703"/>
                </a:cxn>
                <a:cxn ang="0">
                  <a:pos x="csX704" y="csY704"/>
                </a:cxn>
                <a:cxn ang="0">
                  <a:pos x="csX705" y="csY705"/>
                </a:cxn>
                <a:cxn ang="0">
                  <a:pos x="csX706" y="csY706"/>
                </a:cxn>
                <a:cxn ang="0">
                  <a:pos x="csX707" y="csY707"/>
                </a:cxn>
                <a:cxn ang="0">
                  <a:pos x="csX708" y="csY708"/>
                </a:cxn>
                <a:cxn ang="0">
                  <a:pos x="csX709" y="csY709"/>
                </a:cxn>
                <a:cxn ang="0">
                  <a:pos x="csX710" y="csY710"/>
                </a:cxn>
                <a:cxn ang="0">
                  <a:pos x="csX711" y="csY711"/>
                </a:cxn>
                <a:cxn ang="0">
                  <a:pos x="csX712" y="csY712"/>
                </a:cxn>
                <a:cxn ang="0">
                  <a:pos x="csX713" y="csY713"/>
                </a:cxn>
                <a:cxn ang="0">
                  <a:pos x="csX714" y="csY714"/>
                </a:cxn>
                <a:cxn ang="0">
                  <a:pos x="csX715" y="csY715"/>
                </a:cxn>
                <a:cxn ang="0">
                  <a:pos x="csX716" y="csY716"/>
                </a:cxn>
                <a:cxn ang="0">
                  <a:pos x="csX717" y="csY717"/>
                </a:cxn>
                <a:cxn ang="0">
                  <a:pos x="csX718" y="csY718"/>
                </a:cxn>
                <a:cxn ang="0">
                  <a:pos x="csX719" y="csY719"/>
                </a:cxn>
                <a:cxn ang="0">
                  <a:pos x="csX720" y="csY720"/>
                </a:cxn>
                <a:cxn ang="0">
                  <a:pos x="csX721" y="csY721"/>
                </a:cxn>
                <a:cxn ang="0">
                  <a:pos x="csX722" y="csY722"/>
                </a:cxn>
                <a:cxn ang="0">
                  <a:pos x="csX723" y="csY723"/>
                </a:cxn>
                <a:cxn ang="0">
                  <a:pos x="csX724" y="csY724"/>
                </a:cxn>
                <a:cxn ang="0">
                  <a:pos x="csX725" y="csY725"/>
                </a:cxn>
                <a:cxn ang="0">
                  <a:pos x="csX726" y="csY726"/>
                </a:cxn>
                <a:cxn ang="0">
                  <a:pos x="csX727" y="csY727"/>
                </a:cxn>
                <a:cxn ang="0">
                  <a:pos x="csX728" y="csY728"/>
                </a:cxn>
                <a:cxn ang="0">
                  <a:pos x="csX729" y="csY729"/>
                </a:cxn>
                <a:cxn ang="0">
                  <a:pos x="csX730" y="csY730"/>
                </a:cxn>
                <a:cxn ang="0">
                  <a:pos x="csX731" y="csY731"/>
                </a:cxn>
                <a:cxn ang="0">
                  <a:pos x="csX732" y="csY732"/>
                </a:cxn>
                <a:cxn ang="0">
                  <a:pos x="csX733" y="csY733"/>
                </a:cxn>
                <a:cxn ang="0">
                  <a:pos x="csX734" y="csY734"/>
                </a:cxn>
                <a:cxn ang="0">
                  <a:pos x="csX735" y="csY735"/>
                </a:cxn>
                <a:cxn ang="0">
                  <a:pos x="csX736" y="csY736"/>
                </a:cxn>
                <a:cxn ang="0">
                  <a:pos x="csX737" y="csY737"/>
                </a:cxn>
                <a:cxn ang="0">
                  <a:pos x="csX738" y="csY738"/>
                </a:cxn>
                <a:cxn ang="0">
                  <a:pos x="csX739" y="csY739"/>
                </a:cxn>
                <a:cxn ang="0">
                  <a:pos x="csX740" y="csY740"/>
                </a:cxn>
                <a:cxn ang="0">
                  <a:pos x="csX741" y="csY741"/>
                </a:cxn>
                <a:cxn ang="0">
                  <a:pos x="csX742" y="csY742"/>
                </a:cxn>
                <a:cxn ang="0">
                  <a:pos x="csX743" y="csY743"/>
                </a:cxn>
                <a:cxn ang="0">
                  <a:pos x="csX744" y="csY744"/>
                </a:cxn>
                <a:cxn ang="0">
                  <a:pos x="csX745" y="csY745"/>
                </a:cxn>
                <a:cxn ang="0">
                  <a:pos x="csX746" y="csY746"/>
                </a:cxn>
                <a:cxn ang="0">
                  <a:pos x="csX747" y="csY747"/>
                </a:cxn>
                <a:cxn ang="0">
                  <a:pos x="csX748" y="csY748"/>
                </a:cxn>
                <a:cxn ang="0">
                  <a:pos x="csX749" y="csY749"/>
                </a:cxn>
                <a:cxn ang="0">
                  <a:pos x="csX750" y="csY750"/>
                </a:cxn>
                <a:cxn ang="0">
                  <a:pos x="csX751" y="csY751"/>
                </a:cxn>
                <a:cxn ang="0">
                  <a:pos x="csX752" y="csY752"/>
                </a:cxn>
                <a:cxn ang="0">
                  <a:pos x="csX753" y="csY753"/>
                </a:cxn>
                <a:cxn ang="0">
                  <a:pos x="csX754" y="csY754"/>
                </a:cxn>
                <a:cxn ang="0">
                  <a:pos x="csX755" y="csY755"/>
                </a:cxn>
                <a:cxn ang="0">
                  <a:pos x="csX756" y="csY756"/>
                </a:cxn>
                <a:cxn ang="0">
                  <a:pos x="csX757" y="csY757"/>
                </a:cxn>
                <a:cxn ang="0">
                  <a:pos x="csX758" y="csY758"/>
                </a:cxn>
                <a:cxn ang="0">
                  <a:pos x="csX759" y="csY759"/>
                </a:cxn>
                <a:cxn ang="0">
                  <a:pos x="csX760" y="csY760"/>
                </a:cxn>
                <a:cxn ang="0">
                  <a:pos x="csX761" y="csY761"/>
                </a:cxn>
                <a:cxn ang="0">
                  <a:pos x="csX762" y="csY762"/>
                </a:cxn>
                <a:cxn ang="0">
                  <a:pos x="csX763" y="csY763"/>
                </a:cxn>
                <a:cxn ang="0">
                  <a:pos x="csX764" y="csY764"/>
                </a:cxn>
                <a:cxn ang="0">
                  <a:pos x="csX765" y="csY765"/>
                </a:cxn>
                <a:cxn ang="0">
                  <a:pos x="csX766" y="csY766"/>
                </a:cxn>
                <a:cxn ang="0">
                  <a:pos x="csX767" y="csY767"/>
                </a:cxn>
                <a:cxn ang="0">
                  <a:pos x="csX768" y="csY768"/>
                </a:cxn>
                <a:cxn ang="0">
                  <a:pos x="csX769" y="csY769"/>
                </a:cxn>
                <a:cxn ang="0">
                  <a:pos x="csX770" y="csY770"/>
                </a:cxn>
                <a:cxn ang="0">
                  <a:pos x="csX771" y="csY771"/>
                </a:cxn>
                <a:cxn ang="0">
                  <a:pos x="csX772" y="csY772"/>
                </a:cxn>
                <a:cxn ang="0">
                  <a:pos x="csX773" y="csY773"/>
                </a:cxn>
                <a:cxn ang="0">
                  <a:pos x="csX774" y="csY774"/>
                </a:cxn>
                <a:cxn ang="0">
                  <a:pos x="csX775" y="csY775"/>
                </a:cxn>
                <a:cxn ang="0">
                  <a:pos x="csX776" y="csY776"/>
                </a:cxn>
                <a:cxn ang="0">
                  <a:pos x="csX777" y="csY777"/>
                </a:cxn>
                <a:cxn ang="0">
                  <a:pos x="csX778" y="csY778"/>
                </a:cxn>
                <a:cxn ang="0">
                  <a:pos x="csX779" y="csY779"/>
                </a:cxn>
                <a:cxn ang="0">
                  <a:pos x="csX780" y="csY780"/>
                </a:cxn>
                <a:cxn ang="0">
                  <a:pos x="csX781" y="csY781"/>
                </a:cxn>
                <a:cxn ang="0">
                  <a:pos x="csX782" y="csY782"/>
                </a:cxn>
                <a:cxn ang="0">
                  <a:pos x="csX783" y="csY783"/>
                </a:cxn>
                <a:cxn ang="0">
                  <a:pos x="csX784" y="csY784"/>
                </a:cxn>
                <a:cxn ang="0">
                  <a:pos x="csX785" y="csY785"/>
                </a:cxn>
                <a:cxn ang="0">
                  <a:pos x="csX786" y="csY786"/>
                </a:cxn>
                <a:cxn ang="0">
                  <a:pos x="csX787" y="csY787"/>
                </a:cxn>
                <a:cxn ang="0">
                  <a:pos x="csX788" y="csY788"/>
                </a:cxn>
                <a:cxn ang="0">
                  <a:pos x="csX789" y="csY789"/>
                </a:cxn>
                <a:cxn ang="0">
                  <a:pos x="csX790" y="csY790"/>
                </a:cxn>
                <a:cxn ang="0">
                  <a:pos x="csX791" y="csY791"/>
                </a:cxn>
                <a:cxn ang="0">
                  <a:pos x="csX792" y="csY792"/>
                </a:cxn>
                <a:cxn ang="0">
                  <a:pos x="csX793" y="csY793"/>
                </a:cxn>
                <a:cxn ang="0">
                  <a:pos x="csX794" y="csY794"/>
                </a:cxn>
                <a:cxn ang="0">
                  <a:pos x="csX795" y="csY795"/>
                </a:cxn>
                <a:cxn ang="0">
                  <a:pos x="csX796" y="csY796"/>
                </a:cxn>
                <a:cxn ang="0">
                  <a:pos x="csX797" y="csY797"/>
                </a:cxn>
                <a:cxn ang="0">
                  <a:pos x="csX798" y="csY798"/>
                </a:cxn>
                <a:cxn ang="0">
                  <a:pos x="csX799" y="csY799"/>
                </a:cxn>
                <a:cxn ang="0">
                  <a:pos x="csX800" y="csY800"/>
                </a:cxn>
                <a:cxn ang="0">
                  <a:pos x="csX801" y="csY801"/>
                </a:cxn>
                <a:cxn ang="0">
                  <a:pos x="csX802" y="csY802"/>
                </a:cxn>
                <a:cxn ang="0">
                  <a:pos x="csX803" y="csY803"/>
                </a:cxn>
                <a:cxn ang="0">
                  <a:pos x="csX804" y="csY804"/>
                </a:cxn>
                <a:cxn ang="0">
                  <a:pos x="csX805" y="csY805"/>
                </a:cxn>
                <a:cxn ang="0">
                  <a:pos x="csX806" y="csY806"/>
                </a:cxn>
                <a:cxn ang="0">
                  <a:pos x="csX807" y="csY807"/>
                </a:cxn>
                <a:cxn ang="0">
                  <a:pos x="csX808" y="csY808"/>
                </a:cxn>
                <a:cxn ang="0">
                  <a:pos x="csX809" y="csY809"/>
                </a:cxn>
                <a:cxn ang="0">
                  <a:pos x="csX810" y="csY810"/>
                </a:cxn>
                <a:cxn ang="0">
                  <a:pos x="csX811" y="csY811"/>
                </a:cxn>
                <a:cxn ang="0">
                  <a:pos x="csX812" y="csY812"/>
                </a:cxn>
                <a:cxn ang="0">
                  <a:pos x="csX813" y="csY813"/>
                </a:cxn>
                <a:cxn ang="0">
                  <a:pos x="csX814" y="csY814"/>
                </a:cxn>
                <a:cxn ang="0">
                  <a:pos x="csX815" y="csY815"/>
                </a:cxn>
                <a:cxn ang="0">
                  <a:pos x="csX816" y="csY816"/>
                </a:cxn>
                <a:cxn ang="0">
                  <a:pos x="csX817" y="csY817"/>
                </a:cxn>
                <a:cxn ang="0">
                  <a:pos x="csX818" y="csY818"/>
                </a:cxn>
                <a:cxn ang="0">
                  <a:pos x="csX819" y="csY819"/>
                </a:cxn>
                <a:cxn ang="0">
                  <a:pos x="csX820" y="csY820"/>
                </a:cxn>
                <a:cxn ang="0">
                  <a:pos x="csX821" y="csY821"/>
                </a:cxn>
                <a:cxn ang="0">
                  <a:pos x="csX822" y="csY822"/>
                </a:cxn>
                <a:cxn ang="0">
                  <a:pos x="csX823" y="csY823"/>
                </a:cxn>
                <a:cxn ang="0">
                  <a:pos x="csX824" y="csY824"/>
                </a:cxn>
                <a:cxn ang="0">
                  <a:pos x="csX825" y="csY825"/>
                </a:cxn>
                <a:cxn ang="0">
                  <a:pos x="csX826" y="csY826"/>
                </a:cxn>
                <a:cxn ang="0">
                  <a:pos x="csX827" y="csY827"/>
                </a:cxn>
                <a:cxn ang="0">
                  <a:pos x="csX828" y="csY828"/>
                </a:cxn>
                <a:cxn ang="0">
                  <a:pos x="csX829" y="csY829"/>
                </a:cxn>
                <a:cxn ang="0">
                  <a:pos x="csX830" y="csY830"/>
                </a:cxn>
                <a:cxn ang="0">
                  <a:pos x="csX831" y="csY831"/>
                </a:cxn>
                <a:cxn ang="0">
                  <a:pos x="csX832" y="csY832"/>
                </a:cxn>
                <a:cxn ang="0">
                  <a:pos x="csX833" y="csY833"/>
                </a:cxn>
                <a:cxn ang="0">
                  <a:pos x="csX834" y="csY834"/>
                </a:cxn>
                <a:cxn ang="0">
                  <a:pos x="csX835" y="csY835"/>
                </a:cxn>
                <a:cxn ang="0">
                  <a:pos x="csX836" y="csY836"/>
                </a:cxn>
                <a:cxn ang="0">
                  <a:pos x="csX837" y="csY837"/>
                </a:cxn>
                <a:cxn ang="0">
                  <a:pos x="csX838" y="csY838"/>
                </a:cxn>
                <a:cxn ang="0">
                  <a:pos x="csX839" y="csY839"/>
                </a:cxn>
                <a:cxn ang="0">
                  <a:pos x="csX840" y="csY840"/>
                </a:cxn>
                <a:cxn ang="0">
                  <a:pos x="csX841" y="csY841"/>
                </a:cxn>
                <a:cxn ang="0">
                  <a:pos x="csX842" y="csY842"/>
                </a:cxn>
                <a:cxn ang="0">
                  <a:pos x="csX843" y="csY843"/>
                </a:cxn>
                <a:cxn ang="0">
                  <a:pos x="csX844" y="csY844"/>
                </a:cxn>
                <a:cxn ang="0">
                  <a:pos x="csX845" y="csY845"/>
                </a:cxn>
                <a:cxn ang="0">
                  <a:pos x="csX846" y="csY846"/>
                </a:cxn>
                <a:cxn ang="0">
                  <a:pos x="csX847" y="csY847"/>
                </a:cxn>
                <a:cxn ang="0">
                  <a:pos x="csX848" y="csY848"/>
                </a:cxn>
                <a:cxn ang="0">
                  <a:pos x="csX849" y="csY849"/>
                </a:cxn>
                <a:cxn ang="0">
                  <a:pos x="csX850" y="csY850"/>
                </a:cxn>
                <a:cxn ang="0">
                  <a:pos x="csX851" y="csY851"/>
                </a:cxn>
                <a:cxn ang="0">
                  <a:pos x="csX852" y="csY852"/>
                </a:cxn>
                <a:cxn ang="0">
                  <a:pos x="csX853" y="csY853"/>
                </a:cxn>
                <a:cxn ang="0">
                  <a:pos x="csX854" y="csY854"/>
                </a:cxn>
                <a:cxn ang="0">
                  <a:pos x="csX855" y="csY855"/>
                </a:cxn>
                <a:cxn ang="0">
                  <a:pos x="csX856" y="csY856"/>
                </a:cxn>
                <a:cxn ang="0">
                  <a:pos x="csX857" y="csY857"/>
                </a:cxn>
                <a:cxn ang="0">
                  <a:pos x="csX858" y="csY858"/>
                </a:cxn>
                <a:cxn ang="0">
                  <a:pos x="csX859" y="csY859"/>
                </a:cxn>
                <a:cxn ang="0">
                  <a:pos x="csX860" y="csY860"/>
                </a:cxn>
              </a:cxnLst>
              <a:rect l="l" t="t" r="r" b="b"/>
              <a:pathLst>
                <a:path w="1133329" h="1942473">
                  <a:moveTo>
                    <a:pt x="602283" y="1294934"/>
                  </a:moveTo>
                  <a:lnTo>
                    <a:pt x="603220" y="1302134"/>
                  </a:lnTo>
                  <a:lnTo>
                    <a:pt x="603419" y="1302134"/>
                  </a:lnTo>
                  <a:close/>
                  <a:moveTo>
                    <a:pt x="579904" y="1278773"/>
                  </a:moveTo>
                  <a:lnTo>
                    <a:pt x="579064" y="1278820"/>
                  </a:lnTo>
                  <a:lnTo>
                    <a:pt x="581975" y="1302134"/>
                  </a:lnTo>
                  <a:lnTo>
                    <a:pt x="582495" y="1302134"/>
                  </a:lnTo>
                  <a:lnTo>
                    <a:pt x="582171" y="1299215"/>
                  </a:lnTo>
                  <a:cubicBezTo>
                    <a:pt x="581847" y="1296295"/>
                    <a:pt x="581199" y="1290454"/>
                    <a:pt x="579904" y="1278773"/>
                  </a:cubicBezTo>
                  <a:close/>
                  <a:moveTo>
                    <a:pt x="595448" y="1242432"/>
                  </a:moveTo>
                  <a:lnTo>
                    <a:pt x="595642" y="1243921"/>
                  </a:lnTo>
                  <a:lnTo>
                    <a:pt x="605865" y="1243921"/>
                  </a:lnTo>
                  <a:close/>
                  <a:moveTo>
                    <a:pt x="759894" y="710214"/>
                  </a:moveTo>
                  <a:cubicBezTo>
                    <a:pt x="759894" y="710214"/>
                    <a:pt x="759894" y="710214"/>
                    <a:pt x="690403" y="724126"/>
                  </a:cubicBezTo>
                  <a:lnTo>
                    <a:pt x="658014" y="730610"/>
                  </a:lnTo>
                  <a:lnTo>
                    <a:pt x="658440" y="731672"/>
                  </a:lnTo>
                  <a:lnTo>
                    <a:pt x="761220" y="711184"/>
                  </a:lnTo>
                  <a:close/>
                  <a:moveTo>
                    <a:pt x="968164" y="457991"/>
                  </a:moveTo>
                  <a:lnTo>
                    <a:pt x="854590" y="481020"/>
                  </a:lnTo>
                  <a:lnTo>
                    <a:pt x="803888" y="489632"/>
                  </a:lnTo>
                  <a:lnTo>
                    <a:pt x="853255" y="481789"/>
                  </a:lnTo>
                  <a:cubicBezTo>
                    <a:pt x="853255" y="481789"/>
                    <a:pt x="853255" y="481789"/>
                    <a:pt x="948434" y="462077"/>
                  </a:cubicBezTo>
                  <a:close/>
                  <a:moveTo>
                    <a:pt x="519165" y="445472"/>
                  </a:moveTo>
                  <a:lnTo>
                    <a:pt x="523781" y="447319"/>
                  </a:lnTo>
                  <a:lnTo>
                    <a:pt x="529902" y="447319"/>
                  </a:lnTo>
                  <a:lnTo>
                    <a:pt x="529903" y="447318"/>
                  </a:lnTo>
                  <a:lnTo>
                    <a:pt x="523780" y="447318"/>
                  </a:lnTo>
                  <a:close/>
                  <a:moveTo>
                    <a:pt x="504884" y="438208"/>
                  </a:moveTo>
                  <a:lnTo>
                    <a:pt x="508461" y="441190"/>
                  </a:lnTo>
                  <a:lnTo>
                    <a:pt x="508462" y="441190"/>
                  </a:lnTo>
                  <a:close/>
                  <a:moveTo>
                    <a:pt x="477835" y="416680"/>
                  </a:moveTo>
                  <a:lnTo>
                    <a:pt x="476824" y="418703"/>
                  </a:lnTo>
                  <a:lnTo>
                    <a:pt x="477835" y="416681"/>
                  </a:lnTo>
                  <a:lnTo>
                    <a:pt x="487020" y="416681"/>
                  </a:lnTo>
                  <a:lnTo>
                    <a:pt x="490084" y="425869"/>
                  </a:lnTo>
                  <a:lnTo>
                    <a:pt x="490085" y="425870"/>
                  </a:lnTo>
                  <a:lnTo>
                    <a:pt x="487023" y="416680"/>
                  </a:lnTo>
                  <a:close/>
                  <a:moveTo>
                    <a:pt x="621811" y="403859"/>
                  </a:moveTo>
                  <a:lnTo>
                    <a:pt x="609544" y="410551"/>
                  </a:lnTo>
                  <a:lnTo>
                    <a:pt x="606068" y="413532"/>
                  </a:lnTo>
                  <a:lnTo>
                    <a:pt x="609544" y="410552"/>
                  </a:lnTo>
                  <a:close/>
                  <a:moveTo>
                    <a:pt x="692247" y="245106"/>
                  </a:moveTo>
                  <a:lnTo>
                    <a:pt x="689183" y="266551"/>
                  </a:lnTo>
                  <a:lnTo>
                    <a:pt x="683754" y="288275"/>
                  </a:lnTo>
                  <a:lnTo>
                    <a:pt x="689185" y="266550"/>
                  </a:lnTo>
                  <a:lnTo>
                    <a:pt x="692248" y="245107"/>
                  </a:lnTo>
                  <a:close/>
                  <a:moveTo>
                    <a:pt x="740646" y="224877"/>
                  </a:moveTo>
                  <a:lnTo>
                    <a:pt x="738192" y="229785"/>
                  </a:lnTo>
                  <a:lnTo>
                    <a:pt x="732741" y="244328"/>
                  </a:lnTo>
                  <a:lnTo>
                    <a:pt x="738195" y="229786"/>
                  </a:lnTo>
                  <a:close/>
                  <a:moveTo>
                    <a:pt x="912785" y="214705"/>
                  </a:moveTo>
                  <a:lnTo>
                    <a:pt x="912785" y="229786"/>
                  </a:lnTo>
                  <a:lnTo>
                    <a:pt x="918913" y="235912"/>
                  </a:lnTo>
                  <a:lnTo>
                    <a:pt x="928104" y="232849"/>
                  </a:lnTo>
                  <a:lnTo>
                    <a:pt x="930007" y="231897"/>
                  </a:lnTo>
                  <a:lnTo>
                    <a:pt x="926948" y="232924"/>
                  </a:lnTo>
                  <a:cubicBezTo>
                    <a:pt x="926948" y="232924"/>
                    <a:pt x="926948" y="232924"/>
                    <a:pt x="919166" y="235540"/>
                  </a:cubicBezTo>
                  <a:cubicBezTo>
                    <a:pt x="919166" y="235540"/>
                    <a:pt x="919166" y="235540"/>
                    <a:pt x="913976" y="230310"/>
                  </a:cubicBezTo>
                  <a:cubicBezTo>
                    <a:pt x="913976" y="230310"/>
                    <a:pt x="913976" y="230310"/>
                    <a:pt x="913652" y="226060"/>
                  </a:cubicBezTo>
                  <a:close/>
                  <a:moveTo>
                    <a:pt x="922437" y="192329"/>
                  </a:moveTo>
                  <a:lnTo>
                    <a:pt x="921977" y="193019"/>
                  </a:lnTo>
                  <a:lnTo>
                    <a:pt x="914355" y="195559"/>
                  </a:lnTo>
                  <a:lnTo>
                    <a:pt x="921761" y="193692"/>
                  </a:lnTo>
                  <a:cubicBezTo>
                    <a:pt x="921761" y="193692"/>
                    <a:pt x="921761" y="193692"/>
                    <a:pt x="922409" y="192384"/>
                  </a:cubicBezTo>
                  <a:close/>
                  <a:moveTo>
                    <a:pt x="788614" y="172518"/>
                  </a:moveTo>
                  <a:lnTo>
                    <a:pt x="787201" y="174638"/>
                  </a:lnTo>
                  <a:lnTo>
                    <a:pt x="787204" y="174635"/>
                  </a:lnTo>
                  <a:close/>
                  <a:moveTo>
                    <a:pt x="918120" y="166383"/>
                  </a:moveTo>
                  <a:lnTo>
                    <a:pt x="924567" y="171218"/>
                  </a:lnTo>
                  <a:lnTo>
                    <a:pt x="924356" y="170154"/>
                  </a:lnTo>
                  <a:cubicBezTo>
                    <a:pt x="924356" y="170154"/>
                    <a:pt x="924356" y="170154"/>
                    <a:pt x="922734" y="169173"/>
                  </a:cubicBezTo>
                  <a:close/>
                  <a:moveTo>
                    <a:pt x="724573" y="123075"/>
                  </a:moveTo>
                  <a:cubicBezTo>
                    <a:pt x="724573" y="123075"/>
                    <a:pt x="724573" y="123075"/>
                    <a:pt x="701221" y="151843"/>
                  </a:cubicBezTo>
                  <a:cubicBezTo>
                    <a:pt x="701221" y="151843"/>
                    <a:pt x="701221" y="151843"/>
                    <a:pt x="699923" y="151843"/>
                  </a:cubicBezTo>
                  <a:lnTo>
                    <a:pt x="692010" y="151843"/>
                  </a:lnTo>
                  <a:lnTo>
                    <a:pt x="692247" y="153189"/>
                  </a:lnTo>
                  <a:lnTo>
                    <a:pt x="701438" y="153189"/>
                  </a:lnTo>
                  <a:lnTo>
                    <a:pt x="725522" y="123075"/>
                  </a:lnTo>
                  <a:close/>
                  <a:moveTo>
                    <a:pt x="799456" y="119487"/>
                  </a:moveTo>
                  <a:lnTo>
                    <a:pt x="799456" y="119490"/>
                  </a:lnTo>
                  <a:lnTo>
                    <a:pt x="815259" y="128270"/>
                  </a:lnTo>
                  <a:close/>
                  <a:moveTo>
                    <a:pt x="859788" y="117771"/>
                  </a:moveTo>
                  <a:lnTo>
                    <a:pt x="863780" y="131744"/>
                  </a:lnTo>
                  <a:lnTo>
                    <a:pt x="866838" y="131744"/>
                  </a:lnTo>
                  <a:lnTo>
                    <a:pt x="866840" y="131743"/>
                  </a:lnTo>
                  <a:lnTo>
                    <a:pt x="866842" y="131744"/>
                  </a:lnTo>
                  <a:lnTo>
                    <a:pt x="866844" y="131744"/>
                  </a:lnTo>
                  <a:lnTo>
                    <a:pt x="866843" y="131744"/>
                  </a:lnTo>
                  <a:lnTo>
                    <a:pt x="897472" y="150126"/>
                  </a:lnTo>
                  <a:lnTo>
                    <a:pt x="906333" y="157217"/>
                  </a:lnTo>
                  <a:lnTo>
                    <a:pt x="898410" y="149230"/>
                  </a:lnTo>
                  <a:cubicBezTo>
                    <a:pt x="898410" y="149230"/>
                    <a:pt x="898410" y="149230"/>
                    <a:pt x="867273" y="130919"/>
                  </a:cubicBezTo>
                  <a:cubicBezTo>
                    <a:pt x="867273" y="130919"/>
                    <a:pt x="867273" y="130919"/>
                    <a:pt x="864678" y="130919"/>
                  </a:cubicBezTo>
                  <a:cubicBezTo>
                    <a:pt x="864678" y="130919"/>
                    <a:pt x="864678" y="130919"/>
                    <a:pt x="863705" y="128304"/>
                  </a:cubicBezTo>
                  <a:close/>
                  <a:moveTo>
                    <a:pt x="755706" y="102151"/>
                  </a:moveTo>
                  <a:cubicBezTo>
                    <a:pt x="755706" y="102151"/>
                    <a:pt x="755706" y="102151"/>
                    <a:pt x="753760" y="104766"/>
                  </a:cubicBezTo>
                  <a:lnTo>
                    <a:pt x="740529" y="122551"/>
                  </a:lnTo>
                  <a:lnTo>
                    <a:pt x="741256" y="122551"/>
                  </a:lnTo>
                  <a:lnTo>
                    <a:pt x="756571" y="104170"/>
                  </a:lnTo>
                  <a:lnTo>
                    <a:pt x="759635" y="104170"/>
                  </a:lnTo>
                  <a:lnTo>
                    <a:pt x="762698" y="107234"/>
                  </a:lnTo>
                  <a:lnTo>
                    <a:pt x="763239" y="106873"/>
                  </a:lnTo>
                  <a:lnTo>
                    <a:pt x="760896" y="102151"/>
                  </a:lnTo>
                  <a:cubicBezTo>
                    <a:pt x="760896" y="102151"/>
                    <a:pt x="760896" y="102151"/>
                    <a:pt x="755706" y="102151"/>
                  </a:cubicBezTo>
                  <a:close/>
                  <a:moveTo>
                    <a:pt x="810194" y="83840"/>
                  </a:moveTo>
                  <a:cubicBezTo>
                    <a:pt x="810194" y="83840"/>
                    <a:pt x="810194" y="83840"/>
                    <a:pt x="789437" y="94304"/>
                  </a:cubicBezTo>
                  <a:cubicBezTo>
                    <a:pt x="789437" y="94304"/>
                    <a:pt x="789437" y="94304"/>
                    <a:pt x="781652" y="94304"/>
                  </a:cubicBezTo>
                  <a:cubicBezTo>
                    <a:pt x="781652" y="94304"/>
                    <a:pt x="781652" y="94304"/>
                    <a:pt x="779382" y="95938"/>
                  </a:cubicBezTo>
                  <a:lnTo>
                    <a:pt x="776192" y="98236"/>
                  </a:lnTo>
                  <a:lnTo>
                    <a:pt x="781077" y="94978"/>
                  </a:lnTo>
                  <a:lnTo>
                    <a:pt x="790265" y="94978"/>
                  </a:lnTo>
                  <a:lnTo>
                    <a:pt x="811707" y="85785"/>
                  </a:lnTo>
                  <a:lnTo>
                    <a:pt x="845401" y="94978"/>
                  </a:lnTo>
                  <a:lnTo>
                    <a:pt x="854431" y="106269"/>
                  </a:lnTo>
                  <a:lnTo>
                    <a:pt x="846517" y="94304"/>
                  </a:lnTo>
                  <a:cubicBezTo>
                    <a:pt x="846517" y="94304"/>
                    <a:pt x="846517" y="94304"/>
                    <a:pt x="810194" y="83840"/>
                  </a:cubicBezTo>
                  <a:close/>
                  <a:moveTo>
                    <a:pt x="560534" y="0"/>
                  </a:moveTo>
                  <a:lnTo>
                    <a:pt x="569726" y="0"/>
                  </a:lnTo>
                  <a:lnTo>
                    <a:pt x="588105" y="119487"/>
                  </a:lnTo>
                  <a:lnTo>
                    <a:pt x="683059" y="101106"/>
                  </a:lnTo>
                  <a:lnTo>
                    <a:pt x="684556" y="109594"/>
                  </a:lnTo>
                  <a:lnTo>
                    <a:pt x="683060" y="99534"/>
                  </a:lnTo>
                  <a:cubicBezTo>
                    <a:pt x="683060" y="99534"/>
                    <a:pt x="683060" y="99534"/>
                    <a:pt x="969535" y="47813"/>
                  </a:cubicBezTo>
                  <a:lnTo>
                    <a:pt x="1029251" y="37032"/>
                  </a:lnTo>
                  <a:lnTo>
                    <a:pt x="1029185" y="36764"/>
                  </a:lnTo>
                  <a:lnTo>
                    <a:pt x="1035310" y="27572"/>
                  </a:lnTo>
                  <a:lnTo>
                    <a:pt x="1044499" y="21445"/>
                  </a:lnTo>
                  <a:lnTo>
                    <a:pt x="1047563" y="21445"/>
                  </a:lnTo>
                  <a:lnTo>
                    <a:pt x="1056751" y="21445"/>
                  </a:lnTo>
                  <a:lnTo>
                    <a:pt x="1062878" y="24509"/>
                  </a:lnTo>
                  <a:lnTo>
                    <a:pt x="1059814" y="27572"/>
                  </a:lnTo>
                  <a:lnTo>
                    <a:pt x="1053688" y="42891"/>
                  </a:lnTo>
                  <a:lnTo>
                    <a:pt x="1056751" y="52083"/>
                  </a:lnTo>
                  <a:lnTo>
                    <a:pt x="1062878" y="64338"/>
                  </a:lnTo>
                  <a:lnTo>
                    <a:pt x="1078192" y="73529"/>
                  </a:lnTo>
                  <a:lnTo>
                    <a:pt x="1072066" y="82721"/>
                  </a:lnTo>
                  <a:lnTo>
                    <a:pt x="1078192" y="94976"/>
                  </a:lnTo>
                  <a:lnTo>
                    <a:pt x="1084318" y="107232"/>
                  </a:lnTo>
                  <a:lnTo>
                    <a:pt x="1090444" y="119487"/>
                  </a:lnTo>
                  <a:lnTo>
                    <a:pt x="1099633" y="125614"/>
                  </a:lnTo>
                  <a:lnTo>
                    <a:pt x="1108822" y="134806"/>
                  </a:lnTo>
                  <a:lnTo>
                    <a:pt x="1114948" y="137870"/>
                  </a:lnTo>
                  <a:lnTo>
                    <a:pt x="1118011" y="143997"/>
                  </a:lnTo>
                  <a:lnTo>
                    <a:pt x="1127199" y="153189"/>
                  </a:lnTo>
                  <a:lnTo>
                    <a:pt x="1130263" y="177699"/>
                  </a:lnTo>
                  <a:lnTo>
                    <a:pt x="1121611" y="178936"/>
                  </a:lnTo>
                  <a:lnTo>
                    <a:pt x="1121869" y="182576"/>
                  </a:lnTo>
                  <a:cubicBezTo>
                    <a:pt x="1122194" y="187153"/>
                    <a:pt x="1122842" y="196307"/>
                    <a:pt x="1124140" y="214616"/>
                  </a:cubicBezTo>
                  <a:cubicBezTo>
                    <a:pt x="1124140" y="214616"/>
                    <a:pt x="1124140" y="214616"/>
                    <a:pt x="1124140" y="238154"/>
                  </a:cubicBezTo>
                  <a:cubicBezTo>
                    <a:pt x="1124140" y="238154"/>
                    <a:pt x="1124140" y="238154"/>
                    <a:pt x="1118950" y="251234"/>
                  </a:cubicBezTo>
                  <a:cubicBezTo>
                    <a:pt x="1118950" y="251234"/>
                    <a:pt x="1113760" y="248618"/>
                    <a:pt x="1111165" y="246001"/>
                  </a:cubicBezTo>
                  <a:cubicBezTo>
                    <a:pt x="1111165" y="246001"/>
                    <a:pt x="1116355" y="238154"/>
                    <a:pt x="1116355" y="238154"/>
                  </a:cubicBezTo>
                  <a:cubicBezTo>
                    <a:pt x="1116355" y="238154"/>
                    <a:pt x="1116355" y="238154"/>
                    <a:pt x="1118950" y="230310"/>
                  </a:cubicBezTo>
                  <a:cubicBezTo>
                    <a:pt x="1118950" y="230310"/>
                    <a:pt x="1118950" y="230310"/>
                    <a:pt x="1116355" y="222463"/>
                  </a:cubicBezTo>
                  <a:cubicBezTo>
                    <a:pt x="1116355" y="222463"/>
                    <a:pt x="1116355" y="222463"/>
                    <a:pt x="1105975" y="232924"/>
                  </a:cubicBezTo>
                  <a:cubicBezTo>
                    <a:pt x="1105975" y="232924"/>
                    <a:pt x="1105975" y="232924"/>
                    <a:pt x="1105975" y="243387"/>
                  </a:cubicBezTo>
                  <a:cubicBezTo>
                    <a:pt x="1105975" y="243387"/>
                    <a:pt x="1105975" y="243387"/>
                    <a:pt x="1105975" y="251234"/>
                  </a:cubicBezTo>
                  <a:cubicBezTo>
                    <a:pt x="1105975" y="251234"/>
                    <a:pt x="1105975" y="251234"/>
                    <a:pt x="1105975" y="274772"/>
                  </a:cubicBezTo>
                  <a:cubicBezTo>
                    <a:pt x="1105975" y="274772"/>
                    <a:pt x="1105975" y="274772"/>
                    <a:pt x="1098193" y="285233"/>
                  </a:cubicBezTo>
                  <a:cubicBezTo>
                    <a:pt x="1098193" y="285233"/>
                    <a:pt x="1098193" y="285233"/>
                    <a:pt x="1090408" y="290466"/>
                  </a:cubicBezTo>
                  <a:cubicBezTo>
                    <a:pt x="1090408" y="290466"/>
                    <a:pt x="1090408" y="290466"/>
                    <a:pt x="1090408" y="295697"/>
                  </a:cubicBezTo>
                  <a:cubicBezTo>
                    <a:pt x="1090408" y="295697"/>
                    <a:pt x="1090408" y="295697"/>
                    <a:pt x="1090408" y="303543"/>
                  </a:cubicBezTo>
                  <a:cubicBezTo>
                    <a:pt x="1090408" y="303543"/>
                    <a:pt x="1090408" y="303543"/>
                    <a:pt x="1082623" y="311390"/>
                  </a:cubicBezTo>
                  <a:cubicBezTo>
                    <a:pt x="1082623" y="311390"/>
                    <a:pt x="1082623" y="311390"/>
                    <a:pt x="1080032" y="340159"/>
                  </a:cubicBezTo>
                  <a:cubicBezTo>
                    <a:pt x="1080032" y="340159"/>
                    <a:pt x="1080032" y="340159"/>
                    <a:pt x="1074842" y="358469"/>
                  </a:cubicBezTo>
                  <a:cubicBezTo>
                    <a:pt x="1074842" y="358469"/>
                    <a:pt x="1074842" y="358469"/>
                    <a:pt x="1069652" y="350622"/>
                  </a:cubicBezTo>
                  <a:cubicBezTo>
                    <a:pt x="1069652" y="350622"/>
                    <a:pt x="1069652" y="350622"/>
                    <a:pt x="1067057" y="334928"/>
                  </a:cubicBezTo>
                  <a:cubicBezTo>
                    <a:pt x="1067057" y="334928"/>
                    <a:pt x="1067057" y="334928"/>
                    <a:pt x="1067057" y="308774"/>
                  </a:cubicBezTo>
                  <a:cubicBezTo>
                    <a:pt x="1067057" y="308774"/>
                    <a:pt x="1067057" y="308774"/>
                    <a:pt x="1069652" y="293080"/>
                  </a:cubicBezTo>
                  <a:cubicBezTo>
                    <a:pt x="1069652" y="293080"/>
                    <a:pt x="1069652" y="293080"/>
                    <a:pt x="1077437" y="269542"/>
                  </a:cubicBezTo>
                  <a:cubicBezTo>
                    <a:pt x="1077437" y="269542"/>
                    <a:pt x="1077437" y="269542"/>
                    <a:pt x="1072247" y="256465"/>
                  </a:cubicBezTo>
                  <a:cubicBezTo>
                    <a:pt x="1072247" y="256465"/>
                    <a:pt x="1072247" y="256465"/>
                    <a:pt x="1064462" y="248618"/>
                  </a:cubicBezTo>
                  <a:cubicBezTo>
                    <a:pt x="1064462" y="248618"/>
                    <a:pt x="1064462" y="248618"/>
                    <a:pt x="1067057" y="246001"/>
                  </a:cubicBezTo>
                  <a:cubicBezTo>
                    <a:pt x="1067057" y="246001"/>
                    <a:pt x="1067057" y="246001"/>
                    <a:pt x="1061867" y="232924"/>
                  </a:cubicBezTo>
                  <a:cubicBezTo>
                    <a:pt x="1061867" y="232924"/>
                    <a:pt x="1061867" y="232924"/>
                    <a:pt x="1054085" y="217233"/>
                  </a:cubicBezTo>
                  <a:cubicBezTo>
                    <a:pt x="1054085" y="217233"/>
                    <a:pt x="1054085" y="217233"/>
                    <a:pt x="1043705" y="209386"/>
                  </a:cubicBezTo>
                  <a:cubicBezTo>
                    <a:pt x="1043705" y="209386"/>
                    <a:pt x="1043705" y="209386"/>
                    <a:pt x="1028139" y="209386"/>
                  </a:cubicBezTo>
                  <a:cubicBezTo>
                    <a:pt x="1028139" y="209386"/>
                    <a:pt x="1028139" y="209386"/>
                    <a:pt x="1017759" y="206769"/>
                  </a:cubicBezTo>
                  <a:cubicBezTo>
                    <a:pt x="1017759" y="206769"/>
                    <a:pt x="1017759" y="206769"/>
                    <a:pt x="1012572" y="201539"/>
                  </a:cubicBezTo>
                  <a:cubicBezTo>
                    <a:pt x="1012572" y="201539"/>
                    <a:pt x="1012572" y="201539"/>
                    <a:pt x="1015164" y="196308"/>
                  </a:cubicBezTo>
                  <a:cubicBezTo>
                    <a:pt x="1015164" y="196308"/>
                    <a:pt x="1015164" y="196308"/>
                    <a:pt x="1012572" y="185845"/>
                  </a:cubicBezTo>
                  <a:cubicBezTo>
                    <a:pt x="1012572" y="185845"/>
                    <a:pt x="1012572" y="185845"/>
                    <a:pt x="1020354" y="185845"/>
                  </a:cubicBezTo>
                  <a:cubicBezTo>
                    <a:pt x="1020354" y="185845"/>
                    <a:pt x="1020354" y="185845"/>
                    <a:pt x="1030734" y="175384"/>
                  </a:cubicBezTo>
                  <a:cubicBezTo>
                    <a:pt x="1030734" y="175384"/>
                    <a:pt x="1030734" y="175384"/>
                    <a:pt x="1030734" y="170154"/>
                  </a:cubicBezTo>
                  <a:cubicBezTo>
                    <a:pt x="1030734" y="170154"/>
                    <a:pt x="1030734" y="170154"/>
                    <a:pt x="1020354" y="159690"/>
                  </a:cubicBezTo>
                  <a:cubicBezTo>
                    <a:pt x="1020354" y="159690"/>
                    <a:pt x="1020354" y="159690"/>
                    <a:pt x="1022949" y="157077"/>
                  </a:cubicBezTo>
                  <a:cubicBezTo>
                    <a:pt x="1022949" y="157077"/>
                    <a:pt x="1022949" y="157077"/>
                    <a:pt x="1015164" y="146613"/>
                  </a:cubicBezTo>
                  <a:cubicBezTo>
                    <a:pt x="1015164" y="146613"/>
                    <a:pt x="1015164" y="146613"/>
                    <a:pt x="1009977" y="143999"/>
                  </a:cubicBezTo>
                  <a:cubicBezTo>
                    <a:pt x="1009977" y="143999"/>
                    <a:pt x="1009977" y="143999"/>
                    <a:pt x="994407" y="138766"/>
                  </a:cubicBezTo>
                  <a:cubicBezTo>
                    <a:pt x="994407" y="138766"/>
                    <a:pt x="994407" y="138766"/>
                    <a:pt x="999597" y="130919"/>
                  </a:cubicBezTo>
                  <a:cubicBezTo>
                    <a:pt x="999597" y="130919"/>
                    <a:pt x="999597" y="130919"/>
                    <a:pt x="1012572" y="117842"/>
                  </a:cubicBezTo>
                  <a:cubicBezTo>
                    <a:pt x="1012572" y="117842"/>
                    <a:pt x="1012572" y="117842"/>
                    <a:pt x="1002192" y="117842"/>
                  </a:cubicBezTo>
                  <a:cubicBezTo>
                    <a:pt x="1002192" y="117842"/>
                    <a:pt x="1002192" y="117842"/>
                    <a:pt x="1002192" y="107381"/>
                  </a:cubicBezTo>
                  <a:cubicBezTo>
                    <a:pt x="1002192" y="107381"/>
                    <a:pt x="1002192" y="107381"/>
                    <a:pt x="1007382" y="91687"/>
                  </a:cubicBezTo>
                  <a:cubicBezTo>
                    <a:pt x="1007382" y="91687"/>
                    <a:pt x="1007382" y="91687"/>
                    <a:pt x="1015164" y="89073"/>
                  </a:cubicBezTo>
                  <a:cubicBezTo>
                    <a:pt x="1015164" y="89073"/>
                    <a:pt x="1015164" y="89073"/>
                    <a:pt x="1017759" y="70763"/>
                  </a:cubicBezTo>
                  <a:cubicBezTo>
                    <a:pt x="1017759" y="70763"/>
                    <a:pt x="1017759" y="70763"/>
                    <a:pt x="1012572" y="68149"/>
                  </a:cubicBezTo>
                  <a:cubicBezTo>
                    <a:pt x="1012572" y="68149"/>
                    <a:pt x="1012572" y="68149"/>
                    <a:pt x="1004787" y="83840"/>
                  </a:cubicBezTo>
                  <a:cubicBezTo>
                    <a:pt x="1004787" y="83840"/>
                    <a:pt x="1004787" y="83840"/>
                    <a:pt x="989221" y="94304"/>
                  </a:cubicBezTo>
                  <a:cubicBezTo>
                    <a:pt x="989221" y="94304"/>
                    <a:pt x="989221" y="94304"/>
                    <a:pt x="981436" y="109998"/>
                  </a:cubicBezTo>
                  <a:cubicBezTo>
                    <a:pt x="981436" y="109998"/>
                    <a:pt x="981436" y="109998"/>
                    <a:pt x="971056" y="109998"/>
                  </a:cubicBezTo>
                  <a:cubicBezTo>
                    <a:pt x="971056" y="109998"/>
                    <a:pt x="971056" y="109998"/>
                    <a:pt x="976246" y="117842"/>
                  </a:cubicBezTo>
                  <a:cubicBezTo>
                    <a:pt x="976246" y="117842"/>
                    <a:pt x="976246" y="117842"/>
                    <a:pt x="984031" y="130919"/>
                  </a:cubicBezTo>
                  <a:cubicBezTo>
                    <a:pt x="984031" y="130919"/>
                    <a:pt x="984031" y="130919"/>
                    <a:pt x="981436" y="149230"/>
                  </a:cubicBezTo>
                  <a:cubicBezTo>
                    <a:pt x="981436" y="149230"/>
                    <a:pt x="981436" y="149230"/>
                    <a:pt x="984031" y="167537"/>
                  </a:cubicBezTo>
                  <a:cubicBezTo>
                    <a:pt x="984031" y="167537"/>
                    <a:pt x="984031" y="167537"/>
                    <a:pt x="984031" y="185845"/>
                  </a:cubicBezTo>
                  <a:cubicBezTo>
                    <a:pt x="984031" y="185845"/>
                    <a:pt x="984031" y="185845"/>
                    <a:pt x="989221" y="193692"/>
                  </a:cubicBezTo>
                  <a:cubicBezTo>
                    <a:pt x="989221" y="193692"/>
                    <a:pt x="989221" y="193692"/>
                    <a:pt x="1004787" y="214616"/>
                  </a:cubicBezTo>
                  <a:cubicBezTo>
                    <a:pt x="1004787" y="214616"/>
                    <a:pt x="1004787" y="214616"/>
                    <a:pt x="1004787" y="217233"/>
                  </a:cubicBezTo>
                  <a:cubicBezTo>
                    <a:pt x="1004787" y="217233"/>
                    <a:pt x="1004787" y="217233"/>
                    <a:pt x="1004787" y="225077"/>
                  </a:cubicBezTo>
                  <a:cubicBezTo>
                    <a:pt x="1004787" y="225077"/>
                    <a:pt x="1004787" y="225077"/>
                    <a:pt x="1012572" y="232924"/>
                  </a:cubicBezTo>
                  <a:cubicBezTo>
                    <a:pt x="1012572" y="232924"/>
                    <a:pt x="1012572" y="232924"/>
                    <a:pt x="1017759" y="243387"/>
                  </a:cubicBezTo>
                  <a:cubicBezTo>
                    <a:pt x="1017759" y="243387"/>
                    <a:pt x="1017759" y="243387"/>
                    <a:pt x="1009977" y="246001"/>
                  </a:cubicBezTo>
                  <a:cubicBezTo>
                    <a:pt x="1009977" y="246001"/>
                    <a:pt x="1009977" y="246001"/>
                    <a:pt x="999597" y="240771"/>
                  </a:cubicBezTo>
                  <a:cubicBezTo>
                    <a:pt x="999597" y="240771"/>
                    <a:pt x="999597" y="240771"/>
                    <a:pt x="991816" y="235540"/>
                  </a:cubicBezTo>
                  <a:cubicBezTo>
                    <a:pt x="991816" y="235540"/>
                    <a:pt x="991816" y="235540"/>
                    <a:pt x="958084" y="232924"/>
                  </a:cubicBezTo>
                  <a:cubicBezTo>
                    <a:pt x="958084" y="232924"/>
                    <a:pt x="958084" y="232924"/>
                    <a:pt x="956787" y="233251"/>
                  </a:cubicBezTo>
                  <a:lnTo>
                    <a:pt x="950469" y="234844"/>
                  </a:lnTo>
                  <a:lnTo>
                    <a:pt x="958730" y="238978"/>
                  </a:lnTo>
                  <a:lnTo>
                    <a:pt x="970986" y="251232"/>
                  </a:lnTo>
                  <a:lnTo>
                    <a:pt x="980171" y="251232"/>
                  </a:lnTo>
                  <a:lnTo>
                    <a:pt x="983235" y="245103"/>
                  </a:lnTo>
                  <a:lnTo>
                    <a:pt x="986299" y="245103"/>
                  </a:lnTo>
                  <a:lnTo>
                    <a:pt x="995490" y="257358"/>
                  </a:lnTo>
                  <a:lnTo>
                    <a:pt x="1013867" y="269616"/>
                  </a:lnTo>
                  <a:lnTo>
                    <a:pt x="1026117" y="266550"/>
                  </a:lnTo>
                  <a:lnTo>
                    <a:pt x="1026117" y="275741"/>
                  </a:lnTo>
                  <a:lnTo>
                    <a:pt x="1026117" y="291062"/>
                  </a:lnTo>
                  <a:lnTo>
                    <a:pt x="1032244" y="303317"/>
                  </a:lnTo>
                  <a:lnTo>
                    <a:pt x="1013867" y="300254"/>
                  </a:lnTo>
                  <a:lnTo>
                    <a:pt x="1010804" y="291062"/>
                  </a:lnTo>
                  <a:lnTo>
                    <a:pt x="995490" y="287999"/>
                  </a:lnTo>
                  <a:lnTo>
                    <a:pt x="983235" y="281870"/>
                  </a:lnTo>
                  <a:lnTo>
                    <a:pt x="983235" y="284933"/>
                  </a:lnTo>
                  <a:lnTo>
                    <a:pt x="995490" y="303317"/>
                  </a:lnTo>
                  <a:lnTo>
                    <a:pt x="1023059" y="312509"/>
                  </a:lnTo>
                  <a:lnTo>
                    <a:pt x="1029180" y="315571"/>
                  </a:lnTo>
                  <a:lnTo>
                    <a:pt x="1035308" y="324763"/>
                  </a:lnTo>
                  <a:lnTo>
                    <a:pt x="1041436" y="333955"/>
                  </a:lnTo>
                  <a:lnTo>
                    <a:pt x="1029180" y="327829"/>
                  </a:lnTo>
                  <a:lnTo>
                    <a:pt x="1023059" y="333955"/>
                  </a:lnTo>
                  <a:lnTo>
                    <a:pt x="1023059" y="340084"/>
                  </a:lnTo>
                  <a:lnTo>
                    <a:pt x="1029180" y="346209"/>
                  </a:lnTo>
                  <a:lnTo>
                    <a:pt x="1035308" y="358467"/>
                  </a:lnTo>
                  <a:lnTo>
                    <a:pt x="1044500" y="364593"/>
                  </a:lnTo>
                  <a:lnTo>
                    <a:pt x="1047564" y="373785"/>
                  </a:lnTo>
                  <a:lnTo>
                    <a:pt x="1062877" y="382976"/>
                  </a:lnTo>
                  <a:lnTo>
                    <a:pt x="1069004" y="382976"/>
                  </a:lnTo>
                  <a:lnTo>
                    <a:pt x="1081254" y="392168"/>
                  </a:lnTo>
                  <a:lnTo>
                    <a:pt x="1090445" y="404423"/>
                  </a:lnTo>
                  <a:lnTo>
                    <a:pt x="1096573" y="419744"/>
                  </a:lnTo>
                  <a:lnTo>
                    <a:pt x="1096573" y="428935"/>
                  </a:lnTo>
                  <a:lnTo>
                    <a:pt x="1081254" y="435061"/>
                  </a:lnTo>
                  <a:lnTo>
                    <a:pt x="1079176" y="435482"/>
                  </a:lnTo>
                  <a:lnTo>
                    <a:pt x="1079837" y="436363"/>
                  </a:lnTo>
                  <a:cubicBezTo>
                    <a:pt x="1080810" y="437661"/>
                    <a:pt x="1082757" y="440256"/>
                    <a:pt x="1086649" y="445447"/>
                  </a:cubicBezTo>
                  <a:cubicBezTo>
                    <a:pt x="1086649" y="445447"/>
                    <a:pt x="1086649" y="445447"/>
                    <a:pt x="1089241" y="453234"/>
                  </a:cubicBezTo>
                  <a:cubicBezTo>
                    <a:pt x="1089241" y="453234"/>
                    <a:pt x="1089241" y="453234"/>
                    <a:pt x="1097019" y="463616"/>
                  </a:cubicBezTo>
                  <a:cubicBezTo>
                    <a:pt x="1097019" y="463616"/>
                    <a:pt x="1097019" y="463616"/>
                    <a:pt x="1097019" y="471404"/>
                  </a:cubicBezTo>
                  <a:cubicBezTo>
                    <a:pt x="1097019" y="471404"/>
                    <a:pt x="1097019" y="471404"/>
                    <a:pt x="1089241" y="471404"/>
                  </a:cubicBezTo>
                  <a:cubicBezTo>
                    <a:pt x="1089241" y="471404"/>
                    <a:pt x="1089241" y="471404"/>
                    <a:pt x="1076272" y="466214"/>
                  </a:cubicBezTo>
                  <a:cubicBezTo>
                    <a:pt x="1076272" y="466214"/>
                    <a:pt x="1076272" y="466214"/>
                    <a:pt x="1073679" y="466214"/>
                  </a:cubicBezTo>
                  <a:cubicBezTo>
                    <a:pt x="1073679" y="466214"/>
                    <a:pt x="1073679" y="466214"/>
                    <a:pt x="1073679" y="468809"/>
                  </a:cubicBezTo>
                  <a:cubicBezTo>
                    <a:pt x="1073679" y="468809"/>
                    <a:pt x="1073679" y="468809"/>
                    <a:pt x="1078864" y="476596"/>
                  </a:cubicBezTo>
                  <a:cubicBezTo>
                    <a:pt x="1078864" y="476596"/>
                    <a:pt x="1078864" y="476596"/>
                    <a:pt x="1081464" y="476596"/>
                  </a:cubicBezTo>
                  <a:cubicBezTo>
                    <a:pt x="1081464" y="479191"/>
                    <a:pt x="1084056" y="481789"/>
                    <a:pt x="1084056" y="481789"/>
                  </a:cubicBezTo>
                  <a:cubicBezTo>
                    <a:pt x="1084056" y="481789"/>
                    <a:pt x="1084056" y="481789"/>
                    <a:pt x="1081464" y="484383"/>
                  </a:cubicBezTo>
                  <a:cubicBezTo>
                    <a:pt x="1081464" y="484383"/>
                    <a:pt x="1081464" y="484383"/>
                    <a:pt x="1078864" y="492171"/>
                  </a:cubicBezTo>
                  <a:cubicBezTo>
                    <a:pt x="1078864" y="492171"/>
                    <a:pt x="1078864" y="492171"/>
                    <a:pt x="1065901" y="492171"/>
                  </a:cubicBezTo>
                  <a:cubicBezTo>
                    <a:pt x="1065901" y="492171"/>
                    <a:pt x="1065901" y="492171"/>
                    <a:pt x="1063309" y="497363"/>
                  </a:cubicBezTo>
                  <a:cubicBezTo>
                    <a:pt x="1063309" y="497363"/>
                    <a:pt x="1063309" y="497363"/>
                    <a:pt x="1052931" y="502553"/>
                  </a:cubicBezTo>
                  <a:cubicBezTo>
                    <a:pt x="1052931" y="502553"/>
                    <a:pt x="1052931" y="502553"/>
                    <a:pt x="1050339" y="502553"/>
                  </a:cubicBezTo>
                  <a:cubicBezTo>
                    <a:pt x="1050339" y="502553"/>
                    <a:pt x="1050339" y="502553"/>
                    <a:pt x="1042561" y="507745"/>
                  </a:cubicBezTo>
                  <a:cubicBezTo>
                    <a:pt x="1042561" y="507745"/>
                    <a:pt x="1042561" y="507745"/>
                    <a:pt x="1039969" y="510340"/>
                  </a:cubicBezTo>
                  <a:cubicBezTo>
                    <a:pt x="1039969" y="510340"/>
                    <a:pt x="1039969" y="510340"/>
                    <a:pt x="1032191" y="515532"/>
                  </a:cubicBezTo>
                  <a:cubicBezTo>
                    <a:pt x="1032191" y="515532"/>
                    <a:pt x="1032191" y="515532"/>
                    <a:pt x="1026999" y="502553"/>
                  </a:cubicBezTo>
                  <a:cubicBezTo>
                    <a:pt x="1026999" y="502553"/>
                    <a:pt x="1026999" y="502553"/>
                    <a:pt x="1024406" y="486978"/>
                  </a:cubicBezTo>
                  <a:cubicBezTo>
                    <a:pt x="1024406" y="486978"/>
                    <a:pt x="1024406" y="486978"/>
                    <a:pt x="1021814" y="476596"/>
                  </a:cubicBezTo>
                  <a:cubicBezTo>
                    <a:pt x="1021814" y="476596"/>
                    <a:pt x="1021814" y="476596"/>
                    <a:pt x="1016628" y="481789"/>
                  </a:cubicBezTo>
                  <a:cubicBezTo>
                    <a:pt x="1016628" y="481789"/>
                    <a:pt x="1016628" y="481789"/>
                    <a:pt x="1016628" y="486978"/>
                  </a:cubicBezTo>
                  <a:cubicBezTo>
                    <a:pt x="1016628" y="486978"/>
                    <a:pt x="1016628" y="486978"/>
                    <a:pt x="1016628" y="494765"/>
                  </a:cubicBezTo>
                  <a:cubicBezTo>
                    <a:pt x="1016628" y="494765"/>
                    <a:pt x="1016628" y="494765"/>
                    <a:pt x="1019221" y="499958"/>
                  </a:cubicBezTo>
                  <a:cubicBezTo>
                    <a:pt x="1019221" y="499958"/>
                    <a:pt x="1019221" y="499958"/>
                    <a:pt x="1021814" y="505150"/>
                  </a:cubicBezTo>
                  <a:cubicBezTo>
                    <a:pt x="1021814" y="505150"/>
                    <a:pt x="1021814" y="505150"/>
                    <a:pt x="1026999" y="512938"/>
                  </a:cubicBezTo>
                  <a:cubicBezTo>
                    <a:pt x="1026999" y="512938"/>
                    <a:pt x="1026999" y="512938"/>
                    <a:pt x="1026999" y="518127"/>
                  </a:cubicBezTo>
                  <a:cubicBezTo>
                    <a:pt x="1026999" y="518127"/>
                    <a:pt x="1026999" y="518127"/>
                    <a:pt x="1026999" y="531107"/>
                  </a:cubicBezTo>
                  <a:cubicBezTo>
                    <a:pt x="1026999" y="531107"/>
                    <a:pt x="1026999" y="531107"/>
                    <a:pt x="1029598" y="536299"/>
                  </a:cubicBezTo>
                  <a:cubicBezTo>
                    <a:pt x="1029598" y="536299"/>
                    <a:pt x="1029598" y="536299"/>
                    <a:pt x="1037376" y="525914"/>
                  </a:cubicBezTo>
                  <a:cubicBezTo>
                    <a:pt x="1037376" y="525914"/>
                    <a:pt x="1037376" y="525914"/>
                    <a:pt x="1045154" y="518127"/>
                  </a:cubicBezTo>
                  <a:cubicBezTo>
                    <a:pt x="1045154" y="518127"/>
                    <a:pt x="1045154" y="518127"/>
                    <a:pt x="1060716" y="512938"/>
                  </a:cubicBezTo>
                  <a:cubicBezTo>
                    <a:pt x="1060716" y="512938"/>
                    <a:pt x="1060716" y="512938"/>
                    <a:pt x="1065901" y="512938"/>
                  </a:cubicBezTo>
                  <a:cubicBezTo>
                    <a:pt x="1065901" y="512938"/>
                    <a:pt x="1065901" y="512938"/>
                    <a:pt x="1081464" y="505150"/>
                  </a:cubicBezTo>
                  <a:cubicBezTo>
                    <a:pt x="1081464" y="505150"/>
                    <a:pt x="1081464" y="505150"/>
                    <a:pt x="1089241" y="507745"/>
                  </a:cubicBezTo>
                  <a:cubicBezTo>
                    <a:pt x="1089241" y="507745"/>
                    <a:pt x="1089241" y="507745"/>
                    <a:pt x="1094426" y="518127"/>
                  </a:cubicBezTo>
                  <a:cubicBezTo>
                    <a:pt x="1094426" y="518127"/>
                    <a:pt x="1094426" y="518127"/>
                    <a:pt x="1097019" y="533702"/>
                  </a:cubicBezTo>
                  <a:cubicBezTo>
                    <a:pt x="1097019" y="533702"/>
                    <a:pt x="1097019" y="533702"/>
                    <a:pt x="1104797" y="538894"/>
                  </a:cubicBezTo>
                  <a:cubicBezTo>
                    <a:pt x="1104797" y="538894"/>
                    <a:pt x="1104797" y="538894"/>
                    <a:pt x="1104797" y="533702"/>
                  </a:cubicBezTo>
                  <a:cubicBezTo>
                    <a:pt x="1104797" y="533702"/>
                    <a:pt x="1104797" y="533702"/>
                    <a:pt x="1107396" y="510340"/>
                  </a:cubicBezTo>
                  <a:cubicBezTo>
                    <a:pt x="1107396" y="510340"/>
                    <a:pt x="1107396" y="510340"/>
                    <a:pt x="1109989" y="507745"/>
                  </a:cubicBezTo>
                  <a:cubicBezTo>
                    <a:pt x="1109989" y="507745"/>
                    <a:pt x="1109989" y="507745"/>
                    <a:pt x="1117767" y="507745"/>
                  </a:cubicBezTo>
                  <a:cubicBezTo>
                    <a:pt x="1117767" y="507745"/>
                    <a:pt x="1117767" y="507745"/>
                    <a:pt x="1122952" y="515532"/>
                  </a:cubicBezTo>
                  <a:cubicBezTo>
                    <a:pt x="1122952" y="515532"/>
                    <a:pt x="1122952" y="515532"/>
                    <a:pt x="1128137" y="523320"/>
                  </a:cubicBezTo>
                  <a:lnTo>
                    <a:pt x="1133329" y="531107"/>
                  </a:lnTo>
                  <a:cubicBezTo>
                    <a:pt x="1133329" y="531107"/>
                    <a:pt x="1133329" y="531107"/>
                    <a:pt x="1130729" y="536299"/>
                  </a:cubicBezTo>
                  <a:cubicBezTo>
                    <a:pt x="1130729" y="536299"/>
                    <a:pt x="1130729" y="536299"/>
                    <a:pt x="1130729" y="544087"/>
                  </a:cubicBezTo>
                  <a:cubicBezTo>
                    <a:pt x="1130729" y="544087"/>
                    <a:pt x="1130729" y="544087"/>
                    <a:pt x="1125544" y="549276"/>
                  </a:cubicBezTo>
                  <a:cubicBezTo>
                    <a:pt x="1125544" y="549276"/>
                    <a:pt x="1125544" y="549276"/>
                    <a:pt x="1122952" y="544087"/>
                  </a:cubicBezTo>
                  <a:cubicBezTo>
                    <a:pt x="1122952" y="544087"/>
                    <a:pt x="1122952" y="544087"/>
                    <a:pt x="1117767" y="544087"/>
                  </a:cubicBezTo>
                  <a:cubicBezTo>
                    <a:pt x="1117767" y="544087"/>
                    <a:pt x="1117767" y="544087"/>
                    <a:pt x="1115174" y="554469"/>
                  </a:cubicBezTo>
                  <a:cubicBezTo>
                    <a:pt x="1115174" y="554469"/>
                    <a:pt x="1115174" y="554469"/>
                    <a:pt x="1115174" y="559661"/>
                  </a:cubicBezTo>
                  <a:cubicBezTo>
                    <a:pt x="1115174" y="559661"/>
                    <a:pt x="1115174" y="559661"/>
                    <a:pt x="1112581" y="567448"/>
                  </a:cubicBezTo>
                  <a:cubicBezTo>
                    <a:pt x="1112581" y="567448"/>
                    <a:pt x="1112581" y="567448"/>
                    <a:pt x="1109989" y="572638"/>
                  </a:cubicBezTo>
                  <a:cubicBezTo>
                    <a:pt x="1109989" y="572638"/>
                    <a:pt x="1109989" y="572638"/>
                    <a:pt x="1109989" y="583023"/>
                  </a:cubicBezTo>
                  <a:cubicBezTo>
                    <a:pt x="1109989" y="583023"/>
                    <a:pt x="1109989" y="583023"/>
                    <a:pt x="1107396" y="585618"/>
                  </a:cubicBezTo>
                  <a:cubicBezTo>
                    <a:pt x="1107396" y="585618"/>
                    <a:pt x="1107396" y="585618"/>
                    <a:pt x="1091834" y="585618"/>
                  </a:cubicBezTo>
                  <a:cubicBezTo>
                    <a:pt x="1091834" y="585618"/>
                    <a:pt x="1091834" y="585618"/>
                    <a:pt x="1081464" y="585618"/>
                  </a:cubicBezTo>
                  <a:cubicBezTo>
                    <a:pt x="1081464" y="585618"/>
                    <a:pt x="1081464" y="585618"/>
                    <a:pt x="1076272" y="583023"/>
                  </a:cubicBezTo>
                  <a:cubicBezTo>
                    <a:pt x="1076272" y="583023"/>
                    <a:pt x="1076272" y="583023"/>
                    <a:pt x="1073679" y="585618"/>
                  </a:cubicBezTo>
                  <a:cubicBezTo>
                    <a:pt x="1073679" y="585618"/>
                    <a:pt x="1073679" y="585618"/>
                    <a:pt x="1065901" y="585618"/>
                  </a:cubicBezTo>
                  <a:cubicBezTo>
                    <a:pt x="1065901" y="585618"/>
                    <a:pt x="1065901" y="585618"/>
                    <a:pt x="1060716" y="580425"/>
                  </a:cubicBezTo>
                  <a:cubicBezTo>
                    <a:pt x="1060716" y="580425"/>
                    <a:pt x="1060716" y="580425"/>
                    <a:pt x="1058124" y="567448"/>
                  </a:cubicBezTo>
                  <a:cubicBezTo>
                    <a:pt x="1058124" y="567448"/>
                    <a:pt x="1058124" y="567448"/>
                    <a:pt x="1050339" y="567448"/>
                  </a:cubicBezTo>
                  <a:cubicBezTo>
                    <a:pt x="1050339" y="567448"/>
                    <a:pt x="1050339" y="567448"/>
                    <a:pt x="1045154" y="570043"/>
                  </a:cubicBezTo>
                  <a:cubicBezTo>
                    <a:pt x="1045154" y="570043"/>
                    <a:pt x="1045154" y="570043"/>
                    <a:pt x="1047746" y="575236"/>
                  </a:cubicBezTo>
                  <a:cubicBezTo>
                    <a:pt x="1047746" y="575236"/>
                    <a:pt x="1047746" y="575236"/>
                    <a:pt x="1050339" y="577830"/>
                  </a:cubicBezTo>
                  <a:cubicBezTo>
                    <a:pt x="1050339" y="577830"/>
                    <a:pt x="1050339" y="577830"/>
                    <a:pt x="1052931" y="583023"/>
                  </a:cubicBezTo>
                  <a:cubicBezTo>
                    <a:pt x="1052931" y="583023"/>
                    <a:pt x="1052931" y="583023"/>
                    <a:pt x="1050339" y="588212"/>
                  </a:cubicBezTo>
                  <a:cubicBezTo>
                    <a:pt x="1050339" y="588212"/>
                    <a:pt x="1050339" y="588212"/>
                    <a:pt x="1039969" y="583023"/>
                  </a:cubicBezTo>
                  <a:cubicBezTo>
                    <a:pt x="1039969" y="583023"/>
                    <a:pt x="1039969" y="583023"/>
                    <a:pt x="1024406" y="583023"/>
                  </a:cubicBezTo>
                  <a:cubicBezTo>
                    <a:pt x="1024406" y="583023"/>
                    <a:pt x="1024406" y="583023"/>
                    <a:pt x="1014036" y="583023"/>
                  </a:cubicBezTo>
                  <a:cubicBezTo>
                    <a:pt x="1014036" y="583023"/>
                    <a:pt x="1014036" y="583023"/>
                    <a:pt x="1014036" y="585618"/>
                  </a:cubicBezTo>
                  <a:cubicBezTo>
                    <a:pt x="1014036" y="585618"/>
                    <a:pt x="1014036" y="585618"/>
                    <a:pt x="1021814" y="590810"/>
                  </a:cubicBezTo>
                  <a:cubicBezTo>
                    <a:pt x="1021814" y="590810"/>
                    <a:pt x="1021814" y="590810"/>
                    <a:pt x="1039969" y="593405"/>
                  </a:cubicBezTo>
                  <a:cubicBezTo>
                    <a:pt x="1039969" y="593405"/>
                    <a:pt x="1039969" y="593405"/>
                    <a:pt x="1055531" y="601192"/>
                  </a:cubicBezTo>
                  <a:cubicBezTo>
                    <a:pt x="1055531" y="601192"/>
                    <a:pt x="1055531" y="601192"/>
                    <a:pt x="1063309" y="601192"/>
                  </a:cubicBezTo>
                  <a:cubicBezTo>
                    <a:pt x="1063309" y="601192"/>
                    <a:pt x="1063309" y="601192"/>
                    <a:pt x="1063309" y="606385"/>
                  </a:cubicBezTo>
                  <a:cubicBezTo>
                    <a:pt x="1063309" y="606385"/>
                    <a:pt x="1063309" y="606385"/>
                    <a:pt x="1058124" y="611574"/>
                  </a:cubicBezTo>
                  <a:cubicBezTo>
                    <a:pt x="1058124" y="611574"/>
                    <a:pt x="1058124" y="611574"/>
                    <a:pt x="1055531" y="611574"/>
                  </a:cubicBezTo>
                  <a:cubicBezTo>
                    <a:pt x="1055531" y="611574"/>
                    <a:pt x="1055531" y="611574"/>
                    <a:pt x="1052931" y="619361"/>
                  </a:cubicBezTo>
                  <a:cubicBezTo>
                    <a:pt x="1052931" y="619361"/>
                    <a:pt x="1052931" y="619361"/>
                    <a:pt x="1055531" y="624554"/>
                  </a:cubicBezTo>
                  <a:cubicBezTo>
                    <a:pt x="1055531" y="624554"/>
                    <a:pt x="1055531" y="624554"/>
                    <a:pt x="1055531" y="629746"/>
                  </a:cubicBezTo>
                  <a:cubicBezTo>
                    <a:pt x="1055531" y="629746"/>
                    <a:pt x="1055531" y="629746"/>
                    <a:pt x="1047746" y="634936"/>
                  </a:cubicBezTo>
                  <a:cubicBezTo>
                    <a:pt x="1047746" y="634936"/>
                    <a:pt x="1047746" y="634936"/>
                    <a:pt x="1034783" y="634936"/>
                  </a:cubicBezTo>
                  <a:cubicBezTo>
                    <a:pt x="1034783" y="634936"/>
                    <a:pt x="1034783" y="634936"/>
                    <a:pt x="1029598" y="632341"/>
                  </a:cubicBezTo>
                  <a:cubicBezTo>
                    <a:pt x="1029598" y="632341"/>
                    <a:pt x="1029598" y="632341"/>
                    <a:pt x="1024406" y="632341"/>
                  </a:cubicBezTo>
                  <a:cubicBezTo>
                    <a:pt x="1024406" y="632341"/>
                    <a:pt x="1024406" y="632341"/>
                    <a:pt x="1021814" y="634936"/>
                  </a:cubicBezTo>
                  <a:cubicBezTo>
                    <a:pt x="1021814" y="634936"/>
                    <a:pt x="1021814" y="634936"/>
                    <a:pt x="1021814" y="640128"/>
                  </a:cubicBezTo>
                  <a:cubicBezTo>
                    <a:pt x="1021814" y="640128"/>
                    <a:pt x="1021814" y="640128"/>
                    <a:pt x="1021814" y="645321"/>
                  </a:cubicBezTo>
                  <a:cubicBezTo>
                    <a:pt x="1021814" y="645321"/>
                    <a:pt x="1021814" y="645321"/>
                    <a:pt x="1042561" y="650510"/>
                  </a:cubicBezTo>
                  <a:cubicBezTo>
                    <a:pt x="1042561" y="650510"/>
                    <a:pt x="1042561" y="650510"/>
                    <a:pt x="1050339" y="650510"/>
                  </a:cubicBezTo>
                  <a:cubicBezTo>
                    <a:pt x="1050339" y="650510"/>
                    <a:pt x="1050339" y="650510"/>
                    <a:pt x="1063309" y="642723"/>
                  </a:cubicBezTo>
                  <a:cubicBezTo>
                    <a:pt x="1063309" y="642723"/>
                    <a:pt x="1063309" y="642723"/>
                    <a:pt x="1068494" y="637534"/>
                  </a:cubicBezTo>
                  <a:cubicBezTo>
                    <a:pt x="1068494" y="637534"/>
                    <a:pt x="1068494" y="637534"/>
                    <a:pt x="1073679" y="637534"/>
                  </a:cubicBezTo>
                  <a:cubicBezTo>
                    <a:pt x="1073679" y="637534"/>
                    <a:pt x="1073679" y="637534"/>
                    <a:pt x="1076272" y="632341"/>
                  </a:cubicBezTo>
                  <a:cubicBezTo>
                    <a:pt x="1076272" y="632341"/>
                    <a:pt x="1084056" y="629746"/>
                    <a:pt x="1086649" y="629746"/>
                  </a:cubicBezTo>
                  <a:cubicBezTo>
                    <a:pt x="1089241" y="627149"/>
                    <a:pt x="1091834" y="634936"/>
                    <a:pt x="1091834" y="634936"/>
                  </a:cubicBezTo>
                  <a:cubicBezTo>
                    <a:pt x="1091834" y="634936"/>
                    <a:pt x="1091834" y="634936"/>
                    <a:pt x="1089241" y="640128"/>
                  </a:cubicBezTo>
                  <a:cubicBezTo>
                    <a:pt x="1089241" y="640128"/>
                    <a:pt x="1089241" y="640128"/>
                    <a:pt x="1086649" y="645321"/>
                  </a:cubicBezTo>
                  <a:cubicBezTo>
                    <a:pt x="1086649" y="645321"/>
                    <a:pt x="1086649" y="645321"/>
                    <a:pt x="1084056" y="658298"/>
                  </a:cubicBezTo>
                  <a:cubicBezTo>
                    <a:pt x="1084056" y="658298"/>
                    <a:pt x="1084056" y="658298"/>
                    <a:pt x="1078864" y="668683"/>
                  </a:cubicBezTo>
                  <a:cubicBezTo>
                    <a:pt x="1078864" y="668683"/>
                    <a:pt x="1078864" y="668683"/>
                    <a:pt x="1068494" y="660895"/>
                  </a:cubicBezTo>
                  <a:cubicBezTo>
                    <a:pt x="1068494" y="660895"/>
                    <a:pt x="1068494" y="660895"/>
                    <a:pt x="1068494" y="663490"/>
                  </a:cubicBezTo>
                  <a:cubicBezTo>
                    <a:pt x="1068494" y="663490"/>
                    <a:pt x="1068494" y="663490"/>
                    <a:pt x="1063309" y="666085"/>
                  </a:cubicBezTo>
                  <a:cubicBezTo>
                    <a:pt x="1063309" y="666085"/>
                    <a:pt x="1063309" y="666085"/>
                    <a:pt x="1055531" y="671277"/>
                  </a:cubicBezTo>
                  <a:cubicBezTo>
                    <a:pt x="1055531" y="671277"/>
                    <a:pt x="1055531" y="671277"/>
                    <a:pt x="1050339" y="671277"/>
                  </a:cubicBezTo>
                  <a:cubicBezTo>
                    <a:pt x="1050339" y="671277"/>
                    <a:pt x="1050339" y="671277"/>
                    <a:pt x="1039969" y="676470"/>
                  </a:cubicBezTo>
                  <a:cubicBezTo>
                    <a:pt x="1039969" y="676470"/>
                    <a:pt x="1039969" y="676470"/>
                    <a:pt x="1026999" y="681659"/>
                  </a:cubicBezTo>
                  <a:cubicBezTo>
                    <a:pt x="1026999" y="681659"/>
                    <a:pt x="1026999" y="681659"/>
                    <a:pt x="1021814" y="676470"/>
                  </a:cubicBezTo>
                  <a:cubicBezTo>
                    <a:pt x="1021814" y="676470"/>
                    <a:pt x="1021814" y="676470"/>
                    <a:pt x="1021814" y="679065"/>
                  </a:cubicBezTo>
                  <a:cubicBezTo>
                    <a:pt x="1021814" y="679065"/>
                    <a:pt x="1021814" y="679065"/>
                    <a:pt x="1016628" y="681659"/>
                  </a:cubicBezTo>
                  <a:cubicBezTo>
                    <a:pt x="1016628" y="681659"/>
                    <a:pt x="1016628" y="681659"/>
                    <a:pt x="1016628" y="686852"/>
                  </a:cubicBezTo>
                  <a:cubicBezTo>
                    <a:pt x="1016628" y="686852"/>
                    <a:pt x="1016628" y="686852"/>
                    <a:pt x="1016628" y="692044"/>
                  </a:cubicBezTo>
                  <a:cubicBezTo>
                    <a:pt x="1016628" y="692044"/>
                    <a:pt x="1016628" y="692044"/>
                    <a:pt x="1008851" y="694639"/>
                  </a:cubicBezTo>
                  <a:cubicBezTo>
                    <a:pt x="1008851" y="694639"/>
                    <a:pt x="1008851" y="694639"/>
                    <a:pt x="998473" y="699832"/>
                  </a:cubicBezTo>
                  <a:cubicBezTo>
                    <a:pt x="998473" y="699832"/>
                    <a:pt x="998473" y="699832"/>
                    <a:pt x="995881" y="689447"/>
                  </a:cubicBezTo>
                  <a:cubicBezTo>
                    <a:pt x="995881" y="689447"/>
                    <a:pt x="995881" y="689447"/>
                    <a:pt x="993288" y="686852"/>
                  </a:cubicBezTo>
                  <a:cubicBezTo>
                    <a:pt x="993288" y="686852"/>
                    <a:pt x="993288" y="686852"/>
                    <a:pt x="990696" y="686852"/>
                  </a:cubicBezTo>
                  <a:cubicBezTo>
                    <a:pt x="990696" y="686852"/>
                    <a:pt x="990696" y="686852"/>
                    <a:pt x="988103" y="689447"/>
                  </a:cubicBezTo>
                  <a:cubicBezTo>
                    <a:pt x="988103" y="689447"/>
                    <a:pt x="988103" y="689447"/>
                    <a:pt x="988103" y="694639"/>
                  </a:cubicBezTo>
                  <a:cubicBezTo>
                    <a:pt x="988103" y="694639"/>
                    <a:pt x="988103" y="694639"/>
                    <a:pt x="985511" y="697234"/>
                  </a:cubicBezTo>
                  <a:cubicBezTo>
                    <a:pt x="985511" y="697234"/>
                    <a:pt x="985511" y="697234"/>
                    <a:pt x="988103" y="702426"/>
                  </a:cubicBezTo>
                  <a:cubicBezTo>
                    <a:pt x="988103" y="702426"/>
                    <a:pt x="988103" y="702426"/>
                    <a:pt x="990696" y="710214"/>
                  </a:cubicBezTo>
                  <a:cubicBezTo>
                    <a:pt x="990696" y="710214"/>
                    <a:pt x="990696" y="710214"/>
                    <a:pt x="990696" y="715406"/>
                  </a:cubicBezTo>
                  <a:cubicBezTo>
                    <a:pt x="990696" y="715406"/>
                    <a:pt x="990696" y="715406"/>
                    <a:pt x="980326" y="723193"/>
                  </a:cubicBezTo>
                  <a:cubicBezTo>
                    <a:pt x="980326" y="723193"/>
                    <a:pt x="980326" y="723193"/>
                    <a:pt x="969948" y="738768"/>
                  </a:cubicBezTo>
                  <a:cubicBezTo>
                    <a:pt x="969948" y="738768"/>
                    <a:pt x="969948" y="738768"/>
                    <a:pt x="962170" y="756937"/>
                  </a:cubicBezTo>
                  <a:cubicBezTo>
                    <a:pt x="962170" y="756937"/>
                    <a:pt x="962170" y="756937"/>
                    <a:pt x="959578" y="780299"/>
                  </a:cubicBezTo>
                  <a:cubicBezTo>
                    <a:pt x="959578" y="780299"/>
                    <a:pt x="959578" y="780299"/>
                    <a:pt x="951800" y="788086"/>
                  </a:cubicBezTo>
                  <a:cubicBezTo>
                    <a:pt x="951800" y="788086"/>
                    <a:pt x="951800" y="788086"/>
                    <a:pt x="946608" y="795873"/>
                  </a:cubicBezTo>
                  <a:cubicBezTo>
                    <a:pt x="946608" y="795873"/>
                    <a:pt x="946608" y="795873"/>
                    <a:pt x="923275" y="798468"/>
                  </a:cubicBezTo>
                  <a:cubicBezTo>
                    <a:pt x="923275" y="798468"/>
                    <a:pt x="923275" y="798468"/>
                    <a:pt x="918083" y="798468"/>
                  </a:cubicBezTo>
                  <a:cubicBezTo>
                    <a:pt x="918083" y="798468"/>
                    <a:pt x="918083" y="798468"/>
                    <a:pt x="894743" y="808853"/>
                  </a:cubicBezTo>
                  <a:cubicBezTo>
                    <a:pt x="894743" y="808853"/>
                    <a:pt x="894743" y="808853"/>
                    <a:pt x="861821" y="784771"/>
                  </a:cubicBezTo>
                  <a:lnTo>
                    <a:pt x="840915" y="769479"/>
                  </a:lnTo>
                  <a:lnTo>
                    <a:pt x="850758" y="776789"/>
                  </a:lnTo>
                  <a:cubicBezTo>
                    <a:pt x="863415" y="786188"/>
                    <a:pt x="877879" y="796930"/>
                    <a:pt x="894410" y="809207"/>
                  </a:cubicBezTo>
                  <a:cubicBezTo>
                    <a:pt x="894410" y="809207"/>
                    <a:pt x="894410" y="809207"/>
                    <a:pt x="889223" y="814377"/>
                  </a:cubicBezTo>
                  <a:cubicBezTo>
                    <a:pt x="889223" y="814377"/>
                    <a:pt x="889223" y="814377"/>
                    <a:pt x="871070" y="829881"/>
                  </a:cubicBezTo>
                  <a:cubicBezTo>
                    <a:pt x="871070" y="829881"/>
                    <a:pt x="871070" y="829881"/>
                    <a:pt x="865883" y="835051"/>
                  </a:cubicBezTo>
                  <a:cubicBezTo>
                    <a:pt x="865883" y="835051"/>
                    <a:pt x="865883" y="835051"/>
                    <a:pt x="863289" y="840221"/>
                  </a:cubicBezTo>
                  <a:cubicBezTo>
                    <a:pt x="863289" y="840221"/>
                    <a:pt x="863289" y="840221"/>
                    <a:pt x="858107" y="850558"/>
                  </a:cubicBezTo>
                  <a:cubicBezTo>
                    <a:pt x="858107" y="850558"/>
                    <a:pt x="858107" y="850558"/>
                    <a:pt x="852920" y="866064"/>
                  </a:cubicBezTo>
                  <a:cubicBezTo>
                    <a:pt x="852920" y="866064"/>
                    <a:pt x="852920" y="866064"/>
                    <a:pt x="845140" y="876401"/>
                  </a:cubicBezTo>
                  <a:cubicBezTo>
                    <a:pt x="845140" y="876401"/>
                    <a:pt x="845140" y="876401"/>
                    <a:pt x="842546" y="881571"/>
                  </a:cubicBezTo>
                  <a:cubicBezTo>
                    <a:pt x="842546" y="881571"/>
                    <a:pt x="842546" y="881571"/>
                    <a:pt x="842546" y="889325"/>
                  </a:cubicBezTo>
                  <a:cubicBezTo>
                    <a:pt x="842546" y="889325"/>
                    <a:pt x="842546" y="889325"/>
                    <a:pt x="837360" y="889325"/>
                  </a:cubicBezTo>
                  <a:cubicBezTo>
                    <a:pt x="837360" y="889325"/>
                    <a:pt x="837360" y="889325"/>
                    <a:pt x="832173" y="889325"/>
                  </a:cubicBezTo>
                  <a:cubicBezTo>
                    <a:pt x="832173" y="889325"/>
                    <a:pt x="832173" y="889325"/>
                    <a:pt x="837360" y="899662"/>
                  </a:cubicBezTo>
                  <a:cubicBezTo>
                    <a:pt x="837360" y="899662"/>
                    <a:pt x="837360" y="899662"/>
                    <a:pt x="842546" y="904832"/>
                  </a:cubicBezTo>
                  <a:cubicBezTo>
                    <a:pt x="842546" y="904832"/>
                    <a:pt x="842546" y="904832"/>
                    <a:pt x="837360" y="912585"/>
                  </a:cubicBezTo>
                  <a:cubicBezTo>
                    <a:pt x="837360" y="912585"/>
                    <a:pt x="837360" y="912585"/>
                    <a:pt x="829579" y="925509"/>
                  </a:cubicBezTo>
                  <a:cubicBezTo>
                    <a:pt x="829579" y="925509"/>
                    <a:pt x="829579" y="925509"/>
                    <a:pt x="816617" y="928092"/>
                  </a:cubicBezTo>
                  <a:cubicBezTo>
                    <a:pt x="816617" y="928092"/>
                    <a:pt x="816617" y="928092"/>
                    <a:pt x="806243" y="935846"/>
                  </a:cubicBezTo>
                  <a:cubicBezTo>
                    <a:pt x="806243" y="935846"/>
                    <a:pt x="806243" y="935846"/>
                    <a:pt x="795874" y="953936"/>
                  </a:cubicBezTo>
                  <a:cubicBezTo>
                    <a:pt x="795874" y="953936"/>
                    <a:pt x="795874" y="953936"/>
                    <a:pt x="790687" y="961690"/>
                  </a:cubicBezTo>
                  <a:cubicBezTo>
                    <a:pt x="790687" y="961690"/>
                    <a:pt x="790687" y="961690"/>
                    <a:pt x="785500" y="966860"/>
                  </a:cubicBezTo>
                  <a:cubicBezTo>
                    <a:pt x="785500" y="966860"/>
                    <a:pt x="785500" y="966860"/>
                    <a:pt x="775126" y="961690"/>
                  </a:cubicBezTo>
                  <a:cubicBezTo>
                    <a:pt x="775126" y="961690"/>
                    <a:pt x="775126" y="961690"/>
                    <a:pt x="769940" y="964273"/>
                  </a:cubicBezTo>
                  <a:cubicBezTo>
                    <a:pt x="769940" y="964273"/>
                    <a:pt x="769940" y="964273"/>
                    <a:pt x="769940" y="966860"/>
                  </a:cubicBezTo>
                  <a:cubicBezTo>
                    <a:pt x="769940" y="966860"/>
                    <a:pt x="769940" y="966860"/>
                    <a:pt x="777720" y="972026"/>
                  </a:cubicBezTo>
                  <a:cubicBezTo>
                    <a:pt x="777720" y="972026"/>
                    <a:pt x="777720" y="972026"/>
                    <a:pt x="780313" y="979780"/>
                  </a:cubicBezTo>
                  <a:cubicBezTo>
                    <a:pt x="780313" y="979780"/>
                    <a:pt x="780313" y="979780"/>
                    <a:pt x="772533" y="990120"/>
                  </a:cubicBezTo>
                  <a:cubicBezTo>
                    <a:pt x="772533" y="990120"/>
                    <a:pt x="772533" y="990120"/>
                    <a:pt x="762164" y="997874"/>
                  </a:cubicBezTo>
                  <a:cubicBezTo>
                    <a:pt x="762164" y="997874"/>
                    <a:pt x="762164" y="997874"/>
                    <a:pt x="756977" y="997874"/>
                  </a:cubicBezTo>
                  <a:cubicBezTo>
                    <a:pt x="756977" y="997874"/>
                    <a:pt x="756977" y="997874"/>
                    <a:pt x="749197" y="992703"/>
                  </a:cubicBezTo>
                  <a:cubicBezTo>
                    <a:pt x="749197" y="992703"/>
                    <a:pt x="749197" y="992703"/>
                    <a:pt x="746603" y="990120"/>
                  </a:cubicBezTo>
                  <a:cubicBezTo>
                    <a:pt x="746603" y="990120"/>
                    <a:pt x="746603" y="990120"/>
                    <a:pt x="738823" y="992703"/>
                  </a:cubicBezTo>
                  <a:cubicBezTo>
                    <a:pt x="738823" y="992703"/>
                    <a:pt x="738823" y="992703"/>
                    <a:pt x="738823" y="997874"/>
                  </a:cubicBezTo>
                  <a:cubicBezTo>
                    <a:pt x="738823" y="997874"/>
                    <a:pt x="738823" y="997874"/>
                    <a:pt x="744010" y="1000457"/>
                  </a:cubicBezTo>
                  <a:cubicBezTo>
                    <a:pt x="744010" y="1000457"/>
                    <a:pt x="744010" y="1000457"/>
                    <a:pt x="749197" y="1000457"/>
                  </a:cubicBezTo>
                  <a:cubicBezTo>
                    <a:pt x="749197" y="1000457"/>
                    <a:pt x="749197" y="1000457"/>
                    <a:pt x="754383" y="1003040"/>
                  </a:cubicBezTo>
                  <a:cubicBezTo>
                    <a:pt x="754383" y="1003040"/>
                    <a:pt x="754383" y="1003040"/>
                    <a:pt x="754383" y="1005627"/>
                  </a:cubicBezTo>
                  <a:cubicBezTo>
                    <a:pt x="754383" y="1005627"/>
                    <a:pt x="754383" y="1005627"/>
                    <a:pt x="741416" y="1013380"/>
                  </a:cubicBezTo>
                  <a:cubicBezTo>
                    <a:pt x="741416" y="1013380"/>
                    <a:pt x="741416" y="1013380"/>
                    <a:pt x="731047" y="1013380"/>
                  </a:cubicBezTo>
                  <a:cubicBezTo>
                    <a:pt x="731047" y="1013380"/>
                    <a:pt x="731047" y="1013380"/>
                    <a:pt x="723267" y="1013380"/>
                  </a:cubicBezTo>
                  <a:cubicBezTo>
                    <a:pt x="723267" y="1013380"/>
                    <a:pt x="723267" y="1013380"/>
                    <a:pt x="725860" y="1023717"/>
                  </a:cubicBezTo>
                  <a:cubicBezTo>
                    <a:pt x="725860" y="1023717"/>
                    <a:pt x="725860" y="1023717"/>
                    <a:pt x="725860" y="1026301"/>
                  </a:cubicBezTo>
                  <a:cubicBezTo>
                    <a:pt x="725860" y="1026301"/>
                    <a:pt x="725860" y="1026301"/>
                    <a:pt x="723267" y="1041808"/>
                  </a:cubicBezTo>
                  <a:cubicBezTo>
                    <a:pt x="723267" y="1041808"/>
                    <a:pt x="723267" y="1041808"/>
                    <a:pt x="712893" y="1044394"/>
                  </a:cubicBezTo>
                  <a:cubicBezTo>
                    <a:pt x="712893" y="1044394"/>
                    <a:pt x="712893" y="1044394"/>
                    <a:pt x="705113" y="1039224"/>
                  </a:cubicBezTo>
                  <a:cubicBezTo>
                    <a:pt x="705113" y="1039224"/>
                    <a:pt x="705113" y="1039224"/>
                    <a:pt x="702520" y="1036641"/>
                  </a:cubicBezTo>
                  <a:cubicBezTo>
                    <a:pt x="702520" y="1036641"/>
                    <a:pt x="702520" y="1036641"/>
                    <a:pt x="692150" y="1028887"/>
                  </a:cubicBezTo>
                  <a:cubicBezTo>
                    <a:pt x="692150" y="1028887"/>
                    <a:pt x="692150" y="1028887"/>
                    <a:pt x="689557" y="1039224"/>
                  </a:cubicBezTo>
                  <a:cubicBezTo>
                    <a:pt x="689557" y="1039224"/>
                    <a:pt x="689557" y="1039224"/>
                    <a:pt x="689557" y="1041808"/>
                  </a:cubicBezTo>
                  <a:cubicBezTo>
                    <a:pt x="689557" y="1041808"/>
                    <a:pt x="692150" y="1046978"/>
                    <a:pt x="694744" y="1046978"/>
                  </a:cubicBezTo>
                  <a:cubicBezTo>
                    <a:pt x="694744" y="1046978"/>
                    <a:pt x="705113" y="1049561"/>
                    <a:pt x="705113" y="1049561"/>
                  </a:cubicBezTo>
                  <a:cubicBezTo>
                    <a:pt x="705113" y="1049561"/>
                    <a:pt x="705113" y="1049561"/>
                    <a:pt x="707706" y="1049561"/>
                  </a:cubicBezTo>
                  <a:cubicBezTo>
                    <a:pt x="707706" y="1049561"/>
                    <a:pt x="710300" y="1052148"/>
                    <a:pt x="710300" y="1054731"/>
                  </a:cubicBezTo>
                  <a:cubicBezTo>
                    <a:pt x="710300" y="1054731"/>
                    <a:pt x="705113" y="1057315"/>
                    <a:pt x="705113" y="1057315"/>
                  </a:cubicBezTo>
                  <a:cubicBezTo>
                    <a:pt x="705113" y="1057315"/>
                    <a:pt x="705113" y="1057315"/>
                    <a:pt x="702520" y="1057315"/>
                  </a:cubicBezTo>
                  <a:cubicBezTo>
                    <a:pt x="702520" y="1057315"/>
                    <a:pt x="702520" y="1057315"/>
                    <a:pt x="689557" y="1057315"/>
                  </a:cubicBezTo>
                  <a:cubicBezTo>
                    <a:pt x="689557" y="1057315"/>
                    <a:pt x="689557" y="1057315"/>
                    <a:pt x="684370" y="1059901"/>
                  </a:cubicBezTo>
                  <a:cubicBezTo>
                    <a:pt x="684370" y="1059901"/>
                    <a:pt x="684370" y="1059901"/>
                    <a:pt x="684370" y="1075408"/>
                  </a:cubicBezTo>
                  <a:cubicBezTo>
                    <a:pt x="684370" y="1075408"/>
                    <a:pt x="684370" y="1075408"/>
                    <a:pt x="679183" y="1072822"/>
                  </a:cubicBezTo>
                  <a:cubicBezTo>
                    <a:pt x="679183" y="1072822"/>
                    <a:pt x="679183" y="1072822"/>
                    <a:pt x="673997" y="1070238"/>
                  </a:cubicBezTo>
                  <a:cubicBezTo>
                    <a:pt x="673997" y="1070238"/>
                    <a:pt x="673997" y="1070238"/>
                    <a:pt x="671403" y="1062485"/>
                  </a:cubicBezTo>
                  <a:cubicBezTo>
                    <a:pt x="671403" y="1062485"/>
                    <a:pt x="671403" y="1062485"/>
                    <a:pt x="671403" y="1052148"/>
                  </a:cubicBezTo>
                  <a:cubicBezTo>
                    <a:pt x="671403" y="1052148"/>
                    <a:pt x="671403" y="1052148"/>
                    <a:pt x="671403" y="1049561"/>
                  </a:cubicBezTo>
                  <a:cubicBezTo>
                    <a:pt x="671403" y="1049561"/>
                    <a:pt x="671403" y="1049561"/>
                    <a:pt x="661034" y="1039224"/>
                  </a:cubicBezTo>
                  <a:cubicBezTo>
                    <a:pt x="661034" y="1039224"/>
                    <a:pt x="661034" y="1039224"/>
                    <a:pt x="658440" y="1031471"/>
                  </a:cubicBezTo>
                  <a:cubicBezTo>
                    <a:pt x="658440" y="1031471"/>
                    <a:pt x="658440" y="1031471"/>
                    <a:pt x="658440" y="1026301"/>
                  </a:cubicBezTo>
                  <a:cubicBezTo>
                    <a:pt x="658440" y="1026301"/>
                    <a:pt x="658440" y="1026301"/>
                    <a:pt x="658440" y="1023717"/>
                  </a:cubicBezTo>
                  <a:cubicBezTo>
                    <a:pt x="658440" y="1023717"/>
                    <a:pt x="658440" y="1023717"/>
                    <a:pt x="650660" y="1018547"/>
                  </a:cubicBezTo>
                  <a:cubicBezTo>
                    <a:pt x="650660" y="1018547"/>
                    <a:pt x="650660" y="1018547"/>
                    <a:pt x="642880" y="1015964"/>
                  </a:cubicBezTo>
                  <a:cubicBezTo>
                    <a:pt x="642880" y="1015964"/>
                    <a:pt x="642880" y="1015964"/>
                    <a:pt x="640287" y="1015964"/>
                  </a:cubicBezTo>
                  <a:cubicBezTo>
                    <a:pt x="640287" y="1015964"/>
                    <a:pt x="640287" y="1015964"/>
                    <a:pt x="637693" y="1010794"/>
                  </a:cubicBezTo>
                  <a:cubicBezTo>
                    <a:pt x="637693" y="1010794"/>
                    <a:pt x="637693" y="1010794"/>
                    <a:pt x="635100" y="1003040"/>
                  </a:cubicBezTo>
                  <a:cubicBezTo>
                    <a:pt x="635100" y="1003040"/>
                    <a:pt x="635100" y="1003040"/>
                    <a:pt x="635100" y="997874"/>
                  </a:cubicBezTo>
                  <a:cubicBezTo>
                    <a:pt x="635100" y="997874"/>
                    <a:pt x="635100" y="997874"/>
                    <a:pt x="629917" y="990120"/>
                  </a:cubicBezTo>
                  <a:cubicBezTo>
                    <a:pt x="629917" y="990120"/>
                    <a:pt x="629917" y="990120"/>
                    <a:pt x="622137" y="977197"/>
                  </a:cubicBezTo>
                  <a:cubicBezTo>
                    <a:pt x="622137" y="977197"/>
                    <a:pt x="622137" y="977197"/>
                    <a:pt x="616950" y="972026"/>
                  </a:cubicBezTo>
                  <a:cubicBezTo>
                    <a:pt x="616950" y="972026"/>
                    <a:pt x="616950" y="972026"/>
                    <a:pt x="609170" y="966860"/>
                  </a:cubicBezTo>
                  <a:cubicBezTo>
                    <a:pt x="609170" y="966860"/>
                    <a:pt x="609170" y="966860"/>
                    <a:pt x="601390" y="959106"/>
                  </a:cubicBezTo>
                  <a:cubicBezTo>
                    <a:pt x="601390" y="959106"/>
                    <a:pt x="601390" y="959106"/>
                    <a:pt x="593614" y="951353"/>
                  </a:cubicBezTo>
                  <a:cubicBezTo>
                    <a:pt x="593614" y="951353"/>
                    <a:pt x="593614" y="951353"/>
                    <a:pt x="575460" y="943599"/>
                  </a:cubicBezTo>
                  <a:cubicBezTo>
                    <a:pt x="575460" y="943599"/>
                    <a:pt x="575460" y="943599"/>
                    <a:pt x="562497" y="925509"/>
                  </a:cubicBezTo>
                  <a:cubicBezTo>
                    <a:pt x="562497" y="925509"/>
                    <a:pt x="562497" y="925509"/>
                    <a:pt x="546937" y="904832"/>
                  </a:cubicBezTo>
                  <a:cubicBezTo>
                    <a:pt x="546937" y="904832"/>
                    <a:pt x="546937" y="904832"/>
                    <a:pt x="533974" y="894495"/>
                  </a:cubicBezTo>
                  <a:cubicBezTo>
                    <a:pt x="533974" y="894495"/>
                    <a:pt x="533974" y="894495"/>
                    <a:pt x="492484" y="860894"/>
                  </a:cubicBezTo>
                  <a:cubicBezTo>
                    <a:pt x="492484" y="860894"/>
                    <a:pt x="492484" y="860894"/>
                    <a:pt x="479517" y="845387"/>
                  </a:cubicBezTo>
                  <a:cubicBezTo>
                    <a:pt x="479517" y="845387"/>
                    <a:pt x="479517" y="845387"/>
                    <a:pt x="466554" y="832467"/>
                  </a:cubicBezTo>
                  <a:cubicBezTo>
                    <a:pt x="466554" y="832467"/>
                    <a:pt x="466554" y="832467"/>
                    <a:pt x="461367" y="822130"/>
                  </a:cubicBezTo>
                  <a:cubicBezTo>
                    <a:pt x="461367" y="822130"/>
                    <a:pt x="461367" y="822130"/>
                    <a:pt x="453587" y="811790"/>
                  </a:cubicBezTo>
                  <a:cubicBezTo>
                    <a:pt x="453587" y="811790"/>
                    <a:pt x="453587" y="811790"/>
                    <a:pt x="445807" y="804037"/>
                  </a:cubicBezTo>
                  <a:lnTo>
                    <a:pt x="445248" y="803805"/>
                  </a:lnTo>
                  <a:lnTo>
                    <a:pt x="446162" y="804721"/>
                  </a:lnTo>
                  <a:cubicBezTo>
                    <a:pt x="447134" y="805695"/>
                    <a:pt x="449077" y="807642"/>
                    <a:pt x="452962" y="811537"/>
                  </a:cubicBezTo>
                  <a:cubicBezTo>
                    <a:pt x="452962" y="811537"/>
                    <a:pt x="452962" y="811537"/>
                    <a:pt x="460734" y="821919"/>
                  </a:cubicBezTo>
                  <a:cubicBezTo>
                    <a:pt x="460734" y="821919"/>
                    <a:pt x="460734" y="821919"/>
                    <a:pt x="465915" y="832301"/>
                  </a:cubicBezTo>
                  <a:cubicBezTo>
                    <a:pt x="465915" y="832301"/>
                    <a:pt x="465915" y="832301"/>
                    <a:pt x="478868" y="845281"/>
                  </a:cubicBezTo>
                  <a:cubicBezTo>
                    <a:pt x="478868" y="845281"/>
                    <a:pt x="478868" y="845281"/>
                    <a:pt x="491821" y="860854"/>
                  </a:cubicBezTo>
                  <a:cubicBezTo>
                    <a:pt x="491821" y="860854"/>
                    <a:pt x="491821" y="860854"/>
                    <a:pt x="533274" y="894597"/>
                  </a:cubicBezTo>
                  <a:cubicBezTo>
                    <a:pt x="533274" y="894597"/>
                    <a:pt x="533274" y="894597"/>
                    <a:pt x="546227" y="904984"/>
                  </a:cubicBezTo>
                  <a:cubicBezTo>
                    <a:pt x="546227" y="904984"/>
                    <a:pt x="546227" y="904984"/>
                    <a:pt x="561770" y="925748"/>
                  </a:cubicBezTo>
                  <a:cubicBezTo>
                    <a:pt x="561770" y="925748"/>
                    <a:pt x="561770" y="925748"/>
                    <a:pt x="574723" y="943919"/>
                  </a:cubicBezTo>
                  <a:cubicBezTo>
                    <a:pt x="574723" y="943919"/>
                    <a:pt x="574723" y="943919"/>
                    <a:pt x="592857" y="951708"/>
                  </a:cubicBezTo>
                  <a:cubicBezTo>
                    <a:pt x="592857" y="951708"/>
                    <a:pt x="592857" y="951708"/>
                    <a:pt x="600629" y="959492"/>
                  </a:cubicBezTo>
                  <a:cubicBezTo>
                    <a:pt x="600629" y="959492"/>
                    <a:pt x="600629" y="959492"/>
                    <a:pt x="608401" y="967281"/>
                  </a:cubicBezTo>
                  <a:cubicBezTo>
                    <a:pt x="608401" y="967281"/>
                    <a:pt x="608401" y="967281"/>
                    <a:pt x="616172" y="972472"/>
                  </a:cubicBezTo>
                  <a:cubicBezTo>
                    <a:pt x="616172" y="972472"/>
                    <a:pt x="616172" y="972472"/>
                    <a:pt x="621353" y="977663"/>
                  </a:cubicBezTo>
                  <a:cubicBezTo>
                    <a:pt x="621353" y="977663"/>
                    <a:pt x="621353" y="977663"/>
                    <a:pt x="629125" y="990643"/>
                  </a:cubicBezTo>
                  <a:cubicBezTo>
                    <a:pt x="629125" y="990643"/>
                    <a:pt x="629125" y="990643"/>
                    <a:pt x="634306" y="998431"/>
                  </a:cubicBezTo>
                  <a:cubicBezTo>
                    <a:pt x="634306" y="998431"/>
                    <a:pt x="634306" y="998431"/>
                    <a:pt x="634306" y="1003622"/>
                  </a:cubicBezTo>
                  <a:cubicBezTo>
                    <a:pt x="634306" y="1003622"/>
                    <a:pt x="634306" y="1003622"/>
                    <a:pt x="636897" y="1011407"/>
                  </a:cubicBezTo>
                  <a:cubicBezTo>
                    <a:pt x="636897" y="1011407"/>
                    <a:pt x="636897" y="1011407"/>
                    <a:pt x="639487" y="1016598"/>
                  </a:cubicBezTo>
                  <a:cubicBezTo>
                    <a:pt x="639487" y="1016598"/>
                    <a:pt x="639487" y="1016598"/>
                    <a:pt x="642078" y="1016598"/>
                  </a:cubicBezTo>
                  <a:cubicBezTo>
                    <a:pt x="642078" y="1016598"/>
                    <a:pt x="642078" y="1016598"/>
                    <a:pt x="649850" y="1019195"/>
                  </a:cubicBezTo>
                  <a:cubicBezTo>
                    <a:pt x="649850" y="1019195"/>
                    <a:pt x="649850" y="1019195"/>
                    <a:pt x="657621" y="1024386"/>
                  </a:cubicBezTo>
                  <a:cubicBezTo>
                    <a:pt x="657621" y="1024386"/>
                    <a:pt x="657621" y="1024386"/>
                    <a:pt x="657621" y="1026984"/>
                  </a:cubicBezTo>
                  <a:cubicBezTo>
                    <a:pt x="657621" y="1026984"/>
                    <a:pt x="657621" y="1026984"/>
                    <a:pt x="657621" y="1032175"/>
                  </a:cubicBezTo>
                  <a:cubicBezTo>
                    <a:pt x="657621" y="1032175"/>
                    <a:pt x="657621" y="1032175"/>
                    <a:pt x="660212" y="1039959"/>
                  </a:cubicBezTo>
                  <a:cubicBezTo>
                    <a:pt x="660212" y="1039959"/>
                    <a:pt x="660212" y="1039959"/>
                    <a:pt x="670574" y="1050346"/>
                  </a:cubicBezTo>
                  <a:cubicBezTo>
                    <a:pt x="670574" y="1050346"/>
                    <a:pt x="670574" y="1050346"/>
                    <a:pt x="670574" y="1052939"/>
                  </a:cubicBezTo>
                  <a:cubicBezTo>
                    <a:pt x="670574" y="1052939"/>
                    <a:pt x="670574" y="1052939"/>
                    <a:pt x="670574" y="1063321"/>
                  </a:cubicBezTo>
                  <a:cubicBezTo>
                    <a:pt x="670574" y="1063321"/>
                    <a:pt x="670574" y="1063321"/>
                    <a:pt x="673165" y="1071110"/>
                  </a:cubicBezTo>
                  <a:cubicBezTo>
                    <a:pt x="673165" y="1071110"/>
                    <a:pt x="673165" y="1071110"/>
                    <a:pt x="678346" y="1073708"/>
                  </a:cubicBezTo>
                  <a:lnTo>
                    <a:pt x="683527" y="1076301"/>
                  </a:lnTo>
                  <a:cubicBezTo>
                    <a:pt x="683527" y="1076301"/>
                    <a:pt x="683527" y="1076301"/>
                    <a:pt x="686122" y="1078899"/>
                  </a:cubicBezTo>
                  <a:cubicBezTo>
                    <a:pt x="686122" y="1078899"/>
                    <a:pt x="686122" y="1078899"/>
                    <a:pt x="680937" y="1084090"/>
                  </a:cubicBezTo>
                  <a:cubicBezTo>
                    <a:pt x="680937" y="1084090"/>
                    <a:pt x="680937" y="1084090"/>
                    <a:pt x="680937" y="1089281"/>
                  </a:cubicBezTo>
                  <a:cubicBezTo>
                    <a:pt x="680937" y="1089281"/>
                    <a:pt x="680937" y="1089281"/>
                    <a:pt x="680937" y="1097070"/>
                  </a:cubicBezTo>
                  <a:cubicBezTo>
                    <a:pt x="680937" y="1097070"/>
                    <a:pt x="680937" y="1097070"/>
                    <a:pt x="675755" y="1099663"/>
                  </a:cubicBezTo>
                  <a:cubicBezTo>
                    <a:pt x="675755" y="1099663"/>
                    <a:pt x="675755" y="1099663"/>
                    <a:pt x="665393" y="1099663"/>
                  </a:cubicBezTo>
                  <a:cubicBezTo>
                    <a:pt x="665393" y="1099663"/>
                    <a:pt x="665393" y="1099663"/>
                    <a:pt x="662803" y="1097070"/>
                  </a:cubicBezTo>
                  <a:cubicBezTo>
                    <a:pt x="662803" y="1097070"/>
                    <a:pt x="662803" y="1097070"/>
                    <a:pt x="660212" y="1102261"/>
                  </a:cubicBezTo>
                  <a:cubicBezTo>
                    <a:pt x="660212" y="1102261"/>
                    <a:pt x="665393" y="1107452"/>
                    <a:pt x="665393" y="1107452"/>
                  </a:cubicBezTo>
                  <a:cubicBezTo>
                    <a:pt x="665393" y="1107452"/>
                    <a:pt x="675755" y="1107452"/>
                    <a:pt x="675755" y="1107452"/>
                  </a:cubicBezTo>
                  <a:cubicBezTo>
                    <a:pt x="675755" y="1107452"/>
                    <a:pt x="675755" y="1107452"/>
                    <a:pt x="673165" y="1115241"/>
                  </a:cubicBezTo>
                  <a:cubicBezTo>
                    <a:pt x="673165" y="1115241"/>
                    <a:pt x="673165" y="1115241"/>
                    <a:pt x="660212" y="1115241"/>
                  </a:cubicBezTo>
                  <a:cubicBezTo>
                    <a:pt x="660212" y="1115241"/>
                    <a:pt x="660212" y="1115241"/>
                    <a:pt x="655031" y="1115241"/>
                  </a:cubicBezTo>
                  <a:cubicBezTo>
                    <a:pt x="655031" y="1115241"/>
                    <a:pt x="657621" y="1120432"/>
                    <a:pt x="657621" y="1123025"/>
                  </a:cubicBezTo>
                  <a:cubicBezTo>
                    <a:pt x="657621" y="1123025"/>
                    <a:pt x="662803" y="1125623"/>
                    <a:pt x="665393" y="1128216"/>
                  </a:cubicBezTo>
                  <a:cubicBezTo>
                    <a:pt x="670574" y="1130814"/>
                    <a:pt x="670574" y="1130814"/>
                    <a:pt x="670574" y="1130814"/>
                  </a:cubicBezTo>
                  <a:cubicBezTo>
                    <a:pt x="670574" y="1133407"/>
                    <a:pt x="667984" y="1136005"/>
                    <a:pt x="667984" y="1136005"/>
                  </a:cubicBezTo>
                  <a:cubicBezTo>
                    <a:pt x="667984" y="1136005"/>
                    <a:pt x="662803" y="1133407"/>
                    <a:pt x="662803" y="1133407"/>
                  </a:cubicBezTo>
                  <a:cubicBezTo>
                    <a:pt x="660212" y="1133407"/>
                    <a:pt x="655031" y="1133407"/>
                    <a:pt x="655031" y="1133407"/>
                  </a:cubicBezTo>
                  <a:cubicBezTo>
                    <a:pt x="655031" y="1133407"/>
                    <a:pt x="655031" y="1133407"/>
                    <a:pt x="655031" y="1141196"/>
                  </a:cubicBezTo>
                  <a:cubicBezTo>
                    <a:pt x="655031" y="1141196"/>
                    <a:pt x="655031" y="1141196"/>
                    <a:pt x="655031" y="1159366"/>
                  </a:cubicBezTo>
                  <a:cubicBezTo>
                    <a:pt x="655031" y="1159366"/>
                    <a:pt x="655031" y="1159366"/>
                    <a:pt x="655031" y="1167155"/>
                  </a:cubicBezTo>
                  <a:cubicBezTo>
                    <a:pt x="655031" y="1167155"/>
                    <a:pt x="652440" y="1169748"/>
                    <a:pt x="652440" y="1169748"/>
                  </a:cubicBezTo>
                  <a:cubicBezTo>
                    <a:pt x="652440" y="1172346"/>
                    <a:pt x="649850" y="1172346"/>
                    <a:pt x="649850" y="1174939"/>
                  </a:cubicBezTo>
                  <a:cubicBezTo>
                    <a:pt x="649850" y="1174939"/>
                    <a:pt x="649850" y="1177537"/>
                    <a:pt x="649850" y="1177537"/>
                  </a:cubicBezTo>
                  <a:cubicBezTo>
                    <a:pt x="649850" y="1177537"/>
                    <a:pt x="649850" y="1177537"/>
                    <a:pt x="657621" y="1180130"/>
                  </a:cubicBezTo>
                  <a:cubicBezTo>
                    <a:pt x="657621" y="1180130"/>
                    <a:pt x="657621" y="1180130"/>
                    <a:pt x="652440" y="1193110"/>
                  </a:cubicBezTo>
                  <a:cubicBezTo>
                    <a:pt x="652440" y="1193110"/>
                    <a:pt x="652440" y="1193110"/>
                    <a:pt x="647259" y="1198301"/>
                  </a:cubicBezTo>
                  <a:cubicBezTo>
                    <a:pt x="647259" y="1198301"/>
                    <a:pt x="647259" y="1198301"/>
                    <a:pt x="639487" y="1200899"/>
                  </a:cubicBezTo>
                  <a:cubicBezTo>
                    <a:pt x="639487" y="1200899"/>
                    <a:pt x="639487" y="1200899"/>
                    <a:pt x="642078" y="1206090"/>
                  </a:cubicBezTo>
                  <a:cubicBezTo>
                    <a:pt x="642078" y="1211281"/>
                    <a:pt x="644669" y="1216472"/>
                    <a:pt x="644669" y="1216472"/>
                  </a:cubicBezTo>
                  <a:cubicBezTo>
                    <a:pt x="644669" y="1216472"/>
                    <a:pt x="644669" y="1216472"/>
                    <a:pt x="636897" y="1216472"/>
                  </a:cubicBezTo>
                  <a:cubicBezTo>
                    <a:pt x="636897" y="1216472"/>
                    <a:pt x="636897" y="1216472"/>
                    <a:pt x="631716" y="1216472"/>
                  </a:cubicBezTo>
                  <a:cubicBezTo>
                    <a:pt x="631716" y="1216472"/>
                    <a:pt x="629125" y="1216472"/>
                    <a:pt x="631716" y="1219070"/>
                  </a:cubicBezTo>
                  <a:cubicBezTo>
                    <a:pt x="634306" y="1221663"/>
                    <a:pt x="634306" y="1224261"/>
                    <a:pt x="636897" y="1226854"/>
                  </a:cubicBezTo>
                  <a:cubicBezTo>
                    <a:pt x="639487" y="1226854"/>
                    <a:pt x="642078" y="1229452"/>
                    <a:pt x="642078" y="1229452"/>
                  </a:cubicBezTo>
                  <a:cubicBezTo>
                    <a:pt x="642078" y="1229452"/>
                    <a:pt x="644669" y="1229452"/>
                    <a:pt x="644669" y="1232050"/>
                  </a:cubicBezTo>
                  <a:cubicBezTo>
                    <a:pt x="644669" y="1232050"/>
                    <a:pt x="642078" y="1242432"/>
                    <a:pt x="642078" y="1242432"/>
                  </a:cubicBezTo>
                  <a:lnTo>
                    <a:pt x="639587" y="1249915"/>
                  </a:lnTo>
                  <a:lnTo>
                    <a:pt x="640172" y="1250045"/>
                  </a:lnTo>
                  <a:lnTo>
                    <a:pt x="643232" y="1265367"/>
                  </a:lnTo>
                  <a:lnTo>
                    <a:pt x="646300" y="1274559"/>
                  </a:lnTo>
                  <a:lnTo>
                    <a:pt x="658549" y="1280683"/>
                  </a:lnTo>
                  <a:lnTo>
                    <a:pt x="667737" y="1296005"/>
                  </a:lnTo>
                  <a:lnTo>
                    <a:pt x="683053" y="1335834"/>
                  </a:lnTo>
                  <a:lnTo>
                    <a:pt x="701430" y="1366472"/>
                  </a:lnTo>
                  <a:lnTo>
                    <a:pt x="725934" y="1412431"/>
                  </a:lnTo>
                  <a:lnTo>
                    <a:pt x="738190" y="1433877"/>
                  </a:lnTo>
                  <a:lnTo>
                    <a:pt x="768823" y="1479836"/>
                  </a:lnTo>
                  <a:lnTo>
                    <a:pt x="784139" y="1492090"/>
                  </a:lnTo>
                  <a:lnTo>
                    <a:pt x="793328" y="1501282"/>
                  </a:lnTo>
                  <a:lnTo>
                    <a:pt x="793328" y="1510474"/>
                  </a:lnTo>
                  <a:lnTo>
                    <a:pt x="793328" y="1538049"/>
                  </a:lnTo>
                  <a:lnTo>
                    <a:pt x="784139" y="1507411"/>
                  </a:lnTo>
                  <a:lnTo>
                    <a:pt x="781072" y="1538049"/>
                  </a:lnTo>
                  <a:lnTo>
                    <a:pt x="799448" y="1568687"/>
                  </a:lnTo>
                  <a:lnTo>
                    <a:pt x="820892" y="1599324"/>
                  </a:lnTo>
                  <a:lnTo>
                    <a:pt x="842337" y="1639154"/>
                  </a:lnTo>
                  <a:lnTo>
                    <a:pt x="857646" y="1663667"/>
                  </a:lnTo>
                  <a:lnTo>
                    <a:pt x="876030" y="1685113"/>
                  </a:lnTo>
                  <a:lnTo>
                    <a:pt x="885218" y="1712689"/>
                  </a:lnTo>
                  <a:lnTo>
                    <a:pt x="891346" y="1758648"/>
                  </a:lnTo>
                  <a:lnTo>
                    <a:pt x="891346" y="1783156"/>
                  </a:lnTo>
                  <a:lnTo>
                    <a:pt x="891346" y="1810731"/>
                  </a:lnTo>
                  <a:lnTo>
                    <a:pt x="891346" y="1835239"/>
                  </a:lnTo>
                  <a:lnTo>
                    <a:pt x="882150" y="1844431"/>
                  </a:lnTo>
                  <a:lnTo>
                    <a:pt x="876030" y="1856690"/>
                  </a:lnTo>
                  <a:lnTo>
                    <a:pt x="876030" y="1872006"/>
                  </a:lnTo>
                  <a:lnTo>
                    <a:pt x="879090" y="1890390"/>
                  </a:lnTo>
                  <a:lnTo>
                    <a:pt x="876030" y="1911836"/>
                  </a:lnTo>
                  <a:lnTo>
                    <a:pt x="866841" y="1933287"/>
                  </a:lnTo>
                  <a:lnTo>
                    <a:pt x="857646" y="1939411"/>
                  </a:lnTo>
                  <a:lnTo>
                    <a:pt x="848457" y="1942473"/>
                  </a:lnTo>
                  <a:lnTo>
                    <a:pt x="854585" y="1930220"/>
                  </a:lnTo>
                  <a:lnTo>
                    <a:pt x="860713" y="1924096"/>
                  </a:lnTo>
                  <a:lnTo>
                    <a:pt x="860713" y="1908774"/>
                  </a:lnTo>
                  <a:lnTo>
                    <a:pt x="857646" y="1908774"/>
                  </a:lnTo>
                  <a:lnTo>
                    <a:pt x="839269" y="1921028"/>
                  </a:lnTo>
                  <a:lnTo>
                    <a:pt x="827020" y="1924096"/>
                  </a:lnTo>
                  <a:lnTo>
                    <a:pt x="817832" y="1921028"/>
                  </a:lnTo>
                  <a:lnTo>
                    <a:pt x="808636" y="1924096"/>
                  </a:lnTo>
                  <a:lnTo>
                    <a:pt x="799448" y="1930220"/>
                  </a:lnTo>
                  <a:lnTo>
                    <a:pt x="793328" y="1927158"/>
                  </a:lnTo>
                  <a:lnTo>
                    <a:pt x="781072" y="1924096"/>
                  </a:lnTo>
                  <a:lnTo>
                    <a:pt x="774944" y="1914904"/>
                  </a:lnTo>
                  <a:lnTo>
                    <a:pt x="778011" y="1908774"/>
                  </a:lnTo>
                  <a:lnTo>
                    <a:pt x="781072" y="1908774"/>
                  </a:lnTo>
                  <a:lnTo>
                    <a:pt x="802516" y="1911836"/>
                  </a:lnTo>
                  <a:lnTo>
                    <a:pt x="808636" y="1908774"/>
                  </a:lnTo>
                  <a:lnTo>
                    <a:pt x="805576" y="1905712"/>
                  </a:lnTo>
                  <a:lnTo>
                    <a:pt x="796388" y="1899582"/>
                  </a:lnTo>
                  <a:lnTo>
                    <a:pt x="784139" y="1902644"/>
                  </a:lnTo>
                  <a:lnTo>
                    <a:pt x="774944" y="1893452"/>
                  </a:lnTo>
                  <a:lnTo>
                    <a:pt x="765755" y="1878136"/>
                  </a:lnTo>
                  <a:lnTo>
                    <a:pt x="753507" y="1865882"/>
                  </a:lnTo>
                  <a:lnTo>
                    <a:pt x="750439" y="1856690"/>
                  </a:lnTo>
                  <a:lnTo>
                    <a:pt x="741251" y="1844431"/>
                  </a:lnTo>
                  <a:lnTo>
                    <a:pt x="725934" y="1841369"/>
                  </a:lnTo>
                  <a:lnTo>
                    <a:pt x="713686" y="1835239"/>
                  </a:lnTo>
                  <a:lnTo>
                    <a:pt x="701430" y="1832177"/>
                  </a:lnTo>
                  <a:lnTo>
                    <a:pt x="689181" y="1798477"/>
                  </a:lnTo>
                  <a:lnTo>
                    <a:pt x="683053" y="1786218"/>
                  </a:lnTo>
                  <a:lnTo>
                    <a:pt x="673865" y="1777026"/>
                  </a:lnTo>
                  <a:lnTo>
                    <a:pt x="670805" y="1770902"/>
                  </a:lnTo>
                  <a:lnTo>
                    <a:pt x="661616" y="1761710"/>
                  </a:lnTo>
                  <a:lnTo>
                    <a:pt x="652428" y="1755580"/>
                  </a:lnTo>
                  <a:lnTo>
                    <a:pt x="655488" y="1743326"/>
                  </a:lnTo>
                  <a:lnTo>
                    <a:pt x="658549" y="1737196"/>
                  </a:lnTo>
                  <a:lnTo>
                    <a:pt x="649360" y="1718813"/>
                  </a:lnTo>
                  <a:lnTo>
                    <a:pt x="640172" y="1721880"/>
                  </a:lnTo>
                  <a:lnTo>
                    <a:pt x="640172" y="1728004"/>
                  </a:lnTo>
                  <a:lnTo>
                    <a:pt x="640172" y="1743326"/>
                  </a:lnTo>
                  <a:lnTo>
                    <a:pt x="634044" y="1743326"/>
                  </a:lnTo>
                  <a:lnTo>
                    <a:pt x="627924" y="1737196"/>
                  </a:lnTo>
                  <a:lnTo>
                    <a:pt x="618728" y="1728004"/>
                  </a:lnTo>
                  <a:lnTo>
                    <a:pt x="603419" y="1703497"/>
                  </a:lnTo>
                  <a:lnTo>
                    <a:pt x="594231" y="1694305"/>
                  </a:lnTo>
                  <a:lnTo>
                    <a:pt x="591163" y="1691243"/>
                  </a:lnTo>
                  <a:lnTo>
                    <a:pt x="594231" y="1685113"/>
                  </a:lnTo>
                  <a:lnTo>
                    <a:pt x="588103" y="1672859"/>
                  </a:lnTo>
                  <a:lnTo>
                    <a:pt x="578914" y="1669791"/>
                  </a:lnTo>
                  <a:lnTo>
                    <a:pt x="588103" y="1651413"/>
                  </a:lnTo>
                  <a:lnTo>
                    <a:pt x="594231" y="1642222"/>
                  </a:lnTo>
                  <a:lnTo>
                    <a:pt x="597291" y="1633030"/>
                  </a:lnTo>
                  <a:lnTo>
                    <a:pt x="600351" y="1623838"/>
                  </a:lnTo>
                  <a:lnTo>
                    <a:pt x="594231" y="1614646"/>
                  </a:lnTo>
                  <a:lnTo>
                    <a:pt x="591163" y="1626900"/>
                  </a:lnTo>
                  <a:lnTo>
                    <a:pt x="585035" y="1623838"/>
                  </a:lnTo>
                  <a:lnTo>
                    <a:pt x="585035" y="1617708"/>
                  </a:lnTo>
                  <a:lnTo>
                    <a:pt x="575847" y="1605454"/>
                  </a:lnTo>
                  <a:lnTo>
                    <a:pt x="572786" y="1605454"/>
                  </a:lnTo>
                  <a:lnTo>
                    <a:pt x="572786" y="1608516"/>
                  </a:lnTo>
                  <a:lnTo>
                    <a:pt x="575847" y="1614646"/>
                  </a:lnTo>
                  <a:lnTo>
                    <a:pt x="578914" y="1623838"/>
                  </a:lnTo>
                  <a:lnTo>
                    <a:pt x="578914" y="1633030"/>
                  </a:lnTo>
                  <a:lnTo>
                    <a:pt x="578914" y="1636092"/>
                  </a:lnTo>
                  <a:lnTo>
                    <a:pt x="572786" y="1642222"/>
                  </a:lnTo>
                  <a:lnTo>
                    <a:pt x="569726" y="1639154"/>
                  </a:lnTo>
                  <a:lnTo>
                    <a:pt x="563598" y="1633030"/>
                  </a:lnTo>
                  <a:lnTo>
                    <a:pt x="554410" y="1617708"/>
                  </a:lnTo>
                  <a:lnTo>
                    <a:pt x="551342" y="1611578"/>
                  </a:lnTo>
                  <a:lnTo>
                    <a:pt x="551342" y="1599324"/>
                  </a:lnTo>
                  <a:lnTo>
                    <a:pt x="551342" y="1580941"/>
                  </a:lnTo>
                  <a:lnTo>
                    <a:pt x="557470" y="1568687"/>
                  </a:lnTo>
                  <a:lnTo>
                    <a:pt x="560530" y="1544173"/>
                  </a:lnTo>
                  <a:lnTo>
                    <a:pt x="560530" y="1528857"/>
                  </a:lnTo>
                  <a:lnTo>
                    <a:pt x="557470" y="1507411"/>
                  </a:lnTo>
                  <a:lnTo>
                    <a:pt x="551342" y="1485960"/>
                  </a:lnTo>
                  <a:lnTo>
                    <a:pt x="542154" y="1479836"/>
                  </a:lnTo>
                  <a:lnTo>
                    <a:pt x="532966" y="1464514"/>
                  </a:lnTo>
                  <a:lnTo>
                    <a:pt x="514589" y="1461452"/>
                  </a:lnTo>
                  <a:lnTo>
                    <a:pt x="505401" y="1461452"/>
                  </a:lnTo>
                  <a:lnTo>
                    <a:pt x="499273" y="1449198"/>
                  </a:lnTo>
                  <a:lnTo>
                    <a:pt x="490084" y="1446130"/>
                  </a:lnTo>
                  <a:lnTo>
                    <a:pt x="477828" y="1430815"/>
                  </a:lnTo>
                  <a:lnTo>
                    <a:pt x="465580" y="1427747"/>
                  </a:lnTo>
                  <a:lnTo>
                    <a:pt x="462519" y="1412431"/>
                  </a:lnTo>
                  <a:lnTo>
                    <a:pt x="456391" y="1406301"/>
                  </a:lnTo>
                  <a:lnTo>
                    <a:pt x="438015" y="1390985"/>
                  </a:lnTo>
                  <a:lnTo>
                    <a:pt x="422699" y="1378725"/>
                  </a:lnTo>
                  <a:lnTo>
                    <a:pt x="410443" y="1372601"/>
                  </a:lnTo>
                  <a:lnTo>
                    <a:pt x="398194" y="1363410"/>
                  </a:lnTo>
                  <a:lnTo>
                    <a:pt x="389006" y="1360348"/>
                  </a:lnTo>
                  <a:lnTo>
                    <a:pt x="373689" y="1360348"/>
                  </a:lnTo>
                  <a:lnTo>
                    <a:pt x="358373" y="1363410"/>
                  </a:lnTo>
                  <a:lnTo>
                    <a:pt x="355313" y="1372601"/>
                  </a:lnTo>
                  <a:lnTo>
                    <a:pt x="358373" y="1381793"/>
                  </a:lnTo>
                  <a:lnTo>
                    <a:pt x="355313" y="1387917"/>
                  </a:lnTo>
                  <a:lnTo>
                    <a:pt x="349185" y="1387917"/>
                  </a:lnTo>
                  <a:lnTo>
                    <a:pt x="343057" y="1381793"/>
                  </a:lnTo>
                  <a:lnTo>
                    <a:pt x="327740" y="1394047"/>
                  </a:lnTo>
                  <a:lnTo>
                    <a:pt x="309364" y="1409369"/>
                  </a:lnTo>
                  <a:lnTo>
                    <a:pt x="287920" y="1415493"/>
                  </a:lnTo>
                  <a:lnTo>
                    <a:pt x="254227" y="1424685"/>
                  </a:lnTo>
                  <a:lnTo>
                    <a:pt x="254227" y="1406301"/>
                  </a:lnTo>
                  <a:lnTo>
                    <a:pt x="245038" y="1397109"/>
                  </a:lnTo>
                  <a:lnTo>
                    <a:pt x="235850" y="1394047"/>
                  </a:lnTo>
                  <a:lnTo>
                    <a:pt x="220534" y="1384855"/>
                  </a:lnTo>
                  <a:lnTo>
                    <a:pt x="232790" y="1378725"/>
                  </a:lnTo>
                  <a:lnTo>
                    <a:pt x="235850" y="1375663"/>
                  </a:lnTo>
                  <a:lnTo>
                    <a:pt x="214406" y="1372601"/>
                  </a:lnTo>
                  <a:lnTo>
                    <a:pt x="214406" y="1363410"/>
                  </a:lnTo>
                  <a:lnTo>
                    <a:pt x="220534" y="1363410"/>
                  </a:lnTo>
                  <a:lnTo>
                    <a:pt x="223602" y="1357280"/>
                  </a:lnTo>
                  <a:lnTo>
                    <a:pt x="223602" y="1351156"/>
                  </a:lnTo>
                  <a:lnTo>
                    <a:pt x="220534" y="1351156"/>
                  </a:lnTo>
                  <a:lnTo>
                    <a:pt x="214406" y="1354218"/>
                  </a:lnTo>
                  <a:lnTo>
                    <a:pt x="214406" y="1357280"/>
                  </a:lnTo>
                  <a:lnTo>
                    <a:pt x="211346" y="1360348"/>
                  </a:lnTo>
                  <a:lnTo>
                    <a:pt x="205218" y="1354218"/>
                  </a:lnTo>
                  <a:lnTo>
                    <a:pt x="189909" y="1354218"/>
                  </a:lnTo>
                  <a:lnTo>
                    <a:pt x="196029" y="1363410"/>
                  </a:lnTo>
                  <a:lnTo>
                    <a:pt x="199097" y="1363410"/>
                  </a:lnTo>
                  <a:lnTo>
                    <a:pt x="202157" y="1375663"/>
                  </a:lnTo>
                  <a:lnTo>
                    <a:pt x="199097" y="1375663"/>
                  </a:lnTo>
                  <a:lnTo>
                    <a:pt x="186841" y="1369534"/>
                  </a:lnTo>
                  <a:lnTo>
                    <a:pt x="174592" y="1360348"/>
                  </a:lnTo>
                  <a:lnTo>
                    <a:pt x="162336" y="1357280"/>
                  </a:lnTo>
                  <a:lnTo>
                    <a:pt x="134772" y="1357280"/>
                  </a:lnTo>
                  <a:lnTo>
                    <a:pt x="125583" y="1351156"/>
                  </a:lnTo>
                  <a:lnTo>
                    <a:pt x="119455" y="1345026"/>
                  </a:lnTo>
                  <a:lnTo>
                    <a:pt x="110267" y="1345026"/>
                  </a:lnTo>
                  <a:lnTo>
                    <a:pt x="79634" y="1351156"/>
                  </a:lnTo>
                  <a:lnTo>
                    <a:pt x="58197" y="1351156"/>
                  </a:lnTo>
                  <a:lnTo>
                    <a:pt x="42881" y="1360348"/>
                  </a:lnTo>
                  <a:lnTo>
                    <a:pt x="33693" y="1363410"/>
                  </a:lnTo>
                  <a:lnTo>
                    <a:pt x="21437" y="1341964"/>
                  </a:lnTo>
                  <a:lnTo>
                    <a:pt x="18377" y="1326642"/>
                  </a:lnTo>
                  <a:lnTo>
                    <a:pt x="6121" y="1311320"/>
                  </a:lnTo>
                  <a:lnTo>
                    <a:pt x="0" y="1305196"/>
                  </a:lnTo>
                  <a:lnTo>
                    <a:pt x="0" y="1296005"/>
                  </a:lnTo>
                  <a:lnTo>
                    <a:pt x="9188" y="1292943"/>
                  </a:lnTo>
                  <a:lnTo>
                    <a:pt x="30625" y="1286813"/>
                  </a:lnTo>
                  <a:lnTo>
                    <a:pt x="55130" y="1280683"/>
                  </a:lnTo>
                  <a:lnTo>
                    <a:pt x="284152" y="1262356"/>
                  </a:lnTo>
                  <a:lnTo>
                    <a:pt x="281981" y="1258005"/>
                  </a:lnTo>
                  <a:cubicBezTo>
                    <a:pt x="281981" y="1258005"/>
                    <a:pt x="281981" y="1258005"/>
                    <a:pt x="271618" y="1242432"/>
                  </a:cubicBezTo>
                  <a:cubicBezTo>
                    <a:pt x="271618" y="1242432"/>
                    <a:pt x="271618" y="1242432"/>
                    <a:pt x="266437" y="1234643"/>
                  </a:cubicBezTo>
                  <a:cubicBezTo>
                    <a:pt x="266437" y="1234643"/>
                    <a:pt x="266437" y="1234643"/>
                    <a:pt x="261256" y="1224261"/>
                  </a:cubicBezTo>
                  <a:cubicBezTo>
                    <a:pt x="261256" y="1224261"/>
                    <a:pt x="261256" y="1224261"/>
                    <a:pt x="263847" y="1219070"/>
                  </a:cubicBezTo>
                  <a:cubicBezTo>
                    <a:pt x="263847" y="1219070"/>
                    <a:pt x="263847" y="1219070"/>
                    <a:pt x="269028" y="1213879"/>
                  </a:cubicBezTo>
                  <a:cubicBezTo>
                    <a:pt x="269028" y="1213879"/>
                    <a:pt x="269028" y="1213879"/>
                    <a:pt x="266437" y="1198301"/>
                  </a:cubicBezTo>
                  <a:cubicBezTo>
                    <a:pt x="266437" y="1198301"/>
                    <a:pt x="266437" y="1198301"/>
                    <a:pt x="261256" y="1187919"/>
                  </a:cubicBezTo>
                  <a:cubicBezTo>
                    <a:pt x="261256" y="1187919"/>
                    <a:pt x="261256" y="1187919"/>
                    <a:pt x="256075" y="1164557"/>
                  </a:cubicBezTo>
                  <a:cubicBezTo>
                    <a:pt x="256075" y="1164557"/>
                    <a:pt x="256075" y="1164557"/>
                    <a:pt x="256075" y="1148984"/>
                  </a:cubicBezTo>
                  <a:cubicBezTo>
                    <a:pt x="256075" y="1148984"/>
                    <a:pt x="256075" y="1148984"/>
                    <a:pt x="263847" y="1143793"/>
                  </a:cubicBezTo>
                  <a:cubicBezTo>
                    <a:pt x="263847" y="1143793"/>
                    <a:pt x="263847" y="1143793"/>
                    <a:pt x="266437" y="1130814"/>
                  </a:cubicBezTo>
                  <a:cubicBezTo>
                    <a:pt x="266437" y="1130814"/>
                    <a:pt x="266437" y="1130814"/>
                    <a:pt x="256075" y="1123025"/>
                  </a:cubicBezTo>
                  <a:cubicBezTo>
                    <a:pt x="256075" y="1123025"/>
                    <a:pt x="256075" y="1123025"/>
                    <a:pt x="269028" y="1115241"/>
                  </a:cubicBezTo>
                  <a:cubicBezTo>
                    <a:pt x="269028" y="1115241"/>
                    <a:pt x="269028" y="1115241"/>
                    <a:pt x="274209" y="1102261"/>
                  </a:cubicBezTo>
                  <a:cubicBezTo>
                    <a:pt x="274209" y="1102261"/>
                    <a:pt x="274209" y="1102261"/>
                    <a:pt x="266437" y="1097070"/>
                  </a:cubicBezTo>
                  <a:cubicBezTo>
                    <a:pt x="266437" y="1097070"/>
                    <a:pt x="266437" y="1097070"/>
                    <a:pt x="263847" y="1084090"/>
                  </a:cubicBezTo>
                  <a:cubicBezTo>
                    <a:pt x="263847" y="1084090"/>
                    <a:pt x="263847" y="1084090"/>
                    <a:pt x="263847" y="1073708"/>
                  </a:cubicBezTo>
                  <a:cubicBezTo>
                    <a:pt x="263847" y="1073708"/>
                    <a:pt x="263847" y="1073708"/>
                    <a:pt x="250894" y="1058130"/>
                  </a:cubicBezTo>
                  <a:cubicBezTo>
                    <a:pt x="250894" y="1058130"/>
                    <a:pt x="250894" y="1058130"/>
                    <a:pt x="230169" y="1019195"/>
                  </a:cubicBezTo>
                  <a:cubicBezTo>
                    <a:pt x="230169" y="1019195"/>
                    <a:pt x="230169" y="1019195"/>
                    <a:pt x="224988" y="995834"/>
                  </a:cubicBezTo>
                  <a:cubicBezTo>
                    <a:pt x="224988" y="995834"/>
                    <a:pt x="224988" y="995834"/>
                    <a:pt x="193901" y="892004"/>
                  </a:cubicBezTo>
                  <a:cubicBezTo>
                    <a:pt x="193901" y="892004"/>
                    <a:pt x="193901" y="892004"/>
                    <a:pt x="173177" y="803748"/>
                  </a:cubicBezTo>
                  <a:cubicBezTo>
                    <a:pt x="173177" y="803748"/>
                    <a:pt x="173177" y="803748"/>
                    <a:pt x="165405" y="767406"/>
                  </a:cubicBezTo>
                  <a:cubicBezTo>
                    <a:pt x="165405" y="767406"/>
                    <a:pt x="165405" y="767406"/>
                    <a:pt x="289752" y="757024"/>
                  </a:cubicBezTo>
                  <a:cubicBezTo>
                    <a:pt x="289752" y="757024"/>
                    <a:pt x="289752" y="757024"/>
                    <a:pt x="434828" y="741451"/>
                  </a:cubicBezTo>
                  <a:cubicBezTo>
                    <a:pt x="434828" y="741451"/>
                    <a:pt x="434828" y="741451"/>
                    <a:pt x="432238" y="746642"/>
                  </a:cubicBezTo>
                  <a:cubicBezTo>
                    <a:pt x="432238" y="746642"/>
                    <a:pt x="432238" y="746642"/>
                    <a:pt x="432238" y="751833"/>
                  </a:cubicBezTo>
                  <a:cubicBezTo>
                    <a:pt x="432238" y="751833"/>
                    <a:pt x="432238" y="751833"/>
                    <a:pt x="427057" y="754426"/>
                  </a:cubicBezTo>
                  <a:cubicBezTo>
                    <a:pt x="427057" y="754426"/>
                    <a:pt x="427057" y="754426"/>
                    <a:pt x="416694" y="762215"/>
                  </a:cubicBezTo>
                  <a:cubicBezTo>
                    <a:pt x="416694" y="762215"/>
                    <a:pt x="416694" y="762215"/>
                    <a:pt x="403742" y="770004"/>
                  </a:cubicBezTo>
                  <a:cubicBezTo>
                    <a:pt x="403742" y="770004"/>
                    <a:pt x="403742" y="770004"/>
                    <a:pt x="403742" y="777788"/>
                  </a:cubicBezTo>
                  <a:cubicBezTo>
                    <a:pt x="403742" y="777788"/>
                    <a:pt x="403742" y="777788"/>
                    <a:pt x="408923" y="782979"/>
                  </a:cubicBezTo>
                  <a:cubicBezTo>
                    <a:pt x="408923" y="782979"/>
                    <a:pt x="408923" y="782979"/>
                    <a:pt x="414104" y="790768"/>
                  </a:cubicBezTo>
                  <a:lnTo>
                    <a:pt x="414594" y="790973"/>
                  </a:lnTo>
                  <a:lnTo>
                    <a:pt x="414042" y="790147"/>
                  </a:lnTo>
                  <a:cubicBezTo>
                    <a:pt x="413394" y="789178"/>
                    <a:pt x="412097" y="787240"/>
                    <a:pt x="409504" y="783363"/>
                  </a:cubicBezTo>
                  <a:cubicBezTo>
                    <a:pt x="409504" y="783363"/>
                    <a:pt x="409504" y="783363"/>
                    <a:pt x="404321" y="778193"/>
                  </a:cubicBezTo>
                  <a:cubicBezTo>
                    <a:pt x="404321" y="778193"/>
                    <a:pt x="404321" y="778193"/>
                    <a:pt x="404321" y="770439"/>
                  </a:cubicBezTo>
                  <a:cubicBezTo>
                    <a:pt x="404321" y="770439"/>
                    <a:pt x="404321" y="770439"/>
                    <a:pt x="417284" y="762686"/>
                  </a:cubicBezTo>
                  <a:cubicBezTo>
                    <a:pt x="417284" y="762686"/>
                    <a:pt x="417284" y="762686"/>
                    <a:pt x="427657" y="754932"/>
                  </a:cubicBezTo>
                  <a:cubicBezTo>
                    <a:pt x="427657" y="754932"/>
                    <a:pt x="427657" y="754932"/>
                    <a:pt x="432844" y="752349"/>
                  </a:cubicBezTo>
                  <a:cubicBezTo>
                    <a:pt x="432844" y="752349"/>
                    <a:pt x="432844" y="752349"/>
                    <a:pt x="432844" y="747179"/>
                  </a:cubicBezTo>
                  <a:cubicBezTo>
                    <a:pt x="432844" y="747179"/>
                    <a:pt x="432844" y="747179"/>
                    <a:pt x="435438" y="742009"/>
                  </a:cubicBezTo>
                  <a:cubicBezTo>
                    <a:pt x="435438" y="742009"/>
                    <a:pt x="435438" y="742009"/>
                    <a:pt x="471737" y="713582"/>
                  </a:cubicBezTo>
                  <a:cubicBezTo>
                    <a:pt x="471737" y="713582"/>
                    <a:pt x="471737" y="713582"/>
                    <a:pt x="484704" y="708412"/>
                  </a:cubicBezTo>
                  <a:cubicBezTo>
                    <a:pt x="484704" y="708412"/>
                    <a:pt x="484704" y="708412"/>
                    <a:pt x="505447" y="705828"/>
                  </a:cubicBezTo>
                  <a:cubicBezTo>
                    <a:pt x="505447" y="705828"/>
                    <a:pt x="505447" y="705828"/>
                    <a:pt x="523600" y="705828"/>
                  </a:cubicBezTo>
                  <a:cubicBezTo>
                    <a:pt x="523600" y="705828"/>
                    <a:pt x="523600" y="705828"/>
                    <a:pt x="554717" y="710995"/>
                  </a:cubicBezTo>
                  <a:cubicBezTo>
                    <a:pt x="554717" y="710995"/>
                    <a:pt x="554717" y="710995"/>
                    <a:pt x="570273" y="708412"/>
                  </a:cubicBezTo>
                  <a:cubicBezTo>
                    <a:pt x="570273" y="708412"/>
                    <a:pt x="570273" y="708412"/>
                    <a:pt x="578053" y="705828"/>
                  </a:cubicBezTo>
                  <a:cubicBezTo>
                    <a:pt x="578053" y="705828"/>
                    <a:pt x="578053" y="705828"/>
                    <a:pt x="591020" y="698075"/>
                  </a:cubicBezTo>
                  <a:cubicBezTo>
                    <a:pt x="591020" y="698075"/>
                    <a:pt x="591020" y="698075"/>
                    <a:pt x="609170" y="695491"/>
                  </a:cubicBezTo>
                  <a:cubicBezTo>
                    <a:pt x="609170" y="695491"/>
                    <a:pt x="609170" y="695491"/>
                    <a:pt x="619017" y="696581"/>
                  </a:cubicBezTo>
                  <a:lnTo>
                    <a:pt x="631741" y="697990"/>
                  </a:lnTo>
                  <a:lnTo>
                    <a:pt x="630231" y="697234"/>
                  </a:lnTo>
                  <a:cubicBezTo>
                    <a:pt x="630231" y="697234"/>
                    <a:pt x="630231" y="697234"/>
                    <a:pt x="606898" y="694639"/>
                  </a:cubicBezTo>
                  <a:cubicBezTo>
                    <a:pt x="606898" y="694639"/>
                    <a:pt x="606898" y="694639"/>
                    <a:pt x="588743" y="697234"/>
                  </a:cubicBezTo>
                  <a:cubicBezTo>
                    <a:pt x="588743" y="697234"/>
                    <a:pt x="588743" y="697234"/>
                    <a:pt x="575773" y="705021"/>
                  </a:cubicBezTo>
                  <a:cubicBezTo>
                    <a:pt x="575773" y="705021"/>
                    <a:pt x="575773" y="705021"/>
                    <a:pt x="567995" y="707619"/>
                  </a:cubicBezTo>
                  <a:cubicBezTo>
                    <a:pt x="567995" y="707619"/>
                    <a:pt x="567995" y="707619"/>
                    <a:pt x="552440" y="710214"/>
                  </a:cubicBezTo>
                  <a:cubicBezTo>
                    <a:pt x="552440" y="710214"/>
                    <a:pt x="552440" y="710214"/>
                    <a:pt x="521315" y="705021"/>
                  </a:cubicBezTo>
                  <a:cubicBezTo>
                    <a:pt x="521315" y="705021"/>
                    <a:pt x="521315" y="705021"/>
                    <a:pt x="503167" y="705021"/>
                  </a:cubicBezTo>
                  <a:cubicBezTo>
                    <a:pt x="503167" y="705021"/>
                    <a:pt x="503167" y="705021"/>
                    <a:pt x="477234" y="707619"/>
                  </a:cubicBezTo>
                  <a:cubicBezTo>
                    <a:pt x="477234" y="707619"/>
                    <a:pt x="477234" y="707619"/>
                    <a:pt x="433147" y="741363"/>
                  </a:cubicBezTo>
                  <a:cubicBezTo>
                    <a:pt x="433147" y="741363"/>
                    <a:pt x="433147" y="741363"/>
                    <a:pt x="287928" y="756937"/>
                  </a:cubicBezTo>
                  <a:cubicBezTo>
                    <a:pt x="287928" y="756937"/>
                    <a:pt x="287928" y="756937"/>
                    <a:pt x="287928" y="754342"/>
                  </a:cubicBezTo>
                  <a:cubicBezTo>
                    <a:pt x="287928" y="754342"/>
                    <a:pt x="287928" y="754342"/>
                    <a:pt x="290521" y="738768"/>
                  </a:cubicBezTo>
                  <a:cubicBezTo>
                    <a:pt x="290521" y="738768"/>
                    <a:pt x="290521" y="738768"/>
                    <a:pt x="290521" y="730981"/>
                  </a:cubicBezTo>
                  <a:cubicBezTo>
                    <a:pt x="290521" y="730981"/>
                    <a:pt x="290521" y="730981"/>
                    <a:pt x="300891" y="720596"/>
                  </a:cubicBezTo>
                  <a:cubicBezTo>
                    <a:pt x="300891" y="720596"/>
                    <a:pt x="300891" y="720596"/>
                    <a:pt x="308669" y="720596"/>
                  </a:cubicBezTo>
                  <a:cubicBezTo>
                    <a:pt x="308669" y="720596"/>
                    <a:pt x="308669" y="720596"/>
                    <a:pt x="319046" y="712808"/>
                  </a:cubicBezTo>
                  <a:cubicBezTo>
                    <a:pt x="319046" y="712808"/>
                    <a:pt x="319046" y="712808"/>
                    <a:pt x="316453" y="702426"/>
                  </a:cubicBezTo>
                  <a:cubicBezTo>
                    <a:pt x="316453" y="702426"/>
                    <a:pt x="316453" y="702426"/>
                    <a:pt x="324231" y="692044"/>
                  </a:cubicBezTo>
                  <a:cubicBezTo>
                    <a:pt x="324231" y="692044"/>
                    <a:pt x="324231" y="692044"/>
                    <a:pt x="412399" y="640128"/>
                  </a:cubicBezTo>
                  <a:cubicBezTo>
                    <a:pt x="412399" y="640128"/>
                    <a:pt x="412399" y="640128"/>
                    <a:pt x="425369" y="632341"/>
                  </a:cubicBezTo>
                  <a:cubicBezTo>
                    <a:pt x="425369" y="632341"/>
                    <a:pt x="425369" y="632341"/>
                    <a:pt x="430554" y="621959"/>
                  </a:cubicBezTo>
                  <a:cubicBezTo>
                    <a:pt x="430554" y="621959"/>
                    <a:pt x="430554" y="621959"/>
                    <a:pt x="440924" y="606385"/>
                  </a:cubicBezTo>
                  <a:cubicBezTo>
                    <a:pt x="440924" y="606385"/>
                    <a:pt x="440924" y="606385"/>
                    <a:pt x="448709" y="606385"/>
                  </a:cubicBezTo>
                  <a:cubicBezTo>
                    <a:pt x="448709" y="606385"/>
                    <a:pt x="448709" y="606385"/>
                    <a:pt x="456487" y="616767"/>
                  </a:cubicBezTo>
                  <a:cubicBezTo>
                    <a:pt x="456487" y="616767"/>
                    <a:pt x="456487" y="616767"/>
                    <a:pt x="466857" y="606385"/>
                  </a:cubicBezTo>
                  <a:cubicBezTo>
                    <a:pt x="466857" y="606385"/>
                    <a:pt x="466857" y="606385"/>
                    <a:pt x="479827" y="590810"/>
                  </a:cubicBezTo>
                  <a:cubicBezTo>
                    <a:pt x="479827" y="590810"/>
                    <a:pt x="479827" y="590810"/>
                    <a:pt x="508352" y="585618"/>
                  </a:cubicBezTo>
                  <a:cubicBezTo>
                    <a:pt x="508352" y="585618"/>
                    <a:pt x="508352" y="585618"/>
                    <a:pt x="510945" y="575236"/>
                  </a:cubicBezTo>
                  <a:cubicBezTo>
                    <a:pt x="510945" y="575236"/>
                    <a:pt x="510945" y="575236"/>
                    <a:pt x="518722" y="562256"/>
                  </a:cubicBezTo>
                  <a:cubicBezTo>
                    <a:pt x="518722" y="562256"/>
                    <a:pt x="518722" y="562256"/>
                    <a:pt x="529100" y="557063"/>
                  </a:cubicBezTo>
                  <a:cubicBezTo>
                    <a:pt x="529100" y="557063"/>
                    <a:pt x="529100" y="557063"/>
                    <a:pt x="531692" y="557063"/>
                  </a:cubicBezTo>
                  <a:cubicBezTo>
                    <a:pt x="531692" y="557063"/>
                    <a:pt x="531692" y="557063"/>
                    <a:pt x="531692" y="553170"/>
                  </a:cubicBezTo>
                  <a:lnTo>
                    <a:pt x="531692" y="527098"/>
                  </a:lnTo>
                  <a:lnTo>
                    <a:pt x="336935" y="545362"/>
                  </a:lnTo>
                  <a:lnTo>
                    <a:pt x="355312" y="536170"/>
                  </a:lnTo>
                  <a:lnTo>
                    <a:pt x="367561" y="526979"/>
                  </a:lnTo>
                  <a:lnTo>
                    <a:pt x="382880" y="517787"/>
                  </a:lnTo>
                  <a:lnTo>
                    <a:pt x="392066" y="511658"/>
                  </a:lnTo>
                  <a:lnTo>
                    <a:pt x="404321" y="508595"/>
                  </a:lnTo>
                  <a:lnTo>
                    <a:pt x="413507" y="481020"/>
                  </a:lnTo>
                  <a:lnTo>
                    <a:pt x="422698" y="465699"/>
                  </a:lnTo>
                  <a:lnTo>
                    <a:pt x="456388" y="453444"/>
                  </a:lnTo>
                  <a:lnTo>
                    <a:pt x="468644" y="435061"/>
                  </a:lnTo>
                  <a:lnTo>
                    <a:pt x="474770" y="422808"/>
                  </a:lnTo>
                  <a:lnTo>
                    <a:pt x="471708" y="422808"/>
                  </a:lnTo>
                  <a:lnTo>
                    <a:pt x="459456" y="404427"/>
                  </a:lnTo>
                  <a:lnTo>
                    <a:pt x="444141" y="389106"/>
                  </a:lnTo>
                  <a:lnTo>
                    <a:pt x="428826" y="367661"/>
                  </a:lnTo>
                  <a:lnTo>
                    <a:pt x="422699" y="349276"/>
                  </a:lnTo>
                  <a:lnTo>
                    <a:pt x="413511" y="309446"/>
                  </a:lnTo>
                  <a:lnTo>
                    <a:pt x="422699" y="300253"/>
                  </a:lnTo>
                  <a:lnTo>
                    <a:pt x="434950" y="288000"/>
                  </a:lnTo>
                  <a:lnTo>
                    <a:pt x="441077" y="278808"/>
                  </a:lnTo>
                  <a:lnTo>
                    <a:pt x="441077" y="266551"/>
                  </a:lnTo>
                  <a:lnTo>
                    <a:pt x="450265" y="232849"/>
                  </a:lnTo>
                  <a:lnTo>
                    <a:pt x="459456" y="223657"/>
                  </a:lnTo>
                  <a:lnTo>
                    <a:pt x="471708" y="232849"/>
                  </a:lnTo>
                  <a:lnTo>
                    <a:pt x="474771" y="229785"/>
                  </a:lnTo>
                  <a:lnTo>
                    <a:pt x="477835" y="199148"/>
                  </a:lnTo>
                  <a:lnTo>
                    <a:pt x="487023" y="186891"/>
                  </a:lnTo>
                  <a:lnTo>
                    <a:pt x="499274" y="168510"/>
                  </a:lnTo>
                  <a:lnTo>
                    <a:pt x="514589" y="168510"/>
                  </a:lnTo>
                  <a:lnTo>
                    <a:pt x="523780" y="156253"/>
                  </a:lnTo>
                  <a:lnTo>
                    <a:pt x="548283" y="134808"/>
                  </a:lnTo>
                  <a:lnTo>
                    <a:pt x="554411" y="119487"/>
                  </a:lnTo>
                  <a:lnTo>
                    <a:pt x="554411" y="110298"/>
                  </a:lnTo>
                  <a:lnTo>
                    <a:pt x="557474" y="85785"/>
                  </a:lnTo>
                  <a:lnTo>
                    <a:pt x="557474" y="67404"/>
                  </a:lnTo>
                  <a:lnTo>
                    <a:pt x="560534" y="58211"/>
                  </a:lnTo>
                  <a:lnTo>
                    <a:pt x="560534" y="45955"/>
                  </a:lnTo>
                  <a:lnTo>
                    <a:pt x="560534" y="21445"/>
                  </a:lnTo>
                  <a:lnTo>
                    <a:pt x="560534" y="18381"/>
                  </a:lnTo>
                  <a:lnTo>
                    <a:pt x="557474" y="9189"/>
                  </a:lnTo>
                  <a:close/>
                </a:path>
              </a:pathLst>
            </a:custGeom>
            <a:solidFill>
              <a:schemeClr val="tx1">
                <a:lumMod val="50000"/>
                <a:lumOff val="50000"/>
              </a:schemeClr>
            </a:solidFill>
            <a:ln w="3175" cap="flat" cmpd="sng">
              <a:solidFill>
                <a:schemeClr val="tx1">
                  <a:lumMod val="50000"/>
                  <a:lumOff val="50000"/>
                </a:schemeClr>
              </a:solidFill>
              <a:prstDash val="solid"/>
              <a:miter/>
              <a:headEnd type="none" w="med" len="med"/>
              <a:tailEnd type="none" w="med" len="med"/>
            </a:ln>
          </p:spPr>
          <p:txBody>
            <a:bodyPr wrap="square"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grpSp>
        <p:nvGrpSpPr>
          <p:cNvPr id="75" name="Group 74">
            <a:extLst>
              <a:ext uri="{FF2B5EF4-FFF2-40B4-BE49-F238E27FC236}">
                <a16:creationId xmlns:a16="http://schemas.microsoft.com/office/drawing/2014/main" id="{806263EE-503C-FCE5-A505-1AE6A24E8F0F}"/>
              </a:ext>
            </a:extLst>
          </p:cNvPr>
          <p:cNvGrpSpPr>
            <a:grpSpLocks noChangeAspect="1"/>
          </p:cNvGrpSpPr>
          <p:nvPr/>
        </p:nvGrpSpPr>
        <p:grpSpPr>
          <a:xfrm>
            <a:off x="4715936" y="3778129"/>
            <a:ext cx="1188720" cy="748804"/>
            <a:chOff x="7004838" y="3305015"/>
            <a:chExt cx="5274971" cy="3322830"/>
          </a:xfrm>
        </p:grpSpPr>
        <p:grpSp>
          <p:nvGrpSpPr>
            <p:cNvPr id="76" name="Group 75">
              <a:extLst>
                <a:ext uri="{FF2B5EF4-FFF2-40B4-BE49-F238E27FC236}">
                  <a16:creationId xmlns:a16="http://schemas.microsoft.com/office/drawing/2014/main" id="{EB8C6C9D-867F-F50D-1F84-00F9154C2567}"/>
                </a:ext>
              </a:extLst>
            </p:cNvPr>
            <p:cNvGrpSpPr/>
            <p:nvPr/>
          </p:nvGrpSpPr>
          <p:grpSpPr>
            <a:xfrm>
              <a:off x="7004838" y="3305015"/>
              <a:ext cx="5274971" cy="3322830"/>
              <a:chOff x="5572912" y="3163760"/>
              <a:chExt cx="5274971" cy="3322830"/>
            </a:xfrm>
          </p:grpSpPr>
          <p:sp>
            <p:nvSpPr>
              <p:cNvPr id="78" name="Freeform: Shape 77">
                <a:extLst>
                  <a:ext uri="{FF2B5EF4-FFF2-40B4-BE49-F238E27FC236}">
                    <a16:creationId xmlns:a16="http://schemas.microsoft.com/office/drawing/2014/main" id="{681E8B51-0D9A-71F4-8628-6DDDAC73BE6F}"/>
                  </a:ext>
                </a:extLst>
              </p:cNvPr>
              <p:cNvSpPr/>
              <p:nvPr/>
            </p:nvSpPr>
            <p:spPr>
              <a:xfrm>
                <a:off x="5800463" y="3163760"/>
                <a:ext cx="5047420" cy="3062405"/>
              </a:xfrm>
              <a:custGeom>
                <a:avLst/>
                <a:gdLst>
                  <a:gd name="connsiteX0" fmla="*/ 5042502 w 7905681"/>
                  <a:gd name="connsiteY0" fmla="*/ 3924416 h 4796589"/>
                  <a:gd name="connsiteX1" fmla="*/ 5043195 w 7905681"/>
                  <a:gd name="connsiteY1" fmla="*/ 3925314 h 4796589"/>
                  <a:gd name="connsiteX2" fmla="*/ 5043195 w 7905681"/>
                  <a:gd name="connsiteY2" fmla="*/ 3925312 h 4796589"/>
                  <a:gd name="connsiteX3" fmla="*/ 5019852 w 7905681"/>
                  <a:gd name="connsiteY3" fmla="*/ 3889014 h 4796589"/>
                  <a:gd name="connsiteX4" fmla="*/ 5019852 w 7905681"/>
                  <a:gd name="connsiteY4" fmla="*/ 3889016 h 4796589"/>
                  <a:gd name="connsiteX5" fmla="*/ 5021722 w 7905681"/>
                  <a:gd name="connsiteY5" fmla="*/ 3892648 h 4796589"/>
                  <a:gd name="connsiteX6" fmla="*/ 5412097 w 7905681"/>
                  <a:gd name="connsiteY6" fmla="*/ 3852707 h 4796589"/>
                  <a:gd name="connsiteX7" fmla="*/ 5413611 w 7905681"/>
                  <a:gd name="connsiteY7" fmla="*/ 3860057 h 4796589"/>
                  <a:gd name="connsiteX8" fmla="*/ 5412099 w 7905681"/>
                  <a:gd name="connsiteY8" fmla="*/ 3852711 h 4796589"/>
                  <a:gd name="connsiteX9" fmla="*/ 5384080 w 7905681"/>
                  <a:gd name="connsiteY9" fmla="*/ 3817445 h 4796589"/>
                  <a:gd name="connsiteX10" fmla="*/ 5384080 w 7905681"/>
                  <a:gd name="connsiteY10" fmla="*/ 3820944 h 4796589"/>
                  <a:gd name="connsiteX11" fmla="*/ 5387139 w 7905681"/>
                  <a:gd name="connsiteY11" fmla="*/ 3823915 h 4796589"/>
                  <a:gd name="connsiteX12" fmla="*/ 5384085 w 7905681"/>
                  <a:gd name="connsiteY12" fmla="*/ 3820947 h 4796589"/>
                  <a:gd name="connsiteX13" fmla="*/ 5384085 w 7905681"/>
                  <a:gd name="connsiteY13" fmla="*/ 3817446 h 4796589"/>
                  <a:gd name="connsiteX14" fmla="*/ 5024516 w 7905681"/>
                  <a:gd name="connsiteY14" fmla="*/ 3816404 h 4796589"/>
                  <a:gd name="connsiteX15" fmla="*/ 4720992 w 7905681"/>
                  <a:gd name="connsiteY15" fmla="*/ 3830014 h 4796589"/>
                  <a:gd name="connsiteX16" fmla="*/ 4720061 w 7905681"/>
                  <a:gd name="connsiteY16" fmla="*/ 3826395 h 4796589"/>
                  <a:gd name="connsiteX17" fmla="*/ 4720994 w 7905681"/>
                  <a:gd name="connsiteY17" fmla="*/ 3830026 h 4796589"/>
                  <a:gd name="connsiteX18" fmla="*/ 5024516 w 7905681"/>
                  <a:gd name="connsiteY18" fmla="*/ 3816405 h 4796589"/>
                  <a:gd name="connsiteX19" fmla="*/ 6302263 w 7905681"/>
                  <a:gd name="connsiteY19" fmla="*/ 3805739 h 4796589"/>
                  <a:gd name="connsiteX20" fmla="*/ 6303692 w 7905681"/>
                  <a:gd name="connsiteY20" fmla="*/ 3816411 h 4796589"/>
                  <a:gd name="connsiteX21" fmla="*/ 6303996 w 7905681"/>
                  <a:gd name="connsiteY21" fmla="*/ 3816411 h 4796589"/>
                  <a:gd name="connsiteX22" fmla="*/ 6268149 w 7905681"/>
                  <a:gd name="connsiteY22" fmla="*/ 3781812 h 4796589"/>
                  <a:gd name="connsiteX23" fmla="*/ 6267316 w 7905681"/>
                  <a:gd name="connsiteY23" fmla="*/ 3781857 h 4796589"/>
                  <a:gd name="connsiteX24" fmla="*/ 6266867 w 7905681"/>
                  <a:gd name="connsiteY24" fmla="*/ 3781882 h 4796589"/>
                  <a:gd name="connsiteX25" fmla="*/ 6271305 w 7905681"/>
                  <a:gd name="connsiteY25" fmla="*/ 3816411 h 4796589"/>
                  <a:gd name="connsiteX26" fmla="*/ 6272097 w 7905681"/>
                  <a:gd name="connsiteY26" fmla="*/ 3816411 h 4796589"/>
                  <a:gd name="connsiteX27" fmla="*/ 6271604 w 7905681"/>
                  <a:gd name="connsiteY27" fmla="*/ 3812089 h 4796589"/>
                  <a:gd name="connsiteX28" fmla="*/ 6268149 w 7905681"/>
                  <a:gd name="connsiteY28" fmla="*/ 3781812 h 4796589"/>
                  <a:gd name="connsiteX29" fmla="*/ 4384783 w 7905681"/>
                  <a:gd name="connsiteY29" fmla="*/ 3768942 h 4796589"/>
                  <a:gd name="connsiteX30" fmla="*/ 4384768 w 7905681"/>
                  <a:gd name="connsiteY30" fmla="*/ 3768949 h 4796589"/>
                  <a:gd name="connsiteX31" fmla="*/ 4384768 w 7905681"/>
                  <a:gd name="connsiteY31" fmla="*/ 3784629 h 4796589"/>
                  <a:gd name="connsiteX32" fmla="*/ 4389447 w 7905681"/>
                  <a:gd name="connsiteY32" fmla="*/ 3798256 h 4796589"/>
                  <a:gd name="connsiteX33" fmla="*/ 4398786 w 7905681"/>
                  <a:gd name="connsiteY33" fmla="*/ 3834551 h 4796589"/>
                  <a:gd name="connsiteX34" fmla="*/ 4401396 w 7905681"/>
                  <a:gd name="connsiteY34" fmla="*/ 3842156 h 4796589"/>
                  <a:gd name="connsiteX35" fmla="*/ 4398791 w 7905681"/>
                  <a:gd name="connsiteY35" fmla="*/ 3834562 h 4796589"/>
                  <a:gd name="connsiteX36" fmla="*/ 4389450 w 7905681"/>
                  <a:gd name="connsiteY36" fmla="*/ 3798256 h 4796589"/>
                  <a:gd name="connsiteX37" fmla="*/ 4384783 w 7905681"/>
                  <a:gd name="connsiteY37" fmla="*/ 3784643 h 4796589"/>
                  <a:gd name="connsiteX38" fmla="*/ 6291845 w 7905681"/>
                  <a:gd name="connsiteY38" fmla="*/ 3727986 h 4796589"/>
                  <a:gd name="connsiteX39" fmla="*/ 6292031 w 7905681"/>
                  <a:gd name="connsiteY39" fmla="*/ 3729367 h 4796589"/>
                  <a:gd name="connsiteX40" fmla="*/ 6292141 w 7905681"/>
                  <a:gd name="connsiteY40" fmla="*/ 3730190 h 4796589"/>
                  <a:gd name="connsiteX41" fmla="*/ 6307717 w 7905681"/>
                  <a:gd name="connsiteY41" fmla="*/ 3730190 h 4796589"/>
                  <a:gd name="connsiteX42" fmla="*/ 4791038 w 7905681"/>
                  <a:gd name="connsiteY42" fmla="*/ 3553203 h 4796589"/>
                  <a:gd name="connsiteX43" fmla="*/ 4791038 w 7905681"/>
                  <a:gd name="connsiteY43" fmla="*/ 3553209 h 4796589"/>
                  <a:gd name="connsiteX44" fmla="*/ 4805047 w 7905681"/>
                  <a:gd name="connsiteY44" fmla="*/ 3562281 h 4796589"/>
                  <a:gd name="connsiteX45" fmla="*/ 4806200 w 7905681"/>
                  <a:gd name="connsiteY45" fmla="*/ 3565640 h 4796589"/>
                  <a:gd name="connsiteX46" fmla="*/ 4805047 w 7905681"/>
                  <a:gd name="connsiteY46" fmla="*/ 3562275 h 4796589"/>
                  <a:gd name="connsiteX47" fmla="*/ 1090446 w 7905681"/>
                  <a:gd name="connsiteY47" fmla="*/ 3178532 h 4796589"/>
                  <a:gd name="connsiteX48" fmla="*/ 1088315 w 7905681"/>
                  <a:gd name="connsiteY48" fmla="*/ 3184744 h 4796589"/>
                  <a:gd name="connsiteX49" fmla="*/ 1088970 w 7905681"/>
                  <a:gd name="connsiteY49" fmla="*/ 3183464 h 4796589"/>
                  <a:gd name="connsiteX50" fmla="*/ 1091319 w 7905681"/>
                  <a:gd name="connsiteY50" fmla="*/ 3178880 h 4796589"/>
                  <a:gd name="connsiteX51" fmla="*/ 6859812 w 7905681"/>
                  <a:gd name="connsiteY51" fmla="*/ 2566177 h 4796589"/>
                  <a:gd name="connsiteX52" fmla="*/ 6821688 w 7905681"/>
                  <a:gd name="connsiteY52" fmla="*/ 2573687 h 4796589"/>
                  <a:gd name="connsiteX53" fmla="*/ 6821676 w 7905681"/>
                  <a:gd name="connsiteY53" fmla="*/ 2573851 h 4796589"/>
                  <a:gd name="connsiteX54" fmla="*/ 6829971 w 7905681"/>
                  <a:gd name="connsiteY54" fmla="*/ 2572182 h 4796589"/>
                  <a:gd name="connsiteX55" fmla="*/ 5617383 w 7905681"/>
                  <a:gd name="connsiteY55" fmla="*/ 2329120 h 4796589"/>
                  <a:gd name="connsiteX56" fmla="*/ 5589547 w 7905681"/>
                  <a:gd name="connsiteY56" fmla="*/ 2332498 h 4796589"/>
                  <a:gd name="connsiteX57" fmla="*/ 5589541 w 7905681"/>
                  <a:gd name="connsiteY57" fmla="*/ 2332504 h 4796589"/>
                  <a:gd name="connsiteX58" fmla="*/ 5645583 w 7905681"/>
                  <a:gd name="connsiteY58" fmla="*/ 2318884 h 4796589"/>
                  <a:gd name="connsiteX59" fmla="*/ 5641516 w 7905681"/>
                  <a:gd name="connsiteY59" fmla="*/ 2320861 h 4796589"/>
                  <a:gd name="connsiteX60" fmla="*/ 5645576 w 7905681"/>
                  <a:gd name="connsiteY60" fmla="*/ 2318889 h 4796589"/>
                  <a:gd name="connsiteX61" fmla="*/ 5664254 w 7905681"/>
                  <a:gd name="connsiteY61" fmla="*/ 2318889 h 4796589"/>
                  <a:gd name="connsiteX62" fmla="*/ 5664259 w 7905681"/>
                  <a:gd name="connsiteY62" fmla="*/ 2318884 h 4796589"/>
                  <a:gd name="connsiteX63" fmla="*/ 5860384 w 7905681"/>
                  <a:gd name="connsiteY63" fmla="*/ 2300733 h 4796589"/>
                  <a:gd name="connsiteX64" fmla="*/ 5860381 w 7905681"/>
                  <a:gd name="connsiteY64" fmla="*/ 2300736 h 4796589"/>
                  <a:gd name="connsiteX65" fmla="*/ 5870897 w 7905681"/>
                  <a:gd name="connsiteY65" fmla="*/ 2307553 h 4796589"/>
                  <a:gd name="connsiteX66" fmla="*/ 5870898 w 7905681"/>
                  <a:gd name="connsiteY66" fmla="*/ 2307547 h 4796589"/>
                  <a:gd name="connsiteX67" fmla="*/ 5715623 w 7905681"/>
                  <a:gd name="connsiteY67" fmla="*/ 2246277 h 4796589"/>
                  <a:gd name="connsiteX68" fmla="*/ 5696467 w 7905681"/>
                  <a:gd name="connsiteY68" fmla="*/ 2253726 h 4796589"/>
                  <a:gd name="connsiteX69" fmla="*/ 5715618 w 7905681"/>
                  <a:gd name="connsiteY69" fmla="*/ 2246282 h 4796589"/>
                  <a:gd name="connsiteX70" fmla="*/ 5668931 w 7905681"/>
                  <a:gd name="connsiteY70" fmla="*/ 2246277 h 4796589"/>
                  <a:gd name="connsiteX71" fmla="*/ 5668931 w 7905681"/>
                  <a:gd name="connsiteY71" fmla="*/ 2246283 h 4796589"/>
                  <a:gd name="connsiteX72" fmla="*/ 5668927 w 7905681"/>
                  <a:gd name="connsiteY72" fmla="*/ 2246284 h 4796589"/>
                  <a:gd name="connsiteX73" fmla="*/ 5692274 w 7905681"/>
                  <a:gd name="connsiteY73" fmla="*/ 2255356 h 4796589"/>
                  <a:gd name="connsiteX74" fmla="*/ 5692276 w 7905681"/>
                  <a:gd name="connsiteY74" fmla="*/ 2255356 h 4796589"/>
                  <a:gd name="connsiteX75" fmla="*/ 5720293 w 7905681"/>
                  <a:gd name="connsiteY75" fmla="*/ 2241740 h 4796589"/>
                  <a:gd name="connsiteX76" fmla="*/ 5716680 w 7905681"/>
                  <a:gd name="connsiteY76" fmla="*/ 2245251 h 4796589"/>
                  <a:gd name="connsiteX77" fmla="*/ 5720292 w 7905681"/>
                  <a:gd name="connsiteY77" fmla="*/ 2241746 h 4796589"/>
                  <a:gd name="connsiteX78" fmla="*/ 5743638 w 7905681"/>
                  <a:gd name="connsiteY78" fmla="*/ 2259896 h 4796589"/>
                  <a:gd name="connsiteX79" fmla="*/ 5762316 w 7905681"/>
                  <a:gd name="connsiteY79" fmla="*/ 2273511 h 4796589"/>
                  <a:gd name="connsiteX80" fmla="*/ 5771656 w 7905681"/>
                  <a:gd name="connsiteY80" fmla="*/ 2291660 h 4796589"/>
                  <a:gd name="connsiteX81" fmla="*/ 5776322 w 7905681"/>
                  <a:gd name="connsiteY81" fmla="*/ 2300735 h 4796589"/>
                  <a:gd name="connsiteX82" fmla="*/ 5799676 w 7905681"/>
                  <a:gd name="connsiteY82" fmla="*/ 2305275 h 4796589"/>
                  <a:gd name="connsiteX83" fmla="*/ 5813680 w 7905681"/>
                  <a:gd name="connsiteY83" fmla="*/ 2309814 h 4796589"/>
                  <a:gd name="connsiteX84" fmla="*/ 5823020 w 7905681"/>
                  <a:gd name="connsiteY84" fmla="*/ 2314350 h 4796589"/>
                  <a:gd name="connsiteX85" fmla="*/ 5832360 w 7905681"/>
                  <a:gd name="connsiteY85" fmla="*/ 2323425 h 4796589"/>
                  <a:gd name="connsiteX86" fmla="*/ 5846364 w 7905681"/>
                  <a:gd name="connsiteY86" fmla="*/ 2318889 h 4796589"/>
                  <a:gd name="connsiteX87" fmla="*/ 5846364 w 7905681"/>
                  <a:gd name="connsiteY87" fmla="*/ 2318888 h 4796589"/>
                  <a:gd name="connsiteX88" fmla="*/ 5832367 w 7905681"/>
                  <a:gd name="connsiteY88" fmla="*/ 2323421 h 4796589"/>
                  <a:gd name="connsiteX89" fmla="*/ 5823027 w 7905681"/>
                  <a:gd name="connsiteY89" fmla="*/ 2314349 h 4796589"/>
                  <a:gd name="connsiteX90" fmla="*/ 5813686 w 7905681"/>
                  <a:gd name="connsiteY90" fmla="*/ 2309812 h 4796589"/>
                  <a:gd name="connsiteX91" fmla="*/ 5799677 w 7905681"/>
                  <a:gd name="connsiteY91" fmla="*/ 2305270 h 4796589"/>
                  <a:gd name="connsiteX92" fmla="*/ 5776333 w 7905681"/>
                  <a:gd name="connsiteY92" fmla="*/ 2300733 h 4796589"/>
                  <a:gd name="connsiteX93" fmla="*/ 5771660 w 7905681"/>
                  <a:gd name="connsiteY93" fmla="*/ 2291660 h 4796589"/>
                  <a:gd name="connsiteX94" fmla="*/ 5762320 w 7905681"/>
                  <a:gd name="connsiteY94" fmla="*/ 2273507 h 4796589"/>
                  <a:gd name="connsiteX95" fmla="*/ 5743642 w 7905681"/>
                  <a:gd name="connsiteY95" fmla="*/ 2259891 h 4796589"/>
                  <a:gd name="connsiteX96" fmla="*/ 6801882 w 7905681"/>
                  <a:gd name="connsiteY96" fmla="*/ 2231255 h 4796589"/>
                  <a:gd name="connsiteX97" fmla="*/ 6797217 w 7905681"/>
                  <a:gd name="connsiteY97" fmla="*/ 2232777 h 4796589"/>
                  <a:gd name="connsiteX98" fmla="*/ 6795734 w 7905681"/>
                  <a:gd name="connsiteY98" fmla="*/ 2233262 h 4796589"/>
                  <a:gd name="connsiteX99" fmla="*/ 6793961 w 7905681"/>
                  <a:gd name="connsiteY99" fmla="*/ 2233841 h 4796589"/>
                  <a:gd name="connsiteX100" fmla="*/ 6794058 w 7905681"/>
                  <a:gd name="connsiteY100" fmla="*/ 2234260 h 4796589"/>
                  <a:gd name="connsiteX101" fmla="*/ 6798979 w 7905681"/>
                  <a:gd name="connsiteY101" fmla="*/ 2232666 h 4796589"/>
                  <a:gd name="connsiteX102" fmla="*/ 6790348 w 7905681"/>
                  <a:gd name="connsiteY102" fmla="*/ 2172638 h 4796589"/>
                  <a:gd name="connsiteX103" fmla="*/ 6789637 w 7905681"/>
                  <a:gd name="connsiteY103" fmla="*/ 2173673 h 4796589"/>
                  <a:gd name="connsiteX104" fmla="*/ 6778018 w 7905681"/>
                  <a:gd name="connsiteY104" fmla="*/ 2177435 h 4796589"/>
                  <a:gd name="connsiteX105" fmla="*/ 6789310 w 7905681"/>
                  <a:gd name="connsiteY105" fmla="*/ 2174669 h 4796589"/>
                  <a:gd name="connsiteX106" fmla="*/ 6790299 w 7905681"/>
                  <a:gd name="connsiteY106" fmla="*/ 2172732 h 4796589"/>
                  <a:gd name="connsiteX107" fmla="*/ 6783745 w 7905681"/>
                  <a:gd name="connsiteY107" fmla="*/ 2134213 h 4796589"/>
                  <a:gd name="connsiteX108" fmla="*/ 6793587 w 7905681"/>
                  <a:gd name="connsiteY108" fmla="*/ 2141385 h 4796589"/>
                  <a:gd name="connsiteX109" fmla="*/ 6793266 w 7905681"/>
                  <a:gd name="connsiteY109" fmla="*/ 2139806 h 4796589"/>
                  <a:gd name="connsiteX110" fmla="*/ 6790793 w 7905681"/>
                  <a:gd name="connsiteY110" fmla="*/ 2138354 h 4796589"/>
                  <a:gd name="connsiteX111" fmla="*/ 6741499 w 7905681"/>
                  <a:gd name="connsiteY111" fmla="*/ 2101838 h 4796589"/>
                  <a:gd name="connsiteX112" fmla="*/ 6743436 w 7905681"/>
                  <a:gd name="connsiteY112" fmla="*/ 2104988 h 4796589"/>
                  <a:gd name="connsiteX113" fmla="*/ 6752279 w 7905681"/>
                  <a:gd name="connsiteY113" fmla="*/ 2110144 h 4796589"/>
                  <a:gd name="connsiteX114" fmla="*/ 6765800 w 7905681"/>
                  <a:gd name="connsiteY114" fmla="*/ 2120656 h 4796589"/>
                  <a:gd name="connsiteX115" fmla="*/ 6753710 w 7905681"/>
                  <a:gd name="connsiteY115" fmla="*/ 2108815 h 4796589"/>
                  <a:gd name="connsiteX116" fmla="*/ 6747777 w 7905681"/>
                  <a:gd name="connsiteY116" fmla="*/ 2105425 h 4796589"/>
                  <a:gd name="connsiteX117" fmla="*/ 6999776 w 7905681"/>
                  <a:gd name="connsiteY117" fmla="*/ 1928624 h 4796589"/>
                  <a:gd name="connsiteX118" fmla="*/ 6999773 w 7905681"/>
                  <a:gd name="connsiteY118" fmla="*/ 1928626 h 4796589"/>
                  <a:gd name="connsiteX119" fmla="*/ 6990433 w 7905681"/>
                  <a:gd name="connsiteY119" fmla="*/ 1951316 h 4796589"/>
                  <a:gd name="connsiteX120" fmla="*/ 6995104 w 7905681"/>
                  <a:gd name="connsiteY120" fmla="*/ 1964929 h 4796589"/>
                  <a:gd name="connsiteX121" fmla="*/ 7004443 w 7905681"/>
                  <a:gd name="connsiteY121" fmla="*/ 1983082 h 4796589"/>
                  <a:gd name="connsiteX122" fmla="*/ 7004448 w 7905681"/>
                  <a:gd name="connsiteY122" fmla="*/ 1983085 h 4796589"/>
                  <a:gd name="connsiteX123" fmla="*/ 7004445 w 7905681"/>
                  <a:gd name="connsiteY123" fmla="*/ 1983082 h 4796589"/>
                  <a:gd name="connsiteX124" fmla="*/ 6995106 w 7905681"/>
                  <a:gd name="connsiteY124" fmla="*/ 1964928 h 4796589"/>
                  <a:gd name="connsiteX125" fmla="*/ 6990437 w 7905681"/>
                  <a:gd name="connsiteY125" fmla="*/ 1951313 h 4796589"/>
                  <a:gd name="connsiteX126" fmla="*/ 6999776 w 7905681"/>
                  <a:gd name="connsiteY126" fmla="*/ 1928625 h 4796589"/>
                  <a:gd name="connsiteX127" fmla="*/ 6976427 w 7905681"/>
                  <a:gd name="connsiteY127" fmla="*/ 1919545 h 4796589"/>
                  <a:gd name="connsiteX128" fmla="*/ 6962417 w 7905681"/>
                  <a:gd name="connsiteY128" fmla="*/ 1928620 h 4796589"/>
                  <a:gd name="connsiteX129" fmla="*/ 6953075 w 7905681"/>
                  <a:gd name="connsiteY129" fmla="*/ 1942235 h 4796589"/>
                  <a:gd name="connsiteX130" fmla="*/ 6891494 w 7905681"/>
                  <a:gd name="connsiteY130" fmla="*/ 1953457 h 4796589"/>
                  <a:gd name="connsiteX131" fmla="*/ 6953178 w 7905681"/>
                  <a:gd name="connsiteY131" fmla="*/ 1942636 h 4796589"/>
                  <a:gd name="connsiteX132" fmla="*/ 6953079 w 7905681"/>
                  <a:gd name="connsiteY132" fmla="*/ 1942241 h 4796589"/>
                  <a:gd name="connsiteX133" fmla="*/ 6962416 w 7905681"/>
                  <a:gd name="connsiteY133" fmla="*/ 1928626 h 4796589"/>
                  <a:gd name="connsiteX134" fmla="*/ 6976425 w 7905681"/>
                  <a:gd name="connsiteY134" fmla="*/ 1919551 h 4796589"/>
                  <a:gd name="connsiteX135" fmla="*/ 6981096 w 7905681"/>
                  <a:gd name="connsiteY135" fmla="*/ 1919551 h 4796589"/>
                  <a:gd name="connsiteX136" fmla="*/ 6995104 w 7905681"/>
                  <a:gd name="connsiteY136" fmla="*/ 1919551 h 4796589"/>
                  <a:gd name="connsiteX137" fmla="*/ 7001776 w 7905681"/>
                  <a:gd name="connsiteY137" fmla="*/ 1922793 h 4796589"/>
                  <a:gd name="connsiteX138" fmla="*/ 7001777 w 7905681"/>
                  <a:gd name="connsiteY138" fmla="*/ 1922791 h 4796589"/>
                  <a:gd name="connsiteX139" fmla="*/ 6995104 w 7905681"/>
                  <a:gd name="connsiteY139" fmla="*/ 1919545 h 4796589"/>
                  <a:gd name="connsiteX140" fmla="*/ 6981095 w 7905681"/>
                  <a:gd name="connsiteY140" fmla="*/ 1919545 h 4796589"/>
                  <a:gd name="connsiteX141" fmla="*/ 523340 w 7905681"/>
                  <a:gd name="connsiteY141" fmla="*/ 1864063 h 4796589"/>
                  <a:gd name="connsiteX142" fmla="*/ 522989 w 7905681"/>
                  <a:gd name="connsiteY142" fmla="*/ 1865087 h 4796589"/>
                  <a:gd name="connsiteX143" fmla="*/ 525420 w 7905681"/>
                  <a:gd name="connsiteY143" fmla="*/ 1872171 h 4796589"/>
                  <a:gd name="connsiteX144" fmla="*/ 7078549 w 7905681"/>
                  <a:gd name="connsiteY144" fmla="*/ 1853251 h 4796589"/>
                  <a:gd name="connsiteX145" fmla="*/ 7074487 w 7905681"/>
                  <a:gd name="connsiteY145" fmla="*/ 1865091 h 4796589"/>
                  <a:gd name="connsiteX146" fmla="*/ 7037133 w 7905681"/>
                  <a:gd name="connsiteY146" fmla="*/ 1887781 h 4796589"/>
                  <a:gd name="connsiteX147" fmla="*/ 7004439 w 7905681"/>
                  <a:gd name="connsiteY147" fmla="*/ 1915006 h 4796589"/>
                  <a:gd name="connsiteX148" fmla="*/ 7004439 w 7905681"/>
                  <a:gd name="connsiteY148" fmla="*/ 1915030 h 4796589"/>
                  <a:gd name="connsiteX149" fmla="*/ 7004445 w 7905681"/>
                  <a:gd name="connsiteY149" fmla="*/ 1915014 h 4796589"/>
                  <a:gd name="connsiteX150" fmla="*/ 7037131 w 7905681"/>
                  <a:gd name="connsiteY150" fmla="*/ 1887785 h 4796589"/>
                  <a:gd name="connsiteX151" fmla="*/ 7074487 w 7905681"/>
                  <a:gd name="connsiteY151" fmla="*/ 1865095 h 4796589"/>
                  <a:gd name="connsiteX152" fmla="*/ 554804 w 7905681"/>
                  <a:gd name="connsiteY152" fmla="*/ 1842828 h 4796589"/>
                  <a:gd name="connsiteX153" fmla="*/ 551010 w 7905681"/>
                  <a:gd name="connsiteY153" fmla="*/ 1844667 h 4796589"/>
                  <a:gd name="connsiteX154" fmla="*/ 554626 w 7905681"/>
                  <a:gd name="connsiteY154" fmla="*/ 1843493 h 4796589"/>
                  <a:gd name="connsiteX155" fmla="*/ 7032461 w 7905681"/>
                  <a:gd name="connsiteY155" fmla="*/ 1778874 h 4796589"/>
                  <a:gd name="connsiteX156" fmla="*/ 7035216 w 7905681"/>
                  <a:gd name="connsiteY156" fmla="*/ 1784228 h 4796589"/>
                  <a:gd name="connsiteX157" fmla="*/ 7032462 w 7905681"/>
                  <a:gd name="connsiteY157" fmla="*/ 1778875 h 4796589"/>
                  <a:gd name="connsiteX158" fmla="*/ 5392328 w 7905681"/>
                  <a:gd name="connsiteY158" fmla="*/ 1774908 h 4796589"/>
                  <a:gd name="connsiteX159" fmla="*/ 5369590 w 7905681"/>
                  <a:gd name="connsiteY159" fmla="*/ 1776467 h 4796589"/>
                  <a:gd name="connsiteX160" fmla="*/ 5358187 w 7905681"/>
                  <a:gd name="connsiteY160" fmla="*/ 1777248 h 4796589"/>
                  <a:gd name="connsiteX161" fmla="*/ 5392182 w 7905681"/>
                  <a:gd name="connsiteY161" fmla="*/ 1775083 h 4796589"/>
                  <a:gd name="connsiteX162" fmla="*/ 7100966 w 7905681"/>
                  <a:gd name="connsiteY162" fmla="*/ 1641926 h 4796589"/>
                  <a:gd name="connsiteX163" fmla="*/ 7149199 w 7905681"/>
                  <a:gd name="connsiteY163" fmla="*/ 1656351 h 4796589"/>
                  <a:gd name="connsiteX164" fmla="*/ 7154145 w 7905681"/>
                  <a:gd name="connsiteY164" fmla="*/ 1661156 h 4796589"/>
                  <a:gd name="connsiteX165" fmla="*/ 7149199 w 7905681"/>
                  <a:gd name="connsiteY165" fmla="*/ 1656344 h 4796589"/>
                  <a:gd name="connsiteX166" fmla="*/ 7032460 w 7905681"/>
                  <a:gd name="connsiteY166" fmla="*/ 1624579 h 4796589"/>
                  <a:gd name="connsiteX167" fmla="*/ 7032459 w 7905681"/>
                  <a:gd name="connsiteY167" fmla="*/ 1624583 h 4796589"/>
                  <a:gd name="connsiteX168" fmla="*/ 7027790 w 7905681"/>
                  <a:gd name="connsiteY168" fmla="*/ 1638193 h 4796589"/>
                  <a:gd name="connsiteX169" fmla="*/ 7018448 w 7905681"/>
                  <a:gd name="connsiteY169" fmla="*/ 1656347 h 4796589"/>
                  <a:gd name="connsiteX170" fmla="*/ 7004439 w 7905681"/>
                  <a:gd name="connsiteY170" fmla="*/ 1665422 h 4796589"/>
                  <a:gd name="connsiteX171" fmla="*/ 6999772 w 7905681"/>
                  <a:gd name="connsiteY171" fmla="*/ 1688111 h 4796589"/>
                  <a:gd name="connsiteX172" fmla="*/ 7004439 w 7905681"/>
                  <a:gd name="connsiteY172" fmla="*/ 1715341 h 4796589"/>
                  <a:gd name="connsiteX173" fmla="*/ 7004439 w 7905681"/>
                  <a:gd name="connsiteY173" fmla="*/ 1738029 h 4796589"/>
                  <a:gd name="connsiteX174" fmla="*/ 6999772 w 7905681"/>
                  <a:gd name="connsiteY174" fmla="*/ 1760719 h 4796589"/>
                  <a:gd name="connsiteX175" fmla="*/ 6999776 w 7905681"/>
                  <a:gd name="connsiteY175" fmla="*/ 1760721 h 4796589"/>
                  <a:gd name="connsiteX176" fmla="*/ 7004445 w 7905681"/>
                  <a:gd name="connsiteY176" fmla="*/ 1738032 h 4796589"/>
                  <a:gd name="connsiteX177" fmla="*/ 7004445 w 7905681"/>
                  <a:gd name="connsiteY177" fmla="*/ 1715342 h 4796589"/>
                  <a:gd name="connsiteX178" fmla="*/ 6999776 w 7905681"/>
                  <a:gd name="connsiteY178" fmla="*/ 1688116 h 4796589"/>
                  <a:gd name="connsiteX179" fmla="*/ 7004445 w 7905681"/>
                  <a:gd name="connsiteY179" fmla="*/ 1665426 h 4796589"/>
                  <a:gd name="connsiteX180" fmla="*/ 7018453 w 7905681"/>
                  <a:gd name="connsiteY180" fmla="*/ 1656351 h 4796589"/>
                  <a:gd name="connsiteX181" fmla="*/ 7027793 w 7905681"/>
                  <a:gd name="connsiteY181" fmla="*/ 1638197 h 4796589"/>
                  <a:gd name="connsiteX182" fmla="*/ 7032462 w 7905681"/>
                  <a:gd name="connsiteY182" fmla="*/ 1624586 h 4796589"/>
                  <a:gd name="connsiteX183" fmla="*/ 7078229 w 7905681"/>
                  <a:gd name="connsiteY183" fmla="*/ 1635703 h 4796589"/>
                  <a:gd name="connsiteX184" fmla="*/ 6925054 w 7905681"/>
                  <a:gd name="connsiteY184" fmla="*/ 1511129 h 4796589"/>
                  <a:gd name="connsiteX185" fmla="*/ 6398971 w 7905681"/>
                  <a:gd name="connsiteY185" fmla="*/ 1601583 h 4796589"/>
                  <a:gd name="connsiteX186" fmla="*/ 6925056 w 7905681"/>
                  <a:gd name="connsiteY186" fmla="*/ 1511135 h 4796589"/>
                  <a:gd name="connsiteX187" fmla="*/ 6961919 w 7905681"/>
                  <a:gd name="connsiteY187" fmla="*/ 1533521 h 4796589"/>
                  <a:gd name="connsiteX188" fmla="*/ 7594374 w 7905681"/>
                  <a:gd name="connsiteY188" fmla="*/ 1455674 h 4796589"/>
                  <a:gd name="connsiteX189" fmla="*/ 7609938 w 7905681"/>
                  <a:gd name="connsiteY189" fmla="*/ 1459204 h 4796589"/>
                  <a:gd name="connsiteX190" fmla="*/ 7625502 w 7905681"/>
                  <a:gd name="connsiteY190" fmla="*/ 1466264 h 4796589"/>
                  <a:gd name="connsiteX191" fmla="*/ 7617721 w 7905681"/>
                  <a:gd name="connsiteY191" fmla="*/ 1473323 h 4796589"/>
                  <a:gd name="connsiteX192" fmla="*/ 7606047 w 7905681"/>
                  <a:gd name="connsiteY192" fmla="*/ 1483913 h 4796589"/>
                  <a:gd name="connsiteX193" fmla="*/ 7590483 w 7905681"/>
                  <a:gd name="connsiteY193" fmla="*/ 1483913 h 4796589"/>
                  <a:gd name="connsiteX194" fmla="*/ 7578810 w 7905681"/>
                  <a:gd name="connsiteY194" fmla="*/ 1476854 h 4796589"/>
                  <a:gd name="connsiteX195" fmla="*/ 7594374 w 7905681"/>
                  <a:gd name="connsiteY195" fmla="*/ 1455674 h 4796589"/>
                  <a:gd name="connsiteX196" fmla="*/ 7186560 w 7905681"/>
                  <a:gd name="connsiteY196" fmla="*/ 1311469 h 4796589"/>
                  <a:gd name="connsiteX197" fmla="*/ 7186556 w 7905681"/>
                  <a:gd name="connsiteY197" fmla="*/ 1311470 h 4796589"/>
                  <a:gd name="connsiteX198" fmla="*/ 7186556 w 7905681"/>
                  <a:gd name="connsiteY198" fmla="*/ 1370460 h 4796589"/>
                  <a:gd name="connsiteX199" fmla="*/ 7186556 w 7905681"/>
                  <a:gd name="connsiteY199" fmla="*/ 1452137 h 4796589"/>
                  <a:gd name="connsiteX200" fmla="*/ 7205230 w 7905681"/>
                  <a:gd name="connsiteY200" fmla="*/ 1538358 h 4796589"/>
                  <a:gd name="connsiteX201" fmla="*/ 7205230 w 7905681"/>
                  <a:gd name="connsiteY201" fmla="*/ 1570123 h 4796589"/>
                  <a:gd name="connsiteX202" fmla="*/ 7218251 w 7905681"/>
                  <a:gd name="connsiteY202" fmla="*/ 1589101 h 4796589"/>
                  <a:gd name="connsiteX203" fmla="*/ 7205237 w 7905681"/>
                  <a:gd name="connsiteY203" fmla="*/ 1570127 h 4796589"/>
                  <a:gd name="connsiteX204" fmla="*/ 7205237 w 7905681"/>
                  <a:gd name="connsiteY204" fmla="*/ 1538363 h 4796589"/>
                  <a:gd name="connsiteX205" fmla="*/ 7186560 w 7905681"/>
                  <a:gd name="connsiteY205" fmla="*/ 1452142 h 4796589"/>
                  <a:gd name="connsiteX206" fmla="*/ 7186560 w 7905681"/>
                  <a:gd name="connsiteY206" fmla="*/ 1447605 h 4796589"/>
                  <a:gd name="connsiteX207" fmla="*/ 7186560 w 7905681"/>
                  <a:gd name="connsiteY207" fmla="*/ 1447604 h 4796589"/>
                  <a:gd name="connsiteX208" fmla="*/ 7186560 w 7905681"/>
                  <a:gd name="connsiteY208" fmla="*/ 1370462 h 4796589"/>
                  <a:gd name="connsiteX209" fmla="*/ 7154632 w 7905681"/>
                  <a:gd name="connsiteY209" fmla="*/ 1183486 h 4796589"/>
                  <a:gd name="connsiteX210" fmla="*/ 7158531 w 7905681"/>
                  <a:gd name="connsiteY210" fmla="*/ 1225246 h 4796589"/>
                  <a:gd name="connsiteX211" fmla="*/ 7167873 w 7905681"/>
                  <a:gd name="connsiteY211" fmla="*/ 1266085 h 4796589"/>
                  <a:gd name="connsiteX212" fmla="*/ 7172966 w 7905681"/>
                  <a:gd name="connsiteY212" fmla="*/ 1277218 h 4796589"/>
                  <a:gd name="connsiteX213" fmla="*/ 7167875 w 7905681"/>
                  <a:gd name="connsiteY213" fmla="*/ 1266087 h 4796589"/>
                  <a:gd name="connsiteX214" fmla="*/ 7158538 w 7905681"/>
                  <a:gd name="connsiteY214" fmla="*/ 1225246 h 4796589"/>
                  <a:gd name="connsiteX215" fmla="*/ 7466734 w 7905681"/>
                  <a:gd name="connsiteY215" fmla="*/ 1134482 h 4796589"/>
                  <a:gd name="connsiteX216" fmla="*/ 7466735 w 7905681"/>
                  <a:gd name="connsiteY216" fmla="*/ 1134487 h 4796589"/>
                  <a:gd name="connsiteX217" fmla="*/ 7467063 w 7905681"/>
                  <a:gd name="connsiteY217" fmla="*/ 1134769 h 4796589"/>
                  <a:gd name="connsiteX218" fmla="*/ 7105949 w 7905681"/>
                  <a:gd name="connsiteY218" fmla="*/ 1099510 h 4796589"/>
                  <a:gd name="connsiteX219" fmla="*/ 7121174 w 7905681"/>
                  <a:gd name="connsiteY219" fmla="*/ 1125408 h 4796589"/>
                  <a:gd name="connsiteX220" fmla="*/ 7133937 w 7905681"/>
                  <a:gd name="connsiteY220" fmla="*/ 1158474 h 4796589"/>
                  <a:gd name="connsiteX221" fmla="*/ 7121181 w 7905681"/>
                  <a:gd name="connsiteY221" fmla="*/ 1125414 h 4796589"/>
                  <a:gd name="connsiteX222" fmla="*/ 7110579 w 7905681"/>
                  <a:gd name="connsiteY222" fmla="*/ 1025334 h 4796589"/>
                  <a:gd name="connsiteX223" fmla="*/ 7121174 w 7905681"/>
                  <a:gd name="connsiteY223" fmla="*/ 1052805 h 4796589"/>
                  <a:gd name="connsiteX224" fmla="*/ 7107170 w 7905681"/>
                  <a:gd name="connsiteY224" fmla="*/ 1061878 h 4796589"/>
                  <a:gd name="connsiteX225" fmla="*/ 7102500 w 7905681"/>
                  <a:gd name="connsiteY225" fmla="*/ 1093643 h 4796589"/>
                  <a:gd name="connsiteX226" fmla="*/ 7102501 w 7905681"/>
                  <a:gd name="connsiteY226" fmla="*/ 1093645 h 4796589"/>
                  <a:gd name="connsiteX227" fmla="*/ 7107170 w 7905681"/>
                  <a:gd name="connsiteY227" fmla="*/ 1061880 h 4796589"/>
                  <a:gd name="connsiteX228" fmla="*/ 7121181 w 7905681"/>
                  <a:gd name="connsiteY228" fmla="*/ 1052805 h 4796589"/>
                  <a:gd name="connsiteX229" fmla="*/ 7084966 w 7905681"/>
                  <a:gd name="connsiteY229" fmla="*/ 993378 h 4796589"/>
                  <a:gd name="connsiteX230" fmla="*/ 7093158 w 7905681"/>
                  <a:gd name="connsiteY230" fmla="*/ 1011959 h 4796589"/>
                  <a:gd name="connsiteX231" fmla="*/ 7093162 w 7905681"/>
                  <a:gd name="connsiteY231" fmla="*/ 1011962 h 4796589"/>
                  <a:gd name="connsiteX232" fmla="*/ 5449164 w 7905681"/>
                  <a:gd name="connsiteY232" fmla="*/ 970610 h 4796589"/>
                  <a:gd name="connsiteX233" fmla="*/ 5421485 w 7905681"/>
                  <a:gd name="connsiteY233" fmla="*/ 986007 h 4796589"/>
                  <a:gd name="connsiteX234" fmla="*/ 5405665 w 7905681"/>
                  <a:gd name="connsiteY234" fmla="*/ 1001405 h 4796589"/>
                  <a:gd name="connsiteX235" fmla="*/ 5377997 w 7905681"/>
                  <a:gd name="connsiteY235" fmla="*/ 1005249 h 4796589"/>
                  <a:gd name="connsiteX236" fmla="*/ 5346367 w 7905681"/>
                  <a:gd name="connsiteY236" fmla="*/ 1005249 h 4796589"/>
                  <a:gd name="connsiteX237" fmla="*/ 5330547 w 7905681"/>
                  <a:gd name="connsiteY237" fmla="*/ 1016802 h 4796589"/>
                  <a:gd name="connsiteX238" fmla="*/ 5310775 w 7905681"/>
                  <a:gd name="connsiteY238" fmla="*/ 1051442 h 4796589"/>
                  <a:gd name="connsiteX239" fmla="*/ 5287059 w 7905681"/>
                  <a:gd name="connsiteY239" fmla="*/ 1066830 h 4796589"/>
                  <a:gd name="connsiteX240" fmla="*/ 5283107 w 7905681"/>
                  <a:gd name="connsiteY240" fmla="*/ 1062985 h 4796589"/>
                  <a:gd name="connsiteX241" fmla="*/ 5291012 w 7905681"/>
                  <a:gd name="connsiteY241" fmla="*/ 1047588 h 4796589"/>
                  <a:gd name="connsiteX242" fmla="*/ 5302870 w 7905681"/>
                  <a:gd name="connsiteY242" fmla="*/ 1036044 h 4796589"/>
                  <a:gd name="connsiteX243" fmla="*/ 5294964 w 7905681"/>
                  <a:gd name="connsiteY243" fmla="*/ 1024492 h 4796589"/>
                  <a:gd name="connsiteX244" fmla="*/ 5279155 w 7905681"/>
                  <a:gd name="connsiteY244" fmla="*/ 1032190 h 4796589"/>
                  <a:gd name="connsiteX245" fmla="*/ 5271240 w 7905681"/>
                  <a:gd name="connsiteY245" fmla="*/ 1036044 h 4796589"/>
                  <a:gd name="connsiteX246" fmla="*/ 5263334 w 7905681"/>
                  <a:gd name="connsiteY246" fmla="*/ 1051442 h 4796589"/>
                  <a:gd name="connsiteX247" fmla="*/ 5255429 w 7905681"/>
                  <a:gd name="connsiteY247" fmla="*/ 1055286 h 4796589"/>
                  <a:gd name="connsiteX248" fmla="*/ 5251476 w 7905681"/>
                  <a:gd name="connsiteY248" fmla="*/ 1055286 h 4796589"/>
                  <a:gd name="connsiteX249" fmla="*/ 5243561 w 7905681"/>
                  <a:gd name="connsiteY249" fmla="*/ 1028346 h 4796589"/>
                  <a:gd name="connsiteX250" fmla="*/ 5239609 w 7905681"/>
                  <a:gd name="connsiteY250" fmla="*/ 1028346 h 4796589"/>
                  <a:gd name="connsiteX251" fmla="*/ 5231704 w 7905681"/>
                  <a:gd name="connsiteY251" fmla="*/ 1051442 h 4796589"/>
                  <a:gd name="connsiteX252" fmla="*/ 5227752 w 7905681"/>
                  <a:gd name="connsiteY252" fmla="*/ 1066830 h 4796589"/>
                  <a:gd name="connsiteX253" fmla="*/ 5211941 w 7905681"/>
                  <a:gd name="connsiteY253" fmla="*/ 1086081 h 4796589"/>
                  <a:gd name="connsiteX254" fmla="*/ 5200074 w 7905681"/>
                  <a:gd name="connsiteY254" fmla="*/ 1128410 h 4796589"/>
                  <a:gd name="connsiteX255" fmla="*/ 5192168 w 7905681"/>
                  <a:gd name="connsiteY255" fmla="*/ 1151506 h 4796589"/>
                  <a:gd name="connsiteX256" fmla="*/ 5168443 w 7905681"/>
                  <a:gd name="connsiteY256" fmla="*/ 1170749 h 4796589"/>
                  <a:gd name="connsiteX257" fmla="*/ 5165088 w 7905681"/>
                  <a:gd name="connsiteY257" fmla="*/ 1164218 h 4796589"/>
                  <a:gd name="connsiteX258" fmla="*/ 5161768 w 7905681"/>
                  <a:gd name="connsiteY258" fmla="*/ 1170702 h 4796589"/>
                  <a:gd name="connsiteX259" fmla="*/ 5165718 w 7905681"/>
                  <a:gd name="connsiteY259" fmla="*/ 1189984 h 4796589"/>
                  <a:gd name="connsiteX260" fmla="*/ 5161768 w 7905681"/>
                  <a:gd name="connsiteY260" fmla="*/ 1197698 h 4796589"/>
                  <a:gd name="connsiteX261" fmla="*/ 5153869 w 7905681"/>
                  <a:gd name="connsiteY261" fmla="*/ 1205405 h 4796589"/>
                  <a:gd name="connsiteX262" fmla="*/ 5145971 w 7905681"/>
                  <a:gd name="connsiteY262" fmla="*/ 1213119 h 4796589"/>
                  <a:gd name="connsiteX263" fmla="*/ 5142021 w 7905681"/>
                  <a:gd name="connsiteY263" fmla="*/ 1220833 h 4796589"/>
                  <a:gd name="connsiteX264" fmla="*/ 5138072 w 7905681"/>
                  <a:gd name="connsiteY264" fmla="*/ 1232401 h 4796589"/>
                  <a:gd name="connsiteX265" fmla="*/ 5130174 w 7905681"/>
                  <a:gd name="connsiteY265" fmla="*/ 1259396 h 4796589"/>
                  <a:gd name="connsiteX266" fmla="*/ 5118326 w 7905681"/>
                  <a:gd name="connsiteY266" fmla="*/ 1274817 h 4796589"/>
                  <a:gd name="connsiteX267" fmla="*/ 5130174 w 7905681"/>
                  <a:gd name="connsiteY267" fmla="*/ 1286385 h 4796589"/>
                  <a:gd name="connsiteX268" fmla="*/ 5145971 w 7905681"/>
                  <a:gd name="connsiteY268" fmla="*/ 1267103 h 4796589"/>
                  <a:gd name="connsiteX269" fmla="*/ 5153869 w 7905681"/>
                  <a:gd name="connsiteY269" fmla="*/ 1251682 h 4796589"/>
                  <a:gd name="connsiteX270" fmla="*/ 5157819 w 7905681"/>
                  <a:gd name="connsiteY270" fmla="*/ 1243968 h 4796589"/>
                  <a:gd name="connsiteX271" fmla="*/ 5169667 w 7905681"/>
                  <a:gd name="connsiteY271" fmla="*/ 1228547 h 4796589"/>
                  <a:gd name="connsiteX272" fmla="*/ 5193363 w 7905681"/>
                  <a:gd name="connsiteY272" fmla="*/ 1216973 h 4796589"/>
                  <a:gd name="connsiteX273" fmla="*/ 5205211 w 7905681"/>
                  <a:gd name="connsiteY273" fmla="*/ 1209266 h 4796589"/>
                  <a:gd name="connsiteX274" fmla="*/ 5217059 w 7905681"/>
                  <a:gd name="connsiteY274" fmla="*/ 1186124 h 4796589"/>
                  <a:gd name="connsiteX275" fmla="*/ 5221008 w 7905681"/>
                  <a:gd name="connsiteY275" fmla="*/ 1166848 h 4796589"/>
                  <a:gd name="connsiteX276" fmla="*/ 5232856 w 7905681"/>
                  <a:gd name="connsiteY276" fmla="*/ 1151420 h 4796589"/>
                  <a:gd name="connsiteX277" fmla="*/ 5248660 w 7905681"/>
                  <a:gd name="connsiteY277" fmla="*/ 1135999 h 4796589"/>
                  <a:gd name="connsiteX278" fmla="*/ 5248660 w 7905681"/>
                  <a:gd name="connsiteY278" fmla="*/ 1143706 h 4796589"/>
                  <a:gd name="connsiteX279" fmla="*/ 5248660 w 7905681"/>
                  <a:gd name="connsiteY279" fmla="*/ 1151420 h 4796589"/>
                  <a:gd name="connsiteX280" fmla="*/ 5248660 w 7905681"/>
                  <a:gd name="connsiteY280" fmla="*/ 1159134 h 4796589"/>
                  <a:gd name="connsiteX281" fmla="*/ 5248660 w 7905681"/>
                  <a:gd name="connsiteY281" fmla="*/ 1166848 h 4796589"/>
                  <a:gd name="connsiteX282" fmla="*/ 5248660 w 7905681"/>
                  <a:gd name="connsiteY282" fmla="*/ 1174555 h 4796589"/>
                  <a:gd name="connsiteX283" fmla="*/ 5232856 w 7905681"/>
                  <a:gd name="connsiteY283" fmla="*/ 1178417 h 4796589"/>
                  <a:gd name="connsiteX284" fmla="*/ 5232856 w 7905681"/>
                  <a:gd name="connsiteY284" fmla="*/ 1189984 h 4796589"/>
                  <a:gd name="connsiteX285" fmla="*/ 5228907 w 7905681"/>
                  <a:gd name="connsiteY285" fmla="*/ 1205405 h 4796589"/>
                  <a:gd name="connsiteX286" fmla="*/ 5209161 w 7905681"/>
                  <a:gd name="connsiteY286" fmla="*/ 1243968 h 4796589"/>
                  <a:gd name="connsiteX287" fmla="*/ 5197312 w 7905681"/>
                  <a:gd name="connsiteY287" fmla="*/ 1267103 h 4796589"/>
                  <a:gd name="connsiteX288" fmla="*/ 5193363 w 7905681"/>
                  <a:gd name="connsiteY288" fmla="*/ 1286385 h 4796589"/>
                  <a:gd name="connsiteX289" fmla="*/ 5189414 w 7905681"/>
                  <a:gd name="connsiteY289" fmla="*/ 1317235 h 4796589"/>
                  <a:gd name="connsiteX290" fmla="*/ 5189414 w 7905681"/>
                  <a:gd name="connsiteY290" fmla="*/ 1328809 h 4796589"/>
                  <a:gd name="connsiteX291" fmla="*/ 5197312 w 7905681"/>
                  <a:gd name="connsiteY291" fmla="*/ 1344230 h 4796589"/>
                  <a:gd name="connsiteX292" fmla="*/ 5197312 w 7905681"/>
                  <a:gd name="connsiteY292" fmla="*/ 1351944 h 4796589"/>
                  <a:gd name="connsiteX293" fmla="*/ 5181514 w 7905681"/>
                  <a:gd name="connsiteY293" fmla="*/ 1367365 h 4796589"/>
                  <a:gd name="connsiteX294" fmla="*/ 5181514 w 7905681"/>
                  <a:gd name="connsiteY294" fmla="*/ 1375079 h 4796589"/>
                  <a:gd name="connsiteX295" fmla="*/ 5173616 w 7905681"/>
                  <a:gd name="connsiteY295" fmla="*/ 1386647 h 4796589"/>
                  <a:gd name="connsiteX296" fmla="*/ 5173616 w 7905681"/>
                  <a:gd name="connsiteY296" fmla="*/ 1402076 h 4796589"/>
                  <a:gd name="connsiteX297" fmla="*/ 5173616 w 7905681"/>
                  <a:gd name="connsiteY297" fmla="*/ 1429064 h 4796589"/>
                  <a:gd name="connsiteX298" fmla="*/ 5181514 w 7905681"/>
                  <a:gd name="connsiteY298" fmla="*/ 1448346 h 4796589"/>
                  <a:gd name="connsiteX299" fmla="*/ 5173616 w 7905681"/>
                  <a:gd name="connsiteY299" fmla="*/ 1459913 h 4796589"/>
                  <a:gd name="connsiteX300" fmla="*/ 5169667 w 7905681"/>
                  <a:gd name="connsiteY300" fmla="*/ 1471488 h 4796589"/>
                  <a:gd name="connsiteX301" fmla="*/ 5161768 w 7905681"/>
                  <a:gd name="connsiteY301" fmla="*/ 1494623 h 4796589"/>
                  <a:gd name="connsiteX302" fmla="*/ 5157819 w 7905681"/>
                  <a:gd name="connsiteY302" fmla="*/ 1525473 h 4796589"/>
                  <a:gd name="connsiteX303" fmla="*/ 5161768 w 7905681"/>
                  <a:gd name="connsiteY303" fmla="*/ 1552468 h 4796589"/>
                  <a:gd name="connsiteX304" fmla="*/ 5181514 w 7905681"/>
                  <a:gd name="connsiteY304" fmla="*/ 1598738 h 4796589"/>
                  <a:gd name="connsiteX305" fmla="*/ 5181514 w 7905681"/>
                  <a:gd name="connsiteY305" fmla="*/ 1614167 h 4796589"/>
                  <a:gd name="connsiteX306" fmla="*/ 5181514 w 7905681"/>
                  <a:gd name="connsiteY306" fmla="*/ 1660437 h 4796589"/>
                  <a:gd name="connsiteX307" fmla="*/ 5176481 w 7905681"/>
                  <a:gd name="connsiteY307" fmla="*/ 1660735 h 4796589"/>
                  <a:gd name="connsiteX308" fmla="*/ 5169785 w 7905681"/>
                  <a:gd name="connsiteY308" fmla="*/ 1661132 h 4796589"/>
                  <a:gd name="connsiteX309" fmla="*/ 5169915 w 7905681"/>
                  <a:gd name="connsiteY309" fmla="*/ 1661396 h 4796589"/>
                  <a:gd name="connsiteX310" fmla="*/ 5178615 w 7905681"/>
                  <a:gd name="connsiteY310" fmla="*/ 1660887 h 4796589"/>
                  <a:gd name="connsiteX311" fmla="*/ 5178615 w 7905681"/>
                  <a:gd name="connsiteY311" fmla="*/ 1674492 h 4796589"/>
                  <a:gd name="connsiteX312" fmla="*/ 5182059 w 7905681"/>
                  <a:gd name="connsiteY312" fmla="*/ 1691224 h 4796589"/>
                  <a:gd name="connsiteX313" fmla="*/ 5195307 w 7905681"/>
                  <a:gd name="connsiteY313" fmla="*/ 1727016 h 4796589"/>
                  <a:gd name="connsiteX314" fmla="*/ 5206636 w 7905681"/>
                  <a:gd name="connsiteY314" fmla="*/ 1738027 h 4796589"/>
                  <a:gd name="connsiteX315" fmla="*/ 5211304 w 7905681"/>
                  <a:gd name="connsiteY315" fmla="*/ 1765256 h 4796589"/>
                  <a:gd name="connsiteX316" fmla="*/ 5220641 w 7905681"/>
                  <a:gd name="connsiteY316" fmla="*/ 1778871 h 4796589"/>
                  <a:gd name="connsiteX317" fmla="*/ 5229984 w 7905681"/>
                  <a:gd name="connsiteY317" fmla="*/ 1801561 h 4796589"/>
                  <a:gd name="connsiteX318" fmla="*/ 5248662 w 7905681"/>
                  <a:gd name="connsiteY318" fmla="*/ 1815176 h 4796589"/>
                  <a:gd name="connsiteX319" fmla="*/ 5243994 w 7905681"/>
                  <a:gd name="connsiteY319" fmla="*/ 1815176 h 4796589"/>
                  <a:gd name="connsiteX320" fmla="*/ 5246308 w 7905681"/>
                  <a:gd name="connsiteY320" fmla="*/ 1883419 h 4796589"/>
                  <a:gd name="connsiteX321" fmla="*/ 5246311 w 7905681"/>
                  <a:gd name="connsiteY321" fmla="*/ 1883427 h 4796589"/>
                  <a:gd name="connsiteX322" fmla="*/ 5243995 w 7905681"/>
                  <a:gd name="connsiteY322" fmla="*/ 1815178 h 4796589"/>
                  <a:gd name="connsiteX323" fmla="*/ 5267343 w 7905681"/>
                  <a:gd name="connsiteY323" fmla="*/ 1819712 h 4796589"/>
                  <a:gd name="connsiteX324" fmla="*/ 5281352 w 7905681"/>
                  <a:gd name="connsiteY324" fmla="*/ 1815178 h 4796589"/>
                  <a:gd name="connsiteX325" fmla="*/ 5300031 w 7905681"/>
                  <a:gd name="connsiteY325" fmla="*/ 1801565 h 4796589"/>
                  <a:gd name="connsiteX326" fmla="*/ 5332718 w 7905681"/>
                  <a:gd name="connsiteY326" fmla="*/ 1783411 h 4796589"/>
                  <a:gd name="connsiteX327" fmla="*/ 5332718 w 7905681"/>
                  <a:gd name="connsiteY327" fmla="*/ 1778872 h 4796589"/>
                  <a:gd name="connsiteX328" fmla="*/ 5334628 w 7905681"/>
                  <a:gd name="connsiteY328" fmla="*/ 1778750 h 4796589"/>
                  <a:gd name="connsiteX329" fmla="*/ 5351801 w 7905681"/>
                  <a:gd name="connsiteY329" fmla="*/ 1762028 h 4796589"/>
                  <a:gd name="connsiteX330" fmla="*/ 5354273 w 7905681"/>
                  <a:gd name="connsiteY330" fmla="*/ 1759621 h 4796589"/>
                  <a:gd name="connsiteX331" fmla="*/ 5362177 w 7905681"/>
                  <a:gd name="connsiteY331" fmla="*/ 1744233 h 4796589"/>
                  <a:gd name="connsiteX332" fmla="*/ 5377997 w 7905681"/>
                  <a:gd name="connsiteY332" fmla="*/ 1717283 h 4796589"/>
                  <a:gd name="connsiteX333" fmla="*/ 5393807 w 7905681"/>
                  <a:gd name="connsiteY333" fmla="*/ 1682643 h 4796589"/>
                  <a:gd name="connsiteX334" fmla="*/ 5401713 w 7905681"/>
                  <a:gd name="connsiteY334" fmla="*/ 1644159 h 4796589"/>
                  <a:gd name="connsiteX335" fmla="*/ 5397761 w 7905681"/>
                  <a:gd name="connsiteY335" fmla="*/ 1574880 h 4796589"/>
                  <a:gd name="connsiteX336" fmla="*/ 5397761 w 7905681"/>
                  <a:gd name="connsiteY336" fmla="*/ 1544085 h 4796589"/>
                  <a:gd name="connsiteX337" fmla="*/ 5381950 w 7905681"/>
                  <a:gd name="connsiteY337" fmla="*/ 1520998 h 4796589"/>
                  <a:gd name="connsiteX338" fmla="*/ 5366130 w 7905681"/>
                  <a:gd name="connsiteY338" fmla="*/ 1490203 h 4796589"/>
                  <a:gd name="connsiteX339" fmla="*/ 5350319 w 7905681"/>
                  <a:gd name="connsiteY339" fmla="*/ 1474806 h 4796589"/>
                  <a:gd name="connsiteX340" fmla="*/ 5338452 w 7905681"/>
                  <a:gd name="connsiteY340" fmla="*/ 1447865 h 4796589"/>
                  <a:gd name="connsiteX341" fmla="*/ 5346367 w 7905681"/>
                  <a:gd name="connsiteY341" fmla="*/ 1428623 h 4796589"/>
                  <a:gd name="connsiteX342" fmla="*/ 5354273 w 7905681"/>
                  <a:gd name="connsiteY342" fmla="*/ 1420924 h 4796589"/>
                  <a:gd name="connsiteX343" fmla="*/ 5354273 w 7905681"/>
                  <a:gd name="connsiteY343" fmla="*/ 1405527 h 4796589"/>
                  <a:gd name="connsiteX344" fmla="*/ 5346367 w 7905681"/>
                  <a:gd name="connsiteY344" fmla="*/ 1374741 h 4796589"/>
                  <a:gd name="connsiteX345" fmla="*/ 5334500 w 7905681"/>
                  <a:gd name="connsiteY345" fmla="*/ 1363198 h 4796589"/>
                  <a:gd name="connsiteX346" fmla="*/ 5346367 w 7905681"/>
                  <a:gd name="connsiteY346" fmla="*/ 1355499 h 4796589"/>
                  <a:gd name="connsiteX347" fmla="*/ 5350319 w 7905681"/>
                  <a:gd name="connsiteY347" fmla="*/ 1336248 h 4796589"/>
                  <a:gd name="connsiteX348" fmla="*/ 5354273 w 7905681"/>
                  <a:gd name="connsiteY348" fmla="*/ 1317006 h 4796589"/>
                  <a:gd name="connsiteX349" fmla="*/ 5362177 w 7905681"/>
                  <a:gd name="connsiteY349" fmla="*/ 1305462 h 4796589"/>
                  <a:gd name="connsiteX350" fmla="*/ 5362177 w 7905681"/>
                  <a:gd name="connsiteY350" fmla="*/ 1274667 h 4796589"/>
                  <a:gd name="connsiteX351" fmla="*/ 5358225 w 7905681"/>
                  <a:gd name="connsiteY351" fmla="*/ 1259279 h 4796589"/>
                  <a:gd name="connsiteX352" fmla="*/ 5362177 w 7905681"/>
                  <a:gd name="connsiteY352" fmla="*/ 1240028 h 4796589"/>
                  <a:gd name="connsiteX353" fmla="*/ 5374036 w 7905681"/>
                  <a:gd name="connsiteY353" fmla="*/ 1224640 h 4796589"/>
                  <a:gd name="connsiteX354" fmla="*/ 5381950 w 7905681"/>
                  <a:gd name="connsiteY354" fmla="*/ 1209242 h 4796589"/>
                  <a:gd name="connsiteX355" fmla="*/ 5381950 w 7905681"/>
                  <a:gd name="connsiteY355" fmla="*/ 1190000 h 4796589"/>
                  <a:gd name="connsiteX356" fmla="*/ 5397761 w 7905681"/>
                  <a:gd name="connsiteY356" fmla="*/ 1186146 h 4796589"/>
                  <a:gd name="connsiteX357" fmla="*/ 5421485 w 7905681"/>
                  <a:gd name="connsiteY357" fmla="*/ 1186146 h 4796589"/>
                  <a:gd name="connsiteX358" fmla="*/ 5429391 w 7905681"/>
                  <a:gd name="connsiteY358" fmla="*/ 1155361 h 4796589"/>
                  <a:gd name="connsiteX359" fmla="*/ 5433343 w 7905681"/>
                  <a:gd name="connsiteY359" fmla="*/ 1147662 h 4796589"/>
                  <a:gd name="connsiteX360" fmla="*/ 5441249 w 7905681"/>
                  <a:gd name="connsiteY360" fmla="*/ 1143808 h 4796589"/>
                  <a:gd name="connsiteX361" fmla="*/ 5453116 w 7905681"/>
                  <a:gd name="connsiteY361" fmla="*/ 1178447 h 4796589"/>
                  <a:gd name="connsiteX362" fmla="*/ 5437295 w 7905681"/>
                  <a:gd name="connsiteY362" fmla="*/ 1197689 h 4796589"/>
                  <a:gd name="connsiteX363" fmla="*/ 5437295 w 7905681"/>
                  <a:gd name="connsiteY363" fmla="*/ 1205388 h 4796589"/>
                  <a:gd name="connsiteX364" fmla="*/ 5445210 w 7905681"/>
                  <a:gd name="connsiteY364" fmla="*/ 1209242 h 4796589"/>
                  <a:gd name="connsiteX365" fmla="*/ 5449164 w 7905681"/>
                  <a:gd name="connsiteY365" fmla="*/ 1209242 h 4796589"/>
                  <a:gd name="connsiteX366" fmla="*/ 5457068 w 7905681"/>
                  <a:gd name="connsiteY366" fmla="*/ 1205388 h 4796589"/>
                  <a:gd name="connsiteX367" fmla="*/ 5461021 w 7905681"/>
                  <a:gd name="connsiteY367" fmla="*/ 1190000 h 4796589"/>
                  <a:gd name="connsiteX368" fmla="*/ 5464973 w 7905681"/>
                  <a:gd name="connsiteY368" fmla="*/ 1186146 h 4796589"/>
                  <a:gd name="connsiteX369" fmla="*/ 5468925 w 7905681"/>
                  <a:gd name="connsiteY369" fmla="*/ 1166904 h 4796589"/>
                  <a:gd name="connsiteX370" fmla="*/ 5468925 w 7905681"/>
                  <a:gd name="connsiteY370" fmla="*/ 1155361 h 4796589"/>
                  <a:gd name="connsiteX371" fmla="*/ 5468925 w 7905681"/>
                  <a:gd name="connsiteY371" fmla="*/ 1139963 h 4796589"/>
                  <a:gd name="connsiteX372" fmla="*/ 5468925 w 7905681"/>
                  <a:gd name="connsiteY372" fmla="*/ 1124566 h 4796589"/>
                  <a:gd name="connsiteX373" fmla="*/ 5480794 w 7905681"/>
                  <a:gd name="connsiteY373" fmla="*/ 1109168 h 4796589"/>
                  <a:gd name="connsiteX374" fmla="*/ 5488698 w 7905681"/>
                  <a:gd name="connsiteY374" fmla="*/ 1101469 h 4796589"/>
                  <a:gd name="connsiteX375" fmla="*/ 5508461 w 7905681"/>
                  <a:gd name="connsiteY375" fmla="*/ 1097625 h 4796589"/>
                  <a:gd name="connsiteX376" fmla="*/ 5516376 w 7905681"/>
                  <a:gd name="connsiteY376" fmla="*/ 1089926 h 4796589"/>
                  <a:gd name="connsiteX377" fmla="*/ 5500556 w 7905681"/>
                  <a:gd name="connsiteY377" fmla="*/ 1074529 h 4796589"/>
                  <a:gd name="connsiteX378" fmla="*/ 5496604 w 7905681"/>
                  <a:gd name="connsiteY378" fmla="*/ 1062985 h 4796589"/>
                  <a:gd name="connsiteX379" fmla="*/ 5504509 w 7905681"/>
                  <a:gd name="connsiteY379" fmla="*/ 1051442 h 4796589"/>
                  <a:gd name="connsiteX380" fmla="*/ 5512424 w 7905681"/>
                  <a:gd name="connsiteY380" fmla="*/ 1039889 h 4796589"/>
                  <a:gd name="connsiteX381" fmla="*/ 5516376 w 7905681"/>
                  <a:gd name="connsiteY381" fmla="*/ 1036044 h 4796589"/>
                  <a:gd name="connsiteX382" fmla="*/ 5516376 w 7905681"/>
                  <a:gd name="connsiteY382" fmla="*/ 1028346 h 4796589"/>
                  <a:gd name="connsiteX383" fmla="*/ 5520328 w 7905681"/>
                  <a:gd name="connsiteY383" fmla="*/ 1024492 h 4796589"/>
                  <a:gd name="connsiteX384" fmla="*/ 5524282 w 7905681"/>
                  <a:gd name="connsiteY384" fmla="*/ 1024492 h 4796589"/>
                  <a:gd name="connsiteX385" fmla="*/ 5540092 w 7905681"/>
                  <a:gd name="connsiteY385" fmla="*/ 1020647 h 4796589"/>
                  <a:gd name="connsiteX386" fmla="*/ 5548006 w 7905681"/>
                  <a:gd name="connsiteY386" fmla="*/ 1020647 h 4796589"/>
                  <a:gd name="connsiteX387" fmla="*/ 5540092 w 7905681"/>
                  <a:gd name="connsiteY387" fmla="*/ 1009103 h 4796589"/>
                  <a:gd name="connsiteX388" fmla="*/ 5524282 w 7905681"/>
                  <a:gd name="connsiteY388" fmla="*/ 997551 h 4796589"/>
                  <a:gd name="connsiteX389" fmla="*/ 5516376 w 7905681"/>
                  <a:gd name="connsiteY389" fmla="*/ 989852 h 4796589"/>
                  <a:gd name="connsiteX390" fmla="*/ 5504509 w 7905681"/>
                  <a:gd name="connsiteY390" fmla="*/ 982163 h 4796589"/>
                  <a:gd name="connsiteX391" fmla="*/ 5484746 w 7905681"/>
                  <a:gd name="connsiteY391" fmla="*/ 974464 h 4796589"/>
                  <a:gd name="connsiteX392" fmla="*/ 5449164 w 7905681"/>
                  <a:gd name="connsiteY392" fmla="*/ 970610 h 4796589"/>
                  <a:gd name="connsiteX393" fmla="*/ 4545885 w 7905681"/>
                  <a:gd name="connsiteY393" fmla="*/ 912118 h 4796589"/>
                  <a:gd name="connsiteX394" fmla="*/ 4534207 w 7905681"/>
                  <a:gd name="connsiteY394" fmla="*/ 921200 h 4796589"/>
                  <a:gd name="connsiteX395" fmla="*/ 4534207 w 7905681"/>
                  <a:gd name="connsiteY395" fmla="*/ 927075 h 4796589"/>
                  <a:gd name="connsiteX396" fmla="*/ 4537434 w 7905681"/>
                  <a:gd name="connsiteY396" fmla="*/ 929012 h 4796589"/>
                  <a:gd name="connsiteX397" fmla="*/ 4537761 w 7905681"/>
                  <a:gd name="connsiteY397" fmla="*/ 920047 h 4796589"/>
                  <a:gd name="connsiteX398" fmla="*/ 4539736 w 7905681"/>
                  <a:gd name="connsiteY398" fmla="*/ 918120 h 4796589"/>
                  <a:gd name="connsiteX399" fmla="*/ 756357 w 7905681"/>
                  <a:gd name="connsiteY399" fmla="*/ 661392 h 4796589"/>
                  <a:gd name="connsiteX400" fmla="*/ 756358 w 7905681"/>
                  <a:gd name="connsiteY400" fmla="*/ 663733 h 4796589"/>
                  <a:gd name="connsiteX401" fmla="*/ 757841 w 7905681"/>
                  <a:gd name="connsiteY401" fmla="*/ 664214 h 4796589"/>
                  <a:gd name="connsiteX402" fmla="*/ 758205 w 7905681"/>
                  <a:gd name="connsiteY402" fmla="*/ 664331 h 4796589"/>
                  <a:gd name="connsiteX403" fmla="*/ 758205 w 7905681"/>
                  <a:gd name="connsiteY403" fmla="*/ 661392 h 4796589"/>
                  <a:gd name="connsiteX404" fmla="*/ 720740 w 7905681"/>
                  <a:gd name="connsiteY404" fmla="*/ 645530 h 4796589"/>
                  <a:gd name="connsiteX405" fmla="*/ 720740 w 7905681"/>
                  <a:gd name="connsiteY405" fmla="*/ 648363 h 4796589"/>
                  <a:gd name="connsiteX406" fmla="*/ 724701 w 7905681"/>
                  <a:gd name="connsiteY406" fmla="*/ 656053 h 4796589"/>
                  <a:gd name="connsiteX407" fmla="*/ 726127 w 7905681"/>
                  <a:gd name="connsiteY407" fmla="*/ 656514 h 4796589"/>
                  <a:gd name="connsiteX408" fmla="*/ 723207 w 7905681"/>
                  <a:gd name="connsiteY408" fmla="*/ 650815 h 4796589"/>
                  <a:gd name="connsiteX409" fmla="*/ 722713 w 7905681"/>
                  <a:gd name="connsiteY409" fmla="*/ 649854 h 4796589"/>
                  <a:gd name="connsiteX410" fmla="*/ 722713 w 7905681"/>
                  <a:gd name="connsiteY410" fmla="*/ 646012 h 4796589"/>
                  <a:gd name="connsiteX411" fmla="*/ 3889429 w 7905681"/>
                  <a:gd name="connsiteY411" fmla="*/ 506825 h 4796589"/>
                  <a:gd name="connsiteX412" fmla="*/ 3889794 w 7905681"/>
                  <a:gd name="connsiteY412" fmla="*/ 508595 h 4796589"/>
                  <a:gd name="connsiteX413" fmla="*/ 3889794 w 7905681"/>
                  <a:gd name="connsiteY413" fmla="*/ 508249 h 4796589"/>
                  <a:gd name="connsiteX414" fmla="*/ 7620829 w 7905681"/>
                  <a:gd name="connsiteY414" fmla="*/ 326734 h 4796589"/>
                  <a:gd name="connsiteX415" fmla="*/ 7681538 w 7905681"/>
                  <a:gd name="connsiteY415" fmla="*/ 363033 h 4796589"/>
                  <a:gd name="connsiteX416" fmla="*/ 7690876 w 7905681"/>
                  <a:gd name="connsiteY416" fmla="*/ 376646 h 4796589"/>
                  <a:gd name="connsiteX417" fmla="*/ 7700214 w 7905681"/>
                  <a:gd name="connsiteY417" fmla="*/ 408411 h 4796589"/>
                  <a:gd name="connsiteX418" fmla="*/ 7709556 w 7905681"/>
                  <a:gd name="connsiteY418" fmla="*/ 444716 h 4796589"/>
                  <a:gd name="connsiteX419" fmla="*/ 7718895 w 7905681"/>
                  <a:gd name="connsiteY419" fmla="*/ 467410 h 4796589"/>
                  <a:gd name="connsiteX420" fmla="*/ 7728232 w 7905681"/>
                  <a:gd name="connsiteY420" fmla="*/ 508247 h 4796589"/>
                  <a:gd name="connsiteX421" fmla="*/ 7746913 w 7905681"/>
                  <a:gd name="connsiteY421" fmla="*/ 549086 h 4796589"/>
                  <a:gd name="connsiteX422" fmla="*/ 7751580 w 7905681"/>
                  <a:gd name="connsiteY422" fmla="*/ 580853 h 4796589"/>
                  <a:gd name="connsiteX423" fmla="*/ 7765589 w 7905681"/>
                  <a:gd name="connsiteY423" fmla="*/ 603545 h 4796589"/>
                  <a:gd name="connsiteX424" fmla="*/ 7784269 w 7905681"/>
                  <a:gd name="connsiteY424" fmla="*/ 612618 h 4796589"/>
                  <a:gd name="connsiteX425" fmla="*/ 7802945 w 7905681"/>
                  <a:gd name="connsiteY425" fmla="*/ 612618 h 4796589"/>
                  <a:gd name="connsiteX426" fmla="*/ 7812287 w 7905681"/>
                  <a:gd name="connsiteY426" fmla="*/ 608085 h 4796589"/>
                  <a:gd name="connsiteX427" fmla="*/ 7826297 w 7905681"/>
                  <a:gd name="connsiteY427" fmla="*/ 603545 h 4796589"/>
                  <a:gd name="connsiteX428" fmla="*/ 7830964 w 7905681"/>
                  <a:gd name="connsiteY428" fmla="*/ 617158 h 4796589"/>
                  <a:gd name="connsiteX429" fmla="*/ 7830964 w 7905681"/>
                  <a:gd name="connsiteY429" fmla="*/ 635311 h 4796589"/>
                  <a:gd name="connsiteX430" fmla="*/ 7835635 w 7905681"/>
                  <a:gd name="connsiteY430" fmla="*/ 657996 h 4796589"/>
                  <a:gd name="connsiteX431" fmla="*/ 7844973 w 7905681"/>
                  <a:gd name="connsiteY431" fmla="*/ 676149 h 4796589"/>
                  <a:gd name="connsiteX432" fmla="*/ 7854311 w 7905681"/>
                  <a:gd name="connsiteY432" fmla="*/ 676149 h 4796589"/>
                  <a:gd name="connsiteX433" fmla="*/ 7872991 w 7905681"/>
                  <a:gd name="connsiteY433" fmla="*/ 676149 h 4796589"/>
                  <a:gd name="connsiteX434" fmla="*/ 7882330 w 7905681"/>
                  <a:gd name="connsiteY434" fmla="*/ 698842 h 4796589"/>
                  <a:gd name="connsiteX435" fmla="*/ 7891672 w 7905681"/>
                  <a:gd name="connsiteY435" fmla="*/ 703381 h 4796589"/>
                  <a:gd name="connsiteX436" fmla="*/ 7891672 w 7905681"/>
                  <a:gd name="connsiteY436" fmla="*/ 707915 h 4796589"/>
                  <a:gd name="connsiteX437" fmla="*/ 7882330 w 7905681"/>
                  <a:gd name="connsiteY437" fmla="*/ 716995 h 4796589"/>
                  <a:gd name="connsiteX438" fmla="*/ 7887000 w 7905681"/>
                  <a:gd name="connsiteY438" fmla="*/ 726068 h 4796589"/>
                  <a:gd name="connsiteX439" fmla="*/ 7896339 w 7905681"/>
                  <a:gd name="connsiteY439" fmla="*/ 726068 h 4796589"/>
                  <a:gd name="connsiteX440" fmla="*/ 7901010 w 7905681"/>
                  <a:gd name="connsiteY440" fmla="*/ 726068 h 4796589"/>
                  <a:gd name="connsiteX441" fmla="*/ 7905681 w 7905681"/>
                  <a:gd name="connsiteY441" fmla="*/ 730608 h 4796589"/>
                  <a:gd name="connsiteX442" fmla="*/ 7901010 w 7905681"/>
                  <a:gd name="connsiteY442" fmla="*/ 757834 h 4796589"/>
                  <a:gd name="connsiteX443" fmla="*/ 7891672 w 7905681"/>
                  <a:gd name="connsiteY443" fmla="*/ 766906 h 4796589"/>
                  <a:gd name="connsiteX444" fmla="*/ 7872991 w 7905681"/>
                  <a:gd name="connsiteY444" fmla="*/ 766906 h 4796589"/>
                  <a:gd name="connsiteX445" fmla="*/ 7858982 w 7905681"/>
                  <a:gd name="connsiteY445" fmla="*/ 780526 h 4796589"/>
                  <a:gd name="connsiteX446" fmla="*/ 7854311 w 7905681"/>
                  <a:gd name="connsiteY446" fmla="*/ 785059 h 4796589"/>
                  <a:gd name="connsiteX447" fmla="*/ 7844973 w 7905681"/>
                  <a:gd name="connsiteY447" fmla="*/ 785059 h 4796589"/>
                  <a:gd name="connsiteX448" fmla="*/ 7844973 w 7905681"/>
                  <a:gd name="connsiteY448" fmla="*/ 798671 h 4796589"/>
                  <a:gd name="connsiteX449" fmla="*/ 7840306 w 7905681"/>
                  <a:gd name="connsiteY449" fmla="*/ 803212 h 4796589"/>
                  <a:gd name="connsiteX450" fmla="*/ 7830964 w 7905681"/>
                  <a:gd name="connsiteY450" fmla="*/ 803212 h 4796589"/>
                  <a:gd name="connsiteX451" fmla="*/ 7812287 w 7905681"/>
                  <a:gd name="connsiteY451" fmla="*/ 803212 h 4796589"/>
                  <a:gd name="connsiteX452" fmla="*/ 7812287 w 7905681"/>
                  <a:gd name="connsiteY452" fmla="*/ 830438 h 4796589"/>
                  <a:gd name="connsiteX453" fmla="*/ 7802945 w 7905681"/>
                  <a:gd name="connsiteY453" fmla="*/ 830438 h 4796589"/>
                  <a:gd name="connsiteX454" fmla="*/ 7798278 w 7905681"/>
                  <a:gd name="connsiteY454" fmla="*/ 830438 h 4796589"/>
                  <a:gd name="connsiteX455" fmla="*/ 7802945 w 7905681"/>
                  <a:gd name="connsiteY455" fmla="*/ 848590 h 4796589"/>
                  <a:gd name="connsiteX456" fmla="*/ 7793608 w 7905681"/>
                  <a:gd name="connsiteY456" fmla="*/ 853130 h 4796589"/>
                  <a:gd name="connsiteX457" fmla="*/ 7779599 w 7905681"/>
                  <a:gd name="connsiteY457" fmla="*/ 844057 h 4796589"/>
                  <a:gd name="connsiteX458" fmla="*/ 7765589 w 7905681"/>
                  <a:gd name="connsiteY458" fmla="*/ 830438 h 4796589"/>
                  <a:gd name="connsiteX459" fmla="*/ 7760922 w 7905681"/>
                  <a:gd name="connsiteY459" fmla="*/ 834977 h 4796589"/>
                  <a:gd name="connsiteX460" fmla="*/ 7760922 w 7905681"/>
                  <a:gd name="connsiteY460" fmla="*/ 844057 h 4796589"/>
                  <a:gd name="connsiteX461" fmla="*/ 7770260 w 7905681"/>
                  <a:gd name="connsiteY461" fmla="*/ 853130 h 4796589"/>
                  <a:gd name="connsiteX462" fmla="*/ 7779599 w 7905681"/>
                  <a:gd name="connsiteY462" fmla="*/ 862203 h 4796589"/>
                  <a:gd name="connsiteX463" fmla="*/ 7765589 w 7905681"/>
                  <a:gd name="connsiteY463" fmla="*/ 875823 h 4796589"/>
                  <a:gd name="connsiteX464" fmla="*/ 7751580 w 7905681"/>
                  <a:gd name="connsiteY464" fmla="*/ 880356 h 4796589"/>
                  <a:gd name="connsiteX465" fmla="*/ 7751580 w 7905681"/>
                  <a:gd name="connsiteY465" fmla="*/ 862203 h 4796589"/>
                  <a:gd name="connsiteX466" fmla="*/ 7751580 w 7905681"/>
                  <a:gd name="connsiteY466" fmla="*/ 853130 h 4796589"/>
                  <a:gd name="connsiteX467" fmla="*/ 7737571 w 7905681"/>
                  <a:gd name="connsiteY467" fmla="*/ 848590 h 4796589"/>
                  <a:gd name="connsiteX468" fmla="*/ 7728232 w 7905681"/>
                  <a:gd name="connsiteY468" fmla="*/ 853130 h 4796589"/>
                  <a:gd name="connsiteX469" fmla="*/ 7728232 w 7905681"/>
                  <a:gd name="connsiteY469" fmla="*/ 871282 h 4796589"/>
                  <a:gd name="connsiteX470" fmla="*/ 7728232 w 7905681"/>
                  <a:gd name="connsiteY470" fmla="*/ 880356 h 4796589"/>
                  <a:gd name="connsiteX471" fmla="*/ 7704886 w 7905681"/>
                  <a:gd name="connsiteY471" fmla="*/ 880356 h 4796589"/>
                  <a:gd name="connsiteX472" fmla="*/ 7700214 w 7905681"/>
                  <a:gd name="connsiteY472" fmla="*/ 871282 h 4796589"/>
                  <a:gd name="connsiteX473" fmla="*/ 7681538 w 7905681"/>
                  <a:gd name="connsiteY473" fmla="*/ 853130 h 4796589"/>
                  <a:gd name="connsiteX474" fmla="*/ 7681538 w 7905681"/>
                  <a:gd name="connsiteY474" fmla="*/ 862203 h 4796589"/>
                  <a:gd name="connsiteX475" fmla="*/ 7676867 w 7905681"/>
                  <a:gd name="connsiteY475" fmla="*/ 875823 h 4796589"/>
                  <a:gd name="connsiteX476" fmla="*/ 7676867 w 7905681"/>
                  <a:gd name="connsiteY476" fmla="*/ 884896 h 4796589"/>
                  <a:gd name="connsiteX477" fmla="*/ 7681538 w 7905681"/>
                  <a:gd name="connsiteY477" fmla="*/ 898509 h 4796589"/>
                  <a:gd name="connsiteX478" fmla="*/ 7681538 w 7905681"/>
                  <a:gd name="connsiteY478" fmla="*/ 907589 h 4796589"/>
                  <a:gd name="connsiteX479" fmla="*/ 7676867 w 7905681"/>
                  <a:gd name="connsiteY479" fmla="*/ 925735 h 4796589"/>
                  <a:gd name="connsiteX480" fmla="*/ 7681538 w 7905681"/>
                  <a:gd name="connsiteY480" fmla="*/ 939354 h 4796589"/>
                  <a:gd name="connsiteX481" fmla="*/ 7676867 w 7905681"/>
                  <a:gd name="connsiteY481" fmla="*/ 957500 h 4796589"/>
                  <a:gd name="connsiteX482" fmla="*/ 7672196 w 7905681"/>
                  <a:gd name="connsiteY482" fmla="*/ 966580 h 4796589"/>
                  <a:gd name="connsiteX483" fmla="*/ 7658191 w 7905681"/>
                  <a:gd name="connsiteY483" fmla="*/ 971113 h 4796589"/>
                  <a:gd name="connsiteX484" fmla="*/ 7644182 w 7905681"/>
                  <a:gd name="connsiteY484" fmla="*/ 957500 h 4796589"/>
                  <a:gd name="connsiteX485" fmla="*/ 7634838 w 7905681"/>
                  <a:gd name="connsiteY485" fmla="*/ 957500 h 4796589"/>
                  <a:gd name="connsiteX486" fmla="*/ 7639510 w 7905681"/>
                  <a:gd name="connsiteY486" fmla="*/ 980193 h 4796589"/>
                  <a:gd name="connsiteX487" fmla="*/ 7634838 w 7905681"/>
                  <a:gd name="connsiteY487" fmla="*/ 993805 h 4796589"/>
                  <a:gd name="connsiteX488" fmla="*/ 7620829 w 7905681"/>
                  <a:gd name="connsiteY488" fmla="*/ 998346 h 4796589"/>
                  <a:gd name="connsiteX489" fmla="*/ 7611492 w 7905681"/>
                  <a:gd name="connsiteY489" fmla="*/ 993805 h 4796589"/>
                  <a:gd name="connsiteX490" fmla="*/ 7592816 w 7905681"/>
                  <a:gd name="connsiteY490" fmla="*/ 993805 h 4796589"/>
                  <a:gd name="connsiteX491" fmla="*/ 7597483 w 7905681"/>
                  <a:gd name="connsiteY491" fmla="*/ 1002878 h 4796589"/>
                  <a:gd name="connsiteX492" fmla="*/ 7602154 w 7905681"/>
                  <a:gd name="connsiteY492" fmla="*/ 1002878 h 4796589"/>
                  <a:gd name="connsiteX493" fmla="*/ 7602154 w 7905681"/>
                  <a:gd name="connsiteY493" fmla="*/ 1007419 h 4796589"/>
                  <a:gd name="connsiteX494" fmla="*/ 7602154 w 7905681"/>
                  <a:gd name="connsiteY494" fmla="*/ 1021031 h 4796589"/>
                  <a:gd name="connsiteX495" fmla="*/ 7597483 w 7905681"/>
                  <a:gd name="connsiteY495" fmla="*/ 1021031 h 4796589"/>
                  <a:gd name="connsiteX496" fmla="*/ 7592816 w 7905681"/>
                  <a:gd name="connsiteY496" fmla="*/ 1016499 h 4796589"/>
                  <a:gd name="connsiteX497" fmla="*/ 7583473 w 7905681"/>
                  <a:gd name="connsiteY497" fmla="*/ 1007419 h 4796589"/>
                  <a:gd name="connsiteX498" fmla="*/ 7583473 w 7905681"/>
                  <a:gd name="connsiteY498" fmla="*/ 1021031 h 4796589"/>
                  <a:gd name="connsiteX499" fmla="*/ 7578806 w 7905681"/>
                  <a:gd name="connsiteY499" fmla="*/ 1025571 h 4796589"/>
                  <a:gd name="connsiteX500" fmla="*/ 7569464 w 7905681"/>
                  <a:gd name="connsiteY500" fmla="*/ 1030111 h 4796589"/>
                  <a:gd name="connsiteX501" fmla="*/ 7569464 w 7905681"/>
                  <a:gd name="connsiteY501" fmla="*/ 1025571 h 4796589"/>
                  <a:gd name="connsiteX502" fmla="*/ 7564797 w 7905681"/>
                  <a:gd name="connsiteY502" fmla="*/ 1021031 h 4796589"/>
                  <a:gd name="connsiteX503" fmla="*/ 7555455 w 7905681"/>
                  <a:gd name="connsiteY503" fmla="*/ 1030111 h 4796589"/>
                  <a:gd name="connsiteX504" fmla="*/ 7555455 w 7905681"/>
                  <a:gd name="connsiteY504" fmla="*/ 1034644 h 4796589"/>
                  <a:gd name="connsiteX505" fmla="*/ 7546116 w 7905681"/>
                  <a:gd name="connsiteY505" fmla="*/ 1043724 h 4796589"/>
                  <a:gd name="connsiteX506" fmla="*/ 7546116 w 7905681"/>
                  <a:gd name="connsiteY506" fmla="*/ 1048264 h 4796589"/>
                  <a:gd name="connsiteX507" fmla="*/ 7546116 w 7905681"/>
                  <a:gd name="connsiteY507" fmla="*/ 1057338 h 4796589"/>
                  <a:gd name="connsiteX508" fmla="*/ 7550788 w 7905681"/>
                  <a:gd name="connsiteY508" fmla="*/ 1057338 h 4796589"/>
                  <a:gd name="connsiteX509" fmla="*/ 7564797 w 7905681"/>
                  <a:gd name="connsiteY509" fmla="*/ 1057338 h 4796589"/>
                  <a:gd name="connsiteX510" fmla="*/ 7564797 w 7905681"/>
                  <a:gd name="connsiteY510" fmla="*/ 1080030 h 4796589"/>
                  <a:gd name="connsiteX511" fmla="*/ 7550788 w 7905681"/>
                  <a:gd name="connsiteY511" fmla="*/ 1080030 h 4796589"/>
                  <a:gd name="connsiteX512" fmla="*/ 7546116 w 7905681"/>
                  <a:gd name="connsiteY512" fmla="*/ 1080030 h 4796589"/>
                  <a:gd name="connsiteX513" fmla="*/ 7536779 w 7905681"/>
                  <a:gd name="connsiteY513" fmla="*/ 1080030 h 4796589"/>
                  <a:gd name="connsiteX514" fmla="*/ 7536779 w 7905681"/>
                  <a:gd name="connsiteY514" fmla="*/ 1093643 h 4796589"/>
                  <a:gd name="connsiteX515" fmla="*/ 7532107 w 7905681"/>
                  <a:gd name="connsiteY515" fmla="*/ 1102716 h 4796589"/>
                  <a:gd name="connsiteX516" fmla="*/ 7532107 w 7905681"/>
                  <a:gd name="connsiteY516" fmla="*/ 1116328 h 4796589"/>
                  <a:gd name="connsiteX517" fmla="*/ 7522770 w 7905681"/>
                  <a:gd name="connsiteY517" fmla="*/ 1116328 h 4796589"/>
                  <a:gd name="connsiteX518" fmla="*/ 7518098 w 7905681"/>
                  <a:gd name="connsiteY518" fmla="*/ 1125408 h 4796589"/>
                  <a:gd name="connsiteX519" fmla="*/ 7518098 w 7905681"/>
                  <a:gd name="connsiteY519" fmla="*/ 1134481 h 4796589"/>
                  <a:gd name="connsiteX520" fmla="*/ 7518098 w 7905681"/>
                  <a:gd name="connsiteY520" fmla="*/ 1148094 h 4796589"/>
                  <a:gd name="connsiteX521" fmla="*/ 7518098 w 7905681"/>
                  <a:gd name="connsiteY521" fmla="*/ 1152634 h 4796589"/>
                  <a:gd name="connsiteX522" fmla="*/ 7513432 w 7905681"/>
                  <a:gd name="connsiteY522" fmla="*/ 1166247 h 4796589"/>
                  <a:gd name="connsiteX523" fmla="*/ 7513432 w 7905681"/>
                  <a:gd name="connsiteY523" fmla="*/ 1175327 h 4796589"/>
                  <a:gd name="connsiteX524" fmla="*/ 7508666 w 7905681"/>
                  <a:gd name="connsiteY524" fmla="*/ 1171159 h 4796589"/>
                  <a:gd name="connsiteX525" fmla="*/ 7499423 w 7905681"/>
                  <a:gd name="connsiteY525" fmla="*/ 1207092 h 4796589"/>
                  <a:gd name="connsiteX526" fmla="*/ 7504092 w 7905681"/>
                  <a:gd name="connsiteY526" fmla="*/ 1220705 h 4796589"/>
                  <a:gd name="connsiteX527" fmla="*/ 7466735 w 7905681"/>
                  <a:gd name="connsiteY527" fmla="*/ 1234317 h 4796589"/>
                  <a:gd name="connsiteX528" fmla="*/ 7462066 w 7905681"/>
                  <a:gd name="connsiteY528" fmla="*/ 1257010 h 4796589"/>
                  <a:gd name="connsiteX529" fmla="*/ 7289290 w 7905681"/>
                  <a:gd name="connsiteY529" fmla="*/ 1297852 h 4796589"/>
                  <a:gd name="connsiteX530" fmla="*/ 7279950 w 7905681"/>
                  <a:gd name="connsiteY530" fmla="*/ 1266085 h 4796589"/>
                  <a:gd name="connsiteX531" fmla="*/ 7284619 w 7905681"/>
                  <a:gd name="connsiteY531" fmla="*/ 1225242 h 4796589"/>
                  <a:gd name="connsiteX532" fmla="*/ 7279950 w 7905681"/>
                  <a:gd name="connsiteY532" fmla="*/ 1175325 h 4796589"/>
                  <a:gd name="connsiteX533" fmla="*/ 7275281 w 7905681"/>
                  <a:gd name="connsiteY533" fmla="*/ 1125407 h 4796589"/>
                  <a:gd name="connsiteX534" fmla="*/ 7289290 w 7905681"/>
                  <a:gd name="connsiteY534" fmla="*/ 1057340 h 4796589"/>
                  <a:gd name="connsiteX535" fmla="*/ 7289290 w 7905681"/>
                  <a:gd name="connsiteY535" fmla="*/ 998347 h 4796589"/>
                  <a:gd name="connsiteX536" fmla="*/ 7331316 w 7905681"/>
                  <a:gd name="connsiteY536" fmla="*/ 966584 h 4796589"/>
                  <a:gd name="connsiteX537" fmla="*/ 7331316 w 7905681"/>
                  <a:gd name="connsiteY537" fmla="*/ 948429 h 4796589"/>
                  <a:gd name="connsiteX538" fmla="*/ 7317307 w 7905681"/>
                  <a:gd name="connsiteY538" fmla="*/ 930279 h 4796589"/>
                  <a:gd name="connsiteX539" fmla="*/ 7317307 w 7905681"/>
                  <a:gd name="connsiteY539" fmla="*/ 907592 h 4796589"/>
                  <a:gd name="connsiteX540" fmla="*/ 7317307 w 7905681"/>
                  <a:gd name="connsiteY540" fmla="*/ 871287 h 4796589"/>
                  <a:gd name="connsiteX541" fmla="*/ 7303298 w 7905681"/>
                  <a:gd name="connsiteY541" fmla="*/ 853137 h 4796589"/>
                  <a:gd name="connsiteX542" fmla="*/ 7312638 w 7905681"/>
                  <a:gd name="connsiteY542" fmla="*/ 834982 h 4796589"/>
                  <a:gd name="connsiteX543" fmla="*/ 7317307 w 7905681"/>
                  <a:gd name="connsiteY543" fmla="*/ 821369 h 4796589"/>
                  <a:gd name="connsiteX544" fmla="*/ 7317307 w 7905681"/>
                  <a:gd name="connsiteY544" fmla="*/ 798681 h 4796589"/>
                  <a:gd name="connsiteX545" fmla="*/ 7340655 w 7905681"/>
                  <a:gd name="connsiteY545" fmla="*/ 798681 h 4796589"/>
                  <a:gd name="connsiteX546" fmla="*/ 7359333 w 7905681"/>
                  <a:gd name="connsiteY546" fmla="*/ 794144 h 4796589"/>
                  <a:gd name="connsiteX547" fmla="*/ 7447558 w 7905681"/>
                  <a:gd name="connsiteY547" fmla="*/ 1073717 h 4796589"/>
                  <a:gd name="connsiteX548" fmla="*/ 7359335 w 7905681"/>
                  <a:gd name="connsiteY548" fmla="*/ 794139 h 4796589"/>
                  <a:gd name="connsiteX549" fmla="*/ 7364002 w 7905681"/>
                  <a:gd name="connsiteY549" fmla="*/ 780526 h 4796589"/>
                  <a:gd name="connsiteX550" fmla="*/ 7392020 w 7905681"/>
                  <a:gd name="connsiteY550" fmla="*/ 780526 h 4796589"/>
                  <a:gd name="connsiteX551" fmla="*/ 7392020 w 7905681"/>
                  <a:gd name="connsiteY551" fmla="*/ 757834 h 4796589"/>
                  <a:gd name="connsiteX552" fmla="*/ 7406029 w 7905681"/>
                  <a:gd name="connsiteY552" fmla="*/ 753293 h 4796589"/>
                  <a:gd name="connsiteX553" fmla="*/ 7406029 w 7905681"/>
                  <a:gd name="connsiteY553" fmla="*/ 721528 h 4796589"/>
                  <a:gd name="connsiteX554" fmla="*/ 7415367 w 7905681"/>
                  <a:gd name="connsiteY554" fmla="*/ 698842 h 4796589"/>
                  <a:gd name="connsiteX555" fmla="*/ 7415367 w 7905681"/>
                  <a:gd name="connsiteY555" fmla="*/ 671616 h 4796589"/>
                  <a:gd name="connsiteX556" fmla="*/ 7424705 w 7905681"/>
                  <a:gd name="connsiteY556" fmla="*/ 657996 h 4796589"/>
                  <a:gd name="connsiteX557" fmla="*/ 7429376 w 7905681"/>
                  <a:gd name="connsiteY557" fmla="*/ 648923 h 4796589"/>
                  <a:gd name="connsiteX558" fmla="*/ 7420038 w 7905681"/>
                  <a:gd name="connsiteY558" fmla="*/ 639850 h 4796589"/>
                  <a:gd name="connsiteX559" fmla="*/ 7415367 w 7905681"/>
                  <a:gd name="connsiteY559" fmla="*/ 617158 h 4796589"/>
                  <a:gd name="connsiteX560" fmla="*/ 7420038 w 7905681"/>
                  <a:gd name="connsiteY560" fmla="*/ 571780 h 4796589"/>
                  <a:gd name="connsiteX561" fmla="*/ 7429376 w 7905681"/>
                  <a:gd name="connsiteY561" fmla="*/ 530941 h 4796589"/>
                  <a:gd name="connsiteX562" fmla="*/ 7452724 w 7905681"/>
                  <a:gd name="connsiteY562" fmla="*/ 476482 h 4796589"/>
                  <a:gd name="connsiteX563" fmla="*/ 7462066 w 7905681"/>
                  <a:gd name="connsiteY563" fmla="*/ 426564 h 4796589"/>
                  <a:gd name="connsiteX564" fmla="*/ 7485414 w 7905681"/>
                  <a:gd name="connsiteY564" fmla="*/ 358492 h 4796589"/>
                  <a:gd name="connsiteX565" fmla="*/ 7494751 w 7905681"/>
                  <a:gd name="connsiteY565" fmla="*/ 349419 h 4796589"/>
                  <a:gd name="connsiteX566" fmla="*/ 7499423 w 7905681"/>
                  <a:gd name="connsiteY566" fmla="*/ 349419 h 4796589"/>
                  <a:gd name="connsiteX567" fmla="*/ 7518098 w 7905681"/>
                  <a:gd name="connsiteY567" fmla="*/ 353960 h 4796589"/>
                  <a:gd name="connsiteX568" fmla="*/ 7541451 w 7905681"/>
                  <a:gd name="connsiteY568" fmla="*/ 367572 h 4796589"/>
                  <a:gd name="connsiteX569" fmla="*/ 7555455 w 7905681"/>
                  <a:gd name="connsiteY569" fmla="*/ 376646 h 4796589"/>
                  <a:gd name="connsiteX570" fmla="*/ 7569464 w 7905681"/>
                  <a:gd name="connsiteY570" fmla="*/ 376646 h 4796589"/>
                  <a:gd name="connsiteX571" fmla="*/ 7592816 w 7905681"/>
                  <a:gd name="connsiteY571" fmla="*/ 358492 h 4796589"/>
                  <a:gd name="connsiteX572" fmla="*/ 7606820 w 7905681"/>
                  <a:gd name="connsiteY572" fmla="*/ 340346 h 4796589"/>
                  <a:gd name="connsiteX573" fmla="*/ 687232 w 7905681"/>
                  <a:gd name="connsiteY573" fmla="*/ 0 h 4796589"/>
                  <a:gd name="connsiteX574" fmla="*/ 959288 w 7905681"/>
                  <a:gd name="connsiteY574" fmla="*/ 73061 h 4796589"/>
                  <a:gd name="connsiteX575" fmla="*/ 1314140 w 7905681"/>
                  <a:gd name="connsiteY575" fmla="*/ 165342 h 4796589"/>
                  <a:gd name="connsiteX576" fmla="*/ 1357509 w 7905681"/>
                  <a:gd name="connsiteY576" fmla="*/ 173039 h 4796589"/>
                  <a:gd name="connsiteX577" fmla="*/ 1400887 w 7905681"/>
                  <a:gd name="connsiteY577" fmla="*/ 180729 h 4796589"/>
                  <a:gd name="connsiteX578" fmla="*/ 1399289 w 7905681"/>
                  <a:gd name="connsiteY578" fmla="*/ 188098 h 4796589"/>
                  <a:gd name="connsiteX579" fmla="*/ 1399992 w 7905681"/>
                  <a:gd name="connsiteY579" fmla="*/ 188245 h 4796589"/>
                  <a:gd name="connsiteX580" fmla="*/ 1402445 w 7905681"/>
                  <a:gd name="connsiteY580" fmla="*/ 176985 h 4796589"/>
                  <a:gd name="connsiteX581" fmla="*/ 1528933 w 7905681"/>
                  <a:gd name="connsiteY581" fmla="*/ 207731 h 4796589"/>
                  <a:gd name="connsiteX582" fmla="*/ 1528710 w 7905681"/>
                  <a:gd name="connsiteY582" fmla="*/ 208811 h 4796589"/>
                  <a:gd name="connsiteX583" fmla="*/ 1546127 w 7905681"/>
                  <a:gd name="connsiteY583" fmla="*/ 212475 h 4796589"/>
                  <a:gd name="connsiteX584" fmla="*/ 2212298 w 7905681"/>
                  <a:gd name="connsiteY584" fmla="*/ 335918 h 4796589"/>
                  <a:gd name="connsiteX585" fmla="*/ 3030587 w 7905681"/>
                  <a:gd name="connsiteY585" fmla="*/ 439964 h 4796589"/>
                  <a:gd name="connsiteX586" fmla="*/ 3030561 w 7905681"/>
                  <a:gd name="connsiteY586" fmla="*/ 440233 h 4796589"/>
                  <a:gd name="connsiteX587" fmla="*/ 3040751 w 7905681"/>
                  <a:gd name="connsiteY587" fmla="*/ 441180 h 4796589"/>
                  <a:gd name="connsiteX588" fmla="*/ 3358931 w 7905681"/>
                  <a:gd name="connsiteY588" fmla="*/ 467046 h 4796589"/>
                  <a:gd name="connsiteX589" fmla="*/ 3885968 w 7905681"/>
                  <a:gd name="connsiteY589" fmla="*/ 490069 h 4796589"/>
                  <a:gd name="connsiteX590" fmla="*/ 3885973 w 7905681"/>
                  <a:gd name="connsiteY590" fmla="*/ 490092 h 4796589"/>
                  <a:gd name="connsiteX591" fmla="*/ 4127952 w 7905681"/>
                  <a:gd name="connsiteY591" fmla="*/ 490092 h 4796589"/>
                  <a:gd name="connsiteX592" fmla="*/ 4137285 w 7905681"/>
                  <a:gd name="connsiteY592" fmla="*/ 471944 h 4796589"/>
                  <a:gd name="connsiteX593" fmla="*/ 4146625 w 7905681"/>
                  <a:gd name="connsiteY593" fmla="*/ 462867 h 4796589"/>
                  <a:gd name="connsiteX594" fmla="*/ 4146625 w 7905681"/>
                  <a:gd name="connsiteY594" fmla="*/ 417493 h 4796589"/>
                  <a:gd name="connsiteX595" fmla="*/ 4165306 w 7905681"/>
                  <a:gd name="connsiteY595" fmla="*/ 426562 h 4796589"/>
                  <a:gd name="connsiteX596" fmla="*/ 4174647 w 7905681"/>
                  <a:gd name="connsiteY596" fmla="*/ 440179 h 4796589"/>
                  <a:gd name="connsiteX597" fmla="*/ 4155966 w 7905681"/>
                  <a:gd name="connsiteY597" fmla="*/ 453788 h 4796589"/>
                  <a:gd name="connsiteX598" fmla="*/ 4151295 w 7905681"/>
                  <a:gd name="connsiteY598" fmla="*/ 471944 h 4796589"/>
                  <a:gd name="connsiteX599" fmla="*/ 4137285 w 7905681"/>
                  <a:gd name="connsiteY599" fmla="*/ 490092 h 4796589"/>
                  <a:gd name="connsiteX600" fmla="*/ 4141954 w 7905681"/>
                  <a:gd name="connsiteY600" fmla="*/ 508249 h 4796589"/>
                  <a:gd name="connsiteX601" fmla="*/ 4155966 w 7905681"/>
                  <a:gd name="connsiteY601" fmla="*/ 508249 h 4796589"/>
                  <a:gd name="connsiteX602" fmla="*/ 4174647 w 7905681"/>
                  <a:gd name="connsiteY602" fmla="*/ 508249 h 4796589"/>
                  <a:gd name="connsiteX603" fmla="*/ 4193319 w 7905681"/>
                  <a:gd name="connsiteY603" fmla="*/ 508249 h 4796589"/>
                  <a:gd name="connsiteX604" fmla="*/ 4202660 w 7905681"/>
                  <a:gd name="connsiteY604" fmla="*/ 526395 h 4796589"/>
                  <a:gd name="connsiteX605" fmla="*/ 4226011 w 7905681"/>
                  <a:gd name="connsiteY605" fmla="*/ 562700 h 4796589"/>
                  <a:gd name="connsiteX606" fmla="*/ 4258695 w 7905681"/>
                  <a:gd name="connsiteY606" fmla="*/ 571779 h 4796589"/>
                  <a:gd name="connsiteX607" fmla="*/ 4277376 w 7905681"/>
                  <a:gd name="connsiteY607" fmla="*/ 571779 h 4796589"/>
                  <a:gd name="connsiteX608" fmla="*/ 4291386 w 7905681"/>
                  <a:gd name="connsiteY608" fmla="*/ 571779 h 4796589"/>
                  <a:gd name="connsiteX609" fmla="*/ 4319400 w 7905681"/>
                  <a:gd name="connsiteY609" fmla="*/ 594465 h 4796589"/>
                  <a:gd name="connsiteX610" fmla="*/ 4338081 w 7905681"/>
                  <a:gd name="connsiteY610" fmla="*/ 594465 h 4796589"/>
                  <a:gd name="connsiteX611" fmla="*/ 4352092 w 7905681"/>
                  <a:gd name="connsiteY611" fmla="*/ 576318 h 4796589"/>
                  <a:gd name="connsiteX612" fmla="*/ 4375435 w 7905681"/>
                  <a:gd name="connsiteY612" fmla="*/ 576318 h 4796589"/>
                  <a:gd name="connsiteX613" fmla="*/ 4394116 w 7905681"/>
                  <a:gd name="connsiteY613" fmla="*/ 576318 h 4796589"/>
                  <a:gd name="connsiteX614" fmla="*/ 4417468 w 7905681"/>
                  <a:gd name="connsiteY614" fmla="*/ 576318 h 4796589"/>
                  <a:gd name="connsiteX615" fmla="*/ 4440811 w 7905681"/>
                  <a:gd name="connsiteY615" fmla="*/ 576318 h 4796589"/>
                  <a:gd name="connsiteX616" fmla="*/ 4459492 w 7905681"/>
                  <a:gd name="connsiteY616" fmla="*/ 580856 h 4796589"/>
                  <a:gd name="connsiteX617" fmla="*/ 4445480 w 7905681"/>
                  <a:gd name="connsiteY617" fmla="*/ 594465 h 4796589"/>
                  <a:gd name="connsiteX618" fmla="*/ 4417468 w 7905681"/>
                  <a:gd name="connsiteY618" fmla="*/ 580856 h 4796589"/>
                  <a:gd name="connsiteX619" fmla="*/ 4440811 w 7905681"/>
                  <a:gd name="connsiteY619" fmla="*/ 603543 h 4796589"/>
                  <a:gd name="connsiteX620" fmla="*/ 4482843 w 7905681"/>
                  <a:gd name="connsiteY620" fmla="*/ 608082 h 4796589"/>
                  <a:gd name="connsiteX621" fmla="*/ 4487512 w 7905681"/>
                  <a:gd name="connsiteY621" fmla="*/ 612621 h 4796589"/>
                  <a:gd name="connsiteX622" fmla="*/ 4506186 w 7905681"/>
                  <a:gd name="connsiteY622" fmla="*/ 621700 h 4796589"/>
                  <a:gd name="connsiteX623" fmla="*/ 4520197 w 7905681"/>
                  <a:gd name="connsiteY623" fmla="*/ 621700 h 4796589"/>
                  <a:gd name="connsiteX624" fmla="*/ 4571562 w 7905681"/>
                  <a:gd name="connsiteY624" fmla="*/ 635308 h 4796589"/>
                  <a:gd name="connsiteX625" fmla="*/ 4590243 w 7905681"/>
                  <a:gd name="connsiteY625" fmla="*/ 648925 h 4796589"/>
                  <a:gd name="connsiteX626" fmla="*/ 4604253 w 7905681"/>
                  <a:gd name="connsiteY626" fmla="*/ 667072 h 4796589"/>
                  <a:gd name="connsiteX627" fmla="*/ 4641607 w 7905681"/>
                  <a:gd name="connsiteY627" fmla="*/ 667072 h 4796589"/>
                  <a:gd name="connsiteX628" fmla="*/ 4660288 w 7905681"/>
                  <a:gd name="connsiteY628" fmla="*/ 653465 h 4796589"/>
                  <a:gd name="connsiteX629" fmla="*/ 4674299 w 7905681"/>
                  <a:gd name="connsiteY629" fmla="*/ 639847 h 4796589"/>
                  <a:gd name="connsiteX630" fmla="*/ 4739667 w 7905681"/>
                  <a:gd name="connsiteY630" fmla="*/ 653465 h 4796589"/>
                  <a:gd name="connsiteX631" fmla="*/ 4819052 w 7905681"/>
                  <a:gd name="connsiteY631" fmla="*/ 657995 h 4796589"/>
                  <a:gd name="connsiteX632" fmla="*/ 4856414 w 7905681"/>
                  <a:gd name="connsiteY632" fmla="*/ 667072 h 4796589"/>
                  <a:gd name="connsiteX633" fmla="*/ 4749006 w 7905681"/>
                  <a:gd name="connsiteY633" fmla="*/ 730602 h 4796589"/>
                  <a:gd name="connsiteX634" fmla="*/ 4674299 w 7905681"/>
                  <a:gd name="connsiteY634" fmla="*/ 780523 h 4796589"/>
                  <a:gd name="connsiteX635" fmla="*/ 4636936 w 7905681"/>
                  <a:gd name="connsiteY635" fmla="*/ 830436 h 4796589"/>
                  <a:gd name="connsiteX636" fmla="*/ 4557550 w 7905681"/>
                  <a:gd name="connsiteY636" fmla="*/ 903044 h 4796589"/>
                  <a:gd name="connsiteX637" fmla="*/ 4554427 w 7905681"/>
                  <a:gd name="connsiteY637" fmla="*/ 905473 h 4796589"/>
                  <a:gd name="connsiteX638" fmla="*/ 4555041 w 7905681"/>
                  <a:gd name="connsiteY638" fmla="*/ 906072 h 4796589"/>
                  <a:gd name="connsiteX639" fmla="*/ 4565406 w 7905681"/>
                  <a:gd name="connsiteY639" fmla="*/ 916194 h 4796589"/>
                  <a:gd name="connsiteX640" fmla="*/ 4585153 w 7905681"/>
                  <a:gd name="connsiteY640" fmla="*/ 923908 h 4796589"/>
                  <a:gd name="connsiteX641" fmla="*/ 4600951 w 7905681"/>
                  <a:gd name="connsiteY641" fmla="*/ 923908 h 4796589"/>
                  <a:gd name="connsiteX642" fmla="*/ 4608849 w 7905681"/>
                  <a:gd name="connsiteY642" fmla="*/ 912334 h 4796589"/>
                  <a:gd name="connsiteX643" fmla="*/ 4640444 w 7905681"/>
                  <a:gd name="connsiteY643" fmla="*/ 896912 h 4796589"/>
                  <a:gd name="connsiteX644" fmla="*/ 4660191 w 7905681"/>
                  <a:gd name="connsiteY644" fmla="*/ 885345 h 4796589"/>
                  <a:gd name="connsiteX645" fmla="*/ 4679938 w 7905681"/>
                  <a:gd name="connsiteY645" fmla="*/ 877631 h 4796589"/>
                  <a:gd name="connsiteX646" fmla="*/ 4695734 w 7905681"/>
                  <a:gd name="connsiteY646" fmla="*/ 873777 h 4796589"/>
                  <a:gd name="connsiteX647" fmla="*/ 4711532 w 7905681"/>
                  <a:gd name="connsiteY647" fmla="*/ 866063 h 4796589"/>
                  <a:gd name="connsiteX648" fmla="*/ 4719438 w 7905681"/>
                  <a:gd name="connsiteY648" fmla="*/ 862210 h 4796589"/>
                  <a:gd name="connsiteX649" fmla="*/ 4731286 w 7905681"/>
                  <a:gd name="connsiteY649" fmla="*/ 869917 h 4796589"/>
                  <a:gd name="connsiteX650" fmla="*/ 4727336 w 7905681"/>
                  <a:gd name="connsiteY650" fmla="*/ 889198 h 4796589"/>
                  <a:gd name="connsiteX651" fmla="*/ 4723388 w 7905681"/>
                  <a:gd name="connsiteY651" fmla="*/ 896912 h 4796589"/>
                  <a:gd name="connsiteX652" fmla="*/ 4719438 w 7905681"/>
                  <a:gd name="connsiteY652" fmla="*/ 920047 h 4796589"/>
                  <a:gd name="connsiteX653" fmla="*/ 4715481 w 7905681"/>
                  <a:gd name="connsiteY653" fmla="*/ 927761 h 4796589"/>
                  <a:gd name="connsiteX654" fmla="*/ 4719438 w 7905681"/>
                  <a:gd name="connsiteY654" fmla="*/ 931615 h 4796589"/>
                  <a:gd name="connsiteX655" fmla="*/ 4731286 w 7905681"/>
                  <a:gd name="connsiteY655" fmla="*/ 927761 h 4796589"/>
                  <a:gd name="connsiteX656" fmla="*/ 4739184 w 7905681"/>
                  <a:gd name="connsiteY656" fmla="*/ 920047 h 4796589"/>
                  <a:gd name="connsiteX657" fmla="*/ 4751033 w 7905681"/>
                  <a:gd name="connsiteY657" fmla="*/ 923908 h 4796589"/>
                  <a:gd name="connsiteX658" fmla="*/ 4762880 w 7905681"/>
                  <a:gd name="connsiteY658" fmla="*/ 931615 h 4796589"/>
                  <a:gd name="connsiteX659" fmla="*/ 4774728 w 7905681"/>
                  <a:gd name="connsiteY659" fmla="*/ 939329 h 4796589"/>
                  <a:gd name="connsiteX660" fmla="*/ 4777032 w 7905681"/>
                  <a:gd name="connsiteY660" fmla="*/ 939329 h 4796589"/>
                  <a:gd name="connsiteX661" fmla="*/ 4777032 w 7905681"/>
                  <a:gd name="connsiteY661" fmla="*/ 935970 h 4796589"/>
                  <a:gd name="connsiteX662" fmla="*/ 4784937 w 7905681"/>
                  <a:gd name="connsiteY662" fmla="*/ 928272 h 4796589"/>
                  <a:gd name="connsiteX663" fmla="*/ 4800747 w 7905681"/>
                  <a:gd name="connsiteY663" fmla="*/ 928272 h 4796589"/>
                  <a:gd name="connsiteX664" fmla="*/ 4820520 w 7905681"/>
                  <a:gd name="connsiteY664" fmla="*/ 916728 h 4796589"/>
                  <a:gd name="connsiteX665" fmla="*/ 4824473 w 7905681"/>
                  <a:gd name="connsiteY665" fmla="*/ 909029 h 4796589"/>
                  <a:gd name="connsiteX666" fmla="*/ 4832377 w 7905681"/>
                  <a:gd name="connsiteY666" fmla="*/ 893632 h 4796589"/>
                  <a:gd name="connsiteX667" fmla="*/ 4844246 w 7905681"/>
                  <a:gd name="connsiteY667" fmla="*/ 882089 h 4796589"/>
                  <a:gd name="connsiteX668" fmla="*/ 4856103 w 7905681"/>
                  <a:gd name="connsiteY668" fmla="*/ 878244 h 4796589"/>
                  <a:gd name="connsiteX669" fmla="*/ 4867961 w 7905681"/>
                  <a:gd name="connsiteY669" fmla="*/ 878244 h 4796589"/>
                  <a:gd name="connsiteX670" fmla="*/ 4891686 w 7905681"/>
                  <a:gd name="connsiteY670" fmla="*/ 878244 h 4796589"/>
                  <a:gd name="connsiteX671" fmla="*/ 4903543 w 7905681"/>
                  <a:gd name="connsiteY671" fmla="*/ 870545 h 4796589"/>
                  <a:gd name="connsiteX672" fmla="*/ 4943079 w 7905681"/>
                  <a:gd name="connsiteY672" fmla="*/ 843604 h 4796589"/>
                  <a:gd name="connsiteX673" fmla="*/ 4954946 w 7905681"/>
                  <a:gd name="connsiteY673" fmla="*/ 839750 h 4796589"/>
                  <a:gd name="connsiteX674" fmla="*/ 4970757 w 7905681"/>
                  <a:gd name="connsiteY674" fmla="*/ 824353 h 4796589"/>
                  <a:gd name="connsiteX675" fmla="*/ 4982624 w 7905681"/>
                  <a:gd name="connsiteY675" fmla="*/ 805111 h 4796589"/>
                  <a:gd name="connsiteX676" fmla="*/ 4998434 w 7905681"/>
                  <a:gd name="connsiteY676" fmla="*/ 793567 h 4796589"/>
                  <a:gd name="connsiteX677" fmla="*/ 5018207 w 7905681"/>
                  <a:gd name="connsiteY677" fmla="*/ 774325 h 4796589"/>
                  <a:gd name="connsiteX678" fmla="*/ 5034017 w 7905681"/>
                  <a:gd name="connsiteY678" fmla="*/ 755074 h 4796589"/>
                  <a:gd name="connsiteX679" fmla="*/ 5053789 w 7905681"/>
                  <a:gd name="connsiteY679" fmla="*/ 743530 h 4796589"/>
                  <a:gd name="connsiteX680" fmla="*/ 5081467 w 7905681"/>
                  <a:gd name="connsiteY680" fmla="*/ 739686 h 4796589"/>
                  <a:gd name="connsiteX681" fmla="*/ 5093325 w 7905681"/>
                  <a:gd name="connsiteY681" fmla="*/ 739686 h 4796589"/>
                  <a:gd name="connsiteX682" fmla="*/ 5113098 w 7905681"/>
                  <a:gd name="connsiteY682" fmla="*/ 747375 h 4796589"/>
                  <a:gd name="connsiteX683" fmla="*/ 5105183 w 7905681"/>
                  <a:gd name="connsiteY683" fmla="*/ 751229 h 4796589"/>
                  <a:gd name="connsiteX684" fmla="*/ 5089373 w 7905681"/>
                  <a:gd name="connsiteY684" fmla="*/ 758928 h 4796589"/>
                  <a:gd name="connsiteX685" fmla="*/ 5073552 w 7905681"/>
                  <a:gd name="connsiteY685" fmla="*/ 762772 h 4796589"/>
                  <a:gd name="connsiteX686" fmla="*/ 5077515 w 7905681"/>
                  <a:gd name="connsiteY686" fmla="*/ 770471 h 4796589"/>
                  <a:gd name="connsiteX687" fmla="*/ 5053789 w 7905681"/>
                  <a:gd name="connsiteY687" fmla="*/ 793567 h 4796589"/>
                  <a:gd name="connsiteX688" fmla="*/ 5045885 w 7905681"/>
                  <a:gd name="connsiteY688" fmla="*/ 797412 h 4796589"/>
                  <a:gd name="connsiteX689" fmla="*/ 5034017 w 7905681"/>
                  <a:gd name="connsiteY689" fmla="*/ 828207 h 4796589"/>
                  <a:gd name="connsiteX690" fmla="*/ 5034017 w 7905681"/>
                  <a:gd name="connsiteY690" fmla="*/ 812809 h 4796589"/>
                  <a:gd name="connsiteX691" fmla="*/ 5026112 w 7905681"/>
                  <a:gd name="connsiteY691" fmla="*/ 805111 h 4796589"/>
                  <a:gd name="connsiteX692" fmla="*/ 5022159 w 7905681"/>
                  <a:gd name="connsiteY692" fmla="*/ 843604 h 4796589"/>
                  <a:gd name="connsiteX693" fmla="*/ 5022159 w 7905681"/>
                  <a:gd name="connsiteY693" fmla="*/ 866691 h 4796589"/>
                  <a:gd name="connsiteX694" fmla="*/ 5034017 w 7905681"/>
                  <a:gd name="connsiteY694" fmla="*/ 858992 h 4796589"/>
                  <a:gd name="connsiteX695" fmla="*/ 5041922 w 7905681"/>
                  <a:gd name="connsiteY695" fmla="*/ 851294 h 4796589"/>
                  <a:gd name="connsiteX696" fmla="*/ 5045885 w 7905681"/>
                  <a:gd name="connsiteY696" fmla="*/ 851294 h 4796589"/>
                  <a:gd name="connsiteX697" fmla="*/ 5049837 w 7905681"/>
                  <a:gd name="connsiteY697" fmla="*/ 858992 h 4796589"/>
                  <a:gd name="connsiteX698" fmla="*/ 5061695 w 7905681"/>
                  <a:gd name="connsiteY698" fmla="*/ 858992 h 4796589"/>
                  <a:gd name="connsiteX699" fmla="*/ 5069600 w 7905681"/>
                  <a:gd name="connsiteY699" fmla="*/ 855148 h 4796589"/>
                  <a:gd name="connsiteX700" fmla="*/ 5081467 w 7905681"/>
                  <a:gd name="connsiteY700" fmla="*/ 847449 h 4796589"/>
                  <a:gd name="connsiteX701" fmla="*/ 5101231 w 7905681"/>
                  <a:gd name="connsiteY701" fmla="*/ 851294 h 4796589"/>
                  <a:gd name="connsiteX702" fmla="*/ 5140766 w 7905681"/>
                  <a:gd name="connsiteY702" fmla="*/ 870545 h 4796589"/>
                  <a:gd name="connsiteX703" fmla="*/ 5164491 w 7905681"/>
                  <a:gd name="connsiteY703" fmla="*/ 897486 h 4796589"/>
                  <a:gd name="connsiteX704" fmla="*/ 5180310 w 7905681"/>
                  <a:gd name="connsiteY704" fmla="*/ 909029 h 4796589"/>
                  <a:gd name="connsiteX705" fmla="*/ 5215894 w 7905681"/>
                  <a:gd name="connsiteY705" fmla="*/ 912884 h 4796589"/>
                  <a:gd name="connsiteX706" fmla="*/ 5227752 w 7905681"/>
                  <a:gd name="connsiteY706" fmla="*/ 909029 h 4796589"/>
                  <a:gd name="connsiteX707" fmla="*/ 5255429 w 7905681"/>
                  <a:gd name="connsiteY707" fmla="*/ 916728 h 4796589"/>
                  <a:gd name="connsiteX708" fmla="*/ 5279155 w 7905681"/>
                  <a:gd name="connsiteY708" fmla="*/ 924427 h 4796589"/>
                  <a:gd name="connsiteX709" fmla="*/ 5291012 w 7905681"/>
                  <a:gd name="connsiteY709" fmla="*/ 909029 h 4796589"/>
                  <a:gd name="connsiteX710" fmla="*/ 5310775 w 7905681"/>
                  <a:gd name="connsiteY710" fmla="*/ 889787 h 4796589"/>
                  <a:gd name="connsiteX711" fmla="*/ 5326595 w 7905681"/>
                  <a:gd name="connsiteY711" fmla="*/ 874390 h 4796589"/>
                  <a:gd name="connsiteX712" fmla="*/ 5362177 w 7905681"/>
                  <a:gd name="connsiteY712" fmla="*/ 866691 h 4796589"/>
                  <a:gd name="connsiteX713" fmla="*/ 5385903 w 7905681"/>
                  <a:gd name="connsiteY713" fmla="*/ 858992 h 4796589"/>
                  <a:gd name="connsiteX714" fmla="*/ 5409618 w 7905681"/>
                  <a:gd name="connsiteY714" fmla="*/ 858992 h 4796589"/>
                  <a:gd name="connsiteX715" fmla="*/ 5445210 w 7905681"/>
                  <a:gd name="connsiteY715" fmla="*/ 847449 h 4796589"/>
                  <a:gd name="connsiteX716" fmla="*/ 5468925 w 7905681"/>
                  <a:gd name="connsiteY716" fmla="*/ 839750 h 4796589"/>
                  <a:gd name="connsiteX717" fmla="*/ 5480794 w 7905681"/>
                  <a:gd name="connsiteY717" fmla="*/ 847449 h 4796589"/>
                  <a:gd name="connsiteX718" fmla="*/ 5488698 w 7905681"/>
                  <a:gd name="connsiteY718" fmla="*/ 878244 h 4796589"/>
                  <a:gd name="connsiteX719" fmla="*/ 5532186 w 7905681"/>
                  <a:gd name="connsiteY719" fmla="*/ 885933 h 4796589"/>
                  <a:gd name="connsiteX720" fmla="*/ 5559864 w 7905681"/>
                  <a:gd name="connsiteY720" fmla="*/ 885933 h 4796589"/>
                  <a:gd name="connsiteX721" fmla="*/ 5579637 w 7905681"/>
                  <a:gd name="connsiteY721" fmla="*/ 889787 h 4796589"/>
                  <a:gd name="connsiteX722" fmla="*/ 5595447 w 7905681"/>
                  <a:gd name="connsiteY722" fmla="*/ 909029 h 4796589"/>
                  <a:gd name="connsiteX723" fmla="*/ 5619172 w 7905681"/>
                  <a:gd name="connsiteY723" fmla="*/ 935970 h 4796589"/>
                  <a:gd name="connsiteX724" fmla="*/ 5627077 w 7905681"/>
                  <a:gd name="connsiteY724" fmla="*/ 943669 h 4796589"/>
                  <a:gd name="connsiteX725" fmla="*/ 5634982 w 7905681"/>
                  <a:gd name="connsiteY725" fmla="*/ 951368 h 4796589"/>
                  <a:gd name="connsiteX726" fmla="*/ 5642888 w 7905681"/>
                  <a:gd name="connsiteY726" fmla="*/ 962911 h 4796589"/>
                  <a:gd name="connsiteX727" fmla="*/ 5662660 w 7905681"/>
                  <a:gd name="connsiteY727" fmla="*/ 966765 h 4796589"/>
                  <a:gd name="connsiteX728" fmla="*/ 5670565 w 7905681"/>
                  <a:gd name="connsiteY728" fmla="*/ 959066 h 4796589"/>
                  <a:gd name="connsiteX729" fmla="*/ 5686385 w 7905681"/>
                  <a:gd name="connsiteY729" fmla="*/ 947523 h 4796589"/>
                  <a:gd name="connsiteX730" fmla="*/ 5694291 w 7905681"/>
                  <a:gd name="connsiteY730" fmla="*/ 955212 h 4796589"/>
                  <a:gd name="connsiteX731" fmla="*/ 5694291 w 7905681"/>
                  <a:gd name="connsiteY731" fmla="*/ 962911 h 4796589"/>
                  <a:gd name="connsiteX732" fmla="*/ 5682433 w 7905681"/>
                  <a:gd name="connsiteY732" fmla="*/ 970610 h 4796589"/>
                  <a:gd name="connsiteX733" fmla="*/ 5666613 w 7905681"/>
                  <a:gd name="connsiteY733" fmla="*/ 970610 h 4796589"/>
                  <a:gd name="connsiteX734" fmla="*/ 5650803 w 7905681"/>
                  <a:gd name="connsiteY734" fmla="*/ 970610 h 4796589"/>
                  <a:gd name="connsiteX735" fmla="*/ 5642888 w 7905681"/>
                  <a:gd name="connsiteY735" fmla="*/ 978309 h 4796589"/>
                  <a:gd name="connsiteX736" fmla="*/ 5599400 w 7905681"/>
                  <a:gd name="connsiteY736" fmla="*/ 978309 h 4796589"/>
                  <a:gd name="connsiteX737" fmla="*/ 5587542 w 7905681"/>
                  <a:gd name="connsiteY737" fmla="*/ 982163 h 4796589"/>
                  <a:gd name="connsiteX738" fmla="*/ 5571722 w 7905681"/>
                  <a:gd name="connsiteY738" fmla="*/ 974464 h 4796589"/>
                  <a:gd name="connsiteX739" fmla="*/ 5555912 w 7905681"/>
                  <a:gd name="connsiteY739" fmla="*/ 966765 h 4796589"/>
                  <a:gd name="connsiteX740" fmla="*/ 5540092 w 7905681"/>
                  <a:gd name="connsiteY740" fmla="*/ 986007 h 4796589"/>
                  <a:gd name="connsiteX741" fmla="*/ 5544045 w 7905681"/>
                  <a:gd name="connsiteY741" fmla="*/ 997551 h 4796589"/>
                  <a:gd name="connsiteX742" fmla="*/ 5544045 w 7905681"/>
                  <a:gd name="connsiteY742" fmla="*/ 1005249 h 4796589"/>
                  <a:gd name="connsiteX743" fmla="*/ 5548006 w 7905681"/>
                  <a:gd name="connsiteY743" fmla="*/ 1012948 h 4796589"/>
                  <a:gd name="connsiteX744" fmla="*/ 5551959 w 7905681"/>
                  <a:gd name="connsiteY744" fmla="*/ 1016802 h 4796589"/>
                  <a:gd name="connsiteX745" fmla="*/ 5571722 w 7905681"/>
                  <a:gd name="connsiteY745" fmla="*/ 1024492 h 4796589"/>
                  <a:gd name="connsiteX746" fmla="*/ 5579637 w 7905681"/>
                  <a:gd name="connsiteY746" fmla="*/ 1016802 h 4796589"/>
                  <a:gd name="connsiteX747" fmla="*/ 5571722 w 7905681"/>
                  <a:gd name="connsiteY747" fmla="*/ 1009103 h 4796589"/>
                  <a:gd name="connsiteX748" fmla="*/ 5591494 w 7905681"/>
                  <a:gd name="connsiteY748" fmla="*/ 1016802 h 4796589"/>
                  <a:gd name="connsiteX749" fmla="*/ 5587542 w 7905681"/>
                  <a:gd name="connsiteY749" fmla="*/ 1024492 h 4796589"/>
                  <a:gd name="connsiteX750" fmla="*/ 5583589 w 7905681"/>
                  <a:gd name="connsiteY750" fmla="*/ 1028346 h 4796589"/>
                  <a:gd name="connsiteX751" fmla="*/ 5607305 w 7905681"/>
                  <a:gd name="connsiteY751" fmla="*/ 1036044 h 4796589"/>
                  <a:gd name="connsiteX752" fmla="*/ 5623125 w 7905681"/>
                  <a:gd name="connsiteY752" fmla="*/ 1043743 h 4796589"/>
                  <a:gd name="connsiteX753" fmla="*/ 5642888 w 7905681"/>
                  <a:gd name="connsiteY753" fmla="*/ 1055286 h 4796589"/>
                  <a:gd name="connsiteX754" fmla="*/ 5670565 w 7905681"/>
                  <a:gd name="connsiteY754" fmla="*/ 1066830 h 4796589"/>
                  <a:gd name="connsiteX755" fmla="*/ 5702195 w 7905681"/>
                  <a:gd name="connsiteY755" fmla="*/ 1078383 h 4796589"/>
                  <a:gd name="connsiteX756" fmla="*/ 5733825 w 7905681"/>
                  <a:gd name="connsiteY756" fmla="*/ 1109168 h 4796589"/>
                  <a:gd name="connsiteX757" fmla="*/ 5749646 w 7905681"/>
                  <a:gd name="connsiteY757" fmla="*/ 1128410 h 4796589"/>
                  <a:gd name="connsiteX758" fmla="*/ 5741731 w 7905681"/>
                  <a:gd name="connsiteY758" fmla="*/ 1136109 h 4796589"/>
                  <a:gd name="connsiteX759" fmla="*/ 5737779 w 7905681"/>
                  <a:gd name="connsiteY759" fmla="*/ 1139963 h 4796589"/>
                  <a:gd name="connsiteX760" fmla="*/ 5749646 w 7905681"/>
                  <a:gd name="connsiteY760" fmla="*/ 1159205 h 4796589"/>
                  <a:gd name="connsiteX761" fmla="*/ 5753598 w 7905681"/>
                  <a:gd name="connsiteY761" fmla="*/ 1174603 h 4796589"/>
                  <a:gd name="connsiteX762" fmla="*/ 5761503 w 7905681"/>
                  <a:gd name="connsiteY762" fmla="*/ 1216941 h 4796589"/>
                  <a:gd name="connsiteX763" fmla="*/ 5765456 w 7905681"/>
                  <a:gd name="connsiteY763" fmla="*/ 1240028 h 4796589"/>
                  <a:gd name="connsiteX764" fmla="*/ 5761503 w 7905681"/>
                  <a:gd name="connsiteY764" fmla="*/ 1263124 h 4796589"/>
                  <a:gd name="connsiteX765" fmla="*/ 5745694 w 7905681"/>
                  <a:gd name="connsiteY765" fmla="*/ 1282366 h 4796589"/>
                  <a:gd name="connsiteX766" fmla="*/ 5733825 w 7905681"/>
                  <a:gd name="connsiteY766" fmla="*/ 1305462 h 4796589"/>
                  <a:gd name="connsiteX767" fmla="*/ 5721968 w 7905681"/>
                  <a:gd name="connsiteY767" fmla="*/ 1324704 h 4796589"/>
                  <a:gd name="connsiteX768" fmla="*/ 5706148 w 7905681"/>
                  <a:gd name="connsiteY768" fmla="*/ 1340102 h 4796589"/>
                  <a:gd name="connsiteX769" fmla="*/ 5698243 w 7905681"/>
                  <a:gd name="connsiteY769" fmla="*/ 1355499 h 4796589"/>
                  <a:gd name="connsiteX770" fmla="*/ 5698243 w 7905681"/>
                  <a:gd name="connsiteY770" fmla="*/ 1386285 h 4796589"/>
                  <a:gd name="connsiteX771" fmla="*/ 5706148 w 7905681"/>
                  <a:gd name="connsiteY771" fmla="*/ 1393983 h 4796589"/>
                  <a:gd name="connsiteX772" fmla="*/ 5725921 w 7905681"/>
                  <a:gd name="connsiteY772" fmla="*/ 1401682 h 4796589"/>
                  <a:gd name="connsiteX773" fmla="*/ 5733825 w 7905681"/>
                  <a:gd name="connsiteY773" fmla="*/ 1393983 h 4796589"/>
                  <a:gd name="connsiteX774" fmla="*/ 5741731 w 7905681"/>
                  <a:gd name="connsiteY774" fmla="*/ 1386285 h 4796589"/>
                  <a:gd name="connsiteX775" fmla="*/ 5749646 w 7905681"/>
                  <a:gd name="connsiteY775" fmla="*/ 1378586 h 4796589"/>
                  <a:gd name="connsiteX776" fmla="*/ 5761503 w 7905681"/>
                  <a:gd name="connsiteY776" fmla="*/ 1370887 h 4796589"/>
                  <a:gd name="connsiteX777" fmla="*/ 5761503 w 7905681"/>
                  <a:gd name="connsiteY777" fmla="*/ 1359344 h 4796589"/>
                  <a:gd name="connsiteX778" fmla="*/ 5765456 w 7905681"/>
                  <a:gd name="connsiteY778" fmla="*/ 1343946 h 4796589"/>
                  <a:gd name="connsiteX779" fmla="*/ 5773361 w 7905681"/>
                  <a:gd name="connsiteY779" fmla="*/ 1340102 h 4796589"/>
                  <a:gd name="connsiteX780" fmla="*/ 5785228 w 7905681"/>
                  <a:gd name="connsiteY780" fmla="*/ 1328558 h 4796589"/>
                  <a:gd name="connsiteX781" fmla="*/ 5801039 w 7905681"/>
                  <a:gd name="connsiteY781" fmla="*/ 1317006 h 4796589"/>
                  <a:gd name="connsiteX782" fmla="*/ 5812906 w 7905681"/>
                  <a:gd name="connsiteY782" fmla="*/ 1305462 h 4796589"/>
                  <a:gd name="connsiteX783" fmla="*/ 5824764 w 7905681"/>
                  <a:gd name="connsiteY783" fmla="*/ 1305462 h 4796589"/>
                  <a:gd name="connsiteX784" fmla="*/ 5840575 w 7905681"/>
                  <a:gd name="connsiteY784" fmla="*/ 1309307 h 4796589"/>
                  <a:gd name="connsiteX785" fmla="*/ 5864300 w 7905681"/>
                  <a:gd name="connsiteY785" fmla="*/ 1332403 h 4796589"/>
                  <a:gd name="connsiteX786" fmla="*/ 5880119 w 7905681"/>
                  <a:gd name="connsiteY786" fmla="*/ 1363198 h 4796589"/>
                  <a:gd name="connsiteX787" fmla="*/ 5895930 w 7905681"/>
                  <a:gd name="connsiteY787" fmla="*/ 1447865 h 4796589"/>
                  <a:gd name="connsiteX788" fmla="*/ 5907788 w 7905681"/>
                  <a:gd name="connsiteY788" fmla="*/ 1467117 h 4796589"/>
                  <a:gd name="connsiteX789" fmla="*/ 5907788 w 7905681"/>
                  <a:gd name="connsiteY789" fmla="*/ 1482505 h 4796589"/>
                  <a:gd name="connsiteX790" fmla="*/ 5911749 w 7905681"/>
                  <a:gd name="connsiteY790" fmla="*/ 1497902 h 4796589"/>
                  <a:gd name="connsiteX791" fmla="*/ 5911749 w 7905681"/>
                  <a:gd name="connsiteY791" fmla="*/ 1559483 h 4796589"/>
                  <a:gd name="connsiteX792" fmla="*/ 5884072 w 7905681"/>
                  <a:gd name="connsiteY792" fmla="*/ 1559483 h 4796589"/>
                  <a:gd name="connsiteX793" fmla="*/ 5876157 w 7905681"/>
                  <a:gd name="connsiteY793" fmla="*/ 1559483 h 4796589"/>
                  <a:gd name="connsiteX794" fmla="*/ 5876157 w 7905681"/>
                  <a:gd name="connsiteY794" fmla="*/ 1571035 h 4796589"/>
                  <a:gd name="connsiteX795" fmla="*/ 5864300 w 7905681"/>
                  <a:gd name="connsiteY795" fmla="*/ 1586423 h 4796589"/>
                  <a:gd name="connsiteX796" fmla="*/ 5860346 w 7905681"/>
                  <a:gd name="connsiteY796" fmla="*/ 1605675 h 4796589"/>
                  <a:gd name="connsiteX797" fmla="*/ 5852442 w 7905681"/>
                  <a:gd name="connsiteY797" fmla="*/ 1621063 h 4796589"/>
                  <a:gd name="connsiteX798" fmla="*/ 5840575 w 7905681"/>
                  <a:gd name="connsiteY798" fmla="*/ 1636461 h 4796589"/>
                  <a:gd name="connsiteX799" fmla="*/ 5828716 w 7905681"/>
                  <a:gd name="connsiteY799" fmla="*/ 1674954 h 4796589"/>
                  <a:gd name="connsiteX800" fmla="*/ 5828716 w 7905681"/>
                  <a:gd name="connsiteY800" fmla="*/ 1698041 h 4796589"/>
                  <a:gd name="connsiteX801" fmla="*/ 5812906 w 7905681"/>
                  <a:gd name="connsiteY801" fmla="*/ 1717283 h 4796589"/>
                  <a:gd name="connsiteX802" fmla="*/ 5801039 w 7905681"/>
                  <a:gd name="connsiteY802" fmla="*/ 1736535 h 4796589"/>
                  <a:gd name="connsiteX803" fmla="*/ 5752108 w 7905681"/>
                  <a:gd name="connsiteY803" fmla="*/ 1744818 h 4796589"/>
                  <a:gd name="connsiteX804" fmla="*/ 5752350 w 7905681"/>
                  <a:gd name="connsiteY804" fmla="*/ 1745107 h 4796589"/>
                  <a:gd name="connsiteX805" fmla="*/ 5799677 w 7905681"/>
                  <a:gd name="connsiteY805" fmla="*/ 1738032 h 4796589"/>
                  <a:gd name="connsiteX806" fmla="*/ 5837035 w 7905681"/>
                  <a:gd name="connsiteY806" fmla="*/ 1742567 h 4796589"/>
                  <a:gd name="connsiteX807" fmla="*/ 5855717 w 7905681"/>
                  <a:gd name="connsiteY807" fmla="*/ 1747104 h 4796589"/>
                  <a:gd name="connsiteX808" fmla="*/ 5874393 w 7905681"/>
                  <a:gd name="connsiteY808" fmla="*/ 1760720 h 4796589"/>
                  <a:gd name="connsiteX809" fmla="*/ 5879060 w 7905681"/>
                  <a:gd name="connsiteY809" fmla="*/ 1765257 h 4796589"/>
                  <a:gd name="connsiteX810" fmla="*/ 5897742 w 7905681"/>
                  <a:gd name="connsiteY810" fmla="*/ 1769794 h 4796589"/>
                  <a:gd name="connsiteX811" fmla="*/ 5907078 w 7905681"/>
                  <a:gd name="connsiteY811" fmla="*/ 1765257 h 4796589"/>
                  <a:gd name="connsiteX812" fmla="*/ 5921087 w 7905681"/>
                  <a:gd name="connsiteY812" fmla="*/ 1778873 h 4796589"/>
                  <a:gd name="connsiteX813" fmla="*/ 5935101 w 7905681"/>
                  <a:gd name="connsiteY813" fmla="*/ 1787946 h 4796589"/>
                  <a:gd name="connsiteX814" fmla="*/ 5939768 w 7905681"/>
                  <a:gd name="connsiteY814" fmla="*/ 1787946 h 4796589"/>
                  <a:gd name="connsiteX815" fmla="*/ 5949109 w 7905681"/>
                  <a:gd name="connsiteY815" fmla="*/ 1787946 h 4796589"/>
                  <a:gd name="connsiteX816" fmla="*/ 5963118 w 7905681"/>
                  <a:gd name="connsiteY816" fmla="*/ 1787946 h 4796589"/>
                  <a:gd name="connsiteX817" fmla="*/ 5981794 w 7905681"/>
                  <a:gd name="connsiteY817" fmla="*/ 1769794 h 4796589"/>
                  <a:gd name="connsiteX818" fmla="*/ 6000470 w 7905681"/>
                  <a:gd name="connsiteY818" fmla="*/ 1760720 h 4796589"/>
                  <a:gd name="connsiteX819" fmla="*/ 6014484 w 7905681"/>
                  <a:gd name="connsiteY819" fmla="*/ 1760720 h 4796589"/>
                  <a:gd name="connsiteX820" fmla="*/ 6028492 w 7905681"/>
                  <a:gd name="connsiteY820" fmla="*/ 1760720 h 4796589"/>
                  <a:gd name="connsiteX821" fmla="*/ 6042501 w 7905681"/>
                  <a:gd name="connsiteY821" fmla="*/ 1747104 h 4796589"/>
                  <a:gd name="connsiteX822" fmla="*/ 6051836 w 7905681"/>
                  <a:gd name="connsiteY822" fmla="*/ 1738032 h 4796589"/>
                  <a:gd name="connsiteX823" fmla="*/ 6065846 w 7905681"/>
                  <a:gd name="connsiteY823" fmla="*/ 1733489 h 4796589"/>
                  <a:gd name="connsiteX824" fmla="*/ 6089195 w 7905681"/>
                  <a:gd name="connsiteY824" fmla="*/ 1715337 h 4796589"/>
                  <a:gd name="connsiteX825" fmla="*/ 6121885 w 7905681"/>
                  <a:gd name="connsiteY825" fmla="*/ 1697190 h 4796589"/>
                  <a:gd name="connsiteX826" fmla="*/ 6149902 w 7905681"/>
                  <a:gd name="connsiteY826" fmla="*/ 1674496 h 4796589"/>
                  <a:gd name="connsiteX827" fmla="*/ 6182586 w 7905681"/>
                  <a:gd name="connsiteY827" fmla="*/ 1660886 h 4796589"/>
                  <a:gd name="connsiteX828" fmla="*/ 6205935 w 7905681"/>
                  <a:gd name="connsiteY828" fmla="*/ 1638197 h 4796589"/>
                  <a:gd name="connsiteX829" fmla="*/ 6206021 w 7905681"/>
                  <a:gd name="connsiteY829" fmla="*/ 1638660 h 4796589"/>
                  <a:gd name="connsiteX830" fmla="*/ 6205940 w 7905681"/>
                  <a:gd name="connsiteY830" fmla="*/ 1638193 h 4796589"/>
                  <a:gd name="connsiteX831" fmla="*/ 6233952 w 7905681"/>
                  <a:gd name="connsiteY831" fmla="*/ 1620042 h 4796589"/>
                  <a:gd name="connsiteX832" fmla="*/ 6257304 w 7905681"/>
                  <a:gd name="connsiteY832" fmla="*/ 1606428 h 4796589"/>
                  <a:gd name="connsiteX833" fmla="*/ 6280648 w 7905681"/>
                  <a:gd name="connsiteY833" fmla="*/ 1588278 h 4796589"/>
                  <a:gd name="connsiteX834" fmla="*/ 6308668 w 7905681"/>
                  <a:gd name="connsiteY834" fmla="*/ 1570124 h 4796589"/>
                  <a:gd name="connsiteX835" fmla="*/ 6311068 w 7905681"/>
                  <a:gd name="connsiteY835" fmla="*/ 1581787 h 4796589"/>
                  <a:gd name="connsiteX836" fmla="*/ 6308670 w 7905681"/>
                  <a:gd name="connsiteY836" fmla="*/ 1570123 h 4796589"/>
                  <a:gd name="connsiteX837" fmla="*/ 6355360 w 7905681"/>
                  <a:gd name="connsiteY837" fmla="*/ 1524747 h 4796589"/>
                  <a:gd name="connsiteX838" fmla="*/ 6364702 w 7905681"/>
                  <a:gd name="connsiteY838" fmla="*/ 1511129 h 4796589"/>
                  <a:gd name="connsiteX839" fmla="*/ 6383376 w 7905681"/>
                  <a:gd name="connsiteY839" fmla="*/ 1492982 h 4796589"/>
                  <a:gd name="connsiteX840" fmla="*/ 6392717 w 7905681"/>
                  <a:gd name="connsiteY840" fmla="*/ 1483901 h 4796589"/>
                  <a:gd name="connsiteX841" fmla="*/ 6411400 w 7905681"/>
                  <a:gd name="connsiteY841" fmla="*/ 1470291 h 4796589"/>
                  <a:gd name="connsiteX842" fmla="*/ 6411400 w 7905681"/>
                  <a:gd name="connsiteY842" fmla="*/ 1456680 h 4796589"/>
                  <a:gd name="connsiteX843" fmla="*/ 6411400 w 7905681"/>
                  <a:gd name="connsiteY843" fmla="*/ 1447600 h 4796589"/>
                  <a:gd name="connsiteX844" fmla="*/ 6388046 w 7905681"/>
                  <a:gd name="connsiteY844" fmla="*/ 1402225 h 4796589"/>
                  <a:gd name="connsiteX845" fmla="*/ 6374043 w 7905681"/>
                  <a:gd name="connsiteY845" fmla="*/ 1370460 h 4796589"/>
                  <a:gd name="connsiteX846" fmla="*/ 6392717 w 7905681"/>
                  <a:gd name="connsiteY846" fmla="*/ 1356843 h 4796589"/>
                  <a:gd name="connsiteX847" fmla="*/ 6453419 w 7905681"/>
                  <a:gd name="connsiteY847" fmla="*/ 1343232 h 4796589"/>
                  <a:gd name="connsiteX848" fmla="*/ 6486106 w 7905681"/>
                  <a:gd name="connsiteY848" fmla="*/ 1343232 h 4796589"/>
                  <a:gd name="connsiteX849" fmla="*/ 6528135 w 7905681"/>
                  <a:gd name="connsiteY849" fmla="*/ 1343232 h 4796589"/>
                  <a:gd name="connsiteX850" fmla="*/ 6556151 w 7905681"/>
                  <a:gd name="connsiteY850" fmla="*/ 1343232 h 4796589"/>
                  <a:gd name="connsiteX851" fmla="*/ 6570162 w 7905681"/>
                  <a:gd name="connsiteY851" fmla="*/ 1343232 h 4796589"/>
                  <a:gd name="connsiteX852" fmla="*/ 6602849 w 7905681"/>
                  <a:gd name="connsiteY852" fmla="*/ 1329615 h 4796589"/>
                  <a:gd name="connsiteX853" fmla="*/ 6621533 w 7905681"/>
                  <a:gd name="connsiteY853" fmla="*/ 1329615 h 4796589"/>
                  <a:gd name="connsiteX854" fmla="*/ 6668223 w 7905681"/>
                  <a:gd name="connsiteY854" fmla="*/ 1316004 h 4796589"/>
                  <a:gd name="connsiteX855" fmla="*/ 6696247 w 7905681"/>
                  <a:gd name="connsiteY855" fmla="*/ 1284239 h 4796589"/>
                  <a:gd name="connsiteX856" fmla="*/ 6724263 w 7905681"/>
                  <a:gd name="connsiteY856" fmla="*/ 1270622 h 4796589"/>
                  <a:gd name="connsiteX857" fmla="*/ 6742937 w 7905681"/>
                  <a:gd name="connsiteY857" fmla="*/ 1257011 h 4796589"/>
                  <a:gd name="connsiteX858" fmla="*/ 6742937 w 7905681"/>
                  <a:gd name="connsiteY858" fmla="*/ 1247931 h 4796589"/>
                  <a:gd name="connsiteX859" fmla="*/ 6742937 w 7905681"/>
                  <a:gd name="connsiteY859" fmla="*/ 1229783 h 4796589"/>
                  <a:gd name="connsiteX860" fmla="*/ 6724263 w 7905681"/>
                  <a:gd name="connsiteY860" fmla="*/ 1207092 h 4796589"/>
                  <a:gd name="connsiteX861" fmla="*/ 6742937 w 7905681"/>
                  <a:gd name="connsiteY861" fmla="*/ 1193475 h 4796589"/>
                  <a:gd name="connsiteX862" fmla="*/ 6747609 w 7905681"/>
                  <a:gd name="connsiteY862" fmla="*/ 1175327 h 4796589"/>
                  <a:gd name="connsiteX863" fmla="*/ 6724263 w 7905681"/>
                  <a:gd name="connsiteY863" fmla="*/ 1184401 h 4796589"/>
                  <a:gd name="connsiteX864" fmla="*/ 6714922 w 7905681"/>
                  <a:gd name="connsiteY864" fmla="*/ 1175327 h 4796589"/>
                  <a:gd name="connsiteX865" fmla="*/ 6705580 w 7905681"/>
                  <a:gd name="connsiteY865" fmla="*/ 1157173 h 4796589"/>
                  <a:gd name="connsiteX866" fmla="*/ 6728934 w 7905681"/>
                  <a:gd name="connsiteY866" fmla="*/ 1139026 h 4796589"/>
                  <a:gd name="connsiteX867" fmla="*/ 6766292 w 7905681"/>
                  <a:gd name="connsiteY867" fmla="*/ 1107254 h 4796589"/>
                  <a:gd name="connsiteX868" fmla="*/ 6780295 w 7905681"/>
                  <a:gd name="connsiteY868" fmla="*/ 1080026 h 4796589"/>
                  <a:gd name="connsiteX869" fmla="*/ 6784966 w 7905681"/>
                  <a:gd name="connsiteY869" fmla="*/ 1057342 h 4796589"/>
                  <a:gd name="connsiteX870" fmla="*/ 6822323 w 7905681"/>
                  <a:gd name="connsiteY870" fmla="*/ 1011959 h 4796589"/>
                  <a:gd name="connsiteX871" fmla="*/ 6850339 w 7905681"/>
                  <a:gd name="connsiteY871" fmla="*/ 975658 h 4796589"/>
                  <a:gd name="connsiteX872" fmla="*/ 6883026 w 7905681"/>
                  <a:gd name="connsiteY872" fmla="*/ 952966 h 4796589"/>
                  <a:gd name="connsiteX873" fmla="*/ 6915712 w 7905681"/>
                  <a:gd name="connsiteY873" fmla="*/ 943893 h 4796589"/>
                  <a:gd name="connsiteX874" fmla="*/ 6967082 w 7905681"/>
                  <a:gd name="connsiteY874" fmla="*/ 930275 h 4796589"/>
                  <a:gd name="connsiteX875" fmla="*/ 6995098 w 7905681"/>
                  <a:gd name="connsiteY875" fmla="*/ 916666 h 4796589"/>
                  <a:gd name="connsiteX876" fmla="*/ 7069813 w 7905681"/>
                  <a:gd name="connsiteY876" fmla="*/ 907592 h 4796589"/>
                  <a:gd name="connsiteX877" fmla="*/ 7069813 w 7905681"/>
                  <a:gd name="connsiteY877" fmla="*/ 930275 h 4796589"/>
                  <a:gd name="connsiteX878" fmla="*/ 7069813 w 7905681"/>
                  <a:gd name="connsiteY878" fmla="*/ 957503 h 4796589"/>
                  <a:gd name="connsiteX879" fmla="*/ 7072686 w 7905681"/>
                  <a:gd name="connsiteY879" fmla="*/ 964483 h 4796589"/>
                  <a:gd name="connsiteX880" fmla="*/ 7069816 w 7905681"/>
                  <a:gd name="connsiteY880" fmla="*/ 957507 h 4796589"/>
                  <a:gd name="connsiteX881" fmla="*/ 7069816 w 7905681"/>
                  <a:gd name="connsiteY881" fmla="*/ 930281 h 4796589"/>
                  <a:gd name="connsiteX882" fmla="*/ 7069816 w 7905681"/>
                  <a:gd name="connsiteY882" fmla="*/ 907590 h 4796589"/>
                  <a:gd name="connsiteX883" fmla="*/ 7093163 w 7905681"/>
                  <a:gd name="connsiteY883" fmla="*/ 907590 h 4796589"/>
                  <a:gd name="connsiteX884" fmla="*/ 7139858 w 7905681"/>
                  <a:gd name="connsiteY884" fmla="*/ 889436 h 4796589"/>
                  <a:gd name="connsiteX885" fmla="*/ 7172546 w 7905681"/>
                  <a:gd name="connsiteY885" fmla="*/ 880361 h 4796589"/>
                  <a:gd name="connsiteX886" fmla="*/ 7237920 w 7905681"/>
                  <a:gd name="connsiteY886" fmla="*/ 871287 h 4796589"/>
                  <a:gd name="connsiteX887" fmla="*/ 7270608 w 7905681"/>
                  <a:gd name="connsiteY887" fmla="*/ 862212 h 4796589"/>
                  <a:gd name="connsiteX888" fmla="*/ 7303295 w 7905681"/>
                  <a:gd name="connsiteY888" fmla="*/ 853137 h 4796589"/>
                  <a:gd name="connsiteX889" fmla="*/ 7317305 w 7905681"/>
                  <a:gd name="connsiteY889" fmla="*/ 871287 h 4796589"/>
                  <a:gd name="connsiteX890" fmla="*/ 7317305 w 7905681"/>
                  <a:gd name="connsiteY890" fmla="*/ 907590 h 4796589"/>
                  <a:gd name="connsiteX891" fmla="*/ 7317305 w 7905681"/>
                  <a:gd name="connsiteY891" fmla="*/ 930281 h 4796589"/>
                  <a:gd name="connsiteX892" fmla="*/ 7331313 w 7905681"/>
                  <a:gd name="connsiteY892" fmla="*/ 948432 h 4796589"/>
                  <a:gd name="connsiteX893" fmla="*/ 7331313 w 7905681"/>
                  <a:gd name="connsiteY893" fmla="*/ 966582 h 4796589"/>
                  <a:gd name="connsiteX894" fmla="*/ 7289287 w 7905681"/>
                  <a:gd name="connsiteY894" fmla="*/ 998348 h 4796589"/>
                  <a:gd name="connsiteX895" fmla="*/ 7289287 w 7905681"/>
                  <a:gd name="connsiteY895" fmla="*/ 1057343 h 4796589"/>
                  <a:gd name="connsiteX896" fmla="*/ 7275278 w 7905681"/>
                  <a:gd name="connsiteY896" fmla="*/ 1125414 h 4796589"/>
                  <a:gd name="connsiteX897" fmla="*/ 7279948 w 7905681"/>
                  <a:gd name="connsiteY897" fmla="*/ 1175329 h 4796589"/>
                  <a:gd name="connsiteX898" fmla="*/ 7284618 w 7905681"/>
                  <a:gd name="connsiteY898" fmla="*/ 1225246 h 4796589"/>
                  <a:gd name="connsiteX899" fmla="*/ 7279948 w 7905681"/>
                  <a:gd name="connsiteY899" fmla="*/ 1266087 h 4796589"/>
                  <a:gd name="connsiteX900" fmla="*/ 7289287 w 7905681"/>
                  <a:gd name="connsiteY900" fmla="*/ 1297852 h 4796589"/>
                  <a:gd name="connsiteX901" fmla="*/ 7289290 w 7905681"/>
                  <a:gd name="connsiteY901" fmla="*/ 1297852 h 4796589"/>
                  <a:gd name="connsiteX902" fmla="*/ 7462066 w 7905681"/>
                  <a:gd name="connsiteY902" fmla="*/ 1257011 h 4796589"/>
                  <a:gd name="connsiteX903" fmla="*/ 7466735 w 7905681"/>
                  <a:gd name="connsiteY903" fmla="*/ 1234322 h 4796589"/>
                  <a:gd name="connsiteX904" fmla="*/ 7504091 w 7905681"/>
                  <a:gd name="connsiteY904" fmla="*/ 1220709 h 4796589"/>
                  <a:gd name="connsiteX905" fmla="*/ 7513431 w 7905681"/>
                  <a:gd name="connsiteY905" fmla="*/ 1234322 h 4796589"/>
                  <a:gd name="connsiteX906" fmla="*/ 7518100 w 7905681"/>
                  <a:gd name="connsiteY906" fmla="*/ 1247934 h 4796589"/>
                  <a:gd name="connsiteX907" fmla="*/ 7527437 w 7905681"/>
                  <a:gd name="connsiteY907" fmla="*/ 1247934 h 4796589"/>
                  <a:gd name="connsiteX908" fmla="*/ 7541446 w 7905681"/>
                  <a:gd name="connsiteY908" fmla="*/ 1247934 h 4796589"/>
                  <a:gd name="connsiteX909" fmla="*/ 7546116 w 7905681"/>
                  <a:gd name="connsiteY909" fmla="*/ 1257011 h 4796589"/>
                  <a:gd name="connsiteX910" fmla="*/ 7546116 w 7905681"/>
                  <a:gd name="connsiteY910" fmla="*/ 1261550 h 4796589"/>
                  <a:gd name="connsiteX911" fmla="*/ 7527437 w 7905681"/>
                  <a:gd name="connsiteY911" fmla="*/ 1270626 h 4796589"/>
                  <a:gd name="connsiteX912" fmla="*/ 7518100 w 7905681"/>
                  <a:gd name="connsiteY912" fmla="*/ 1279701 h 4796589"/>
                  <a:gd name="connsiteX913" fmla="*/ 7513431 w 7905681"/>
                  <a:gd name="connsiteY913" fmla="*/ 1284240 h 4796589"/>
                  <a:gd name="connsiteX914" fmla="*/ 7504091 w 7905681"/>
                  <a:gd name="connsiteY914" fmla="*/ 1293316 h 4796589"/>
                  <a:gd name="connsiteX915" fmla="*/ 7504091 w 7905681"/>
                  <a:gd name="connsiteY915" fmla="*/ 1311468 h 4796589"/>
                  <a:gd name="connsiteX916" fmla="*/ 7508760 w 7905681"/>
                  <a:gd name="connsiteY916" fmla="*/ 1320544 h 4796589"/>
                  <a:gd name="connsiteX917" fmla="*/ 7518100 w 7905681"/>
                  <a:gd name="connsiteY917" fmla="*/ 1320544 h 4796589"/>
                  <a:gd name="connsiteX918" fmla="*/ 7527437 w 7905681"/>
                  <a:gd name="connsiteY918" fmla="*/ 1320544 h 4796589"/>
                  <a:gd name="connsiteX919" fmla="*/ 7546116 w 7905681"/>
                  <a:gd name="connsiteY919" fmla="*/ 1329618 h 4796589"/>
                  <a:gd name="connsiteX920" fmla="*/ 7564796 w 7905681"/>
                  <a:gd name="connsiteY920" fmla="*/ 1343234 h 4796589"/>
                  <a:gd name="connsiteX921" fmla="*/ 7569465 w 7905681"/>
                  <a:gd name="connsiteY921" fmla="*/ 1356846 h 4796589"/>
                  <a:gd name="connsiteX922" fmla="*/ 7564796 w 7905681"/>
                  <a:gd name="connsiteY922" fmla="*/ 1365924 h 4796589"/>
                  <a:gd name="connsiteX923" fmla="*/ 7569465 w 7905681"/>
                  <a:gd name="connsiteY923" fmla="*/ 1370462 h 4796589"/>
                  <a:gd name="connsiteX924" fmla="*/ 7583471 w 7905681"/>
                  <a:gd name="connsiteY924" fmla="*/ 1379536 h 4796589"/>
                  <a:gd name="connsiteX925" fmla="*/ 7592811 w 7905681"/>
                  <a:gd name="connsiteY925" fmla="*/ 1384075 h 4796589"/>
                  <a:gd name="connsiteX926" fmla="*/ 7597481 w 7905681"/>
                  <a:gd name="connsiteY926" fmla="*/ 1388613 h 4796589"/>
                  <a:gd name="connsiteX927" fmla="*/ 7602151 w 7905681"/>
                  <a:gd name="connsiteY927" fmla="*/ 1397688 h 4796589"/>
                  <a:gd name="connsiteX928" fmla="*/ 7630170 w 7905681"/>
                  <a:gd name="connsiteY928" fmla="*/ 1384075 h 4796589"/>
                  <a:gd name="connsiteX929" fmla="*/ 7648846 w 7905681"/>
                  <a:gd name="connsiteY929" fmla="*/ 1384075 h 4796589"/>
                  <a:gd name="connsiteX930" fmla="*/ 7662856 w 7905681"/>
                  <a:gd name="connsiteY930" fmla="*/ 1379536 h 4796589"/>
                  <a:gd name="connsiteX931" fmla="*/ 7653516 w 7905681"/>
                  <a:gd name="connsiteY931" fmla="*/ 1365924 h 4796589"/>
                  <a:gd name="connsiteX932" fmla="*/ 7639507 w 7905681"/>
                  <a:gd name="connsiteY932" fmla="*/ 1352308 h 4796589"/>
                  <a:gd name="connsiteX933" fmla="*/ 7634841 w 7905681"/>
                  <a:gd name="connsiteY933" fmla="*/ 1343234 h 4796589"/>
                  <a:gd name="connsiteX934" fmla="*/ 7639507 w 7905681"/>
                  <a:gd name="connsiteY934" fmla="*/ 1334158 h 4796589"/>
                  <a:gd name="connsiteX935" fmla="*/ 7644176 w 7905681"/>
                  <a:gd name="connsiteY935" fmla="*/ 1343234 h 4796589"/>
                  <a:gd name="connsiteX936" fmla="*/ 7658186 w 7905681"/>
                  <a:gd name="connsiteY936" fmla="*/ 1352308 h 4796589"/>
                  <a:gd name="connsiteX937" fmla="*/ 7672196 w 7905681"/>
                  <a:gd name="connsiteY937" fmla="*/ 1361386 h 4796589"/>
                  <a:gd name="connsiteX938" fmla="*/ 7676866 w 7905681"/>
                  <a:gd name="connsiteY938" fmla="*/ 1365924 h 4796589"/>
                  <a:gd name="connsiteX939" fmla="*/ 7686206 w 7905681"/>
                  <a:gd name="connsiteY939" fmla="*/ 1379536 h 4796589"/>
                  <a:gd name="connsiteX940" fmla="*/ 7695546 w 7905681"/>
                  <a:gd name="connsiteY940" fmla="*/ 1384075 h 4796589"/>
                  <a:gd name="connsiteX941" fmla="*/ 7690875 w 7905681"/>
                  <a:gd name="connsiteY941" fmla="*/ 1393152 h 4796589"/>
                  <a:gd name="connsiteX942" fmla="*/ 7681535 w 7905681"/>
                  <a:gd name="connsiteY942" fmla="*/ 1402226 h 4796589"/>
                  <a:gd name="connsiteX943" fmla="*/ 7667526 w 7905681"/>
                  <a:gd name="connsiteY943" fmla="*/ 1406764 h 4796589"/>
                  <a:gd name="connsiteX944" fmla="*/ 7658186 w 7905681"/>
                  <a:gd name="connsiteY944" fmla="*/ 1415841 h 4796589"/>
                  <a:gd name="connsiteX945" fmla="*/ 7639507 w 7905681"/>
                  <a:gd name="connsiteY945" fmla="*/ 1415841 h 4796589"/>
                  <a:gd name="connsiteX946" fmla="*/ 7625501 w 7905681"/>
                  <a:gd name="connsiteY946" fmla="*/ 1424915 h 4796589"/>
                  <a:gd name="connsiteX947" fmla="*/ 7616161 w 7905681"/>
                  <a:gd name="connsiteY947" fmla="*/ 1424915 h 4796589"/>
                  <a:gd name="connsiteX948" fmla="*/ 7616161 w 7905681"/>
                  <a:gd name="connsiteY948" fmla="*/ 1433993 h 4796589"/>
                  <a:gd name="connsiteX949" fmla="*/ 7606821 w 7905681"/>
                  <a:gd name="connsiteY949" fmla="*/ 1443069 h 4796589"/>
                  <a:gd name="connsiteX950" fmla="*/ 7592811 w 7905681"/>
                  <a:gd name="connsiteY950" fmla="*/ 1452143 h 4796589"/>
                  <a:gd name="connsiteX951" fmla="*/ 7592811 w 7905681"/>
                  <a:gd name="connsiteY951" fmla="*/ 1443069 h 4796589"/>
                  <a:gd name="connsiteX952" fmla="*/ 7588142 w 7905681"/>
                  <a:gd name="connsiteY952" fmla="*/ 1429454 h 4796589"/>
                  <a:gd name="connsiteX953" fmla="*/ 7583471 w 7905681"/>
                  <a:gd name="connsiteY953" fmla="*/ 1415841 h 4796589"/>
                  <a:gd name="connsiteX954" fmla="*/ 7569465 w 7905681"/>
                  <a:gd name="connsiteY954" fmla="*/ 1424915 h 4796589"/>
                  <a:gd name="connsiteX955" fmla="*/ 7569465 w 7905681"/>
                  <a:gd name="connsiteY955" fmla="*/ 1433993 h 4796589"/>
                  <a:gd name="connsiteX956" fmla="*/ 7555456 w 7905681"/>
                  <a:gd name="connsiteY956" fmla="*/ 1443069 h 4796589"/>
                  <a:gd name="connsiteX957" fmla="*/ 7555456 w 7905681"/>
                  <a:gd name="connsiteY957" fmla="*/ 1461221 h 4796589"/>
                  <a:gd name="connsiteX958" fmla="*/ 7546116 w 7905681"/>
                  <a:gd name="connsiteY958" fmla="*/ 1470297 h 4796589"/>
                  <a:gd name="connsiteX959" fmla="*/ 7541446 w 7905681"/>
                  <a:gd name="connsiteY959" fmla="*/ 1470297 h 4796589"/>
                  <a:gd name="connsiteX960" fmla="*/ 7532115 w 7905681"/>
                  <a:gd name="connsiteY960" fmla="*/ 1470297 h 4796589"/>
                  <a:gd name="connsiteX961" fmla="*/ 7532115 w 7905681"/>
                  <a:gd name="connsiteY961" fmla="*/ 1474828 h 4796589"/>
                  <a:gd name="connsiteX962" fmla="*/ 7532115 w 7905681"/>
                  <a:gd name="connsiteY962" fmla="*/ 1479367 h 4796589"/>
                  <a:gd name="connsiteX963" fmla="*/ 7522776 w 7905681"/>
                  <a:gd name="connsiteY963" fmla="*/ 1483905 h 4796589"/>
                  <a:gd name="connsiteX964" fmla="*/ 7518106 w 7905681"/>
                  <a:gd name="connsiteY964" fmla="*/ 1479367 h 4796589"/>
                  <a:gd name="connsiteX965" fmla="*/ 7518106 w 7905681"/>
                  <a:gd name="connsiteY965" fmla="*/ 1474828 h 4796589"/>
                  <a:gd name="connsiteX966" fmla="*/ 7508768 w 7905681"/>
                  <a:gd name="connsiteY966" fmla="*/ 1456677 h 4796589"/>
                  <a:gd name="connsiteX967" fmla="*/ 7508768 w 7905681"/>
                  <a:gd name="connsiteY967" fmla="*/ 1447602 h 4796589"/>
                  <a:gd name="connsiteX968" fmla="*/ 7494758 w 7905681"/>
                  <a:gd name="connsiteY968" fmla="*/ 1443063 h 4796589"/>
                  <a:gd name="connsiteX969" fmla="*/ 7490088 w 7905681"/>
                  <a:gd name="connsiteY969" fmla="*/ 1443063 h 4796589"/>
                  <a:gd name="connsiteX970" fmla="*/ 7485418 w 7905681"/>
                  <a:gd name="connsiteY970" fmla="*/ 1447602 h 4796589"/>
                  <a:gd name="connsiteX971" fmla="*/ 7485418 w 7905681"/>
                  <a:gd name="connsiteY971" fmla="*/ 1452139 h 4796589"/>
                  <a:gd name="connsiteX972" fmla="*/ 7485418 w 7905681"/>
                  <a:gd name="connsiteY972" fmla="*/ 1461215 h 4796589"/>
                  <a:gd name="connsiteX973" fmla="*/ 7485418 w 7905681"/>
                  <a:gd name="connsiteY973" fmla="*/ 1474828 h 4796589"/>
                  <a:gd name="connsiteX974" fmla="*/ 7485418 w 7905681"/>
                  <a:gd name="connsiteY974" fmla="*/ 1483905 h 4796589"/>
                  <a:gd name="connsiteX975" fmla="*/ 7485418 w 7905681"/>
                  <a:gd name="connsiteY975" fmla="*/ 1488443 h 4796589"/>
                  <a:gd name="connsiteX976" fmla="*/ 7485418 w 7905681"/>
                  <a:gd name="connsiteY976" fmla="*/ 1502056 h 4796589"/>
                  <a:gd name="connsiteX977" fmla="*/ 7466740 w 7905681"/>
                  <a:gd name="connsiteY977" fmla="*/ 1511133 h 4796589"/>
                  <a:gd name="connsiteX978" fmla="*/ 7457400 w 7905681"/>
                  <a:gd name="connsiteY978" fmla="*/ 1515671 h 4796589"/>
                  <a:gd name="connsiteX979" fmla="*/ 7448061 w 7905681"/>
                  <a:gd name="connsiteY979" fmla="*/ 1524746 h 4796589"/>
                  <a:gd name="connsiteX980" fmla="*/ 7420043 w 7905681"/>
                  <a:gd name="connsiteY980" fmla="*/ 1406760 h 4796589"/>
                  <a:gd name="connsiteX981" fmla="*/ 7420036 w 7905681"/>
                  <a:gd name="connsiteY981" fmla="*/ 1406764 h 4796589"/>
                  <a:gd name="connsiteX982" fmla="*/ 7416234 w 7905681"/>
                  <a:gd name="connsiteY982" fmla="*/ 1407475 h 4796589"/>
                  <a:gd name="connsiteX983" fmla="*/ 7420040 w 7905681"/>
                  <a:gd name="connsiteY983" fmla="*/ 1406764 h 4796589"/>
                  <a:gd name="connsiteX984" fmla="*/ 7448057 w 7905681"/>
                  <a:gd name="connsiteY984" fmla="*/ 1524749 h 4796589"/>
                  <a:gd name="connsiteX985" fmla="*/ 7443389 w 7905681"/>
                  <a:gd name="connsiteY985" fmla="*/ 1533825 h 4796589"/>
                  <a:gd name="connsiteX986" fmla="*/ 7415369 w 7905681"/>
                  <a:gd name="connsiteY986" fmla="*/ 1533825 h 4796589"/>
                  <a:gd name="connsiteX987" fmla="*/ 7392022 w 7905681"/>
                  <a:gd name="connsiteY987" fmla="*/ 1542901 h 4796589"/>
                  <a:gd name="connsiteX988" fmla="*/ 7368674 w 7905681"/>
                  <a:gd name="connsiteY988" fmla="*/ 1551976 h 4796589"/>
                  <a:gd name="connsiteX989" fmla="*/ 7359335 w 7905681"/>
                  <a:gd name="connsiteY989" fmla="*/ 1561053 h 4796589"/>
                  <a:gd name="connsiteX990" fmla="*/ 7340657 w 7905681"/>
                  <a:gd name="connsiteY990" fmla="*/ 1570127 h 4796589"/>
                  <a:gd name="connsiteX991" fmla="*/ 7303299 w 7905681"/>
                  <a:gd name="connsiteY991" fmla="*/ 1570127 h 4796589"/>
                  <a:gd name="connsiteX992" fmla="*/ 7279952 w 7905681"/>
                  <a:gd name="connsiteY992" fmla="*/ 1583741 h 4796589"/>
                  <a:gd name="connsiteX993" fmla="*/ 7256602 w 7905681"/>
                  <a:gd name="connsiteY993" fmla="*/ 1606431 h 4796589"/>
                  <a:gd name="connsiteX994" fmla="*/ 7247265 w 7905681"/>
                  <a:gd name="connsiteY994" fmla="*/ 1610969 h 4796589"/>
                  <a:gd name="connsiteX995" fmla="*/ 7228585 w 7905681"/>
                  <a:gd name="connsiteY995" fmla="*/ 1633659 h 4796589"/>
                  <a:gd name="connsiteX996" fmla="*/ 7209908 w 7905681"/>
                  <a:gd name="connsiteY996" fmla="*/ 1638197 h 4796589"/>
                  <a:gd name="connsiteX997" fmla="*/ 7205237 w 7905681"/>
                  <a:gd name="connsiteY997" fmla="*/ 1624584 h 4796589"/>
                  <a:gd name="connsiteX998" fmla="*/ 7223914 w 7905681"/>
                  <a:gd name="connsiteY998" fmla="*/ 1597355 h 4796589"/>
                  <a:gd name="connsiteX999" fmla="*/ 7223912 w 7905681"/>
                  <a:gd name="connsiteY999" fmla="*/ 1597352 h 4796589"/>
                  <a:gd name="connsiteX1000" fmla="*/ 7205230 w 7905681"/>
                  <a:gd name="connsiteY1000" fmla="*/ 1624579 h 4796589"/>
                  <a:gd name="connsiteX1001" fmla="*/ 7209902 w 7905681"/>
                  <a:gd name="connsiteY1001" fmla="*/ 1638196 h 4796589"/>
                  <a:gd name="connsiteX1002" fmla="*/ 7177215 w 7905681"/>
                  <a:gd name="connsiteY1002" fmla="*/ 1683572 h 4796589"/>
                  <a:gd name="connsiteX1003" fmla="*/ 7209902 w 7905681"/>
                  <a:gd name="connsiteY1003" fmla="*/ 1669961 h 4796589"/>
                  <a:gd name="connsiteX1004" fmla="*/ 7233246 w 7905681"/>
                  <a:gd name="connsiteY1004" fmla="*/ 1660887 h 4796589"/>
                  <a:gd name="connsiteX1005" fmla="*/ 7261271 w 7905681"/>
                  <a:gd name="connsiteY1005" fmla="*/ 1642733 h 4796589"/>
                  <a:gd name="connsiteX1006" fmla="*/ 7270603 w 7905681"/>
                  <a:gd name="connsiteY1006" fmla="*/ 1633659 h 4796589"/>
                  <a:gd name="connsiteX1007" fmla="*/ 7298619 w 7905681"/>
                  <a:gd name="connsiteY1007" fmla="*/ 1629122 h 4796589"/>
                  <a:gd name="connsiteX1008" fmla="*/ 7321974 w 7905681"/>
                  <a:gd name="connsiteY1008" fmla="*/ 1624579 h 4796589"/>
                  <a:gd name="connsiteX1009" fmla="*/ 7331315 w 7905681"/>
                  <a:gd name="connsiteY1009" fmla="*/ 1615505 h 4796589"/>
                  <a:gd name="connsiteX1010" fmla="*/ 7359331 w 7905681"/>
                  <a:gd name="connsiteY1010" fmla="*/ 1601894 h 4796589"/>
                  <a:gd name="connsiteX1011" fmla="*/ 7382675 w 7905681"/>
                  <a:gd name="connsiteY1011" fmla="*/ 1574666 h 4796589"/>
                  <a:gd name="connsiteX1012" fmla="*/ 7359331 w 7905681"/>
                  <a:gd name="connsiteY1012" fmla="*/ 1620042 h 4796589"/>
                  <a:gd name="connsiteX1013" fmla="*/ 7382675 w 7905681"/>
                  <a:gd name="connsiteY1013" fmla="*/ 1610968 h 4796589"/>
                  <a:gd name="connsiteX1014" fmla="*/ 7396688 w 7905681"/>
                  <a:gd name="connsiteY1014" fmla="*/ 1592814 h 4796589"/>
                  <a:gd name="connsiteX1015" fmla="*/ 7410691 w 7905681"/>
                  <a:gd name="connsiteY1015" fmla="*/ 1588277 h 4796589"/>
                  <a:gd name="connsiteX1016" fmla="*/ 7429375 w 7905681"/>
                  <a:gd name="connsiteY1016" fmla="*/ 1583740 h 4796589"/>
                  <a:gd name="connsiteX1017" fmla="*/ 7438717 w 7905681"/>
                  <a:gd name="connsiteY1017" fmla="*/ 1583740 h 4796589"/>
                  <a:gd name="connsiteX1018" fmla="*/ 7396688 w 7905681"/>
                  <a:gd name="connsiteY1018" fmla="*/ 1620042 h 4796589"/>
                  <a:gd name="connsiteX1019" fmla="*/ 7359331 w 7905681"/>
                  <a:gd name="connsiteY1019" fmla="*/ 1647270 h 4796589"/>
                  <a:gd name="connsiteX1020" fmla="*/ 7331315 w 7905681"/>
                  <a:gd name="connsiteY1020" fmla="*/ 1660887 h 4796589"/>
                  <a:gd name="connsiteX1021" fmla="*/ 7307961 w 7905681"/>
                  <a:gd name="connsiteY1021" fmla="*/ 1683572 h 4796589"/>
                  <a:gd name="connsiteX1022" fmla="*/ 7270603 w 7905681"/>
                  <a:gd name="connsiteY1022" fmla="*/ 1692652 h 4796589"/>
                  <a:gd name="connsiteX1023" fmla="*/ 7228575 w 7905681"/>
                  <a:gd name="connsiteY1023" fmla="*/ 1706263 h 4796589"/>
                  <a:gd name="connsiteX1024" fmla="*/ 7191227 w 7905681"/>
                  <a:gd name="connsiteY1024" fmla="*/ 1715343 h 4796589"/>
                  <a:gd name="connsiteX1025" fmla="*/ 7167878 w 7905681"/>
                  <a:gd name="connsiteY1025" fmla="*/ 1701728 h 4796589"/>
                  <a:gd name="connsiteX1026" fmla="*/ 7167879 w 7905681"/>
                  <a:gd name="connsiteY1026" fmla="*/ 1701731 h 4796589"/>
                  <a:gd name="connsiteX1027" fmla="*/ 7172548 w 7905681"/>
                  <a:gd name="connsiteY1027" fmla="*/ 1706267 h 4796589"/>
                  <a:gd name="connsiteX1028" fmla="*/ 7163209 w 7905681"/>
                  <a:gd name="connsiteY1028" fmla="*/ 1715342 h 4796589"/>
                  <a:gd name="connsiteX1029" fmla="*/ 7153871 w 7905681"/>
                  <a:gd name="connsiteY1029" fmla="*/ 1738032 h 4796589"/>
                  <a:gd name="connsiteX1030" fmla="*/ 7149199 w 7905681"/>
                  <a:gd name="connsiteY1030" fmla="*/ 1760721 h 4796589"/>
                  <a:gd name="connsiteX1031" fmla="*/ 7158540 w 7905681"/>
                  <a:gd name="connsiteY1031" fmla="*/ 1760721 h 4796589"/>
                  <a:gd name="connsiteX1032" fmla="*/ 7177217 w 7905681"/>
                  <a:gd name="connsiteY1032" fmla="*/ 1760721 h 4796589"/>
                  <a:gd name="connsiteX1033" fmla="*/ 7186557 w 7905681"/>
                  <a:gd name="connsiteY1033" fmla="*/ 1787950 h 4796589"/>
                  <a:gd name="connsiteX1034" fmla="*/ 7186557 w 7905681"/>
                  <a:gd name="connsiteY1034" fmla="*/ 1806101 h 4796589"/>
                  <a:gd name="connsiteX1035" fmla="*/ 7186557 w 7905681"/>
                  <a:gd name="connsiteY1035" fmla="*/ 1842405 h 4796589"/>
                  <a:gd name="connsiteX1036" fmla="*/ 7181887 w 7905681"/>
                  <a:gd name="connsiteY1036" fmla="*/ 1865095 h 4796589"/>
                  <a:gd name="connsiteX1037" fmla="*/ 7177217 w 7905681"/>
                  <a:gd name="connsiteY1037" fmla="*/ 1901399 h 4796589"/>
                  <a:gd name="connsiteX1038" fmla="*/ 7158540 w 7905681"/>
                  <a:gd name="connsiteY1038" fmla="*/ 1919550 h 4796589"/>
                  <a:gd name="connsiteX1039" fmla="*/ 7158540 w 7905681"/>
                  <a:gd name="connsiteY1039" fmla="*/ 1937702 h 4796589"/>
                  <a:gd name="connsiteX1040" fmla="*/ 7158540 w 7905681"/>
                  <a:gd name="connsiteY1040" fmla="*/ 1978543 h 4796589"/>
                  <a:gd name="connsiteX1041" fmla="*/ 7135192 w 7905681"/>
                  <a:gd name="connsiteY1041" fmla="*/ 1996693 h 4796589"/>
                  <a:gd name="connsiteX1042" fmla="*/ 7121184 w 7905681"/>
                  <a:gd name="connsiteY1042" fmla="*/ 2014847 h 4796589"/>
                  <a:gd name="connsiteX1043" fmla="*/ 7116513 w 7905681"/>
                  <a:gd name="connsiteY1043" fmla="*/ 2019383 h 4796589"/>
                  <a:gd name="connsiteX1044" fmla="*/ 7111843 w 7905681"/>
                  <a:gd name="connsiteY1044" fmla="*/ 2051151 h 4796589"/>
                  <a:gd name="connsiteX1045" fmla="*/ 7107174 w 7905681"/>
                  <a:gd name="connsiteY1045" fmla="*/ 2051151 h 4796589"/>
                  <a:gd name="connsiteX1046" fmla="*/ 7102505 w 7905681"/>
                  <a:gd name="connsiteY1046" fmla="*/ 2046612 h 4796589"/>
                  <a:gd name="connsiteX1047" fmla="*/ 7102505 w 7905681"/>
                  <a:gd name="connsiteY1047" fmla="*/ 2032997 h 4796589"/>
                  <a:gd name="connsiteX1048" fmla="*/ 7107174 w 7905681"/>
                  <a:gd name="connsiteY1048" fmla="*/ 2014847 h 4796589"/>
                  <a:gd name="connsiteX1049" fmla="*/ 7102505 w 7905681"/>
                  <a:gd name="connsiteY1049" fmla="*/ 2014847 h 4796589"/>
                  <a:gd name="connsiteX1050" fmla="*/ 7083826 w 7905681"/>
                  <a:gd name="connsiteY1050" fmla="*/ 2014847 h 4796589"/>
                  <a:gd name="connsiteX1051" fmla="*/ 7060479 w 7905681"/>
                  <a:gd name="connsiteY1051" fmla="*/ 2014847 h 4796589"/>
                  <a:gd name="connsiteX1052" fmla="*/ 7046470 w 7905681"/>
                  <a:gd name="connsiteY1052" fmla="*/ 2010308 h 4796589"/>
                  <a:gd name="connsiteX1053" fmla="*/ 7027793 w 7905681"/>
                  <a:gd name="connsiteY1053" fmla="*/ 2001232 h 4796589"/>
                  <a:gd name="connsiteX1054" fmla="*/ 7025761 w 7905681"/>
                  <a:gd name="connsiteY1054" fmla="*/ 1999653 h 4796589"/>
                  <a:gd name="connsiteX1055" fmla="*/ 7018452 w 7905681"/>
                  <a:gd name="connsiteY1055" fmla="*/ 2010309 h 4796589"/>
                  <a:gd name="connsiteX1056" fmla="*/ 7027789 w 7905681"/>
                  <a:gd name="connsiteY1056" fmla="*/ 2028460 h 4796589"/>
                  <a:gd name="connsiteX1057" fmla="*/ 7037129 w 7905681"/>
                  <a:gd name="connsiteY1057" fmla="*/ 2046612 h 4796589"/>
                  <a:gd name="connsiteX1058" fmla="*/ 7046468 w 7905681"/>
                  <a:gd name="connsiteY1058" fmla="*/ 2064763 h 4796589"/>
                  <a:gd name="connsiteX1059" fmla="*/ 7060476 w 7905681"/>
                  <a:gd name="connsiteY1059" fmla="*/ 2073839 h 4796589"/>
                  <a:gd name="connsiteX1060" fmla="*/ 7074485 w 7905681"/>
                  <a:gd name="connsiteY1060" fmla="*/ 2087453 h 4796589"/>
                  <a:gd name="connsiteX1061" fmla="*/ 7083824 w 7905681"/>
                  <a:gd name="connsiteY1061" fmla="*/ 2091990 h 4796589"/>
                  <a:gd name="connsiteX1062" fmla="*/ 7088493 w 7905681"/>
                  <a:gd name="connsiteY1062" fmla="*/ 2101065 h 4796589"/>
                  <a:gd name="connsiteX1063" fmla="*/ 7102501 w 7905681"/>
                  <a:gd name="connsiteY1063" fmla="*/ 2114680 h 4796589"/>
                  <a:gd name="connsiteX1064" fmla="*/ 7107171 w 7905681"/>
                  <a:gd name="connsiteY1064" fmla="*/ 2150983 h 4796589"/>
                  <a:gd name="connsiteX1065" fmla="*/ 7093982 w 7905681"/>
                  <a:gd name="connsiteY1065" fmla="*/ 2152815 h 4796589"/>
                  <a:gd name="connsiteX1066" fmla="*/ 7094375 w 7905681"/>
                  <a:gd name="connsiteY1066" fmla="*/ 2158205 h 4796589"/>
                  <a:gd name="connsiteX1067" fmla="*/ 7097836 w 7905681"/>
                  <a:gd name="connsiteY1067" fmla="*/ 2205660 h 4796589"/>
                  <a:gd name="connsiteX1068" fmla="*/ 7097836 w 7905681"/>
                  <a:gd name="connsiteY1068" fmla="*/ 2240523 h 4796589"/>
                  <a:gd name="connsiteX1069" fmla="*/ 7089924 w 7905681"/>
                  <a:gd name="connsiteY1069" fmla="*/ 2259896 h 4796589"/>
                  <a:gd name="connsiteX1070" fmla="*/ 7078055 w 7905681"/>
                  <a:gd name="connsiteY1070" fmla="*/ 2252145 h 4796589"/>
                  <a:gd name="connsiteX1071" fmla="*/ 7085968 w 7905681"/>
                  <a:gd name="connsiteY1071" fmla="*/ 2240523 h 4796589"/>
                  <a:gd name="connsiteX1072" fmla="*/ 7089924 w 7905681"/>
                  <a:gd name="connsiteY1072" fmla="*/ 2228905 h 4796589"/>
                  <a:gd name="connsiteX1073" fmla="*/ 7085968 w 7905681"/>
                  <a:gd name="connsiteY1073" fmla="*/ 2217283 h 4796589"/>
                  <a:gd name="connsiteX1074" fmla="*/ 7070144 w 7905681"/>
                  <a:gd name="connsiteY1074" fmla="*/ 2232777 h 4796589"/>
                  <a:gd name="connsiteX1075" fmla="*/ 7070144 w 7905681"/>
                  <a:gd name="connsiteY1075" fmla="*/ 2248274 h 4796589"/>
                  <a:gd name="connsiteX1076" fmla="*/ 7070144 w 7905681"/>
                  <a:gd name="connsiteY1076" fmla="*/ 2259896 h 4796589"/>
                  <a:gd name="connsiteX1077" fmla="*/ 7070144 w 7905681"/>
                  <a:gd name="connsiteY1077" fmla="*/ 2294759 h 4796589"/>
                  <a:gd name="connsiteX1078" fmla="*/ 7058281 w 7905681"/>
                  <a:gd name="connsiteY1078" fmla="*/ 2310253 h 4796589"/>
                  <a:gd name="connsiteX1079" fmla="*/ 7046412 w 7905681"/>
                  <a:gd name="connsiteY1079" fmla="*/ 2318004 h 4796589"/>
                  <a:gd name="connsiteX1080" fmla="*/ 7046412 w 7905681"/>
                  <a:gd name="connsiteY1080" fmla="*/ 2325750 h 4796589"/>
                  <a:gd name="connsiteX1081" fmla="*/ 7046412 w 7905681"/>
                  <a:gd name="connsiteY1081" fmla="*/ 2337373 h 4796589"/>
                  <a:gd name="connsiteX1082" fmla="*/ 7034544 w 7905681"/>
                  <a:gd name="connsiteY1082" fmla="*/ 2348995 h 4796589"/>
                  <a:gd name="connsiteX1083" fmla="*/ 7030594 w 7905681"/>
                  <a:gd name="connsiteY1083" fmla="*/ 2391605 h 4796589"/>
                  <a:gd name="connsiteX1084" fmla="*/ 7022682 w 7905681"/>
                  <a:gd name="connsiteY1084" fmla="*/ 2418725 h 4796589"/>
                  <a:gd name="connsiteX1085" fmla="*/ 7014769 w 7905681"/>
                  <a:gd name="connsiteY1085" fmla="*/ 2407102 h 4796589"/>
                  <a:gd name="connsiteX1086" fmla="*/ 7010813 w 7905681"/>
                  <a:gd name="connsiteY1086" fmla="*/ 2383858 h 4796589"/>
                  <a:gd name="connsiteX1087" fmla="*/ 7010813 w 7905681"/>
                  <a:gd name="connsiteY1087" fmla="*/ 2345120 h 4796589"/>
                  <a:gd name="connsiteX1088" fmla="*/ 7014769 w 7905681"/>
                  <a:gd name="connsiteY1088" fmla="*/ 2321875 h 4796589"/>
                  <a:gd name="connsiteX1089" fmla="*/ 7026637 w 7905681"/>
                  <a:gd name="connsiteY1089" fmla="*/ 2287012 h 4796589"/>
                  <a:gd name="connsiteX1090" fmla="*/ 7018726 w 7905681"/>
                  <a:gd name="connsiteY1090" fmla="*/ 2267643 h 4796589"/>
                  <a:gd name="connsiteX1091" fmla="*/ 7006858 w 7905681"/>
                  <a:gd name="connsiteY1091" fmla="*/ 2256021 h 4796589"/>
                  <a:gd name="connsiteX1092" fmla="*/ 7010813 w 7905681"/>
                  <a:gd name="connsiteY1092" fmla="*/ 2252145 h 4796589"/>
                  <a:gd name="connsiteX1093" fmla="*/ 7002901 w 7905681"/>
                  <a:gd name="connsiteY1093" fmla="*/ 2232777 h 4796589"/>
                  <a:gd name="connsiteX1094" fmla="*/ 6991038 w 7905681"/>
                  <a:gd name="connsiteY1094" fmla="*/ 2209535 h 4796589"/>
                  <a:gd name="connsiteX1095" fmla="*/ 6975213 w 7905681"/>
                  <a:gd name="connsiteY1095" fmla="*/ 2197914 h 4796589"/>
                  <a:gd name="connsiteX1096" fmla="*/ 6951482 w 7905681"/>
                  <a:gd name="connsiteY1096" fmla="*/ 2197914 h 4796589"/>
                  <a:gd name="connsiteX1097" fmla="*/ 6935658 w 7905681"/>
                  <a:gd name="connsiteY1097" fmla="*/ 2194039 h 4796589"/>
                  <a:gd name="connsiteX1098" fmla="*/ 6927752 w 7905681"/>
                  <a:gd name="connsiteY1098" fmla="*/ 2186291 h 4796589"/>
                  <a:gd name="connsiteX1099" fmla="*/ 6931702 w 7905681"/>
                  <a:gd name="connsiteY1099" fmla="*/ 2178544 h 4796589"/>
                  <a:gd name="connsiteX1100" fmla="*/ 6927752 w 7905681"/>
                  <a:gd name="connsiteY1100" fmla="*/ 2163046 h 4796589"/>
                  <a:gd name="connsiteX1101" fmla="*/ 6939614 w 7905681"/>
                  <a:gd name="connsiteY1101" fmla="*/ 2163046 h 4796589"/>
                  <a:gd name="connsiteX1102" fmla="*/ 6955439 w 7905681"/>
                  <a:gd name="connsiteY1102" fmla="*/ 2147553 h 4796589"/>
                  <a:gd name="connsiteX1103" fmla="*/ 6955439 w 7905681"/>
                  <a:gd name="connsiteY1103" fmla="*/ 2139806 h 4796589"/>
                  <a:gd name="connsiteX1104" fmla="*/ 6939614 w 7905681"/>
                  <a:gd name="connsiteY1104" fmla="*/ 2124308 h 4796589"/>
                  <a:gd name="connsiteX1105" fmla="*/ 6943570 w 7905681"/>
                  <a:gd name="connsiteY1105" fmla="*/ 2120438 h 4796589"/>
                  <a:gd name="connsiteX1106" fmla="*/ 6931702 w 7905681"/>
                  <a:gd name="connsiteY1106" fmla="*/ 2104940 h 4796589"/>
                  <a:gd name="connsiteX1107" fmla="*/ 6923795 w 7905681"/>
                  <a:gd name="connsiteY1107" fmla="*/ 2101068 h 4796589"/>
                  <a:gd name="connsiteX1108" fmla="*/ 6900058 w 7905681"/>
                  <a:gd name="connsiteY1108" fmla="*/ 2093317 h 4796589"/>
                  <a:gd name="connsiteX1109" fmla="*/ 6907971 w 7905681"/>
                  <a:gd name="connsiteY1109" fmla="*/ 2081695 h 4796589"/>
                  <a:gd name="connsiteX1110" fmla="*/ 6927752 w 7905681"/>
                  <a:gd name="connsiteY1110" fmla="*/ 2062325 h 4796589"/>
                  <a:gd name="connsiteX1111" fmla="*/ 6911927 w 7905681"/>
                  <a:gd name="connsiteY1111" fmla="*/ 2062325 h 4796589"/>
                  <a:gd name="connsiteX1112" fmla="*/ 6911927 w 7905681"/>
                  <a:gd name="connsiteY1112" fmla="*/ 2046832 h 4796589"/>
                  <a:gd name="connsiteX1113" fmla="*/ 6919839 w 7905681"/>
                  <a:gd name="connsiteY1113" fmla="*/ 2023587 h 4796589"/>
                  <a:gd name="connsiteX1114" fmla="*/ 6931702 w 7905681"/>
                  <a:gd name="connsiteY1114" fmla="*/ 2019716 h 4796589"/>
                  <a:gd name="connsiteX1115" fmla="*/ 6935658 w 7905681"/>
                  <a:gd name="connsiteY1115" fmla="*/ 1992595 h 4796589"/>
                  <a:gd name="connsiteX1116" fmla="*/ 6927752 w 7905681"/>
                  <a:gd name="connsiteY1116" fmla="*/ 1988724 h 4796589"/>
                  <a:gd name="connsiteX1117" fmla="*/ 6915883 w 7905681"/>
                  <a:gd name="connsiteY1117" fmla="*/ 2011965 h 4796589"/>
                  <a:gd name="connsiteX1118" fmla="*/ 6892152 w 7905681"/>
                  <a:gd name="connsiteY1118" fmla="*/ 2027462 h 4796589"/>
                  <a:gd name="connsiteX1119" fmla="*/ 6880283 w 7905681"/>
                  <a:gd name="connsiteY1119" fmla="*/ 2050707 h 4796589"/>
                  <a:gd name="connsiteX1120" fmla="*/ 6864459 w 7905681"/>
                  <a:gd name="connsiteY1120" fmla="*/ 2050707 h 4796589"/>
                  <a:gd name="connsiteX1121" fmla="*/ 6872372 w 7905681"/>
                  <a:gd name="connsiteY1121" fmla="*/ 2062325 h 4796589"/>
                  <a:gd name="connsiteX1122" fmla="*/ 6884240 w 7905681"/>
                  <a:gd name="connsiteY1122" fmla="*/ 2081695 h 4796589"/>
                  <a:gd name="connsiteX1123" fmla="*/ 6880283 w 7905681"/>
                  <a:gd name="connsiteY1123" fmla="*/ 2108815 h 4796589"/>
                  <a:gd name="connsiteX1124" fmla="*/ 6884240 w 7905681"/>
                  <a:gd name="connsiteY1124" fmla="*/ 2135931 h 4796589"/>
                  <a:gd name="connsiteX1125" fmla="*/ 6884240 w 7905681"/>
                  <a:gd name="connsiteY1125" fmla="*/ 2163046 h 4796589"/>
                  <a:gd name="connsiteX1126" fmla="*/ 6892152 w 7905681"/>
                  <a:gd name="connsiteY1126" fmla="*/ 2174669 h 4796589"/>
                  <a:gd name="connsiteX1127" fmla="*/ 6915883 w 7905681"/>
                  <a:gd name="connsiteY1127" fmla="*/ 2205660 h 4796589"/>
                  <a:gd name="connsiteX1128" fmla="*/ 6915883 w 7905681"/>
                  <a:gd name="connsiteY1128" fmla="*/ 2209535 h 4796589"/>
                  <a:gd name="connsiteX1129" fmla="*/ 6915883 w 7905681"/>
                  <a:gd name="connsiteY1129" fmla="*/ 2221154 h 4796589"/>
                  <a:gd name="connsiteX1130" fmla="*/ 6927752 w 7905681"/>
                  <a:gd name="connsiteY1130" fmla="*/ 2232777 h 4796589"/>
                  <a:gd name="connsiteX1131" fmla="*/ 6935658 w 7905681"/>
                  <a:gd name="connsiteY1131" fmla="*/ 2248274 h 4796589"/>
                  <a:gd name="connsiteX1132" fmla="*/ 6923795 w 7905681"/>
                  <a:gd name="connsiteY1132" fmla="*/ 2252145 h 4796589"/>
                  <a:gd name="connsiteX1133" fmla="*/ 6907971 w 7905681"/>
                  <a:gd name="connsiteY1133" fmla="*/ 2244398 h 4796589"/>
                  <a:gd name="connsiteX1134" fmla="*/ 6896108 w 7905681"/>
                  <a:gd name="connsiteY1134" fmla="*/ 2236652 h 4796589"/>
                  <a:gd name="connsiteX1135" fmla="*/ 6844684 w 7905681"/>
                  <a:gd name="connsiteY1135" fmla="*/ 2232777 h 4796589"/>
                  <a:gd name="connsiteX1136" fmla="*/ 6842707 w 7905681"/>
                  <a:gd name="connsiteY1136" fmla="*/ 2233261 h 4796589"/>
                  <a:gd name="connsiteX1137" fmla="*/ 6833072 w 7905681"/>
                  <a:gd name="connsiteY1137" fmla="*/ 2235621 h 4796589"/>
                  <a:gd name="connsiteX1138" fmla="*/ 6845667 w 7905681"/>
                  <a:gd name="connsiteY1138" fmla="*/ 2241745 h 4796589"/>
                  <a:gd name="connsiteX1139" fmla="*/ 6864352 w 7905681"/>
                  <a:gd name="connsiteY1139" fmla="*/ 2259895 h 4796589"/>
                  <a:gd name="connsiteX1140" fmla="*/ 6878354 w 7905681"/>
                  <a:gd name="connsiteY1140" fmla="*/ 2259895 h 4796589"/>
                  <a:gd name="connsiteX1141" fmla="*/ 6883026 w 7905681"/>
                  <a:gd name="connsiteY1141" fmla="*/ 2250816 h 4796589"/>
                  <a:gd name="connsiteX1142" fmla="*/ 6887696 w 7905681"/>
                  <a:gd name="connsiteY1142" fmla="*/ 2250816 h 4796589"/>
                  <a:gd name="connsiteX1143" fmla="*/ 6901709 w 7905681"/>
                  <a:gd name="connsiteY1143" fmla="*/ 2268967 h 4796589"/>
                  <a:gd name="connsiteX1144" fmla="*/ 6929724 w 7905681"/>
                  <a:gd name="connsiteY1144" fmla="*/ 2287123 h 4796589"/>
                  <a:gd name="connsiteX1145" fmla="*/ 6948398 w 7905681"/>
                  <a:gd name="connsiteY1145" fmla="*/ 2282581 h 4796589"/>
                  <a:gd name="connsiteX1146" fmla="*/ 6948398 w 7905681"/>
                  <a:gd name="connsiteY1146" fmla="*/ 2296196 h 4796589"/>
                  <a:gd name="connsiteX1147" fmla="*/ 6948398 w 7905681"/>
                  <a:gd name="connsiteY1147" fmla="*/ 2318888 h 4796589"/>
                  <a:gd name="connsiteX1148" fmla="*/ 6957740 w 7905681"/>
                  <a:gd name="connsiteY1148" fmla="*/ 2337038 h 4796589"/>
                  <a:gd name="connsiteX1149" fmla="*/ 6929724 w 7905681"/>
                  <a:gd name="connsiteY1149" fmla="*/ 2332501 h 4796589"/>
                  <a:gd name="connsiteX1150" fmla="*/ 6925053 w 7905681"/>
                  <a:gd name="connsiteY1150" fmla="*/ 2318888 h 4796589"/>
                  <a:gd name="connsiteX1151" fmla="*/ 6901709 w 7905681"/>
                  <a:gd name="connsiteY1151" fmla="*/ 2314351 h 4796589"/>
                  <a:gd name="connsiteX1152" fmla="*/ 6883026 w 7905681"/>
                  <a:gd name="connsiteY1152" fmla="*/ 2305273 h 4796589"/>
                  <a:gd name="connsiteX1153" fmla="*/ 6883026 w 7905681"/>
                  <a:gd name="connsiteY1153" fmla="*/ 2309809 h 4796589"/>
                  <a:gd name="connsiteX1154" fmla="*/ 6901709 w 7905681"/>
                  <a:gd name="connsiteY1154" fmla="*/ 2337038 h 4796589"/>
                  <a:gd name="connsiteX1155" fmla="*/ 6943736 w 7905681"/>
                  <a:gd name="connsiteY1155" fmla="*/ 2350652 h 4796589"/>
                  <a:gd name="connsiteX1156" fmla="*/ 6953069 w 7905681"/>
                  <a:gd name="connsiteY1156" fmla="*/ 2355189 h 4796589"/>
                  <a:gd name="connsiteX1157" fmla="*/ 6962410 w 7905681"/>
                  <a:gd name="connsiteY1157" fmla="*/ 2368803 h 4796589"/>
                  <a:gd name="connsiteX1158" fmla="*/ 6971752 w 7905681"/>
                  <a:gd name="connsiteY1158" fmla="*/ 2382417 h 4796589"/>
                  <a:gd name="connsiteX1159" fmla="*/ 6953069 w 7905681"/>
                  <a:gd name="connsiteY1159" fmla="*/ 2373344 h 4796589"/>
                  <a:gd name="connsiteX1160" fmla="*/ 6943736 w 7905681"/>
                  <a:gd name="connsiteY1160" fmla="*/ 2382417 h 4796589"/>
                  <a:gd name="connsiteX1161" fmla="*/ 6943736 w 7905681"/>
                  <a:gd name="connsiteY1161" fmla="*/ 2391494 h 4796589"/>
                  <a:gd name="connsiteX1162" fmla="*/ 6953069 w 7905681"/>
                  <a:gd name="connsiteY1162" fmla="*/ 2400567 h 4796589"/>
                  <a:gd name="connsiteX1163" fmla="*/ 6962410 w 7905681"/>
                  <a:gd name="connsiteY1163" fmla="*/ 2418724 h 4796589"/>
                  <a:gd name="connsiteX1164" fmla="*/ 6976423 w 7905681"/>
                  <a:gd name="connsiteY1164" fmla="*/ 2427796 h 4796589"/>
                  <a:gd name="connsiteX1165" fmla="*/ 6981095 w 7905681"/>
                  <a:gd name="connsiteY1165" fmla="*/ 2441410 h 4796589"/>
                  <a:gd name="connsiteX1166" fmla="*/ 7004439 w 7905681"/>
                  <a:gd name="connsiteY1166" fmla="*/ 2455024 h 4796589"/>
                  <a:gd name="connsiteX1167" fmla="*/ 7013780 w 7905681"/>
                  <a:gd name="connsiteY1167" fmla="*/ 2455024 h 4796589"/>
                  <a:gd name="connsiteX1168" fmla="*/ 7032455 w 7905681"/>
                  <a:gd name="connsiteY1168" fmla="*/ 2468639 h 4796589"/>
                  <a:gd name="connsiteX1169" fmla="*/ 7046467 w 7905681"/>
                  <a:gd name="connsiteY1169" fmla="*/ 2486789 h 4796589"/>
                  <a:gd name="connsiteX1170" fmla="*/ 7055809 w 7905681"/>
                  <a:gd name="connsiteY1170" fmla="*/ 2509481 h 4796589"/>
                  <a:gd name="connsiteX1171" fmla="*/ 7055809 w 7905681"/>
                  <a:gd name="connsiteY1171" fmla="*/ 2523095 h 4796589"/>
                  <a:gd name="connsiteX1172" fmla="*/ 7032455 w 7905681"/>
                  <a:gd name="connsiteY1172" fmla="*/ 2532168 h 4796589"/>
                  <a:gd name="connsiteX1173" fmla="*/ 7029290 w 7905681"/>
                  <a:gd name="connsiteY1173" fmla="*/ 2532791 h 4796589"/>
                  <a:gd name="connsiteX1174" fmla="*/ 7030296 w 7905681"/>
                  <a:gd name="connsiteY1174" fmla="*/ 2534096 h 4796589"/>
                  <a:gd name="connsiteX1175" fmla="*/ 7040681 w 7905681"/>
                  <a:gd name="connsiteY1175" fmla="*/ 2547550 h 4796589"/>
                  <a:gd name="connsiteX1176" fmla="*/ 7044633 w 7905681"/>
                  <a:gd name="connsiteY1176" fmla="*/ 2559084 h 4796589"/>
                  <a:gd name="connsiteX1177" fmla="*/ 7056489 w 7905681"/>
                  <a:gd name="connsiteY1177" fmla="*/ 2574461 h 4796589"/>
                  <a:gd name="connsiteX1178" fmla="*/ 7056489 w 7905681"/>
                  <a:gd name="connsiteY1178" fmla="*/ 2585995 h 4796589"/>
                  <a:gd name="connsiteX1179" fmla="*/ 7044633 w 7905681"/>
                  <a:gd name="connsiteY1179" fmla="*/ 2585995 h 4796589"/>
                  <a:gd name="connsiteX1180" fmla="*/ 7024860 w 7905681"/>
                  <a:gd name="connsiteY1180" fmla="*/ 2578309 h 4796589"/>
                  <a:gd name="connsiteX1181" fmla="*/ 7020908 w 7905681"/>
                  <a:gd name="connsiteY1181" fmla="*/ 2578309 h 4796589"/>
                  <a:gd name="connsiteX1182" fmla="*/ 7020908 w 7905681"/>
                  <a:gd name="connsiteY1182" fmla="*/ 2582152 h 4796589"/>
                  <a:gd name="connsiteX1183" fmla="*/ 7028812 w 7905681"/>
                  <a:gd name="connsiteY1183" fmla="*/ 2593685 h 4796589"/>
                  <a:gd name="connsiteX1184" fmla="*/ 7032775 w 7905681"/>
                  <a:gd name="connsiteY1184" fmla="*/ 2593685 h 4796589"/>
                  <a:gd name="connsiteX1185" fmla="*/ 7036729 w 7905681"/>
                  <a:gd name="connsiteY1185" fmla="*/ 2601377 h 4796589"/>
                  <a:gd name="connsiteX1186" fmla="*/ 7032775 w 7905681"/>
                  <a:gd name="connsiteY1186" fmla="*/ 2605219 h 4796589"/>
                  <a:gd name="connsiteX1187" fmla="*/ 7028812 w 7905681"/>
                  <a:gd name="connsiteY1187" fmla="*/ 2616753 h 4796589"/>
                  <a:gd name="connsiteX1188" fmla="*/ 7009050 w 7905681"/>
                  <a:gd name="connsiteY1188" fmla="*/ 2616753 h 4796589"/>
                  <a:gd name="connsiteX1189" fmla="*/ 7005098 w 7905681"/>
                  <a:gd name="connsiteY1189" fmla="*/ 2624444 h 4796589"/>
                  <a:gd name="connsiteX1190" fmla="*/ 6989278 w 7905681"/>
                  <a:gd name="connsiteY1190" fmla="*/ 2632131 h 4796589"/>
                  <a:gd name="connsiteX1191" fmla="*/ 6985326 w 7905681"/>
                  <a:gd name="connsiteY1191" fmla="*/ 2632131 h 4796589"/>
                  <a:gd name="connsiteX1192" fmla="*/ 6973469 w 7905681"/>
                  <a:gd name="connsiteY1192" fmla="*/ 2639821 h 4796589"/>
                  <a:gd name="connsiteX1193" fmla="*/ 6969516 w 7905681"/>
                  <a:gd name="connsiteY1193" fmla="*/ 2643665 h 4796589"/>
                  <a:gd name="connsiteX1194" fmla="*/ 6957659 w 7905681"/>
                  <a:gd name="connsiteY1194" fmla="*/ 2651355 h 4796589"/>
                  <a:gd name="connsiteX1195" fmla="*/ 6949744 w 7905681"/>
                  <a:gd name="connsiteY1195" fmla="*/ 2632131 h 4796589"/>
                  <a:gd name="connsiteX1196" fmla="*/ 6945791 w 7905681"/>
                  <a:gd name="connsiteY1196" fmla="*/ 2609063 h 4796589"/>
                  <a:gd name="connsiteX1197" fmla="*/ 6941839 w 7905681"/>
                  <a:gd name="connsiteY1197" fmla="*/ 2593685 h 4796589"/>
                  <a:gd name="connsiteX1198" fmla="*/ 6933935 w 7905681"/>
                  <a:gd name="connsiteY1198" fmla="*/ 2601377 h 4796589"/>
                  <a:gd name="connsiteX1199" fmla="*/ 6933935 w 7905681"/>
                  <a:gd name="connsiteY1199" fmla="*/ 2609063 h 4796589"/>
                  <a:gd name="connsiteX1200" fmla="*/ 6933935 w 7905681"/>
                  <a:gd name="connsiteY1200" fmla="*/ 2620597 h 4796589"/>
                  <a:gd name="connsiteX1201" fmla="*/ 6937887 w 7905681"/>
                  <a:gd name="connsiteY1201" fmla="*/ 2628287 h 4796589"/>
                  <a:gd name="connsiteX1202" fmla="*/ 6941839 w 7905681"/>
                  <a:gd name="connsiteY1202" fmla="*/ 2635978 h 4796589"/>
                  <a:gd name="connsiteX1203" fmla="*/ 6949744 w 7905681"/>
                  <a:gd name="connsiteY1203" fmla="*/ 2647512 h 4796589"/>
                  <a:gd name="connsiteX1204" fmla="*/ 6949744 w 7905681"/>
                  <a:gd name="connsiteY1204" fmla="*/ 2655199 h 4796589"/>
                  <a:gd name="connsiteX1205" fmla="*/ 6949744 w 7905681"/>
                  <a:gd name="connsiteY1205" fmla="*/ 2674423 h 4796589"/>
                  <a:gd name="connsiteX1206" fmla="*/ 6953707 w 7905681"/>
                  <a:gd name="connsiteY1206" fmla="*/ 2682113 h 4796589"/>
                  <a:gd name="connsiteX1207" fmla="*/ 6965564 w 7905681"/>
                  <a:gd name="connsiteY1207" fmla="*/ 2666732 h 4796589"/>
                  <a:gd name="connsiteX1208" fmla="*/ 6977421 w 7905681"/>
                  <a:gd name="connsiteY1208" fmla="*/ 2655199 h 4796589"/>
                  <a:gd name="connsiteX1209" fmla="*/ 7001146 w 7905681"/>
                  <a:gd name="connsiteY1209" fmla="*/ 2647512 h 4796589"/>
                  <a:gd name="connsiteX1210" fmla="*/ 7009050 w 7905681"/>
                  <a:gd name="connsiteY1210" fmla="*/ 2647512 h 4796589"/>
                  <a:gd name="connsiteX1211" fmla="*/ 7032775 w 7905681"/>
                  <a:gd name="connsiteY1211" fmla="*/ 2635978 h 4796589"/>
                  <a:gd name="connsiteX1212" fmla="*/ 7044633 w 7905681"/>
                  <a:gd name="connsiteY1212" fmla="*/ 2639821 h 4796589"/>
                  <a:gd name="connsiteX1213" fmla="*/ 7052537 w 7905681"/>
                  <a:gd name="connsiteY1213" fmla="*/ 2655199 h 4796589"/>
                  <a:gd name="connsiteX1214" fmla="*/ 7056489 w 7905681"/>
                  <a:gd name="connsiteY1214" fmla="*/ 2678266 h 4796589"/>
                  <a:gd name="connsiteX1215" fmla="*/ 7068347 w 7905681"/>
                  <a:gd name="connsiteY1215" fmla="*/ 2685957 h 4796589"/>
                  <a:gd name="connsiteX1216" fmla="*/ 7068347 w 7905681"/>
                  <a:gd name="connsiteY1216" fmla="*/ 2678266 h 4796589"/>
                  <a:gd name="connsiteX1217" fmla="*/ 7072310 w 7905681"/>
                  <a:gd name="connsiteY1217" fmla="*/ 2643665 h 4796589"/>
                  <a:gd name="connsiteX1218" fmla="*/ 7076262 w 7905681"/>
                  <a:gd name="connsiteY1218" fmla="*/ 2639821 h 4796589"/>
                  <a:gd name="connsiteX1219" fmla="*/ 7088120 w 7905681"/>
                  <a:gd name="connsiteY1219" fmla="*/ 2639821 h 4796589"/>
                  <a:gd name="connsiteX1220" fmla="*/ 7096024 w 7905681"/>
                  <a:gd name="connsiteY1220" fmla="*/ 2651355 h 4796589"/>
                  <a:gd name="connsiteX1221" fmla="*/ 7103929 w 7905681"/>
                  <a:gd name="connsiteY1221" fmla="*/ 2662889 h 4796589"/>
                  <a:gd name="connsiteX1222" fmla="*/ 7111844 w 7905681"/>
                  <a:gd name="connsiteY1222" fmla="*/ 2674423 h 4796589"/>
                  <a:gd name="connsiteX1223" fmla="*/ 7107882 w 7905681"/>
                  <a:gd name="connsiteY1223" fmla="*/ 2682113 h 4796589"/>
                  <a:gd name="connsiteX1224" fmla="*/ 7107882 w 7905681"/>
                  <a:gd name="connsiteY1224" fmla="*/ 2693647 h 4796589"/>
                  <a:gd name="connsiteX1225" fmla="*/ 7099976 w 7905681"/>
                  <a:gd name="connsiteY1225" fmla="*/ 2701334 h 4796589"/>
                  <a:gd name="connsiteX1226" fmla="*/ 7096024 w 7905681"/>
                  <a:gd name="connsiteY1226" fmla="*/ 2693647 h 4796589"/>
                  <a:gd name="connsiteX1227" fmla="*/ 7088120 w 7905681"/>
                  <a:gd name="connsiteY1227" fmla="*/ 2693647 h 4796589"/>
                  <a:gd name="connsiteX1228" fmla="*/ 7084167 w 7905681"/>
                  <a:gd name="connsiteY1228" fmla="*/ 2709025 h 4796589"/>
                  <a:gd name="connsiteX1229" fmla="*/ 7084167 w 7905681"/>
                  <a:gd name="connsiteY1229" fmla="*/ 2716715 h 4796589"/>
                  <a:gd name="connsiteX1230" fmla="*/ 7080214 w 7905681"/>
                  <a:gd name="connsiteY1230" fmla="*/ 2728249 h 4796589"/>
                  <a:gd name="connsiteX1231" fmla="*/ 7076262 w 7905681"/>
                  <a:gd name="connsiteY1231" fmla="*/ 2735935 h 4796589"/>
                  <a:gd name="connsiteX1232" fmla="*/ 7076262 w 7905681"/>
                  <a:gd name="connsiteY1232" fmla="*/ 2751317 h 4796589"/>
                  <a:gd name="connsiteX1233" fmla="*/ 7072310 w 7905681"/>
                  <a:gd name="connsiteY1233" fmla="*/ 2755160 h 4796589"/>
                  <a:gd name="connsiteX1234" fmla="*/ 7048585 w 7905681"/>
                  <a:gd name="connsiteY1234" fmla="*/ 2755160 h 4796589"/>
                  <a:gd name="connsiteX1235" fmla="*/ 7032775 w 7905681"/>
                  <a:gd name="connsiteY1235" fmla="*/ 2755160 h 4796589"/>
                  <a:gd name="connsiteX1236" fmla="*/ 7024860 w 7905681"/>
                  <a:gd name="connsiteY1236" fmla="*/ 2751317 h 4796589"/>
                  <a:gd name="connsiteX1237" fmla="*/ 7020908 w 7905681"/>
                  <a:gd name="connsiteY1237" fmla="*/ 2755160 h 4796589"/>
                  <a:gd name="connsiteX1238" fmla="*/ 7009050 w 7905681"/>
                  <a:gd name="connsiteY1238" fmla="*/ 2755160 h 4796589"/>
                  <a:gd name="connsiteX1239" fmla="*/ 7001146 w 7905681"/>
                  <a:gd name="connsiteY1239" fmla="*/ 2747469 h 4796589"/>
                  <a:gd name="connsiteX1240" fmla="*/ 6997194 w 7905681"/>
                  <a:gd name="connsiteY1240" fmla="*/ 2728249 h 4796589"/>
                  <a:gd name="connsiteX1241" fmla="*/ 6985326 w 7905681"/>
                  <a:gd name="connsiteY1241" fmla="*/ 2728249 h 4796589"/>
                  <a:gd name="connsiteX1242" fmla="*/ 6977421 w 7905681"/>
                  <a:gd name="connsiteY1242" fmla="*/ 2732093 h 4796589"/>
                  <a:gd name="connsiteX1243" fmla="*/ 6981374 w 7905681"/>
                  <a:gd name="connsiteY1243" fmla="*/ 2739783 h 4796589"/>
                  <a:gd name="connsiteX1244" fmla="*/ 6985326 w 7905681"/>
                  <a:gd name="connsiteY1244" fmla="*/ 2743626 h 4796589"/>
                  <a:gd name="connsiteX1245" fmla="*/ 6989278 w 7905681"/>
                  <a:gd name="connsiteY1245" fmla="*/ 2751317 h 4796589"/>
                  <a:gd name="connsiteX1246" fmla="*/ 6985326 w 7905681"/>
                  <a:gd name="connsiteY1246" fmla="*/ 2759003 h 4796589"/>
                  <a:gd name="connsiteX1247" fmla="*/ 6969516 w 7905681"/>
                  <a:gd name="connsiteY1247" fmla="*/ 2751317 h 4796589"/>
                  <a:gd name="connsiteX1248" fmla="*/ 6945791 w 7905681"/>
                  <a:gd name="connsiteY1248" fmla="*/ 2751317 h 4796589"/>
                  <a:gd name="connsiteX1249" fmla="*/ 6929982 w 7905681"/>
                  <a:gd name="connsiteY1249" fmla="*/ 2751317 h 4796589"/>
                  <a:gd name="connsiteX1250" fmla="*/ 6929982 w 7905681"/>
                  <a:gd name="connsiteY1250" fmla="*/ 2755160 h 4796589"/>
                  <a:gd name="connsiteX1251" fmla="*/ 6941839 w 7905681"/>
                  <a:gd name="connsiteY1251" fmla="*/ 2762851 h 4796589"/>
                  <a:gd name="connsiteX1252" fmla="*/ 6969516 w 7905681"/>
                  <a:gd name="connsiteY1252" fmla="*/ 2766694 h 4796589"/>
                  <a:gd name="connsiteX1253" fmla="*/ 6993242 w 7905681"/>
                  <a:gd name="connsiteY1253" fmla="*/ 2778228 h 4796589"/>
                  <a:gd name="connsiteX1254" fmla="*/ 7005098 w 7905681"/>
                  <a:gd name="connsiteY1254" fmla="*/ 2778228 h 4796589"/>
                  <a:gd name="connsiteX1255" fmla="*/ 7005098 w 7905681"/>
                  <a:gd name="connsiteY1255" fmla="*/ 2785919 h 4796589"/>
                  <a:gd name="connsiteX1256" fmla="*/ 6997194 w 7905681"/>
                  <a:gd name="connsiteY1256" fmla="*/ 2793604 h 4796589"/>
                  <a:gd name="connsiteX1257" fmla="*/ 6993242 w 7905681"/>
                  <a:gd name="connsiteY1257" fmla="*/ 2793604 h 4796589"/>
                  <a:gd name="connsiteX1258" fmla="*/ 6989278 w 7905681"/>
                  <a:gd name="connsiteY1258" fmla="*/ 2805138 h 4796589"/>
                  <a:gd name="connsiteX1259" fmla="*/ 6993242 w 7905681"/>
                  <a:gd name="connsiteY1259" fmla="*/ 2812829 h 4796589"/>
                  <a:gd name="connsiteX1260" fmla="*/ 6993242 w 7905681"/>
                  <a:gd name="connsiteY1260" fmla="*/ 2820520 h 4796589"/>
                  <a:gd name="connsiteX1261" fmla="*/ 6981374 w 7905681"/>
                  <a:gd name="connsiteY1261" fmla="*/ 2828206 h 4796589"/>
                  <a:gd name="connsiteX1262" fmla="*/ 6961612 w 7905681"/>
                  <a:gd name="connsiteY1262" fmla="*/ 2828206 h 4796589"/>
                  <a:gd name="connsiteX1263" fmla="*/ 6953707 w 7905681"/>
                  <a:gd name="connsiteY1263" fmla="*/ 2824363 h 4796589"/>
                  <a:gd name="connsiteX1264" fmla="*/ 6945791 w 7905681"/>
                  <a:gd name="connsiteY1264" fmla="*/ 2824363 h 4796589"/>
                  <a:gd name="connsiteX1265" fmla="*/ 6941839 w 7905681"/>
                  <a:gd name="connsiteY1265" fmla="*/ 2828206 h 4796589"/>
                  <a:gd name="connsiteX1266" fmla="*/ 6941839 w 7905681"/>
                  <a:gd name="connsiteY1266" fmla="*/ 2835897 h 4796589"/>
                  <a:gd name="connsiteX1267" fmla="*/ 6941839 w 7905681"/>
                  <a:gd name="connsiteY1267" fmla="*/ 2843588 h 4796589"/>
                  <a:gd name="connsiteX1268" fmla="*/ 6973469 w 7905681"/>
                  <a:gd name="connsiteY1268" fmla="*/ 2851274 h 4796589"/>
                  <a:gd name="connsiteX1269" fmla="*/ 6985326 w 7905681"/>
                  <a:gd name="connsiteY1269" fmla="*/ 2851274 h 4796589"/>
                  <a:gd name="connsiteX1270" fmla="*/ 7005098 w 7905681"/>
                  <a:gd name="connsiteY1270" fmla="*/ 2839740 h 4796589"/>
                  <a:gd name="connsiteX1271" fmla="*/ 7013003 w 7905681"/>
                  <a:gd name="connsiteY1271" fmla="*/ 2832054 h 4796589"/>
                  <a:gd name="connsiteX1272" fmla="*/ 7020908 w 7905681"/>
                  <a:gd name="connsiteY1272" fmla="*/ 2832054 h 4796589"/>
                  <a:gd name="connsiteX1273" fmla="*/ 7024860 w 7905681"/>
                  <a:gd name="connsiteY1273" fmla="*/ 2824363 h 4796589"/>
                  <a:gd name="connsiteX1274" fmla="*/ 7040681 w 7905681"/>
                  <a:gd name="connsiteY1274" fmla="*/ 2820520 h 4796589"/>
                  <a:gd name="connsiteX1275" fmla="*/ 7048585 w 7905681"/>
                  <a:gd name="connsiteY1275" fmla="*/ 2828206 h 4796589"/>
                  <a:gd name="connsiteX1276" fmla="*/ 7044633 w 7905681"/>
                  <a:gd name="connsiteY1276" fmla="*/ 2835897 h 4796589"/>
                  <a:gd name="connsiteX1277" fmla="*/ 7040681 w 7905681"/>
                  <a:gd name="connsiteY1277" fmla="*/ 2843588 h 4796589"/>
                  <a:gd name="connsiteX1278" fmla="*/ 7036729 w 7905681"/>
                  <a:gd name="connsiteY1278" fmla="*/ 2862808 h 4796589"/>
                  <a:gd name="connsiteX1279" fmla="*/ 7028812 w 7905681"/>
                  <a:gd name="connsiteY1279" fmla="*/ 2878190 h 4796589"/>
                  <a:gd name="connsiteX1280" fmla="*/ 7013003 w 7905681"/>
                  <a:gd name="connsiteY1280" fmla="*/ 2866656 h 4796589"/>
                  <a:gd name="connsiteX1281" fmla="*/ 7013003 w 7905681"/>
                  <a:gd name="connsiteY1281" fmla="*/ 2870498 h 4796589"/>
                  <a:gd name="connsiteX1282" fmla="*/ 7005098 w 7905681"/>
                  <a:gd name="connsiteY1282" fmla="*/ 2874342 h 4796589"/>
                  <a:gd name="connsiteX1283" fmla="*/ 6993242 w 7905681"/>
                  <a:gd name="connsiteY1283" fmla="*/ 2882032 h 4796589"/>
                  <a:gd name="connsiteX1284" fmla="*/ 6985326 w 7905681"/>
                  <a:gd name="connsiteY1284" fmla="*/ 2882032 h 4796589"/>
                  <a:gd name="connsiteX1285" fmla="*/ 6969516 w 7905681"/>
                  <a:gd name="connsiteY1285" fmla="*/ 2889723 h 4796589"/>
                  <a:gd name="connsiteX1286" fmla="*/ 6949744 w 7905681"/>
                  <a:gd name="connsiteY1286" fmla="*/ 2897410 h 4796589"/>
                  <a:gd name="connsiteX1287" fmla="*/ 6941839 w 7905681"/>
                  <a:gd name="connsiteY1287" fmla="*/ 2889723 h 4796589"/>
                  <a:gd name="connsiteX1288" fmla="*/ 6941839 w 7905681"/>
                  <a:gd name="connsiteY1288" fmla="*/ 2893566 h 4796589"/>
                  <a:gd name="connsiteX1289" fmla="*/ 6933935 w 7905681"/>
                  <a:gd name="connsiteY1289" fmla="*/ 2897410 h 4796589"/>
                  <a:gd name="connsiteX1290" fmla="*/ 6933935 w 7905681"/>
                  <a:gd name="connsiteY1290" fmla="*/ 2905100 h 4796589"/>
                  <a:gd name="connsiteX1291" fmla="*/ 6933935 w 7905681"/>
                  <a:gd name="connsiteY1291" fmla="*/ 2912791 h 4796589"/>
                  <a:gd name="connsiteX1292" fmla="*/ 6922077 w 7905681"/>
                  <a:gd name="connsiteY1292" fmla="*/ 2916634 h 4796589"/>
                  <a:gd name="connsiteX1293" fmla="*/ 6906258 w 7905681"/>
                  <a:gd name="connsiteY1293" fmla="*/ 2924325 h 4796589"/>
                  <a:gd name="connsiteX1294" fmla="*/ 6902304 w 7905681"/>
                  <a:gd name="connsiteY1294" fmla="*/ 2908944 h 4796589"/>
                  <a:gd name="connsiteX1295" fmla="*/ 6898352 w 7905681"/>
                  <a:gd name="connsiteY1295" fmla="*/ 2905100 h 4796589"/>
                  <a:gd name="connsiteX1296" fmla="*/ 6894400 w 7905681"/>
                  <a:gd name="connsiteY1296" fmla="*/ 2905100 h 4796589"/>
                  <a:gd name="connsiteX1297" fmla="*/ 6890448 w 7905681"/>
                  <a:gd name="connsiteY1297" fmla="*/ 2908944 h 4796589"/>
                  <a:gd name="connsiteX1298" fmla="*/ 6890448 w 7905681"/>
                  <a:gd name="connsiteY1298" fmla="*/ 2916634 h 4796589"/>
                  <a:gd name="connsiteX1299" fmla="*/ 6886496 w 7905681"/>
                  <a:gd name="connsiteY1299" fmla="*/ 2920478 h 4796589"/>
                  <a:gd name="connsiteX1300" fmla="*/ 6890448 w 7905681"/>
                  <a:gd name="connsiteY1300" fmla="*/ 2928168 h 4796589"/>
                  <a:gd name="connsiteX1301" fmla="*/ 6894400 w 7905681"/>
                  <a:gd name="connsiteY1301" fmla="*/ 2939702 h 4796589"/>
                  <a:gd name="connsiteX1302" fmla="*/ 6894400 w 7905681"/>
                  <a:gd name="connsiteY1302" fmla="*/ 2947392 h 4796589"/>
                  <a:gd name="connsiteX1303" fmla="*/ 6878590 w 7905681"/>
                  <a:gd name="connsiteY1303" fmla="*/ 2958926 h 4796589"/>
                  <a:gd name="connsiteX1304" fmla="*/ 6862771 w 7905681"/>
                  <a:gd name="connsiteY1304" fmla="*/ 2981994 h 4796589"/>
                  <a:gd name="connsiteX1305" fmla="*/ 6850913 w 7905681"/>
                  <a:gd name="connsiteY1305" fmla="*/ 3008905 h 4796589"/>
                  <a:gd name="connsiteX1306" fmla="*/ 6846961 w 7905681"/>
                  <a:gd name="connsiteY1306" fmla="*/ 3043507 h 4796589"/>
                  <a:gd name="connsiteX1307" fmla="*/ 6835103 w 7905681"/>
                  <a:gd name="connsiteY1307" fmla="*/ 3055041 h 4796589"/>
                  <a:gd name="connsiteX1308" fmla="*/ 6827189 w 7905681"/>
                  <a:gd name="connsiteY1308" fmla="*/ 3066575 h 4796589"/>
                  <a:gd name="connsiteX1309" fmla="*/ 6791617 w 7905681"/>
                  <a:gd name="connsiteY1309" fmla="*/ 3070419 h 4796589"/>
                  <a:gd name="connsiteX1310" fmla="*/ 6783702 w 7905681"/>
                  <a:gd name="connsiteY1310" fmla="*/ 3070419 h 4796589"/>
                  <a:gd name="connsiteX1311" fmla="*/ 6748119 w 7905681"/>
                  <a:gd name="connsiteY1311" fmla="*/ 3085799 h 4796589"/>
                  <a:gd name="connsiteX1312" fmla="*/ 6697930 w 7905681"/>
                  <a:gd name="connsiteY1312" fmla="*/ 3050132 h 4796589"/>
                  <a:gd name="connsiteX1313" fmla="*/ 6665966 w 7905681"/>
                  <a:gd name="connsiteY1313" fmla="*/ 3027416 h 4796589"/>
                  <a:gd name="connsiteX1314" fmla="*/ 6681065 w 7905681"/>
                  <a:gd name="connsiteY1314" fmla="*/ 3038310 h 4796589"/>
                  <a:gd name="connsiteX1315" fmla="*/ 6747612 w 7905681"/>
                  <a:gd name="connsiteY1315" fmla="*/ 3086324 h 4796589"/>
                  <a:gd name="connsiteX1316" fmla="*/ 6739705 w 7905681"/>
                  <a:gd name="connsiteY1316" fmla="*/ 3093981 h 4796589"/>
                  <a:gd name="connsiteX1317" fmla="*/ 6712030 w 7905681"/>
                  <a:gd name="connsiteY1317" fmla="*/ 3116945 h 4796589"/>
                  <a:gd name="connsiteX1318" fmla="*/ 6704122 w 7905681"/>
                  <a:gd name="connsiteY1318" fmla="*/ 3124603 h 4796589"/>
                  <a:gd name="connsiteX1319" fmla="*/ 6700169 w 7905681"/>
                  <a:gd name="connsiteY1319" fmla="*/ 3132260 h 4796589"/>
                  <a:gd name="connsiteX1320" fmla="*/ 6692268 w 7905681"/>
                  <a:gd name="connsiteY1320" fmla="*/ 3147570 h 4796589"/>
                  <a:gd name="connsiteX1321" fmla="*/ 6684360 w 7905681"/>
                  <a:gd name="connsiteY1321" fmla="*/ 3170538 h 4796589"/>
                  <a:gd name="connsiteX1322" fmla="*/ 6672500 w 7905681"/>
                  <a:gd name="connsiteY1322" fmla="*/ 3185848 h 4796589"/>
                  <a:gd name="connsiteX1323" fmla="*/ 6668547 w 7905681"/>
                  <a:gd name="connsiteY1323" fmla="*/ 3193505 h 4796589"/>
                  <a:gd name="connsiteX1324" fmla="*/ 6668547 w 7905681"/>
                  <a:gd name="connsiteY1324" fmla="*/ 3204989 h 4796589"/>
                  <a:gd name="connsiteX1325" fmla="*/ 6660639 w 7905681"/>
                  <a:gd name="connsiteY1325" fmla="*/ 3204989 h 4796589"/>
                  <a:gd name="connsiteX1326" fmla="*/ 6652732 w 7905681"/>
                  <a:gd name="connsiteY1326" fmla="*/ 3204989 h 4796589"/>
                  <a:gd name="connsiteX1327" fmla="*/ 6660639 w 7905681"/>
                  <a:gd name="connsiteY1327" fmla="*/ 3220299 h 4796589"/>
                  <a:gd name="connsiteX1328" fmla="*/ 6668547 w 7905681"/>
                  <a:gd name="connsiteY1328" fmla="*/ 3227957 h 4796589"/>
                  <a:gd name="connsiteX1329" fmla="*/ 6660639 w 7905681"/>
                  <a:gd name="connsiteY1329" fmla="*/ 3239441 h 4796589"/>
                  <a:gd name="connsiteX1330" fmla="*/ 6648778 w 7905681"/>
                  <a:gd name="connsiteY1330" fmla="*/ 3258583 h 4796589"/>
                  <a:gd name="connsiteX1331" fmla="*/ 6629016 w 7905681"/>
                  <a:gd name="connsiteY1331" fmla="*/ 3262408 h 4796589"/>
                  <a:gd name="connsiteX1332" fmla="*/ 6613201 w 7905681"/>
                  <a:gd name="connsiteY1332" fmla="*/ 3273893 h 4796589"/>
                  <a:gd name="connsiteX1333" fmla="*/ 6597394 w 7905681"/>
                  <a:gd name="connsiteY1333" fmla="*/ 3300687 h 4796589"/>
                  <a:gd name="connsiteX1334" fmla="*/ 6589486 w 7905681"/>
                  <a:gd name="connsiteY1334" fmla="*/ 3312170 h 4796589"/>
                  <a:gd name="connsiteX1335" fmla="*/ 6581579 w 7905681"/>
                  <a:gd name="connsiteY1335" fmla="*/ 3319828 h 4796589"/>
                  <a:gd name="connsiteX1336" fmla="*/ 6565765 w 7905681"/>
                  <a:gd name="connsiteY1336" fmla="*/ 3312170 h 4796589"/>
                  <a:gd name="connsiteX1337" fmla="*/ 6557857 w 7905681"/>
                  <a:gd name="connsiteY1337" fmla="*/ 3315997 h 4796589"/>
                  <a:gd name="connsiteX1338" fmla="*/ 6557857 w 7905681"/>
                  <a:gd name="connsiteY1338" fmla="*/ 3319828 h 4796589"/>
                  <a:gd name="connsiteX1339" fmla="*/ 6569718 w 7905681"/>
                  <a:gd name="connsiteY1339" fmla="*/ 3327480 h 4796589"/>
                  <a:gd name="connsiteX1340" fmla="*/ 6573671 w 7905681"/>
                  <a:gd name="connsiteY1340" fmla="*/ 3338964 h 4796589"/>
                  <a:gd name="connsiteX1341" fmla="*/ 6561811 w 7905681"/>
                  <a:gd name="connsiteY1341" fmla="*/ 3354279 h 4796589"/>
                  <a:gd name="connsiteX1342" fmla="*/ 6546003 w 7905681"/>
                  <a:gd name="connsiteY1342" fmla="*/ 3365764 h 4796589"/>
                  <a:gd name="connsiteX1343" fmla="*/ 6538095 w 7905681"/>
                  <a:gd name="connsiteY1343" fmla="*/ 3365764 h 4796589"/>
                  <a:gd name="connsiteX1344" fmla="*/ 6526235 w 7905681"/>
                  <a:gd name="connsiteY1344" fmla="*/ 3358106 h 4796589"/>
                  <a:gd name="connsiteX1345" fmla="*/ 6522280 w 7905681"/>
                  <a:gd name="connsiteY1345" fmla="*/ 3354279 h 4796589"/>
                  <a:gd name="connsiteX1346" fmla="*/ 6510420 w 7905681"/>
                  <a:gd name="connsiteY1346" fmla="*/ 3358106 h 4796589"/>
                  <a:gd name="connsiteX1347" fmla="*/ 6510420 w 7905681"/>
                  <a:gd name="connsiteY1347" fmla="*/ 3365764 h 4796589"/>
                  <a:gd name="connsiteX1348" fmla="*/ 6518327 w 7905681"/>
                  <a:gd name="connsiteY1348" fmla="*/ 3369589 h 4796589"/>
                  <a:gd name="connsiteX1349" fmla="*/ 6526235 w 7905681"/>
                  <a:gd name="connsiteY1349" fmla="*/ 3369589 h 4796589"/>
                  <a:gd name="connsiteX1350" fmla="*/ 6534142 w 7905681"/>
                  <a:gd name="connsiteY1350" fmla="*/ 3373416 h 4796589"/>
                  <a:gd name="connsiteX1351" fmla="*/ 6534142 w 7905681"/>
                  <a:gd name="connsiteY1351" fmla="*/ 3377248 h 4796589"/>
                  <a:gd name="connsiteX1352" fmla="*/ 6514374 w 7905681"/>
                  <a:gd name="connsiteY1352" fmla="*/ 3388731 h 4796589"/>
                  <a:gd name="connsiteX1353" fmla="*/ 6498565 w 7905681"/>
                  <a:gd name="connsiteY1353" fmla="*/ 3388731 h 4796589"/>
                  <a:gd name="connsiteX1354" fmla="*/ 6486705 w 7905681"/>
                  <a:gd name="connsiteY1354" fmla="*/ 3388731 h 4796589"/>
                  <a:gd name="connsiteX1355" fmla="*/ 6490658 w 7905681"/>
                  <a:gd name="connsiteY1355" fmla="*/ 3404041 h 4796589"/>
                  <a:gd name="connsiteX1356" fmla="*/ 6490658 w 7905681"/>
                  <a:gd name="connsiteY1356" fmla="*/ 3407868 h 4796589"/>
                  <a:gd name="connsiteX1357" fmla="*/ 6486705 w 7905681"/>
                  <a:gd name="connsiteY1357" fmla="*/ 3430835 h 4796589"/>
                  <a:gd name="connsiteX1358" fmla="*/ 6470890 w 7905681"/>
                  <a:gd name="connsiteY1358" fmla="*/ 3434667 h 4796589"/>
                  <a:gd name="connsiteX1359" fmla="*/ 6459029 w 7905681"/>
                  <a:gd name="connsiteY1359" fmla="*/ 3427010 h 4796589"/>
                  <a:gd name="connsiteX1360" fmla="*/ 6455076 w 7905681"/>
                  <a:gd name="connsiteY1360" fmla="*/ 3423183 h 4796589"/>
                  <a:gd name="connsiteX1361" fmla="*/ 6439267 w 7905681"/>
                  <a:gd name="connsiteY1361" fmla="*/ 3411698 h 4796589"/>
                  <a:gd name="connsiteX1362" fmla="*/ 6435314 w 7905681"/>
                  <a:gd name="connsiteY1362" fmla="*/ 3427010 h 4796589"/>
                  <a:gd name="connsiteX1363" fmla="*/ 6435314 w 7905681"/>
                  <a:gd name="connsiteY1363" fmla="*/ 3430835 h 4796589"/>
                  <a:gd name="connsiteX1364" fmla="*/ 6443221 w 7905681"/>
                  <a:gd name="connsiteY1364" fmla="*/ 3438493 h 4796589"/>
                  <a:gd name="connsiteX1365" fmla="*/ 6459029 w 7905681"/>
                  <a:gd name="connsiteY1365" fmla="*/ 3442320 h 4796589"/>
                  <a:gd name="connsiteX1366" fmla="*/ 6462983 w 7905681"/>
                  <a:gd name="connsiteY1366" fmla="*/ 3442320 h 4796589"/>
                  <a:gd name="connsiteX1367" fmla="*/ 6466936 w 7905681"/>
                  <a:gd name="connsiteY1367" fmla="*/ 3449977 h 4796589"/>
                  <a:gd name="connsiteX1368" fmla="*/ 6459029 w 7905681"/>
                  <a:gd name="connsiteY1368" fmla="*/ 3453803 h 4796589"/>
                  <a:gd name="connsiteX1369" fmla="*/ 6455076 w 7905681"/>
                  <a:gd name="connsiteY1369" fmla="*/ 3453803 h 4796589"/>
                  <a:gd name="connsiteX1370" fmla="*/ 6435314 w 7905681"/>
                  <a:gd name="connsiteY1370" fmla="*/ 3453803 h 4796589"/>
                  <a:gd name="connsiteX1371" fmla="*/ 6427406 w 7905681"/>
                  <a:gd name="connsiteY1371" fmla="*/ 3457634 h 4796589"/>
                  <a:gd name="connsiteX1372" fmla="*/ 6427406 w 7905681"/>
                  <a:gd name="connsiteY1372" fmla="*/ 3480602 h 4796589"/>
                  <a:gd name="connsiteX1373" fmla="*/ 6419499 w 7905681"/>
                  <a:gd name="connsiteY1373" fmla="*/ 3476771 h 4796589"/>
                  <a:gd name="connsiteX1374" fmla="*/ 6411592 w 7905681"/>
                  <a:gd name="connsiteY1374" fmla="*/ 3472944 h 4796589"/>
                  <a:gd name="connsiteX1375" fmla="*/ 6407638 w 7905681"/>
                  <a:gd name="connsiteY1375" fmla="*/ 3461461 h 4796589"/>
                  <a:gd name="connsiteX1376" fmla="*/ 6407638 w 7905681"/>
                  <a:gd name="connsiteY1376" fmla="*/ 3446150 h 4796589"/>
                  <a:gd name="connsiteX1377" fmla="*/ 6407638 w 7905681"/>
                  <a:gd name="connsiteY1377" fmla="*/ 3442320 h 4796589"/>
                  <a:gd name="connsiteX1378" fmla="*/ 6405662 w 7905681"/>
                  <a:gd name="connsiteY1378" fmla="*/ 3440406 h 4796589"/>
                  <a:gd name="connsiteX1379" fmla="*/ 6404993 w 7905681"/>
                  <a:gd name="connsiteY1379" fmla="*/ 3439758 h 4796589"/>
                  <a:gd name="connsiteX1380" fmla="*/ 6404381 w 7905681"/>
                  <a:gd name="connsiteY1380" fmla="*/ 3441540 h 4796589"/>
                  <a:gd name="connsiteX1381" fmla="*/ 6406375 w 7905681"/>
                  <a:gd name="connsiteY1381" fmla="*/ 3443482 h 4796589"/>
                  <a:gd name="connsiteX1382" fmla="*/ 6406375 w 7905681"/>
                  <a:gd name="connsiteY1382" fmla="*/ 3447323 h 4796589"/>
                  <a:gd name="connsiteX1383" fmla="*/ 6406375 w 7905681"/>
                  <a:gd name="connsiteY1383" fmla="*/ 3462701 h 4796589"/>
                  <a:gd name="connsiteX1384" fmla="*/ 6410324 w 7905681"/>
                  <a:gd name="connsiteY1384" fmla="*/ 3474237 h 4796589"/>
                  <a:gd name="connsiteX1385" fmla="*/ 6418223 w 7905681"/>
                  <a:gd name="connsiteY1385" fmla="*/ 3478084 h 4796589"/>
                  <a:gd name="connsiteX1386" fmla="*/ 6426122 w 7905681"/>
                  <a:gd name="connsiteY1386" fmla="*/ 3481925 h 4796589"/>
                  <a:gd name="connsiteX1387" fmla="*/ 6430077 w 7905681"/>
                  <a:gd name="connsiteY1387" fmla="*/ 3485773 h 4796589"/>
                  <a:gd name="connsiteX1388" fmla="*/ 6422172 w 7905681"/>
                  <a:gd name="connsiteY1388" fmla="*/ 3493461 h 4796589"/>
                  <a:gd name="connsiteX1389" fmla="*/ 6422172 w 7905681"/>
                  <a:gd name="connsiteY1389" fmla="*/ 3501150 h 4796589"/>
                  <a:gd name="connsiteX1390" fmla="*/ 6422172 w 7905681"/>
                  <a:gd name="connsiteY1390" fmla="*/ 3512686 h 4796589"/>
                  <a:gd name="connsiteX1391" fmla="*/ 6414274 w 7905681"/>
                  <a:gd name="connsiteY1391" fmla="*/ 3516527 h 4796589"/>
                  <a:gd name="connsiteX1392" fmla="*/ 6398477 w 7905681"/>
                  <a:gd name="connsiteY1392" fmla="*/ 3516527 h 4796589"/>
                  <a:gd name="connsiteX1393" fmla="*/ 6394527 w 7905681"/>
                  <a:gd name="connsiteY1393" fmla="*/ 3512686 h 4796589"/>
                  <a:gd name="connsiteX1394" fmla="*/ 6390577 w 7905681"/>
                  <a:gd name="connsiteY1394" fmla="*/ 3520375 h 4796589"/>
                  <a:gd name="connsiteX1395" fmla="*/ 6398477 w 7905681"/>
                  <a:gd name="connsiteY1395" fmla="*/ 3528063 h 4796589"/>
                  <a:gd name="connsiteX1396" fmla="*/ 6414274 w 7905681"/>
                  <a:gd name="connsiteY1396" fmla="*/ 3528063 h 4796589"/>
                  <a:gd name="connsiteX1397" fmla="*/ 6410324 w 7905681"/>
                  <a:gd name="connsiteY1397" fmla="*/ 3539599 h 4796589"/>
                  <a:gd name="connsiteX1398" fmla="*/ 6390577 w 7905681"/>
                  <a:gd name="connsiteY1398" fmla="*/ 3539599 h 4796589"/>
                  <a:gd name="connsiteX1399" fmla="*/ 6382679 w 7905681"/>
                  <a:gd name="connsiteY1399" fmla="*/ 3539599 h 4796589"/>
                  <a:gd name="connsiteX1400" fmla="*/ 6386629 w 7905681"/>
                  <a:gd name="connsiteY1400" fmla="*/ 3551129 h 4796589"/>
                  <a:gd name="connsiteX1401" fmla="*/ 6398477 w 7905681"/>
                  <a:gd name="connsiteY1401" fmla="*/ 3558817 h 4796589"/>
                  <a:gd name="connsiteX1402" fmla="*/ 6406375 w 7905681"/>
                  <a:gd name="connsiteY1402" fmla="*/ 3562665 h 4796589"/>
                  <a:gd name="connsiteX1403" fmla="*/ 6402425 w 7905681"/>
                  <a:gd name="connsiteY1403" fmla="*/ 3570353 h 4796589"/>
                  <a:gd name="connsiteX1404" fmla="*/ 6394527 w 7905681"/>
                  <a:gd name="connsiteY1404" fmla="*/ 3566506 h 4796589"/>
                  <a:gd name="connsiteX1405" fmla="*/ 6382679 w 7905681"/>
                  <a:gd name="connsiteY1405" fmla="*/ 3566506 h 4796589"/>
                  <a:gd name="connsiteX1406" fmla="*/ 6382679 w 7905681"/>
                  <a:gd name="connsiteY1406" fmla="*/ 3578042 h 4796589"/>
                  <a:gd name="connsiteX1407" fmla="*/ 6382679 w 7905681"/>
                  <a:gd name="connsiteY1407" fmla="*/ 3604955 h 4796589"/>
                  <a:gd name="connsiteX1408" fmla="*/ 6382679 w 7905681"/>
                  <a:gd name="connsiteY1408" fmla="*/ 3616491 h 4796589"/>
                  <a:gd name="connsiteX1409" fmla="*/ 6378730 w 7905681"/>
                  <a:gd name="connsiteY1409" fmla="*/ 3620332 h 4796589"/>
                  <a:gd name="connsiteX1410" fmla="*/ 6374780 w 7905681"/>
                  <a:gd name="connsiteY1410" fmla="*/ 3628020 h 4796589"/>
                  <a:gd name="connsiteX1411" fmla="*/ 6374780 w 7905681"/>
                  <a:gd name="connsiteY1411" fmla="*/ 3631868 h 4796589"/>
                  <a:gd name="connsiteX1412" fmla="*/ 6386629 w 7905681"/>
                  <a:gd name="connsiteY1412" fmla="*/ 3635710 h 4796589"/>
                  <a:gd name="connsiteX1413" fmla="*/ 6378730 w 7905681"/>
                  <a:gd name="connsiteY1413" fmla="*/ 3654934 h 4796589"/>
                  <a:gd name="connsiteX1414" fmla="*/ 6370831 w 7905681"/>
                  <a:gd name="connsiteY1414" fmla="*/ 3662622 h 4796589"/>
                  <a:gd name="connsiteX1415" fmla="*/ 6358984 w 7905681"/>
                  <a:gd name="connsiteY1415" fmla="*/ 3666470 h 4796589"/>
                  <a:gd name="connsiteX1416" fmla="*/ 6362932 w 7905681"/>
                  <a:gd name="connsiteY1416" fmla="*/ 3674158 h 4796589"/>
                  <a:gd name="connsiteX1417" fmla="*/ 6366882 w 7905681"/>
                  <a:gd name="connsiteY1417" fmla="*/ 3689536 h 4796589"/>
                  <a:gd name="connsiteX1418" fmla="*/ 6355034 w 7905681"/>
                  <a:gd name="connsiteY1418" fmla="*/ 3689536 h 4796589"/>
                  <a:gd name="connsiteX1419" fmla="*/ 6347135 w 7905681"/>
                  <a:gd name="connsiteY1419" fmla="*/ 3689536 h 4796589"/>
                  <a:gd name="connsiteX1420" fmla="*/ 6347135 w 7905681"/>
                  <a:gd name="connsiteY1420" fmla="*/ 3693384 h 4796589"/>
                  <a:gd name="connsiteX1421" fmla="*/ 6355034 w 7905681"/>
                  <a:gd name="connsiteY1421" fmla="*/ 3704913 h 4796589"/>
                  <a:gd name="connsiteX1422" fmla="*/ 6362932 w 7905681"/>
                  <a:gd name="connsiteY1422" fmla="*/ 3708760 h 4796589"/>
                  <a:gd name="connsiteX1423" fmla="*/ 6366882 w 7905681"/>
                  <a:gd name="connsiteY1423" fmla="*/ 3712608 h 4796589"/>
                  <a:gd name="connsiteX1424" fmla="*/ 6362932 w 7905681"/>
                  <a:gd name="connsiteY1424" fmla="*/ 3727986 h 4796589"/>
                  <a:gd name="connsiteX1425" fmla="*/ 6362438 w 7905681"/>
                  <a:gd name="connsiteY1425" fmla="*/ 3729427 h 4796589"/>
                  <a:gd name="connsiteX1426" fmla="*/ 6359136 w 7905681"/>
                  <a:gd name="connsiteY1426" fmla="*/ 3739069 h 4796589"/>
                  <a:gd name="connsiteX1427" fmla="*/ 6360027 w 7905681"/>
                  <a:gd name="connsiteY1427" fmla="*/ 3739261 h 4796589"/>
                  <a:gd name="connsiteX1428" fmla="*/ 6364691 w 7905681"/>
                  <a:gd name="connsiteY1428" fmla="*/ 3761954 h 4796589"/>
                  <a:gd name="connsiteX1429" fmla="*/ 6369369 w 7905681"/>
                  <a:gd name="connsiteY1429" fmla="*/ 3775569 h 4796589"/>
                  <a:gd name="connsiteX1430" fmla="*/ 6388042 w 7905681"/>
                  <a:gd name="connsiteY1430" fmla="*/ 3784639 h 4796589"/>
                  <a:gd name="connsiteX1431" fmla="*/ 6402050 w 7905681"/>
                  <a:gd name="connsiteY1431" fmla="*/ 3807333 h 4796589"/>
                  <a:gd name="connsiteX1432" fmla="*/ 6425399 w 7905681"/>
                  <a:gd name="connsiteY1432" fmla="*/ 3866325 h 4796589"/>
                  <a:gd name="connsiteX1433" fmla="*/ 6453414 w 7905681"/>
                  <a:gd name="connsiteY1433" fmla="*/ 3911703 h 4796589"/>
                  <a:gd name="connsiteX1434" fmla="*/ 6490771 w 7905681"/>
                  <a:gd name="connsiteY1434" fmla="*/ 3979774 h 4796589"/>
                  <a:gd name="connsiteX1435" fmla="*/ 6509455 w 7905681"/>
                  <a:gd name="connsiteY1435" fmla="*/ 4011538 h 4796589"/>
                  <a:gd name="connsiteX1436" fmla="*/ 6556154 w 7905681"/>
                  <a:gd name="connsiteY1436" fmla="*/ 4079610 h 4796589"/>
                  <a:gd name="connsiteX1437" fmla="*/ 6579505 w 7905681"/>
                  <a:gd name="connsiteY1437" fmla="*/ 4097759 h 4796589"/>
                  <a:gd name="connsiteX1438" fmla="*/ 6593511 w 7905681"/>
                  <a:gd name="connsiteY1438" fmla="*/ 4111373 h 4796589"/>
                  <a:gd name="connsiteX1439" fmla="*/ 6593511 w 7905681"/>
                  <a:gd name="connsiteY1439" fmla="*/ 4124988 h 4796589"/>
                  <a:gd name="connsiteX1440" fmla="*/ 6593511 w 7905681"/>
                  <a:gd name="connsiteY1440" fmla="*/ 4165831 h 4796589"/>
                  <a:gd name="connsiteX1441" fmla="*/ 6579505 w 7905681"/>
                  <a:gd name="connsiteY1441" fmla="*/ 4120452 h 4796589"/>
                  <a:gd name="connsiteX1442" fmla="*/ 6574828 w 7905681"/>
                  <a:gd name="connsiteY1442" fmla="*/ 4165831 h 4796589"/>
                  <a:gd name="connsiteX1443" fmla="*/ 6602843 w 7905681"/>
                  <a:gd name="connsiteY1443" fmla="*/ 4211209 h 4796589"/>
                  <a:gd name="connsiteX1444" fmla="*/ 6635534 w 7905681"/>
                  <a:gd name="connsiteY1444" fmla="*/ 4256587 h 4796589"/>
                  <a:gd name="connsiteX1445" fmla="*/ 6668227 w 7905681"/>
                  <a:gd name="connsiteY1445" fmla="*/ 4315579 h 4796589"/>
                  <a:gd name="connsiteX1446" fmla="*/ 6691565 w 7905681"/>
                  <a:gd name="connsiteY1446" fmla="*/ 4351887 h 4796589"/>
                  <a:gd name="connsiteX1447" fmla="*/ 6719591 w 7905681"/>
                  <a:gd name="connsiteY1447" fmla="*/ 4383651 h 4796589"/>
                  <a:gd name="connsiteX1448" fmla="*/ 6733599 w 7905681"/>
                  <a:gd name="connsiteY1448" fmla="*/ 4424493 h 4796589"/>
                  <a:gd name="connsiteX1449" fmla="*/ 6742941 w 7905681"/>
                  <a:gd name="connsiteY1449" fmla="*/ 4492565 h 4796589"/>
                  <a:gd name="connsiteX1450" fmla="*/ 6742941 w 7905681"/>
                  <a:gd name="connsiteY1450" fmla="*/ 4528864 h 4796589"/>
                  <a:gd name="connsiteX1451" fmla="*/ 6742941 w 7905681"/>
                  <a:gd name="connsiteY1451" fmla="*/ 4569707 h 4796589"/>
                  <a:gd name="connsiteX1452" fmla="*/ 6742941 w 7905681"/>
                  <a:gd name="connsiteY1452" fmla="*/ 4606007 h 4796589"/>
                  <a:gd name="connsiteX1453" fmla="*/ 6728922 w 7905681"/>
                  <a:gd name="connsiteY1453" fmla="*/ 4619620 h 4796589"/>
                  <a:gd name="connsiteX1454" fmla="*/ 6719591 w 7905681"/>
                  <a:gd name="connsiteY1454" fmla="*/ 4637779 h 4796589"/>
                  <a:gd name="connsiteX1455" fmla="*/ 6719591 w 7905681"/>
                  <a:gd name="connsiteY1455" fmla="*/ 4660464 h 4796589"/>
                  <a:gd name="connsiteX1456" fmla="*/ 6724256 w 7905681"/>
                  <a:gd name="connsiteY1456" fmla="*/ 4687692 h 4796589"/>
                  <a:gd name="connsiteX1457" fmla="*/ 6719591 w 7905681"/>
                  <a:gd name="connsiteY1457" fmla="*/ 4719455 h 4796589"/>
                  <a:gd name="connsiteX1458" fmla="*/ 6705584 w 7905681"/>
                  <a:gd name="connsiteY1458" fmla="*/ 4751227 h 4796589"/>
                  <a:gd name="connsiteX1459" fmla="*/ 6691565 w 7905681"/>
                  <a:gd name="connsiteY1459" fmla="*/ 4760298 h 4796589"/>
                  <a:gd name="connsiteX1460" fmla="*/ 6677557 w 7905681"/>
                  <a:gd name="connsiteY1460" fmla="*/ 4764834 h 4796589"/>
                  <a:gd name="connsiteX1461" fmla="*/ 6686899 w 7905681"/>
                  <a:gd name="connsiteY1461" fmla="*/ 4746685 h 4796589"/>
                  <a:gd name="connsiteX1462" fmla="*/ 6696242 w 7905681"/>
                  <a:gd name="connsiteY1462" fmla="*/ 4737614 h 4796589"/>
                  <a:gd name="connsiteX1463" fmla="*/ 6696242 w 7905681"/>
                  <a:gd name="connsiteY1463" fmla="*/ 4714921 h 4796589"/>
                  <a:gd name="connsiteX1464" fmla="*/ 6691565 w 7905681"/>
                  <a:gd name="connsiteY1464" fmla="*/ 4714921 h 4796589"/>
                  <a:gd name="connsiteX1465" fmla="*/ 6663549 w 7905681"/>
                  <a:gd name="connsiteY1465" fmla="*/ 4733070 h 4796589"/>
                  <a:gd name="connsiteX1466" fmla="*/ 6644876 w 7905681"/>
                  <a:gd name="connsiteY1466" fmla="*/ 4737614 h 4796589"/>
                  <a:gd name="connsiteX1467" fmla="*/ 6630870 w 7905681"/>
                  <a:gd name="connsiteY1467" fmla="*/ 4733070 h 4796589"/>
                  <a:gd name="connsiteX1468" fmla="*/ 6616850 w 7905681"/>
                  <a:gd name="connsiteY1468" fmla="*/ 4737614 h 4796589"/>
                  <a:gd name="connsiteX1469" fmla="*/ 6602843 w 7905681"/>
                  <a:gd name="connsiteY1469" fmla="*/ 4746685 h 4796589"/>
                  <a:gd name="connsiteX1470" fmla="*/ 6593511 w 7905681"/>
                  <a:gd name="connsiteY1470" fmla="*/ 4742149 h 4796589"/>
                  <a:gd name="connsiteX1471" fmla="*/ 6574828 w 7905681"/>
                  <a:gd name="connsiteY1471" fmla="*/ 4737614 h 4796589"/>
                  <a:gd name="connsiteX1472" fmla="*/ 6565486 w 7905681"/>
                  <a:gd name="connsiteY1472" fmla="*/ 4723999 h 4796589"/>
                  <a:gd name="connsiteX1473" fmla="*/ 6570162 w 7905681"/>
                  <a:gd name="connsiteY1473" fmla="*/ 4714921 h 4796589"/>
                  <a:gd name="connsiteX1474" fmla="*/ 6574828 w 7905681"/>
                  <a:gd name="connsiteY1474" fmla="*/ 4714921 h 4796589"/>
                  <a:gd name="connsiteX1475" fmla="*/ 6607519 w 7905681"/>
                  <a:gd name="connsiteY1475" fmla="*/ 4719455 h 4796589"/>
                  <a:gd name="connsiteX1476" fmla="*/ 6616850 w 7905681"/>
                  <a:gd name="connsiteY1476" fmla="*/ 4714921 h 4796589"/>
                  <a:gd name="connsiteX1477" fmla="*/ 6612185 w 7905681"/>
                  <a:gd name="connsiteY1477" fmla="*/ 4710385 h 4796589"/>
                  <a:gd name="connsiteX1478" fmla="*/ 6598177 w 7905681"/>
                  <a:gd name="connsiteY1478" fmla="*/ 4701306 h 4796589"/>
                  <a:gd name="connsiteX1479" fmla="*/ 6579505 w 7905681"/>
                  <a:gd name="connsiteY1479" fmla="*/ 4705841 h 4796589"/>
                  <a:gd name="connsiteX1480" fmla="*/ 6565486 w 7905681"/>
                  <a:gd name="connsiteY1480" fmla="*/ 4692227 h 4796589"/>
                  <a:gd name="connsiteX1481" fmla="*/ 6551478 w 7905681"/>
                  <a:gd name="connsiteY1481" fmla="*/ 4669542 h 4796589"/>
                  <a:gd name="connsiteX1482" fmla="*/ 6532805 w 7905681"/>
                  <a:gd name="connsiteY1482" fmla="*/ 4651393 h 4796589"/>
                  <a:gd name="connsiteX1483" fmla="*/ 6528129 w 7905681"/>
                  <a:gd name="connsiteY1483" fmla="*/ 4637779 h 4796589"/>
                  <a:gd name="connsiteX1484" fmla="*/ 6514121 w 7905681"/>
                  <a:gd name="connsiteY1484" fmla="*/ 4619620 h 4796589"/>
                  <a:gd name="connsiteX1485" fmla="*/ 6490771 w 7905681"/>
                  <a:gd name="connsiteY1485" fmla="*/ 4615085 h 4796589"/>
                  <a:gd name="connsiteX1486" fmla="*/ 6472098 w 7905681"/>
                  <a:gd name="connsiteY1486" fmla="*/ 4606007 h 4796589"/>
                  <a:gd name="connsiteX1487" fmla="*/ 6453414 w 7905681"/>
                  <a:gd name="connsiteY1487" fmla="*/ 4601471 h 4796589"/>
                  <a:gd name="connsiteX1488" fmla="*/ 6434741 w 7905681"/>
                  <a:gd name="connsiteY1488" fmla="*/ 4551558 h 4796589"/>
                  <a:gd name="connsiteX1489" fmla="*/ 6425399 w 7905681"/>
                  <a:gd name="connsiteY1489" fmla="*/ 4533399 h 4796589"/>
                  <a:gd name="connsiteX1490" fmla="*/ 6411391 w 7905681"/>
                  <a:gd name="connsiteY1490" fmla="*/ 4519785 h 4796589"/>
                  <a:gd name="connsiteX1491" fmla="*/ 6406726 w 7905681"/>
                  <a:gd name="connsiteY1491" fmla="*/ 4510714 h 4796589"/>
                  <a:gd name="connsiteX1492" fmla="*/ 6392718 w 7905681"/>
                  <a:gd name="connsiteY1492" fmla="*/ 4497101 h 4796589"/>
                  <a:gd name="connsiteX1493" fmla="*/ 6378711 w 7905681"/>
                  <a:gd name="connsiteY1493" fmla="*/ 4488021 h 4796589"/>
                  <a:gd name="connsiteX1494" fmla="*/ 6383376 w 7905681"/>
                  <a:gd name="connsiteY1494" fmla="*/ 4469872 h 4796589"/>
                  <a:gd name="connsiteX1495" fmla="*/ 6388042 w 7905681"/>
                  <a:gd name="connsiteY1495" fmla="*/ 4460793 h 4796589"/>
                  <a:gd name="connsiteX1496" fmla="*/ 6374034 w 7905681"/>
                  <a:gd name="connsiteY1496" fmla="*/ 4433564 h 4796589"/>
                  <a:gd name="connsiteX1497" fmla="*/ 6360027 w 7905681"/>
                  <a:gd name="connsiteY1497" fmla="*/ 4438108 h 4796589"/>
                  <a:gd name="connsiteX1498" fmla="*/ 6360027 w 7905681"/>
                  <a:gd name="connsiteY1498" fmla="*/ 4447178 h 4796589"/>
                  <a:gd name="connsiteX1499" fmla="*/ 6360027 w 7905681"/>
                  <a:gd name="connsiteY1499" fmla="*/ 4469872 h 4796589"/>
                  <a:gd name="connsiteX1500" fmla="*/ 6350685 w 7905681"/>
                  <a:gd name="connsiteY1500" fmla="*/ 4469872 h 4796589"/>
                  <a:gd name="connsiteX1501" fmla="*/ 6341353 w 7905681"/>
                  <a:gd name="connsiteY1501" fmla="*/ 4460793 h 4796589"/>
                  <a:gd name="connsiteX1502" fmla="*/ 6327334 w 7905681"/>
                  <a:gd name="connsiteY1502" fmla="*/ 4447178 h 4796589"/>
                  <a:gd name="connsiteX1503" fmla="*/ 6303996 w 7905681"/>
                  <a:gd name="connsiteY1503" fmla="*/ 4410880 h 4796589"/>
                  <a:gd name="connsiteX1504" fmla="*/ 6289989 w 7905681"/>
                  <a:gd name="connsiteY1504" fmla="*/ 4397265 h 4796589"/>
                  <a:gd name="connsiteX1505" fmla="*/ 6285312 w 7905681"/>
                  <a:gd name="connsiteY1505" fmla="*/ 4392729 h 4796589"/>
                  <a:gd name="connsiteX1506" fmla="*/ 6289989 w 7905681"/>
                  <a:gd name="connsiteY1506" fmla="*/ 4383651 h 4796589"/>
                  <a:gd name="connsiteX1507" fmla="*/ 6280647 w 7905681"/>
                  <a:gd name="connsiteY1507" fmla="*/ 4365501 h 4796589"/>
                  <a:gd name="connsiteX1508" fmla="*/ 6266639 w 7905681"/>
                  <a:gd name="connsiteY1508" fmla="*/ 4360957 h 4796589"/>
                  <a:gd name="connsiteX1509" fmla="*/ 6280647 w 7905681"/>
                  <a:gd name="connsiteY1509" fmla="*/ 4333738 h 4796589"/>
                  <a:gd name="connsiteX1510" fmla="*/ 6289989 w 7905681"/>
                  <a:gd name="connsiteY1510" fmla="*/ 4320123 h 4796589"/>
                  <a:gd name="connsiteX1511" fmla="*/ 6294654 w 7905681"/>
                  <a:gd name="connsiteY1511" fmla="*/ 4306509 h 4796589"/>
                  <a:gd name="connsiteX1512" fmla="*/ 6299320 w 7905681"/>
                  <a:gd name="connsiteY1512" fmla="*/ 4292895 h 4796589"/>
                  <a:gd name="connsiteX1513" fmla="*/ 6289989 w 7905681"/>
                  <a:gd name="connsiteY1513" fmla="*/ 4279281 h 4796589"/>
                  <a:gd name="connsiteX1514" fmla="*/ 6285312 w 7905681"/>
                  <a:gd name="connsiteY1514" fmla="*/ 4297430 h 4796589"/>
                  <a:gd name="connsiteX1515" fmla="*/ 6275970 w 7905681"/>
                  <a:gd name="connsiteY1515" fmla="*/ 4292895 h 4796589"/>
                  <a:gd name="connsiteX1516" fmla="*/ 6275970 w 7905681"/>
                  <a:gd name="connsiteY1516" fmla="*/ 4283815 h 4796589"/>
                  <a:gd name="connsiteX1517" fmla="*/ 6261962 w 7905681"/>
                  <a:gd name="connsiteY1517" fmla="*/ 4265666 h 4796589"/>
                  <a:gd name="connsiteX1518" fmla="*/ 6257297 w 7905681"/>
                  <a:gd name="connsiteY1518" fmla="*/ 4265666 h 4796589"/>
                  <a:gd name="connsiteX1519" fmla="*/ 6257297 w 7905681"/>
                  <a:gd name="connsiteY1519" fmla="*/ 4270201 h 4796589"/>
                  <a:gd name="connsiteX1520" fmla="*/ 6261962 w 7905681"/>
                  <a:gd name="connsiteY1520" fmla="*/ 4279281 h 4796589"/>
                  <a:gd name="connsiteX1521" fmla="*/ 6266639 w 7905681"/>
                  <a:gd name="connsiteY1521" fmla="*/ 4292895 h 4796589"/>
                  <a:gd name="connsiteX1522" fmla="*/ 6266639 w 7905681"/>
                  <a:gd name="connsiteY1522" fmla="*/ 4306509 h 4796589"/>
                  <a:gd name="connsiteX1523" fmla="*/ 6266639 w 7905681"/>
                  <a:gd name="connsiteY1523" fmla="*/ 4311044 h 4796589"/>
                  <a:gd name="connsiteX1524" fmla="*/ 6257297 w 7905681"/>
                  <a:gd name="connsiteY1524" fmla="*/ 4320123 h 4796589"/>
                  <a:gd name="connsiteX1525" fmla="*/ 6252631 w 7905681"/>
                  <a:gd name="connsiteY1525" fmla="*/ 4315579 h 4796589"/>
                  <a:gd name="connsiteX1526" fmla="*/ 6243290 w 7905681"/>
                  <a:gd name="connsiteY1526" fmla="*/ 4306509 h 4796589"/>
                  <a:gd name="connsiteX1527" fmla="*/ 6229282 w 7905681"/>
                  <a:gd name="connsiteY1527" fmla="*/ 4283815 h 4796589"/>
                  <a:gd name="connsiteX1528" fmla="*/ 6224605 w 7905681"/>
                  <a:gd name="connsiteY1528" fmla="*/ 4274737 h 4796589"/>
                  <a:gd name="connsiteX1529" fmla="*/ 6224605 w 7905681"/>
                  <a:gd name="connsiteY1529" fmla="*/ 4256587 h 4796589"/>
                  <a:gd name="connsiteX1530" fmla="*/ 6224605 w 7905681"/>
                  <a:gd name="connsiteY1530" fmla="*/ 4229358 h 4796589"/>
                  <a:gd name="connsiteX1531" fmla="*/ 6233948 w 7905681"/>
                  <a:gd name="connsiteY1531" fmla="*/ 4211209 h 4796589"/>
                  <a:gd name="connsiteX1532" fmla="*/ 6238612 w 7905681"/>
                  <a:gd name="connsiteY1532" fmla="*/ 4174901 h 4796589"/>
                  <a:gd name="connsiteX1533" fmla="*/ 6238612 w 7905681"/>
                  <a:gd name="connsiteY1533" fmla="*/ 4152216 h 4796589"/>
                  <a:gd name="connsiteX1534" fmla="*/ 6233948 w 7905681"/>
                  <a:gd name="connsiteY1534" fmla="*/ 4120452 h 4796589"/>
                  <a:gd name="connsiteX1535" fmla="*/ 6224605 w 7905681"/>
                  <a:gd name="connsiteY1535" fmla="*/ 4088680 h 4796589"/>
                  <a:gd name="connsiteX1536" fmla="*/ 6210597 w 7905681"/>
                  <a:gd name="connsiteY1536" fmla="*/ 4079610 h 4796589"/>
                  <a:gd name="connsiteX1537" fmla="*/ 6196589 w 7905681"/>
                  <a:gd name="connsiteY1537" fmla="*/ 4056916 h 4796589"/>
                  <a:gd name="connsiteX1538" fmla="*/ 6168575 w 7905681"/>
                  <a:gd name="connsiteY1538" fmla="*/ 4052382 h 4796589"/>
                  <a:gd name="connsiteX1539" fmla="*/ 6154568 w 7905681"/>
                  <a:gd name="connsiteY1539" fmla="*/ 4052382 h 4796589"/>
                  <a:gd name="connsiteX1540" fmla="*/ 6145226 w 7905681"/>
                  <a:gd name="connsiteY1540" fmla="*/ 4034231 h 4796589"/>
                  <a:gd name="connsiteX1541" fmla="*/ 6131217 w 7905681"/>
                  <a:gd name="connsiteY1541" fmla="*/ 4029687 h 4796589"/>
                  <a:gd name="connsiteX1542" fmla="*/ 6112534 w 7905681"/>
                  <a:gd name="connsiteY1542" fmla="*/ 4007003 h 4796589"/>
                  <a:gd name="connsiteX1543" fmla="*/ 6093860 w 7905681"/>
                  <a:gd name="connsiteY1543" fmla="*/ 4002459 h 4796589"/>
                  <a:gd name="connsiteX1544" fmla="*/ 6089196 w 7905681"/>
                  <a:gd name="connsiteY1544" fmla="*/ 3979774 h 4796589"/>
                  <a:gd name="connsiteX1545" fmla="*/ 6079854 w 7905681"/>
                  <a:gd name="connsiteY1545" fmla="*/ 3970695 h 4796589"/>
                  <a:gd name="connsiteX1546" fmla="*/ 6051838 w 7905681"/>
                  <a:gd name="connsiteY1546" fmla="*/ 3948010 h 4796589"/>
                  <a:gd name="connsiteX1547" fmla="*/ 6028489 w 7905681"/>
                  <a:gd name="connsiteY1547" fmla="*/ 3929853 h 4796589"/>
                  <a:gd name="connsiteX1548" fmla="*/ 6009804 w 7905681"/>
                  <a:gd name="connsiteY1548" fmla="*/ 3920783 h 4796589"/>
                  <a:gd name="connsiteX1549" fmla="*/ 5991131 w 7905681"/>
                  <a:gd name="connsiteY1549" fmla="*/ 3907168 h 4796589"/>
                  <a:gd name="connsiteX1550" fmla="*/ 5977123 w 7905681"/>
                  <a:gd name="connsiteY1550" fmla="*/ 3902632 h 4796589"/>
                  <a:gd name="connsiteX1551" fmla="*/ 5953774 w 7905681"/>
                  <a:gd name="connsiteY1551" fmla="*/ 3902632 h 4796589"/>
                  <a:gd name="connsiteX1552" fmla="*/ 5930424 w 7905681"/>
                  <a:gd name="connsiteY1552" fmla="*/ 3907168 h 4796589"/>
                  <a:gd name="connsiteX1553" fmla="*/ 5925758 w 7905681"/>
                  <a:gd name="connsiteY1553" fmla="*/ 3920783 h 4796589"/>
                  <a:gd name="connsiteX1554" fmla="*/ 5930424 w 7905681"/>
                  <a:gd name="connsiteY1554" fmla="*/ 3934396 h 4796589"/>
                  <a:gd name="connsiteX1555" fmla="*/ 5925758 w 7905681"/>
                  <a:gd name="connsiteY1555" fmla="*/ 3943466 h 4796589"/>
                  <a:gd name="connsiteX1556" fmla="*/ 5916417 w 7905681"/>
                  <a:gd name="connsiteY1556" fmla="*/ 3943466 h 4796589"/>
                  <a:gd name="connsiteX1557" fmla="*/ 5907075 w 7905681"/>
                  <a:gd name="connsiteY1557" fmla="*/ 3934396 h 4796589"/>
                  <a:gd name="connsiteX1558" fmla="*/ 5883725 w 7905681"/>
                  <a:gd name="connsiteY1558" fmla="*/ 3952546 h 4796589"/>
                  <a:gd name="connsiteX1559" fmla="*/ 5855710 w 7905681"/>
                  <a:gd name="connsiteY1559" fmla="*/ 3975240 h 4796589"/>
                  <a:gd name="connsiteX1560" fmla="*/ 5823018 w 7905681"/>
                  <a:gd name="connsiteY1560" fmla="*/ 3984310 h 4796589"/>
                  <a:gd name="connsiteX1561" fmla="*/ 5771654 w 7905681"/>
                  <a:gd name="connsiteY1561" fmla="*/ 3997923 h 4796589"/>
                  <a:gd name="connsiteX1562" fmla="*/ 5771654 w 7905681"/>
                  <a:gd name="connsiteY1562" fmla="*/ 3970695 h 4796589"/>
                  <a:gd name="connsiteX1563" fmla="*/ 5757646 w 7905681"/>
                  <a:gd name="connsiteY1563" fmla="*/ 3957081 h 4796589"/>
                  <a:gd name="connsiteX1564" fmla="*/ 5743638 w 7905681"/>
                  <a:gd name="connsiteY1564" fmla="*/ 3952546 h 4796589"/>
                  <a:gd name="connsiteX1565" fmla="*/ 5720289 w 7905681"/>
                  <a:gd name="connsiteY1565" fmla="*/ 3938932 h 4796589"/>
                  <a:gd name="connsiteX1566" fmla="*/ 5738973 w 7905681"/>
                  <a:gd name="connsiteY1566" fmla="*/ 3929853 h 4796589"/>
                  <a:gd name="connsiteX1567" fmla="*/ 5743638 w 7905681"/>
                  <a:gd name="connsiteY1567" fmla="*/ 3925317 h 4796589"/>
                  <a:gd name="connsiteX1568" fmla="*/ 5710946 w 7905681"/>
                  <a:gd name="connsiteY1568" fmla="*/ 3920783 h 4796589"/>
                  <a:gd name="connsiteX1569" fmla="*/ 5710946 w 7905681"/>
                  <a:gd name="connsiteY1569" fmla="*/ 3907168 h 4796589"/>
                  <a:gd name="connsiteX1570" fmla="*/ 5720289 w 7905681"/>
                  <a:gd name="connsiteY1570" fmla="*/ 3907168 h 4796589"/>
                  <a:gd name="connsiteX1571" fmla="*/ 5724965 w 7905681"/>
                  <a:gd name="connsiteY1571" fmla="*/ 3898089 h 4796589"/>
                  <a:gd name="connsiteX1572" fmla="*/ 5724965 w 7905681"/>
                  <a:gd name="connsiteY1572" fmla="*/ 3889019 h 4796589"/>
                  <a:gd name="connsiteX1573" fmla="*/ 5720289 w 7905681"/>
                  <a:gd name="connsiteY1573" fmla="*/ 3889019 h 4796589"/>
                  <a:gd name="connsiteX1574" fmla="*/ 5710946 w 7905681"/>
                  <a:gd name="connsiteY1574" fmla="*/ 3893553 h 4796589"/>
                  <a:gd name="connsiteX1575" fmla="*/ 5710946 w 7905681"/>
                  <a:gd name="connsiteY1575" fmla="*/ 3898089 h 4796589"/>
                  <a:gd name="connsiteX1576" fmla="*/ 5706281 w 7905681"/>
                  <a:gd name="connsiteY1576" fmla="*/ 3902632 h 4796589"/>
                  <a:gd name="connsiteX1577" fmla="*/ 5696938 w 7905681"/>
                  <a:gd name="connsiteY1577" fmla="*/ 3893553 h 4796589"/>
                  <a:gd name="connsiteX1578" fmla="*/ 5673600 w 7905681"/>
                  <a:gd name="connsiteY1578" fmla="*/ 3893553 h 4796589"/>
                  <a:gd name="connsiteX1579" fmla="*/ 5682932 w 7905681"/>
                  <a:gd name="connsiteY1579" fmla="*/ 3907168 h 4796589"/>
                  <a:gd name="connsiteX1580" fmla="*/ 5687608 w 7905681"/>
                  <a:gd name="connsiteY1580" fmla="*/ 3907168 h 4796589"/>
                  <a:gd name="connsiteX1581" fmla="*/ 5692274 w 7905681"/>
                  <a:gd name="connsiteY1581" fmla="*/ 3925317 h 4796589"/>
                  <a:gd name="connsiteX1582" fmla="*/ 5687608 w 7905681"/>
                  <a:gd name="connsiteY1582" fmla="*/ 3925317 h 4796589"/>
                  <a:gd name="connsiteX1583" fmla="*/ 5668924 w 7905681"/>
                  <a:gd name="connsiteY1583" fmla="*/ 3916238 h 4796589"/>
                  <a:gd name="connsiteX1584" fmla="*/ 5650251 w 7905681"/>
                  <a:gd name="connsiteY1584" fmla="*/ 3902632 h 4796589"/>
                  <a:gd name="connsiteX1585" fmla="*/ 5631567 w 7905681"/>
                  <a:gd name="connsiteY1585" fmla="*/ 3898089 h 4796589"/>
                  <a:gd name="connsiteX1586" fmla="*/ 5589544 w 7905681"/>
                  <a:gd name="connsiteY1586" fmla="*/ 3898089 h 4796589"/>
                  <a:gd name="connsiteX1587" fmla="*/ 5575537 w 7905681"/>
                  <a:gd name="connsiteY1587" fmla="*/ 3889019 h 4796589"/>
                  <a:gd name="connsiteX1588" fmla="*/ 5566195 w 7905681"/>
                  <a:gd name="connsiteY1588" fmla="*/ 3879939 h 4796589"/>
                  <a:gd name="connsiteX1589" fmla="*/ 5552187 w 7905681"/>
                  <a:gd name="connsiteY1589" fmla="*/ 3879939 h 4796589"/>
                  <a:gd name="connsiteX1590" fmla="*/ 5505487 w 7905681"/>
                  <a:gd name="connsiteY1590" fmla="*/ 3889019 h 4796589"/>
                  <a:gd name="connsiteX1591" fmla="*/ 5472807 w 7905681"/>
                  <a:gd name="connsiteY1591" fmla="*/ 3889019 h 4796589"/>
                  <a:gd name="connsiteX1592" fmla="*/ 5449458 w 7905681"/>
                  <a:gd name="connsiteY1592" fmla="*/ 3902632 h 4796589"/>
                  <a:gd name="connsiteX1593" fmla="*/ 5435450 w 7905681"/>
                  <a:gd name="connsiteY1593" fmla="*/ 3907168 h 4796589"/>
                  <a:gd name="connsiteX1594" fmla="*/ 5430848 w 7905681"/>
                  <a:gd name="connsiteY1594" fmla="*/ 3899345 h 4796589"/>
                  <a:gd name="connsiteX1595" fmla="*/ 5435445 w 7905681"/>
                  <a:gd name="connsiteY1595" fmla="*/ 3907163 h 4796589"/>
                  <a:gd name="connsiteX1596" fmla="*/ 5430778 w 7905681"/>
                  <a:gd name="connsiteY1596" fmla="*/ 3911700 h 4796589"/>
                  <a:gd name="connsiteX1597" fmla="*/ 5412097 w 7905681"/>
                  <a:gd name="connsiteY1597" fmla="*/ 3916238 h 4796589"/>
                  <a:gd name="connsiteX1598" fmla="*/ 5407429 w 7905681"/>
                  <a:gd name="connsiteY1598" fmla="*/ 3916238 h 4796589"/>
                  <a:gd name="connsiteX1599" fmla="*/ 5398089 w 7905681"/>
                  <a:gd name="connsiteY1599" fmla="*/ 3925314 h 4796589"/>
                  <a:gd name="connsiteX1600" fmla="*/ 5374740 w 7905681"/>
                  <a:gd name="connsiteY1600" fmla="*/ 3929851 h 4796589"/>
                  <a:gd name="connsiteX1601" fmla="*/ 5356064 w 7905681"/>
                  <a:gd name="connsiteY1601" fmla="*/ 3934388 h 4796589"/>
                  <a:gd name="connsiteX1602" fmla="*/ 5346724 w 7905681"/>
                  <a:gd name="connsiteY1602" fmla="*/ 3938933 h 4796589"/>
                  <a:gd name="connsiteX1603" fmla="*/ 5356064 w 7905681"/>
                  <a:gd name="connsiteY1603" fmla="*/ 3929851 h 4796589"/>
                  <a:gd name="connsiteX1604" fmla="*/ 5356064 w 7905681"/>
                  <a:gd name="connsiteY1604" fmla="*/ 3925314 h 4796589"/>
                  <a:gd name="connsiteX1605" fmla="*/ 5356064 w 7905681"/>
                  <a:gd name="connsiteY1605" fmla="*/ 3916238 h 4796589"/>
                  <a:gd name="connsiteX1606" fmla="*/ 5346724 w 7905681"/>
                  <a:gd name="connsiteY1606" fmla="*/ 3907163 h 4796589"/>
                  <a:gd name="connsiteX1607" fmla="*/ 5337383 w 7905681"/>
                  <a:gd name="connsiteY1607" fmla="*/ 3902626 h 4796589"/>
                  <a:gd name="connsiteX1608" fmla="*/ 5332716 w 7905681"/>
                  <a:gd name="connsiteY1608" fmla="*/ 3898088 h 4796589"/>
                  <a:gd name="connsiteX1609" fmla="*/ 5328048 w 7905681"/>
                  <a:gd name="connsiteY1609" fmla="*/ 3889013 h 4796589"/>
                  <a:gd name="connsiteX1610" fmla="*/ 5332716 w 7905681"/>
                  <a:gd name="connsiteY1610" fmla="*/ 3879939 h 4796589"/>
                  <a:gd name="connsiteX1611" fmla="*/ 5332716 w 7905681"/>
                  <a:gd name="connsiteY1611" fmla="*/ 3866325 h 4796589"/>
                  <a:gd name="connsiteX1612" fmla="*/ 5328048 w 7905681"/>
                  <a:gd name="connsiteY1612" fmla="*/ 3857243 h 4796589"/>
                  <a:gd name="connsiteX1613" fmla="*/ 5314035 w 7905681"/>
                  <a:gd name="connsiteY1613" fmla="*/ 3861781 h 4796589"/>
                  <a:gd name="connsiteX1614" fmla="*/ 5304700 w 7905681"/>
                  <a:gd name="connsiteY1614" fmla="*/ 3870864 h 4796589"/>
                  <a:gd name="connsiteX1615" fmla="*/ 5300027 w 7905681"/>
                  <a:gd name="connsiteY1615" fmla="*/ 3889013 h 4796589"/>
                  <a:gd name="connsiteX1616" fmla="*/ 5304700 w 7905681"/>
                  <a:gd name="connsiteY1616" fmla="*/ 3907163 h 4796589"/>
                  <a:gd name="connsiteX1617" fmla="*/ 5300027 w 7905681"/>
                  <a:gd name="connsiteY1617" fmla="*/ 3920775 h 4796589"/>
                  <a:gd name="connsiteX1618" fmla="*/ 5281351 w 7905681"/>
                  <a:gd name="connsiteY1618" fmla="*/ 3916238 h 4796589"/>
                  <a:gd name="connsiteX1619" fmla="*/ 5267343 w 7905681"/>
                  <a:gd name="connsiteY1619" fmla="*/ 3911700 h 4796589"/>
                  <a:gd name="connsiteX1620" fmla="*/ 5258002 w 7905681"/>
                  <a:gd name="connsiteY1620" fmla="*/ 3911700 h 4796589"/>
                  <a:gd name="connsiteX1621" fmla="*/ 5239306 w 7905681"/>
                  <a:gd name="connsiteY1621" fmla="*/ 3787543 h 4796589"/>
                  <a:gd name="connsiteX1622" fmla="*/ 5239305 w 7905681"/>
                  <a:gd name="connsiteY1622" fmla="*/ 3787543 h 4796589"/>
                  <a:gd name="connsiteX1623" fmla="*/ 5258002 w 7905681"/>
                  <a:gd name="connsiteY1623" fmla="*/ 3911701 h 4796589"/>
                  <a:gd name="connsiteX1624" fmla="*/ 5253330 w 7905681"/>
                  <a:gd name="connsiteY1624" fmla="*/ 3916238 h 4796589"/>
                  <a:gd name="connsiteX1625" fmla="*/ 5243990 w 7905681"/>
                  <a:gd name="connsiteY1625" fmla="*/ 3925312 h 4796589"/>
                  <a:gd name="connsiteX1626" fmla="*/ 5225312 w 7905681"/>
                  <a:gd name="connsiteY1626" fmla="*/ 3916238 h 4796589"/>
                  <a:gd name="connsiteX1627" fmla="*/ 5215972 w 7905681"/>
                  <a:gd name="connsiteY1627" fmla="*/ 3916238 h 4796589"/>
                  <a:gd name="connsiteX1628" fmla="*/ 5201965 w 7905681"/>
                  <a:gd name="connsiteY1628" fmla="*/ 3916238 h 4796589"/>
                  <a:gd name="connsiteX1629" fmla="*/ 5192626 w 7905681"/>
                  <a:gd name="connsiteY1629" fmla="*/ 3916238 h 4796589"/>
                  <a:gd name="connsiteX1630" fmla="*/ 5173947 w 7905681"/>
                  <a:gd name="connsiteY1630" fmla="*/ 3916238 h 4796589"/>
                  <a:gd name="connsiteX1631" fmla="*/ 5150597 w 7905681"/>
                  <a:gd name="connsiteY1631" fmla="*/ 3925312 h 4796589"/>
                  <a:gd name="connsiteX1632" fmla="*/ 5131918 w 7905681"/>
                  <a:gd name="connsiteY1632" fmla="*/ 3929849 h 4796589"/>
                  <a:gd name="connsiteX1633" fmla="*/ 5117910 w 7905681"/>
                  <a:gd name="connsiteY1633" fmla="*/ 3929849 h 4796589"/>
                  <a:gd name="connsiteX1634" fmla="*/ 5099231 w 7905681"/>
                  <a:gd name="connsiteY1634" fmla="*/ 3929849 h 4796589"/>
                  <a:gd name="connsiteX1635" fmla="*/ 5099231 w 7905681"/>
                  <a:gd name="connsiteY1635" fmla="*/ 3948005 h 4796589"/>
                  <a:gd name="connsiteX1636" fmla="*/ 5085225 w 7905681"/>
                  <a:gd name="connsiteY1636" fmla="*/ 3957079 h 4796589"/>
                  <a:gd name="connsiteX1637" fmla="*/ 5075885 w 7905681"/>
                  <a:gd name="connsiteY1637" fmla="*/ 3961616 h 4796589"/>
                  <a:gd name="connsiteX1638" fmla="*/ 5052535 w 7905681"/>
                  <a:gd name="connsiteY1638" fmla="*/ 3975234 h 4796589"/>
                  <a:gd name="connsiteX1639" fmla="*/ 5047869 w 7905681"/>
                  <a:gd name="connsiteY1639" fmla="*/ 3975234 h 4796589"/>
                  <a:gd name="connsiteX1640" fmla="*/ 5047869 w 7905681"/>
                  <a:gd name="connsiteY1640" fmla="*/ 3975235 h 4796589"/>
                  <a:gd name="connsiteX1641" fmla="*/ 5047869 w 7905681"/>
                  <a:gd name="connsiteY1641" fmla="*/ 3984312 h 4796589"/>
                  <a:gd name="connsiteX1642" fmla="*/ 5033861 w 7905681"/>
                  <a:gd name="connsiteY1642" fmla="*/ 3993390 h 4796589"/>
                  <a:gd name="connsiteX1643" fmla="*/ 5019852 w 7905681"/>
                  <a:gd name="connsiteY1643" fmla="*/ 3997926 h 4796589"/>
                  <a:gd name="connsiteX1644" fmla="*/ 5005842 w 7905681"/>
                  <a:gd name="connsiteY1644" fmla="*/ 4007003 h 4796589"/>
                  <a:gd name="connsiteX1645" fmla="*/ 5005842 w 7905681"/>
                  <a:gd name="connsiteY1645" fmla="*/ 4011539 h 4796589"/>
                  <a:gd name="connsiteX1646" fmla="*/ 5019852 w 7905681"/>
                  <a:gd name="connsiteY1646" fmla="*/ 4011539 h 4796589"/>
                  <a:gd name="connsiteX1647" fmla="*/ 5033861 w 7905681"/>
                  <a:gd name="connsiteY1647" fmla="*/ 4007003 h 4796589"/>
                  <a:gd name="connsiteX1648" fmla="*/ 5080554 w 7905681"/>
                  <a:gd name="connsiteY1648" fmla="*/ 3993390 h 4796589"/>
                  <a:gd name="connsiteX1649" fmla="*/ 5085228 w 7905681"/>
                  <a:gd name="connsiteY1649" fmla="*/ 3993390 h 4796589"/>
                  <a:gd name="connsiteX1650" fmla="*/ 5099237 w 7905681"/>
                  <a:gd name="connsiteY1650" fmla="*/ 4007003 h 4796589"/>
                  <a:gd name="connsiteX1651" fmla="*/ 5113245 w 7905681"/>
                  <a:gd name="connsiteY1651" fmla="*/ 4029695 h 4796589"/>
                  <a:gd name="connsiteX1652" fmla="*/ 5103904 w 7905681"/>
                  <a:gd name="connsiteY1652" fmla="*/ 4038767 h 4796589"/>
                  <a:gd name="connsiteX1653" fmla="*/ 5080554 w 7905681"/>
                  <a:gd name="connsiteY1653" fmla="*/ 4038767 h 4796589"/>
                  <a:gd name="connsiteX1654" fmla="*/ 5075887 w 7905681"/>
                  <a:gd name="connsiteY1654" fmla="*/ 4047845 h 4796589"/>
                  <a:gd name="connsiteX1655" fmla="*/ 5052537 w 7905681"/>
                  <a:gd name="connsiteY1655" fmla="*/ 4047845 h 4796589"/>
                  <a:gd name="connsiteX1656" fmla="*/ 5043202 w 7905681"/>
                  <a:gd name="connsiteY1656" fmla="*/ 4056923 h 4796589"/>
                  <a:gd name="connsiteX1657" fmla="*/ 5029194 w 7905681"/>
                  <a:gd name="connsiteY1657" fmla="*/ 4056923 h 4796589"/>
                  <a:gd name="connsiteX1658" fmla="*/ 5038528 w 7905681"/>
                  <a:gd name="connsiteY1658" fmla="*/ 4065995 h 4796589"/>
                  <a:gd name="connsiteX1659" fmla="*/ 5052537 w 7905681"/>
                  <a:gd name="connsiteY1659" fmla="*/ 4075073 h 4796589"/>
                  <a:gd name="connsiteX1660" fmla="*/ 5066545 w 7905681"/>
                  <a:gd name="connsiteY1660" fmla="*/ 4079608 h 4796589"/>
                  <a:gd name="connsiteX1661" fmla="*/ 5075887 w 7905681"/>
                  <a:gd name="connsiteY1661" fmla="*/ 4088686 h 4796589"/>
                  <a:gd name="connsiteX1662" fmla="*/ 5099237 w 7905681"/>
                  <a:gd name="connsiteY1662" fmla="*/ 4106835 h 4796589"/>
                  <a:gd name="connsiteX1663" fmla="*/ 5103904 w 7905681"/>
                  <a:gd name="connsiteY1663" fmla="*/ 4106835 h 4796589"/>
                  <a:gd name="connsiteX1664" fmla="*/ 5127255 w 7905681"/>
                  <a:gd name="connsiteY1664" fmla="*/ 4120450 h 4796589"/>
                  <a:gd name="connsiteX1665" fmla="*/ 5136589 w 7905681"/>
                  <a:gd name="connsiteY1665" fmla="*/ 4124992 h 4796589"/>
                  <a:gd name="connsiteX1666" fmla="*/ 5145931 w 7905681"/>
                  <a:gd name="connsiteY1666" fmla="*/ 4124992 h 4796589"/>
                  <a:gd name="connsiteX1667" fmla="*/ 5150598 w 7905681"/>
                  <a:gd name="connsiteY1667" fmla="*/ 4124992 h 4796589"/>
                  <a:gd name="connsiteX1668" fmla="*/ 5164607 w 7905681"/>
                  <a:gd name="connsiteY1668" fmla="*/ 4134063 h 4796589"/>
                  <a:gd name="connsiteX1669" fmla="*/ 5173948 w 7905681"/>
                  <a:gd name="connsiteY1669" fmla="*/ 4134063 h 4796589"/>
                  <a:gd name="connsiteX1670" fmla="*/ 5178622 w 7905681"/>
                  <a:gd name="connsiteY1670" fmla="*/ 4152218 h 4796589"/>
                  <a:gd name="connsiteX1671" fmla="*/ 5173948 w 7905681"/>
                  <a:gd name="connsiteY1671" fmla="*/ 4156754 h 4796589"/>
                  <a:gd name="connsiteX1672" fmla="*/ 5159939 w 7905681"/>
                  <a:gd name="connsiteY1672" fmla="*/ 4170369 h 4796589"/>
                  <a:gd name="connsiteX1673" fmla="*/ 5150598 w 7905681"/>
                  <a:gd name="connsiteY1673" fmla="*/ 4183982 h 4796589"/>
                  <a:gd name="connsiteX1674" fmla="*/ 5150598 w 7905681"/>
                  <a:gd name="connsiteY1674" fmla="*/ 4174905 h 4796589"/>
                  <a:gd name="connsiteX1675" fmla="*/ 5136589 w 7905681"/>
                  <a:gd name="connsiteY1675" fmla="*/ 4165833 h 4796589"/>
                  <a:gd name="connsiteX1676" fmla="*/ 5127255 w 7905681"/>
                  <a:gd name="connsiteY1676" fmla="*/ 4174905 h 4796589"/>
                  <a:gd name="connsiteX1677" fmla="*/ 5117914 w 7905681"/>
                  <a:gd name="connsiteY1677" fmla="*/ 4188524 h 4796589"/>
                  <a:gd name="connsiteX1678" fmla="*/ 5099237 w 7905681"/>
                  <a:gd name="connsiteY1678" fmla="*/ 4188524 h 4796589"/>
                  <a:gd name="connsiteX1679" fmla="*/ 5103904 w 7905681"/>
                  <a:gd name="connsiteY1679" fmla="*/ 4170369 h 4796589"/>
                  <a:gd name="connsiteX1680" fmla="*/ 5113245 w 7905681"/>
                  <a:gd name="connsiteY1680" fmla="*/ 4156754 h 4796589"/>
                  <a:gd name="connsiteX1681" fmla="*/ 5099237 w 7905681"/>
                  <a:gd name="connsiteY1681" fmla="*/ 4143141 h 4796589"/>
                  <a:gd name="connsiteX1682" fmla="*/ 5066545 w 7905681"/>
                  <a:gd name="connsiteY1682" fmla="*/ 4129527 h 4796589"/>
                  <a:gd name="connsiteX1683" fmla="*/ 5029194 w 7905681"/>
                  <a:gd name="connsiteY1683" fmla="*/ 4124992 h 4796589"/>
                  <a:gd name="connsiteX1684" fmla="*/ 5029194 w 7905681"/>
                  <a:gd name="connsiteY1684" fmla="*/ 4106835 h 4796589"/>
                  <a:gd name="connsiteX1685" fmla="*/ 5010511 w 7905681"/>
                  <a:gd name="connsiteY1685" fmla="*/ 4097764 h 4796589"/>
                  <a:gd name="connsiteX1686" fmla="*/ 4991834 w 7905681"/>
                  <a:gd name="connsiteY1686" fmla="*/ 4097764 h 4796589"/>
                  <a:gd name="connsiteX1687" fmla="*/ 4982492 w 7905681"/>
                  <a:gd name="connsiteY1687" fmla="*/ 4106835 h 4796589"/>
                  <a:gd name="connsiteX1688" fmla="*/ 4982492 w 7905681"/>
                  <a:gd name="connsiteY1688" fmla="*/ 4115914 h 4796589"/>
                  <a:gd name="connsiteX1689" fmla="*/ 4991834 w 7905681"/>
                  <a:gd name="connsiteY1689" fmla="*/ 4152218 h 4796589"/>
                  <a:gd name="connsiteX1690" fmla="*/ 4982492 w 7905681"/>
                  <a:gd name="connsiteY1690" fmla="*/ 4161291 h 4796589"/>
                  <a:gd name="connsiteX1691" fmla="*/ 4963817 w 7905681"/>
                  <a:gd name="connsiteY1691" fmla="*/ 4161291 h 4796589"/>
                  <a:gd name="connsiteX1692" fmla="*/ 4945134 w 7905681"/>
                  <a:gd name="connsiteY1692" fmla="*/ 4138605 h 4796589"/>
                  <a:gd name="connsiteX1693" fmla="*/ 4926458 w 7905681"/>
                  <a:gd name="connsiteY1693" fmla="*/ 4134063 h 4796589"/>
                  <a:gd name="connsiteX1694" fmla="*/ 4912449 w 7905681"/>
                  <a:gd name="connsiteY1694" fmla="*/ 4138605 h 4796589"/>
                  <a:gd name="connsiteX1695" fmla="*/ 4893772 w 7905681"/>
                  <a:gd name="connsiteY1695" fmla="*/ 4156754 h 4796589"/>
                  <a:gd name="connsiteX1696" fmla="*/ 4884431 w 7905681"/>
                  <a:gd name="connsiteY1696" fmla="*/ 4174905 h 4796589"/>
                  <a:gd name="connsiteX1697" fmla="*/ 4865755 w 7905681"/>
                  <a:gd name="connsiteY1697" fmla="*/ 4174905 h 4796589"/>
                  <a:gd name="connsiteX1698" fmla="*/ 4847072 w 7905681"/>
                  <a:gd name="connsiteY1698" fmla="*/ 4161291 h 4796589"/>
                  <a:gd name="connsiteX1699" fmla="*/ 4823729 w 7905681"/>
                  <a:gd name="connsiteY1699" fmla="*/ 4161291 h 4796589"/>
                  <a:gd name="connsiteX1700" fmla="*/ 4795712 w 7905681"/>
                  <a:gd name="connsiteY1700" fmla="*/ 4152218 h 4796589"/>
                  <a:gd name="connsiteX1701" fmla="*/ 4786371 w 7905681"/>
                  <a:gd name="connsiteY1701" fmla="*/ 4138605 h 4796589"/>
                  <a:gd name="connsiteX1702" fmla="*/ 4795712 w 7905681"/>
                  <a:gd name="connsiteY1702" fmla="*/ 4111378 h 4796589"/>
                  <a:gd name="connsiteX1703" fmla="*/ 4800379 w 7905681"/>
                  <a:gd name="connsiteY1703" fmla="*/ 4093222 h 4796589"/>
                  <a:gd name="connsiteX1704" fmla="*/ 4781702 w 7905681"/>
                  <a:gd name="connsiteY1704" fmla="*/ 4102299 h 4796589"/>
                  <a:gd name="connsiteX1705" fmla="*/ 4753685 w 7905681"/>
                  <a:gd name="connsiteY1705" fmla="*/ 4097764 h 4796589"/>
                  <a:gd name="connsiteX1706" fmla="*/ 4720994 w 7905681"/>
                  <a:gd name="connsiteY1706" fmla="*/ 4070537 h 4796589"/>
                  <a:gd name="connsiteX1707" fmla="*/ 4688309 w 7905681"/>
                  <a:gd name="connsiteY1707" fmla="*/ 4056923 h 4796589"/>
                  <a:gd name="connsiteX1708" fmla="*/ 4664958 w 7905681"/>
                  <a:gd name="connsiteY1708" fmla="*/ 4056923 h 4796589"/>
                  <a:gd name="connsiteX1709" fmla="*/ 4660291 w 7905681"/>
                  <a:gd name="connsiteY1709" fmla="*/ 4065995 h 4796589"/>
                  <a:gd name="connsiteX1710" fmla="*/ 4655617 w 7905681"/>
                  <a:gd name="connsiteY1710" fmla="*/ 4079608 h 4796589"/>
                  <a:gd name="connsiteX1711" fmla="*/ 4664958 w 7905681"/>
                  <a:gd name="connsiteY1711" fmla="*/ 4084150 h 4796589"/>
                  <a:gd name="connsiteX1712" fmla="*/ 4669625 w 7905681"/>
                  <a:gd name="connsiteY1712" fmla="*/ 4084150 h 4796589"/>
                  <a:gd name="connsiteX1713" fmla="*/ 4692977 w 7905681"/>
                  <a:gd name="connsiteY1713" fmla="*/ 4084150 h 4796589"/>
                  <a:gd name="connsiteX1714" fmla="*/ 4702318 w 7905681"/>
                  <a:gd name="connsiteY1714" fmla="*/ 4097764 h 4796589"/>
                  <a:gd name="connsiteX1715" fmla="*/ 4697644 w 7905681"/>
                  <a:gd name="connsiteY1715" fmla="*/ 4102299 h 4796589"/>
                  <a:gd name="connsiteX1716" fmla="*/ 4664958 w 7905681"/>
                  <a:gd name="connsiteY1716" fmla="*/ 4102299 h 4796589"/>
                  <a:gd name="connsiteX1717" fmla="*/ 4627600 w 7905681"/>
                  <a:gd name="connsiteY1717" fmla="*/ 4102299 h 4796589"/>
                  <a:gd name="connsiteX1718" fmla="*/ 4566897 w 7905681"/>
                  <a:gd name="connsiteY1718" fmla="*/ 4102299 h 4796589"/>
                  <a:gd name="connsiteX1719" fmla="*/ 4534205 w 7905681"/>
                  <a:gd name="connsiteY1719" fmla="*/ 4088686 h 4796589"/>
                  <a:gd name="connsiteX1720" fmla="*/ 4510861 w 7905681"/>
                  <a:gd name="connsiteY1720" fmla="*/ 4079608 h 4796589"/>
                  <a:gd name="connsiteX1721" fmla="*/ 4487511 w 7905681"/>
                  <a:gd name="connsiteY1721" fmla="*/ 4075073 h 4796589"/>
                  <a:gd name="connsiteX1722" fmla="*/ 4445485 w 7905681"/>
                  <a:gd name="connsiteY1722" fmla="*/ 4065995 h 4796589"/>
                  <a:gd name="connsiteX1723" fmla="*/ 4431477 w 7905681"/>
                  <a:gd name="connsiteY1723" fmla="*/ 4065995 h 4796589"/>
                  <a:gd name="connsiteX1724" fmla="*/ 4412801 w 7905681"/>
                  <a:gd name="connsiteY1724" fmla="*/ 4065995 h 4796589"/>
                  <a:gd name="connsiteX1725" fmla="*/ 4398791 w 7905681"/>
                  <a:gd name="connsiteY1725" fmla="*/ 4075073 h 4796589"/>
                  <a:gd name="connsiteX1726" fmla="*/ 4375441 w 7905681"/>
                  <a:gd name="connsiteY1726" fmla="*/ 4075073 h 4796589"/>
                  <a:gd name="connsiteX1727" fmla="*/ 4356766 w 7905681"/>
                  <a:gd name="connsiteY1727" fmla="*/ 4075073 h 4796589"/>
                  <a:gd name="connsiteX1728" fmla="*/ 4370774 w 7905681"/>
                  <a:gd name="connsiteY1728" fmla="*/ 4052381 h 4796589"/>
                  <a:gd name="connsiteX1729" fmla="*/ 4384783 w 7905681"/>
                  <a:gd name="connsiteY1729" fmla="*/ 4007003 h 4796589"/>
                  <a:gd name="connsiteX1730" fmla="*/ 4384783 w 7905681"/>
                  <a:gd name="connsiteY1730" fmla="*/ 3988848 h 4796589"/>
                  <a:gd name="connsiteX1731" fmla="*/ 4370774 w 7905681"/>
                  <a:gd name="connsiteY1731" fmla="*/ 3957084 h 4796589"/>
                  <a:gd name="connsiteX1732" fmla="*/ 4380109 w 7905681"/>
                  <a:gd name="connsiteY1732" fmla="*/ 3934394 h 4796589"/>
                  <a:gd name="connsiteX1733" fmla="*/ 4380109 w 7905681"/>
                  <a:gd name="connsiteY1733" fmla="*/ 3920780 h 4796589"/>
                  <a:gd name="connsiteX1734" fmla="*/ 4389450 w 7905681"/>
                  <a:gd name="connsiteY1734" fmla="*/ 3884481 h 4796589"/>
                  <a:gd name="connsiteX1735" fmla="*/ 4408127 w 7905681"/>
                  <a:gd name="connsiteY1735" fmla="*/ 3861788 h 4796589"/>
                  <a:gd name="connsiteX1736" fmla="*/ 4408123 w 7905681"/>
                  <a:gd name="connsiteY1736" fmla="*/ 3861778 h 4796589"/>
                  <a:gd name="connsiteX1737" fmla="*/ 4389447 w 7905681"/>
                  <a:gd name="connsiteY1737" fmla="*/ 3884475 h 4796589"/>
                  <a:gd name="connsiteX1738" fmla="*/ 4380107 w 7905681"/>
                  <a:gd name="connsiteY1738" fmla="*/ 3920770 h 4796589"/>
                  <a:gd name="connsiteX1739" fmla="*/ 4380107 w 7905681"/>
                  <a:gd name="connsiteY1739" fmla="*/ 3934382 h 4796589"/>
                  <a:gd name="connsiteX1740" fmla="*/ 4370768 w 7905681"/>
                  <a:gd name="connsiteY1740" fmla="*/ 3957082 h 4796589"/>
                  <a:gd name="connsiteX1741" fmla="*/ 4384769 w 7905681"/>
                  <a:gd name="connsiteY1741" fmla="*/ 3988841 h 4796589"/>
                  <a:gd name="connsiteX1742" fmla="*/ 4384768 w 7905681"/>
                  <a:gd name="connsiteY1742" fmla="*/ 4006989 h 4796589"/>
                  <a:gd name="connsiteX1743" fmla="*/ 4370768 w 7905681"/>
                  <a:gd name="connsiteY1743" fmla="*/ 4052375 h 4796589"/>
                  <a:gd name="connsiteX1744" fmla="*/ 4356750 w 7905681"/>
                  <a:gd name="connsiteY1744" fmla="*/ 4075060 h 4796589"/>
                  <a:gd name="connsiteX1745" fmla="*/ 4347410 w 7905681"/>
                  <a:gd name="connsiteY1745" fmla="*/ 4079598 h 4796589"/>
                  <a:gd name="connsiteX1746" fmla="*/ 4277371 w 7905681"/>
                  <a:gd name="connsiteY1746" fmla="*/ 4106836 h 4796589"/>
                  <a:gd name="connsiteX1747" fmla="*/ 4254012 w 7905681"/>
                  <a:gd name="connsiteY1747" fmla="*/ 4111373 h 4796589"/>
                  <a:gd name="connsiteX1748" fmla="*/ 4226011 w 7905681"/>
                  <a:gd name="connsiteY1748" fmla="*/ 4134058 h 4796589"/>
                  <a:gd name="connsiteX1749" fmla="*/ 4221332 w 7905681"/>
                  <a:gd name="connsiteY1749" fmla="*/ 4129521 h 4796589"/>
                  <a:gd name="connsiteX1750" fmla="*/ 4221331 w 7905681"/>
                  <a:gd name="connsiteY1750" fmla="*/ 4102298 h 4796589"/>
                  <a:gd name="connsiteX1751" fmla="*/ 4221332 w 7905681"/>
                  <a:gd name="connsiteY1751" fmla="*/ 4084134 h 4796589"/>
                  <a:gd name="connsiteX1752" fmla="*/ 4221332 w 7905681"/>
                  <a:gd name="connsiteY1752" fmla="*/ 4070524 h 4796589"/>
                  <a:gd name="connsiteX1753" fmla="*/ 4211993 w 7905681"/>
                  <a:gd name="connsiteY1753" fmla="*/ 4070523 h 4796589"/>
                  <a:gd name="connsiteX1754" fmla="*/ 4197991 w 7905681"/>
                  <a:gd name="connsiteY1754" fmla="*/ 4079597 h 4796589"/>
                  <a:gd name="connsiteX1755" fmla="*/ 4179313 w 7905681"/>
                  <a:gd name="connsiteY1755" fmla="*/ 4093208 h 4796589"/>
                  <a:gd name="connsiteX1756" fmla="*/ 4174634 w 7905681"/>
                  <a:gd name="connsiteY1756" fmla="*/ 4106835 h 4796589"/>
                  <a:gd name="connsiteX1757" fmla="*/ 4179313 w 7905681"/>
                  <a:gd name="connsiteY1757" fmla="*/ 4115909 h 4796589"/>
                  <a:gd name="connsiteX1758" fmla="*/ 4183974 w 7905681"/>
                  <a:gd name="connsiteY1758" fmla="*/ 4120447 h 4796589"/>
                  <a:gd name="connsiteX1759" fmla="*/ 4188651 w 7905681"/>
                  <a:gd name="connsiteY1759" fmla="*/ 4134057 h 4796589"/>
                  <a:gd name="connsiteX1760" fmla="*/ 4193312 w 7905681"/>
                  <a:gd name="connsiteY1760" fmla="*/ 4147668 h 4796589"/>
                  <a:gd name="connsiteX1761" fmla="*/ 4179313 w 7905681"/>
                  <a:gd name="connsiteY1761" fmla="*/ 4156742 h 4796589"/>
                  <a:gd name="connsiteX1762" fmla="*/ 4174634 w 7905681"/>
                  <a:gd name="connsiteY1762" fmla="*/ 4161279 h 4796589"/>
                  <a:gd name="connsiteX1763" fmla="*/ 4160633 w 7905681"/>
                  <a:gd name="connsiteY1763" fmla="*/ 4165816 h 4796589"/>
                  <a:gd name="connsiteX1764" fmla="*/ 4146614 w 7905681"/>
                  <a:gd name="connsiteY1764" fmla="*/ 4174907 h 4796589"/>
                  <a:gd name="connsiteX1765" fmla="*/ 4141953 w 7905681"/>
                  <a:gd name="connsiteY1765" fmla="*/ 4197592 h 4796589"/>
                  <a:gd name="connsiteX1766" fmla="*/ 4127935 w 7905681"/>
                  <a:gd name="connsiteY1766" fmla="*/ 4224814 h 4796589"/>
                  <a:gd name="connsiteX1767" fmla="*/ 4076575 w 7905681"/>
                  <a:gd name="connsiteY1767" fmla="*/ 4252052 h 4796589"/>
                  <a:gd name="connsiteX1768" fmla="*/ 4043895 w 7905681"/>
                  <a:gd name="connsiteY1768" fmla="*/ 4256590 h 4796589"/>
                  <a:gd name="connsiteX1769" fmla="*/ 4011198 w 7905681"/>
                  <a:gd name="connsiteY1769" fmla="*/ 4265663 h 4796589"/>
                  <a:gd name="connsiteX1770" fmla="*/ 3997197 w 7905681"/>
                  <a:gd name="connsiteY1770" fmla="*/ 4274738 h 4796589"/>
                  <a:gd name="connsiteX1771" fmla="*/ 3983178 w 7905681"/>
                  <a:gd name="connsiteY1771" fmla="*/ 4283811 h 4796589"/>
                  <a:gd name="connsiteX1772" fmla="*/ 3969177 w 7905681"/>
                  <a:gd name="connsiteY1772" fmla="*/ 4274738 h 4796589"/>
                  <a:gd name="connsiteX1773" fmla="*/ 3964500 w 7905681"/>
                  <a:gd name="connsiteY1773" fmla="*/ 4265663 h 4796589"/>
                  <a:gd name="connsiteX1774" fmla="*/ 3950498 w 7905681"/>
                  <a:gd name="connsiteY1774" fmla="*/ 4274738 h 4796589"/>
                  <a:gd name="connsiteX1775" fmla="*/ 3941158 w 7905681"/>
                  <a:gd name="connsiteY1775" fmla="*/ 4265663 h 4796589"/>
                  <a:gd name="connsiteX1776" fmla="*/ 3927140 w 7905681"/>
                  <a:gd name="connsiteY1776" fmla="*/ 4274737 h 4796589"/>
                  <a:gd name="connsiteX1777" fmla="*/ 3913139 w 7905681"/>
                  <a:gd name="connsiteY1777" fmla="*/ 4274737 h 4796589"/>
                  <a:gd name="connsiteX1778" fmla="*/ 3908461 w 7905681"/>
                  <a:gd name="connsiteY1778" fmla="*/ 4279274 h 4796589"/>
                  <a:gd name="connsiteX1779" fmla="*/ 3922479 w 7905681"/>
                  <a:gd name="connsiteY1779" fmla="*/ 4297422 h 4796589"/>
                  <a:gd name="connsiteX1780" fmla="*/ 3927140 w 7905681"/>
                  <a:gd name="connsiteY1780" fmla="*/ 4315570 h 4796589"/>
                  <a:gd name="connsiteX1781" fmla="*/ 3917800 w 7905681"/>
                  <a:gd name="connsiteY1781" fmla="*/ 4324644 h 4796589"/>
                  <a:gd name="connsiteX1782" fmla="*/ 3894459 w 7905681"/>
                  <a:gd name="connsiteY1782" fmla="*/ 4324644 h 4796589"/>
                  <a:gd name="connsiteX1783" fmla="*/ 3885119 w 7905681"/>
                  <a:gd name="connsiteY1783" fmla="*/ 4320107 h 4796589"/>
                  <a:gd name="connsiteX1784" fmla="*/ 3875780 w 7905681"/>
                  <a:gd name="connsiteY1784" fmla="*/ 4311033 h 4796589"/>
                  <a:gd name="connsiteX1785" fmla="*/ 3866440 w 7905681"/>
                  <a:gd name="connsiteY1785" fmla="*/ 4338271 h 4796589"/>
                  <a:gd name="connsiteX1786" fmla="*/ 3871119 w 7905681"/>
                  <a:gd name="connsiteY1786" fmla="*/ 4356419 h 4796589"/>
                  <a:gd name="connsiteX1787" fmla="*/ 3889780 w 7905681"/>
                  <a:gd name="connsiteY1787" fmla="*/ 4342808 h 4796589"/>
                  <a:gd name="connsiteX1788" fmla="*/ 3899121 w 7905681"/>
                  <a:gd name="connsiteY1788" fmla="*/ 4342808 h 4796589"/>
                  <a:gd name="connsiteX1789" fmla="*/ 3875780 w 7905681"/>
                  <a:gd name="connsiteY1789" fmla="*/ 4360956 h 4796589"/>
                  <a:gd name="connsiteX1790" fmla="*/ 3861779 w 7905681"/>
                  <a:gd name="connsiteY1790" fmla="*/ 4365492 h 4796589"/>
                  <a:gd name="connsiteX1791" fmla="*/ 3852439 w 7905681"/>
                  <a:gd name="connsiteY1791" fmla="*/ 4360956 h 4796589"/>
                  <a:gd name="connsiteX1792" fmla="*/ 3829081 w 7905681"/>
                  <a:gd name="connsiteY1792" fmla="*/ 4360955 h 4796589"/>
                  <a:gd name="connsiteX1793" fmla="*/ 3810402 w 7905681"/>
                  <a:gd name="connsiteY1793" fmla="*/ 4360956 h 4796589"/>
                  <a:gd name="connsiteX1794" fmla="*/ 3801062 w 7905681"/>
                  <a:gd name="connsiteY1794" fmla="*/ 4365493 h 4796589"/>
                  <a:gd name="connsiteX1795" fmla="*/ 3801061 w 7905681"/>
                  <a:gd name="connsiteY1795" fmla="*/ 4374567 h 4796589"/>
                  <a:gd name="connsiteX1796" fmla="*/ 3805740 w 7905681"/>
                  <a:gd name="connsiteY1796" fmla="*/ 4383640 h 4796589"/>
                  <a:gd name="connsiteX1797" fmla="*/ 3819742 w 7905681"/>
                  <a:gd name="connsiteY1797" fmla="*/ 4383640 h 4796589"/>
                  <a:gd name="connsiteX1798" fmla="*/ 3805741 w 7905681"/>
                  <a:gd name="connsiteY1798" fmla="*/ 4410879 h 4796589"/>
                  <a:gd name="connsiteX1799" fmla="*/ 3801062 w 7905681"/>
                  <a:gd name="connsiteY1799" fmla="*/ 4410879 h 4796589"/>
                  <a:gd name="connsiteX1800" fmla="*/ 3759042 w 7905681"/>
                  <a:gd name="connsiteY1800" fmla="*/ 4415416 h 4796589"/>
                  <a:gd name="connsiteX1801" fmla="*/ 3749703 w 7905681"/>
                  <a:gd name="connsiteY1801" fmla="*/ 4410879 h 4796589"/>
                  <a:gd name="connsiteX1802" fmla="*/ 3749703 w 7905681"/>
                  <a:gd name="connsiteY1802" fmla="*/ 4419954 h 4796589"/>
                  <a:gd name="connsiteX1803" fmla="*/ 3763704 w 7905681"/>
                  <a:gd name="connsiteY1803" fmla="*/ 4433564 h 4796589"/>
                  <a:gd name="connsiteX1804" fmla="*/ 3777722 w 7905681"/>
                  <a:gd name="connsiteY1804" fmla="*/ 4442638 h 4796589"/>
                  <a:gd name="connsiteX1805" fmla="*/ 3782383 w 7905681"/>
                  <a:gd name="connsiteY1805" fmla="*/ 4451713 h 4796589"/>
                  <a:gd name="connsiteX1806" fmla="*/ 3763704 w 7905681"/>
                  <a:gd name="connsiteY1806" fmla="*/ 4497098 h 4796589"/>
                  <a:gd name="connsiteX1807" fmla="*/ 3749703 w 7905681"/>
                  <a:gd name="connsiteY1807" fmla="*/ 4537931 h 4796589"/>
                  <a:gd name="connsiteX1808" fmla="*/ 3735685 w 7905681"/>
                  <a:gd name="connsiteY1808" fmla="*/ 4578780 h 4796589"/>
                  <a:gd name="connsiteX1809" fmla="*/ 3735685 w 7905681"/>
                  <a:gd name="connsiteY1809" fmla="*/ 4606002 h 4796589"/>
                  <a:gd name="connsiteX1810" fmla="*/ 3749703 w 7905681"/>
                  <a:gd name="connsiteY1810" fmla="*/ 4637761 h 4796589"/>
                  <a:gd name="connsiteX1811" fmla="*/ 3754364 w 7905681"/>
                  <a:gd name="connsiteY1811" fmla="*/ 4664999 h 4796589"/>
                  <a:gd name="connsiteX1812" fmla="*/ 3763704 w 7905681"/>
                  <a:gd name="connsiteY1812" fmla="*/ 4692222 h 4796589"/>
                  <a:gd name="connsiteX1813" fmla="*/ 3777722 w 7905681"/>
                  <a:gd name="connsiteY1813" fmla="*/ 4701296 h 4796589"/>
                  <a:gd name="connsiteX1814" fmla="*/ 3782383 w 7905681"/>
                  <a:gd name="connsiteY1814" fmla="*/ 4719460 h 4796589"/>
                  <a:gd name="connsiteX1815" fmla="*/ 3787061 w 7905681"/>
                  <a:gd name="connsiteY1815" fmla="*/ 4737607 h 4796589"/>
                  <a:gd name="connsiteX1816" fmla="*/ 3787063 w 7905681"/>
                  <a:gd name="connsiteY1816" fmla="*/ 4751219 h 4796589"/>
                  <a:gd name="connsiteX1817" fmla="*/ 3796400 w 7905681"/>
                  <a:gd name="connsiteY1817" fmla="*/ 4773904 h 4796589"/>
                  <a:gd name="connsiteX1818" fmla="*/ 3763704 w 7905681"/>
                  <a:gd name="connsiteY1818" fmla="*/ 4778440 h 4796589"/>
                  <a:gd name="connsiteX1819" fmla="*/ 3759042 w 7905681"/>
                  <a:gd name="connsiteY1819" fmla="*/ 4787514 h 4796589"/>
                  <a:gd name="connsiteX1820" fmla="*/ 3745024 w 7905681"/>
                  <a:gd name="connsiteY1820" fmla="*/ 4796589 h 4796589"/>
                  <a:gd name="connsiteX1821" fmla="*/ 3721684 w 7905681"/>
                  <a:gd name="connsiteY1821" fmla="*/ 4778440 h 4796589"/>
                  <a:gd name="connsiteX1822" fmla="*/ 3707665 w 7905681"/>
                  <a:gd name="connsiteY1822" fmla="*/ 4764830 h 4796589"/>
                  <a:gd name="connsiteX1823" fmla="*/ 3707665 w 7905681"/>
                  <a:gd name="connsiteY1823" fmla="*/ 4760292 h 4796589"/>
                  <a:gd name="connsiteX1824" fmla="*/ 3660983 w 7905681"/>
                  <a:gd name="connsiteY1824" fmla="*/ 4751218 h 4796589"/>
                  <a:gd name="connsiteX1825" fmla="*/ 3656306 w 7905681"/>
                  <a:gd name="connsiteY1825" fmla="*/ 4760293 h 4796589"/>
                  <a:gd name="connsiteX1826" fmla="*/ 3632964 w 7905681"/>
                  <a:gd name="connsiteY1826" fmla="*/ 4755756 h 4796589"/>
                  <a:gd name="connsiteX1827" fmla="*/ 3623626 w 7905681"/>
                  <a:gd name="connsiteY1827" fmla="*/ 4742144 h 4796589"/>
                  <a:gd name="connsiteX1828" fmla="*/ 3604947 w 7905681"/>
                  <a:gd name="connsiteY1828" fmla="*/ 4742144 h 4796589"/>
                  <a:gd name="connsiteX1829" fmla="*/ 3572247 w 7905681"/>
                  <a:gd name="connsiteY1829" fmla="*/ 4710370 h 4796589"/>
                  <a:gd name="connsiteX1830" fmla="*/ 3530229 w 7905681"/>
                  <a:gd name="connsiteY1830" fmla="*/ 4710368 h 4796589"/>
                  <a:gd name="connsiteX1831" fmla="*/ 3506887 w 7905681"/>
                  <a:gd name="connsiteY1831" fmla="*/ 4687685 h 4796589"/>
                  <a:gd name="connsiteX1832" fmla="*/ 3469529 w 7905681"/>
                  <a:gd name="connsiteY1832" fmla="*/ 4683148 h 4796589"/>
                  <a:gd name="connsiteX1833" fmla="*/ 3460189 w 7905681"/>
                  <a:gd name="connsiteY1833" fmla="*/ 4660462 h 4796589"/>
                  <a:gd name="connsiteX1834" fmla="*/ 3446171 w 7905681"/>
                  <a:gd name="connsiteY1834" fmla="*/ 4637761 h 4796589"/>
                  <a:gd name="connsiteX1835" fmla="*/ 3432169 w 7905681"/>
                  <a:gd name="connsiteY1835" fmla="*/ 4610539 h 4796589"/>
                  <a:gd name="connsiteX1836" fmla="*/ 3404150 w 7905681"/>
                  <a:gd name="connsiteY1836" fmla="*/ 4560616 h 4796589"/>
                  <a:gd name="connsiteX1837" fmla="*/ 3404151 w 7905681"/>
                  <a:gd name="connsiteY1837" fmla="*/ 4533394 h 4796589"/>
                  <a:gd name="connsiteX1838" fmla="*/ 3390132 w 7905681"/>
                  <a:gd name="connsiteY1838" fmla="*/ 4519783 h 4796589"/>
                  <a:gd name="connsiteX1839" fmla="*/ 3380792 w 7905681"/>
                  <a:gd name="connsiteY1839" fmla="*/ 4510709 h 4796589"/>
                  <a:gd name="connsiteX1840" fmla="*/ 3390132 w 7905681"/>
                  <a:gd name="connsiteY1840" fmla="*/ 4501635 h 4796589"/>
                  <a:gd name="connsiteX1841" fmla="*/ 3394811 w 7905681"/>
                  <a:gd name="connsiteY1841" fmla="*/ 4460786 h 4796589"/>
                  <a:gd name="connsiteX1842" fmla="*/ 3371454 w 7905681"/>
                  <a:gd name="connsiteY1842" fmla="*/ 4451712 h 4796589"/>
                  <a:gd name="connsiteX1843" fmla="*/ 3324772 w 7905681"/>
                  <a:gd name="connsiteY1843" fmla="*/ 4397252 h 4796589"/>
                  <a:gd name="connsiteX1844" fmla="*/ 3315432 w 7905681"/>
                  <a:gd name="connsiteY1844" fmla="*/ 4360956 h 4796589"/>
                  <a:gd name="connsiteX1845" fmla="*/ 3278073 w 7905681"/>
                  <a:gd name="connsiteY1845" fmla="*/ 4329181 h 4796589"/>
                  <a:gd name="connsiteX1846" fmla="*/ 3264055 w 7905681"/>
                  <a:gd name="connsiteY1846" fmla="*/ 4292885 h 4796589"/>
                  <a:gd name="connsiteX1847" fmla="*/ 3264054 w 7905681"/>
                  <a:gd name="connsiteY1847" fmla="*/ 4279275 h 4796589"/>
                  <a:gd name="connsiteX1848" fmla="*/ 3245374 w 7905681"/>
                  <a:gd name="connsiteY1848" fmla="*/ 4242962 h 4796589"/>
                  <a:gd name="connsiteX1849" fmla="*/ 3231375 w 7905681"/>
                  <a:gd name="connsiteY1849" fmla="*/ 4224813 h 4796589"/>
                  <a:gd name="connsiteX1850" fmla="*/ 3212695 w 7905681"/>
                  <a:gd name="connsiteY1850" fmla="*/ 4170353 h 4796589"/>
                  <a:gd name="connsiteX1851" fmla="*/ 3184675 w 7905681"/>
                  <a:gd name="connsiteY1851" fmla="*/ 4134057 h 4796589"/>
                  <a:gd name="connsiteX1852" fmla="*/ 3170676 w 7905681"/>
                  <a:gd name="connsiteY1852" fmla="*/ 4106835 h 4796589"/>
                  <a:gd name="connsiteX1853" fmla="*/ 3151996 w 7905681"/>
                  <a:gd name="connsiteY1853" fmla="*/ 4097761 h 4796589"/>
                  <a:gd name="connsiteX1854" fmla="*/ 3128637 w 7905681"/>
                  <a:gd name="connsiteY1854" fmla="*/ 4075061 h 4796589"/>
                  <a:gd name="connsiteX1855" fmla="*/ 3119298 w 7905681"/>
                  <a:gd name="connsiteY1855" fmla="*/ 4075061 h 4796589"/>
                  <a:gd name="connsiteX1856" fmla="*/ 3105298 w 7905681"/>
                  <a:gd name="connsiteY1856" fmla="*/ 4047839 h 4796589"/>
                  <a:gd name="connsiteX1857" fmla="*/ 3091279 w 7905681"/>
                  <a:gd name="connsiteY1857" fmla="*/ 4038765 h 4796589"/>
                  <a:gd name="connsiteX1858" fmla="*/ 3053919 w 7905681"/>
                  <a:gd name="connsiteY1858" fmla="*/ 4034228 h 4796589"/>
                  <a:gd name="connsiteX1859" fmla="*/ 3039919 w 7905681"/>
                  <a:gd name="connsiteY1859" fmla="*/ 4034228 h 4796589"/>
                  <a:gd name="connsiteX1860" fmla="*/ 3011899 w 7905681"/>
                  <a:gd name="connsiteY1860" fmla="*/ 4029690 h 4796589"/>
                  <a:gd name="connsiteX1861" fmla="*/ 2988559 w 7905681"/>
                  <a:gd name="connsiteY1861" fmla="*/ 4020617 h 4796589"/>
                  <a:gd name="connsiteX1862" fmla="*/ 2965201 w 7905681"/>
                  <a:gd name="connsiteY1862" fmla="*/ 4020617 h 4796589"/>
                  <a:gd name="connsiteX1863" fmla="*/ 2946522 w 7905681"/>
                  <a:gd name="connsiteY1863" fmla="*/ 4025154 h 4796589"/>
                  <a:gd name="connsiteX1864" fmla="*/ 2913841 w 7905681"/>
                  <a:gd name="connsiteY1864" fmla="*/ 4029691 h 4796589"/>
                  <a:gd name="connsiteX1865" fmla="*/ 2890482 w 7905681"/>
                  <a:gd name="connsiteY1865" fmla="*/ 4056912 h 4796589"/>
                  <a:gd name="connsiteX1866" fmla="*/ 2881143 w 7905681"/>
                  <a:gd name="connsiteY1866" fmla="*/ 4079597 h 4796589"/>
                  <a:gd name="connsiteX1867" fmla="*/ 2871804 w 7905681"/>
                  <a:gd name="connsiteY1867" fmla="*/ 4097761 h 4796589"/>
                  <a:gd name="connsiteX1868" fmla="*/ 2871804 w 7905681"/>
                  <a:gd name="connsiteY1868" fmla="*/ 4120446 h 4796589"/>
                  <a:gd name="connsiteX1869" fmla="*/ 2857803 w 7905681"/>
                  <a:gd name="connsiteY1869" fmla="*/ 4124984 h 4796589"/>
                  <a:gd name="connsiteX1870" fmla="*/ 2848463 w 7905681"/>
                  <a:gd name="connsiteY1870" fmla="*/ 4134057 h 4796589"/>
                  <a:gd name="connsiteX1871" fmla="*/ 2834444 w 7905681"/>
                  <a:gd name="connsiteY1871" fmla="*/ 4147668 h 4796589"/>
                  <a:gd name="connsiteX1872" fmla="*/ 2825123 w 7905681"/>
                  <a:gd name="connsiteY1872" fmla="*/ 4165816 h 4796589"/>
                  <a:gd name="connsiteX1873" fmla="*/ 2806443 w 7905681"/>
                  <a:gd name="connsiteY1873" fmla="*/ 4165816 h 4796589"/>
                  <a:gd name="connsiteX1874" fmla="*/ 2783086 w 7905681"/>
                  <a:gd name="connsiteY1874" fmla="*/ 4156742 h 4796589"/>
                  <a:gd name="connsiteX1875" fmla="*/ 2769085 w 7905681"/>
                  <a:gd name="connsiteY1875" fmla="*/ 4152205 h 4796589"/>
                  <a:gd name="connsiteX1876" fmla="*/ 2736387 w 7905681"/>
                  <a:gd name="connsiteY1876" fmla="*/ 4129521 h 4796589"/>
                  <a:gd name="connsiteX1877" fmla="*/ 2708368 w 7905681"/>
                  <a:gd name="connsiteY1877" fmla="*/ 4115909 h 4796589"/>
                  <a:gd name="connsiteX1878" fmla="*/ 2689688 w 7905681"/>
                  <a:gd name="connsiteY1878" fmla="*/ 4102299 h 4796589"/>
                  <a:gd name="connsiteX1879" fmla="*/ 2675687 w 7905681"/>
                  <a:gd name="connsiteY1879" fmla="*/ 4097761 h 4796589"/>
                  <a:gd name="connsiteX1880" fmla="*/ 2661669 w 7905681"/>
                  <a:gd name="connsiteY1880" fmla="*/ 4084135 h 4796589"/>
                  <a:gd name="connsiteX1881" fmla="*/ 2643008 w 7905681"/>
                  <a:gd name="connsiteY1881" fmla="*/ 4070523 h 4796589"/>
                  <a:gd name="connsiteX1882" fmla="*/ 2628988 w 7905681"/>
                  <a:gd name="connsiteY1882" fmla="*/ 4056913 h 4796589"/>
                  <a:gd name="connsiteX1883" fmla="*/ 2619648 w 7905681"/>
                  <a:gd name="connsiteY1883" fmla="*/ 4047839 h 4796589"/>
                  <a:gd name="connsiteX1884" fmla="*/ 2610309 w 7905681"/>
                  <a:gd name="connsiteY1884" fmla="*/ 4038765 h 4796589"/>
                  <a:gd name="connsiteX1885" fmla="*/ 2605648 w 7905681"/>
                  <a:gd name="connsiteY1885" fmla="*/ 4034228 h 4796589"/>
                  <a:gd name="connsiteX1886" fmla="*/ 2600970 w 7905681"/>
                  <a:gd name="connsiteY1886" fmla="*/ 4020617 h 4796589"/>
                  <a:gd name="connsiteX1887" fmla="*/ 2577629 w 7905681"/>
                  <a:gd name="connsiteY1887" fmla="*/ 3997915 h 4796589"/>
                  <a:gd name="connsiteX1888" fmla="*/ 2572950 w 7905681"/>
                  <a:gd name="connsiteY1888" fmla="*/ 3970693 h 4796589"/>
                  <a:gd name="connsiteX1889" fmla="*/ 2572951 w 7905681"/>
                  <a:gd name="connsiteY1889" fmla="*/ 3948008 h 4796589"/>
                  <a:gd name="connsiteX1890" fmla="*/ 2577629 w 7905681"/>
                  <a:gd name="connsiteY1890" fmla="*/ 3929845 h 4796589"/>
                  <a:gd name="connsiteX1891" fmla="*/ 2572950 w 7905681"/>
                  <a:gd name="connsiteY1891" fmla="*/ 3911695 h 4796589"/>
                  <a:gd name="connsiteX1892" fmla="*/ 2554271 w 7905681"/>
                  <a:gd name="connsiteY1892" fmla="*/ 3884475 h 4796589"/>
                  <a:gd name="connsiteX1893" fmla="*/ 2554270 w 7905681"/>
                  <a:gd name="connsiteY1893" fmla="*/ 3852699 h 4796589"/>
                  <a:gd name="connsiteX1894" fmla="*/ 2544932 w 7905681"/>
                  <a:gd name="connsiteY1894" fmla="*/ 3834551 h 4796589"/>
                  <a:gd name="connsiteX1895" fmla="*/ 2521591 w 7905681"/>
                  <a:gd name="connsiteY1895" fmla="*/ 3816403 h 4796589"/>
                  <a:gd name="connsiteX1896" fmla="*/ 2502911 w 7905681"/>
                  <a:gd name="connsiteY1896" fmla="*/ 3802793 h 4796589"/>
                  <a:gd name="connsiteX1897" fmla="*/ 2488892 w 7905681"/>
                  <a:gd name="connsiteY1897" fmla="*/ 3789181 h 4796589"/>
                  <a:gd name="connsiteX1898" fmla="*/ 2474892 w 7905681"/>
                  <a:gd name="connsiteY1898" fmla="*/ 3789181 h 4796589"/>
                  <a:gd name="connsiteX1899" fmla="*/ 2437533 w 7905681"/>
                  <a:gd name="connsiteY1899" fmla="*/ 3739257 h 4796589"/>
                  <a:gd name="connsiteX1900" fmla="*/ 2418852 w 7905681"/>
                  <a:gd name="connsiteY1900" fmla="*/ 3725647 h 4796589"/>
                  <a:gd name="connsiteX1901" fmla="*/ 2400175 w 7905681"/>
                  <a:gd name="connsiteY1901" fmla="*/ 3702945 h 4796589"/>
                  <a:gd name="connsiteX1902" fmla="*/ 2395513 w 7905681"/>
                  <a:gd name="connsiteY1902" fmla="*/ 3689335 h 4796589"/>
                  <a:gd name="connsiteX1903" fmla="*/ 2381494 w 7905681"/>
                  <a:gd name="connsiteY1903" fmla="*/ 3680261 h 4796589"/>
                  <a:gd name="connsiteX1904" fmla="*/ 2367493 w 7905681"/>
                  <a:gd name="connsiteY1904" fmla="*/ 3671187 h 4796589"/>
                  <a:gd name="connsiteX1905" fmla="*/ 2358155 w 7905681"/>
                  <a:gd name="connsiteY1905" fmla="*/ 3666650 h 4796589"/>
                  <a:gd name="connsiteX1906" fmla="*/ 2348815 w 7905681"/>
                  <a:gd name="connsiteY1906" fmla="*/ 3648502 h 4796589"/>
                  <a:gd name="connsiteX1907" fmla="*/ 2344136 w 7905681"/>
                  <a:gd name="connsiteY1907" fmla="*/ 3634892 h 4796589"/>
                  <a:gd name="connsiteX1908" fmla="*/ 2330135 w 7905681"/>
                  <a:gd name="connsiteY1908" fmla="*/ 3616727 h 4796589"/>
                  <a:gd name="connsiteX1909" fmla="*/ 2306777 w 7905681"/>
                  <a:gd name="connsiteY1909" fmla="*/ 3603115 h 4796589"/>
                  <a:gd name="connsiteX1910" fmla="*/ 2297454 w 7905681"/>
                  <a:gd name="connsiteY1910" fmla="*/ 3589505 h 4796589"/>
                  <a:gd name="connsiteX1911" fmla="*/ 2320795 w 7905681"/>
                  <a:gd name="connsiteY1911" fmla="*/ 3589505 h 4796589"/>
                  <a:gd name="connsiteX1912" fmla="*/ 2320795 w 7905681"/>
                  <a:gd name="connsiteY1912" fmla="*/ 3589504 h 4796589"/>
                  <a:gd name="connsiteX1913" fmla="*/ 2049969 w 7905681"/>
                  <a:gd name="connsiteY1913" fmla="*/ 3562277 h 4796589"/>
                  <a:gd name="connsiteX1914" fmla="*/ 2035960 w 7905681"/>
                  <a:gd name="connsiteY1914" fmla="*/ 3634892 h 4796589"/>
                  <a:gd name="connsiteX1915" fmla="*/ 1900573 w 7905681"/>
                  <a:gd name="connsiteY1915" fmla="*/ 3616738 h 4796589"/>
                  <a:gd name="connsiteX1916" fmla="*/ 1897405 w 7905681"/>
                  <a:gd name="connsiteY1916" fmla="*/ 3616738 h 4796589"/>
                  <a:gd name="connsiteX1917" fmla="*/ 1755267 w 7905681"/>
                  <a:gd name="connsiteY1917" fmla="*/ 3597479 h 4796589"/>
                  <a:gd name="connsiteX1918" fmla="*/ 1585482 w 7905681"/>
                  <a:gd name="connsiteY1918" fmla="*/ 3566668 h 4796589"/>
                  <a:gd name="connsiteX1919" fmla="*/ 1036655 w 7905681"/>
                  <a:gd name="connsiteY1919" fmla="*/ 3239305 h 4796589"/>
                  <a:gd name="connsiteX1920" fmla="*/ 1048493 w 7905681"/>
                  <a:gd name="connsiteY1920" fmla="*/ 3216202 h 4796589"/>
                  <a:gd name="connsiteX1921" fmla="*/ 1056393 w 7905681"/>
                  <a:gd name="connsiteY1921" fmla="*/ 3200796 h 4796589"/>
                  <a:gd name="connsiteX1922" fmla="*/ 1069720 w 7905681"/>
                  <a:gd name="connsiteY1922" fmla="*/ 3194297 h 4796589"/>
                  <a:gd name="connsiteX1923" fmla="*/ 1084465 w 7905681"/>
                  <a:gd name="connsiteY1923" fmla="*/ 3187106 h 4796589"/>
                  <a:gd name="connsiteX1924" fmla="*/ 1055329 w 7905681"/>
                  <a:gd name="connsiteY1924" fmla="*/ 3199244 h 4796589"/>
                  <a:gd name="connsiteX1925" fmla="*/ 1050659 w 7905681"/>
                  <a:gd name="connsiteY1925" fmla="*/ 3203786 h 4796589"/>
                  <a:gd name="connsiteX1926" fmla="*/ 686432 w 7905681"/>
                  <a:gd name="connsiteY1926" fmla="*/ 3158401 h 4796589"/>
                  <a:gd name="connsiteX1927" fmla="*/ 667750 w 7905681"/>
                  <a:gd name="connsiteY1927" fmla="*/ 3153857 h 4796589"/>
                  <a:gd name="connsiteX1928" fmla="*/ 653739 w 7905681"/>
                  <a:gd name="connsiteY1928" fmla="*/ 3122103 h 4796589"/>
                  <a:gd name="connsiteX1929" fmla="*/ 653739 w 7905681"/>
                  <a:gd name="connsiteY1929" fmla="*/ 3099401 h 4796589"/>
                  <a:gd name="connsiteX1930" fmla="*/ 667750 w 7905681"/>
                  <a:gd name="connsiteY1930" fmla="*/ 3063103 h 4796589"/>
                  <a:gd name="connsiteX1931" fmla="*/ 653739 w 7905681"/>
                  <a:gd name="connsiteY1931" fmla="*/ 3022261 h 4796589"/>
                  <a:gd name="connsiteX1932" fmla="*/ 635057 w 7905681"/>
                  <a:gd name="connsiteY1932" fmla="*/ 2999577 h 4796589"/>
                  <a:gd name="connsiteX1933" fmla="*/ 597704 w 7905681"/>
                  <a:gd name="connsiteY1933" fmla="*/ 2945120 h 4796589"/>
                  <a:gd name="connsiteX1934" fmla="*/ 565022 w 7905681"/>
                  <a:gd name="connsiteY1934" fmla="*/ 2908805 h 4796589"/>
                  <a:gd name="connsiteX1935" fmla="*/ 532329 w 7905681"/>
                  <a:gd name="connsiteY1935" fmla="*/ 2899735 h 4796589"/>
                  <a:gd name="connsiteX1936" fmla="*/ 522989 w 7905681"/>
                  <a:gd name="connsiteY1936" fmla="*/ 2881577 h 4796589"/>
                  <a:gd name="connsiteX1937" fmla="*/ 518318 w 7905681"/>
                  <a:gd name="connsiteY1937" fmla="*/ 2840736 h 4796589"/>
                  <a:gd name="connsiteX1938" fmla="*/ 462285 w 7905681"/>
                  <a:gd name="connsiteY1938" fmla="*/ 2827122 h 4796589"/>
                  <a:gd name="connsiteX1939" fmla="*/ 424932 w 7905681"/>
                  <a:gd name="connsiteY1939" fmla="*/ 2795367 h 4796589"/>
                  <a:gd name="connsiteX1940" fmla="*/ 396910 w 7905681"/>
                  <a:gd name="connsiteY1940" fmla="*/ 2749981 h 4796589"/>
                  <a:gd name="connsiteX1941" fmla="*/ 382899 w 7905681"/>
                  <a:gd name="connsiteY1941" fmla="*/ 2736367 h 4796589"/>
                  <a:gd name="connsiteX1942" fmla="*/ 340876 w 7905681"/>
                  <a:gd name="connsiteY1942" fmla="*/ 2722753 h 4796589"/>
                  <a:gd name="connsiteX1943" fmla="*/ 312863 w 7905681"/>
                  <a:gd name="connsiteY1943" fmla="*/ 2704613 h 4796589"/>
                  <a:gd name="connsiteX1944" fmla="*/ 275500 w 7905681"/>
                  <a:gd name="connsiteY1944" fmla="*/ 2690998 h 4796589"/>
                  <a:gd name="connsiteX1945" fmla="*/ 233478 w 7905681"/>
                  <a:gd name="connsiteY1945" fmla="*/ 2668296 h 4796589"/>
                  <a:gd name="connsiteX1946" fmla="*/ 238148 w 7905681"/>
                  <a:gd name="connsiteY1946" fmla="*/ 2645612 h 4796589"/>
                  <a:gd name="connsiteX1947" fmla="*/ 242819 w 7905681"/>
                  <a:gd name="connsiteY1947" fmla="*/ 2618384 h 4796589"/>
                  <a:gd name="connsiteX1948" fmla="*/ 247489 w 7905681"/>
                  <a:gd name="connsiteY1948" fmla="*/ 2577541 h 4796589"/>
                  <a:gd name="connsiteX1949" fmla="*/ 247489 w 7905681"/>
                  <a:gd name="connsiteY1949" fmla="*/ 2559384 h 4796589"/>
                  <a:gd name="connsiteX1950" fmla="*/ 242819 w 7905681"/>
                  <a:gd name="connsiteY1950" fmla="*/ 2545772 h 4796589"/>
                  <a:gd name="connsiteX1951" fmla="*/ 233478 w 7905681"/>
                  <a:gd name="connsiteY1951" fmla="*/ 2536700 h 4796589"/>
                  <a:gd name="connsiteX1952" fmla="*/ 233478 w 7905681"/>
                  <a:gd name="connsiteY1952" fmla="*/ 2527629 h 4796589"/>
                  <a:gd name="connsiteX1953" fmla="*/ 233478 w 7905681"/>
                  <a:gd name="connsiteY1953" fmla="*/ 2514015 h 4796589"/>
                  <a:gd name="connsiteX1954" fmla="*/ 233478 w 7905681"/>
                  <a:gd name="connsiteY1954" fmla="*/ 2491314 h 4796589"/>
                  <a:gd name="connsiteX1955" fmla="*/ 224137 w 7905681"/>
                  <a:gd name="connsiteY1955" fmla="*/ 2486787 h 4796589"/>
                  <a:gd name="connsiteX1956" fmla="*/ 210126 w 7905681"/>
                  <a:gd name="connsiteY1956" fmla="*/ 2455017 h 4796589"/>
                  <a:gd name="connsiteX1957" fmla="*/ 196115 w 7905681"/>
                  <a:gd name="connsiteY1957" fmla="*/ 2432331 h 4796589"/>
                  <a:gd name="connsiteX1958" fmla="*/ 186784 w 7905681"/>
                  <a:gd name="connsiteY1958" fmla="*/ 2400560 h 4796589"/>
                  <a:gd name="connsiteX1959" fmla="*/ 163433 w 7905681"/>
                  <a:gd name="connsiteY1959" fmla="*/ 2368804 h 4796589"/>
                  <a:gd name="connsiteX1960" fmla="*/ 158762 w 7905681"/>
                  <a:gd name="connsiteY1960" fmla="*/ 2341576 h 4796589"/>
                  <a:gd name="connsiteX1961" fmla="*/ 135411 w 7905681"/>
                  <a:gd name="connsiteY1961" fmla="*/ 2305263 h 4796589"/>
                  <a:gd name="connsiteX1962" fmla="*/ 130740 w 7905681"/>
                  <a:gd name="connsiteY1962" fmla="*/ 2291648 h 4796589"/>
                  <a:gd name="connsiteX1963" fmla="*/ 130739 w 7905681"/>
                  <a:gd name="connsiteY1963" fmla="*/ 2246280 h 4796589"/>
                  <a:gd name="connsiteX1964" fmla="*/ 144751 w 7905681"/>
                  <a:gd name="connsiteY1964" fmla="*/ 2246279 h 4796589"/>
                  <a:gd name="connsiteX1965" fmla="*/ 158762 w 7905681"/>
                  <a:gd name="connsiteY1965" fmla="*/ 2241736 h 4796589"/>
                  <a:gd name="connsiteX1966" fmla="*/ 163433 w 7905681"/>
                  <a:gd name="connsiteY1966" fmla="*/ 2223578 h 4796589"/>
                  <a:gd name="connsiteX1967" fmla="*/ 163433 w 7905681"/>
                  <a:gd name="connsiteY1967" fmla="*/ 2205438 h 4796589"/>
                  <a:gd name="connsiteX1968" fmla="*/ 158762 w 7905681"/>
                  <a:gd name="connsiteY1968" fmla="*/ 2182736 h 4796589"/>
                  <a:gd name="connsiteX1969" fmla="*/ 140080 w 7905681"/>
                  <a:gd name="connsiteY1969" fmla="*/ 2169123 h 4796589"/>
                  <a:gd name="connsiteX1970" fmla="*/ 121408 w 7905681"/>
                  <a:gd name="connsiteY1970" fmla="*/ 2155508 h 4796589"/>
                  <a:gd name="connsiteX1971" fmla="*/ 107398 w 7905681"/>
                  <a:gd name="connsiteY1971" fmla="*/ 2132823 h 4796589"/>
                  <a:gd name="connsiteX1972" fmla="*/ 107398 w 7905681"/>
                  <a:gd name="connsiteY1972" fmla="*/ 2110138 h 4796589"/>
                  <a:gd name="connsiteX1973" fmla="*/ 107398 w 7905681"/>
                  <a:gd name="connsiteY1973" fmla="*/ 2069297 h 4796589"/>
                  <a:gd name="connsiteX1974" fmla="*/ 107398 w 7905681"/>
                  <a:gd name="connsiteY1974" fmla="*/ 2042069 h 4796589"/>
                  <a:gd name="connsiteX1975" fmla="*/ 112069 w 7905681"/>
                  <a:gd name="connsiteY1975" fmla="*/ 2032983 h 4796589"/>
                  <a:gd name="connsiteX1976" fmla="*/ 116739 w 7905681"/>
                  <a:gd name="connsiteY1976" fmla="*/ 2014842 h 4796589"/>
                  <a:gd name="connsiteX1977" fmla="*/ 130740 w 7905681"/>
                  <a:gd name="connsiteY1977" fmla="*/ 2019369 h 4796589"/>
                  <a:gd name="connsiteX1978" fmla="*/ 135411 w 7905681"/>
                  <a:gd name="connsiteY1978" fmla="*/ 2023913 h 4796589"/>
                  <a:gd name="connsiteX1979" fmla="*/ 135411 w 7905681"/>
                  <a:gd name="connsiteY1979" fmla="*/ 2028454 h 4796589"/>
                  <a:gd name="connsiteX1980" fmla="*/ 135411 w 7905681"/>
                  <a:gd name="connsiteY1980" fmla="*/ 2046597 h 4796589"/>
                  <a:gd name="connsiteX1981" fmla="*/ 140080 w 7905681"/>
                  <a:gd name="connsiteY1981" fmla="*/ 2055684 h 4796589"/>
                  <a:gd name="connsiteX1982" fmla="*/ 154092 w 7905681"/>
                  <a:gd name="connsiteY1982" fmla="*/ 2064754 h 4796589"/>
                  <a:gd name="connsiteX1983" fmla="*/ 158762 w 7905681"/>
                  <a:gd name="connsiteY1983" fmla="*/ 2064753 h 4796589"/>
                  <a:gd name="connsiteX1984" fmla="*/ 163433 w 7905681"/>
                  <a:gd name="connsiteY1984" fmla="*/ 2032982 h 4796589"/>
                  <a:gd name="connsiteX1985" fmla="*/ 154092 w 7905681"/>
                  <a:gd name="connsiteY1985" fmla="*/ 2019369 h 4796589"/>
                  <a:gd name="connsiteX1986" fmla="*/ 154092 w 7905681"/>
                  <a:gd name="connsiteY1986" fmla="*/ 1987613 h 4796589"/>
                  <a:gd name="connsiteX1987" fmla="*/ 154092 w 7905681"/>
                  <a:gd name="connsiteY1987" fmla="*/ 1978543 h 4796589"/>
                  <a:gd name="connsiteX1988" fmla="*/ 163432 w 7905681"/>
                  <a:gd name="connsiteY1988" fmla="*/ 1974000 h 4796589"/>
                  <a:gd name="connsiteX1989" fmla="*/ 177442 w 7905681"/>
                  <a:gd name="connsiteY1989" fmla="*/ 1978544 h 4796589"/>
                  <a:gd name="connsiteX1990" fmla="*/ 186784 w 7905681"/>
                  <a:gd name="connsiteY1990" fmla="*/ 1983070 h 4796589"/>
                  <a:gd name="connsiteX1991" fmla="*/ 205455 w 7905681"/>
                  <a:gd name="connsiteY1991" fmla="*/ 1987614 h 4796589"/>
                  <a:gd name="connsiteX1992" fmla="*/ 210126 w 7905681"/>
                  <a:gd name="connsiteY1992" fmla="*/ 1987613 h 4796589"/>
                  <a:gd name="connsiteX1993" fmla="*/ 228807 w 7905681"/>
                  <a:gd name="connsiteY1993" fmla="*/ 1996685 h 4796589"/>
                  <a:gd name="connsiteX1994" fmla="*/ 238148 w 7905681"/>
                  <a:gd name="connsiteY1994" fmla="*/ 2001226 h 4796589"/>
                  <a:gd name="connsiteX1995" fmla="*/ 247489 w 7905681"/>
                  <a:gd name="connsiteY1995" fmla="*/ 1992156 h 4796589"/>
                  <a:gd name="connsiteX1996" fmla="*/ 238148 w 7905681"/>
                  <a:gd name="connsiteY1996" fmla="*/ 1987614 h 4796589"/>
                  <a:gd name="connsiteX1997" fmla="*/ 224135 w 7905681"/>
                  <a:gd name="connsiteY1997" fmla="*/ 1983070 h 4796589"/>
                  <a:gd name="connsiteX1998" fmla="*/ 205456 w 7905681"/>
                  <a:gd name="connsiteY1998" fmla="*/ 1964929 h 4796589"/>
                  <a:gd name="connsiteX1999" fmla="*/ 172773 w 7905681"/>
                  <a:gd name="connsiteY1999" fmla="*/ 1964929 h 4796589"/>
                  <a:gd name="connsiteX2000" fmla="*/ 158762 w 7905681"/>
                  <a:gd name="connsiteY2000" fmla="*/ 1951315 h 4796589"/>
                  <a:gd name="connsiteX2001" fmla="*/ 135411 w 7905681"/>
                  <a:gd name="connsiteY2001" fmla="*/ 1955842 h 4796589"/>
                  <a:gd name="connsiteX2002" fmla="*/ 135411 w 7905681"/>
                  <a:gd name="connsiteY2002" fmla="*/ 1978544 h 4796589"/>
                  <a:gd name="connsiteX2003" fmla="*/ 126079 w 7905681"/>
                  <a:gd name="connsiteY2003" fmla="*/ 1996685 h 4796589"/>
                  <a:gd name="connsiteX2004" fmla="*/ 112069 w 7905681"/>
                  <a:gd name="connsiteY2004" fmla="*/ 1992156 h 4796589"/>
                  <a:gd name="connsiteX2005" fmla="*/ 107398 w 7905681"/>
                  <a:gd name="connsiteY2005" fmla="*/ 1983069 h 4796589"/>
                  <a:gd name="connsiteX2006" fmla="*/ 93387 w 7905681"/>
                  <a:gd name="connsiteY2006" fmla="*/ 1964929 h 4796589"/>
                  <a:gd name="connsiteX2007" fmla="*/ 84046 w 7905681"/>
                  <a:gd name="connsiteY2007" fmla="*/ 1951316 h 4796589"/>
                  <a:gd name="connsiteX2008" fmla="*/ 65365 w 7905681"/>
                  <a:gd name="connsiteY2008" fmla="*/ 1951316 h 4796589"/>
                  <a:gd name="connsiteX2009" fmla="*/ 65365 w 7905681"/>
                  <a:gd name="connsiteY2009" fmla="*/ 1937700 h 4796589"/>
                  <a:gd name="connsiteX2010" fmla="*/ 74706 w 7905681"/>
                  <a:gd name="connsiteY2010" fmla="*/ 1928614 h 4796589"/>
                  <a:gd name="connsiteX2011" fmla="*/ 79375 w 7905681"/>
                  <a:gd name="connsiteY2011" fmla="*/ 1914998 h 4796589"/>
                  <a:gd name="connsiteX2012" fmla="*/ 79375 w 7905681"/>
                  <a:gd name="connsiteY2012" fmla="*/ 1892315 h 4796589"/>
                  <a:gd name="connsiteX2013" fmla="*/ 70035 w 7905681"/>
                  <a:gd name="connsiteY2013" fmla="*/ 1878701 h 4796589"/>
                  <a:gd name="connsiteX2014" fmla="*/ 51364 w 7905681"/>
                  <a:gd name="connsiteY2014" fmla="*/ 1842404 h 4796589"/>
                  <a:gd name="connsiteX2015" fmla="*/ 32682 w 7905681"/>
                  <a:gd name="connsiteY2015" fmla="*/ 1787947 h 4796589"/>
                  <a:gd name="connsiteX2016" fmla="*/ 14001 w 7905681"/>
                  <a:gd name="connsiteY2016" fmla="*/ 1756175 h 4796589"/>
                  <a:gd name="connsiteX2017" fmla="*/ 9331 w 7905681"/>
                  <a:gd name="connsiteY2017" fmla="*/ 1738019 h 4796589"/>
                  <a:gd name="connsiteX2018" fmla="*/ 18672 w 7905681"/>
                  <a:gd name="connsiteY2018" fmla="*/ 1728947 h 4796589"/>
                  <a:gd name="connsiteX2019" fmla="*/ 23342 w 7905681"/>
                  <a:gd name="connsiteY2019" fmla="*/ 1715334 h 4796589"/>
                  <a:gd name="connsiteX2020" fmla="*/ 23342 w 7905681"/>
                  <a:gd name="connsiteY2020" fmla="*/ 1683563 h 4796589"/>
                  <a:gd name="connsiteX2021" fmla="*/ 28013 w 7905681"/>
                  <a:gd name="connsiteY2021" fmla="*/ 1656334 h 4796589"/>
                  <a:gd name="connsiteX2022" fmla="*/ 42023 w 7905681"/>
                  <a:gd name="connsiteY2022" fmla="*/ 1629106 h 4796589"/>
                  <a:gd name="connsiteX2023" fmla="*/ 42023 w 7905681"/>
                  <a:gd name="connsiteY2023" fmla="*/ 1592807 h 4796589"/>
                  <a:gd name="connsiteX2024" fmla="*/ 37352 w 7905681"/>
                  <a:gd name="connsiteY2024" fmla="*/ 1570122 h 4796589"/>
                  <a:gd name="connsiteX2025" fmla="*/ 32682 w 7905681"/>
                  <a:gd name="connsiteY2025" fmla="*/ 1551966 h 4796589"/>
                  <a:gd name="connsiteX2026" fmla="*/ 14001 w 7905681"/>
                  <a:gd name="connsiteY2026" fmla="*/ 1524738 h 4796589"/>
                  <a:gd name="connsiteX2027" fmla="*/ 4660 w 7905681"/>
                  <a:gd name="connsiteY2027" fmla="*/ 1506597 h 4796589"/>
                  <a:gd name="connsiteX2028" fmla="*/ 0 w 7905681"/>
                  <a:gd name="connsiteY2028" fmla="*/ 1483895 h 4796589"/>
                  <a:gd name="connsiteX2029" fmla="*/ 0 w 7905681"/>
                  <a:gd name="connsiteY2029" fmla="*/ 1465754 h 4796589"/>
                  <a:gd name="connsiteX2030" fmla="*/ 4660 w 7905681"/>
                  <a:gd name="connsiteY2030" fmla="*/ 1443054 h 4796589"/>
                  <a:gd name="connsiteX2031" fmla="*/ 9331 w 7905681"/>
                  <a:gd name="connsiteY2031" fmla="*/ 1433984 h 4796589"/>
                  <a:gd name="connsiteX2032" fmla="*/ 32682 w 7905681"/>
                  <a:gd name="connsiteY2032" fmla="*/ 1411299 h 4796589"/>
                  <a:gd name="connsiteX2033" fmla="*/ 60705 w 7905681"/>
                  <a:gd name="connsiteY2033" fmla="*/ 1388598 h 4796589"/>
                  <a:gd name="connsiteX2034" fmla="*/ 79375 w 7905681"/>
                  <a:gd name="connsiteY2034" fmla="*/ 1365912 h 4796589"/>
                  <a:gd name="connsiteX2035" fmla="*/ 79375 w 7905681"/>
                  <a:gd name="connsiteY2035" fmla="*/ 1338685 h 4796589"/>
                  <a:gd name="connsiteX2036" fmla="*/ 79374 w 7905681"/>
                  <a:gd name="connsiteY2036" fmla="*/ 1334142 h 4796589"/>
                  <a:gd name="connsiteX2037" fmla="*/ 88716 w 7905681"/>
                  <a:gd name="connsiteY2037" fmla="*/ 1320526 h 4796589"/>
                  <a:gd name="connsiteX2038" fmla="*/ 102728 w 7905681"/>
                  <a:gd name="connsiteY2038" fmla="*/ 1297844 h 4796589"/>
                  <a:gd name="connsiteX2039" fmla="*/ 107398 w 7905681"/>
                  <a:gd name="connsiteY2039" fmla="*/ 1279686 h 4796589"/>
                  <a:gd name="connsiteX2040" fmla="*/ 107398 w 7905681"/>
                  <a:gd name="connsiteY2040" fmla="*/ 1238844 h 4796589"/>
                  <a:gd name="connsiteX2041" fmla="*/ 107398 w 7905681"/>
                  <a:gd name="connsiteY2041" fmla="*/ 1225229 h 4796589"/>
                  <a:gd name="connsiteX2042" fmla="*/ 107398 w 7905681"/>
                  <a:gd name="connsiteY2042" fmla="*/ 1207089 h 4796589"/>
                  <a:gd name="connsiteX2043" fmla="*/ 116739 w 7905681"/>
                  <a:gd name="connsiteY2043" fmla="*/ 1202544 h 4796589"/>
                  <a:gd name="connsiteX2044" fmla="*/ 120807 w 7905681"/>
                  <a:gd name="connsiteY2044" fmla="*/ 1186738 h 4796589"/>
                  <a:gd name="connsiteX2045" fmla="*/ 119265 w 7905681"/>
                  <a:gd name="connsiteY2045" fmla="*/ 1186310 h 4796589"/>
                  <a:gd name="connsiteX2046" fmla="*/ 115315 w 7905681"/>
                  <a:gd name="connsiteY2046" fmla="*/ 1174787 h 4796589"/>
                  <a:gd name="connsiteX2047" fmla="*/ 107403 w 7905681"/>
                  <a:gd name="connsiteY2047" fmla="*/ 1163262 h 4796589"/>
                  <a:gd name="connsiteX2048" fmla="*/ 107403 w 7905681"/>
                  <a:gd name="connsiteY2048" fmla="*/ 1144048 h 4796589"/>
                  <a:gd name="connsiteX2049" fmla="*/ 111353 w 7905681"/>
                  <a:gd name="connsiteY2049" fmla="*/ 1113310 h 4796589"/>
                  <a:gd name="connsiteX2050" fmla="*/ 111354 w 7905681"/>
                  <a:gd name="connsiteY2050" fmla="*/ 1097933 h 4796589"/>
                  <a:gd name="connsiteX2051" fmla="*/ 119264 w 7905681"/>
                  <a:gd name="connsiteY2051" fmla="*/ 1094097 h 4796589"/>
                  <a:gd name="connsiteX2052" fmla="*/ 123227 w 7905681"/>
                  <a:gd name="connsiteY2052" fmla="*/ 1078728 h 4796589"/>
                  <a:gd name="connsiteX2053" fmla="*/ 127188 w 7905681"/>
                  <a:gd name="connsiteY2053" fmla="*/ 1074883 h 4796589"/>
                  <a:gd name="connsiteX2054" fmla="*/ 127188 w 7905681"/>
                  <a:gd name="connsiteY2054" fmla="*/ 1067194 h 4796589"/>
                  <a:gd name="connsiteX2055" fmla="*/ 127188 w 7905681"/>
                  <a:gd name="connsiteY2055" fmla="*/ 1059513 h 4796589"/>
                  <a:gd name="connsiteX2056" fmla="*/ 119265 w 7905681"/>
                  <a:gd name="connsiteY2056" fmla="*/ 1028776 h 4796589"/>
                  <a:gd name="connsiteX2057" fmla="*/ 127188 w 7905681"/>
                  <a:gd name="connsiteY2057" fmla="*/ 1013397 h 4796589"/>
                  <a:gd name="connsiteX2058" fmla="*/ 150923 w 7905681"/>
                  <a:gd name="connsiteY2058" fmla="*/ 986502 h 4796589"/>
                  <a:gd name="connsiteX2059" fmla="*/ 162796 w 7905681"/>
                  <a:gd name="connsiteY2059" fmla="*/ 967290 h 4796589"/>
                  <a:gd name="connsiteX2060" fmla="*/ 166758 w 7905681"/>
                  <a:gd name="connsiteY2060" fmla="*/ 955765 h 4796589"/>
                  <a:gd name="connsiteX2061" fmla="*/ 178620 w 7905681"/>
                  <a:gd name="connsiteY2061" fmla="*/ 944241 h 4796589"/>
                  <a:gd name="connsiteX2062" fmla="*/ 194453 w 7905681"/>
                  <a:gd name="connsiteY2062" fmla="*/ 921182 h 4796589"/>
                  <a:gd name="connsiteX2063" fmla="*/ 202366 w 7905681"/>
                  <a:gd name="connsiteY2063" fmla="*/ 905812 h 4796589"/>
                  <a:gd name="connsiteX2064" fmla="*/ 226111 w 7905681"/>
                  <a:gd name="connsiteY2064" fmla="*/ 871229 h 4796589"/>
                  <a:gd name="connsiteX2065" fmla="*/ 245896 w 7905681"/>
                  <a:gd name="connsiteY2065" fmla="*/ 821278 h 4796589"/>
                  <a:gd name="connsiteX2066" fmla="*/ 265681 w 7905681"/>
                  <a:gd name="connsiteY2066" fmla="*/ 771327 h 4796589"/>
                  <a:gd name="connsiteX2067" fmla="*/ 293378 w 7905681"/>
                  <a:gd name="connsiteY2067" fmla="*/ 702160 h 4796589"/>
                  <a:gd name="connsiteX2068" fmla="*/ 317123 w 7905681"/>
                  <a:gd name="connsiteY2068" fmla="*/ 656053 h 4796589"/>
                  <a:gd name="connsiteX2069" fmla="*/ 325035 w 7905681"/>
                  <a:gd name="connsiteY2069" fmla="*/ 636839 h 4796589"/>
                  <a:gd name="connsiteX2070" fmla="*/ 336908 w 7905681"/>
                  <a:gd name="connsiteY2070" fmla="*/ 609944 h 4796589"/>
                  <a:gd name="connsiteX2071" fmla="*/ 344820 w 7905681"/>
                  <a:gd name="connsiteY2071" fmla="*/ 590731 h 4796589"/>
                  <a:gd name="connsiteX2072" fmla="*/ 356693 w 7905681"/>
                  <a:gd name="connsiteY2072" fmla="*/ 571519 h 4796589"/>
                  <a:gd name="connsiteX2073" fmla="*/ 360653 w 7905681"/>
                  <a:gd name="connsiteY2073" fmla="*/ 552305 h 4796589"/>
                  <a:gd name="connsiteX2074" fmla="*/ 356693 w 7905681"/>
                  <a:gd name="connsiteY2074" fmla="*/ 529245 h 4796589"/>
                  <a:gd name="connsiteX2075" fmla="*/ 376477 w 7905681"/>
                  <a:gd name="connsiteY2075" fmla="*/ 494672 h 4796589"/>
                  <a:gd name="connsiteX2076" fmla="*/ 384389 w 7905681"/>
                  <a:gd name="connsiteY2076" fmla="*/ 471615 h 4796589"/>
                  <a:gd name="connsiteX2077" fmla="*/ 384389 w 7905681"/>
                  <a:gd name="connsiteY2077" fmla="*/ 444720 h 4796589"/>
                  <a:gd name="connsiteX2078" fmla="*/ 400223 w 7905681"/>
                  <a:gd name="connsiteY2078" fmla="*/ 456243 h 4796589"/>
                  <a:gd name="connsiteX2079" fmla="*/ 401874 w 7905681"/>
                  <a:gd name="connsiteY2079" fmla="*/ 456513 h 4796589"/>
                  <a:gd name="connsiteX2080" fmla="*/ 389549 w 7905681"/>
                  <a:gd name="connsiteY2080" fmla="*/ 447498 h 4796589"/>
                  <a:gd name="connsiteX2081" fmla="*/ 387579 w 7905681"/>
                  <a:gd name="connsiteY2081" fmla="*/ 446056 h 4796589"/>
                  <a:gd name="connsiteX2082" fmla="*/ 391514 w 7905681"/>
                  <a:gd name="connsiteY2082" fmla="*/ 419138 h 4796589"/>
                  <a:gd name="connsiteX2083" fmla="*/ 399401 w 7905681"/>
                  <a:gd name="connsiteY2083" fmla="*/ 396064 h 4796589"/>
                  <a:gd name="connsiteX2084" fmla="*/ 403344 w 7905681"/>
                  <a:gd name="connsiteY2084" fmla="*/ 392222 h 4796589"/>
                  <a:gd name="connsiteX2085" fmla="*/ 407287 w 7905681"/>
                  <a:gd name="connsiteY2085" fmla="*/ 403753 h 4796589"/>
                  <a:gd name="connsiteX2086" fmla="*/ 411231 w 7905681"/>
                  <a:gd name="connsiteY2086" fmla="*/ 407602 h 4796589"/>
                  <a:gd name="connsiteX2087" fmla="*/ 415174 w 7905681"/>
                  <a:gd name="connsiteY2087" fmla="*/ 403752 h 4796589"/>
                  <a:gd name="connsiteX2088" fmla="*/ 415174 w 7905681"/>
                  <a:gd name="connsiteY2088" fmla="*/ 388375 h 4796589"/>
                  <a:gd name="connsiteX2089" fmla="*/ 430948 w 7905681"/>
                  <a:gd name="connsiteY2089" fmla="*/ 380683 h 4796589"/>
                  <a:gd name="connsiteX2090" fmla="*/ 430948 w 7905681"/>
                  <a:gd name="connsiteY2090" fmla="*/ 376837 h 4796589"/>
                  <a:gd name="connsiteX2091" fmla="*/ 423062 w 7905681"/>
                  <a:gd name="connsiteY2091" fmla="*/ 369147 h 4796589"/>
                  <a:gd name="connsiteX2092" fmla="*/ 419118 w 7905681"/>
                  <a:gd name="connsiteY2092" fmla="*/ 365306 h 4796589"/>
                  <a:gd name="connsiteX2093" fmla="*/ 415174 w 7905681"/>
                  <a:gd name="connsiteY2093" fmla="*/ 338381 h 4796589"/>
                  <a:gd name="connsiteX2094" fmla="*/ 442771 w 7905681"/>
                  <a:gd name="connsiteY2094" fmla="*/ 334539 h 4796589"/>
                  <a:gd name="connsiteX2095" fmla="*/ 450656 w 7905681"/>
                  <a:gd name="connsiteY2095" fmla="*/ 326851 h 4796589"/>
                  <a:gd name="connsiteX2096" fmla="*/ 427005 w 7905681"/>
                  <a:gd name="connsiteY2096" fmla="*/ 307623 h 4796589"/>
                  <a:gd name="connsiteX2097" fmla="*/ 419118 w 7905681"/>
                  <a:gd name="connsiteY2097" fmla="*/ 299933 h 4796589"/>
                  <a:gd name="connsiteX2098" fmla="*/ 411231 w 7905681"/>
                  <a:gd name="connsiteY2098" fmla="*/ 246099 h 4796589"/>
                  <a:gd name="connsiteX2099" fmla="*/ 411231 w 7905681"/>
                  <a:gd name="connsiteY2099" fmla="*/ 230715 h 4796589"/>
                  <a:gd name="connsiteX2100" fmla="*/ 419118 w 7905681"/>
                  <a:gd name="connsiteY2100" fmla="*/ 226873 h 4796589"/>
                  <a:gd name="connsiteX2101" fmla="*/ 419118 w 7905681"/>
                  <a:gd name="connsiteY2101" fmla="*/ 157654 h 4796589"/>
                  <a:gd name="connsiteX2102" fmla="*/ 399401 w 7905681"/>
                  <a:gd name="connsiteY2102" fmla="*/ 142273 h 4796589"/>
                  <a:gd name="connsiteX2103" fmla="*/ 399401 w 7905681"/>
                  <a:gd name="connsiteY2103" fmla="*/ 88441 h 4796589"/>
                  <a:gd name="connsiteX2104" fmla="*/ 419118 w 7905681"/>
                  <a:gd name="connsiteY2104" fmla="*/ 65365 h 4796589"/>
                  <a:gd name="connsiteX2105" fmla="*/ 427005 w 7905681"/>
                  <a:gd name="connsiteY2105" fmla="*/ 38449 h 4796589"/>
                  <a:gd name="connsiteX2106" fmla="*/ 470374 w 7905681"/>
                  <a:gd name="connsiteY2106" fmla="*/ 80750 h 4796589"/>
                  <a:gd name="connsiteX2107" fmla="*/ 517688 w 7905681"/>
                  <a:gd name="connsiteY2107" fmla="*/ 115357 h 4796589"/>
                  <a:gd name="connsiteX2108" fmla="*/ 553170 w 7905681"/>
                  <a:gd name="connsiteY2108" fmla="*/ 130735 h 4796589"/>
                  <a:gd name="connsiteX2109" fmla="*/ 580774 w 7905681"/>
                  <a:gd name="connsiteY2109" fmla="*/ 138426 h 4796589"/>
                  <a:gd name="connsiteX2110" fmla="*/ 592605 w 7905681"/>
                  <a:gd name="connsiteY2110" fmla="*/ 138426 h 4796589"/>
                  <a:gd name="connsiteX2111" fmla="*/ 604426 w 7905681"/>
                  <a:gd name="connsiteY2111" fmla="*/ 138426 h 4796589"/>
                  <a:gd name="connsiteX2112" fmla="*/ 612314 w 7905681"/>
                  <a:gd name="connsiteY2112" fmla="*/ 165343 h 4796589"/>
                  <a:gd name="connsiteX2113" fmla="*/ 643862 w 7905681"/>
                  <a:gd name="connsiteY2113" fmla="*/ 161502 h 4796589"/>
                  <a:gd name="connsiteX2114" fmla="*/ 647804 w 7905681"/>
                  <a:gd name="connsiteY2114" fmla="*/ 199955 h 4796589"/>
                  <a:gd name="connsiteX2115" fmla="*/ 635975 w 7905681"/>
                  <a:gd name="connsiteY2115" fmla="*/ 215335 h 4796589"/>
                  <a:gd name="connsiteX2116" fmla="*/ 600491 w 7905681"/>
                  <a:gd name="connsiteY2116" fmla="*/ 234563 h 4796589"/>
                  <a:gd name="connsiteX2117" fmla="*/ 576831 w 7905681"/>
                  <a:gd name="connsiteY2117" fmla="*/ 265321 h 4796589"/>
                  <a:gd name="connsiteX2118" fmla="*/ 568944 w 7905681"/>
                  <a:gd name="connsiteY2118" fmla="*/ 280707 h 4796589"/>
                  <a:gd name="connsiteX2119" fmla="*/ 576831 w 7905681"/>
                  <a:gd name="connsiteY2119" fmla="*/ 284548 h 4796589"/>
                  <a:gd name="connsiteX2120" fmla="*/ 592605 w 7905681"/>
                  <a:gd name="connsiteY2120" fmla="*/ 269170 h 4796589"/>
                  <a:gd name="connsiteX2121" fmla="*/ 604426 w 7905681"/>
                  <a:gd name="connsiteY2121" fmla="*/ 253789 h 4796589"/>
                  <a:gd name="connsiteX2122" fmla="*/ 639918 w 7905681"/>
                  <a:gd name="connsiteY2122" fmla="*/ 230715 h 4796589"/>
                  <a:gd name="connsiteX2123" fmla="*/ 663570 w 7905681"/>
                  <a:gd name="connsiteY2123" fmla="*/ 219182 h 4796589"/>
                  <a:gd name="connsiteX2124" fmla="*/ 659627 w 7905681"/>
                  <a:gd name="connsiteY2124" fmla="*/ 234563 h 4796589"/>
                  <a:gd name="connsiteX2125" fmla="*/ 647804 w 7905681"/>
                  <a:gd name="connsiteY2125" fmla="*/ 246099 h 4796589"/>
                  <a:gd name="connsiteX2126" fmla="*/ 632031 w 7905681"/>
                  <a:gd name="connsiteY2126" fmla="*/ 284548 h 4796589"/>
                  <a:gd name="connsiteX2127" fmla="*/ 592605 w 7905681"/>
                  <a:gd name="connsiteY2127" fmla="*/ 307623 h 4796589"/>
                  <a:gd name="connsiteX2128" fmla="*/ 568944 w 7905681"/>
                  <a:gd name="connsiteY2128" fmla="*/ 330692 h 4796589"/>
                  <a:gd name="connsiteX2129" fmla="*/ 568944 w 7905681"/>
                  <a:gd name="connsiteY2129" fmla="*/ 349920 h 4796589"/>
                  <a:gd name="connsiteX2130" fmla="*/ 584718 w 7905681"/>
                  <a:gd name="connsiteY2130" fmla="*/ 353767 h 4796589"/>
                  <a:gd name="connsiteX2131" fmla="*/ 604426 w 7905681"/>
                  <a:gd name="connsiteY2131" fmla="*/ 334539 h 4796589"/>
                  <a:gd name="connsiteX2132" fmla="*/ 624145 w 7905681"/>
                  <a:gd name="connsiteY2132" fmla="*/ 319161 h 4796589"/>
                  <a:gd name="connsiteX2133" fmla="*/ 643862 w 7905681"/>
                  <a:gd name="connsiteY2133" fmla="*/ 315312 h 4796589"/>
                  <a:gd name="connsiteX2134" fmla="*/ 659627 w 7905681"/>
                  <a:gd name="connsiteY2134" fmla="*/ 299934 h 4796589"/>
                  <a:gd name="connsiteX2135" fmla="*/ 667514 w 7905681"/>
                  <a:gd name="connsiteY2135" fmla="*/ 261479 h 4796589"/>
                  <a:gd name="connsiteX2136" fmla="*/ 683288 w 7905681"/>
                  <a:gd name="connsiteY2136" fmla="*/ 230714 h 4796589"/>
                  <a:gd name="connsiteX2137" fmla="*/ 703005 w 7905681"/>
                  <a:gd name="connsiteY2137" fmla="*/ 207646 h 4796589"/>
                  <a:gd name="connsiteX2138" fmla="*/ 706949 w 7905681"/>
                  <a:gd name="connsiteY2138" fmla="*/ 192259 h 4796589"/>
                  <a:gd name="connsiteX2139" fmla="*/ 695118 w 7905681"/>
                  <a:gd name="connsiteY2139" fmla="*/ 161502 h 4796589"/>
                  <a:gd name="connsiteX2140" fmla="*/ 695118 w 7905681"/>
                  <a:gd name="connsiteY2140" fmla="*/ 130737 h 4796589"/>
                  <a:gd name="connsiteX2141" fmla="*/ 683288 w 7905681"/>
                  <a:gd name="connsiteY2141" fmla="*/ 134585 h 4796589"/>
                  <a:gd name="connsiteX2142" fmla="*/ 675400 w 7905681"/>
                  <a:gd name="connsiteY2142" fmla="*/ 146122 h 4796589"/>
                  <a:gd name="connsiteX2143" fmla="*/ 679344 w 7905681"/>
                  <a:gd name="connsiteY2143" fmla="*/ 176881 h 4796589"/>
                  <a:gd name="connsiteX2144" fmla="*/ 687232 w 7905681"/>
                  <a:gd name="connsiteY2144" fmla="*/ 199955 h 4796589"/>
                  <a:gd name="connsiteX2145" fmla="*/ 687232 w 7905681"/>
                  <a:gd name="connsiteY2145" fmla="*/ 207646 h 4796589"/>
                  <a:gd name="connsiteX2146" fmla="*/ 679344 w 7905681"/>
                  <a:gd name="connsiteY2146" fmla="*/ 203798 h 4796589"/>
                  <a:gd name="connsiteX2147" fmla="*/ 671457 w 7905681"/>
                  <a:gd name="connsiteY2147" fmla="*/ 196108 h 4796589"/>
                  <a:gd name="connsiteX2148" fmla="*/ 663570 w 7905681"/>
                  <a:gd name="connsiteY2148" fmla="*/ 176879 h 4796589"/>
                  <a:gd name="connsiteX2149" fmla="*/ 655684 w 7905681"/>
                  <a:gd name="connsiteY2149" fmla="*/ 157654 h 4796589"/>
                  <a:gd name="connsiteX2150" fmla="*/ 655684 w 7905681"/>
                  <a:gd name="connsiteY2150" fmla="*/ 142273 h 4796589"/>
                  <a:gd name="connsiteX2151" fmla="*/ 675401 w 7905681"/>
                  <a:gd name="connsiteY2151" fmla="*/ 123047 h 4796589"/>
                  <a:gd name="connsiteX2152" fmla="*/ 683288 w 7905681"/>
                  <a:gd name="connsiteY2152" fmla="*/ 107668 h 4796589"/>
                  <a:gd name="connsiteX2153" fmla="*/ 679344 w 7905681"/>
                  <a:gd name="connsiteY2153" fmla="*/ 92282 h 4796589"/>
                  <a:gd name="connsiteX2154" fmla="*/ 699062 w 7905681"/>
                  <a:gd name="connsiteY2154" fmla="*/ 111510 h 4796589"/>
                  <a:gd name="connsiteX2155" fmla="*/ 703005 w 7905681"/>
                  <a:gd name="connsiteY2155" fmla="*/ 115356 h 4796589"/>
                  <a:gd name="connsiteX2156" fmla="*/ 706949 w 7905681"/>
                  <a:gd name="connsiteY2156" fmla="*/ 92282 h 4796589"/>
                  <a:gd name="connsiteX2157" fmla="*/ 699062 w 7905681"/>
                  <a:gd name="connsiteY2157" fmla="*/ 57675 h 4796589"/>
                  <a:gd name="connsiteX2158" fmla="*/ 703005 w 7905681"/>
                  <a:gd name="connsiteY2158" fmla="*/ 46138 h 4796589"/>
                  <a:gd name="connsiteX2159" fmla="*/ 691174 w 7905681"/>
                  <a:gd name="connsiteY2159" fmla="*/ 42297 h 4796589"/>
                  <a:gd name="connsiteX2160" fmla="*/ 687232 w 7905681"/>
                  <a:gd name="connsiteY2160" fmla="*/ 0 h 479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Lst>
                <a:rect l="l" t="t" r="r" b="b"/>
                <a:pathLst>
                  <a:path w="7905681" h="4796589">
                    <a:moveTo>
                      <a:pt x="5042502" y="3924416"/>
                    </a:moveTo>
                    <a:lnTo>
                      <a:pt x="5043195" y="3925314"/>
                    </a:lnTo>
                    <a:lnTo>
                      <a:pt x="5043195" y="3925312"/>
                    </a:lnTo>
                    <a:close/>
                    <a:moveTo>
                      <a:pt x="5019852" y="3889014"/>
                    </a:moveTo>
                    <a:lnTo>
                      <a:pt x="5019852" y="3889016"/>
                    </a:lnTo>
                    <a:lnTo>
                      <a:pt x="5021722" y="3892648"/>
                    </a:lnTo>
                    <a:close/>
                    <a:moveTo>
                      <a:pt x="5412097" y="3852707"/>
                    </a:moveTo>
                    <a:lnTo>
                      <a:pt x="5413611" y="3860057"/>
                    </a:lnTo>
                    <a:lnTo>
                      <a:pt x="5412099" y="3852711"/>
                    </a:lnTo>
                    <a:close/>
                    <a:moveTo>
                      <a:pt x="5384080" y="3817445"/>
                    </a:moveTo>
                    <a:lnTo>
                      <a:pt x="5384080" y="3820944"/>
                    </a:lnTo>
                    <a:lnTo>
                      <a:pt x="5387139" y="3823915"/>
                    </a:lnTo>
                    <a:lnTo>
                      <a:pt x="5384085" y="3820947"/>
                    </a:lnTo>
                    <a:lnTo>
                      <a:pt x="5384085" y="3817446"/>
                    </a:lnTo>
                    <a:close/>
                    <a:moveTo>
                      <a:pt x="5024516" y="3816404"/>
                    </a:moveTo>
                    <a:lnTo>
                      <a:pt x="4720992" y="3830014"/>
                    </a:lnTo>
                    <a:lnTo>
                      <a:pt x="4720061" y="3826395"/>
                    </a:lnTo>
                    <a:lnTo>
                      <a:pt x="4720994" y="3830026"/>
                    </a:lnTo>
                    <a:lnTo>
                      <a:pt x="5024516" y="3816405"/>
                    </a:lnTo>
                    <a:close/>
                    <a:moveTo>
                      <a:pt x="6302263" y="3805739"/>
                    </a:moveTo>
                    <a:lnTo>
                      <a:pt x="6303692" y="3816411"/>
                    </a:lnTo>
                    <a:lnTo>
                      <a:pt x="6303996" y="3816411"/>
                    </a:lnTo>
                    <a:close/>
                    <a:moveTo>
                      <a:pt x="6268149" y="3781812"/>
                    </a:moveTo>
                    <a:cubicBezTo>
                      <a:pt x="6268149" y="3781812"/>
                      <a:pt x="6268149" y="3781812"/>
                      <a:pt x="6267316" y="3781857"/>
                    </a:cubicBezTo>
                    <a:lnTo>
                      <a:pt x="6266867" y="3781882"/>
                    </a:lnTo>
                    <a:lnTo>
                      <a:pt x="6271305" y="3816411"/>
                    </a:lnTo>
                    <a:lnTo>
                      <a:pt x="6272097" y="3816411"/>
                    </a:lnTo>
                    <a:lnTo>
                      <a:pt x="6271604" y="3812089"/>
                    </a:lnTo>
                    <a:cubicBezTo>
                      <a:pt x="6271111" y="3807764"/>
                      <a:pt x="6270123" y="3799113"/>
                      <a:pt x="6268149" y="3781812"/>
                    </a:cubicBezTo>
                    <a:close/>
                    <a:moveTo>
                      <a:pt x="4384783" y="3768942"/>
                    </a:moveTo>
                    <a:lnTo>
                      <a:pt x="4384768" y="3768949"/>
                    </a:lnTo>
                    <a:lnTo>
                      <a:pt x="4384768" y="3784629"/>
                    </a:lnTo>
                    <a:lnTo>
                      <a:pt x="4389447" y="3798256"/>
                    </a:lnTo>
                    <a:lnTo>
                      <a:pt x="4398786" y="3834551"/>
                    </a:lnTo>
                    <a:lnTo>
                      <a:pt x="4401396" y="3842156"/>
                    </a:lnTo>
                    <a:lnTo>
                      <a:pt x="4398791" y="3834562"/>
                    </a:lnTo>
                    <a:lnTo>
                      <a:pt x="4389450" y="3798256"/>
                    </a:lnTo>
                    <a:lnTo>
                      <a:pt x="4384783" y="3784643"/>
                    </a:lnTo>
                    <a:close/>
                    <a:moveTo>
                      <a:pt x="6291845" y="3727986"/>
                    </a:moveTo>
                    <a:cubicBezTo>
                      <a:pt x="6291845" y="3727986"/>
                      <a:pt x="6291845" y="3727986"/>
                      <a:pt x="6292031" y="3729367"/>
                    </a:cubicBezTo>
                    <a:lnTo>
                      <a:pt x="6292141" y="3730190"/>
                    </a:lnTo>
                    <a:lnTo>
                      <a:pt x="6307717" y="3730190"/>
                    </a:lnTo>
                    <a:close/>
                    <a:moveTo>
                      <a:pt x="4791038" y="3553203"/>
                    </a:moveTo>
                    <a:lnTo>
                      <a:pt x="4791038" y="3553209"/>
                    </a:lnTo>
                    <a:lnTo>
                      <a:pt x="4805047" y="3562281"/>
                    </a:lnTo>
                    <a:lnTo>
                      <a:pt x="4806200" y="3565640"/>
                    </a:lnTo>
                    <a:lnTo>
                      <a:pt x="4805047" y="3562275"/>
                    </a:lnTo>
                    <a:close/>
                    <a:moveTo>
                      <a:pt x="1090446" y="3178532"/>
                    </a:moveTo>
                    <a:lnTo>
                      <a:pt x="1088315" y="3184744"/>
                    </a:lnTo>
                    <a:lnTo>
                      <a:pt x="1088970" y="3183464"/>
                    </a:lnTo>
                    <a:lnTo>
                      <a:pt x="1091319" y="3178880"/>
                    </a:lnTo>
                    <a:close/>
                    <a:moveTo>
                      <a:pt x="6859812" y="2566177"/>
                    </a:moveTo>
                    <a:lnTo>
                      <a:pt x="6821688" y="2573687"/>
                    </a:lnTo>
                    <a:lnTo>
                      <a:pt x="6821676" y="2573851"/>
                    </a:lnTo>
                    <a:lnTo>
                      <a:pt x="6829971" y="2572182"/>
                    </a:lnTo>
                    <a:close/>
                    <a:moveTo>
                      <a:pt x="5617383" y="2329120"/>
                    </a:moveTo>
                    <a:lnTo>
                      <a:pt x="5589547" y="2332498"/>
                    </a:lnTo>
                    <a:lnTo>
                      <a:pt x="5589541" y="2332504"/>
                    </a:lnTo>
                    <a:close/>
                    <a:moveTo>
                      <a:pt x="5645583" y="2318884"/>
                    </a:moveTo>
                    <a:lnTo>
                      <a:pt x="5641516" y="2320861"/>
                    </a:lnTo>
                    <a:lnTo>
                      <a:pt x="5645576" y="2318889"/>
                    </a:lnTo>
                    <a:lnTo>
                      <a:pt x="5664254" y="2318889"/>
                    </a:lnTo>
                    <a:lnTo>
                      <a:pt x="5664259" y="2318884"/>
                    </a:lnTo>
                    <a:close/>
                    <a:moveTo>
                      <a:pt x="5860384" y="2300733"/>
                    </a:moveTo>
                    <a:lnTo>
                      <a:pt x="5860381" y="2300736"/>
                    </a:lnTo>
                    <a:lnTo>
                      <a:pt x="5870897" y="2307553"/>
                    </a:lnTo>
                    <a:lnTo>
                      <a:pt x="5870898" y="2307547"/>
                    </a:lnTo>
                    <a:close/>
                    <a:moveTo>
                      <a:pt x="5715623" y="2246277"/>
                    </a:moveTo>
                    <a:lnTo>
                      <a:pt x="5696467" y="2253726"/>
                    </a:lnTo>
                    <a:lnTo>
                      <a:pt x="5715618" y="2246282"/>
                    </a:lnTo>
                    <a:close/>
                    <a:moveTo>
                      <a:pt x="5668931" y="2246277"/>
                    </a:moveTo>
                    <a:lnTo>
                      <a:pt x="5668931" y="2246283"/>
                    </a:lnTo>
                    <a:lnTo>
                      <a:pt x="5668927" y="2246284"/>
                    </a:lnTo>
                    <a:lnTo>
                      <a:pt x="5692274" y="2255356"/>
                    </a:lnTo>
                    <a:lnTo>
                      <a:pt x="5692276" y="2255356"/>
                    </a:lnTo>
                    <a:close/>
                    <a:moveTo>
                      <a:pt x="5720293" y="2241740"/>
                    </a:moveTo>
                    <a:lnTo>
                      <a:pt x="5716680" y="2245251"/>
                    </a:lnTo>
                    <a:lnTo>
                      <a:pt x="5720292" y="2241746"/>
                    </a:lnTo>
                    <a:lnTo>
                      <a:pt x="5743638" y="2259896"/>
                    </a:lnTo>
                    <a:lnTo>
                      <a:pt x="5762316" y="2273511"/>
                    </a:lnTo>
                    <a:lnTo>
                      <a:pt x="5771656" y="2291660"/>
                    </a:lnTo>
                    <a:lnTo>
                      <a:pt x="5776322" y="2300735"/>
                    </a:lnTo>
                    <a:lnTo>
                      <a:pt x="5799676" y="2305275"/>
                    </a:lnTo>
                    <a:lnTo>
                      <a:pt x="5813680" y="2309814"/>
                    </a:lnTo>
                    <a:lnTo>
                      <a:pt x="5823020" y="2314350"/>
                    </a:lnTo>
                    <a:lnTo>
                      <a:pt x="5832360" y="2323425"/>
                    </a:lnTo>
                    <a:lnTo>
                      <a:pt x="5846364" y="2318889"/>
                    </a:lnTo>
                    <a:lnTo>
                      <a:pt x="5846364" y="2318888"/>
                    </a:lnTo>
                    <a:lnTo>
                      <a:pt x="5832367" y="2323421"/>
                    </a:lnTo>
                    <a:lnTo>
                      <a:pt x="5823027" y="2314349"/>
                    </a:lnTo>
                    <a:lnTo>
                      <a:pt x="5813686" y="2309812"/>
                    </a:lnTo>
                    <a:lnTo>
                      <a:pt x="5799677" y="2305270"/>
                    </a:lnTo>
                    <a:lnTo>
                      <a:pt x="5776333" y="2300733"/>
                    </a:lnTo>
                    <a:lnTo>
                      <a:pt x="5771660" y="2291660"/>
                    </a:lnTo>
                    <a:lnTo>
                      <a:pt x="5762320" y="2273507"/>
                    </a:lnTo>
                    <a:lnTo>
                      <a:pt x="5743642" y="2259891"/>
                    </a:lnTo>
                    <a:close/>
                    <a:moveTo>
                      <a:pt x="6801882" y="2231255"/>
                    </a:moveTo>
                    <a:lnTo>
                      <a:pt x="6797217" y="2232777"/>
                    </a:lnTo>
                    <a:cubicBezTo>
                      <a:pt x="6797217" y="2232777"/>
                      <a:pt x="6797217" y="2232777"/>
                      <a:pt x="6795734" y="2233262"/>
                    </a:cubicBezTo>
                    <a:lnTo>
                      <a:pt x="6793961" y="2233841"/>
                    </a:lnTo>
                    <a:lnTo>
                      <a:pt x="6794058" y="2234260"/>
                    </a:lnTo>
                    <a:lnTo>
                      <a:pt x="6798979" y="2232666"/>
                    </a:lnTo>
                    <a:close/>
                    <a:moveTo>
                      <a:pt x="6790348" y="2172638"/>
                    </a:moveTo>
                    <a:lnTo>
                      <a:pt x="6789637" y="2173673"/>
                    </a:lnTo>
                    <a:lnTo>
                      <a:pt x="6778018" y="2177435"/>
                    </a:lnTo>
                    <a:lnTo>
                      <a:pt x="6789310" y="2174669"/>
                    </a:lnTo>
                    <a:cubicBezTo>
                      <a:pt x="6789310" y="2174669"/>
                      <a:pt x="6789310" y="2174669"/>
                      <a:pt x="6790299" y="2172732"/>
                    </a:cubicBezTo>
                    <a:close/>
                    <a:moveTo>
                      <a:pt x="6783745" y="2134213"/>
                    </a:moveTo>
                    <a:lnTo>
                      <a:pt x="6793587" y="2141385"/>
                    </a:lnTo>
                    <a:lnTo>
                      <a:pt x="6793266" y="2139806"/>
                    </a:lnTo>
                    <a:cubicBezTo>
                      <a:pt x="6793266" y="2139806"/>
                      <a:pt x="6793266" y="2139806"/>
                      <a:pt x="6790793" y="2138354"/>
                    </a:cubicBezTo>
                    <a:close/>
                    <a:moveTo>
                      <a:pt x="6741499" y="2101838"/>
                    </a:moveTo>
                    <a:lnTo>
                      <a:pt x="6743436" y="2104988"/>
                    </a:lnTo>
                    <a:lnTo>
                      <a:pt x="6752279" y="2110144"/>
                    </a:lnTo>
                    <a:lnTo>
                      <a:pt x="6765800" y="2120656"/>
                    </a:lnTo>
                    <a:lnTo>
                      <a:pt x="6753710" y="2108815"/>
                    </a:lnTo>
                    <a:cubicBezTo>
                      <a:pt x="6753710" y="2108815"/>
                      <a:pt x="6753710" y="2108815"/>
                      <a:pt x="6747777" y="2105425"/>
                    </a:cubicBezTo>
                    <a:close/>
                    <a:moveTo>
                      <a:pt x="6999776" y="1928624"/>
                    </a:moveTo>
                    <a:lnTo>
                      <a:pt x="6999773" y="1928626"/>
                    </a:lnTo>
                    <a:lnTo>
                      <a:pt x="6990433" y="1951316"/>
                    </a:lnTo>
                    <a:lnTo>
                      <a:pt x="6995104" y="1964929"/>
                    </a:lnTo>
                    <a:lnTo>
                      <a:pt x="7004443" y="1983082"/>
                    </a:lnTo>
                    <a:lnTo>
                      <a:pt x="7004448" y="1983085"/>
                    </a:lnTo>
                    <a:lnTo>
                      <a:pt x="7004445" y="1983082"/>
                    </a:lnTo>
                    <a:lnTo>
                      <a:pt x="6995106" y="1964928"/>
                    </a:lnTo>
                    <a:lnTo>
                      <a:pt x="6990437" y="1951313"/>
                    </a:lnTo>
                    <a:lnTo>
                      <a:pt x="6999776" y="1928625"/>
                    </a:lnTo>
                    <a:close/>
                    <a:moveTo>
                      <a:pt x="6976427" y="1919545"/>
                    </a:moveTo>
                    <a:lnTo>
                      <a:pt x="6962417" y="1928620"/>
                    </a:lnTo>
                    <a:lnTo>
                      <a:pt x="6953075" y="1942235"/>
                    </a:lnTo>
                    <a:lnTo>
                      <a:pt x="6891494" y="1953457"/>
                    </a:lnTo>
                    <a:lnTo>
                      <a:pt x="6953178" y="1942636"/>
                    </a:lnTo>
                    <a:lnTo>
                      <a:pt x="6953079" y="1942241"/>
                    </a:lnTo>
                    <a:lnTo>
                      <a:pt x="6962416" y="1928626"/>
                    </a:lnTo>
                    <a:lnTo>
                      <a:pt x="6976425" y="1919551"/>
                    </a:lnTo>
                    <a:lnTo>
                      <a:pt x="6981096" y="1919551"/>
                    </a:lnTo>
                    <a:lnTo>
                      <a:pt x="6995104" y="1919551"/>
                    </a:lnTo>
                    <a:lnTo>
                      <a:pt x="7001776" y="1922793"/>
                    </a:lnTo>
                    <a:lnTo>
                      <a:pt x="7001777" y="1922791"/>
                    </a:lnTo>
                    <a:lnTo>
                      <a:pt x="6995104" y="1919545"/>
                    </a:lnTo>
                    <a:lnTo>
                      <a:pt x="6981095" y="1919545"/>
                    </a:lnTo>
                    <a:close/>
                    <a:moveTo>
                      <a:pt x="523340" y="1864063"/>
                    </a:moveTo>
                    <a:lnTo>
                      <a:pt x="522989" y="1865087"/>
                    </a:lnTo>
                    <a:lnTo>
                      <a:pt x="525420" y="1872171"/>
                    </a:lnTo>
                    <a:close/>
                    <a:moveTo>
                      <a:pt x="7078549" y="1853251"/>
                    </a:moveTo>
                    <a:lnTo>
                      <a:pt x="7074487" y="1865091"/>
                    </a:lnTo>
                    <a:lnTo>
                      <a:pt x="7037133" y="1887781"/>
                    </a:lnTo>
                    <a:lnTo>
                      <a:pt x="7004439" y="1915006"/>
                    </a:lnTo>
                    <a:lnTo>
                      <a:pt x="7004439" y="1915030"/>
                    </a:lnTo>
                    <a:lnTo>
                      <a:pt x="7004445" y="1915014"/>
                    </a:lnTo>
                    <a:lnTo>
                      <a:pt x="7037131" y="1887785"/>
                    </a:lnTo>
                    <a:lnTo>
                      <a:pt x="7074487" y="1865095"/>
                    </a:lnTo>
                    <a:close/>
                    <a:moveTo>
                      <a:pt x="554804" y="1842828"/>
                    </a:moveTo>
                    <a:lnTo>
                      <a:pt x="551010" y="1844667"/>
                    </a:lnTo>
                    <a:lnTo>
                      <a:pt x="554626" y="1843493"/>
                    </a:lnTo>
                    <a:close/>
                    <a:moveTo>
                      <a:pt x="7032461" y="1778874"/>
                    </a:moveTo>
                    <a:lnTo>
                      <a:pt x="7035216" y="1784228"/>
                    </a:lnTo>
                    <a:lnTo>
                      <a:pt x="7032462" y="1778875"/>
                    </a:lnTo>
                    <a:close/>
                    <a:moveTo>
                      <a:pt x="5392328" y="1774908"/>
                    </a:moveTo>
                    <a:lnTo>
                      <a:pt x="5369590" y="1776467"/>
                    </a:lnTo>
                    <a:lnTo>
                      <a:pt x="5358187" y="1777248"/>
                    </a:lnTo>
                    <a:lnTo>
                      <a:pt x="5392182" y="1775083"/>
                    </a:lnTo>
                    <a:close/>
                    <a:moveTo>
                      <a:pt x="7100966" y="1641926"/>
                    </a:moveTo>
                    <a:lnTo>
                      <a:pt x="7149199" y="1656351"/>
                    </a:lnTo>
                    <a:lnTo>
                      <a:pt x="7154145" y="1661156"/>
                    </a:lnTo>
                    <a:lnTo>
                      <a:pt x="7149199" y="1656344"/>
                    </a:lnTo>
                    <a:close/>
                    <a:moveTo>
                      <a:pt x="7032460" y="1624579"/>
                    </a:moveTo>
                    <a:lnTo>
                      <a:pt x="7032459" y="1624583"/>
                    </a:lnTo>
                    <a:lnTo>
                      <a:pt x="7027790" y="1638193"/>
                    </a:lnTo>
                    <a:lnTo>
                      <a:pt x="7018448" y="1656347"/>
                    </a:lnTo>
                    <a:lnTo>
                      <a:pt x="7004439" y="1665422"/>
                    </a:lnTo>
                    <a:lnTo>
                      <a:pt x="6999772" y="1688111"/>
                    </a:lnTo>
                    <a:lnTo>
                      <a:pt x="7004439" y="1715341"/>
                    </a:lnTo>
                    <a:lnTo>
                      <a:pt x="7004439" y="1738029"/>
                    </a:lnTo>
                    <a:lnTo>
                      <a:pt x="6999772" y="1760719"/>
                    </a:lnTo>
                    <a:lnTo>
                      <a:pt x="6999776" y="1760721"/>
                    </a:lnTo>
                    <a:lnTo>
                      <a:pt x="7004445" y="1738032"/>
                    </a:lnTo>
                    <a:lnTo>
                      <a:pt x="7004445" y="1715342"/>
                    </a:lnTo>
                    <a:lnTo>
                      <a:pt x="6999776" y="1688116"/>
                    </a:lnTo>
                    <a:lnTo>
                      <a:pt x="7004445" y="1665426"/>
                    </a:lnTo>
                    <a:lnTo>
                      <a:pt x="7018453" y="1656351"/>
                    </a:lnTo>
                    <a:lnTo>
                      <a:pt x="7027793" y="1638197"/>
                    </a:lnTo>
                    <a:lnTo>
                      <a:pt x="7032462" y="1624586"/>
                    </a:lnTo>
                    <a:lnTo>
                      <a:pt x="7078229" y="1635703"/>
                    </a:lnTo>
                    <a:close/>
                    <a:moveTo>
                      <a:pt x="6925054" y="1511129"/>
                    </a:moveTo>
                    <a:lnTo>
                      <a:pt x="6398971" y="1601583"/>
                    </a:lnTo>
                    <a:lnTo>
                      <a:pt x="6925056" y="1511135"/>
                    </a:lnTo>
                    <a:lnTo>
                      <a:pt x="6961919" y="1533521"/>
                    </a:lnTo>
                    <a:close/>
                    <a:moveTo>
                      <a:pt x="7594374" y="1455674"/>
                    </a:moveTo>
                    <a:cubicBezTo>
                      <a:pt x="7598265" y="1452145"/>
                      <a:pt x="7609938" y="1459204"/>
                      <a:pt x="7609938" y="1459204"/>
                    </a:cubicBezTo>
                    <a:cubicBezTo>
                      <a:pt x="7609938" y="1459204"/>
                      <a:pt x="7609938" y="1459204"/>
                      <a:pt x="7625502" y="1466264"/>
                    </a:cubicBezTo>
                    <a:cubicBezTo>
                      <a:pt x="7625502" y="1466264"/>
                      <a:pt x="7625502" y="1466264"/>
                      <a:pt x="7617721" y="1473323"/>
                    </a:cubicBezTo>
                    <a:cubicBezTo>
                      <a:pt x="7617721" y="1473323"/>
                      <a:pt x="7617721" y="1473323"/>
                      <a:pt x="7606047" y="1483913"/>
                    </a:cubicBezTo>
                    <a:cubicBezTo>
                      <a:pt x="7606047" y="1483913"/>
                      <a:pt x="7606047" y="1483913"/>
                      <a:pt x="7590483" y="1483913"/>
                    </a:cubicBezTo>
                    <a:lnTo>
                      <a:pt x="7578810" y="1476854"/>
                    </a:lnTo>
                    <a:cubicBezTo>
                      <a:pt x="7578810" y="1476854"/>
                      <a:pt x="7594374" y="1459204"/>
                      <a:pt x="7594374" y="1455674"/>
                    </a:cubicBezTo>
                    <a:close/>
                    <a:moveTo>
                      <a:pt x="7186560" y="1311469"/>
                    </a:moveTo>
                    <a:lnTo>
                      <a:pt x="7186556" y="1311470"/>
                    </a:lnTo>
                    <a:lnTo>
                      <a:pt x="7186556" y="1370460"/>
                    </a:lnTo>
                    <a:lnTo>
                      <a:pt x="7186556" y="1452137"/>
                    </a:lnTo>
                    <a:lnTo>
                      <a:pt x="7205230" y="1538358"/>
                    </a:lnTo>
                    <a:lnTo>
                      <a:pt x="7205230" y="1570123"/>
                    </a:lnTo>
                    <a:lnTo>
                      <a:pt x="7218251" y="1589101"/>
                    </a:lnTo>
                    <a:lnTo>
                      <a:pt x="7205237" y="1570127"/>
                    </a:lnTo>
                    <a:lnTo>
                      <a:pt x="7205237" y="1538363"/>
                    </a:lnTo>
                    <a:lnTo>
                      <a:pt x="7186560" y="1452142"/>
                    </a:lnTo>
                    <a:lnTo>
                      <a:pt x="7186560" y="1447605"/>
                    </a:lnTo>
                    <a:lnTo>
                      <a:pt x="7186560" y="1447604"/>
                    </a:lnTo>
                    <a:lnTo>
                      <a:pt x="7186560" y="1370462"/>
                    </a:lnTo>
                    <a:close/>
                    <a:moveTo>
                      <a:pt x="7154632" y="1183486"/>
                    </a:moveTo>
                    <a:lnTo>
                      <a:pt x="7158531" y="1225246"/>
                    </a:lnTo>
                    <a:lnTo>
                      <a:pt x="7167873" y="1266085"/>
                    </a:lnTo>
                    <a:lnTo>
                      <a:pt x="7172966" y="1277218"/>
                    </a:lnTo>
                    <a:lnTo>
                      <a:pt x="7167875" y="1266087"/>
                    </a:lnTo>
                    <a:lnTo>
                      <a:pt x="7158538" y="1225246"/>
                    </a:lnTo>
                    <a:close/>
                    <a:moveTo>
                      <a:pt x="7466734" y="1134482"/>
                    </a:moveTo>
                    <a:lnTo>
                      <a:pt x="7466735" y="1134487"/>
                    </a:lnTo>
                    <a:lnTo>
                      <a:pt x="7467063" y="1134769"/>
                    </a:lnTo>
                    <a:close/>
                    <a:moveTo>
                      <a:pt x="7105949" y="1099510"/>
                    </a:moveTo>
                    <a:lnTo>
                      <a:pt x="7121174" y="1125408"/>
                    </a:lnTo>
                    <a:lnTo>
                      <a:pt x="7133937" y="1158474"/>
                    </a:lnTo>
                    <a:lnTo>
                      <a:pt x="7121181" y="1125414"/>
                    </a:lnTo>
                    <a:close/>
                    <a:moveTo>
                      <a:pt x="7110579" y="1025334"/>
                    </a:moveTo>
                    <a:lnTo>
                      <a:pt x="7121174" y="1052805"/>
                    </a:lnTo>
                    <a:lnTo>
                      <a:pt x="7107170" y="1061878"/>
                    </a:lnTo>
                    <a:lnTo>
                      <a:pt x="7102500" y="1093643"/>
                    </a:lnTo>
                    <a:lnTo>
                      <a:pt x="7102501" y="1093645"/>
                    </a:lnTo>
                    <a:lnTo>
                      <a:pt x="7107170" y="1061880"/>
                    </a:lnTo>
                    <a:lnTo>
                      <a:pt x="7121181" y="1052805"/>
                    </a:lnTo>
                    <a:close/>
                    <a:moveTo>
                      <a:pt x="7084966" y="993378"/>
                    </a:moveTo>
                    <a:lnTo>
                      <a:pt x="7093158" y="1011959"/>
                    </a:lnTo>
                    <a:lnTo>
                      <a:pt x="7093162" y="1011962"/>
                    </a:lnTo>
                    <a:close/>
                    <a:moveTo>
                      <a:pt x="5449164" y="970610"/>
                    </a:moveTo>
                    <a:cubicBezTo>
                      <a:pt x="5421485" y="986007"/>
                      <a:pt x="5421485" y="986007"/>
                      <a:pt x="5421485" y="986007"/>
                    </a:cubicBezTo>
                    <a:cubicBezTo>
                      <a:pt x="5405665" y="1001405"/>
                      <a:pt x="5405665" y="1001405"/>
                      <a:pt x="5405665" y="1001405"/>
                    </a:cubicBezTo>
                    <a:cubicBezTo>
                      <a:pt x="5377997" y="1005249"/>
                      <a:pt x="5377997" y="1005249"/>
                      <a:pt x="5377997" y="1005249"/>
                    </a:cubicBezTo>
                    <a:cubicBezTo>
                      <a:pt x="5346367" y="1005249"/>
                      <a:pt x="5346367" y="1005249"/>
                      <a:pt x="5346367" y="1005249"/>
                    </a:cubicBezTo>
                    <a:cubicBezTo>
                      <a:pt x="5330547" y="1016802"/>
                      <a:pt x="5330547" y="1016802"/>
                      <a:pt x="5330547" y="1016802"/>
                    </a:cubicBezTo>
                    <a:cubicBezTo>
                      <a:pt x="5310775" y="1051442"/>
                      <a:pt x="5310775" y="1051442"/>
                      <a:pt x="5310775" y="1051442"/>
                    </a:cubicBezTo>
                    <a:cubicBezTo>
                      <a:pt x="5287059" y="1066830"/>
                      <a:pt x="5287059" y="1066830"/>
                      <a:pt x="5287059" y="1066830"/>
                    </a:cubicBezTo>
                    <a:cubicBezTo>
                      <a:pt x="5283107" y="1062985"/>
                      <a:pt x="5283107" y="1062985"/>
                      <a:pt x="5283107" y="1062985"/>
                    </a:cubicBezTo>
                    <a:cubicBezTo>
                      <a:pt x="5291012" y="1047588"/>
                      <a:pt x="5291012" y="1047588"/>
                      <a:pt x="5291012" y="1047588"/>
                    </a:cubicBezTo>
                    <a:cubicBezTo>
                      <a:pt x="5302870" y="1036044"/>
                      <a:pt x="5302870" y="1036044"/>
                      <a:pt x="5302870" y="1036044"/>
                    </a:cubicBezTo>
                    <a:cubicBezTo>
                      <a:pt x="5294964" y="1024492"/>
                      <a:pt x="5294964" y="1024492"/>
                      <a:pt x="5294964" y="1024492"/>
                    </a:cubicBezTo>
                    <a:cubicBezTo>
                      <a:pt x="5279155" y="1032190"/>
                      <a:pt x="5279155" y="1032190"/>
                      <a:pt x="5279155" y="1032190"/>
                    </a:cubicBezTo>
                    <a:cubicBezTo>
                      <a:pt x="5271240" y="1036044"/>
                      <a:pt x="5271240" y="1036044"/>
                      <a:pt x="5271240" y="1036044"/>
                    </a:cubicBezTo>
                    <a:cubicBezTo>
                      <a:pt x="5263334" y="1051442"/>
                      <a:pt x="5263334" y="1051442"/>
                      <a:pt x="5263334" y="1051442"/>
                    </a:cubicBezTo>
                    <a:cubicBezTo>
                      <a:pt x="5255429" y="1055286"/>
                      <a:pt x="5255429" y="1055286"/>
                      <a:pt x="5255429" y="1055286"/>
                    </a:cubicBezTo>
                    <a:cubicBezTo>
                      <a:pt x="5251476" y="1055286"/>
                      <a:pt x="5251476" y="1055286"/>
                      <a:pt x="5251476" y="1055286"/>
                    </a:cubicBezTo>
                    <a:cubicBezTo>
                      <a:pt x="5243561" y="1028346"/>
                      <a:pt x="5243561" y="1028346"/>
                      <a:pt x="5243561" y="1028346"/>
                    </a:cubicBezTo>
                    <a:cubicBezTo>
                      <a:pt x="5239609" y="1028346"/>
                      <a:pt x="5239609" y="1028346"/>
                      <a:pt x="5239609" y="1028346"/>
                    </a:cubicBezTo>
                    <a:cubicBezTo>
                      <a:pt x="5231704" y="1051442"/>
                      <a:pt x="5231704" y="1051442"/>
                      <a:pt x="5231704" y="1051442"/>
                    </a:cubicBezTo>
                    <a:cubicBezTo>
                      <a:pt x="5227752" y="1066830"/>
                      <a:pt x="5227752" y="1066830"/>
                      <a:pt x="5227752" y="1066830"/>
                    </a:cubicBezTo>
                    <a:cubicBezTo>
                      <a:pt x="5211941" y="1086081"/>
                      <a:pt x="5211941" y="1086081"/>
                      <a:pt x="5211941" y="1086081"/>
                    </a:cubicBezTo>
                    <a:cubicBezTo>
                      <a:pt x="5200074" y="1128410"/>
                      <a:pt x="5200074" y="1128410"/>
                      <a:pt x="5200074" y="1128410"/>
                    </a:cubicBezTo>
                    <a:cubicBezTo>
                      <a:pt x="5192168" y="1151506"/>
                      <a:pt x="5192168" y="1151506"/>
                      <a:pt x="5192168" y="1151506"/>
                    </a:cubicBezTo>
                    <a:cubicBezTo>
                      <a:pt x="5168443" y="1170749"/>
                      <a:pt x="5168443" y="1170749"/>
                      <a:pt x="5168443" y="1170749"/>
                    </a:cubicBezTo>
                    <a:lnTo>
                      <a:pt x="5165088" y="1164218"/>
                    </a:lnTo>
                    <a:lnTo>
                      <a:pt x="5161768" y="1170702"/>
                    </a:lnTo>
                    <a:cubicBezTo>
                      <a:pt x="5161768" y="1170702"/>
                      <a:pt x="5161768" y="1170702"/>
                      <a:pt x="5165718" y="1189984"/>
                    </a:cubicBezTo>
                    <a:cubicBezTo>
                      <a:pt x="5165718" y="1189984"/>
                      <a:pt x="5165718" y="1189984"/>
                      <a:pt x="5161768" y="1197698"/>
                    </a:cubicBezTo>
                    <a:cubicBezTo>
                      <a:pt x="5161768" y="1197698"/>
                      <a:pt x="5161768" y="1197698"/>
                      <a:pt x="5153869" y="1205405"/>
                    </a:cubicBezTo>
                    <a:cubicBezTo>
                      <a:pt x="5153869" y="1205405"/>
                      <a:pt x="5153869" y="1205405"/>
                      <a:pt x="5145971" y="1213119"/>
                    </a:cubicBezTo>
                    <a:cubicBezTo>
                      <a:pt x="5145971" y="1213119"/>
                      <a:pt x="5145971" y="1213119"/>
                      <a:pt x="5142021" y="1220833"/>
                    </a:cubicBezTo>
                    <a:cubicBezTo>
                      <a:pt x="5142021" y="1220833"/>
                      <a:pt x="5142021" y="1220833"/>
                      <a:pt x="5138072" y="1232401"/>
                    </a:cubicBezTo>
                    <a:cubicBezTo>
                      <a:pt x="5138072" y="1232401"/>
                      <a:pt x="5138072" y="1232401"/>
                      <a:pt x="5130174" y="1259396"/>
                    </a:cubicBezTo>
                    <a:cubicBezTo>
                      <a:pt x="5130174" y="1259396"/>
                      <a:pt x="5130174" y="1259396"/>
                      <a:pt x="5118326" y="1274817"/>
                    </a:cubicBezTo>
                    <a:cubicBezTo>
                      <a:pt x="5118326" y="1274817"/>
                      <a:pt x="5118326" y="1274817"/>
                      <a:pt x="5130174" y="1286385"/>
                    </a:cubicBezTo>
                    <a:cubicBezTo>
                      <a:pt x="5130174" y="1286385"/>
                      <a:pt x="5130174" y="1286385"/>
                      <a:pt x="5145971" y="1267103"/>
                    </a:cubicBezTo>
                    <a:cubicBezTo>
                      <a:pt x="5145971" y="1267103"/>
                      <a:pt x="5145971" y="1267103"/>
                      <a:pt x="5153869" y="1251682"/>
                    </a:cubicBezTo>
                    <a:cubicBezTo>
                      <a:pt x="5153869" y="1251682"/>
                      <a:pt x="5153869" y="1251682"/>
                      <a:pt x="5157819" y="1243968"/>
                    </a:cubicBezTo>
                    <a:cubicBezTo>
                      <a:pt x="5157819" y="1243968"/>
                      <a:pt x="5157819" y="1243968"/>
                      <a:pt x="5169667" y="1228547"/>
                    </a:cubicBezTo>
                    <a:cubicBezTo>
                      <a:pt x="5169667" y="1228547"/>
                      <a:pt x="5169667" y="1228547"/>
                      <a:pt x="5193363" y="1216973"/>
                    </a:cubicBezTo>
                    <a:cubicBezTo>
                      <a:pt x="5193363" y="1216973"/>
                      <a:pt x="5193363" y="1216973"/>
                      <a:pt x="5205211" y="1209266"/>
                    </a:cubicBezTo>
                    <a:cubicBezTo>
                      <a:pt x="5205211" y="1209266"/>
                      <a:pt x="5205211" y="1209266"/>
                      <a:pt x="5217059" y="1186124"/>
                    </a:cubicBezTo>
                    <a:cubicBezTo>
                      <a:pt x="5217059" y="1186124"/>
                      <a:pt x="5217059" y="1186124"/>
                      <a:pt x="5221008" y="1166848"/>
                    </a:cubicBezTo>
                    <a:cubicBezTo>
                      <a:pt x="5221008" y="1166848"/>
                      <a:pt x="5221008" y="1166848"/>
                      <a:pt x="5232856" y="1151420"/>
                    </a:cubicBezTo>
                    <a:cubicBezTo>
                      <a:pt x="5232856" y="1151420"/>
                      <a:pt x="5232856" y="1151420"/>
                      <a:pt x="5248660" y="1135999"/>
                    </a:cubicBezTo>
                    <a:cubicBezTo>
                      <a:pt x="5248660" y="1135999"/>
                      <a:pt x="5248660" y="1135999"/>
                      <a:pt x="5248660" y="1143706"/>
                    </a:cubicBezTo>
                    <a:cubicBezTo>
                      <a:pt x="5248660" y="1143706"/>
                      <a:pt x="5248660" y="1143706"/>
                      <a:pt x="5248660" y="1151420"/>
                    </a:cubicBezTo>
                    <a:cubicBezTo>
                      <a:pt x="5248660" y="1151420"/>
                      <a:pt x="5248660" y="1151420"/>
                      <a:pt x="5248660" y="1159134"/>
                    </a:cubicBezTo>
                    <a:cubicBezTo>
                      <a:pt x="5248660" y="1159134"/>
                      <a:pt x="5248660" y="1159134"/>
                      <a:pt x="5248660" y="1166848"/>
                    </a:cubicBezTo>
                    <a:cubicBezTo>
                      <a:pt x="5248660" y="1166848"/>
                      <a:pt x="5248660" y="1166848"/>
                      <a:pt x="5248660" y="1174555"/>
                    </a:cubicBezTo>
                    <a:cubicBezTo>
                      <a:pt x="5248660" y="1174555"/>
                      <a:pt x="5248660" y="1174555"/>
                      <a:pt x="5232856" y="1178417"/>
                    </a:cubicBezTo>
                    <a:cubicBezTo>
                      <a:pt x="5232856" y="1178417"/>
                      <a:pt x="5232856" y="1178417"/>
                      <a:pt x="5232856" y="1189984"/>
                    </a:cubicBezTo>
                    <a:cubicBezTo>
                      <a:pt x="5232856" y="1189984"/>
                      <a:pt x="5232856" y="1189984"/>
                      <a:pt x="5228907" y="1205405"/>
                    </a:cubicBezTo>
                    <a:cubicBezTo>
                      <a:pt x="5228907" y="1205405"/>
                      <a:pt x="5228907" y="1205405"/>
                      <a:pt x="5209161" y="1243968"/>
                    </a:cubicBezTo>
                    <a:cubicBezTo>
                      <a:pt x="5209161" y="1243968"/>
                      <a:pt x="5209161" y="1243968"/>
                      <a:pt x="5197312" y="1267103"/>
                    </a:cubicBezTo>
                    <a:cubicBezTo>
                      <a:pt x="5197312" y="1267103"/>
                      <a:pt x="5197312" y="1267103"/>
                      <a:pt x="5193363" y="1286385"/>
                    </a:cubicBezTo>
                    <a:cubicBezTo>
                      <a:pt x="5193363" y="1286385"/>
                      <a:pt x="5193363" y="1286385"/>
                      <a:pt x="5189414" y="1317235"/>
                    </a:cubicBezTo>
                    <a:cubicBezTo>
                      <a:pt x="5189414" y="1317235"/>
                      <a:pt x="5189414" y="1317235"/>
                      <a:pt x="5189414" y="1328809"/>
                    </a:cubicBezTo>
                    <a:cubicBezTo>
                      <a:pt x="5189414" y="1328809"/>
                      <a:pt x="5189414" y="1328809"/>
                      <a:pt x="5197312" y="1344230"/>
                    </a:cubicBezTo>
                    <a:cubicBezTo>
                      <a:pt x="5197312" y="1344230"/>
                      <a:pt x="5197312" y="1344230"/>
                      <a:pt x="5197312" y="1351944"/>
                    </a:cubicBezTo>
                    <a:cubicBezTo>
                      <a:pt x="5197312" y="1351944"/>
                      <a:pt x="5197312" y="1351944"/>
                      <a:pt x="5181514" y="1367365"/>
                    </a:cubicBezTo>
                    <a:cubicBezTo>
                      <a:pt x="5181514" y="1367365"/>
                      <a:pt x="5181514" y="1367365"/>
                      <a:pt x="5181514" y="1375079"/>
                    </a:cubicBezTo>
                    <a:cubicBezTo>
                      <a:pt x="5181514" y="1375079"/>
                      <a:pt x="5181514" y="1375079"/>
                      <a:pt x="5173616" y="1386647"/>
                    </a:cubicBezTo>
                    <a:cubicBezTo>
                      <a:pt x="5173616" y="1386647"/>
                      <a:pt x="5173616" y="1386647"/>
                      <a:pt x="5173616" y="1402076"/>
                    </a:cubicBezTo>
                    <a:cubicBezTo>
                      <a:pt x="5173616" y="1402076"/>
                      <a:pt x="5173616" y="1402076"/>
                      <a:pt x="5173616" y="1429064"/>
                    </a:cubicBezTo>
                    <a:cubicBezTo>
                      <a:pt x="5173616" y="1429064"/>
                      <a:pt x="5173616" y="1429064"/>
                      <a:pt x="5181514" y="1448346"/>
                    </a:cubicBezTo>
                    <a:cubicBezTo>
                      <a:pt x="5181514" y="1448346"/>
                      <a:pt x="5181514" y="1448346"/>
                      <a:pt x="5173616" y="1459913"/>
                    </a:cubicBezTo>
                    <a:cubicBezTo>
                      <a:pt x="5173616" y="1459913"/>
                      <a:pt x="5173616" y="1459913"/>
                      <a:pt x="5169667" y="1471488"/>
                    </a:cubicBezTo>
                    <a:cubicBezTo>
                      <a:pt x="5169667" y="1471488"/>
                      <a:pt x="5169667" y="1471488"/>
                      <a:pt x="5161768" y="1494623"/>
                    </a:cubicBezTo>
                    <a:cubicBezTo>
                      <a:pt x="5161768" y="1494623"/>
                      <a:pt x="5161768" y="1494623"/>
                      <a:pt x="5157819" y="1525473"/>
                    </a:cubicBezTo>
                    <a:cubicBezTo>
                      <a:pt x="5157819" y="1525473"/>
                      <a:pt x="5157819" y="1525473"/>
                      <a:pt x="5161768" y="1552468"/>
                    </a:cubicBezTo>
                    <a:cubicBezTo>
                      <a:pt x="5161768" y="1552468"/>
                      <a:pt x="5161768" y="1552468"/>
                      <a:pt x="5181514" y="1598738"/>
                    </a:cubicBezTo>
                    <a:cubicBezTo>
                      <a:pt x="5181514" y="1598738"/>
                      <a:pt x="5181514" y="1598738"/>
                      <a:pt x="5181514" y="1614167"/>
                    </a:cubicBezTo>
                    <a:cubicBezTo>
                      <a:pt x="5181514" y="1614167"/>
                      <a:pt x="5181514" y="1614167"/>
                      <a:pt x="5181514" y="1660437"/>
                    </a:cubicBezTo>
                    <a:cubicBezTo>
                      <a:pt x="5181514" y="1660437"/>
                      <a:pt x="5181514" y="1660437"/>
                      <a:pt x="5176481" y="1660735"/>
                    </a:cubicBezTo>
                    <a:lnTo>
                      <a:pt x="5169785" y="1661132"/>
                    </a:lnTo>
                    <a:lnTo>
                      <a:pt x="5169915" y="1661396"/>
                    </a:lnTo>
                    <a:lnTo>
                      <a:pt x="5178615" y="1660887"/>
                    </a:lnTo>
                    <a:lnTo>
                      <a:pt x="5178615" y="1674492"/>
                    </a:lnTo>
                    <a:lnTo>
                      <a:pt x="5182059" y="1691224"/>
                    </a:lnTo>
                    <a:lnTo>
                      <a:pt x="5195307" y="1727016"/>
                    </a:lnTo>
                    <a:lnTo>
                      <a:pt x="5206636" y="1738027"/>
                    </a:lnTo>
                    <a:lnTo>
                      <a:pt x="5211304" y="1765256"/>
                    </a:lnTo>
                    <a:lnTo>
                      <a:pt x="5220641" y="1778871"/>
                    </a:lnTo>
                    <a:lnTo>
                      <a:pt x="5229984" y="1801561"/>
                    </a:lnTo>
                    <a:lnTo>
                      <a:pt x="5248662" y="1815176"/>
                    </a:lnTo>
                    <a:lnTo>
                      <a:pt x="5243994" y="1815176"/>
                    </a:lnTo>
                    <a:lnTo>
                      <a:pt x="5246308" y="1883419"/>
                    </a:lnTo>
                    <a:lnTo>
                      <a:pt x="5246311" y="1883427"/>
                    </a:lnTo>
                    <a:lnTo>
                      <a:pt x="5243995" y="1815178"/>
                    </a:lnTo>
                    <a:lnTo>
                      <a:pt x="5267343" y="1819712"/>
                    </a:lnTo>
                    <a:lnTo>
                      <a:pt x="5281352" y="1815178"/>
                    </a:lnTo>
                    <a:lnTo>
                      <a:pt x="5300031" y="1801565"/>
                    </a:lnTo>
                    <a:lnTo>
                      <a:pt x="5332718" y="1783411"/>
                    </a:lnTo>
                    <a:lnTo>
                      <a:pt x="5332718" y="1778872"/>
                    </a:lnTo>
                    <a:lnTo>
                      <a:pt x="5334628" y="1778750"/>
                    </a:lnTo>
                    <a:lnTo>
                      <a:pt x="5351801" y="1762028"/>
                    </a:lnTo>
                    <a:cubicBezTo>
                      <a:pt x="5354273" y="1759621"/>
                      <a:pt x="5354273" y="1759621"/>
                      <a:pt x="5354273" y="1759621"/>
                    </a:cubicBezTo>
                    <a:cubicBezTo>
                      <a:pt x="5362177" y="1744233"/>
                      <a:pt x="5362177" y="1744233"/>
                      <a:pt x="5362177" y="1744233"/>
                    </a:cubicBezTo>
                    <a:cubicBezTo>
                      <a:pt x="5377997" y="1717283"/>
                      <a:pt x="5377997" y="1717283"/>
                      <a:pt x="5377997" y="1717283"/>
                    </a:cubicBezTo>
                    <a:cubicBezTo>
                      <a:pt x="5393807" y="1682643"/>
                      <a:pt x="5393807" y="1682643"/>
                      <a:pt x="5393807" y="1682643"/>
                    </a:cubicBezTo>
                    <a:cubicBezTo>
                      <a:pt x="5401713" y="1644159"/>
                      <a:pt x="5401713" y="1644159"/>
                      <a:pt x="5401713" y="1644159"/>
                    </a:cubicBezTo>
                    <a:cubicBezTo>
                      <a:pt x="5397761" y="1574880"/>
                      <a:pt x="5397761" y="1574880"/>
                      <a:pt x="5397761" y="1574880"/>
                    </a:cubicBezTo>
                    <a:cubicBezTo>
                      <a:pt x="5397761" y="1544085"/>
                      <a:pt x="5397761" y="1544085"/>
                      <a:pt x="5397761" y="1544085"/>
                    </a:cubicBezTo>
                    <a:cubicBezTo>
                      <a:pt x="5381950" y="1520998"/>
                      <a:pt x="5381950" y="1520998"/>
                      <a:pt x="5381950" y="1520998"/>
                    </a:cubicBezTo>
                    <a:cubicBezTo>
                      <a:pt x="5366130" y="1490203"/>
                      <a:pt x="5366130" y="1490203"/>
                      <a:pt x="5366130" y="1490203"/>
                    </a:cubicBezTo>
                    <a:cubicBezTo>
                      <a:pt x="5350319" y="1474806"/>
                      <a:pt x="5350319" y="1474806"/>
                      <a:pt x="5350319" y="1474806"/>
                    </a:cubicBezTo>
                    <a:cubicBezTo>
                      <a:pt x="5338452" y="1447865"/>
                      <a:pt x="5338452" y="1447865"/>
                      <a:pt x="5338452" y="1447865"/>
                    </a:cubicBezTo>
                    <a:cubicBezTo>
                      <a:pt x="5346367" y="1428623"/>
                      <a:pt x="5346367" y="1428623"/>
                      <a:pt x="5346367" y="1428623"/>
                    </a:cubicBezTo>
                    <a:cubicBezTo>
                      <a:pt x="5354273" y="1420924"/>
                      <a:pt x="5354273" y="1420924"/>
                      <a:pt x="5354273" y="1420924"/>
                    </a:cubicBezTo>
                    <a:cubicBezTo>
                      <a:pt x="5354273" y="1405527"/>
                      <a:pt x="5354273" y="1405527"/>
                      <a:pt x="5354273" y="1405527"/>
                    </a:cubicBezTo>
                    <a:cubicBezTo>
                      <a:pt x="5346367" y="1374741"/>
                      <a:pt x="5346367" y="1374741"/>
                      <a:pt x="5346367" y="1374741"/>
                    </a:cubicBezTo>
                    <a:cubicBezTo>
                      <a:pt x="5334500" y="1363198"/>
                      <a:pt x="5334500" y="1363198"/>
                      <a:pt x="5334500" y="1363198"/>
                    </a:cubicBezTo>
                    <a:cubicBezTo>
                      <a:pt x="5346367" y="1355499"/>
                      <a:pt x="5346367" y="1355499"/>
                      <a:pt x="5346367" y="1355499"/>
                    </a:cubicBezTo>
                    <a:cubicBezTo>
                      <a:pt x="5350319" y="1336248"/>
                      <a:pt x="5350319" y="1336248"/>
                      <a:pt x="5350319" y="1336248"/>
                    </a:cubicBezTo>
                    <a:cubicBezTo>
                      <a:pt x="5354273" y="1317006"/>
                      <a:pt x="5354273" y="1317006"/>
                      <a:pt x="5354273" y="1317006"/>
                    </a:cubicBezTo>
                    <a:cubicBezTo>
                      <a:pt x="5362177" y="1305462"/>
                      <a:pt x="5362177" y="1305462"/>
                      <a:pt x="5362177" y="1305462"/>
                    </a:cubicBezTo>
                    <a:cubicBezTo>
                      <a:pt x="5362177" y="1274667"/>
                      <a:pt x="5362177" y="1274667"/>
                      <a:pt x="5362177" y="1274667"/>
                    </a:cubicBezTo>
                    <a:cubicBezTo>
                      <a:pt x="5358225" y="1259279"/>
                      <a:pt x="5358225" y="1259279"/>
                      <a:pt x="5358225" y="1259279"/>
                    </a:cubicBezTo>
                    <a:cubicBezTo>
                      <a:pt x="5362177" y="1240028"/>
                      <a:pt x="5362177" y="1240028"/>
                      <a:pt x="5362177" y="1240028"/>
                    </a:cubicBezTo>
                    <a:cubicBezTo>
                      <a:pt x="5374036" y="1224640"/>
                      <a:pt x="5374036" y="1224640"/>
                      <a:pt x="5374036" y="1224640"/>
                    </a:cubicBezTo>
                    <a:cubicBezTo>
                      <a:pt x="5381950" y="1209242"/>
                      <a:pt x="5381950" y="1209242"/>
                      <a:pt x="5381950" y="1209242"/>
                    </a:cubicBezTo>
                    <a:cubicBezTo>
                      <a:pt x="5381950" y="1190000"/>
                      <a:pt x="5381950" y="1190000"/>
                      <a:pt x="5381950" y="1190000"/>
                    </a:cubicBezTo>
                    <a:cubicBezTo>
                      <a:pt x="5397761" y="1186146"/>
                      <a:pt x="5397761" y="1186146"/>
                      <a:pt x="5397761" y="1186146"/>
                    </a:cubicBezTo>
                    <a:cubicBezTo>
                      <a:pt x="5421485" y="1186146"/>
                      <a:pt x="5421485" y="1186146"/>
                      <a:pt x="5421485" y="1186146"/>
                    </a:cubicBezTo>
                    <a:cubicBezTo>
                      <a:pt x="5429391" y="1155361"/>
                      <a:pt x="5429391" y="1155361"/>
                      <a:pt x="5429391" y="1155361"/>
                    </a:cubicBezTo>
                    <a:cubicBezTo>
                      <a:pt x="5433343" y="1147662"/>
                      <a:pt x="5433343" y="1147662"/>
                      <a:pt x="5433343" y="1147662"/>
                    </a:cubicBezTo>
                    <a:cubicBezTo>
                      <a:pt x="5441249" y="1143808"/>
                      <a:pt x="5441249" y="1143808"/>
                      <a:pt x="5441249" y="1143808"/>
                    </a:cubicBezTo>
                    <a:cubicBezTo>
                      <a:pt x="5453116" y="1178447"/>
                      <a:pt x="5453116" y="1178447"/>
                      <a:pt x="5453116" y="1178447"/>
                    </a:cubicBezTo>
                    <a:cubicBezTo>
                      <a:pt x="5437295" y="1197689"/>
                      <a:pt x="5437295" y="1197689"/>
                      <a:pt x="5437295" y="1197689"/>
                    </a:cubicBezTo>
                    <a:cubicBezTo>
                      <a:pt x="5437295" y="1205388"/>
                      <a:pt x="5437295" y="1205388"/>
                      <a:pt x="5437295" y="1205388"/>
                    </a:cubicBezTo>
                    <a:cubicBezTo>
                      <a:pt x="5437295" y="1205388"/>
                      <a:pt x="5441249" y="1209242"/>
                      <a:pt x="5445210" y="1209242"/>
                    </a:cubicBezTo>
                    <a:cubicBezTo>
                      <a:pt x="5449164" y="1209242"/>
                      <a:pt x="5449164" y="1209242"/>
                      <a:pt x="5449164" y="1209242"/>
                    </a:cubicBezTo>
                    <a:cubicBezTo>
                      <a:pt x="5449164" y="1209242"/>
                      <a:pt x="5457068" y="1205388"/>
                      <a:pt x="5457068" y="1205388"/>
                    </a:cubicBezTo>
                    <a:cubicBezTo>
                      <a:pt x="5457068" y="1201543"/>
                      <a:pt x="5461021" y="1190000"/>
                      <a:pt x="5461021" y="1190000"/>
                    </a:cubicBezTo>
                    <a:cubicBezTo>
                      <a:pt x="5464973" y="1186146"/>
                      <a:pt x="5464973" y="1186146"/>
                      <a:pt x="5464973" y="1186146"/>
                    </a:cubicBezTo>
                    <a:cubicBezTo>
                      <a:pt x="5468925" y="1166904"/>
                      <a:pt x="5468925" y="1166904"/>
                      <a:pt x="5468925" y="1166904"/>
                    </a:cubicBezTo>
                    <a:cubicBezTo>
                      <a:pt x="5468925" y="1155361"/>
                      <a:pt x="5468925" y="1155361"/>
                      <a:pt x="5468925" y="1155361"/>
                    </a:cubicBezTo>
                    <a:cubicBezTo>
                      <a:pt x="5468925" y="1139963"/>
                      <a:pt x="5468925" y="1139963"/>
                      <a:pt x="5468925" y="1139963"/>
                    </a:cubicBezTo>
                    <a:cubicBezTo>
                      <a:pt x="5468925" y="1124566"/>
                      <a:pt x="5468925" y="1124566"/>
                      <a:pt x="5468925" y="1124566"/>
                    </a:cubicBezTo>
                    <a:cubicBezTo>
                      <a:pt x="5480794" y="1109168"/>
                      <a:pt x="5480794" y="1109168"/>
                      <a:pt x="5480794" y="1109168"/>
                    </a:cubicBezTo>
                    <a:cubicBezTo>
                      <a:pt x="5488698" y="1101469"/>
                      <a:pt x="5488698" y="1101469"/>
                      <a:pt x="5488698" y="1101469"/>
                    </a:cubicBezTo>
                    <a:cubicBezTo>
                      <a:pt x="5508461" y="1097625"/>
                      <a:pt x="5508461" y="1097625"/>
                      <a:pt x="5508461" y="1097625"/>
                    </a:cubicBezTo>
                    <a:cubicBezTo>
                      <a:pt x="5516376" y="1089926"/>
                      <a:pt x="5516376" y="1089926"/>
                      <a:pt x="5516376" y="1089926"/>
                    </a:cubicBezTo>
                    <a:cubicBezTo>
                      <a:pt x="5500556" y="1074529"/>
                      <a:pt x="5500556" y="1074529"/>
                      <a:pt x="5500556" y="1074529"/>
                    </a:cubicBezTo>
                    <a:cubicBezTo>
                      <a:pt x="5496604" y="1062985"/>
                      <a:pt x="5496604" y="1062985"/>
                      <a:pt x="5496604" y="1062985"/>
                    </a:cubicBezTo>
                    <a:cubicBezTo>
                      <a:pt x="5504509" y="1051442"/>
                      <a:pt x="5504509" y="1051442"/>
                      <a:pt x="5504509" y="1051442"/>
                    </a:cubicBezTo>
                    <a:cubicBezTo>
                      <a:pt x="5512424" y="1039889"/>
                      <a:pt x="5512424" y="1039889"/>
                      <a:pt x="5512424" y="1039889"/>
                    </a:cubicBezTo>
                    <a:cubicBezTo>
                      <a:pt x="5516376" y="1036044"/>
                      <a:pt x="5516376" y="1036044"/>
                      <a:pt x="5516376" y="1036044"/>
                    </a:cubicBezTo>
                    <a:cubicBezTo>
                      <a:pt x="5516376" y="1028346"/>
                      <a:pt x="5516376" y="1028346"/>
                      <a:pt x="5516376" y="1028346"/>
                    </a:cubicBezTo>
                    <a:cubicBezTo>
                      <a:pt x="5520328" y="1024492"/>
                      <a:pt x="5520328" y="1024492"/>
                      <a:pt x="5520328" y="1024492"/>
                    </a:cubicBezTo>
                    <a:cubicBezTo>
                      <a:pt x="5520328" y="1024492"/>
                      <a:pt x="5520328" y="1024492"/>
                      <a:pt x="5524282" y="1024492"/>
                    </a:cubicBezTo>
                    <a:cubicBezTo>
                      <a:pt x="5524282" y="1024492"/>
                      <a:pt x="5540092" y="1020647"/>
                      <a:pt x="5540092" y="1020647"/>
                    </a:cubicBezTo>
                    <a:cubicBezTo>
                      <a:pt x="5548006" y="1020647"/>
                      <a:pt x="5548006" y="1020647"/>
                      <a:pt x="5548006" y="1020647"/>
                    </a:cubicBezTo>
                    <a:cubicBezTo>
                      <a:pt x="5540092" y="1009103"/>
                      <a:pt x="5540092" y="1009103"/>
                      <a:pt x="5540092" y="1009103"/>
                    </a:cubicBezTo>
                    <a:cubicBezTo>
                      <a:pt x="5524282" y="997551"/>
                      <a:pt x="5524282" y="997551"/>
                      <a:pt x="5524282" y="997551"/>
                    </a:cubicBezTo>
                    <a:cubicBezTo>
                      <a:pt x="5516376" y="989852"/>
                      <a:pt x="5516376" y="989852"/>
                      <a:pt x="5516376" y="989852"/>
                    </a:cubicBezTo>
                    <a:cubicBezTo>
                      <a:pt x="5504509" y="982163"/>
                      <a:pt x="5504509" y="982163"/>
                      <a:pt x="5504509" y="982163"/>
                    </a:cubicBezTo>
                    <a:cubicBezTo>
                      <a:pt x="5484746" y="974464"/>
                      <a:pt x="5484746" y="974464"/>
                      <a:pt x="5484746" y="974464"/>
                    </a:cubicBezTo>
                    <a:cubicBezTo>
                      <a:pt x="5449164" y="970610"/>
                      <a:pt x="5449164" y="970610"/>
                      <a:pt x="5449164" y="970610"/>
                    </a:cubicBezTo>
                    <a:close/>
                    <a:moveTo>
                      <a:pt x="4545885" y="912118"/>
                    </a:moveTo>
                    <a:lnTo>
                      <a:pt x="4534207" y="921200"/>
                    </a:lnTo>
                    <a:lnTo>
                      <a:pt x="4534207" y="927075"/>
                    </a:lnTo>
                    <a:lnTo>
                      <a:pt x="4537434" y="929012"/>
                    </a:lnTo>
                    <a:lnTo>
                      <a:pt x="4537761" y="920047"/>
                    </a:lnTo>
                    <a:cubicBezTo>
                      <a:pt x="4537761" y="920047"/>
                      <a:pt x="4537761" y="920047"/>
                      <a:pt x="4539736" y="918120"/>
                    </a:cubicBezTo>
                    <a:close/>
                    <a:moveTo>
                      <a:pt x="756357" y="661392"/>
                    </a:moveTo>
                    <a:lnTo>
                      <a:pt x="756358" y="663733"/>
                    </a:lnTo>
                    <a:cubicBezTo>
                      <a:pt x="756358" y="663733"/>
                      <a:pt x="756358" y="663733"/>
                      <a:pt x="757841" y="664214"/>
                    </a:cubicBezTo>
                    <a:lnTo>
                      <a:pt x="758205" y="664331"/>
                    </a:lnTo>
                    <a:lnTo>
                      <a:pt x="758205" y="661392"/>
                    </a:lnTo>
                    <a:close/>
                    <a:moveTo>
                      <a:pt x="720740" y="645530"/>
                    </a:moveTo>
                    <a:lnTo>
                      <a:pt x="720740" y="648363"/>
                    </a:lnTo>
                    <a:cubicBezTo>
                      <a:pt x="720740" y="648363"/>
                      <a:pt x="720740" y="648363"/>
                      <a:pt x="724701" y="656053"/>
                    </a:cubicBezTo>
                    <a:lnTo>
                      <a:pt x="726127" y="656514"/>
                    </a:lnTo>
                    <a:lnTo>
                      <a:pt x="723207" y="650815"/>
                    </a:lnTo>
                    <a:cubicBezTo>
                      <a:pt x="722713" y="649854"/>
                      <a:pt x="722713" y="649854"/>
                      <a:pt x="722713" y="649854"/>
                    </a:cubicBezTo>
                    <a:cubicBezTo>
                      <a:pt x="722713" y="646012"/>
                      <a:pt x="722713" y="646012"/>
                      <a:pt x="722713" y="646012"/>
                    </a:cubicBezTo>
                    <a:close/>
                    <a:moveTo>
                      <a:pt x="3889429" y="506825"/>
                    </a:moveTo>
                    <a:lnTo>
                      <a:pt x="3889794" y="508595"/>
                    </a:lnTo>
                    <a:lnTo>
                      <a:pt x="3889794" y="508249"/>
                    </a:lnTo>
                    <a:close/>
                    <a:moveTo>
                      <a:pt x="7620829" y="326734"/>
                    </a:moveTo>
                    <a:lnTo>
                      <a:pt x="7681538" y="363033"/>
                    </a:lnTo>
                    <a:lnTo>
                      <a:pt x="7690876" y="376646"/>
                    </a:lnTo>
                    <a:lnTo>
                      <a:pt x="7700214" y="408411"/>
                    </a:lnTo>
                    <a:lnTo>
                      <a:pt x="7709556" y="444716"/>
                    </a:lnTo>
                    <a:lnTo>
                      <a:pt x="7718895" y="467410"/>
                    </a:lnTo>
                    <a:lnTo>
                      <a:pt x="7728232" y="508247"/>
                    </a:lnTo>
                    <a:lnTo>
                      <a:pt x="7746913" y="549086"/>
                    </a:lnTo>
                    <a:lnTo>
                      <a:pt x="7751580" y="580853"/>
                    </a:lnTo>
                    <a:lnTo>
                      <a:pt x="7765589" y="603545"/>
                    </a:lnTo>
                    <a:lnTo>
                      <a:pt x="7784269" y="612618"/>
                    </a:lnTo>
                    <a:lnTo>
                      <a:pt x="7802945" y="612618"/>
                    </a:lnTo>
                    <a:lnTo>
                      <a:pt x="7812287" y="608085"/>
                    </a:lnTo>
                    <a:lnTo>
                      <a:pt x="7826297" y="603545"/>
                    </a:lnTo>
                    <a:lnTo>
                      <a:pt x="7830964" y="617158"/>
                    </a:lnTo>
                    <a:lnTo>
                      <a:pt x="7830964" y="635311"/>
                    </a:lnTo>
                    <a:lnTo>
                      <a:pt x="7835635" y="657996"/>
                    </a:lnTo>
                    <a:lnTo>
                      <a:pt x="7844973" y="676149"/>
                    </a:lnTo>
                    <a:lnTo>
                      <a:pt x="7854311" y="676149"/>
                    </a:lnTo>
                    <a:lnTo>
                      <a:pt x="7872991" y="676149"/>
                    </a:lnTo>
                    <a:lnTo>
                      <a:pt x="7882330" y="698842"/>
                    </a:lnTo>
                    <a:lnTo>
                      <a:pt x="7891672" y="703381"/>
                    </a:lnTo>
                    <a:lnTo>
                      <a:pt x="7891672" y="707915"/>
                    </a:lnTo>
                    <a:lnTo>
                      <a:pt x="7882330" y="716995"/>
                    </a:lnTo>
                    <a:lnTo>
                      <a:pt x="7887000" y="726068"/>
                    </a:lnTo>
                    <a:lnTo>
                      <a:pt x="7896339" y="726068"/>
                    </a:lnTo>
                    <a:lnTo>
                      <a:pt x="7901010" y="726068"/>
                    </a:lnTo>
                    <a:lnTo>
                      <a:pt x="7905681" y="730608"/>
                    </a:lnTo>
                    <a:lnTo>
                      <a:pt x="7901010" y="757834"/>
                    </a:lnTo>
                    <a:lnTo>
                      <a:pt x="7891672" y="766906"/>
                    </a:lnTo>
                    <a:lnTo>
                      <a:pt x="7872991" y="766906"/>
                    </a:lnTo>
                    <a:lnTo>
                      <a:pt x="7858982" y="780526"/>
                    </a:lnTo>
                    <a:lnTo>
                      <a:pt x="7854311" y="785059"/>
                    </a:lnTo>
                    <a:lnTo>
                      <a:pt x="7844973" y="785059"/>
                    </a:lnTo>
                    <a:lnTo>
                      <a:pt x="7844973" y="798671"/>
                    </a:lnTo>
                    <a:lnTo>
                      <a:pt x="7840306" y="803212"/>
                    </a:lnTo>
                    <a:lnTo>
                      <a:pt x="7830964" y="803212"/>
                    </a:lnTo>
                    <a:lnTo>
                      <a:pt x="7812287" y="803212"/>
                    </a:lnTo>
                    <a:lnTo>
                      <a:pt x="7812287" y="830438"/>
                    </a:lnTo>
                    <a:lnTo>
                      <a:pt x="7802945" y="830438"/>
                    </a:lnTo>
                    <a:lnTo>
                      <a:pt x="7798278" y="830438"/>
                    </a:lnTo>
                    <a:lnTo>
                      <a:pt x="7802945" y="848590"/>
                    </a:lnTo>
                    <a:lnTo>
                      <a:pt x="7793608" y="853130"/>
                    </a:lnTo>
                    <a:lnTo>
                      <a:pt x="7779599" y="844057"/>
                    </a:lnTo>
                    <a:lnTo>
                      <a:pt x="7765589" y="830438"/>
                    </a:lnTo>
                    <a:lnTo>
                      <a:pt x="7760922" y="834977"/>
                    </a:lnTo>
                    <a:lnTo>
                      <a:pt x="7760922" y="844057"/>
                    </a:lnTo>
                    <a:lnTo>
                      <a:pt x="7770260" y="853130"/>
                    </a:lnTo>
                    <a:lnTo>
                      <a:pt x="7779599" y="862203"/>
                    </a:lnTo>
                    <a:lnTo>
                      <a:pt x="7765589" y="875823"/>
                    </a:lnTo>
                    <a:lnTo>
                      <a:pt x="7751580" y="880356"/>
                    </a:lnTo>
                    <a:lnTo>
                      <a:pt x="7751580" y="862203"/>
                    </a:lnTo>
                    <a:lnTo>
                      <a:pt x="7751580" y="853130"/>
                    </a:lnTo>
                    <a:lnTo>
                      <a:pt x="7737571" y="848590"/>
                    </a:lnTo>
                    <a:lnTo>
                      <a:pt x="7728232" y="853130"/>
                    </a:lnTo>
                    <a:lnTo>
                      <a:pt x="7728232" y="871282"/>
                    </a:lnTo>
                    <a:lnTo>
                      <a:pt x="7728232" y="880356"/>
                    </a:lnTo>
                    <a:lnTo>
                      <a:pt x="7704886" y="880356"/>
                    </a:lnTo>
                    <a:lnTo>
                      <a:pt x="7700214" y="871282"/>
                    </a:lnTo>
                    <a:lnTo>
                      <a:pt x="7681538" y="853130"/>
                    </a:lnTo>
                    <a:lnTo>
                      <a:pt x="7681538" y="862203"/>
                    </a:lnTo>
                    <a:lnTo>
                      <a:pt x="7676867" y="875823"/>
                    </a:lnTo>
                    <a:lnTo>
                      <a:pt x="7676867" y="884896"/>
                    </a:lnTo>
                    <a:lnTo>
                      <a:pt x="7681538" y="898509"/>
                    </a:lnTo>
                    <a:lnTo>
                      <a:pt x="7681538" y="907589"/>
                    </a:lnTo>
                    <a:lnTo>
                      <a:pt x="7676867" y="925735"/>
                    </a:lnTo>
                    <a:lnTo>
                      <a:pt x="7681538" y="939354"/>
                    </a:lnTo>
                    <a:lnTo>
                      <a:pt x="7676867" y="957500"/>
                    </a:lnTo>
                    <a:lnTo>
                      <a:pt x="7672196" y="966580"/>
                    </a:lnTo>
                    <a:lnTo>
                      <a:pt x="7658191" y="971113"/>
                    </a:lnTo>
                    <a:lnTo>
                      <a:pt x="7644182" y="957500"/>
                    </a:lnTo>
                    <a:lnTo>
                      <a:pt x="7634838" y="957500"/>
                    </a:lnTo>
                    <a:lnTo>
                      <a:pt x="7639510" y="980193"/>
                    </a:lnTo>
                    <a:lnTo>
                      <a:pt x="7634838" y="993805"/>
                    </a:lnTo>
                    <a:lnTo>
                      <a:pt x="7620829" y="998346"/>
                    </a:lnTo>
                    <a:lnTo>
                      <a:pt x="7611492" y="993805"/>
                    </a:lnTo>
                    <a:lnTo>
                      <a:pt x="7592816" y="993805"/>
                    </a:lnTo>
                    <a:lnTo>
                      <a:pt x="7597483" y="1002878"/>
                    </a:lnTo>
                    <a:lnTo>
                      <a:pt x="7602154" y="1002878"/>
                    </a:lnTo>
                    <a:lnTo>
                      <a:pt x="7602154" y="1007419"/>
                    </a:lnTo>
                    <a:lnTo>
                      <a:pt x="7602154" y="1021031"/>
                    </a:lnTo>
                    <a:lnTo>
                      <a:pt x="7597483" y="1021031"/>
                    </a:lnTo>
                    <a:lnTo>
                      <a:pt x="7592816" y="1016499"/>
                    </a:lnTo>
                    <a:lnTo>
                      <a:pt x="7583473" y="1007419"/>
                    </a:lnTo>
                    <a:lnTo>
                      <a:pt x="7583473" y="1021031"/>
                    </a:lnTo>
                    <a:lnTo>
                      <a:pt x="7578806" y="1025571"/>
                    </a:lnTo>
                    <a:lnTo>
                      <a:pt x="7569464" y="1030111"/>
                    </a:lnTo>
                    <a:lnTo>
                      <a:pt x="7569464" y="1025571"/>
                    </a:lnTo>
                    <a:lnTo>
                      <a:pt x="7564797" y="1021031"/>
                    </a:lnTo>
                    <a:lnTo>
                      <a:pt x="7555455" y="1030111"/>
                    </a:lnTo>
                    <a:lnTo>
                      <a:pt x="7555455" y="1034644"/>
                    </a:lnTo>
                    <a:lnTo>
                      <a:pt x="7546116" y="1043724"/>
                    </a:lnTo>
                    <a:lnTo>
                      <a:pt x="7546116" y="1048264"/>
                    </a:lnTo>
                    <a:lnTo>
                      <a:pt x="7546116" y="1057338"/>
                    </a:lnTo>
                    <a:lnTo>
                      <a:pt x="7550788" y="1057338"/>
                    </a:lnTo>
                    <a:lnTo>
                      <a:pt x="7564797" y="1057338"/>
                    </a:lnTo>
                    <a:lnTo>
                      <a:pt x="7564797" y="1080030"/>
                    </a:lnTo>
                    <a:lnTo>
                      <a:pt x="7550788" y="1080030"/>
                    </a:lnTo>
                    <a:lnTo>
                      <a:pt x="7546116" y="1080030"/>
                    </a:lnTo>
                    <a:lnTo>
                      <a:pt x="7536779" y="1080030"/>
                    </a:lnTo>
                    <a:lnTo>
                      <a:pt x="7536779" y="1093643"/>
                    </a:lnTo>
                    <a:lnTo>
                      <a:pt x="7532107" y="1102716"/>
                    </a:lnTo>
                    <a:lnTo>
                      <a:pt x="7532107" y="1116328"/>
                    </a:lnTo>
                    <a:lnTo>
                      <a:pt x="7522770" y="1116328"/>
                    </a:lnTo>
                    <a:lnTo>
                      <a:pt x="7518098" y="1125408"/>
                    </a:lnTo>
                    <a:lnTo>
                      <a:pt x="7518098" y="1134481"/>
                    </a:lnTo>
                    <a:lnTo>
                      <a:pt x="7518098" y="1148094"/>
                    </a:lnTo>
                    <a:lnTo>
                      <a:pt x="7518098" y="1152634"/>
                    </a:lnTo>
                    <a:lnTo>
                      <a:pt x="7513432" y="1166247"/>
                    </a:lnTo>
                    <a:lnTo>
                      <a:pt x="7513432" y="1175327"/>
                    </a:lnTo>
                    <a:lnTo>
                      <a:pt x="7508666" y="1171159"/>
                    </a:lnTo>
                    <a:lnTo>
                      <a:pt x="7499423" y="1207092"/>
                    </a:lnTo>
                    <a:lnTo>
                      <a:pt x="7504092" y="1220705"/>
                    </a:lnTo>
                    <a:lnTo>
                      <a:pt x="7466735" y="1234317"/>
                    </a:lnTo>
                    <a:lnTo>
                      <a:pt x="7462066" y="1257010"/>
                    </a:lnTo>
                    <a:lnTo>
                      <a:pt x="7289290" y="1297852"/>
                    </a:lnTo>
                    <a:lnTo>
                      <a:pt x="7279950" y="1266085"/>
                    </a:lnTo>
                    <a:lnTo>
                      <a:pt x="7284619" y="1225242"/>
                    </a:lnTo>
                    <a:lnTo>
                      <a:pt x="7279950" y="1175325"/>
                    </a:lnTo>
                    <a:lnTo>
                      <a:pt x="7275281" y="1125407"/>
                    </a:lnTo>
                    <a:lnTo>
                      <a:pt x="7289290" y="1057340"/>
                    </a:lnTo>
                    <a:lnTo>
                      <a:pt x="7289290" y="998347"/>
                    </a:lnTo>
                    <a:lnTo>
                      <a:pt x="7331316" y="966584"/>
                    </a:lnTo>
                    <a:lnTo>
                      <a:pt x="7331316" y="948429"/>
                    </a:lnTo>
                    <a:lnTo>
                      <a:pt x="7317307" y="930279"/>
                    </a:lnTo>
                    <a:lnTo>
                      <a:pt x="7317307" y="907592"/>
                    </a:lnTo>
                    <a:lnTo>
                      <a:pt x="7317307" y="871287"/>
                    </a:lnTo>
                    <a:lnTo>
                      <a:pt x="7303298" y="853137"/>
                    </a:lnTo>
                    <a:lnTo>
                      <a:pt x="7312638" y="834982"/>
                    </a:lnTo>
                    <a:lnTo>
                      <a:pt x="7317307" y="821369"/>
                    </a:lnTo>
                    <a:lnTo>
                      <a:pt x="7317307" y="798681"/>
                    </a:lnTo>
                    <a:lnTo>
                      <a:pt x="7340655" y="798681"/>
                    </a:lnTo>
                    <a:lnTo>
                      <a:pt x="7359333" y="794144"/>
                    </a:lnTo>
                    <a:lnTo>
                      <a:pt x="7447558" y="1073717"/>
                    </a:lnTo>
                    <a:lnTo>
                      <a:pt x="7359335" y="794139"/>
                    </a:lnTo>
                    <a:lnTo>
                      <a:pt x="7364002" y="780526"/>
                    </a:lnTo>
                    <a:lnTo>
                      <a:pt x="7392020" y="780526"/>
                    </a:lnTo>
                    <a:lnTo>
                      <a:pt x="7392020" y="757834"/>
                    </a:lnTo>
                    <a:lnTo>
                      <a:pt x="7406029" y="753293"/>
                    </a:lnTo>
                    <a:lnTo>
                      <a:pt x="7406029" y="721528"/>
                    </a:lnTo>
                    <a:lnTo>
                      <a:pt x="7415367" y="698842"/>
                    </a:lnTo>
                    <a:lnTo>
                      <a:pt x="7415367" y="671616"/>
                    </a:lnTo>
                    <a:lnTo>
                      <a:pt x="7424705" y="657996"/>
                    </a:lnTo>
                    <a:lnTo>
                      <a:pt x="7429376" y="648923"/>
                    </a:lnTo>
                    <a:lnTo>
                      <a:pt x="7420038" y="639850"/>
                    </a:lnTo>
                    <a:lnTo>
                      <a:pt x="7415367" y="617158"/>
                    </a:lnTo>
                    <a:lnTo>
                      <a:pt x="7420038" y="571780"/>
                    </a:lnTo>
                    <a:lnTo>
                      <a:pt x="7429376" y="530941"/>
                    </a:lnTo>
                    <a:lnTo>
                      <a:pt x="7452724" y="476482"/>
                    </a:lnTo>
                    <a:lnTo>
                      <a:pt x="7462066" y="426564"/>
                    </a:lnTo>
                    <a:lnTo>
                      <a:pt x="7485414" y="358492"/>
                    </a:lnTo>
                    <a:lnTo>
                      <a:pt x="7494751" y="349419"/>
                    </a:lnTo>
                    <a:lnTo>
                      <a:pt x="7499423" y="349419"/>
                    </a:lnTo>
                    <a:lnTo>
                      <a:pt x="7518098" y="353960"/>
                    </a:lnTo>
                    <a:lnTo>
                      <a:pt x="7541451" y="367572"/>
                    </a:lnTo>
                    <a:lnTo>
                      <a:pt x="7555455" y="376646"/>
                    </a:lnTo>
                    <a:lnTo>
                      <a:pt x="7569464" y="376646"/>
                    </a:lnTo>
                    <a:lnTo>
                      <a:pt x="7592816" y="358492"/>
                    </a:lnTo>
                    <a:lnTo>
                      <a:pt x="7606820" y="340346"/>
                    </a:lnTo>
                    <a:close/>
                    <a:moveTo>
                      <a:pt x="687232" y="0"/>
                    </a:moveTo>
                    <a:cubicBezTo>
                      <a:pt x="687232" y="0"/>
                      <a:pt x="911974" y="61524"/>
                      <a:pt x="959288" y="73061"/>
                    </a:cubicBezTo>
                    <a:cubicBezTo>
                      <a:pt x="1002657" y="84593"/>
                      <a:pt x="1294421" y="161502"/>
                      <a:pt x="1314140" y="165342"/>
                    </a:cubicBezTo>
                    <a:cubicBezTo>
                      <a:pt x="1333858" y="173039"/>
                      <a:pt x="1357509" y="173039"/>
                      <a:pt x="1357509" y="173039"/>
                    </a:cubicBezTo>
                    <a:lnTo>
                      <a:pt x="1400887" y="180729"/>
                    </a:lnTo>
                    <a:lnTo>
                      <a:pt x="1399289" y="188098"/>
                    </a:lnTo>
                    <a:lnTo>
                      <a:pt x="1399992" y="188245"/>
                    </a:lnTo>
                    <a:lnTo>
                      <a:pt x="1402445" y="176985"/>
                    </a:lnTo>
                    <a:cubicBezTo>
                      <a:pt x="1402445" y="176985"/>
                      <a:pt x="1402445" y="176985"/>
                      <a:pt x="1528933" y="207731"/>
                    </a:cubicBezTo>
                    <a:lnTo>
                      <a:pt x="1528710" y="208811"/>
                    </a:lnTo>
                    <a:lnTo>
                      <a:pt x="1546127" y="212475"/>
                    </a:lnTo>
                    <a:cubicBezTo>
                      <a:pt x="1626440" y="229281"/>
                      <a:pt x="1963256" y="298827"/>
                      <a:pt x="2212298" y="335918"/>
                    </a:cubicBezTo>
                    <a:cubicBezTo>
                      <a:pt x="2445536" y="370601"/>
                      <a:pt x="3030587" y="439964"/>
                      <a:pt x="3030587" y="439964"/>
                    </a:cubicBezTo>
                    <a:lnTo>
                      <a:pt x="3030561" y="440233"/>
                    </a:lnTo>
                    <a:lnTo>
                      <a:pt x="3040751" y="441180"/>
                    </a:lnTo>
                    <a:cubicBezTo>
                      <a:pt x="3088913" y="445639"/>
                      <a:pt x="3286116" y="463687"/>
                      <a:pt x="3358931" y="467046"/>
                    </a:cubicBezTo>
                    <a:cubicBezTo>
                      <a:pt x="3489700" y="474719"/>
                      <a:pt x="3885968" y="490069"/>
                      <a:pt x="3885968" y="490069"/>
                    </a:cubicBezTo>
                    <a:lnTo>
                      <a:pt x="3885973" y="490092"/>
                    </a:lnTo>
                    <a:lnTo>
                      <a:pt x="4127952" y="490092"/>
                    </a:lnTo>
                    <a:lnTo>
                      <a:pt x="4137285" y="471944"/>
                    </a:lnTo>
                    <a:lnTo>
                      <a:pt x="4146625" y="462867"/>
                    </a:lnTo>
                    <a:lnTo>
                      <a:pt x="4146625" y="417493"/>
                    </a:lnTo>
                    <a:lnTo>
                      <a:pt x="4165306" y="426562"/>
                    </a:lnTo>
                    <a:lnTo>
                      <a:pt x="4174647" y="440179"/>
                    </a:lnTo>
                    <a:lnTo>
                      <a:pt x="4155966" y="453788"/>
                    </a:lnTo>
                    <a:lnTo>
                      <a:pt x="4151295" y="471944"/>
                    </a:lnTo>
                    <a:lnTo>
                      <a:pt x="4137285" y="490092"/>
                    </a:lnTo>
                    <a:lnTo>
                      <a:pt x="4141954" y="508249"/>
                    </a:lnTo>
                    <a:lnTo>
                      <a:pt x="4155966" y="508249"/>
                    </a:lnTo>
                    <a:lnTo>
                      <a:pt x="4174647" y="508249"/>
                    </a:lnTo>
                    <a:lnTo>
                      <a:pt x="4193319" y="508249"/>
                    </a:lnTo>
                    <a:lnTo>
                      <a:pt x="4202660" y="526395"/>
                    </a:lnTo>
                    <a:lnTo>
                      <a:pt x="4226011" y="562700"/>
                    </a:lnTo>
                    <a:lnTo>
                      <a:pt x="4258695" y="571779"/>
                    </a:lnTo>
                    <a:lnTo>
                      <a:pt x="4277376" y="571779"/>
                    </a:lnTo>
                    <a:lnTo>
                      <a:pt x="4291386" y="571779"/>
                    </a:lnTo>
                    <a:lnTo>
                      <a:pt x="4319400" y="594465"/>
                    </a:lnTo>
                    <a:lnTo>
                      <a:pt x="4338081" y="594465"/>
                    </a:lnTo>
                    <a:lnTo>
                      <a:pt x="4352092" y="576318"/>
                    </a:lnTo>
                    <a:lnTo>
                      <a:pt x="4375435" y="576318"/>
                    </a:lnTo>
                    <a:lnTo>
                      <a:pt x="4394116" y="576318"/>
                    </a:lnTo>
                    <a:lnTo>
                      <a:pt x="4417468" y="576318"/>
                    </a:lnTo>
                    <a:lnTo>
                      <a:pt x="4440811" y="576318"/>
                    </a:lnTo>
                    <a:lnTo>
                      <a:pt x="4459492" y="580856"/>
                    </a:lnTo>
                    <a:lnTo>
                      <a:pt x="4445480" y="594465"/>
                    </a:lnTo>
                    <a:lnTo>
                      <a:pt x="4417468" y="580856"/>
                    </a:lnTo>
                    <a:lnTo>
                      <a:pt x="4440811" y="603543"/>
                    </a:lnTo>
                    <a:lnTo>
                      <a:pt x="4482843" y="608082"/>
                    </a:lnTo>
                    <a:lnTo>
                      <a:pt x="4487512" y="612621"/>
                    </a:lnTo>
                    <a:lnTo>
                      <a:pt x="4506186" y="621700"/>
                    </a:lnTo>
                    <a:lnTo>
                      <a:pt x="4520197" y="621700"/>
                    </a:lnTo>
                    <a:lnTo>
                      <a:pt x="4571562" y="635308"/>
                    </a:lnTo>
                    <a:lnTo>
                      <a:pt x="4590243" y="648925"/>
                    </a:lnTo>
                    <a:lnTo>
                      <a:pt x="4604253" y="667072"/>
                    </a:lnTo>
                    <a:lnTo>
                      <a:pt x="4641607" y="667072"/>
                    </a:lnTo>
                    <a:lnTo>
                      <a:pt x="4660288" y="653465"/>
                    </a:lnTo>
                    <a:lnTo>
                      <a:pt x="4674299" y="639847"/>
                    </a:lnTo>
                    <a:lnTo>
                      <a:pt x="4739667" y="653465"/>
                    </a:lnTo>
                    <a:lnTo>
                      <a:pt x="4819052" y="657995"/>
                    </a:lnTo>
                    <a:lnTo>
                      <a:pt x="4856414" y="667072"/>
                    </a:lnTo>
                    <a:lnTo>
                      <a:pt x="4749006" y="730602"/>
                    </a:lnTo>
                    <a:lnTo>
                      <a:pt x="4674299" y="780523"/>
                    </a:lnTo>
                    <a:lnTo>
                      <a:pt x="4636936" y="830436"/>
                    </a:lnTo>
                    <a:lnTo>
                      <a:pt x="4557550" y="903044"/>
                    </a:lnTo>
                    <a:lnTo>
                      <a:pt x="4554427" y="905473"/>
                    </a:lnTo>
                    <a:lnTo>
                      <a:pt x="4555041" y="906072"/>
                    </a:lnTo>
                    <a:cubicBezTo>
                      <a:pt x="4556521" y="907518"/>
                      <a:pt x="4559483" y="910411"/>
                      <a:pt x="4565406" y="916194"/>
                    </a:cubicBezTo>
                    <a:cubicBezTo>
                      <a:pt x="4565406" y="916194"/>
                      <a:pt x="4565406" y="916194"/>
                      <a:pt x="4585153" y="923908"/>
                    </a:cubicBezTo>
                    <a:cubicBezTo>
                      <a:pt x="4585153" y="923908"/>
                      <a:pt x="4585153" y="923908"/>
                      <a:pt x="4600951" y="923908"/>
                    </a:cubicBezTo>
                    <a:cubicBezTo>
                      <a:pt x="4600951" y="923908"/>
                      <a:pt x="4600951" y="923908"/>
                      <a:pt x="4608849" y="912334"/>
                    </a:cubicBezTo>
                    <a:cubicBezTo>
                      <a:pt x="4608849" y="912334"/>
                      <a:pt x="4608849" y="912334"/>
                      <a:pt x="4640444" y="896912"/>
                    </a:cubicBezTo>
                    <a:cubicBezTo>
                      <a:pt x="4640444" y="896912"/>
                      <a:pt x="4640444" y="896912"/>
                      <a:pt x="4660191" y="885345"/>
                    </a:cubicBezTo>
                    <a:cubicBezTo>
                      <a:pt x="4660191" y="885345"/>
                      <a:pt x="4660191" y="885345"/>
                      <a:pt x="4679938" y="877631"/>
                    </a:cubicBezTo>
                    <a:cubicBezTo>
                      <a:pt x="4679938" y="877631"/>
                      <a:pt x="4679938" y="877631"/>
                      <a:pt x="4695734" y="873777"/>
                    </a:cubicBezTo>
                    <a:cubicBezTo>
                      <a:pt x="4695734" y="873777"/>
                      <a:pt x="4695734" y="873777"/>
                      <a:pt x="4711532" y="866063"/>
                    </a:cubicBezTo>
                    <a:cubicBezTo>
                      <a:pt x="4711532" y="866063"/>
                      <a:pt x="4711532" y="866063"/>
                      <a:pt x="4719438" y="862210"/>
                    </a:cubicBezTo>
                    <a:cubicBezTo>
                      <a:pt x="4719438" y="862210"/>
                      <a:pt x="4719438" y="862210"/>
                      <a:pt x="4731286" y="869917"/>
                    </a:cubicBezTo>
                    <a:cubicBezTo>
                      <a:pt x="4731286" y="869917"/>
                      <a:pt x="4731286" y="869917"/>
                      <a:pt x="4727336" y="889198"/>
                    </a:cubicBezTo>
                    <a:cubicBezTo>
                      <a:pt x="4727336" y="889198"/>
                      <a:pt x="4727336" y="889198"/>
                      <a:pt x="4723388" y="896912"/>
                    </a:cubicBezTo>
                    <a:cubicBezTo>
                      <a:pt x="4723388" y="896912"/>
                      <a:pt x="4723388" y="896912"/>
                      <a:pt x="4719438" y="920047"/>
                    </a:cubicBezTo>
                    <a:cubicBezTo>
                      <a:pt x="4719438" y="920047"/>
                      <a:pt x="4719438" y="920047"/>
                      <a:pt x="4715481" y="927761"/>
                    </a:cubicBezTo>
                    <a:cubicBezTo>
                      <a:pt x="4715481" y="927761"/>
                      <a:pt x="4715481" y="927761"/>
                      <a:pt x="4719438" y="931615"/>
                    </a:cubicBezTo>
                    <a:cubicBezTo>
                      <a:pt x="4719438" y="931615"/>
                      <a:pt x="4719438" y="931615"/>
                      <a:pt x="4731286" y="927761"/>
                    </a:cubicBezTo>
                    <a:cubicBezTo>
                      <a:pt x="4731286" y="927761"/>
                      <a:pt x="4731286" y="927761"/>
                      <a:pt x="4739184" y="920047"/>
                    </a:cubicBezTo>
                    <a:cubicBezTo>
                      <a:pt x="4739184" y="920047"/>
                      <a:pt x="4739184" y="920047"/>
                      <a:pt x="4751033" y="923908"/>
                    </a:cubicBezTo>
                    <a:cubicBezTo>
                      <a:pt x="4751033" y="923908"/>
                      <a:pt x="4751033" y="923908"/>
                      <a:pt x="4762880" y="931615"/>
                    </a:cubicBezTo>
                    <a:cubicBezTo>
                      <a:pt x="4762880" y="931615"/>
                      <a:pt x="4762880" y="931615"/>
                      <a:pt x="4774728" y="939329"/>
                    </a:cubicBezTo>
                    <a:lnTo>
                      <a:pt x="4777032" y="939329"/>
                    </a:lnTo>
                    <a:lnTo>
                      <a:pt x="4777032" y="935970"/>
                    </a:lnTo>
                    <a:cubicBezTo>
                      <a:pt x="4784937" y="928272"/>
                      <a:pt x="4784937" y="928272"/>
                      <a:pt x="4784937" y="928272"/>
                    </a:cubicBezTo>
                    <a:cubicBezTo>
                      <a:pt x="4800747" y="928272"/>
                      <a:pt x="4800747" y="928272"/>
                      <a:pt x="4800747" y="928272"/>
                    </a:cubicBezTo>
                    <a:cubicBezTo>
                      <a:pt x="4820520" y="916728"/>
                      <a:pt x="4820520" y="916728"/>
                      <a:pt x="4820520" y="916728"/>
                    </a:cubicBezTo>
                    <a:cubicBezTo>
                      <a:pt x="4824473" y="909029"/>
                      <a:pt x="4824473" y="909029"/>
                      <a:pt x="4824473" y="909029"/>
                    </a:cubicBezTo>
                    <a:cubicBezTo>
                      <a:pt x="4832377" y="893632"/>
                      <a:pt x="4832377" y="893632"/>
                      <a:pt x="4832377" y="893632"/>
                    </a:cubicBezTo>
                    <a:cubicBezTo>
                      <a:pt x="4844246" y="882089"/>
                      <a:pt x="4844246" y="882089"/>
                      <a:pt x="4844246" y="882089"/>
                    </a:cubicBezTo>
                    <a:cubicBezTo>
                      <a:pt x="4856103" y="878244"/>
                      <a:pt x="4856103" y="878244"/>
                      <a:pt x="4856103" y="878244"/>
                    </a:cubicBezTo>
                    <a:cubicBezTo>
                      <a:pt x="4867961" y="878244"/>
                      <a:pt x="4867961" y="878244"/>
                      <a:pt x="4867961" y="878244"/>
                    </a:cubicBezTo>
                    <a:cubicBezTo>
                      <a:pt x="4891686" y="878244"/>
                      <a:pt x="4891686" y="878244"/>
                      <a:pt x="4891686" y="878244"/>
                    </a:cubicBezTo>
                    <a:cubicBezTo>
                      <a:pt x="4903543" y="870545"/>
                      <a:pt x="4903543" y="870545"/>
                      <a:pt x="4903543" y="870545"/>
                    </a:cubicBezTo>
                    <a:cubicBezTo>
                      <a:pt x="4943079" y="843604"/>
                      <a:pt x="4943079" y="843604"/>
                      <a:pt x="4943079" y="843604"/>
                    </a:cubicBezTo>
                    <a:cubicBezTo>
                      <a:pt x="4954946" y="839750"/>
                      <a:pt x="4954946" y="839750"/>
                      <a:pt x="4954946" y="839750"/>
                    </a:cubicBezTo>
                    <a:cubicBezTo>
                      <a:pt x="4970757" y="824353"/>
                      <a:pt x="4970757" y="824353"/>
                      <a:pt x="4970757" y="824353"/>
                    </a:cubicBezTo>
                    <a:cubicBezTo>
                      <a:pt x="4982624" y="805111"/>
                      <a:pt x="4982624" y="805111"/>
                      <a:pt x="4982624" y="805111"/>
                    </a:cubicBezTo>
                    <a:cubicBezTo>
                      <a:pt x="4998434" y="793567"/>
                      <a:pt x="4998434" y="793567"/>
                      <a:pt x="4998434" y="793567"/>
                    </a:cubicBezTo>
                    <a:cubicBezTo>
                      <a:pt x="5018207" y="774325"/>
                      <a:pt x="5018207" y="774325"/>
                      <a:pt x="5018207" y="774325"/>
                    </a:cubicBezTo>
                    <a:cubicBezTo>
                      <a:pt x="5034017" y="755074"/>
                      <a:pt x="5034017" y="755074"/>
                      <a:pt x="5034017" y="755074"/>
                    </a:cubicBezTo>
                    <a:cubicBezTo>
                      <a:pt x="5053789" y="743530"/>
                      <a:pt x="5053789" y="743530"/>
                      <a:pt x="5053789" y="743530"/>
                    </a:cubicBezTo>
                    <a:cubicBezTo>
                      <a:pt x="5081467" y="739686"/>
                      <a:pt x="5081467" y="739686"/>
                      <a:pt x="5081467" y="739686"/>
                    </a:cubicBezTo>
                    <a:cubicBezTo>
                      <a:pt x="5093325" y="739686"/>
                      <a:pt x="5093325" y="739686"/>
                      <a:pt x="5093325" y="739686"/>
                    </a:cubicBezTo>
                    <a:cubicBezTo>
                      <a:pt x="5113098" y="747375"/>
                      <a:pt x="5113098" y="747375"/>
                      <a:pt x="5113098" y="747375"/>
                    </a:cubicBezTo>
                    <a:cubicBezTo>
                      <a:pt x="5105183" y="751229"/>
                      <a:pt x="5105183" y="751229"/>
                      <a:pt x="5105183" y="751229"/>
                    </a:cubicBezTo>
                    <a:cubicBezTo>
                      <a:pt x="5089373" y="758928"/>
                      <a:pt x="5089373" y="758928"/>
                      <a:pt x="5089373" y="758928"/>
                    </a:cubicBezTo>
                    <a:cubicBezTo>
                      <a:pt x="5073552" y="762772"/>
                      <a:pt x="5073552" y="762772"/>
                      <a:pt x="5073552" y="762772"/>
                    </a:cubicBezTo>
                    <a:cubicBezTo>
                      <a:pt x="5077515" y="770471"/>
                      <a:pt x="5077515" y="770471"/>
                      <a:pt x="5077515" y="770471"/>
                    </a:cubicBezTo>
                    <a:cubicBezTo>
                      <a:pt x="5053789" y="793567"/>
                      <a:pt x="5053789" y="793567"/>
                      <a:pt x="5053789" y="793567"/>
                    </a:cubicBezTo>
                    <a:cubicBezTo>
                      <a:pt x="5053789" y="793567"/>
                      <a:pt x="5045885" y="793567"/>
                      <a:pt x="5045885" y="797412"/>
                    </a:cubicBezTo>
                    <a:cubicBezTo>
                      <a:pt x="5045885" y="801266"/>
                      <a:pt x="5034017" y="828207"/>
                      <a:pt x="5034017" y="828207"/>
                    </a:cubicBezTo>
                    <a:cubicBezTo>
                      <a:pt x="5034017" y="812809"/>
                      <a:pt x="5034017" y="812809"/>
                      <a:pt x="5034017" y="812809"/>
                    </a:cubicBezTo>
                    <a:cubicBezTo>
                      <a:pt x="5026112" y="805111"/>
                      <a:pt x="5026112" y="805111"/>
                      <a:pt x="5026112" y="805111"/>
                    </a:cubicBezTo>
                    <a:cubicBezTo>
                      <a:pt x="5022159" y="843604"/>
                      <a:pt x="5022159" y="843604"/>
                      <a:pt x="5022159" y="843604"/>
                    </a:cubicBezTo>
                    <a:cubicBezTo>
                      <a:pt x="5022159" y="866691"/>
                      <a:pt x="5022159" y="866691"/>
                      <a:pt x="5022159" y="866691"/>
                    </a:cubicBezTo>
                    <a:cubicBezTo>
                      <a:pt x="5034017" y="858992"/>
                      <a:pt x="5034017" y="858992"/>
                      <a:pt x="5034017" y="858992"/>
                    </a:cubicBezTo>
                    <a:cubicBezTo>
                      <a:pt x="5041922" y="851294"/>
                      <a:pt x="5041922" y="851294"/>
                      <a:pt x="5041922" y="851294"/>
                    </a:cubicBezTo>
                    <a:cubicBezTo>
                      <a:pt x="5045885" y="851294"/>
                      <a:pt x="5045885" y="851294"/>
                      <a:pt x="5045885" y="851294"/>
                    </a:cubicBezTo>
                    <a:cubicBezTo>
                      <a:pt x="5049837" y="858992"/>
                      <a:pt x="5049837" y="858992"/>
                      <a:pt x="5049837" y="858992"/>
                    </a:cubicBezTo>
                    <a:cubicBezTo>
                      <a:pt x="5061695" y="858992"/>
                      <a:pt x="5061695" y="858992"/>
                      <a:pt x="5061695" y="858992"/>
                    </a:cubicBezTo>
                    <a:cubicBezTo>
                      <a:pt x="5069600" y="855148"/>
                      <a:pt x="5069600" y="855148"/>
                      <a:pt x="5069600" y="855148"/>
                    </a:cubicBezTo>
                    <a:cubicBezTo>
                      <a:pt x="5081467" y="847449"/>
                      <a:pt x="5081467" y="847449"/>
                      <a:pt x="5081467" y="847449"/>
                    </a:cubicBezTo>
                    <a:cubicBezTo>
                      <a:pt x="5101231" y="851294"/>
                      <a:pt x="5101231" y="851294"/>
                      <a:pt x="5101231" y="851294"/>
                    </a:cubicBezTo>
                    <a:cubicBezTo>
                      <a:pt x="5140766" y="870545"/>
                      <a:pt x="5140766" y="870545"/>
                      <a:pt x="5140766" y="870545"/>
                    </a:cubicBezTo>
                    <a:cubicBezTo>
                      <a:pt x="5164491" y="897486"/>
                      <a:pt x="5164491" y="897486"/>
                      <a:pt x="5164491" y="897486"/>
                    </a:cubicBezTo>
                    <a:cubicBezTo>
                      <a:pt x="5180310" y="909029"/>
                      <a:pt x="5180310" y="909029"/>
                      <a:pt x="5180310" y="909029"/>
                    </a:cubicBezTo>
                    <a:cubicBezTo>
                      <a:pt x="5215894" y="912884"/>
                      <a:pt x="5215894" y="912884"/>
                      <a:pt x="5215894" y="912884"/>
                    </a:cubicBezTo>
                    <a:cubicBezTo>
                      <a:pt x="5227752" y="909029"/>
                      <a:pt x="5227752" y="909029"/>
                      <a:pt x="5227752" y="909029"/>
                    </a:cubicBezTo>
                    <a:cubicBezTo>
                      <a:pt x="5255429" y="916728"/>
                      <a:pt x="5255429" y="916728"/>
                      <a:pt x="5255429" y="916728"/>
                    </a:cubicBezTo>
                    <a:cubicBezTo>
                      <a:pt x="5279155" y="924427"/>
                      <a:pt x="5279155" y="924427"/>
                      <a:pt x="5279155" y="924427"/>
                    </a:cubicBezTo>
                    <a:cubicBezTo>
                      <a:pt x="5291012" y="909029"/>
                      <a:pt x="5291012" y="909029"/>
                      <a:pt x="5291012" y="909029"/>
                    </a:cubicBezTo>
                    <a:cubicBezTo>
                      <a:pt x="5310775" y="889787"/>
                      <a:pt x="5310775" y="889787"/>
                      <a:pt x="5310775" y="889787"/>
                    </a:cubicBezTo>
                    <a:cubicBezTo>
                      <a:pt x="5326595" y="874390"/>
                      <a:pt x="5326595" y="874390"/>
                      <a:pt x="5326595" y="874390"/>
                    </a:cubicBezTo>
                    <a:cubicBezTo>
                      <a:pt x="5362177" y="866691"/>
                      <a:pt x="5362177" y="866691"/>
                      <a:pt x="5362177" y="866691"/>
                    </a:cubicBezTo>
                    <a:cubicBezTo>
                      <a:pt x="5385903" y="858992"/>
                      <a:pt x="5385903" y="858992"/>
                      <a:pt x="5385903" y="858992"/>
                    </a:cubicBezTo>
                    <a:cubicBezTo>
                      <a:pt x="5409618" y="858992"/>
                      <a:pt x="5409618" y="858992"/>
                      <a:pt x="5409618" y="858992"/>
                    </a:cubicBezTo>
                    <a:cubicBezTo>
                      <a:pt x="5445210" y="847449"/>
                      <a:pt x="5445210" y="847449"/>
                      <a:pt x="5445210" y="847449"/>
                    </a:cubicBezTo>
                    <a:cubicBezTo>
                      <a:pt x="5468925" y="839750"/>
                      <a:pt x="5468925" y="839750"/>
                      <a:pt x="5468925" y="839750"/>
                    </a:cubicBezTo>
                    <a:cubicBezTo>
                      <a:pt x="5480794" y="847449"/>
                      <a:pt x="5480794" y="847449"/>
                      <a:pt x="5480794" y="847449"/>
                    </a:cubicBezTo>
                    <a:cubicBezTo>
                      <a:pt x="5488698" y="878244"/>
                      <a:pt x="5488698" y="878244"/>
                      <a:pt x="5488698" y="878244"/>
                    </a:cubicBezTo>
                    <a:cubicBezTo>
                      <a:pt x="5532186" y="885933"/>
                      <a:pt x="5532186" y="885933"/>
                      <a:pt x="5532186" y="885933"/>
                    </a:cubicBezTo>
                    <a:cubicBezTo>
                      <a:pt x="5559864" y="885933"/>
                      <a:pt x="5559864" y="885933"/>
                      <a:pt x="5559864" y="885933"/>
                    </a:cubicBezTo>
                    <a:cubicBezTo>
                      <a:pt x="5579637" y="889787"/>
                      <a:pt x="5579637" y="889787"/>
                      <a:pt x="5579637" y="889787"/>
                    </a:cubicBezTo>
                    <a:cubicBezTo>
                      <a:pt x="5595447" y="909029"/>
                      <a:pt x="5595447" y="909029"/>
                      <a:pt x="5595447" y="909029"/>
                    </a:cubicBezTo>
                    <a:cubicBezTo>
                      <a:pt x="5619172" y="935970"/>
                      <a:pt x="5619172" y="935970"/>
                      <a:pt x="5619172" y="935970"/>
                    </a:cubicBezTo>
                    <a:cubicBezTo>
                      <a:pt x="5627077" y="943669"/>
                      <a:pt x="5627077" y="943669"/>
                      <a:pt x="5627077" y="943669"/>
                    </a:cubicBezTo>
                    <a:cubicBezTo>
                      <a:pt x="5627077" y="943669"/>
                      <a:pt x="5631030" y="947523"/>
                      <a:pt x="5634982" y="951368"/>
                    </a:cubicBezTo>
                    <a:cubicBezTo>
                      <a:pt x="5638934" y="955212"/>
                      <a:pt x="5642888" y="962911"/>
                      <a:pt x="5642888" y="962911"/>
                    </a:cubicBezTo>
                    <a:cubicBezTo>
                      <a:pt x="5662660" y="966765"/>
                      <a:pt x="5662660" y="966765"/>
                      <a:pt x="5662660" y="966765"/>
                    </a:cubicBezTo>
                    <a:cubicBezTo>
                      <a:pt x="5662660" y="966765"/>
                      <a:pt x="5670565" y="959066"/>
                      <a:pt x="5670565" y="959066"/>
                    </a:cubicBezTo>
                    <a:cubicBezTo>
                      <a:pt x="5670565" y="955212"/>
                      <a:pt x="5686385" y="947523"/>
                      <a:pt x="5686385" y="947523"/>
                    </a:cubicBezTo>
                    <a:cubicBezTo>
                      <a:pt x="5694291" y="955212"/>
                      <a:pt x="5694291" y="955212"/>
                      <a:pt x="5694291" y="955212"/>
                    </a:cubicBezTo>
                    <a:cubicBezTo>
                      <a:pt x="5694291" y="955212"/>
                      <a:pt x="5702195" y="959066"/>
                      <a:pt x="5694291" y="962911"/>
                    </a:cubicBezTo>
                    <a:cubicBezTo>
                      <a:pt x="5690337" y="962911"/>
                      <a:pt x="5686385" y="970610"/>
                      <a:pt x="5682433" y="970610"/>
                    </a:cubicBezTo>
                    <a:cubicBezTo>
                      <a:pt x="5674518" y="970610"/>
                      <a:pt x="5666613" y="970610"/>
                      <a:pt x="5666613" y="970610"/>
                    </a:cubicBezTo>
                    <a:cubicBezTo>
                      <a:pt x="5650803" y="970610"/>
                      <a:pt x="5650803" y="970610"/>
                      <a:pt x="5650803" y="970610"/>
                    </a:cubicBezTo>
                    <a:cubicBezTo>
                      <a:pt x="5642888" y="978309"/>
                      <a:pt x="5642888" y="978309"/>
                      <a:pt x="5642888" y="978309"/>
                    </a:cubicBezTo>
                    <a:cubicBezTo>
                      <a:pt x="5599400" y="978309"/>
                      <a:pt x="5599400" y="978309"/>
                      <a:pt x="5599400" y="978309"/>
                    </a:cubicBezTo>
                    <a:cubicBezTo>
                      <a:pt x="5587542" y="982163"/>
                      <a:pt x="5587542" y="982163"/>
                      <a:pt x="5587542" y="982163"/>
                    </a:cubicBezTo>
                    <a:cubicBezTo>
                      <a:pt x="5571722" y="974464"/>
                      <a:pt x="5571722" y="974464"/>
                      <a:pt x="5571722" y="974464"/>
                    </a:cubicBezTo>
                    <a:cubicBezTo>
                      <a:pt x="5555912" y="966765"/>
                      <a:pt x="5555912" y="966765"/>
                      <a:pt x="5555912" y="966765"/>
                    </a:cubicBezTo>
                    <a:cubicBezTo>
                      <a:pt x="5540092" y="986007"/>
                      <a:pt x="5540092" y="986007"/>
                      <a:pt x="5540092" y="986007"/>
                    </a:cubicBezTo>
                    <a:cubicBezTo>
                      <a:pt x="5544045" y="997551"/>
                      <a:pt x="5544045" y="997551"/>
                      <a:pt x="5544045" y="997551"/>
                    </a:cubicBezTo>
                    <a:cubicBezTo>
                      <a:pt x="5544045" y="1005249"/>
                      <a:pt x="5544045" y="1005249"/>
                      <a:pt x="5544045" y="1005249"/>
                    </a:cubicBezTo>
                    <a:cubicBezTo>
                      <a:pt x="5544045" y="1005249"/>
                      <a:pt x="5544045" y="1012948"/>
                      <a:pt x="5548006" y="1012948"/>
                    </a:cubicBezTo>
                    <a:cubicBezTo>
                      <a:pt x="5548006" y="1012948"/>
                      <a:pt x="5551959" y="1016802"/>
                      <a:pt x="5551959" y="1016802"/>
                    </a:cubicBezTo>
                    <a:cubicBezTo>
                      <a:pt x="5571722" y="1024492"/>
                      <a:pt x="5571722" y="1024492"/>
                      <a:pt x="5571722" y="1024492"/>
                    </a:cubicBezTo>
                    <a:cubicBezTo>
                      <a:pt x="5579637" y="1016802"/>
                      <a:pt x="5579637" y="1016802"/>
                      <a:pt x="5579637" y="1016802"/>
                    </a:cubicBezTo>
                    <a:cubicBezTo>
                      <a:pt x="5579637" y="1016802"/>
                      <a:pt x="5567770" y="1009103"/>
                      <a:pt x="5571722" y="1009103"/>
                    </a:cubicBezTo>
                    <a:cubicBezTo>
                      <a:pt x="5575675" y="1009103"/>
                      <a:pt x="5591494" y="1016802"/>
                      <a:pt x="5591494" y="1016802"/>
                    </a:cubicBezTo>
                    <a:cubicBezTo>
                      <a:pt x="5591494" y="1016802"/>
                      <a:pt x="5587542" y="1024492"/>
                      <a:pt x="5587542" y="1024492"/>
                    </a:cubicBezTo>
                    <a:cubicBezTo>
                      <a:pt x="5583589" y="1028346"/>
                      <a:pt x="5583589" y="1028346"/>
                      <a:pt x="5583589" y="1028346"/>
                    </a:cubicBezTo>
                    <a:cubicBezTo>
                      <a:pt x="5587542" y="1032190"/>
                      <a:pt x="5607305" y="1036044"/>
                      <a:pt x="5607305" y="1036044"/>
                    </a:cubicBezTo>
                    <a:cubicBezTo>
                      <a:pt x="5611258" y="1036044"/>
                      <a:pt x="5623125" y="1043743"/>
                      <a:pt x="5623125" y="1043743"/>
                    </a:cubicBezTo>
                    <a:cubicBezTo>
                      <a:pt x="5642888" y="1055286"/>
                      <a:pt x="5642888" y="1055286"/>
                      <a:pt x="5642888" y="1055286"/>
                    </a:cubicBezTo>
                    <a:cubicBezTo>
                      <a:pt x="5670565" y="1066830"/>
                      <a:pt x="5670565" y="1066830"/>
                      <a:pt x="5670565" y="1066830"/>
                    </a:cubicBezTo>
                    <a:cubicBezTo>
                      <a:pt x="5702195" y="1078383"/>
                      <a:pt x="5702195" y="1078383"/>
                      <a:pt x="5702195" y="1078383"/>
                    </a:cubicBezTo>
                    <a:cubicBezTo>
                      <a:pt x="5733825" y="1109168"/>
                      <a:pt x="5733825" y="1109168"/>
                      <a:pt x="5733825" y="1109168"/>
                    </a:cubicBezTo>
                    <a:cubicBezTo>
                      <a:pt x="5749646" y="1128410"/>
                      <a:pt x="5749646" y="1128410"/>
                      <a:pt x="5749646" y="1128410"/>
                    </a:cubicBezTo>
                    <a:cubicBezTo>
                      <a:pt x="5741731" y="1136109"/>
                      <a:pt x="5741731" y="1136109"/>
                      <a:pt x="5741731" y="1136109"/>
                    </a:cubicBezTo>
                    <a:cubicBezTo>
                      <a:pt x="5741731" y="1136109"/>
                      <a:pt x="5737779" y="1136109"/>
                      <a:pt x="5737779" y="1139963"/>
                    </a:cubicBezTo>
                    <a:cubicBezTo>
                      <a:pt x="5741731" y="1143808"/>
                      <a:pt x="5749646" y="1159205"/>
                      <a:pt x="5749646" y="1159205"/>
                    </a:cubicBezTo>
                    <a:cubicBezTo>
                      <a:pt x="5745694" y="1163050"/>
                      <a:pt x="5753598" y="1174603"/>
                      <a:pt x="5753598" y="1174603"/>
                    </a:cubicBezTo>
                    <a:cubicBezTo>
                      <a:pt x="5761503" y="1216941"/>
                      <a:pt x="5761503" y="1216941"/>
                      <a:pt x="5761503" y="1216941"/>
                    </a:cubicBezTo>
                    <a:cubicBezTo>
                      <a:pt x="5765456" y="1240028"/>
                      <a:pt x="5765456" y="1240028"/>
                      <a:pt x="5765456" y="1240028"/>
                    </a:cubicBezTo>
                    <a:cubicBezTo>
                      <a:pt x="5761503" y="1263124"/>
                      <a:pt x="5761503" y="1263124"/>
                      <a:pt x="5761503" y="1263124"/>
                    </a:cubicBezTo>
                    <a:cubicBezTo>
                      <a:pt x="5745694" y="1282366"/>
                      <a:pt x="5745694" y="1282366"/>
                      <a:pt x="5745694" y="1282366"/>
                    </a:cubicBezTo>
                    <a:cubicBezTo>
                      <a:pt x="5733825" y="1305462"/>
                      <a:pt x="5733825" y="1305462"/>
                      <a:pt x="5733825" y="1305462"/>
                    </a:cubicBezTo>
                    <a:cubicBezTo>
                      <a:pt x="5733825" y="1305462"/>
                      <a:pt x="5725921" y="1320860"/>
                      <a:pt x="5721968" y="1324704"/>
                    </a:cubicBezTo>
                    <a:cubicBezTo>
                      <a:pt x="5721968" y="1324704"/>
                      <a:pt x="5706148" y="1336248"/>
                      <a:pt x="5706148" y="1340102"/>
                    </a:cubicBezTo>
                    <a:cubicBezTo>
                      <a:pt x="5706148" y="1340102"/>
                      <a:pt x="5698243" y="1355499"/>
                      <a:pt x="5698243" y="1355499"/>
                    </a:cubicBezTo>
                    <a:cubicBezTo>
                      <a:pt x="5698243" y="1386285"/>
                      <a:pt x="5698243" y="1386285"/>
                      <a:pt x="5698243" y="1386285"/>
                    </a:cubicBezTo>
                    <a:cubicBezTo>
                      <a:pt x="5706148" y="1393983"/>
                      <a:pt x="5706148" y="1393983"/>
                      <a:pt x="5706148" y="1393983"/>
                    </a:cubicBezTo>
                    <a:cubicBezTo>
                      <a:pt x="5725921" y="1401682"/>
                      <a:pt x="5725921" y="1401682"/>
                      <a:pt x="5725921" y="1401682"/>
                    </a:cubicBezTo>
                    <a:cubicBezTo>
                      <a:pt x="5733825" y="1393983"/>
                      <a:pt x="5733825" y="1393983"/>
                      <a:pt x="5733825" y="1393983"/>
                    </a:cubicBezTo>
                    <a:cubicBezTo>
                      <a:pt x="5733825" y="1393983"/>
                      <a:pt x="5741731" y="1390139"/>
                      <a:pt x="5741731" y="1386285"/>
                    </a:cubicBezTo>
                    <a:cubicBezTo>
                      <a:pt x="5745694" y="1386285"/>
                      <a:pt x="5749646" y="1378586"/>
                      <a:pt x="5749646" y="1378586"/>
                    </a:cubicBezTo>
                    <a:cubicBezTo>
                      <a:pt x="5749646" y="1378586"/>
                      <a:pt x="5761503" y="1370887"/>
                      <a:pt x="5761503" y="1370887"/>
                    </a:cubicBezTo>
                    <a:cubicBezTo>
                      <a:pt x="5761503" y="1370887"/>
                      <a:pt x="5761503" y="1359344"/>
                      <a:pt x="5761503" y="1359344"/>
                    </a:cubicBezTo>
                    <a:cubicBezTo>
                      <a:pt x="5761503" y="1359344"/>
                      <a:pt x="5765456" y="1343946"/>
                      <a:pt x="5765456" y="1343946"/>
                    </a:cubicBezTo>
                    <a:cubicBezTo>
                      <a:pt x="5765456" y="1343946"/>
                      <a:pt x="5773361" y="1340102"/>
                      <a:pt x="5773361" y="1340102"/>
                    </a:cubicBezTo>
                    <a:cubicBezTo>
                      <a:pt x="5773361" y="1336248"/>
                      <a:pt x="5785228" y="1328558"/>
                      <a:pt x="5785228" y="1328558"/>
                    </a:cubicBezTo>
                    <a:cubicBezTo>
                      <a:pt x="5785228" y="1328558"/>
                      <a:pt x="5801039" y="1317006"/>
                      <a:pt x="5801039" y="1317006"/>
                    </a:cubicBezTo>
                    <a:cubicBezTo>
                      <a:pt x="5804991" y="1317006"/>
                      <a:pt x="5812906" y="1305462"/>
                      <a:pt x="5812906" y="1305462"/>
                    </a:cubicBezTo>
                    <a:cubicBezTo>
                      <a:pt x="5824764" y="1305462"/>
                      <a:pt x="5824764" y="1305462"/>
                      <a:pt x="5824764" y="1305462"/>
                    </a:cubicBezTo>
                    <a:cubicBezTo>
                      <a:pt x="5840575" y="1309307"/>
                      <a:pt x="5840575" y="1309307"/>
                      <a:pt x="5840575" y="1309307"/>
                    </a:cubicBezTo>
                    <a:cubicBezTo>
                      <a:pt x="5864300" y="1332403"/>
                      <a:pt x="5864300" y="1332403"/>
                      <a:pt x="5864300" y="1332403"/>
                    </a:cubicBezTo>
                    <a:cubicBezTo>
                      <a:pt x="5880119" y="1363198"/>
                      <a:pt x="5880119" y="1363198"/>
                      <a:pt x="5880119" y="1363198"/>
                    </a:cubicBezTo>
                    <a:cubicBezTo>
                      <a:pt x="5895930" y="1447865"/>
                      <a:pt x="5895930" y="1447865"/>
                      <a:pt x="5895930" y="1447865"/>
                    </a:cubicBezTo>
                    <a:cubicBezTo>
                      <a:pt x="5907788" y="1467117"/>
                      <a:pt x="5907788" y="1467117"/>
                      <a:pt x="5907788" y="1467117"/>
                    </a:cubicBezTo>
                    <a:cubicBezTo>
                      <a:pt x="5907788" y="1482505"/>
                      <a:pt x="5907788" y="1482505"/>
                      <a:pt x="5907788" y="1482505"/>
                    </a:cubicBezTo>
                    <a:cubicBezTo>
                      <a:pt x="5907788" y="1482505"/>
                      <a:pt x="5911749" y="1494058"/>
                      <a:pt x="5911749" y="1497902"/>
                    </a:cubicBezTo>
                    <a:cubicBezTo>
                      <a:pt x="5911749" y="1501756"/>
                      <a:pt x="5911749" y="1559483"/>
                      <a:pt x="5911749" y="1559483"/>
                    </a:cubicBezTo>
                    <a:cubicBezTo>
                      <a:pt x="5884072" y="1559483"/>
                      <a:pt x="5884072" y="1559483"/>
                      <a:pt x="5884072" y="1559483"/>
                    </a:cubicBezTo>
                    <a:cubicBezTo>
                      <a:pt x="5876157" y="1559483"/>
                      <a:pt x="5876157" y="1559483"/>
                      <a:pt x="5876157" y="1559483"/>
                    </a:cubicBezTo>
                    <a:cubicBezTo>
                      <a:pt x="5876157" y="1571035"/>
                      <a:pt x="5876157" y="1571035"/>
                      <a:pt x="5876157" y="1571035"/>
                    </a:cubicBezTo>
                    <a:cubicBezTo>
                      <a:pt x="5864300" y="1586423"/>
                      <a:pt x="5864300" y="1586423"/>
                      <a:pt x="5864300" y="1586423"/>
                    </a:cubicBezTo>
                    <a:cubicBezTo>
                      <a:pt x="5860346" y="1605675"/>
                      <a:pt x="5860346" y="1605675"/>
                      <a:pt x="5860346" y="1605675"/>
                    </a:cubicBezTo>
                    <a:cubicBezTo>
                      <a:pt x="5852442" y="1621063"/>
                      <a:pt x="5852442" y="1621063"/>
                      <a:pt x="5852442" y="1621063"/>
                    </a:cubicBezTo>
                    <a:cubicBezTo>
                      <a:pt x="5840575" y="1636461"/>
                      <a:pt x="5840575" y="1636461"/>
                      <a:pt x="5840575" y="1636461"/>
                    </a:cubicBezTo>
                    <a:cubicBezTo>
                      <a:pt x="5828716" y="1674954"/>
                      <a:pt x="5828716" y="1674954"/>
                      <a:pt x="5828716" y="1674954"/>
                    </a:cubicBezTo>
                    <a:cubicBezTo>
                      <a:pt x="5828716" y="1698041"/>
                      <a:pt x="5828716" y="1698041"/>
                      <a:pt x="5828716" y="1698041"/>
                    </a:cubicBezTo>
                    <a:cubicBezTo>
                      <a:pt x="5812906" y="1717283"/>
                      <a:pt x="5812906" y="1717283"/>
                      <a:pt x="5812906" y="1717283"/>
                    </a:cubicBezTo>
                    <a:cubicBezTo>
                      <a:pt x="5801039" y="1736535"/>
                      <a:pt x="5801039" y="1736535"/>
                      <a:pt x="5801039" y="1736535"/>
                    </a:cubicBezTo>
                    <a:lnTo>
                      <a:pt x="5752108" y="1744818"/>
                    </a:lnTo>
                    <a:lnTo>
                      <a:pt x="5752350" y="1745107"/>
                    </a:lnTo>
                    <a:lnTo>
                      <a:pt x="5799677" y="1738032"/>
                    </a:lnTo>
                    <a:lnTo>
                      <a:pt x="5837035" y="1742567"/>
                    </a:lnTo>
                    <a:lnTo>
                      <a:pt x="5855717" y="1747104"/>
                    </a:lnTo>
                    <a:lnTo>
                      <a:pt x="5874393" y="1760720"/>
                    </a:lnTo>
                    <a:lnTo>
                      <a:pt x="5879060" y="1765257"/>
                    </a:lnTo>
                    <a:lnTo>
                      <a:pt x="5897742" y="1769794"/>
                    </a:lnTo>
                    <a:lnTo>
                      <a:pt x="5907078" y="1765257"/>
                    </a:lnTo>
                    <a:lnTo>
                      <a:pt x="5921087" y="1778873"/>
                    </a:lnTo>
                    <a:lnTo>
                      <a:pt x="5935101" y="1787946"/>
                    </a:lnTo>
                    <a:lnTo>
                      <a:pt x="5939768" y="1787946"/>
                    </a:lnTo>
                    <a:lnTo>
                      <a:pt x="5949109" y="1787946"/>
                    </a:lnTo>
                    <a:lnTo>
                      <a:pt x="5963118" y="1787946"/>
                    </a:lnTo>
                    <a:lnTo>
                      <a:pt x="5981794" y="1769794"/>
                    </a:lnTo>
                    <a:lnTo>
                      <a:pt x="6000470" y="1760720"/>
                    </a:lnTo>
                    <a:lnTo>
                      <a:pt x="6014484" y="1760720"/>
                    </a:lnTo>
                    <a:lnTo>
                      <a:pt x="6028492" y="1760720"/>
                    </a:lnTo>
                    <a:lnTo>
                      <a:pt x="6042501" y="1747104"/>
                    </a:lnTo>
                    <a:lnTo>
                      <a:pt x="6051836" y="1738032"/>
                    </a:lnTo>
                    <a:lnTo>
                      <a:pt x="6065846" y="1733489"/>
                    </a:lnTo>
                    <a:lnTo>
                      <a:pt x="6089195" y="1715337"/>
                    </a:lnTo>
                    <a:lnTo>
                      <a:pt x="6121885" y="1697190"/>
                    </a:lnTo>
                    <a:lnTo>
                      <a:pt x="6149902" y="1674496"/>
                    </a:lnTo>
                    <a:lnTo>
                      <a:pt x="6182586" y="1660886"/>
                    </a:lnTo>
                    <a:lnTo>
                      <a:pt x="6205935" y="1638197"/>
                    </a:lnTo>
                    <a:lnTo>
                      <a:pt x="6206021" y="1638660"/>
                    </a:lnTo>
                    <a:lnTo>
                      <a:pt x="6205940" y="1638193"/>
                    </a:lnTo>
                    <a:lnTo>
                      <a:pt x="6233952" y="1620042"/>
                    </a:lnTo>
                    <a:lnTo>
                      <a:pt x="6257304" y="1606428"/>
                    </a:lnTo>
                    <a:lnTo>
                      <a:pt x="6280648" y="1588278"/>
                    </a:lnTo>
                    <a:lnTo>
                      <a:pt x="6308668" y="1570124"/>
                    </a:lnTo>
                    <a:lnTo>
                      <a:pt x="6311068" y="1581787"/>
                    </a:lnTo>
                    <a:lnTo>
                      <a:pt x="6308670" y="1570123"/>
                    </a:lnTo>
                    <a:lnTo>
                      <a:pt x="6355360" y="1524747"/>
                    </a:lnTo>
                    <a:lnTo>
                      <a:pt x="6364702" y="1511129"/>
                    </a:lnTo>
                    <a:lnTo>
                      <a:pt x="6383376" y="1492982"/>
                    </a:lnTo>
                    <a:lnTo>
                      <a:pt x="6392717" y="1483901"/>
                    </a:lnTo>
                    <a:lnTo>
                      <a:pt x="6411400" y="1470291"/>
                    </a:lnTo>
                    <a:lnTo>
                      <a:pt x="6411400" y="1456680"/>
                    </a:lnTo>
                    <a:lnTo>
                      <a:pt x="6411400" y="1447600"/>
                    </a:lnTo>
                    <a:lnTo>
                      <a:pt x="6388046" y="1402225"/>
                    </a:lnTo>
                    <a:lnTo>
                      <a:pt x="6374043" y="1370460"/>
                    </a:lnTo>
                    <a:lnTo>
                      <a:pt x="6392717" y="1356843"/>
                    </a:lnTo>
                    <a:lnTo>
                      <a:pt x="6453419" y="1343232"/>
                    </a:lnTo>
                    <a:lnTo>
                      <a:pt x="6486106" y="1343232"/>
                    </a:lnTo>
                    <a:lnTo>
                      <a:pt x="6528135" y="1343232"/>
                    </a:lnTo>
                    <a:lnTo>
                      <a:pt x="6556151" y="1343232"/>
                    </a:lnTo>
                    <a:lnTo>
                      <a:pt x="6570162" y="1343232"/>
                    </a:lnTo>
                    <a:lnTo>
                      <a:pt x="6602849" y="1329615"/>
                    </a:lnTo>
                    <a:lnTo>
                      <a:pt x="6621533" y="1329615"/>
                    </a:lnTo>
                    <a:lnTo>
                      <a:pt x="6668223" y="1316004"/>
                    </a:lnTo>
                    <a:lnTo>
                      <a:pt x="6696247" y="1284239"/>
                    </a:lnTo>
                    <a:lnTo>
                      <a:pt x="6724263" y="1270622"/>
                    </a:lnTo>
                    <a:lnTo>
                      <a:pt x="6742937" y="1257011"/>
                    </a:lnTo>
                    <a:lnTo>
                      <a:pt x="6742937" y="1247931"/>
                    </a:lnTo>
                    <a:lnTo>
                      <a:pt x="6742937" y="1229783"/>
                    </a:lnTo>
                    <a:lnTo>
                      <a:pt x="6724263" y="1207092"/>
                    </a:lnTo>
                    <a:lnTo>
                      <a:pt x="6742937" y="1193475"/>
                    </a:lnTo>
                    <a:lnTo>
                      <a:pt x="6747609" y="1175327"/>
                    </a:lnTo>
                    <a:lnTo>
                      <a:pt x="6724263" y="1184401"/>
                    </a:lnTo>
                    <a:lnTo>
                      <a:pt x="6714922" y="1175327"/>
                    </a:lnTo>
                    <a:lnTo>
                      <a:pt x="6705580" y="1157173"/>
                    </a:lnTo>
                    <a:lnTo>
                      <a:pt x="6728934" y="1139026"/>
                    </a:lnTo>
                    <a:lnTo>
                      <a:pt x="6766292" y="1107254"/>
                    </a:lnTo>
                    <a:lnTo>
                      <a:pt x="6780295" y="1080026"/>
                    </a:lnTo>
                    <a:lnTo>
                      <a:pt x="6784966" y="1057342"/>
                    </a:lnTo>
                    <a:lnTo>
                      <a:pt x="6822323" y="1011959"/>
                    </a:lnTo>
                    <a:lnTo>
                      <a:pt x="6850339" y="975658"/>
                    </a:lnTo>
                    <a:lnTo>
                      <a:pt x="6883026" y="952966"/>
                    </a:lnTo>
                    <a:lnTo>
                      <a:pt x="6915712" y="943893"/>
                    </a:lnTo>
                    <a:lnTo>
                      <a:pt x="6967082" y="930275"/>
                    </a:lnTo>
                    <a:lnTo>
                      <a:pt x="6995098" y="916666"/>
                    </a:lnTo>
                    <a:lnTo>
                      <a:pt x="7069813" y="907592"/>
                    </a:lnTo>
                    <a:lnTo>
                      <a:pt x="7069813" y="930275"/>
                    </a:lnTo>
                    <a:lnTo>
                      <a:pt x="7069813" y="957503"/>
                    </a:lnTo>
                    <a:lnTo>
                      <a:pt x="7072686" y="964483"/>
                    </a:lnTo>
                    <a:lnTo>
                      <a:pt x="7069816" y="957507"/>
                    </a:lnTo>
                    <a:lnTo>
                      <a:pt x="7069816" y="930281"/>
                    </a:lnTo>
                    <a:lnTo>
                      <a:pt x="7069816" y="907590"/>
                    </a:lnTo>
                    <a:lnTo>
                      <a:pt x="7093163" y="907590"/>
                    </a:lnTo>
                    <a:lnTo>
                      <a:pt x="7139858" y="889436"/>
                    </a:lnTo>
                    <a:lnTo>
                      <a:pt x="7172546" y="880361"/>
                    </a:lnTo>
                    <a:lnTo>
                      <a:pt x="7237920" y="871287"/>
                    </a:lnTo>
                    <a:lnTo>
                      <a:pt x="7270608" y="862212"/>
                    </a:lnTo>
                    <a:lnTo>
                      <a:pt x="7303295" y="853137"/>
                    </a:lnTo>
                    <a:lnTo>
                      <a:pt x="7317305" y="871287"/>
                    </a:lnTo>
                    <a:lnTo>
                      <a:pt x="7317305" y="907590"/>
                    </a:lnTo>
                    <a:lnTo>
                      <a:pt x="7317305" y="930281"/>
                    </a:lnTo>
                    <a:lnTo>
                      <a:pt x="7331313" y="948432"/>
                    </a:lnTo>
                    <a:lnTo>
                      <a:pt x="7331313" y="966582"/>
                    </a:lnTo>
                    <a:lnTo>
                      <a:pt x="7289287" y="998348"/>
                    </a:lnTo>
                    <a:lnTo>
                      <a:pt x="7289287" y="1057343"/>
                    </a:lnTo>
                    <a:lnTo>
                      <a:pt x="7275278" y="1125414"/>
                    </a:lnTo>
                    <a:lnTo>
                      <a:pt x="7279948" y="1175329"/>
                    </a:lnTo>
                    <a:lnTo>
                      <a:pt x="7284618" y="1225246"/>
                    </a:lnTo>
                    <a:lnTo>
                      <a:pt x="7279948" y="1266087"/>
                    </a:lnTo>
                    <a:lnTo>
                      <a:pt x="7289287" y="1297852"/>
                    </a:lnTo>
                    <a:lnTo>
                      <a:pt x="7289290" y="1297852"/>
                    </a:lnTo>
                    <a:lnTo>
                      <a:pt x="7462066" y="1257011"/>
                    </a:lnTo>
                    <a:lnTo>
                      <a:pt x="7466735" y="1234322"/>
                    </a:lnTo>
                    <a:lnTo>
                      <a:pt x="7504091" y="1220709"/>
                    </a:lnTo>
                    <a:lnTo>
                      <a:pt x="7513431" y="1234322"/>
                    </a:lnTo>
                    <a:lnTo>
                      <a:pt x="7518100" y="1247934"/>
                    </a:lnTo>
                    <a:lnTo>
                      <a:pt x="7527437" y="1247934"/>
                    </a:lnTo>
                    <a:lnTo>
                      <a:pt x="7541446" y="1247934"/>
                    </a:lnTo>
                    <a:lnTo>
                      <a:pt x="7546116" y="1257011"/>
                    </a:lnTo>
                    <a:lnTo>
                      <a:pt x="7546116" y="1261550"/>
                    </a:lnTo>
                    <a:lnTo>
                      <a:pt x="7527437" y="1270626"/>
                    </a:lnTo>
                    <a:lnTo>
                      <a:pt x="7518100" y="1279701"/>
                    </a:lnTo>
                    <a:lnTo>
                      <a:pt x="7513431" y="1284240"/>
                    </a:lnTo>
                    <a:lnTo>
                      <a:pt x="7504091" y="1293316"/>
                    </a:lnTo>
                    <a:lnTo>
                      <a:pt x="7504091" y="1311468"/>
                    </a:lnTo>
                    <a:lnTo>
                      <a:pt x="7508760" y="1320544"/>
                    </a:lnTo>
                    <a:lnTo>
                      <a:pt x="7518100" y="1320544"/>
                    </a:lnTo>
                    <a:lnTo>
                      <a:pt x="7527437" y="1320544"/>
                    </a:lnTo>
                    <a:lnTo>
                      <a:pt x="7546116" y="1329618"/>
                    </a:lnTo>
                    <a:lnTo>
                      <a:pt x="7564796" y="1343234"/>
                    </a:lnTo>
                    <a:lnTo>
                      <a:pt x="7569465" y="1356846"/>
                    </a:lnTo>
                    <a:lnTo>
                      <a:pt x="7564796" y="1365924"/>
                    </a:lnTo>
                    <a:lnTo>
                      <a:pt x="7569465" y="1370462"/>
                    </a:lnTo>
                    <a:lnTo>
                      <a:pt x="7583471" y="1379536"/>
                    </a:lnTo>
                    <a:lnTo>
                      <a:pt x="7592811" y="1384075"/>
                    </a:lnTo>
                    <a:lnTo>
                      <a:pt x="7597481" y="1388613"/>
                    </a:lnTo>
                    <a:lnTo>
                      <a:pt x="7602151" y="1397688"/>
                    </a:lnTo>
                    <a:lnTo>
                      <a:pt x="7630170" y="1384075"/>
                    </a:lnTo>
                    <a:lnTo>
                      <a:pt x="7648846" y="1384075"/>
                    </a:lnTo>
                    <a:lnTo>
                      <a:pt x="7662856" y="1379536"/>
                    </a:lnTo>
                    <a:lnTo>
                      <a:pt x="7653516" y="1365924"/>
                    </a:lnTo>
                    <a:lnTo>
                      <a:pt x="7639507" y="1352308"/>
                    </a:lnTo>
                    <a:lnTo>
                      <a:pt x="7634841" y="1343234"/>
                    </a:lnTo>
                    <a:lnTo>
                      <a:pt x="7639507" y="1334158"/>
                    </a:lnTo>
                    <a:lnTo>
                      <a:pt x="7644176" y="1343234"/>
                    </a:lnTo>
                    <a:lnTo>
                      <a:pt x="7658186" y="1352308"/>
                    </a:lnTo>
                    <a:lnTo>
                      <a:pt x="7672196" y="1361386"/>
                    </a:lnTo>
                    <a:lnTo>
                      <a:pt x="7676866" y="1365924"/>
                    </a:lnTo>
                    <a:lnTo>
                      <a:pt x="7686206" y="1379536"/>
                    </a:lnTo>
                    <a:lnTo>
                      <a:pt x="7695546" y="1384075"/>
                    </a:lnTo>
                    <a:lnTo>
                      <a:pt x="7690875" y="1393152"/>
                    </a:lnTo>
                    <a:lnTo>
                      <a:pt x="7681535" y="1402226"/>
                    </a:lnTo>
                    <a:lnTo>
                      <a:pt x="7667526" y="1406764"/>
                    </a:lnTo>
                    <a:lnTo>
                      <a:pt x="7658186" y="1415841"/>
                    </a:lnTo>
                    <a:lnTo>
                      <a:pt x="7639507" y="1415841"/>
                    </a:lnTo>
                    <a:lnTo>
                      <a:pt x="7625501" y="1424915"/>
                    </a:lnTo>
                    <a:lnTo>
                      <a:pt x="7616161" y="1424915"/>
                    </a:lnTo>
                    <a:lnTo>
                      <a:pt x="7616161" y="1433993"/>
                    </a:lnTo>
                    <a:lnTo>
                      <a:pt x="7606821" y="1443069"/>
                    </a:lnTo>
                    <a:lnTo>
                      <a:pt x="7592811" y="1452143"/>
                    </a:lnTo>
                    <a:lnTo>
                      <a:pt x="7592811" y="1443069"/>
                    </a:lnTo>
                    <a:lnTo>
                      <a:pt x="7588142" y="1429454"/>
                    </a:lnTo>
                    <a:lnTo>
                      <a:pt x="7583471" y="1415841"/>
                    </a:lnTo>
                    <a:lnTo>
                      <a:pt x="7569465" y="1424915"/>
                    </a:lnTo>
                    <a:lnTo>
                      <a:pt x="7569465" y="1433993"/>
                    </a:lnTo>
                    <a:lnTo>
                      <a:pt x="7555456" y="1443069"/>
                    </a:lnTo>
                    <a:lnTo>
                      <a:pt x="7555456" y="1461221"/>
                    </a:lnTo>
                    <a:lnTo>
                      <a:pt x="7546116" y="1470297"/>
                    </a:lnTo>
                    <a:lnTo>
                      <a:pt x="7541446" y="1470297"/>
                    </a:lnTo>
                    <a:lnTo>
                      <a:pt x="7532115" y="1470297"/>
                    </a:lnTo>
                    <a:lnTo>
                      <a:pt x="7532115" y="1474828"/>
                    </a:lnTo>
                    <a:lnTo>
                      <a:pt x="7532115" y="1479367"/>
                    </a:lnTo>
                    <a:lnTo>
                      <a:pt x="7522776" y="1483905"/>
                    </a:lnTo>
                    <a:lnTo>
                      <a:pt x="7518106" y="1479367"/>
                    </a:lnTo>
                    <a:lnTo>
                      <a:pt x="7518106" y="1474828"/>
                    </a:lnTo>
                    <a:lnTo>
                      <a:pt x="7508768" y="1456677"/>
                    </a:lnTo>
                    <a:lnTo>
                      <a:pt x="7508768" y="1447602"/>
                    </a:lnTo>
                    <a:lnTo>
                      <a:pt x="7494758" y="1443063"/>
                    </a:lnTo>
                    <a:lnTo>
                      <a:pt x="7490088" y="1443063"/>
                    </a:lnTo>
                    <a:lnTo>
                      <a:pt x="7485418" y="1447602"/>
                    </a:lnTo>
                    <a:lnTo>
                      <a:pt x="7485418" y="1452139"/>
                    </a:lnTo>
                    <a:lnTo>
                      <a:pt x="7485418" y="1461215"/>
                    </a:lnTo>
                    <a:lnTo>
                      <a:pt x="7485418" y="1474828"/>
                    </a:lnTo>
                    <a:lnTo>
                      <a:pt x="7485418" y="1483905"/>
                    </a:lnTo>
                    <a:lnTo>
                      <a:pt x="7485418" y="1488443"/>
                    </a:lnTo>
                    <a:lnTo>
                      <a:pt x="7485418" y="1502056"/>
                    </a:lnTo>
                    <a:lnTo>
                      <a:pt x="7466740" y="1511133"/>
                    </a:lnTo>
                    <a:lnTo>
                      <a:pt x="7457400" y="1515671"/>
                    </a:lnTo>
                    <a:lnTo>
                      <a:pt x="7448061" y="1524746"/>
                    </a:lnTo>
                    <a:lnTo>
                      <a:pt x="7420043" y="1406760"/>
                    </a:lnTo>
                    <a:lnTo>
                      <a:pt x="7420036" y="1406764"/>
                    </a:lnTo>
                    <a:lnTo>
                      <a:pt x="7416234" y="1407475"/>
                    </a:lnTo>
                    <a:lnTo>
                      <a:pt x="7420040" y="1406764"/>
                    </a:lnTo>
                    <a:lnTo>
                      <a:pt x="7448057" y="1524749"/>
                    </a:lnTo>
                    <a:lnTo>
                      <a:pt x="7443389" y="1533825"/>
                    </a:lnTo>
                    <a:lnTo>
                      <a:pt x="7415369" y="1533825"/>
                    </a:lnTo>
                    <a:lnTo>
                      <a:pt x="7392022" y="1542901"/>
                    </a:lnTo>
                    <a:lnTo>
                      <a:pt x="7368674" y="1551976"/>
                    </a:lnTo>
                    <a:lnTo>
                      <a:pt x="7359335" y="1561053"/>
                    </a:lnTo>
                    <a:lnTo>
                      <a:pt x="7340657" y="1570127"/>
                    </a:lnTo>
                    <a:lnTo>
                      <a:pt x="7303299" y="1570127"/>
                    </a:lnTo>
                    <a:lnTo>
                      <a:pt x="7279952" y="1583741"/>
                    </a:lnTo>
                    <a:lnTo>
                      <a:pt x="7256602" y="1606431"/>
                    </a:lnTo>
                    <a:lnTo>
                      <a:pt x="7247265" y="1610969"/>
                    </a:lnTo>
                    <a:lnTo>
                      <a:pt x="7228585" y="1633659"/>
                    </a:lnTo>
                    <a:lnTo>
                      <a:pt x="7209908" y="1638197"/>
                    </a:lnTo>
                    <a:lnTo>
                      <a:pt x="7205237" y="1624584"/>
                    </a:lnTo>
                    <a:lnTo>
                      <a:pt x="7223914" y="1597355"/>
                    </a:lnTo>
                    <a:lnTo>
                      <a:pt x="7223912" y="1597352"/>
                    </a:lnTo>
                    <a:lnTo>
                      <a:pt x="7205230" y="1624579"/>
                    </a:lnTo>
                    <a:lnTo>
                      <a:pt x="7209902" y="1638196"/>
                    </a:lnTo>
                    <a:lnTo>
                      <a:pt x="7177215" y="1683572"/>
                    </a:lnTo>
                    <a:lnTo>
                      <a:pt x="7209902" y="1669961"/>
                    </a:lnTo>
                    <a:lnTo>
                      <a:pt x="7233246" y="1660887"/>
                    </a:lnTo>
                    <a:lnTo>
                      <a:pt x="7261271" y="1642733"/>
                    </a:lnTo>
                    <a:lnTo>
                      <a:pt x="7270603" y="1633659"/>
                    </a:lnTo>
                    <a:lnTo>
                      <a:pt x="7298619" y="1629122"/>
                    </a:lnTo>
                    <a:lnTo>
                      <a:pt x="7321974" y="1624579"/>
                    </a:lnTo>
                    <a:lnTo>
                      <a:pt x="7331315" y="1615505"/>
                    </a:lnTo>
                    <a:lnTo>
                      <a:pt x="7359331" y="1601894"/>
                    </a:lnTo>
                    <a:lnTo>
                      <a:pt x="7382675" y="1574666"/>
                    </a:lnTo>
                    <a:lnTo>
                      <a:pt x="7359331" y="1620042"/>
                    </a:lnTo>
                    <a:lnTo>
                      <a:pt x="7382675" y="1610968"/>
                    </a:lnTo>
                    <a:lnTo>
                      <a:pt x="7396688" y="1592814"/>
                    </a:lnTo>
                    <a:lnTo>
                      <a:pt x="7410691" y="1588277"/>
                    </a:lnTo>
                    <a:lnTo>
                      <a:pt x="7429375" y="1583740"/>
                    </a:lnTo>
                    <a:lnTo>
                      <a:pt x="7438717" y="1583740"/>
                    </a:lnTo>
                    <a:lnTo>
                      <a:pt x="7396688" y="1620042"/>
                    </a:lnTo>
                    <a:lnTo>
                      <a:pt x="7359331" y="1647270"/>
                    </a:lnTo>
                    <a:lnTo>
                      <a:pt x="7331315" y="1660887"/>
                    </a:lnTo>
                    <a:lnTo>
                      <a:pt x="7307961" y="1683572"/>
                    </a:lnTo>
                    <a:lnTo>
                      <a:pt x="7270603" y="1692652"/>
                    </a:lnTo>
                    <a:lnTo>
                      <a:pt x="7228575" y="1706263"/>
                    </a:lnTo>
                    <a:lnTo>
                      <a:pt x="7191227" y="1715343"/>
                    </a:lnTo>
                    <a:lnTo>
                      <a:pt x="7167878" y="1701728"/>
                    </a:lnTo>
                    <a:lnTo>
                      <a:pt x="7167879" y="1701731"/>
                    </a:lnTo>
                    <a:lnTo>
                      <a:pt x="7172548" y="1706267"/>
                    </a:lnTo>
                    <a:lnTo>
                      <a:pt x="7163209" y="1715342"/>
                    </a:lnTo>
                    <a:lnTo>
                      <a:pt x="7153871" y="1738032"/>
                    </a:lnTo>
                    <a:lnTo>
                      <a:pt x="7149199" y="1760721"/>
                    </a:lnTo>
                    <a:lnTo>
                      <a:pt x="7158540" y="1760721"/>
                    </a:lnTo>
                    <a:lnTo>
                      <a:pt x="7177217" y="1760721"/>
                    </a:lnTo>
                    <a:lnTo>
                      <a:pt x="7186557" y="1787950"/>
                    </a:lnTo>
                    <a:lnTo>
                      <a:pt x="7186557" y="1806101"/>
                    </a:lnTo>
                    <a:lnTo>
                      <a:pt x="7186557" y="1842405"/>
                    </a:lnTo>
                    <a:lnTo>
                      <a:pt x="7181887" y="1865095"/>
                    </a:lnTo>
                    <a:lnTo>
                      <a:pt x="7177217" y="1901399"/>
                    </a:lnTo>
                    <a:lnTo>
                      <a:pt x="7158540" y="1919550"/>
                    </a:lnTo>
                    <a:lnTo>
                      <a:pt x="7158540" y="1937702"/>
                    </a:lnTo>
                    <a:lnTo>
                      <a:pt x="7158540" y="1978543"/>
                    </a:lnTo>
                    <a:lnTo>
                      <a:pt x="7135192" y="1996693"/>
                    </a:lnTo>
                    <a:lnTo>
                      <a:pt x="7121184" y="2014847"/>
                    </a:lnTo>
                    <a:lnTo>
                      <a:pt x="7116513" y="2019383"/>
                    </a:lnTo>
                    <a:lnTo>
                      <a:pt x="7111843" y="2051151"/>
                    </a:lnTo>
                    <a:lnTo>
                      <a:pt x="7107174" y="2051151"/>
                    </a:lnTo>
                    <a:lnTo>
                      <a:pt x="7102505" y="2046612"/>
                    </a:lnTo>
                    <a:lnTo>
                      <a:pt x="7102505" y="2032997"/>
                    </a:lnTo>
                    <a:lnTo>
                      <a:pt x="7107174" y="2014847"/>
                    </a:lnTo>
                    <a:lnTo>
                      <a:pt x="7102505" y="2014847"/>
                    </a:lnTo>
                    <a:lnTo>
                      <a:pt x="7083826" y="2014847"/>
                    </a:lnTo>
                    <a:lnTo>
                      <a:pt x="7060479" y="2014847"/>
                    </a:lnTo>
                    <a:lnTo>
                      <a:pt x="7046470" y="2010308"/>
                    </a:lnTo>
                    <a:lnTo>
                      <a:pt x="7027793" y="2001232"/>
                    </a:lnTo>
                    <a:lnTo>
                      <a:pt x="7025761" y="1999653"/>
                    </a:lnTo>
                    <a:lnTo>
                      <a:pt x="7018452" y="2010309"/>
                    </a:lnTo>
                    <a:lnTo>
                      <a:pt x="7027789" y="2028460"/>
                    </a:lnTo>
                    <a:lnTo>
                      <a:pt x="7037129" y="2046612"/>
                    </a:lnTo>
                    <a:lnTo>
                      <a:pt x="7046468" y="2064763"/>
                    </a:lnTo>
                    <a:lnTo>
                      <a:pt x="7060476" y="2073839"/>
                    </a:lnTo>
                    <a:lnTo>
                      <a:pt x="7074485" y="2087453"/>
                    </a:lnTo>
                    <a:lnTo>
                      <a:pt x="7083824" y="2091990"/>
                    </a:lnTo>
                    <a:lnTo>
                      <a:pt x="7088493" y="2101065"/>
                    </a:lnTo>
                    <a:lnTo>
                      <a:pt x="7102501" y="2114680"/>
                    </a:lnTo>
                    <a:lnTo>
                      <a:pt x="7107171" y="2150983"/>
                    </a:lnTo>
                    <a:lnTo>
                      <a:pt x="7093982" y="2152815"/>
                    </a:lnTo>
                    <a:lnTo>
                      <a:pt x="7094375" y="2158205"/>
                    </a:lnTo>
                    <a:cubicBezTo>
                      <a:pt x="7094870" y="2164984"/>
                      <a:pt x="7095859" y="2178543"/>
                      <a:pt x="7097836" y="2205660"/>
                    </a:cubicBezTo>
                    <a:cubicBezTo>
                      <a:pt x="7097836" y="2205660"/>
                      <a:pt x="7097836" y="2205660"/>
                      <a:pt x="7097836" y="2240523"/>
                    </a:cubicBezTo>
                    <a:cubicBezTo>
                      <a:pt x="7097836" y="2240523"/>
                      <a:pt x="7097836" y="2240523"/>
                      <a:pt x="7089924" y="2259896"/>
                    </a:cubicBezTo>
                    <a:cubicBezTo>
                      <a:pt x="7089924" y="2259896"/>
                      <a:pt x="7082012" y="2256021"/>
                      <a:pt x="7078055" y="2252145"/>
                    </a:cubicBezTo>
                    <a:cubicBezTo>
                      <a:pt x="7078055" y="2252145"/>
                      <a:pt x="7085968" y="2240523"/>
                      <a:pt x="7085968" y="2240523"/>
                    </a:cubicBezTo>
                    <a:cubicBezTo>
                      <a:pt x="7085968" y="2240523"/>
                      <a:pt x="7085968" y="2240523"/>
                      <a:pt x="7089924" y="2228905"/>
                    </a:cubicBezTo>
                    <a:cubicBezTo>
                      <a:pt x="7089924" y="2228905"/>
                      <a:pt x="7089924" y="2228905"/>
                      <a:pt x="7085968" y="2217283"/>
                    </a:cubicBezTo>
                    <a:cubicBezTo>
                      <a:pt x="7085968" y="2217283"/>
                      <a:pt x="7085968" y="2217283"/>
                      <a:pt x="7070144" y="2232777"/>
                    </a:cubicBezTo>
                    <a:cubicBezTo>
                      <a:pt x="7070144" y="2232777"/>
                      <a:pt x="7070144" y="2232777"/>
                      <a:pt x="7070144" y="2248274"/>
                    </a:cubicBezTo>
                    <a:cubicBezTo>
                      <a:pt x="7070144" y="2248274"/>
                      <a:pt x="7070144" y="2248274"/>
                      <a:pt x="7070144" y="2259896"/>
                    </a:cubicBezTo>
                    <a:cubicBezTo>
                      <a:pt x="7070144" y="2259896"/>
                      <a:pt x="7070144" y="2259896"/>
                      <a:pt x="7070144" y="2294759"/>
                    </a:cubicBezTo>
                    <a:cubicBezTo>
                      <a:pt x="7070144" y="2294759"/>
                      <a:pt x="7070144" y="2294759"/>
                      <a:pt x="7058281" y="2310253"/>
                    </a:cubicBezTo>
                    <a:cubicBezTo>
                      <a:pt x="7058281" y="2310253"/>
                      <a:pt x="7058281" y="2310253"/>
                      <a:pt x="7046412" y="2318004"/>
                    </a:cubicBezTo>
                    <a:cubicBezTo>
                      <a:pt x="7046412" y="2318004"/>
                      <a:pt x="7046412" y="2318004"/>
                      <a:pt x="7046412" y="2325750"/>
                    </a:cubicBezTo>
                    <a:cubicBezTo>
                      <a:pt x="7046412" y="2325750"/>
                      <a:pt x="7046412" y="2325750"/>
                      <a:pt x="7046412" y="2337373"/>
                    </a:cubicBezTo>
                    <a:cubicBezTo>
                      <a:pt x="7046412" y="2337373"/>
                      <a:pt x="7046412" y="2337373"/>
                      <a:pt x="7034544" y="2348995"/>
                    </a:cubicBezTo>
                    <a:cubicBezTo>
                      <a:pt x="7034544" y="2348995"/>
                      <a:pt x="7034544" y="2348995"/>
                      <a:pt x="7030594" y="2391605"/>
                    </a:cubicBezTo>
                    <a:cubicBezTo>
                      <a:pt x="7030594" y="2391605"/>
                      <a:pt x="7030594" y="2391605"/>
                      <a:pt x="7022682" y="2418725"/>
                    </a:cubicBezTo>
                    <a:cubicBezTo>
                      <a:pt x="7022682" y="2418725"/>
                      <a:pt x="7022682" y="2418725"/>
                      <a:pt x="7014769" y="2407102"/>
                    </a:cubicBezTo>
                    <a:cubicBezTo>
                      <a:pt x="7014769" y="2407102"/>
                      <a:pt x="7014769" y="2407102"/>
                      <a:pt x="7010813" y="2383858"/>
                    </a:cubicBezTo>
                    <a:cubicBezTo>
                      <a:pt x="7010813" y="2383858"/>
                      <a:pt x="7010813" y="2383858"/>
                      <a:pt x="7010813" y="2345120"/>
                    </a:cubicBezTo>
                    <a:cubicBezTo>
                      <a:pt x="7010813" y="2345120"/>
                      <a:pt x="7010813" y="2345120"/>
                      <a:pt x="7014769" y="2321875"/>
                    </a:cubicBezTo>
                    <a:cubicBezTo>
                      <a:pt x="7014769" y="2321875"/>
                      <a:pt x="7014769" y="2321875"/>
                      <a:pt x="7026637" y="2287012"/>
                    </a:cubicBezTo>
                    <a:cubicBezTo>
                      <a:pt x="7026637" y="2287012"/>
                      <a:pt x="7026637" y="2287012"/>
                      <a:pt x="7018726" y="2267643"/>
                    </a:cubicBezTo>
                    <a:cubicBezTo>
                      <a:pt x="7018726" y="2267643"/>
                      <a:pt x="7018726" y="2267643"/>
                      <a:pt x="7006858" y="2256021"/>
                    </a:cubicBezTo>
                    <a:cubicBezTo>
                      <a:pt x="7006858" y="2256021"/>
                      <a:pt x="7006858" y="2256021"/>
                      <a:pt x="7010813" y="2252145"/>
                    </a:cubicBezTo>
                    <a:cubicBezTo>
                      <a:pt x="7010813" y="2252145"/>
                      <a:pt x="7010813" y="2252145"/>
                      <a:pt x="7002901" y="2232777"/>
                    </a:cubicBezTo>
                    <a:cubicBezTo>
                      <a:pt x="7002901" y="2232777"/>
                      <a:pt x="7002901" y="2232777"/>
                      <a:pt x="6991038" y="2209535"/>
                    </a:cubicBezTo>
                    <a:cubicBezTo>
                      <a:pt x="6991038" y="2209535"/>
                      <a:pt x="6991038" y="2209535"/>
                      <a:pt x="6975213" y="2197914"/>
                    </a:cubicBezTo>
                    <a:cubicBezTo>
                      <a:pt x="6975213" y="2197914"/>
                      <a:pt x="6975213" y="2197914"/>
                      <a:pt x="6951482" y="2197914"/>
                    </a:cubicBezTo>
                    <a:cubicBezTo>
                      <a:pt x="6951482" y="2197914"/>
                      <a:pt x="6951482" y="2197914"/>
                      <a:pt x="6935658" y="2194039"/>
                    </a:cubicBezTo>
                    <a:cubicBezTo>
                      <a:pt x="6935658" y="2194039"/>
                      <a:pt x="6935658" y="2194039"/>
                      <a:pt x="6927752" y="2186291"/>
                    </a:cubicBezTo>
                    <a:cubicBezTo>
                      <a:pt x="6927752" y="2186291"/>
                      <a:pt x="6927752" y="2186291"/>
                      <a:pt x="6931702" y="2178544"/>
                    </a:cubicBezTo>
                    <a:cubicBezTo>
                      <a:pt x="6931702" y="2178544"/>
                      <a:pt x="6931702" y="2178544"/>
                      <a:pt x="6927752" y="2163046"/>
                    </a:cubicBezTo>
                    <a:cubicBezTo>
                      <a:pt x="6927752" y="2163046"/>
                      <a:pt x="6927752" y="2163046"/>
                      <a:pt x="6939614" y="2163046"/>
                    </a:cubicBezTo>
                    <a:cubicBezTo>
                      <a:pt x="6939614" y="2163046"/>
                      <a:pt x="6939614" y="2163046"/>
                      <a:pt x="6955439" y="2147553"/>
                    </a:cubicBezTo>
                    <a:cubicBezTo>
                      <a:pt x="6955439" y="2147553"/>
                      <a:pt x="6955439" y="2147553"/>
                      <a:pt x="6955439" y="2139806"/>
                    </a:cubicBezTo>
                    <a:cubicBezTo>
                      <a:pt x="6955439" y="2139806"/>
                      <a:pt x="6955439" y="2139806"/>
                      <a:pt x="6939614" y="2124308"/>
                    </a:cubicBezTo>
                    <a:cubicBezTo>
                      <a:pt x="6939614" y="2124308"/>
                      <a:pt x="6939614" y="2124308"/>
                      <a:pt x="6943570" y="2120438"/>
                    </a:cubicBezTo>
                    <a:cubicBezTo>
                      <a:pt x="6943570" y="2120438"/>
                      <a:pt x="6943570" y="2120438"/>
                      <a:pt x="6931702" y="2104940"/>
                    </a:cubicBezTo>
                    <a:cubicBezTo>
                      <a:pt x="6931702" y="2104940"/>
                      <a:pt x="6931702" y="2104940"/>
                      <a:pt x="6923795" y="2101068"/>
                    </a:cubicBezTo>
                    <a:cubicBezTo>
                      <a:pt x="6923795" y="2101068"/>
                      <a:pt x="6923795" y="2101068"/>
                      <a:pt x="6900058" y="2093317"/>
                    </a:cubicBezTo>
                    <a:cubicBezTo>
                      <a:pt x="6900058" y="2093317"/>
                      <a:pt x="6900058" y="2093317"/>
                      <a:pt x="6907971" y="2081695"/>
                    </a:cubicBezTo>
                    <a:cubicBezTo>
                      <a:pt x="6907971" y="2081695"/>
                      <a:pt x="6907971" y="2081695"/>
                      <a:pt x="6927752" y="2062325"/>
                    </a:cubicBezTo>
                    <a:cubicBezTo>
                      <a:pt x="6927752" y="2062325"/>
                      <a:pt x="6927752" y="2062325"/>
                      <a:pt x="6911927" y="2062325"/>
                    </a:cubicBezTo>
                    <a:cubicBezTo>
                      <a:pt x="6911927" y="2062325"/>
                      <a:pt x="6911927" y="2062325"/>
                      <a:pt x="6911927" y="2046832"/>
                    </a:cubicBezTo>
                    <a:cubicBezTo>
                      <a:pt x="6911927" y="2046832"/>
                      <a:pt x="6911927" y="2046832"/>
                      <a:pt x="6919839" y="2023587"/>
                    </a:cubicBezTo>
                    <a:cubicBezTo>
                      <a:pt x="6919839" y="2023587"/>
                      <a:pt x="6919839" y="2023587"/>
                      <a:pt x="6931702" y="2019716"/>
                    </a:cubicBezTo>
                    <a:cubicBezTo>
                      <a:pt x="6931702" y="2019716"/>
                      <a:pt x="6931702" y="2019716"/>
                      <a:pt x="6935658" y="1992595"/>
                    </a:cubicBezTo>
                    <a:cubicBezTo>
                      <a:pt x="6935658" y="1992595"/>
                      <a:pt x="6935658" y="1992595"/>
                      <a:pt x="6927752" y="1988724"/>
                    </a:cubicBezTo>
                    <a:cubicBezTo>
                      <a:pt x="6927752" y="1988724"/>
                      <a:pt x="6927752" y="1988724"/>
                      <a:pt x="6915883" y="2011965"/>
                    </a:cubicBezTo>
                    <a:cubicBezTo>
                      <a:pt x="6915883" y="2011965"/>
                      <a:pt x="6915883" y="2011965"/>
                      <a:pt x="6892152" y="2027462"/>
                    </a:cubicBezTo>
                    <a:cubicBezTo>
                      <a:pt x="6892152" y="2027462"/>
                      <a:pt x="6892152" y="2027462"/>
                      <a:pt x="6880283" y="2050707"/>
                    </a:cubicBezTo>
                    <a:cubicBezTo>
                      <a:pt x="6880283" y="2050707"/>
                      <a:pt x="6880283" y="2050707"/>
                      <a:pt x="6864459" y="2050707"/>
                    </a:cubicBezTo>
                    <a:cubicBezTo>
                      <a:pt x="6864459" y="2050707"/>
                      <a:pt x="6864459" y="2050707"/>
                      <a:pt x="6872372" y="2062325"/>
                    </a:cubicBezTo>
                    <a:cubicBezTo>
                      <a:pt x="6872372" y="2062325"/>
                      <a:pt x="6872372" y="2062325"/>
                      <a:pt x="6884240" y="2081695"/>
                    </a:cubicBezTo>
                    <a:cubicBezTo>
                      <a:pt x="6884240" y="2081695"/>
                      <a:pt x="6884240" y="2081695"/>
                      <a:pt x="6880283" y="2108815"/>
                    </a:cubicBezTo>
                    <a:cubicBezTo>
                      <a:pt x="6880283" y="2108815"/>
                      <a:pt x="6880283" y="2108815"/>
                      <a:pt x="6884240" y="2135931"/>
                    </a:cubicBezTo>
                    <a:cubicBezTo>
                      <a:pt x="6884240" y="2135931"/>
                      <a:pt x="6884240" y="2135931"/>
                      <a:pt x="6884240" y="2163046"/>
                    </a:cubicBezTo>
                    <a:cubicBezTo>
                      <a:pt x="6884240" y="2163046"/>
                      <a:pt x="6884240" y="2163046"/>
                      <a:pt x="6892152" y="2174669"/>
                    </a:cubicBezTo>
                    <a:cubicBezTo>
                      <a:pt x="6892152" y="2174669"/>
                      <a:pt x="6892152" y="2174669"/>
                      <a:pt x="6915883" y="2205660"/>
                    </a:cubicBezTo>
                    <a:cubicBezTo>
                      <a:pt x="6915883" y="2205660"/>
                      <a:pt x="6915883" y="2205660"/>
                      <a:pt x="6915883" y="2209535"/>
                    </a:cubicBezTo>
                    <a:cubicBezTo>
                      <a:pt x="6915883" y="2209535"/>
                      <a:pt x="6915883" y="2209535"/>
                      <a:pt x="6915883" y="2221154"/>
                    </a:cubicBezTo>
                    <a:cubicBezTo>
                      <a:pt x="6915883" y="2221154"/>
                      <a:pt x="6915883" y="2221154"/>
                      <a:pt x="6927752" y="2232777"/>
                    </a:cubicBezTo>
                    <a:cubicBezTo>
                      <a:pt x="6927752" y="2232777"/>
                      <a:pt x="6927752" y="2232777"/>
                      <a:pt x="6935658" y="2248274"/>
                    </a:cubicBezTo>
                    <a:cubicBezTo>
                      <a:pt x="6935658" y="2248274"/>
                      <a:pt x="6935658" y="2248274"/>
                      <a:pt x="6923795" y="2252145"/>
                    </a:cubicBezTo>
                    <a:cubicBezTo>
                      <a:pt x="6923795" y="2252145"/>
                      <a:pt x="6923795" y="2252145"/>
                      <a:pt x="6907971" y="2244398"/>
                    </a:cubicBezTo>
                    <a:cubicBezTo>
                      <a:pt x="6907971" y="2244398"/>
                      <a:pt x="6907971" y="2244398"/>
                      <a:pt x="6896108" y="2236652"/>
                    </a:cubicBezTo>
                    <a:cubicBezTo>
                      <a:pt x="6896108" y="2236652"/>
                      <a:pt x="6896108" y="2236652"/>
                      <a:pt x="6844684" y="2232777"/>
                    </a:cubicBezTo>
                    <a:cubicBezTo>
                      <a:pt x="6844684" y="2232777"/>
                      <a:pt x="6844684" y="2232777"/>
                      <a:pt x="6842707" y="2233261"/>
                    </a:cubicBezTo>
                    <a:lnTo>
                      <a:pt x="6833072" y="2235621"/>
                    </a:lnTo>
                    <a:lnTo>
                      <a:pt x="6845667" y="2241745"/>
                    </a:lnTo>
                    <a:lnTo>
                      <a:pt x="6864352" y="2259895"/>
                    </a:lnTo>
                    <a:lnTo>
                      <a:pt x="6878354" y="2259895"/>
                    </a:lnTo>
                    <a:lnTo>
                      <a:pt x="6883026" y="2250816"/>
                    </a:lnTo>
                    <a:lnTo>
                      <a:pt x="6887696" y="2250816"/>
                    </a:lnTo>
                    <a:lnTo>
                      <a:pt x="6901709" y="2268967"/>
                    </a:lnTo>
                    <a:lnTo>
                      <a:pt x="6929724" y="2287123"/>
                    </a:lnTo>
                    <a:lnTo>
                      <a:pt x="6948398" y="2282581"/>
                    </a:lnTo>
                    <a:lnTo>
                      <a:pt x="6948398" y="2296196"/>
                    </a:lnTo>
                    <a:lnTo>
                      <a:pt x="6948398" y="2318888"/>
                    </a:lnTo>
                    <a:lnTo>
                      <a:pt x="6957740" y="2337038"/>
                    </a:lnTo>
                    <a:lnTo>
                      <a:pt x="6929724" y="2332501"/>
                    </a:lnTo>
                    <a:lnTo>
                      <a:pt x="6925053" y="2318888"/>
                    </a:lnTo>
                    <a:lnTo>
                      <a:pt x="6901709" y="2314351"/>
                    </a:lnTo>
                    <a:lnTo>
                      <a:pt x="6883026" y="2305273"/>
                    </a:lnTo>
                    <a:lnTo>
                      <a:pt x="6883026" y="2309809"/>
                    </a:lnTo>
                    <a:lnTo>
                      <a:pt x="6901709" y="2337038"/>
                    </a:lnTo>
                    <a:lnTo>
                      <a:pt x="6943736" y="2350652"/>
                    </a:lnTo>
                    <a:lnTo>
                      <a:pt x="6953069" y="2355189"/>
                    </a:lnTo>
                    <a:lnTo>
                      <a:pt x="6962410" y="2368803"/>
                    </a:lnTo>
                    <a:lnTo>
                      <a:pt x="6971752" y="2382417"/>
                    </a:lnTo>
                    <a:lnTo>
                      <a:pt x="6953069" y="2373344"/>
                    </a:lnTo>
                    <a:lnTo>
                      <a:pt x="6943736" y="2382417"/>
                    </a:lnTo>
                    <a:lnTo>
                      <a:pt x="6943736" y="2391494"/>
                    </a:lnTo>
                    <a:lnTo>
                      <a:pt x="6953069" y="2400567"/>
                    </a:lnTo>
                    <a:lnTo>
                      <a:pt x="6962410" y="2418724"/>
                    </a:lnTo>
                    <a:lnTo>
                      <a:pt x="6976423" y="2427796"/>
                    </a:lnTo>
                    <a:lnTo>
                      <a:pt x="6981095" y="2441410"/>
                    </a:lnTo>
                    <a:lnTo>
                      <a:pt x="7004439" y="2455024"/>
                    </a:lnTo>
                    <a:lnTo>
                      <a:pt x="7013780" y="2455024"/>
                    </a:lnTo>
                    <a:lnTo>
                      <a:pt x="7032455" y="2468639"/>
                    </a:lnTo>
                    <a:lnTo>
                      <a:pt x="7046467" y="2486789"/>
                    </a:lnTo>
                    <a:lnTo>
                      <a:pt x="7055809" y="2509481"/>
                    </a:lnTo>
                    <a:lnTo>
                      <a:pt x="7055809" y="2523095"/>
                    </a:lnTo>
                    <a:lnTo>
                      <a:pt x="7032455" y="2532168"/>
                    </a:lnTo>
                    <a:lnTo>
                      <a:pt x="7029290" y="2532791"/>
                    </a:lnTo>
                    <a:lnTo>
                      <a:pt x="7030296" y="2534096"/>
                    </a:lnTo>
                    <a:cubicBezTo>
                      <a:pt x="7031779" y="2536018"/>
                      <a:pt x="7034746" y="2539862"/>
                      <a:pt x="7040681" y="2547550"/>
                    </a:cubicBezTo>
                    <a:cubicBezTo>
                      <a:pt x="7040681" y="2547550"/>
                      <a:pt x="7040681" y="2547550"/>
                      <a:pt x="7044633" y="2559084"/>
                    </a:cubicBezTo>
                    <a:cubicBezTo>
                      <a:pt x="7044633" y="2559084"/>
                      <a:pt x="7044633" y="2559084"/>
                      <a:pt x="7056489" y="2574461"/>
                    </a:cubicBezTo>
                    <a:cubicBezTo>
                      <a:pt x="7056489" y="2574461"/>
                      <a:pt x="7056489" y="2574461"/>
                      <a:pt x="7056489" y="2585995"/>
                    </a:cubicBezTo>
                    <a:cubicBezTo>
                      <a:pt x="7056489" y="2585995"/>
                      <a:pt x="7056489" y="2585995"/>
                      <a:pt x="7044633" y="2585995"/>
                    </a:cubicBezTo>
                    <a:cubicBezTo>
                      <a:pt x="7044633" y="2585995"/>
                      <a:pt x="7044633" y="2585995"/>
                      <a:pt x="7024860" y="2578309"/>
                    </a:cubicBezTo>
                    <a:cubicBezTo>
                      <a:pt x="7024860" y="2578309"/>
                      <a:pt x="7024860" y="2578309"/>
                      <a:pt x="7020908" y="2578309"/>
                    </a:cubicBezTo>
                    <a:cubicBezTo>
                      <a:pt x="7020908" y="2578309"/>
                      <a:pt x="7020908" y="2578309"/>
                      <a:pt x="7020908" y="2582152"/>
                    </a:cubicBezTo>
                    <a:cubicBezTo>
                      <a:pt x="7020908" y="2582152"/>
                      <a:pt x="7020908" y="2582152"/>
                      <a:pt x="7028812" y="2593685"/>
                    </a:cubicBezTo>
                    <a:cubicBezTo>
                      <a:pt x="7028812" y="2593685"/>
                      <a:pt x="7028812" y="2593685"/>
                      <a:pt x="7032775" y="2593685"/>
                    </a:cubicBezTo>
                    <a:cubicBezTo>
                      <a:pt x="7032775" y="2597529"/>
                      <a:pt x="7036729" y="2601377"/>
                      <a:pt x="7036729" y="2601377"/>
                    </a:cubicBezTo>
                    <a:cubicBezTo>
                      <a:pt x="7036729" y="2601377"/>
                      <a:pt x="7036729" y="2601377"/>
                      <a:pt x="7032775" y="2605219"/>
                    </a:cubicBezTo>
                    <a:cubicBezTo>
                      <a:pt x="7032775" y="2605219"/>
                      <a:pt x="7032775" y="2605219"/>
                      <a:pt x="7028812" y="2616753"/>
                    </a:cubicBezTo>
                    <a:cubicBezTo>
                      <a:pt x="7028812" y="2616753"/>
                      <a:pt x="7028812" y="2616753"/>
                      <a:pt x="7009050" y="2616753"/>
                    </a:cubicBezTo>
                    <a:cubicBezTo>
                      <a:pt x="7009050" y="2616753"/>
                      <a:pt x="7009050" y="2616753"/>
                      <a:pt x="7005098" y="2624444"/>
                    </a:cubicBezTo>
                    <a:cubicBezTo>
                      <a:pt x="7005098" y="2624444"/>
                      <a:pt x="7005098" y="2624444"/>
                      <a:pt x="6989278" y="2632131"/>
                    </a:cubicBezTo>
                    <a:cubicBezTo>
                      <a:pt x="6989278" y="2632131"/>
                      <a:pt x="6989278" y="2632131"/>
                      <a:pt x="6985326" y="2632131"/>
                    </a:cubicBezTo>
                    <a:cubicBezTo>
                      <a:pt x="6985326" y="2632131"/>
                      <a:pt x="6985326" y="2632131"/>
                      <a:pt x="6973469" y="2639821"/>
                    </a:cubicBezTo>
                    <a:cubicBezTo>
                      <a:pt x="6973469" y="2639821"/>
                      <a:pt x="6973469" y="2639821"/>
                      <a:pt x="6969516" y="2643665"/>
                    </a:cubicBezTo>
                    <a:cubicBezTo>
                      <a:pt x="6969516" y="2643665"/>
                      <a:pt x="6969516" y="2643665"/>
                      <a:pt x="6957659" y="2651355"/>
                    </a:cubicBezTo>
                    <a:cubicBezTo>
                      <a:pt x="6957659" y="2651355"/>
                      <a:pt x="6957659" y="2651355"/>
                      <a:pt x="6949744" y="2632131"/>
                    </a:cubicBezTo>
                    <a:cubicBezTo>
                      <a:pt x="6949744" y="2632131"/>
                      <a:pt x="6949744" y="2632131"/>
                      <a:pt x="6945791" y="2609063"/>
                    </a:cubicBezTo>
                    <a:cubicBezTo>
                      <a:pt x="6945791" y="2609063"/>
                      <a:pt x="6945791" y="2609063"/>
                      <a:pt x="6941839" y="2593685"/>
                    </a:cubicBezTo>
                    <a:cubicBezTo>
                      <a:pt x="6941839" y="2593685"/>
                      <a:pt x="6941839" y="2593685"/>
                      <a:pt x="6933935" y="2601377"/>
                    </a:cubicBezTo>
                    <a:cubicBezTo>
                      <a:pt x="6933935" y="2601377"/>
                      <a:pt x="6933935" y="2601377"/>
                      <a:pt x="6933935" y="2609063"/>
                    </a:cubicBezTo>
                    <a:cubicBezTo>
                      <a:pt x="6933935" y="2609063"/>
                      <a:pt x="6933935" y="2609063"/>
                      <a:pt x="6933935" y="2620597"/>
                    </a:cubicBezTo>
                    <a:cubicBezTo>
                      <a:pt x="6933935" y="2620597"/>
                      <a:pt x="6933935" y="2620597"/>
                      <a:pt x="6937887" y="2628287"/>
                    </a:cubicBezTo>
                    <a:cubicBezTo>
                      <a:pt x="6937887" y="2628287"/>
                      <a:pt x="6937887" y="2628287"/>
                      <a:pt x="6941839" y="2635978"/>
                    </a:cubicBezTo>
                    <a:cubicBezTo>
                      <a:pt x="6941839" y="2635978"/>
                      <a:pt x="6941839" y="2635978"/>
                      <a:pt x="6949744" y="2647512"/>
                    </a:cubicBezTo>
                    <a:cubicBezTo>
                      <a:pt x="6949744" y="2647512"/>
                      <a:pt x="6949744" y="2647512"/>
                      <a:pt x="6949744" y="2655199"/>
                    </a:cubicBezTo>
                    <a:cubicBezTo>
                      <a:pt x="6949744" y="2655199"/>
                      <a:pt x="6949744" y="2655199"/>
                      <a:pt x="6949744" y="2674423"/>
                    </a:cubicBezTo>
                    <a:cubicBezTo>
                      <a:pt x="6949744" y="2674423"/>
                      <a:pt x="6949744" y="2674423"/>
                      <a:pt x="6953707" y="2682113"/>
                    </a:cubicBezTo>
                    <a:cubicBezTo>
                      <a:pt x="6953707" y="2682113"/>
                      <a:pt x="6953707" y="2682113"/>
                      <a:pt x="6965564" y="2666732"/>
                    </a:cubicBezTo>
                    <a:cubicBezTo>
                      <a:pt x="6965564" y="2666732"/>
                      <a:pt x="6965564" y="2666732"/>
                      <a:pt x="6977421" y="2655199"/>
                    </a:cubicBezTo>
                    <a:cubicBezTo>
                      <a:pt x="6977421" y="2655199"/>
                      <a:pt x="6977421" y="2655199"/>
                      <a:pt x="7001146" y="2647512"/>
                    </a:cubicBezTo>
                    <a:cubicBezTo>
                      <a:pt x="7001146" y="2647512"/>
                      <a:pt x="7001146" y="2647512"/>
                      <a:pt x="7009050" y="2647512"/>
                    </a:cubicBezTo>
                    <a:cubicBezTo>
                      <a:pt x="7009050" y="2647512"/>
                      <a:pt x="7009050" y="2647512"/>
                      <a:pt x="7032775" y="2635978"/>
                    </a:cubicBezTo>
                    <a:cubicBezTo>
                      <a:pt x="7032775" y="2635978"/>
                      <a:pt x="7032775" y="2635978"/>
                      <a:pt x="7044633" y="2639821"/>
                    </a:cubicBezTo>
                    <a:cubicBezTo>
                      <a:pt x="7044633" y="2639821"/>
                      <a:pt x="7044633" y="2639821"/>
                      <a:pt x="7052537" y="2655199"/>
                    </a:cubicBezTo>
                    <a:cubicBezTo>
                      <a:pt x="7052537" y="2655199"/>
                      <a:pt x="7052537" y="2655199"/>
                      <a:pt x="7056489" y="2678266"/>
                    </a:cubicBezTo>
                    <a:cubicBezTo>
                      <a:pt x="7056489" y="2678266"/>
                      <a:pt x="7056489" y="2678266"/>
                      <a:pt x="7068347" y="2685957"/>
                    </a:cubicBezTo>
                    <a:cubicBezTo>
                      <a:pt x="7068347" y="2685957"/>
                      <a:pt x="7068347" y="2685957"/>
                      <a:pt x="7068347" y="2678266"/>
                    </a:cubicBezTo>
                    <a:cubicBezTo>
                      <a:pt x="7068347" y="2678266"/>
                      <a:pt x="7068347" y="2678266"/>
                      <a:pt x="7072310" y="2643665"/>
                    </a:cubicBezTo>
                    <a:cubicBezTo>
                      <a:pt x="7072310" y="2643665"/>
                      <a:pt x="7072310" y="2643665"/>
                      <a:pt x="7076262" y="2639821"/>
                    </a:cubicBezTo>
                    <a:cubicBezTo>
                      <a:pt x="7076262" y="2639821"/>
                      <a:pt x="7076262" y="2639821"/>
                      <a:pt x="7088120" y="2639821"/>
                    </a:cubicBezTo>
                    <a:cubicBezTo>
                      <a:pt x="7088120" y="2639821"/>
                      <a:pt x="7088120" y="2639821"/>
                      <a:pt x="7096024" y="2651355"/>
                    </a:cubicBezTo>
                    <a:cubicBezTo>
                      <a:pt x="7096024" y="2651355"/>
                      <a:pt x="7096024" y="2651355"/>
                      <a:pt x="7103929" y="2662889"/>
                    </a:cubicBezTo>
                    <a:lnTo>
                      <a:pt x="7111844" y="2674423"/>
                    </a:lnTo>
                    <a:cubicBezTo>
                      <a:pt x="7111844" y="2674423"/>
                      <a:pt x="7111844" y="2674423"/>
                      <a:pt x="7107882" y="2682113"/>
                    </a:cubicBezTo>
                    <a:cubicBezTo>
                      <a:pt x="7107882" y="2682113"/>
                      <a:pt x="7107882" y="2682113"/>
                      <a:pt x="7107882" y="2693647"/>
                    </a:cubicBezTo>
                    <a:cubicBezTo>
                      <a:pt x="7107882" y="2693647"/>
                      <a:pt x="7107882" y="2693647"/>
                      <a:pt x="7099976" y="2701334"/>
                    </a:cubicBezTo>
                    <a:cubicBezTo>
                      <a:pt x="7099976" y="2701334"/>
                      <a:pt x="7099976" y="2701334"/>
                      <a:pt x="7096024" y="2693647"/>
                    </a:cubicBezTo>
                    <a:cubicBezTo>
                      <a:pt x="7096024" y="2693647"/>
                      <a:pt x="7096024" y="2693647"/>
                      <a:pt x="7088120" y="2693647"/>
                    </a:cubicBezTo>
                    <a:cubicBezTo>
                      <a:pt x="7088120" y="2693647"/>
                      <a:pt x="7088120" y="2693647"/>
                      <a:pt x="7084167" y="2709025"/>
                    </a:cubicBezTo>
                    <a:cubicBezTo>
                      <a:pt x="7084167" y="2709025"/>
                      <a:pt x="7084167" y="2709025"/>
                      <a:pt x="7084167" y="2716715"/>
                    </a:cubicBezTo>
                    <a:cubicBezTo>
                      <a:pt x="7084167" y="2716715"/>
                      <a:pt x="7084167" y="2716715"/>
                      <a:pt x="7080214" y="2728249"/>
                    </a:cubicBezTo>
                    <a:cubicBezTo>
                      <a:pt x="7080214" y="2728249"/>
                      <a:pt x="7080214" y="2728249"/>
                      <a:pt x="7076262" y="2735935"/>
                    </a:cubicBezTo>
                    <a:cubicBezTo>
                      <a:pt x="7076262" y="2735935"/>
                      <a:pt x="7076262" y="2735935"/>
                      <a:pt x="7076262" y="2751317"/>
                    </a:cubicBezTo>
                    <a:cubicBezTo>
                      <a:pt x="7076262" y="2751317"/>
                      <a:pt x="7076262" y="2751317"/>
                      <a:pt x="7072310" y="2755160"/>
                    </a:cubicBezTo>
                    <a:cubicBezTo>
                      <a:pt x="7072310" y="2755160"/>
                      <a:pt x="7072310" y="2755160"/>
                      <a:pt x="7048585" y="2755160"/>
                    </a:cubicBezTo>
                    <a:cubicBezTo>
                      <a:pt x="7048585" y="2755160"/>
                      <a:pt x="7048585" y="2755160"/>
                      <a:pt x="7032775" y="2755160"/>
                    </a:cubicBezTo>
                    <a:cubicBezTo>
                      <a:pt x="7032775" y="2755160"/>
                      <a:pt x="7032775" y="2755160"/>
                      <a:pt x="7024860" y="2751317"/>
                    </a:cubicBezTo>
                    <a:cubicBezTo>
                      <a:pt x="7024860" y="2751317"/>
                      <a:pt x="7024860" y="2751317"/>
                      <a:pt x="7020908" y="2755160"/>
                    </a:cubicBezTo>
                    <a:cubicBezTo>
                      <a:pt x="7020908" y="2755160"/>
                      <a:pt x="7020908" y="2755160"/>
                      <a:pt x="7009050" y="2755160"/>
                    </a:cubicBezTo>
                    <a:cubicBezTo>
                      <a:pt x="7009050" y="2755160"/>
                      <a:pt x="7009050" y="2755160"/>
                      <a:pt x="7001146" y="2747469"/>
                    </a:cubicBezTo>
                    <a:cubicBezTo>
                      <a:pt x="7001146" y="2747469"/>
                      <a:pt x="7001146" y="2747469"/>
                      <a:pt x="6997194" y="2728249"/>
                    </a:cubicBezTo>
                    <a:cubicBezTo>
                      <a:pt x="6997194" y="2728249"/>
                      <a:pt x="6997194" y="2728249"/>
                      <a:pt x="6985326" y="2728249"/>
                    </a:cubicBezTo>
                    <a:cubicBezTo>
                      <a:pt x="6985326" y="2728249"/>
                      <a:pt x="6985326" y="2728249"/>
                      <a:pt x="6977421" y="2732093"/>
                    </a:cubicBezTo>
                    <a:cubicBezTo>
                      <a:pt x="6977421" y="2732093"/>
                      <a:pt x="6977421" y="2732093"/>
                      <a:pt x="6981374" y="2739783"/>
                    </a:cubicBezTo>
                    <a:cubicBezTo>
                      <a:pt x="6981374" y="2739783"/>
                      <a:pt x="6981374" y="2739783"/>
                      <a:pt x="6985326" y="2743626"/>
                    </a:cubicBezTo>
                    <a:cubicBezTo>
                      <a:pt x="6985326" y="2743626"/>
                      <a:pt x="6985326" y="2743626"/>
                      <a:pt x="6989278" y="2751317"/>
                    </a:cubicBezTo>
                    <a:cubicBezTo>
                      <a:pt x="6989278" y="2751317"/>
                      <a:pt x="6989278" y="2751317"/>
                      <a:pt x="6985326" y="2759003"/>
                    </a:cubicBezTo>
                    <a:cubicBezTo>
                      <a:pt x="6985326" y="2759003"/>
                      <a:pt x="6985326" y="2759003"/>
                      <a:pt x="6969516" y="2751317"/>
                    </a:cubicBezTo>
                    <a:cubicBezTo>
                      <a:pt x="6969516" y="2751317"/>
                      <a:pt x="6969516" y="2751317"/>
                      <a:pt x="6945791" y="2751317"/>
                    </a:cubicBezTo>
                    <a:cubicBezTo>
                      <a:pt x="6945791" y="2751317"/>
                      <a:pt x="6945791" y="2751317"/>
                      <a:pt x="6929982" y="2751317"/>
                    </a:cubicBezTo>
                    <a:cubicBezTo>
                      <a:pt x="6929982" y="2751317"/>
                      <a:pt x="6929982" y="2751317"/>
                      <a:pt x="6929982" y="2755160"/>
                    </a:cubicBezTo>
                    <a:cubicBezTo>
                      <a:pt x="6929982" y="2755160"/>
                      <a:pt x="6929982" y="2755160"/>
                      <a:pt x="6941839" y="2762851"/>
                    </a:cubicBezTo>
                    <a:cubicBezTo>
                      <a:pt x="6941839" y="2762851"/>
                      <a:pt x="6941839" y="2762851"/>
                      <a:pt x="6969516" y="2766694"/>
                    </a:cubicBezTo>
                    <a:cubicBezTo>
                      <a:pt x="6969516" y="2766694"/>
                      <a:pt x="6969516" y="2766694"/>
                      <a:pt x="6993242" y="2778228"/>
                    </a:cubicBezTo>
                    <a:cubicBezTo>
                      <a:pt x="6993242" y="2778228"/>
                      <a:pt x="6993242" y="2778228"/>
                      <a:pt x="7005098" y="2778228"/>
                    </a:cubicBezTo>
                    <a:cubicBezTo>
                      <a:pt x="7005098" y="2778228"/>
                      <a:pt x="7005098" y="2778228"/>
                      <a:pt x="7005098" y="2785919"/>
                    </a:cubicBezTo>
                    <a:cubicBezTo>
                      <a:pt x="7005098" y="2785919"/>
                      <a:pt x="7005098" y="2785919"/>
                      <a:pt x="6997194" y="2793604"/>
                    </a:cubicBezTo>
                    <a:cubicBezTo>
                      <a:pt x="6997194" y="2793604"/>
                      <a:pt x="6997194" y="2793604"/>
                      <a:pt x="6993242" y="2793604"/>
                    </a:cubicBezTo>
                    <a:cubicBezTo>
                      <a:pt x="6993242" y="2793604"/>
                      <a:pt x="6993242" y="2793604"/>
                      <a:pt x="6989278" y="2805138"/>
                    </a:cubicBezTo>
                    <a:cubicBezTo>
                      <a:pt x="6989278" y="2805138"/>
                      <a:pt x="6989278" y="2805138"/>
                      <a:pt x="6993242" y="2812829"/>
                    </a:cubicBezTo>
                    <a:cubicBezTo>
                      <a:pt x="6993242" y="2812829"/>
                      <a:pt x="6993242" y="2812829"/>
                      <a:pt x="6993242" y="2820520"/>
                    </a:cubicBezTo>
                    <a:cubicBezTo>
                      <a:pt x="6993242" y="2820520"/>
                      <a:pt x="6993242" y="2820520"/>
                      <a:pt x="6981374" y="2828206"/>
                    </a:cubicBezTo>
                    <a:cubicBezTo>
                      <a:pt x="6981374" y="2828206"/>
                      <a:pt x="6981374" y="2828206"/>
                      <a:pt x="6961612" y="2828206"/>
                    </a:cubicBezTo>
                    <a:cubicBezTo>
                      <a:pt x="6961612" y="2828206"/>
                      <a:pt x="6961612" y="2828206"/>
                      <a:pt x="6953707" y="2824363"/>
                    </a:cubicBezTo>
                    <a:cubicBezTo>
                      <a:pt x="6953707" y="2824363"/>
                      <a:pt x="6953707" y="2824363"/>
                      <a:pt x="6945791" y="2824363"/>
                    </a:cubicBezTo>
                    <a:cubicBezTo>
                      <a:pt x="6945791" y="2824363"/>
                      <a:pt x="6945791" y="2824363"/>
                      <a:pt x="6941839" y="2828206"/>
                    </a:cubicBezTo>
                    <a:cubicBezTo>
                      <a:pt x="6941839" y="2828206"/>
                      <a:pt x="6941839" y="2828206"/>
                      <a:pt x="6941839" y="2835897"/>
                    </a:cubicBezTo>
                    <a:cubicBezTo>
                      <a:pt x="6941839" y="2835897"/>
                      <a:pt x="6941839" y="2835897"/>
                      <a:pt x="6941839" y="2843588"/>
                    </a:cubicBezTo>
                    <a:cubicBezTo>
                      <a:pt x="6941839" y="2843588"/>
                      <a:pt x="6941839" y="2843588"/>
                      <a:pt x="6973469" y="2851274"/>
                    </a:cubicBezTo>
                    <a:cubicBezTo>
                      <a:pt x="6973469" y="2851274"/>
                      <a:pt x="6973469" y="2851274"/>
                      <a:pt x="6985326" y="2851274"/>
                    </a:cubicBezTo>
                    <a:cubicBezTo>
                      <a:pt x="6985326" y="2851274"/>
                      <a:pt x="6985326" y="2851274"/>
                      <a:pt x="7005098" y="2839740"/>
                    </a:cubicBezTo>
                    <a:cubicBezTo>
                      <a:pt x="7005098" y="2839740"/>
                      <a:pt x="7005098" y="2839740"/>
                      <a:pt x="7013003" y="2832054"/>
                    </a:cubicBezTo>
                    <a:cubicBezTo>
                      <a:pt x="7013003" y="2832054"/>
                      <a:pt x="7013003" y="2832054"/>
                      <a:pt x="7020908" y="2832054"/>
                    </a:cubicBezTo>
                    <a:cubicBezTo>
                      <a:pt x="7020908" y="2832054"/>
                      <a:pt x="7020908" y="2832054"/>
                      <a:pt x="7024860" y="2824363"/>
                    </a:cubicBezTo>
                    <a:cubicBezTo>
                      <a:pt x="7024860" y="2824363"/>
                      <a:pt x="7036729" y="2820520"/>
                      <a:pt x="7040681" y="2820520"/>
                    </a:cubicBezTo>
                    <a:cubicBezTo>
                      <a:pt x="7044633" y="2816672"/>
                      <a:pt x="7048585" y="2828206"/>
                      <a:pt x="7048585" y="2828206"/>
                    </a:cubicBezTo>
                    <a:cubicBezTo>
                      <a:pt x="7048585" y="2828206"/>
                      <a:pt x="7048585" y="2828206"/>
                      <a:pt x="7044633" y="2835897"/>
                    </a:cubicBezTo>
                    <a:cubicBezTo>
                      <a:pt x="7044633" y="2835897"/>
                      <a:pt x="7044633" y="2835897"/>
                      <a:pt x="7040681" y="2843588"/>
                    </a:cubicBezTo>
                    <a:cubicBezTo>
                      <a:pt x="7040681" y="2843588"/>
                      <a:pt x="7040681" y="2843588"/>
                      <a:pt x="7036729" y="2862808"/>
                    </a:cubicBezTo>
                    <a:cubicBezTo>
                      <a:pt x="7036729" y="2862808"/>
                      <a:pt x="7036729" y="2862808"/>
                      <a:pt x="7028812" y="2878190"/>
                    </a:cubicBezTo>
                    <a:cubicBezTo>
                      <a:pt x="7028812" y="2878190"/>
                      <a:pt x="7028812" y="2878190"/>
                      <a:pt x="7013003" y="2866656"/>
                    </a:cubicBezTo>
                    <a:cubicBezTo>
                      <a:pt x="7013003" y="2866656"/>
                      <a:pt x="7013003" y="2866656"/>
                      <a:pt x="7013003" y="2870498"/>
                    </a:cubicBezTo>
                    <a:cubicBezTo>
                      <a:pt x="7013003" y="2870498"/>
                      <a:pt x="7013003" y="2870498"/>
                      <a:pt x="7005098" y="2874342"/>
                    </a:cubicBezTo>
                    <a:cubicBezTo>
                      <a:pt x="7005098" y="2874342"/>
                      <a:pt x="7005098" y="2874342"/>
                      <a:pt x="6993242" y="2882032"/>
                    </a:cubicBezTo>
                    <a:cubicBezTo>
                      <a:pt x="6993242" y="2882032"/>
                      <a:pt x="6993242" y="2882032"/>
                      <a:pt x="6985326" y="2882032"/>
                    </a:cubicBezTo>
                    <a:cubicBezTo>
                      <a:pt x="6985326" y="2882032"/>
                      <a:pt x="6985326" y="2882032"/>
                      <a:pt x="6969516" y="2889723"/>
                    </a:cubicBezTo>
                    <a:cubicBezTo>
                      <a:pt x="6969516" y="2889723"/>
                      <a:pt x="6969516" y="2889723"/>
                      <a:pt x="6949744" y="2897410"/>
                    </a:cubicBezTo>
                    <a:cubicBezTo>
                      <a:pt x="6949744" y="2897410"/>
                      <a:pt x="6949744" y="2897410"/>
                      <a:pt x="6941839" y="2889723"/>
                    </a:cubicBezTo>
                    <a:cubicBezTo>
                      <a:pt x="6941839" y="2889723"/>
                      <a:pt x="6941839" y="2889723"/>
                      <a:pt x="6941839" y="2893566"/>
                    </a:cubicBezTo>
                    <a:cubicBezTo>
                      <a:pt x="6941839" y="2893566"/>
                      <a:pt x="6941839" y="2893566"/>
                      <a:pt x="6933935" y="2897410"/>
                    </a:cubicBezTo>
                    <a:cubicBezTo>
                      <a:pt x="6933935" y="2897410"/>
                      <a:pt x="6933935" y="2897410"/>
                      <a:pt x="6933935" y="2905100"/>
                    </a:cubicBezTo>
                    <a:cubicBezTo>
                      <a:pt x="6933935" y="2905100"/>
                      <a:pt x="6933935" y="2905100"/>
                      <a:pt x="6933935" y="2912791"/>
                    </a:cubicBezTo>
                    <a:cubicBezTo>
                      <a:pt x="6933935" y="2912791"/>
                      <a:pt x="6933935" y="2912791"/>
                      <a:pt x="6922077" y="2916634"/>
                    </a:cubicBezTo>
                    <a:cubicBezTo>
                      <a:pt x="6922077" y="2916634"/>
                      <a:pt x="6922077" y="2916634"/>
                      <a:pt x="6906258" y="2924325"/>
                    </a:cubicBezTo>
                    <a:cubicBezTo>
                      <a:pt x="6906258" y="2924325"/>
                      <a:pt x="6906258" y="2924325"/>
                      <a:pt x="6902304" y="2908944"/>
                    </a:cubicBezTo>
                    <a:cubicBezTo>
                      <a:pt x="6902304" y="2908944"/>
                      <a:pt x="6902304" y="2908944"/>
                      <a:pt x="6898352" y="2905100"/>
                    </a:cubicBezTo>
                    <a:cubicBezTo>
                      <a:pt x="6898352" y="2905100"/>
                      <a:pt x="6898352" y="2905100"/>
                      <a:pt x="6894400" y="2905100"/>
                    </a:cubicBezTo>
                    <a:cubicBezTo>
                      <a:pt x="6894400" y="2905100"/>
                      <a:pt x="6894400" y="2905100"/>
                      <a:pt x="6890448" y="2908944"/>
                    </a:cubicBezTo>
                    <a:cubicBezTo>
                      <a:pt x="6890448" y="2908944"/>
                      <a:pt x="6890448" y="2908944"/>
                      <a:pt x="6890448" y="2916634"/>
                    </a:cubicBezTo>
                    <a:cubicBezTo>
                      <a:pt x="6890448" y="2916634"/>
                      <a:pt x="6890448" y="2916634"/>
                      <a:pt x="6886496" y="2920478"/>
                    </a:cubicBezTo>
                    <a:cubicBezTo>
                      <a:pt x="6886496" y="2920478"/>
                      <a:pt x="6886496" y="2920478"/>
                      <a:pt x="6890448" y="2928168"/>
                    </a:cubicBezTo>
                    <a:cubicBezTo>
                      <a:pt x="6890448" y="2928168"/>
                      <a:pt x="6890448" y="2928168"/>
                      <a:pt x="6894400" y="2939702"/>
                    </a:cubicBezTo>
                    <a:cubicBezTo>
                      <a:pt x="6894400" y="2939702"/>
                      <a:pt x="6894400" y="2939702"/>
                      <a:pt x="6894400" y="2947392"/>
                    </a:cubicBezTo>
                    <a:cubicBezTo>
                      <a:pt x="6894400" y="2947392"/>
                      <a:pt x="6894400" y="2947392"/>
                      <a:pt x="6878590" y="2958926"/>
                    </a:cubicBezTo>
                    <a:cubicBezTo>
                      <a:pt x="6878590" y="2958926"/>
                      <a:pt x="6878590" y="2958926"/>
                      <a:pt x="6862771" y="2981994"/>
                    </a:cubicBezTo>
                    <a:cubicBezTo>
                      <a:pt x="6862771" y="2981994"/>
                      <a:pt x="6862771" y="2981994"/>
                      <a:pt x="6850913" y="3008905"/>
                    </a:cubicBezTo>
                    <a:cubicBezTo>
                      <a:pt x="6850913" y="3008905"/>
                      <a:pt x="6850913" y="3008905"/>
                      <a:pt x="6846961" y="3043507"/>
                    </a:cubicBezTo>
                    <a:cubicBezTo>
                      <a:pt x="6846961" y="3043507"/>
                      <a:pt x="6846961" y="3043507"/>
                      <a:pt x="6835103" y="3055041"/>
                    </a:cubicBezTo>
                    <a:cubicBezTo>
                      <a:pt x="6835103" y="3055041"/>
                      <a:pt x="6835103" y="3055041"/>
                      <a:pt x="6827189" y="3066575"/>
                    </a:cubicBezTo>
                    <a:cubicBezTo>
                      <a:pt x="6827189" y="3066575"/>
                      <a:pt x="6827189" y="3066575"/>
                      <a:pt x="6791617" y="3070419"/>
                    </a:cubicBezTo>
                    <a:cubicBezTo>
                      <a:pt x="6791617" y="3070419"/>
                      <a:pt x="6791617" y="3070419"/>
                      <a:pt x="6783702" y="3070419"/>
                    </a:cubicBezTo>
                    <a:cubicBezTo>
                      <a:pt x="6783702" y="3070419"/>
                      <a:pt x="6783702" y="3070419"/>
                      <a:pt x="6748119" y="3085799"/>
                    </a:cubicBezTo>
                    <a:cubicBezTo>
                      <a:pt x="6748119" y="3085799"/>
                      <a:pt x="6748119" y="3085799"/>
                      <a:pt x="6697930" y="3050132"/>
                    </a:cubicBezTo>
                    <a:lnTo>
                      <a:pt x="6665966" y="3027416"/>
                    </a:lnTo>
                    <a:lnTo>
                      <a:pt x="6681065" y="3038310"/>
                    </a:lnTo>
                    <a:cubicBezTo>
                      <a:pt x="6700360" y="3052232"/>
                      <a:pt x="6722411" y="3068142"/>
                      <a:pt x="6747612" y="3086324"/>
                    </a:cubicBezTo>
                    <a:cubicBezTo>
                      <a:pt x="6747612" y="3086324"/>
                      <a:pt x="6747612" y="3086324"/>
                      <a:pt x="6739705" y="3093981"/>
                    </a:cubicBezTo>
                    <a:cubicBezTo>
                      <a:pt x="6739705" y="3093981"/>
                      <a:pt x="6739705" y="3093981"/>
                      <a:pt x="6712030" y="3116945"/>
                    </a:cubicBezTo>
                    <a:cubicBezTo>
                      <a:pt x="6712030" y="3116945"/>
                      <a:pt x="6712030" y="3116945"/>
                      <a:pt x="6704122" y="3124603"/>
                    </a:cubicBezTo>
                    <a:cubicBezTo>
                      <a:pt x="6704122" y="3124603"/>
                      <a:pt x="6704122" y="3124603"/>
                      <a:pt x="6700169" y="3132260"/>
                    </a:cubicBezTo>
                    <a:cubicBezTo>
                      <a:pt x="6700169" y="3132260"/>
                      <a:pt x="6700169" y="3132260"/>
                      <a:pt x="6692268" y="3147570"/>
                    </a:cubicBezTo>
                    <a:cubicBezTo>
                      <a:pt x="6692268" y="3147570"/>
                      <a:pt x="6692268" y="3147570"/>
                      <a:pt x="6684360" y="3170538"/>
                    </a:cubicBezTo>
                    <a:cubicBezTo>
                      <a:pt x="6684360" y="3170538"/>
                      <a:pt x="6684360" y="3170538"/>
                      <a:pt x="6672500" y="3185848"/>
                    </a:cubicBezTo>
                    <a:cubicBezTo>
                      <a:pt x="6672500" y="3185848"/>
                      <a:pt x="6672500" y="3185848"/>
                      <a:pt x="6668547" y="3193505"/>
                    </a:cubicBezTo>
                    <a:cubicBezTo>
                      <a:pt x="6668547" y="3193505"/>
                      <a:pt x="6668547" y="3193505"/>
                      <a:pt x="6668547" y="3204989"/>
                    </a:cubicBezTo>
                    <a:cubicBezTo>
                      <a:pt x="6668547" y="3204989"/>
                      <a:pt x="6668547" y="3204989"/>
                      <a:pt x="6660639" y="3204989"/>
                    </a:cubicBezTo>
                    <a:cubicBezTo>
                      <a:pt x="6660639" y="3204989"/>
                      <a:pt x="6660639" y="3204989"/>
                      <a:pt x="6652732" y="3204989"/>
                    </a:cubicBezTo>
                    <a:cubicBezTo>
                      <a:pt x="6652732" y="3204989"/>
                      <a:pt x="6652732" y="3204989"/>
                      <a:pt x="6660639" y="3220299"/>
                    </a:cubicBezTo>
                    <a:cubicBezTo>
                      <a:pt x="6660639" y="3220299"/>
                      <a:pt x="6660639" y="3220299"/>
                      <a:pt x="6668547" y="3227957"/>
                    </a:cubicBezTo>
                    <a:cubicBezTo>
                      <a:pt x="6668547" y="3227957"/>
                      <a:pt x="6668547" y="3227957"/>
                      <a:pt x="6660639" y="3239441"/>
                    </a:cubicBezTo>
                    <a:cubicBezTo>
                      <a:pt x="6660639" y="3239441"/>
                      <a:pt x="6660639" y="3239441"/>
                      <a:pt x="6648778" y="3258583"/>
                    </a:cubicBezTo>
                    <a:cubicBezTo>
                      <a:pt x="6648778" y="3258583"/>
                      <a:pt x="6648778" y="3258583"/>
                      <a:pt x="6629016" y="3262408"/>
                    </a:cubicBezTo>
                    <a:cubicBezTo>
                      <a:pt x="6629016" y="3262408"/>
                      <a:pt x="6629016" y="3262408"/>
                      <a:pt x="6613201" y="3273893"/>
                    </a:cubicBezTo>
                    <a:cubicBezTo>
                      <a:pt x="6613201" y="3273893"/>
                      <a:pt x="6613201" y="3273893"/>
                      <a:pt x="6597394" y="3300687"/>
                    </a:cubicBezTo>
                    <a:cubicBezTo>
                      <a:pt x="6597394" y="3300687"/>
                      <a:pt x="6597394" y="3300687"/>
                      <a:pt x="6589486" y="3312170"/>
                    </a:cubicBezTo>
                    <a:cubicBezTo>
                      <a:pt x="6589486" y="3312170"/>
                      <a:pt x="6589486" y="3312170"/>
                      <a:pt x="6581579" y="3319828"/>
                    </a:cubicBezTo>
                    <a:cubicBezTo>
                      <a:pt x="6581579" y="3319828"/>
                      <a:pt x="6581579" y="3319828"/>
                      <a:pt x="6565765" y="3312170"/>
                    </a:cubicBezTo>
                    <a:cubicBezTo>
                      <a:pt x="6565765" y="3312170"/>
                      <a:pt x="6565765" y="3312170"/>
                      <a:pt x="6557857" y="3315997"/>
                    </a:cubicBezTo>
                    <a:cubicBezTo>
                      <a:pt x="6557857" y="3315997"/>
                      <a:pt x="6557857" y="3315997"/>
                      <a:pt x="6557857" y="3319828"/>
                    </a:cubicBezTo>
                    <a:cubicBezTo>
                      <a:pt x="6557857" y="3319828"/>
                      <a:pt x="6557857" y="3319828"/>
                      <a:pt x="6569718" y="3327480"/>
                    </a:cubicBezTo>
                    <a:cubicBezTo>
                      <a:pt x="6569718" y="3327480"/>
                      <a:pt x="6569718" y="3327480"/>
                      <a:pt x="6573671" y="3338964"/>
                    </a:cubicBezTo>
                    <a:cubicBezTo>
                      <a:pt x="6573671" y="3338964"/>
                      <a:pt x="6573671" y="3338964"/>
                      <a:pt x="6561811" y="3354279"/>
                    </a:cubicBezTo>
                    <a:cubicBezTo>
                      <a:pt x="6561811" y="3354279"/>
                      <a:pt x="6561811" y="3354279"/>
                      <a:pt x="6546003" y="3365764"/>
                    </a:cubicBezTo>
                    <a:cubicBezTo>
                      <a:pt x="6546003" y="3365764"/>
                      <a:pt x="6546003" y="3365764"/>
                      <a:pt x="6538095" y="3365764"/>
                    </a:cubicBezTo>
                    <a:cubicBezTo>
                      <a:pt x="6538095" y="3365764"/>
                      <a:pt x="6538095" y="3365764"/>
                      <a:pt x="6526235" y="3358106"/>
                    </a:cubicBezTo>
                    <a:cubicBezTo>
                      <a:pt x="6526235" y="3358106"/>
                      <a:pt x="6526235" y="3358106"/>
                      <a:pt x="6522280" y="3354279"/>
                    </a:cubicBezTo>
                    <a:cubicBezTo>
                      <a:pt x="6522280" y="3354279"/>
                      <a:pt x="6522280" y="3354279"/>
                      <a:pt x="6510420" y="3358106"/>
                    </a:cubicBezTo>
                    <a:cubicBezTo>
                      <a:pt x="6510420" y="3358106"/>
                      <a:pt x="6510420" y="3358106"/>
                      <a:pt x="6510420" y="3365764"/>
                    </a:cubicBezTo>
                    <a:cubicBezTo>
                      <a:pt x="6510420" y="3365764"/>
                      <a:pt x="6510420" y="3365764"/>
                      <a:pt x="6518327" y="3369589"/>
                    </a:cubicBezTo>
                    <a:cubicBezTo>
                      <a:pt x="6518327" y="3369589"/>
                      <a:pt x="6518327" y="3369589"/>
                      <a:pt x="6526235" y="3369589"/>
                    </a:cubicBezTo>
                    <a:cubicBezTo>
                      <a:pt x="6526235" y="3369589"/>
                      <a:pt x="6526235" y="3369589"/>
                      <a:pt x="6534142" y="3373416"/>
                    </a:cubicBezTo>
                    <a:cubicBezTo>
                      <a:pt x="6534142" y="3373416"/>
                      <a:pt x="6534142" y="3373416"/>
                      <a:pt x="6534142" y="3377248"/>
                    </a:cubicBezTo>
                    <a:cubicBezTo>
                      <a:pt x="6534142" y="3377248"/>
                      <a:pt x="6534142" y="3377248"/>
                      <a:pt x="6514374" y="3388731"/>
                    </a:cubicBezTo>
                    <a:cubicBezTo>
                      <a:pt x="6514374" y="3388731"/>
                      <a:pt x="6514374" y="3388731"/>
                      <a:pt x="6498565" y="3388731"/>
                    </a:cubicBezTo>
                    <a:cubicBezTo>
                      <a:pt x="6498565" y="3388731"/>
                      <a:pt x="6498565" y="3388731"/>
                      <a:pt x="6486705" y="3388731"/>
                    </a:cubicBezTo>
                    <a:cubicBezTo>
                      <a:pt x="6486705" y="3388731"/>
                      <a:pt x="6486705" y="3388731"/>
                      <a:pt x="6490658" y="3404041"/>
                    </a:cubicBezTo>
                    <a:cubicBezTo>
                      <a:pt x="6490658" y="3404041"/>
                      <a:pt x="6490658" y="3404041"/>
                      <a:pt x="6490658" y="3407868"/>
                    </a:cubicBezTo>
                    <a:cubicBezTo>
                      <a:pt x="6490658" y="3407868"/>
                      <a:pt x="6490658" y="3407868"/>
                      <a:pt x="6486705" y="3430835"/>
                    </a:cubicBezTo>
                    <a:cubicBezTo>
                      <a:pt x="6486705" y="3430835"/>
                      <a:pt x="6486705" y="3430835"/>
                      <a:pt x="6470890" y="3434667"/>
                    </a:cubicBezTo>
                    <a:cubicBezTo>
                      <a:pt x="6470890" y="3434667"/>
                      <a:pt x="6470890" y="3434667"/>
                      <a:pt x="6459029" y="3427010"/>
                    </a:cubicBezTo>
                    <a:cubicBezTo>
                      <a:pt x="6459029" y="3427010"/>
                      <a:pt x="6459029" y="3427010"/>
                      <a:pt x="6455076" y="3423183"/>
                    </a:cubicBezTo>
                    <a:cubicBezTo>
                      <a:pt x="6455076" y="3423183"/>
                      <a:pt x="6455076" y="3423183"/>
                      <a:pt x="6439267" y="3411698"/>
                    </a:cubicBezTo>
                    <a:cubicBezTo>
                      <a:pt x="6439267" y="3411698"/>
                      <a:pt x="6439267" y="3411698"/>
                      <a:pt x="6435314" y="3427010"/>
                    </a:cubicBezTo>
                    <a:cubicBezTo>
                      <a:pt x="6435314" y="3427010"/>
                      <a:pt x="6435314" y="3427010"/>
                      <a:pt x="6435314" y="3430835"/>
                    </a:cubicBezTo>
                    <a:cubicBezTo>
                      <a:pt x="6435314" y="3430835"/>
                      <a:pt x="6439267" y="3438493"/>
                      <a:pt x="6443221" y="3438493"/>
                    </a:cubicBezTo>
                    <a:cubicBezTo>
                      <a:pt x="6443221" y="3438493"/>
                      <a:pt x="6459029" y="3442320"/>
                      <a:pt x="6459029" y="3442320"/>
                    </a:cubicBezTo>
                    <a:cubicBezTo>
                      <a:pt x="6459029" y="3442320"/>
                      <a:pt x="6459029" y="3442320"/>
                      <a:pt x="6462983" y="3442320"/>
                    </a:cubicBezTo>
                    <a:cubicBezTo>
                      <a:pt x="6462983" y="3442320"/>
                      <a:pt x="6466936" y="3446150"/>
                      <a:pt x="6466936" y="3449977"/>
                    </a:cubicBezTo>
                    <a:cubicBezTo>
                      <a:pt x="6466936" y="3449977"/>
                      <a:pt x="6459029" y="3453803"/>
                      <a:pt x="6459029" y="3453803"/>
                    </a:cubicBezTo>
                    <a:cubicBezTo>
                      <a:pt x="6459029" y="3453803"/>
                      <a:pt x="6459029" y="3453803"/>
                      <a:pt x="6455076" y="3453803"/>
                    </a:cubicBezTo>
                    <a:cubicBezTo>
                      <a:pt x="6455076" y="3453803"/>
                      <a:pt x="6455076" y="3453803"/>
                      <a:pt x="6435314" y="3453803"/>
                    </a:cubicBezTo>
                    <a:cubicBezTo>
                      <a:pt x="6435314" y="3453803"/>
                      <a:pt x="6435314" y="3453803"/>
                      <a:pt x="6427406" y="3457634"/>
                    </a:cubicBezTo>
                    <a:cubicBezTo>
                      <a:pt x="6427406" y="3457634"/>
                      <a:pt x="6427406" y="3457634"/>
                      <a:pt x="6427406" y="3480602"/>
                    </a:cubicBezTo>
                    <a:cubicBezTo>
                      <a:pt x="6427406" y="3480602"/>
                      <a:pt x="6427406" y="3480602"/>
                      <a:pt x="6419499" y="3476771"/>
                    </a:cubicBezTo>
                    <a:cubicBezTo>
                      <a:pt x="6419499" y="3476771"/>
                      <a:pt x="6419499" y="3476771"/>
                      <a:pt x="6411592" y="3472944"/>
                    </a:cubicBezTo>
                    <a:cubicBezTo>
                      <a:pt x="6411592" y="3472944"/>
                      <a:pt x="6411592" y="3472944"/>
                      <a:pt x="6407638" y="3461461"/>
                    </a:cubicBezTo>
                    <a:cubicBezTo>
                      <a:pt x="6407638" y="3461461"/>
                      <a:pt x="6407638" y="3461461"/>
                      <a:pt x="6407638" y="3446150"/>
                    </a:cubicBezTo>
                    <a:cubicBezTo>
                      <a:pt x="6407638" y="3446150"/>
                      <a:pt x="6407638" y="3446150"/>
                      <a:pt x="6407638" y="3442320"/>
                    </a:cubicBezTo>
                    <a:cubicBezTo>
                      <a:pt x="6407638" y="3442320"/>
                      <a:pt x="6407638" y="3442320"/>
                      <a:pt x="6405662" y="3440406"/>
                    </a:cubicBezTo>
                    <a:lnTo>
                      <a:pt x="6404993" y="3439758"/>
                    </a:lnTo>
                    <a:lnTo>
                      <a:pt x="6404381" y="3441540"/>
                    </a:lnTo>
                    <a:lnTo>
                      <a:pt x="6406375" y="3443482"/>
                    </a:lnTo>
                    <a:cubicBezTo>
                      <a:pt x="6406375" y="3443482"/>
                      <a:pt x="6406375" y="3443482"/>
                      <a:pt x="6406375" y="3447323"/>
                    </a:cubicBezTo>
                    <a:cubicBezTo>
                      <a:pt x="6406375" y="3447323"/>
                      <a:pt x="6406375" y="3447323"/>
                      <a:pt x="6406375" y="3462701"/>
                    </a:cubicBezTo>
                    <a:cubicBezTo>
                      <a:pt x="6406375" y="3462701"/>
                      <a:pt x="6406375" y="3462701"/>
                      <a:pt x="6410324" y="3474237"/>
                    </a:cubicBezTo>
                    <a:cubicBezTo>
                      <a:pt x="6410324" y="3474237"/>
                      <a:pt x="6410324" y="3474237"/>
                      <a:pt x="6418223" y="3478084"/>
                    </a:cubicBezTo>
                    <a:lnTo>
                      <a:pt x="6426122" y="3481925"/>
                    </a:lnTo>
                    <a:cubicBezTo>
                      <a:pt x="6426122" y="3481925"/>
                      <a:pt x="6426122" y="3481925"/>
                      <a:pt x="6430077" y="3485773"/>
                    </a:cubicBezTo>
                    <a:cubicBezTo>
                      <a:pt x="6430077" y="3485773"/>
                      <a:pt x="6430077" y="3485773"/>
                      <a:pt x="6422172" y="3493461"/>
                    </a:cubicBezTo>
                    <a:cubicBezTo>
                      <a:pt x="6422172" y="3493461"/>
                      <a:pt x="6422172" y="3493461"/>
                      <a:pt x="6422172" y="3501150"/>
                    </a:cubicBezTo>
                    <a:cubicBezTo>
                      <a:pt x="6422172" y="3501150"/>
                      <a:pt x="6422172" y="3501150"/>
                      <a:pt x="6422172" y="3512686"/>
                    </a:cubicBezTo>
                    <a:cubicBezTo>
                      <a:pt x="6422172" y="3512686"/>
                      <a:pt x="6422172" y="3512686"/>
                      <a:pt x="6414274" y="3516527"/>
                    </a:cubicBezTo>
                    <a:cubicBezTo>
                      <a:pt x="6414274" y="3516527"/>
                      <a:pt x="6414274" y="3516527"/>
                      <a:pt x="6398477" y="3516527"/>
                    </a:cubicBezTo>
                    <a:cubicBezTo>
                      <a:pt x="6398477" y="3516527"/>
                      <a:pt x="6398477" y="3516527"/>
                      <a:pt x="6394527" y="3512686"/>
                    </a:cubicBezTo>
                    <a:cubicBezTo>
                      <a:pt x="6394527" y="3512686"/>
                      <a:pt x="6394527" y="3512686"/>
                      <a:pt x="6390577" y="3520375"/>
                    </a:cubicBezTo>
                    <a:cubicBezTo>
                      <a:pt x="6390577" y="3520375"/>
                      <a:pt x="6398477" y="3528063"/>
                      <a:pt x="6398477" y="3528063"/>
                    </a:cubicBezTo>
                    <a:cubicBezTo>
                      <a:pt x="6398477" y="3528063"/>
                      <a:pt x="6414274" y="3528063"/>
                      <a:pt x="6414274" y="3528063"/>
                    </a:cubicBezTo>
                    <a:cubicBezTo>
                      <a:pt x="6414274" y="3528063"/>
                      <a:pt x="6414274" y="3528063"/>
                      <a:pt x="6410324" y="3539599"/>
                    </a:cubicBezTo>
                    <a:cubicBezTo>
                      <a:pt x="6410324" y="3539599"/>
                      <a:pt x="6410324" y="3539599"/>
                      <a:pt x="6390577" y="3539599"/>
                    </a:cubicBezTo>
                    <a:cubicBezTo>
                      <a:pt x="6390577" y="3539599"/>
                      <a:pt x="6390577" y="3539599"/>
                      <a:pt x="6382679" y="3539599"/>
                    </a:cubicBezTo>
                    <a:cubicBezTo>
                      <a:pt x="6382679" y="3539599"/>
                      <a:pt x="6386629" y="3547288"/>
                      <a:pt x="6386629" y="3551129"/>
                    </a:cubicBezTo>
                    <a:cubicBezTo>
                      <a:pt x="6386629" y="3551129"/>
                      <a:pt x="6394527" y="3554977"/>
                      <a:pt x="6398477" y="3558817"/>
                    </a:cubicBezTo>
                    <a:cubicBezTo>
                      <a:pt x="6406375" y="3562665"/>
                      <a:pt x="6406375" y="3562665"/>
                      <a:pt x="6406375" y="3562665"/>
                    </a:cubicBezTo>
                    <a:cubicBezTo>
                      <a:pt x="6406375" y="3566506"/>
                      <a:pt x="6402425" y="3570353"/>
                      <a:pt x="6402425" y="3570353"/>
                    </a:cubicBezTo>
                    <a:cubicBezTo>
                      <a:pt x="6402425" y="3570353"/>
                      <a:pt x="6394527" y="3566506"/>
                      <a:pt x="6394527" y="3566506"/>
                    </a:cubicBezTo>
                    <a:cubicBezTo>
                      <a:pt x="6390577" y="3566506"/>
                      <a:pt x="6382679" y="3566506"/>
                      <a:pt x="6382679" y="3566506"/>
                    </a:cubicBezTo>
                    <a:cubicBezTo>
                      <a:pt x="6382679" y="3566506"/>
                      <a:pt x="6382679" y="3566506"/>
                      <a:pt x="6382679" y="3578042"/>
                    </a:cubicBezTo>
                    <a:cubicBezTo>
                      <a:pt x="6382679" y="3578042"/>
                      <a:pt x="6382679" y="3578042"/>
                      <a:pt x="6382679" y="3604955"/>
                    </a:cubicBezTo>
                    <a:cubicBezTo>
                      <a:pt x="6382679" y="3604955"/>
                      <a:pt x="6382679" y="3604955"/>
                      <a:pt x="6382679" y="3616491"/>
                    </a:cubicBezTo>
                    <a:cubicBezTo>
                      <a:pt x="6382679" y="3616491"/>
                      <a:pt x="6378730" y="3620332"/>
                      <a:pt x="6378730" y="3620332"/>
                    </a:cubicBezTo>
                    <a:cubicBezTo>
                      <a:pt x="6378730" y="3624180"/>
                      <a:pt x="6374780" y="3624180"/>
                      <a:pt x="6374780" y="3628020"/>
                    </a:cubicBezTo>
                    <a:cubicBezTo>
                      <a:pt x="6374780" y="3628020"/>
                      <a:pt x="6374780" y="3631868"/>
                      <a:pt x="6374780" y="3631868"/>
                    </a:cubicBezTo>
                    <a:cubicBezTo>
                      <a:pt x="6374780" y="3631868"/>
                      <a:pt x="6374780" y="3631868"/>
                      <a:pt x="6386629" y="3635710"/>
                    </a:cubicBezTo>
                    <a:cubicBezTo>
                      <a:pt x="6386629" y="3635710"/>
                      <a:pt x="6386629" y="3635710"/>
                      <a:pt x="6378730" y="3654934"/>
                    </a:cubicBezTo>
                    <a:cubicBezTo>
                      <a:pt x="6378730" y="3654934"/>
                      <a:pt x="6378730" y="3654934"/>
                      <a:pt x="6370831" y="3662622"/>
                    </a:cubicBezTo>
                    <a:cubicBezTo>
                      <a:pt x="6370831" y="3662622"/>
                      <a:pt x="6370831" y="3662622"/>
                      <a:pt x="6358984" y="3666470"/>
                    </a:cubicBezTo>
                    <a:cubicBezTo>
                      <a:pt x="6358984" y="3666470"/>
                      <a:pt x="6358984" y="3666470"/>
                      <a:pt x="6362932" y="3674158"/>
                    </a:cubicBezTo>
                    <a:cubicBezTo>
                      <a:pt x="6362932" y="3681848"/>
                      <a:pt x="6366882" y="3689536"/>
                      <a:pt x="6366882" y="3689536"/>
                    </a:cubicBezTo>
                    <a:cubicBezTo>
                      <a:pt x="6366882" y="3689536"/>
                      <a:pt x="6366882" y="3689536"/>
                      <a:pt x="6355034" y="3689536"/>
                    </a:cubicBezTo>
                    <a:cubicBezTo>
                      <a:pt x="6355034" y="3689536"/>
                      <a:pt x="6355034" y="3689536"/>
                      <a:pt x="6347135" y="3689536"/>
                    </a:cubicBezTo>
                    <a:cubicBezTo>
                      <a:pt x="6347135" y="3689536"/>
                      <a:pt x="6343186" y="3689536"/>
                      <a:pt x="6347135" y="3693384"/>
                    </a:cubicBezTo>
                    <a:cubicBezTo>
                      <a:pt x="6351084" y="3697225"/>
                      <a:pt x="6351084" y="3701072"/>
                      <a:pt x="6355034" y="3704913"/>
                    </a:cubicBezTo>
                    <a:cubicBezTo>
                      <a:pt x="6358984" y="3704913"/>
                      <a:pt x="6362932" y="3708760"/>
                      <a:pt x="6362932" y="3708760"/>
                    </a:cubicBezTo>
                    <a:cubicBezTo>
                      <a:pt x="6362932" y="3708760"/>
                      <a:pt x="6366882" y="3708760"/>
                      <a:pt x="6366882" y="3712608"/>
                    </a:cubicBezTo>
                    <a:cubicBezTo>
                      <a:pt x="6366882" y="3712608"/>
                      <a:pt x="6362932" y="3727986"/>
                      <a:pt x="6362932" y="3727986"/>
                    </a:cubicBezTo>
                    <a:cubicBezTo>
                      <a:pt x="6362932" y="3727986"/>
                      <a:pt x="6362932" y="3727986"/>
                      <a:pt x="6362438" y="3729427"/>
                    </a:cubicBezTo>
                    <a:lnTo>
                      <a:pt x="6359136" y="3739069"/>
                    </a:lnTo>
                    <a:lnTo>
                      <a:pt x="6360027" y="3739261"/>
                    </a:lnTo>
                    <a:lnTo>
                      <a:pt x="6364691" y="3761954"/>
                    </a:lnTo>
                    <a:lnTo>
                      <a:pt x="6369369" y="3775569"/>
                    </a:lnTo>
                    <a:lnTo>
                      <a:pt x="6388042" y="3784639"/>
                    </a:lnTo>
                    <a:lnTo>
                      <a:pt x="6402050" y="3807333"/>
                    </a:lnTo>
                    <a:lnTo>
                      <a:pt x="6425399" y="3866325"/>
                    </a:lnTo>
                    <a:lnTo>
                      <a:pt x="6453414" y="3911703"/>
                    </a:lnTo>
                    <a:lnTo>
                      <a:pt x="6490771" y="3979774"/>
                    </a:lnTo>
                    <a:lnTo>
                      <a:pt x="6509455" y="4011538"/>
                    </a:lnTo>
                    <a:lnTo>
                      <a:pt x="6556154" y="4079610"/>
                    </a:lnTo>
                    <a:lnTo>
                      <a:pt x="6579505" y="4097759"/>
                    </a:lnTo>
                    <a:lnTo>
                      <a:pt x="6593511" y="4111373"/>
                    </a:lnTo>
                    <a:lnTo>
                      <a:pt x="6593511" y="4124988"/>
                    </a:lnTo>
                    <a:lnTo>
                      <a:pt x="6593511" y="4165831"/>
                    </a:lnTo>
                    <a:lnTo>
                      <a:pt x="6579505" y="4120452"/>
                    </a:lnTo>
                    <a:lnTo>
                      <a:pt x="6574828" y="4165831"/>
                    </a:lnTo>
                    <a:lnTo>
                      <a:pt x="6602843" y="4211209"/>
                    </a:lnTo>
                    <a:lnTo>
                      <a:pt x="6635534" y="4256587"/>
                    </a:lnTo>
                    <a:lnTo>
                      <a:pt x="6668227" y="4315579"/>
                    </a:lnTo>
                    <a:lnTo>
                      <a:pt x="6691565" y="4351887"/>
                    </a:lnTo>
                    <a:lnTo>
                      <a:pt x="6719591" y="4383651"/>
                    </a:lnTo>
                    <a:lnTo>
                      <a:pt x="6733599" y="4424493"/>
                    </a:lnTo>
                    <a:lnTo>
                      <a:pt x="6742941" y="4492565"/>
                    </a:lnTo>
                    <a:lnTo>
                      <a:pt x="6742941" y="4528864"/>
                    </a:lnTo>
                    <a:lnTo>
                      <a:pt x="6742941" y="4569707"/>
                    </a:lnTo>
                    <a:lnTo>
                      <a:pt x="6742941" y="4606007"/>
                    </a:lnTo>
                    <a:lnTo>
                      <a:pt x="6728922" y="4619620"/>
                    </a:lnTo>
                    <a:lnTo>
                      <a:pt x="6719591" y="4637779"/>
                    </a:lnTo>
                    <a:lnTo>
                      <a:pt x="6719591" y="4660464"/>
                    </a:lnTo>
                    <a:lnTo>
                      <a:pt x="6724256" y="4687692"/>
                    </a:lnTo>
                    <a:lnTo>
                      <a:pt x="6719591" y="4719455"/>
                    </a:lnTo>
                    <a:lnTo>
                      <a:pt x="6705584" y="4751227"/>
                    </a:lnTo>
                    <a:lnTo>
                      <a:pt x="6691565" y="4760298"/>
                    </a:lnTo>
                    <a:lnTo>
                      <a:pt x="6677557" y="4764834"/>
                    </a:lnTo>
                    <a:lnTo>
                      <a:pt x="6686899" y="4746685"/>
                    </a:lnTo>
                    <a:lnTo>
                      <a:pt x="6696242" y="4737614"/>
                    </a:lnTo>
                    <a:lnTo>
                      <a:pt x="6696242" y="4714921"/>
                    </a:lnTo>
                    <a:lnTo>
                      <a:pt x="6691565" y="4714921"/>
                    </a:lnTo>
                    <a:lnTo>
                      <a:pt x="6663549" y="4733070"/>
                    </a:lnTo>
                    <a:lnTo>
                      <a:pt x="6644876" y="4737614"/>
                    </a:lnTo>
                    <a:lnTo>
                      <a:pt x="6630870" y="4733070"/>
                    </a:lnTo>
                    <a:lnTo>
                      <a:pt x="6616850" y="4737614"/>
                    </a:lnTo>
                    <a:lnTo>
                      <a:pt x="6602843" y="4746685"/>
                    </a:lnTo>
                    <a:lnTo>
                      <a:pt x="6593511" y="4742149"/>
                    </a:lnTo>
                    <a:lnTo>
                      <a:pt x="6574828" y="4737614"/>
                    </a:lnTo>
                    <a:lnTo>
                      <a:pt x="6565486" y="4723999"/>
                    </a:lnTo>
                    <a:lnTo>
                      <a:pt x="6570162" y="4714921"/>
                    </a:lnTo>
                    <a:lnTo>
                      <a:pt x="6574828" y="4714921"/>
                    </a:lnTo>
                    <a:lnTo>
                      <a:pt x="6607519" y="4719455"/>
                    </a:lnTo>
                    <a:lnTo>
                      <a:pt x="6616850" y="4714921"/>
                    </a:lnTo>
                    <a:lnTo>
                      <a:pt x="6612185" y="4710385"/>
                    </a:lnTo>
                    <a:lnTo>
                      <a:pt x="6598177" y="4701306"/>
                    </a:lnTo>
                    <a:lnTo>
                      <a:pt x="6579505" y="4705841"/>
                    </a:lnTo>
                    <a:lnTo>
                      <a:pt x="6565486" y="4692227"/>
                    </a:lnTo>
                    <a:lnTo>
                      <a:pt x="6551478" y="4669542"/>
                    </a:lnTo>
                    <a:lnTo>
                      <a:pt x="6532805" y="4651393"/>
                    </a:lnTo>
                    <a:lnTo>
                      <a:pt x="6528129" y="4637779"/>
                    </a:lnTo>
                    <a:lnTo>
                      <a:pt x="6514121" y="4619620"/>
                    </a:lnTo>
                    <a:lnTo>
                      <a:pt x="6490771" y="4615085"/>
                    </a:lnTo>
                    <a:lnTo>
                      <a:pt x="6472098" y="4606007"/>
                    </a:lnTo>
                    <a:lnTo>
                      <a:pt x="6453414" y="4601471"/>
                    </a:lnTo>
                    <a:lnTo>
                      <a:pt x="6434741" y="4551558"/>
                    </a:lnTo>
                    <a:lnTo>
                      <a:pt x="6425399" y="4533399"/>
                    </a:lnTo>
                    <a:lnTo>
                      <a:pt x="6411391" y="4519785"/>
                    </a:lnTo>
                    <a:lnTo>
                      <a:pt x="6406726" y="4510714"/>
                    </a:lnTo>
                    <a:lnTo>
                      <a:pt x="6392718" y="4497101"/>
                    </a:lnTo>
                    <a:lnTo>
                      <a:pt x="6378711" y="4488021"/>
                    </a:lnTo>
                    <a:lnTo>
                      <a:pt x="6383376" y="4469872"/>
                    </a:lnTo>
                    <a:lnTo>
                      <a:pt x="6388042" y="4460793"/>
                    </a:lnTo>
                    <a:lnTo>
                      <a:pt x="6374034" y="4433564"/>
                    </a:lnTo>
                    <a:lnTo>
                      <a:pt x="6360027" y="4438108"/>
                    </a:lnTo>
                    <a:lnTo>
                      <a:pt x="6360027" y="4447178"/>
                    </a:lnTo>
                    <a:lnTo>
                      <a:pt x="6360027" y="4469872"/>
                    </a:lnTo>
                    <a:lnTo>
                      <a:pt x="6350685" y="4469872"/>
                    </a:lnTo>
                    <a:lnTo>
                      <a:pt x="6341353" y="4460793"/>
                    </a:lnTo>
                    <a:lnTo>
                      <a:pt x="6327334" y="4447178"/>
                    </a:lnTo>
                    <a:lnTo>
                      <a:pt x="6303996" y="4410880"/>
                    </a:lnTo>
                    <a:lnTo>
                      <a:pt x="6289989" y="4397265"/>
                    </a:lnTo>
                    <a:lnTo>
                      <a:pt x="6285312" y="4392729"/>
                    </a:lnTo>
                    <a:lnTo>
                      <a:pt x="6289989" y="4383651"/>
                    </a:lnTo>
                    <a:lnTo>
                      <a:pt x="6280647" y="4365501"/>
                    </a:lnTo>
                    <a:lnTo>
                      <a:pt x="6266639" y="4360957"/>
                    </a:lnTo>
                    <a:lnTo>
                      <a:pt x="6280647" y="4333738"/>
                    </a:lnTo>
                    <a:lnTo>
                      <a:pt x="6289989" y="4320123"/>
                    </a:lnTo>
                    <a:lnTo>
                      <a:pt x="6294654" y="4306509"/>
                    </a:lnTo>
                    <a:lnTo>
                      <a:pt x="6299320" y="4292895"/>
                    </a:lnTo>
                    <a:lnTo>
                      <a:pt x="6289989" y="4279281"/>
                    </a:lnTo>
                    <a:lnTo>
                      <a:pt x="6285312" y="4297430"/>
                    </a:lnTo>
                    <a:lnTo>
                      <a:pt x="6275970" y="4292895"/>
                    </a:lnTo>
                    <a:lnTo>
                      <a:pt x="6275970" y="4283815"/>
                    </a:lnTo>
                    <a:lnTo>
                      <a:pt x="6261962" y="4265666"/>
                    </a:lnTo>
                    <a:lnTo>
                      <a:pt x="6257297" y="4265666"/>
                    </a:lnTo>
                    <a:lnTo>
                      <a:pt x="6257297" y="4270201"/>
                    </a:lnTo>
                    <a:lnTo>
                      <a:pt x="6261962" y="4279281"/>
                    </a:lnTo>
                    <a:lnTo>
                      <a:pt x="6266639" y="4292895"/>
                    </a:lnTo>
                    <a:lnTo>
                      <a:pt x="6266639" y="4306509"/>
                    </a:lnTo>
                    <a:lnTo>
                      <a:pt x="6266639" y="4311044"/>
                    </a:lnTo>
                    <a:lnTo>
                      <a:pt x="6257297" y="4320123"/>
                    </a:lnTo>
                    <a:lnTo>
                      <a:pt x="6252631" y="4315579"/>
                    </a:lnTo>
                    <a:lnTo>
                      <a:pt x="6243290" y="4306509"/>
                    </a:lnTo>
                    <a:lnTo>
                      <a:pt x="6229282" y="4283815"/>
                    </a:lnTo>
                    <a:lnTo>
                      <a:pt x="6224605" y="4274737"/>
                    </a:lnTo>
                    <a:lnTo>
                      <a:pt x="6224605" y="4256587"/>
                    </a:lnTo>
                    <a:lnTo>
                      <a:pt x="6224605" y="4229358"/>
                    </a:lnTo>
                    <a:lnTo>
                      <a:pt x="6233948" y="4211209"/>
                    </a:lnTo>
                    <a:lnTo>
                      <a:pt x="6238612" y="4174901"/>
                    </a:lnTo>
                    <a:lnTo>
                      <a:pt x="6238612" y="4152216"/>
                    </a:lnTo>
                    <a:lnTo>
                      <a:pt x="6233948" y="4120452"/>
                    </a:lnTo>
                    <a:lnTo>
                      <a:pt x="6224605" y="4088680"/>
                    </a:lnTo>
                    <a:lnTo>
                      <a:pt x="6210597" y="4079610"/>
                    </a:lnTo>
                    <a:lnTo>
                      <a:pt x="6196589" y="4056916"/>
                    </a:lnTo>
                    <a:lnTo>
                      <a:pt x="6168575" y="4052382"/>
                    </a:lnTo>
                    <a:lnTo>
                      <a:pt x="6154568" y="4052382"/>
                    </a:lnTo>
                    <a:lnTo>
                      <a:pt x="6145226" y="4034231"/>
                    </a:lnTo>
                    <a:lnTo>
                      <a:pt x="6131217" y="4029687"/>
                    </a:lnTo>
                    <a:lnTo>
                      <a:pt x="6112534" y="4007003"/>
                    </a:lnTo>
                    <a:lnTo>
                      <a:pt x="6093860" y="4002459"/>
                    </a:lnTo>
                    <a:lnTo>
                      <a:pt x="6089196" y="3979774"/>
                    </a:lnTo>
                    <a:lnTo>
                      <a:pt x="6079854" y="3970695"/>
                    </a:lnTo>
                    <a:lnTo>
                      <a:pt x="6051838" y="3948010"/>
                    </a:lnTo>
                    <a:lnTo>
                      <a:pt x="6028489" y="3929853"/>
                    </a:lnTo>
                    <a:lnTo>
                      <a:pt x="6009804" y="3920783"/>
                    </a:lnTo>
                    <a:lnTo>
                      <a:pt x="5991131" y="3907168"/>
                    </a:lnTo>
                    <a:lnTo>
                      <a:pt x="5977123" y="3902632"/>
                    </a:lnTo>
                    <a:lnTo>
                      <a:pt x="5953774" y="3902632"/>
                    </a:lnTo>
                    <a:lnTo>
                      <a:pt x="5930424" y="3907168"/>
                    </a:lnTo>
                    <a:lnTo>
                      <a:pt x="5925758" y="3920783"/>
                    </a:lnTo>
                    <a:lnTo>
                      <a:pt x="5930424" y="3934396"/>
                    </a:lnTo>
                    <a:lnTo>
                      <a:pt x="5925758" y="3943466"/>
                    </a:lnTo>
                    <a:lnTo>
                      <a:pt x="5916417" y="3943466"/>
                    </a:lnTo>
                    <a:lnTo>
                      <a:pt x="5907075" y="3934396"/>
                    </a:lnTo>
                    <a:lnTo>
                      <a:pt x="5883725" y="3952546"/>
                    </a:lnTo>
                    <a:lnTo>
                      <a:pt x="5855710" y="3975240"/>
                    </a:lnTo>
                    <a:lnTo>
                      <a:pt x="5823018" y="3984310"/>
                    </a:lnTo>
                    <a:lnTo>
                      <a:pt x="5771654" y="3997923"/>
                    </a:lnTo>
                    <a:lnTo>
                      <a:pt x="5771654" y="3970695"/>
                    </a:lnTo>
                    <a:lnTo>
                      <a:pt x="5757646" y="3957081"/>
                    </a:lnTo>
                    <a:lnTo>
                      <a:pt x="5743638" y="3952546"/>
                    </a:lnTo>
                    <a:lnTo>
                      <a:pt x="5720289" y="3938932"/>
                    </a:lnTo>
                    <a:lnTo>
                      <a:pt x="5738973" y="3929853"/>
                    </a:lnTo>
                    <a:lnTo>
                      <a:pt x="5743638" y="3925317"/>
                    </a:lnTo>
                    <a:lnTo>
                      <a:pt x="5710946" y="3920783"/>
                    </a:lnTo>
                    <a:lnTo>
                      <a:pt x="5710946" y="3907168"/>
                    </a:lnTo>
                    <a:lnTo>
                      <a:pt x="5720289" y="3907168"/>
                    </a:lnTo>
                    <a:lnTo>
                      <a:pt x="5724965" y="3898089"/>
                    </a:lnTo>
                    <a:lnTo>
                      <a:pt x="5724965" y="3889019"/>
                    </a:lnTo>
                    <a:lnTo>
                      <a:pt x="5720289" y="3889019"/>
                    </a:lnTo>
                    <a:lnTo>
                      <a:pt x="5710946" y="3893553"/>
                    </a:lnTo>
                    <a:lnTo>
                      <a:pt x="5710946" y="3898089"/>
                    </a:lnTo>
                    <a:lnTo>
                      <a:pt x="5706281" y="3902632"/>
                    </a:lnTo>
                    <a:lnTo>
                      <a:pt x="5696938" y="3893553"/>
                    </a:lnTo>
                    <a:lnTo>
                      <a:pt x="5673600" y="3893553"/>
                    </a:lnTo>
                    <a:lnTo>
                      <a:pt x="5682932" y="3907168"/>
                    </a:lnTo>
                    <a:lnTo>
                      <a:pt x="5687608" y="3907168"/>
                    </a:lnTo>
                    <a:lnTo>
                      <a:pt x="5692274" y="3925317"/>
                    </a:lnTo>
                    <a:lnTo>
                      <a:pt x="5687608" y="3925317"/>
                    </a:lnTo>
                    <a:lnTo>
                      <a:pt x="5668924" y="3916238"/>
                    </a:lnTo>
                    <a:lnTo>
                      <a:pt x="5650251" y="3902632"/>
                    </a:lnTo>
                    <a:lnTo>
                      <a:pt x="5631567" y="3898089"/>
                    </a:lnTo>
                    <a:lnTo>
                      <a:pt x="5589544" y="3898089"/>
                    </a:lnTo>
                    <a:lnTo>
                      <a:pt x="5575537" y="3889019"/>
                    </a:lnTo>
                    <a:lnTo>
                      <a:pt x="5566195" y="3879939"/>
                    </a:lnTo>
                    <a:lnTo>
                      <a:pt x="5552187" y="3879939"/>
                    </a:lnTo>
                    <a:lnTo>
                      <a:pt x="5505487" y="3889019"/>
                    </a:lnTo>
                    <a:lnTo>
                      <a:pt x="5472807" y="3889019"/>
                    </a:lnTo>
                    <a:lnTo>
                      <a:pt x="5449458" y="3902632"/>
                    </a:lnTo>
                    <a:lnTo>
                      <a:pt x="5435450" y="3907168"/>
                    </a:lnTo>
                    <a:lnTo>
                      <a:pt x="5430848" y="3899345"/>
                    </a:lnTo>
                    <a:lnTo>
                      <a:pt x="5435445" y="3907163"/>
                    </a:lnTo>
                    <a:lnTo>
                      <a:pt x="5430778" y="3911700"/>
                    </a:lnTo>
                    <a:lnTo>
                      <a:pt x="5412097" y="3916238"/>
                    </a:lnTo>
                    <a:lnTo>
                      <a:pt x="5407429" y="3916238"/>
                    </a:lnTo>
                    <a:lnTo>
                      <a:pt x="5398089" y="3925314"/>
                    </a:lnTo>
                    <a:lnTo>
                      <a:pt x="5374740" y="3929851"/>
                    </a:lnTo>
                    <a:lnTo>
                      <a:pt x="5356064" y="3934388"/>
                    </a:lnTo>
                    <a:lnTo>
                      <a:pt x="5346724" y="3938933"/>
                    </a:lnTo>
                    <a:lnTo>
                      <a:pt x="5356064" y="3929851"/>
                    </a:lnTo>
                    <a:lnTo>
                      <a:pt x="5356064" y="3925314"/>
                    </a:lnTo>
                    <a:lnTo>
                      <a:pt x="5356064" y="3916238"/>
                    </a:lnTo>
                    <a:lnTo>
                      <a:pt x="5346724" y="3907163"/>
                    </a:lnTo>
                    <a:lnTo>
                      <a:pt x="5337383" y="3902626"/>
                    </a:lnTo>
                    <a:lnTo>
                      <a:pt x="5332716" y="3898088"/>
                    </a:lnTo>
                    <a:lnTo>
                      <a:pt x="5328048" y="3889013"/>
                    </a:lnTo>
                    <a:lnTo>
                      <a:pt x="5332716" y="3879939"/>
                    </a:lnTo>
                    <a:lnTo>
                      <a:pt x="5332716" y="3866325"/>
                    </a:lnTo>
                    <a:lnTo>
                      <a:pt x="5328048" y="3857243"/>
                    </a:lnTo>
                    <a:lnTo>
                      <a:pt x="5314035" y="3861781"/>
                    </a:lnTo>
                    <a:lnTo>
                      <a:pt x="5304700" y="3870864"/>
                    </a:lnTo>
                    <a:lnTo>
                      <a:pt x="5300027" y="3889013"/>
                    </a:lnTo>
                    <a:lnTo>
                      <a:pt x="5304700" y="3907163"/>
                    </a:lnTo>
                    <a:lnTo>
                      <a:pt x="5300027" y="3920775"/>
                    </a:lnTo>
                    <a:lnTo>
                      <a:pt x="5281351" y="3916238"/>
                    </a:lnTo>
                    <a:lnTo>
                      <a:pt x="5267343" y="3911700"/>
                    </a:lnTo>
                    <a:lnTo>
                      <a:pt x="5258002" y="3911700"/>
                    </a:lnTo>
                    <a:lnTo>
                      <a:pt x="5239306" y="3787543"/>
                    </a:lnTo>
                    <a:lnTo>
                      <a:pt x="5239305" y="3787543"/>
                    </a:lnTo>
                    <a:lnTo>
                      <a:pt x="5258002" y="3911701"/>
                    </a:lnTo>
                    <a:lnTo>
                      <a:pt x="5253330" y="3916238"/>
                    </a:lnTo>
                    <a:lnTo>
                      <a:pt x="5243990" y="3925312"/>
                    </a:lnTo>
                    <a:lnTo>
                      <a:pt x="5225312" y="3916238"/>
                    </a:lnTo>
                    <a:lnTo>
                      <a:pt x="5215972" y="3916238"/>
                    </a:lnTo>
                    <a:lnTo>
                      <a:pt x="5201965" y="3916238"/>
                    </a:lnTo>
                    <a:lnTo>
                      <a:pt x="5192626" y="3916238"/>
                    </a:lnTo>
                    <a:lnTo>
                      <a:pt x="5173947" y="3916238"/>
                    </a:lnTo>
                    <a:lnTo>
                      <a:pt x="5150597" y="3925312"/>
                    </a:lnTo>
                    <a:lnTo>
                      <a:pt x="5131918" y="3929849"/>
                    </a:lnTo>
                    <a:lnTo>
                      <a:pt x="5117910" y="3929849"/>
                    </a:lnTo>
                    <a:lnTo>
                      <a:pt x="5099231" y="3929849"/>
                    </a:lnTo>
                    <a:lnTo>
                      <a:pt x="5099231" y="3948005"/>
                    </a:lnTo>
                    <a:lnTo>
                      <a:pt x="5085225" y="3957079"/>
                    </a:lnTo>
                    <a:lnTo>
                      <a:pt x="5075885" y="3961616"/>
                    </a:lnTo>
                    <a:lnTo>
                      <a:pt x="5052535" y="3975234"/>
                    </a:lnTo>
                    <a:lnTo>
                      <a:pt x="5047869" y="3975234"/>
                    </a:lnTo>
                    <a:lnTo>
                      <a:pt x="5047869" y="3975235"/>
                    </a:lnTo>
                    <a:lnTo>
                      <a:pt x="5047869" y="3984312"/>
                    </a:lnTo>
                    <a:lnTo>
                      <a:pt x="5033861" y="3993390"/>
                    </a:lnTo>
                    <a:lnTo>
                      <a:pt x="5019852" y="3997926"/>
                    </a:lnTo>
                    <a:lnTo>
                      <a:pt x="5005842" y="4007003"/>
                    </a:lnTo>
                    <a:lnTo>
                      <a:pt x="5005842" y="4011539"/>
                    </a:lnTo>
                    <a:lnTo>
                      <a:pt x="5019852" y="4011539"/>
                    </a:lnTo>
                    <a:lnTo>
                      <a:pt x="5033861" y="4007003"/>
                    </a:lnTo>
                    <a:lnTo>
                      <a:pt x="5080554" y="3993390"/>
                    </a:lnTo>
                    <a:lnTo>
                      <a:pt x="5085228" y="3993390"/>
                    </a:lnTo>
                    <a:lnTo>
                      <a:pt x="5099237" y="4007003"/>
                    </a:lnTo>
                    <a:lnTo>
                      <a:pt x="5113245" y="4029695"/>
                    </a:lnTo>
                    <a:lnTo>
                      <a:pt x="5103904" y="4038767"/>
                    </a:lnTo>
                    <a:lnTo>
                      <a:pt x="5080554" y="4038767"/>
                    </a:lnTo>
                    <a:lnTo>
                      <a:pt x="5075887" y="4047845"/>
                    </a:lnTo>
                    <a:lnTo>
                      <a:pt x="5052537" y="4047845"/>
                    </a:lnTo>
                    <a:lnTo>
                      <a:pt x="5043202" y="4056923"/>
                    </a:lnTo>
                    <a:lnTo>
                      <a:pt x="5029194" y="4056923"/>
                    </a:lnTo>
                    <a:lnTo>
                      <a:pt x="5038528" y="4065995"/>
                    </a:lnTo>
                    <a:lnTo>
                      <a:pt x="5052537" y="4075073"/>
                    </a:lnTo>
                    <a:lnTo>
                      <a:pt x="5066545" y="4079608"/>
                    </a:lnTo>
                    <a:lnTo>
                      <a:pt x="5075887" y="4088686"/>
                    </a:lnTo>
                    <a:lnTo>
                      <a:pt x="5099237" y="4106835"/>
                    </a:lnTo>
                    <a:lnTo>
                      <a:pt x="5103904" y="4106835"/>
                    </a:lnTo>
                    <a:lnTo>
                      <a:pt x="5127255" y="4120450"/>
                    </a:lnTo>
                    <a:lnTo>
                      <a:pt x="5136589" y="4124992"/>
                    </a:lnTo>
                    <a:lnTo>
                      <a:pt x="5145931" y="4124992"/>
                    </a:lnTo>
                    <a:lnTo>
                      <a:pt x="5150598" y="4124992"/>
                    </a:lnTo>
                    <a:lnTo>
                      <a:pt x="5164607" y="4134063"/>
                    </a:lnTo>
                    <a:lnTo>
                      <a:pt x="5173948" y="4134063"/>
                    </a:lnTo>
                    <a:lnTo>
                      <a:pt x="5178622" y="4152218"/>
                    </a:lnTo>
                    <a:lnTo>
                      <a:pt x="5173948" y="4156754"/>
                    </a:lnTo>
                    <a:lnTo>
                      <a:pt x="5159939" y="4170369"/>
                    </a:lnTo>
                    <a:lnTo>
                      <a:pt x="5150598" y="4183982"/>
                    </a:lnTo>
                    <a:lnTo>
                      <a:pt x="5150598" y="4174905"/>
                    </a:lnTo>
                    <a:lnTo>
                      <a:pt x="5136589" y="4165833"/>
                    </a:lnTo>
                    <a:lnTo>
                      <a:pt x="5127255" y="4174905"/>
                    </a:lnTo>
                    <a:lnTo>
                      <a:pt x="5117914" y="4188524"/>
                    </a:lnTo>
                    <a:lnTo>
                      <a:pt x="5099237" y="4188524"/>
                    </a:lnTo>
                    <a:lnTo>
                      <a:pt x="5103904" y="4170369"/>
                    </a:lnTo>
                    <a:lnTo>
                      <a:pt x="5113245" y="4156754"/>
                    </a:lnTo>
                    <a:lnTo>
                      <a:pt x="5099237" y="4143141"/>
                    </a:lnTo>
                    <a:lnTo>
                      <a:pt x="5066545" y="4129527"/>
                    </a:lnTo>
                    <a:lnTo>
                      <a:pt x="5029194" y="4124992"/>
                    </a:lnTo>
                    <a:lnTo>
                      <a:pt x="5029194" y="4106835"/>
                    </a:lnTo>
                    <a:lnTo>
                      <a:pt x="5010511" y="4097764"/>
                    </a:lnTo>
                    <a:lnTo>
                      <a:pt x="4991834" y="4097764"/>
                    </a:lnTo>
                    <a:lnTo>
                      <a:pt x="4982492" y="4106835"/>
                    </a:lnTo>
                    <a:lnTo>
                      <a:pt x="4982492" y="4115914"/>
                    </a:lnTo>
                    <a:lnTo>
                      <a:pt x="4991834" y="4152218"/>
                    </a:lnTo>
                    <a:lnTo>
                      <a:pt x="4982492" y="4161291"/>
                    </a:lnTo>
                    <a:lnTo>
                      <a:pt x="4963817" y="4161291"/>
                    </a:lnTo>
                    <a:lnTo>
                      <a:pt x="4945134" y="4138605"/>
                    </a:lnTo>
                    <a:lnTo>
                      <a:pt x="4926458" y="4134063"/>
                    </a:lnTo>
                    <a:lnTo>
                      <a:pt x="4912449" y="4138605"/>
                    </a:lnTo>
                    <a:lnTo>
                      <a:pt x="4893772" y="4156754"/>
                    </a:lnTo>
                    <a:lnTo>
                      <a:pt x="4884431" y="4174905"/>
                    </a:lnTo>
                    <a:lnTo>
                      <a:pt x="4865755" y="4174905"/>
                    </a:lnTo>
                    <a:lnTo>
                      <a:pt x="4847072" y="4161291"/>
                    </a:lnTo>
                    <a:lnTo>
                      <a:pt x="4823729" y="4161291"/>
                    </a:lnTo>
                    <a:lnTo>
                      <a:pt x="4795712" y="4152218"/>
                    </a:lnTo>
                    <a:lnTo>
                      <a:pt x="4786371" y="4138605"/>
                    </a:lnTo>
                    <a:lnTo>
                      <a:pt x="4795712" y="4111378"/>
                    </a:lnTo>
                    <a:lnTo>
                      <a:pt x="4800379" y="4093222"/>
                    </a:lnTo>
                    <a:lnTo>
                      <a:pt x="4781702" y="4102299"/>
                    </a:lnTo>
                    <a:lnTo>
                      <a:pt x="4753685" y="4097764"/>
                    </a:lnTo>
                    <a:lnTo>
                      <a:pt x="4720994" y="4070537"/>
                    </a:lnTo>
                    <a:lnTo>
                      <a:pt x="4688309" y="4056923"/>
                    </a:lnTo>
                    <a:lnTo>
                      <a:pt x="4664958" y="4056923"/>
                    </a:lnTo>
                    <a:lnTo>
                      <a:pt x="4660291" y="4065995"/>
                    </a:lnTo>
                    <a:lnTo>
                      <a:pt x="4655617" y="4079608"/>
                    </a:lnTo>
                    <a:lnTo>
                      <a:pt x="4664958" y="4084150"/>
                    </a:lnTo>
                    <a:lnTo>
                      <a:pt x="4669625" y="4084150"/>
                    </a:lnTo>
                    <a:lnTo>
                      <a:pt x="4692977" y="4084150"/>
                    </a:lnTo>
                    <a:lnTo>
                      <a:pt x="4702318" y="4097764"/>
                    </a:lnTo>
                    <a:lnTo>
                      <a:pt x="4697644" y="4102299"/>
                    </a:lnTo>
                    <a:lnTo>
                      <a:pt x="4664958" y="4102299"/>
                    </a:lnTo>
                    <a:lnTo>
                      <a:pt x="4627600" y="4102299"/>
                    </a:lnTo>
                    <a:lnTo>
                      <a:pt x="4566897" y="4102299"/>
                    </a:lnTo>
                    <a:lnTo>
                      <a:pt x="4534205" y="4088686"/>
                    </a:lnTo>
                    <a:lnTo>
                      <a:pt x="4510861" y="4079608"/>
                    </a:lnTo>
                    <a:lnTo>
                      <a:pt x="4487511" y="4075073"/>
                    </a:lnTo>
                    <a:lnTo>
                      <a:pt x="4445485" y="4065995"/>
                    </a:lnTo>
                    <a:lnTo>
                      <a:pt x="4431477" y="4065995"/>
                    </a:lnTo>
                    <a:lnTo>
                      <a:pt x="4412801" y="4065995"/>
                    </a:lnTo>
                    <a:lnTo>
                      <a:pt x="4398791" y="4075073"/>
                    </a:lnTo>
                    <a:lnTo>
                      <a:pt x="4375441" y="4075073"/>
                    </a:lnTo>
                    <a:lnTo>
                      <a:pt x="4356766" y="4075073"/>
                    </a:lnTo>
                    <a:lnTo>
                      <a:pt x="4370774" y="4052381"/>
                    </a:lnTo>
                    <a:lnTo>
                      <a:pt x="4384783" y="4007003"/>
                    </a:lnTo>
                    <a:lnTo>
                      <a:pt x="4384783" y="3988848"/>
                    </a:lnTo>
                    <a:lnTo>
                      <a:pt x="4370774" y="3957084"/>
                    </a:lnTo>
                    <a:lnTo>
                      <a:pt x="4380109" y="3934394"/>
                    </a:lnTo>
                    <a:lnTo>
                      <a:pt x="4380109" y="3920780"/>
                    </a:lnTo>
                    <a:lnTo>
                      <a:pt x="4389450" y="3884481"/>
                    </a:lnTo>
                    <a:lnTo>
                      <a:pt x="4408127" y="3861788"/>
                    </a:lnTo>
                    <a:lnTo>
                      <a:pt x="4408123" y="3861778"/>
                    </a:lnTo>
                    <a:lnTo>
                      <a:pt x="4389447" y="3884475"/>
                    </a:lnTo>
                    <a:lnTo>
                      <a:pt x="4380107" y="3920770"/>
                    </a:lnTo>
                    <a:lnTo>
                      <a:pt x="4380107" y="3934382"/>
                    </a:lnTo>
                    <a:lnTo>
                      <a:pt x="4370768" y="3957082"/>
                    </a:lnTo>
                    <a:lnTo>
                      <a:pt x="4384769" y="3988841"/>
                    </a:lnTo>
                    <a:lnTo>
                      <a:pt x="4384768" y="4006989"/>
                    </a:lnTo>
                    <a:lnTo>
                      <a:pt x="4370768" y="4052375"/>
                    </a:lnTo>
                    <a:lnTo>
                      <a:pt x="4356750" y="4075060"/>
                    </a:lnTo>
                    <a:lnTo>
                      <a:pt x="4347410" y="4079598"/>
                    </a:lnTo>
                    <a:lnTo>
                      <a:pt x="4277371" y="4106836"/>
                    </a:lnTo>
                    <a:lnTo>
                      <a:pt x="4254012" y="4111373"/>
                    </a:lnTo>
                    <a:lnTo>
                      <a:pt x="4226011" y="4134058"/>
                    </a:lnTo>
                    <a:lnTo>
                      <a:pt x="4221332" y="4129521"/>
                    </a:lnTo>
                    <a:lnTo>
                      <a:pt x="4221331" y="4102298"/>
                    </a:lnTo>
                    <a:lnTo>
                      <a:pt x="4221332" y="4084134"/>
                    </a:lnTo>
                    <a:lnTo>
                      <a:pt x="4221332" y="4070524"/>
                    </a:lnTo>
                    <a:lnTo>
                      <a:pt x="4211993" y="4070523"/>
                    </a:lnTo>
                    <a:lnTo>
                      <a:pt x="4197991" y="4079597"/>
                    </a:lnTo>
                    <a:lnTo>
                      <a:pt x="4179313" y="4093208"/>
                    </a:lnTo>
                    <a:lnTo>
                      <a:pt x="4174634" y="4106835"/>
                    </a:lnTo>
                    <a:lnTo>
                      <a:pt x="4179313" y="4115909"/>
                    </a:lnTo>
                    <a:lnTo>
                      <a:pt x="4183974" y="4120447"/>
                    </a:lnTo>
                    <a:lnTo>
                      <a:pt x="4188651" y="4134057"/>
                    </a:lnTo>
                    <a:lnTo>
                      <a:pt x="4193312" y="4147668"/>
                    </a:lnTo>
                    <a:lnTo>
                      <a:pt x="4179313" y="4156742"/>
                    </a:lnTo>
                    <a:lnTo>
                      <a:pt x="4174634" y="4161279"/>
                    </a:lnTo>
                    <a:lnTo>
                      <a:pt x="4160633" y="4165816"/>
                    </a:lnTo>
                    <a:lnTo>
                      <a:pt x="4146614" y="4174907"/>
                    </a:lnTo>
                    <a:lnTo>
                      <a:pt x="4141953" y="4197592"/>
                    </a:lnTo>
                    <a:lnTo>
                      <a:pt x="4127935" y="4224814"/>
                    </a:lnTo>
                    <a:lnTo>
                      <a:pt x="4076575" y="4252052"/>
                    </a:lnTo>
                    <a:lnTo>
                      <a:pt x="4043895" y="4256590"/>
                    </a:lnTo>
                    <a:lnTo>
                      <a:pt x="4011198" y="4265663"/>
                    </a:lnTo>
                    <a:lnTo>
                      <a:pt x="3997197" y="4274738"/>
                    </a:lnTo>
                    <a:lnTo>
                      <a:pt x="3983178" y="4283811"/>
                    </a:lnTo>
                    <a:lnTo>
                      <a:pt x="3969177" y="4274738"/>
                    </a:lnTo>
                    <a:lnTo>
                      <a:pt x="3964500" y="4265663"/>
                    </a:lnTo>
                    <a:lnTo>
                      <a:pt x="3950498" y="4274738"/>
                    </a:lnTo>
                    <a:lnTo>
                      <a:pt x="3941158" y="4265663"/>
                    </a:lnTo>
                    <a:lnTo>
                      <a:pt x="3927140" y="4274737"/>
                    </a:lnTo>
                    <a:lnTo>
                      <a:pt x="3913139" y="4274737"/>
                    </a:lnTo>
                    <a:lnTo>
                      <a:pt x="3908461" y="4279274"/>
                    </a:lnTo>
                    <a:lnTo>
                      <a:pt x="3922479" y="4297422"/>
                    </a:lnTo>
                    <a:lnTo>
                      <a:pt x="3927140" y="4315570"/>
                    </a:lnTo>
                    <a:lnTo>
                      <a:pt x="3917800" y="4324644"/>
                    </a:lnTo>
                    <a:lnTo>
                      <a:pt x="3894459" y="4324644"/>
                    </a:lnTo>
                    <a:lnTo>
                      <a:pt x="3885119" y="4320107"/>
                    </a:lnTo>
                    <a:lnTo>
                      <a:pt x="3875780" y="4311033"/>
                    </a:lnTo>
                    <a:lnTo>
                      <a:pt x="3866440" y="4338271"/>
                    </a:lnTo>
                    <a:lnTo>
                      <a:pt x="3871119" y="4356419"/>
                    </a:lnTo>
                    <a:lnTo>
                      <a:pt x="3889780" y="4342808"/>
                    </a:lnTo>
                    <a:lnTo>
                      <a:pt x="3899121" y="4342808"/>
                    </a:lnTo>
                    <a:lnTo>
                      <a:pt x="3875780" y="4360956"/>
                    </a:lnTo>
                    <a:lnTo>
                      <a:pt x="3861779" y="4365492"/>
                    </a:lnTo>
                    <a:lnTo>
                      <a:pt x="3852439" y="4360956"/>
                    </a:lnTo>
                    <a:lnTo>
                      <a:pt x="3829081" y="4360955"/>
                    </a:lnTo>
                    <a:lnTo>
                      <a:pt x="3810402" y="4360956"/>
                    </a:lnTo>
                    <a:lnTo>
                      <a:pt x="3801062" y="4365493"/>
                    </a:lnTo>
                    <a:lnTo>
                      <a:pt x="3801061" y="4374567"/>
                    </a:lnTo>
                    <a:lnTo>
                      <a:pt x="3805740" y="4383640"/>
                    </a:lnTo>
                    <a:lnTo>
                      <a:pt x="3819742" y="4383640"/>
                    </a:lnTo>
                    <a:lnTo>
                      <a:pt x="3805741" y="4410879"/>
                    </a:lnTo>
                    <a:lnTo>
                      <a:pt x="3801062" y="4410879"/>
                    </a:lnTo>
                    <a:lnTo>
                      <a:pt x="3759042" y="4415416"/>
                    </a:lnTo>
                    <a:lnTo>
                      <a:pt x="3749703" y="4410879"/>
                    </a:lnTo>
                    <a:lnTo>
                      <a:pt x="3749703" y="4419954"/>
                    </a:lnTo>
                    <a:lnTo>
                      <a:pt x="3763704" y="4433564"/>
                    </a:lnTo>
                    <a:lnTo>
                      <a:pt x="3777722" y="4442638"/>
                    </a:lnTo>
                    <a:lnTo>
                      <a:pt x="3782383" y="4451713"/>
                    </a:lnTo>
                    <a:lnTo>
                      <a:pt x="3763704" y="4497098"/>
                    </a:lnTo>
                    <a:lnTo>
                      <a:pt x="3749703" y="4537931"/>
                    </a:lnTo>
                    <a:lnTo>
                      <a:pt x="3735685" y="4578780"/>
                    </a:lnTo>
                    <a:lnTo>
                      <a:pt x="3735685" y="4606002"/>
                    </a:lnTo>
                    <a:lnTo>
                      <a:pt x="3749703" y="4637761"/>
                    </a:lnTo>
                    <a:lnTo>
                      <a:pt x="3754364" y="4664999"/>
                    </a:lnTo>
                    <a:lnTo>
                      <a:pt x="3763704" y="4692222"/>
                    </a:lnTo>
                    <a:lnTo>
                      <a:pt x="3777722" y="4701296"/>
                    </a:lnTo>
                    <a:lnTo>
                      <a:pt x="3782383" y="4719460"/>
                    </a:lnTo>
                    <a:lnTo>
                      <a:pt x="3787061" y="4737607"/>
                    </a:lnTo>
                    <a:lnTo>
                      <a:pt x="3787063" y="4751219"/>
                    </a:lnTo>
                    <a:lnTo>
                      <a:pt x="3796400" y="4773904"/>
                    </a:lnTo>
                    <a:lnTo>
                      <a:pt x="3763704" y="4778440"/>
                    </a:lnTo>
                    <a:lnTo>
                      <a:pt x="3759042" y="4787514"/>
                    </a:lnTo>
                    <a:lnTo>
                      <a:pt x="3745024" y="4796589"/>
                    </a:lnTo>
                    <a:lnTo>
                      <a:pt x="3721684" y="4778440"/>
                    </a:lnTo>
                    <a:lnTo>
                      <a:pt x="3707665" y="4764830"/>
                    </a:lnTo>
                    <a:lnTo>
                      <a:pt x="3707665" y="4760292"/>
                    </a:lnTo>
                    <a:lnTo>
                      <a:pt x="3660983" y="4751218"/>
                    </a:lnTo>
                    <a:lnTo>
                      <a:pt x="3656306" y="4760293"/>
                    </a:lnTo>
                    <a:lnTo>
                      <a:pt x="3632964" y="4755756"/>
                    </a:lnTo>
                    <a:lnTo>
                      <a:pt x="3623626" y="4742144"/>
                    </a:lnTo>
                    <a:lnTo>
                      <a:pt x="3604947" y="4742144"/>
                    </a:lnTo>
                    <a:lnTo>
                      <a:pt x="3572247" y="4710370"/>
                    </a:lnTo>
                    <a:lnTo>
                      <a:pt x="3530229" y="4710368"/>
                    </a:lnTo>
                    <a:lnTo>
                      <a:pt x="3506887" y="4687685"/>
                    </a:lnTo>
                    <a:lnTo>
                      <a:pt x="3469529" y="4683148"/>
                    </a:lnTo>
                    <a:lnTo>
                      <a:pt x="3460189" y="4660462"/>
                    </a:lnTo>
                    <a:lnTo>
                      <a:pt x="3446171" y="4637761"/>
                    </a:lnTo>
                    <a:lnTo>
                      <a:pt x="3432169" y="4610539"/>
                    </a:lnTo>
                    <a:lnTo>
                      <a:pt x="3404150" y="4560616"/>
                    </a:lnTo>
                    <a:lnTo>
                      <a:pt x="3404151" y="4533394"/>
                    </a:lnTo>
                    <a:lnTo>
                      <a:pt x="3390132" y="4519783"/>
                    </a:lnTo>
                    <a:lnTo>
                      <a:pt x="3380792" y="4510709"/>
                    </a:lnTo>
                    <a:lnTo>
                      <a:pt x="3390132" y="4501635"/>
                    </a:lnTo>
                    <a:lnTo>
                      <a:pt x="3394811" y="4460786"/>
                    </a:lnTo>
                    <a:lnTo>
                      <a:pt x="3371454" y="4451712"/>
                    </a:lnTo>
                    <a:lnTo>
                      <a:pt x="3324772" y="4397252"/>
                    </a:lnTo>
                    <a:lnTo>
                      <a:pt x="3315432" y="4360956"/>
                    </a:lnTo>
                    <a:lnTo>
                      <a:pt x="3278073" y="4329181"/>
                    </a:lnTo>
                    <a:lnTo>
                      <a:pt x="3264055" y="4292885"/>
                    </a:lnTo>
                    <a:lnTo>
                      <a:pt x="3264054" y="4279275"/>
                    </a:lnTo>
                    <a:lnTo>
                      <a:pt x="3245374" y="4242962"/>
                    </a:lnTo>
                    <a:lnTo>
                      <a:pt x="3231375" y="4224813"/>
                    </a:lnTo>
                    <a:lnTo>
                      <a:pt x="3212695" y="4170353"/>
                    </a:lnTo>
                    <a:lnTo>
                      <a:pt x="3184675" y="4134057"/>
                    </a:lnTo>
                    <a:lnTo>
                      <a:pt x="3170676" y="4106835"/>
                    </a:lnTo>
                    <a:lnTo>
                      <a:pt x="3151996" y="4097761"/>
                    </a:lnTo>
                    <a:lnTo>
                      <a:pt x="3128637" y="4075061"/>
                    </a:lnTo>
                    <a:lnTo>
                      <a:pt x="3119298" y="4075061"/>
                    </a:lnTo>
                    <a:lnTo>
                      <a:pt x="3105298" y="4047839"/>
                    </a:lnTo>
                    <a:lnTo>
                      <a:pt x="3091279" y="4038765"/>
                    </a:lnTo>
                    <a:lnTo>
                      <a:pt x="3053919" y="4034228"/>
                    </a:lnTo>
                    <a:lnTo>
                      <a:pt x="3039919" y="4034228"/>
                    </a:lnTo>
                    <a:lnTo>
                      <a:pt x="3011899" y="4029690"/>
                    </a:lnTo>
                    <a:lnTo>
                      <a:pt x="2988559" y="4020617"/>
                    </a:lnTo>
                    <a:lnTo>
                      <a:pt x="2965201" y="4020617"/>
                    </a:lnTo>
                    <a:lnTo>
                      <a:pt x="2946522" y="4025154"/>
                    </a:lnTo>
                    <a:lnTo>
                      <a:pt x="2913841" y="4029691"/>
                    </a:lnTo>
                    <a:lnTo>
                      <a:pt x="2890482" y="4056912"/>
                    </a:lnTo>
                    <a:lnTo>
                      <a:pt x="2881143" y="4079597"/>
                    </a:lnTo>
                    <a:lnTo>
                      <a:pt x="2871804" y="4097761"/>
                    </a:lnTo>
                    <a:lnTo>
                      <a:pt x="2871804" y="4120446"/>
                    </a:lnTo>
                    <a:lnTo>
                      <a:pt x="2857803" y="4124984"/>
                    </a:lnTo>
                    <a:lnTo>
                      <a:pt x="2848463" y="4134057"/>
                    </a:lnTo>
                    <a:lnTo>
                      <a:pt x="2834444" y="4147668"/>
                    </a:lnTo>
                    <a:lnTo>
                      <a:pt x="2825123" y="4165816"/>
                    </a:lnTo>
                    <a:lnTo>
                      <a:pt x="2806443" y="4165816"/>
                    </a:lnTo>
                    <a:lnTo>
                      <a:pt x="2783086" y="4156742"/>
                    </a:lnTo>
                    <a:lnTo>
                      <a:pt x="2769085" y="4152205"/>
                    </a:lnTo>
                    <a:lnTo>
                      <a:pt x="2736387" y="4129521"/>
                    </a:lnTo>
                    <a:lnTo>
                      <a:pt x="2708368" y="4115909"/>
                    </a:lnTo>
                    <a:lnTo>
                      <a:pt x="2689688" y="4102299"/>
                    </a:lnTo>
                    <a:lnTo>
                      <a:pt x="2675687" y="4097761"/>
                    </a:lnTo>
                    <a:lnTo>
                      <a:pt x="2661669" y="4084135"/>
                    </a:lnTo>
                    <a:lnTo>
                      <a:pt x="2643008" y="4070523"/>
                    </a:lnTo>
                    <a:lnTo>
                      <a:pt x="2628988" y="4056913"/>
                    </a:lnTo>
                    <a:lnTo>
                      <a:pt x="2619648" y="4047839"/>
                    </a:lnTo>
                    <a:lnTo>
                      <a:pt x="2610309" y="4038765"/>
                    </a:lnTo>
                    <a:lnTo>
                      <a:pt x="2605648" y="4034228"/>
                    </a:lnTo>
                    <a:lnTo>
                      <a:pt x="2600970" y="4020617"/>
                    </a:lnTo>
                    <a:lnTo>
                      <a:pt x="2577629" y="3997915"/>
                    </a:lnTo>
                    <a:lnTo>
                      <a:pt x="2572950" y="3970693"/>
                    </a:lnTo>
                    <a:lnTo>
                      <a:pt x="2572951" y="3948008"/>
                    </a:lnTo>
                    <a:lnTo>
                      <a:pt x="2577629" y="3929845"/>
                    </a:lnTo>
                    <a:lnTo>
                      <a:pt x="2572950" y="3911695"/>
                    </a:lnTo>
                    <a:lnTo>
                      <a:pt x="2554271" y="3884475"/>
                    </a:lnTo>
                    <a:lnTo>
                      <a:pt x="2554270" y="3852699"/>
                    </a:lnTo>
                    <a:lnTo>
                      <a:pt x="2544932" y="3834551"/>
                    </a:lnTo>
                    <a:lnTo>
                      <a:pt x="2521591" y="3816403"/>
                    </a:lnTo>
                    <a:lnTo>
                      <a:pt x="2502911" y="3802793"/>
                    </a:lnTo>
                    <a:lnTo>
                      <a:pt x="2488892" y="3789181"/>
                    </a:lnTo>
                    <a:lnTo>
                      <a:pt x="2474892" y="3789181"/>
                    </a:lnTo>
                    <a:lnTo>
                      <a:pt x="2437533" y="3739257"/>
                    </a:lnTo>
                    <a:lnTo>
                      <a:pt x="2418852" y="3725647"/>
                    </a:lnTo>
                    <a:lnTo>
                      <a:pt x="2400175" y="3702945"/>
                    </a:lnTo>
                    <a:lnTo>
                      <a:pt x="2395513" y="3689335"/>
                    </a:lnTo>
                    <a:lnTo>
                      <a:pt x="2381494" y="3680261"/>
                    </a:lnTo>
                    <a:lnTo>
                      <a:pt x="2367493" y="3671187"/>
                    </a:lnTo>
                    <a:lnTo>
                      <a:pt x="2358155" y="3666650"/>
                    </a:lnTo>
                    <a:lnTo>
                      <a:pt x="2348815" y="3648502"/>
                    </a:lnTo>
                    <a:lnTo>
                      <a:pt x="2344136" y="3634892"/>
                    </a:lnTo>
                    <a:lnTo>
                      <a:pt x="2330135" y="3616727"/>
                    </a:lnTo>
                    <a:lnTo>
                      <a:pt x="2306777" y="3603115"/>
                    </a:lnTo>
                    <a:lnTo>
                      <a:pt x="2297454" y="3589505"/>
                    </a:lnTo>
                    <a:lnTo>
                      <a:pt x="2320795" y="3589505"/>
                    </a:lnTo>
                    <a:lnTo>
                      <a:pt x="2320795" y="3589504"/>
                    </a:lnTo>
                    <a:lnTo>
                      <a:pt x="2049969" y="3562277"/>
                    </a:lnTo>
                    <a:lnTo>
                      <a:pt x="2035960" y="3634892"/>
                    </a:lnTo>
                    <a:lnTo>
                      <a:pt x="1900573" y="3616738"/>
                    </a:lnTo>
                    <a:lnTo>
                      <a:pt x="1897405" y="3616738"/>
                    </a:lnTo>
                    <a:cubicBezTo>
                      <a:pt x="1897405" y="3616738"/>
                      <a:pt x="1897405" y="3616738"/>
                      <a:pt x="1755267" y="3597479"/>
                    </a:cubicBezTo>
                    <a:cubicBezTo>
                      <a:pt x="1755267" y="3597479"/>
                      <a:pt x="1755267" y="3597479"/>
                      <a:pt x="1585482" y="3566668"/>
                    </a:cubicBezTo>
                    <a:cubicBezTo>
                      <a:pt x="1585482" y="3566668"/>
                      <a:pt x="1585482" y="3566668"/>
                      <a:pt x="1036655" y="3239305"/>
                    </a:cubicBezTo>
                    <a:cubicBezTo>
                      <a:pt x="1036655" y="3239305"/>
                      <a:pt x="1036655" y="3239305"/>
                      <a:pt x="1048493" y="3216202"/>
                    </a:cubicBezTo>
                    <a:cubicBezTo>
                      <a:pt x="1048493" y="3216202"/>
                      <a:pt x="1048493" y="3216202"/>
                      <a:pt x="1056393" y="3200796"/>
                    </a:cubicBezTo>
                    <a:cubicBezTo>
                      <a:pt x="1056393" y="3200796"/>
                      <a:pt x="1056393" y="3200796"/>
                      <a:pt x="1069720" y="3194297"/>
                    </a:cubicBezTo>
                    <a:lnTo>
                      <a:pt x="1084465" y="3187106"/>
                    </a:lnTo>
                    <a:lnTo>
                      <a:pt x="1055329" y="3199244"/>
                    </a:lnTo>
                    <a:lnTo>
                      <a:pt x="1050659" y="3203786"/>
                    </a:lnTo>
                    <a:lnTo>
                      <a:pt x="686432" y="3158401"/>
                    </a:lnTo>
                    <a:lnTo>
                      <a:pt x="667750" y="3153857"/>
                    </a:lnTo>
                    <a:lnTo>
                      <a:pt x="653739" y="3122103"/>
                    </a:lnTo>
                    <a:lnTo>
                      <a:pt x="653739" y="3099401"/>
                    </a:lnTo>
                    <a:lnTo>
                      <a:pt x="667750" y="3063103"/>
                    </a:lnTo>
                    <a:lnTo>
                      <a:pt x="653739" y="3022261"/>
                    </a:lnTo>
                    <a:lnTo>
                      <a:pt x="635057" y="2999577"/>
                    </a:lnTo>
                    <a:lnTo>
                      <a:pt x="597704" y="2945120"/>
                    </a:lnTo>
                    <a:lnTo>
                      <a:pt x="565022" y="2908805"/>
                    </a:lnTo>
                    <a:lnTo>
                      <a:pt x="532329" y="2899735"/>
                    </a:lnTo>
                    <a:lnTo>
                      <a:pt x="522989" y="2881577"/>
                    </a:lnTo>
                    <a:lnTo>
                      <a:pt x="518318" y="2840736"/>
                    </a:lnTo>
                    <a:lnTo>
                      <a:pt x="462285" y="2827122"/>
                    </a:lnTo>
                    <a:lnTo>
                      <a:pt x="424932" y="2795367"/>
                    </a:lnTo>
                    <a:lnTo>
                      <a:pt x="396910" y="2749981"/>
                    </a:lnTo>
                    <a:lnTo>
                      <a:pt x="382899" y="2736367"/>
                    </a:lnTo>
                    <a:lnTo>
                      <a:pt x="340876" y="2722753"/>
                    </a:lnTo>
                    <a:lnTo>
                      <a:pt x="312863" y="2704613"/>
                    </a:lnTo>
                    <a:lnTo>
                      <a:pt x="275500" y="2690998"/>
                    </a:lnTo>
                    <a:lnTo>
                      <a:pt x="233478" y="2668296"/>
                    </a:lnTo>
                    <a:lnTo>
                      <a:pt x="238148" y="2645612"/>
                    </a:lnTo>
                    <a:lnTo>
                      <a:pt x="242819" y="2618384"/>
                    </a:lnTo>
                    <a:lnTo>
                      <a:pt x="247489" y="2577541"/>
                    </a:lnTo>
                    <a:lnTo>
                      <a:pt x="247489" y="2559384"/>
                    </a:lnTo>
                    <a:lnTo>
                      <a:pt x="242819" y="2545772"/>
                    </a:lnTo>
                    <a:lnTo>
                      <a:pt x="233478" y="2536700"/>
                    </a:lnTo>
                    <a:lnTo>
                      <a:pt x="233478" y="2527629"/>
                    </a:lnTo>
                    <a:lnTo>
                      <a:pt x="233478" y="2514015"/>
                    </a:lnTo>
                    <a:lnTo>
                      <a:pt x="233478" y="2491314"/>
                    </a:lnTo>
                    <a:lnTo>
                      <a:pt x="224137" y="2486787"/>
                    </a:lnTo>
                    <a:lnTo>
                      <a:pt x="210126" y="2455017"/>
                    </a:lnTo>
                    <a:lnTo>
                      <a:pt x="196115" y="2432331"/>
                    </a:lnTo>
                    <a:lnTo>
                      <a:pt x="186784" y="2400560"/>
                    </a:lnTo>
                    <a:lnTo>
                      <a:pt x="163433" y="2368804"/>
                    </a:lnTo>
                    <a:lnTo>
                      <a:pt x="158762" y="2341576"/>
                    </a:lnTo>
                    <a:lnTo>
                      <a:pt x="135411" y="2305263"/>
                    </a:lnTo>
                    <a:lnTo>
                      <a:pt x="130740" y="2291648"/>
                    </a:lnTo>
                    <a:lnTo>
                      <a:pt x="130739" y="2246280"/>
                    </a:lnTo>
                    <a:lnTo>
                      <a:pt x="144751" y="2246279"/>
                    </a:lnTo>
                    <a:lnTo>
                      <a:pt x="158762" y="2241736"/>
                    </a:lnTo>
                    <a:lnTo>
                      <a:pt x="163433" y="2223578"/>
                    </a:lnTo>
                    <a:lnTo>
                      <a:pt x="163433" y="2205438"/>
                    </a:lnTo>
                    <a:lnTo>
                      <a:pt x="158762" y="2182736"/>
                    </a:lnTo>
                    <a:lnTo>
                      <a:pt x="140080" y="2169123"/>
                    </a:lnTo>
                    <a:lnTo>
                      <a:pt x="121408" y="2155508"/>
                    </a:lnTo>
                    <a:lnTo>
                      <a:pt x="107398" y="2132823"/>
                    </a:lnTo>
                    <a:lnTo>
                      <a:pt x="107398" y="2110138"/>
                    </a:lnTo>
                    <a:lnTo>
                      <a:pt x="107398" y="2069297"/>
                    </a:lnTo>
                    <a:lnTo>
                      <a:pt x="107398" y="2042069"/>
                    </a:lnTo>
                    <a:lnTo>
                      <a:pt x="112069" y="2032983"/>
                    </a:lnTo>
                    <a:lnTo>
                      <a:pt x="116739" y="2014842"/>
                    </a:lnTo>
                    <a:lnTo>
                      <a:pt x="130740" y="2019369"/>
                    </a:lnTo>
                    <a:lnTo>
                      <a:pt x="135411" y="2023913"/>
                    </a:lnTo>
                    <a:lnTo>
                      <a:pt x="135411" y="2028454"/>
                    </a:lnTo>
                    <a:lnTo>
                      <a:pt x="135411" y="2046597"/>
                    </a:lnTo>
                    <a:lnTo>
                      <a:pt x="140080" y="2055684"/>
                    </a:lnTo>
                    <a:lnTo>
                      <a:pt x="154092" y="2064754"/>
                    </a:lnTo>
                    <a:lnTo>
                      <a:pt x="158762" y="2064753"/>
                    </a:lnTo>
                    <a:lnTo>
                      <a:pt x="163433" y="2032982"/>
                    </a:lnTo>
                    <a:lnTo>
                      <a:pt x="154092" y="2019369"/>
                    </a:lnTo>
                    <a:lnTo>
                      <a:pt x="154092" y="1987613"/>
                    </a:lnTo>
                    <a:lnTo>
                      <a:pt x="154092" y="1978543"/>
                    </a:lnTo>
                    <a:lnTo>
                      <a:pt x="163432" y="1974000"/>
                    </a:lnTo>
                    <a:lnTo>
                      <a:pt x="177442" y="1978544"/>
                    </a:lnTo>
                    <a:lnTo>
                      <a:pt x="186784" y="1983070"/>
                    </a:lnTo>
                    <a:lnTo>
                      <a:pt x="205455" y="1987614"/>
                    </a:lnTo>
                    <a:lnTo>
                      <a:pt x="210126" y="1987613"/>
                    </a:lnTo>
                    <a:lnTo>
                      <a:pt x="228807" y="1996685"/>
                    </a:lnTo>
                    <a:lnTo>
                      <a:pt x="238148" y="2001226"/>
                    </a:lnTo>
                    <a:lnTo>
                      <a:pt x="247489" y="1992156"/>
                    </a:lnTo>
                    <a:lnTo>
                      <a:pt x="238148" y="1987614"/>
                    </a:lnTo>
                    <a:lnTo>
                      <a:pt x="224135" y="1983070"/>
                    </a:lnTo>
                    <a:lnTo>
                      <a:pt x="205456" y="1964929"/>
                    </a:lnTo>
                    <a:lnTo>
                      <a:pt x="172773" y="1964929"/>
                    </a:lnTo>
                    <a:lnTo>
                      <a:pt x="158762" y="1951315"/>
                    </a:lnTo>
                    <a:lnTo>
                      <a:pt x="135411" y="1955842"/>
                    </a:lnTo>
                    <a:lnTo>
                      <a:pt x="135411" y="1978544"/>
                    </a:lnTo>
                    <a:lnTo>
                      <a:pt x="126079" y="1996685"/>
                    </a:lnTo>
                    <a:lnTo>
                      <a:pt x="112069" y="1992156"/>
                    </a:lnTo>
                    <a:lnTo>
                      <a:pt x="107398" y="1983069"/>
                    </a:lnTo>
                    <a:lnTo>
                      <a:pt x="93387" y="1964929"/>
                    </a:lnTo>
                    <a:lnTo>
                      <a:pt x="84046" y="1951316"/>
                    </a:lnTo>
                    <a:lnTo>
                      <a:pt x="65365" y="1951316"/>
                    </a:lnTo>
                    <a:lnTo>
                      <a:pt x="65365" y="1937700"/>
                    </a:lnTo>
                    <a:lnTo>
                      <a:pt x="74706" y="1928614"/>
                    </a:lnTo>
                    <a:lnTo>
                      <a:pt x="79375" y="1914998"/>
                    </a:lnTo>
                    <a:lnTo>
                      <a:pt x="79375" y="1892315"/>
                    </a:lnTo>
                    <a:lnTo>
                      <a:pt x="70035" y="1878701"/>
                    </a:lnTo>
                    <a:lnTo>
                      <a:pt x="51364" y="1842404"/>
                    </a:lnTo>
                    <a:lnTo>
                      <a:pt x="32682" y="1787947"/>
                    </a:lnTo>
                    <a:lnTo>
                      <a:pt x="14001" y="1756175"/>
                    </a:lnTo>
                    <a:lnTo>
                      <a:pt x="9331" y="1738019"/>
                    </a:lnTo>
                    <a:lnTo>
                      <a:pt x="18672" y="1728947"/>
                    </a:lnTo>
                    <a:lnTo>
                      <a:pt x="23342" y="1715334"/>
                    </a:lnTo>
                    <a:lnTo>
                      <a:pt x="23342" y="1683563"/>
                    </a:lnTo>
                    <a:lnTo>
                      <a:pt x="28013" y="1656334"/>
                    </a:lnTo>
                    <a:lnTo>
                      <a:pt x="42023" y="1629106"/>
                    </a:lnTo>
                    <a:lnTo>
                      <a:pt x="42023" y="1592807"/>
                    </a:lnTo>
                    <a:lnTo>
                      <a:pt x="37352" y="1570122"/>
                    </a:lnTo>
                    <a:lnTo>
                      <a:pt x="32682" y="1551966"/>
                    </a:lnTo>
                    <a:lnTo>
                      <a:pt x="14001" y="1524738"/>
                    </a:lnTo>
                    <a:lnTo>
                      <a:pt x="4660" y="1506597"/>
                    </a:lnTo>
                    <a:lnTo>
                      <a:pt x="0" y="1483895"/>
                    </a:lnTo>
                    <a:lnTo>
                      <a:pt x="0" y="1465754"/>
                    </a:lnTo>
                    <a:lnTo>
                      <a:pt x="4660" y="1443054"/>
                    </a:lnTo>
                    <a:lnTo>
                      <a:pt x="9331" y="1433984"/>
                    </a:lnTo>
                    <a:lnTo>
                      <a:pt x="32682" y="1411299"/>
                    </a:lnTo>
                    <a:lnTo>
                      <a:pt x="60705" y="1388598"/>
                    </a:lnTo>
                    <a:lnTo>
                      <a:pt x="79375" y="1365912"/>
                    </a:lnTo>
                    <a:lnTo>
                      <a:pt x="79375" y="1338685"/>
                    </a:lnTo>
                    <a:lnTo>
                      <a:pt x="79374" y="1334142"/>
                    </a:lnTo>
                    <a:lnTo>
                      <a:pt x="88716" y="1320526"/>
                    </a:lnTo>
                    <a:lnTo>
                      <a:pt x="102728" y="1297844"/>
                    </a:lnTo>
                    <a:lnTo>
                      <a:pt x="107398" y="1279686"/>
                    </a:lnTo>
                    <a:lnTo>
                      <a:pt x="107398" y="1238844"/>
                    </a:lnTo>
                    <a:lnTo>
                      <a:pt x="107398" y="1225229"/>
                    </a:lnTo>
                    <a:lnTo>
                      <a:pt x="107398" y="1207089"/>
                    </a:lnTo>
                    <a:lnTo>
                      <a:pt x="116739" y="1202544"/>
                    </a:lnTo>
                    <a:lnTo>
                      <a:pt x="120807" y="1186738"/>
                    </a:lnTo>
                    <a:lnTo>
                      <a:pt x="119265" y="1186310"/>
                    </a:lnTo>
                    <a:cubicBezTo>
                      <a:pt x="119265" y="1186310"/>
                      <a:pt x="119265" y="1186310"/>
                      <a:pt x="115315" y="1174787"/>
                    </a:cubicBezTo>
                    <a:cubicBezTo>
                      <a:pt x="115315" y="1174787"/>
                      <a:pt x="115315" y="1174787"/>
                      <a:pt x="107403" y="1163262"/>
                    </a:cubicBezTo>
                    <a:cubicBezTo>
                      <a:pt x="107403" y="1163262"/>
                      <a:pt x="107403" y="1163262"/>
                      <a:pt x="107403" y="1144048"/>
                    </a:cubicBezTo>
                    <a:cubicBezTo>
                      <a:pt x="107403" y="1144048"/>
                      <a:pt x="107403" y="1144048"/>
                      <a:pt x="111353" y="1113310"/>
                    </a:cubicBezTo>
                    <a:cubicBezTo>
                      <a:pt x="111353" y="1113310"/>
                      <a:pt x="111353" y="1113310"/>
                      <a:pt x="111354" y="1097933"/>
                    </a:cubicBezTo>
                    <a:cubicBezTo>
                      <a:pt x="111354" y="1097933"/>
                      <a:pt x="111354" y="1097933"/>
                      <a:pt x="119264" y="1094097"/>
                    </a:cubicBezTo>
                    <a:cubicBezTo>
                      <a:pt x="119264" y="1094097"/>
                      <a:pt x="119264" y="1094097"/>
                      <a:pt x="123227" y="1078728"/>
                    </a:cubicBezTo>
                    <a:cubicBezTo>
                      <a:pt x="123227" y="1078728"/>
                      <a:pt x="123227" y="1078728"/>
                      <a:pt x="127188" y="1074883"/>
                    </a:cubicBezTo>
                    <a:cubicBezTo>
                      <a:pt x="127188" y="1074883"/>
                      <a:pt x="127188" y="1074883"/>
                      <a:pt x="127188" y="1067194"/>
                    </a:cubicBezTo>
                    <a:cubicBezTo>
                      <a:pt x="127188" y="1067194"/>
                      <a:pt x="127188" y="1067194"/>
                      <a:pt x="127188" y="1059513"/>
                    </a:cubicBezTo>
                    <a:cubicBezTo>
                      <a:pt x="127188" y="1059513"/>
                      <a:pt x="127188" y="1059513"/>
                      <a:pt x="119265" y="1028776"/>
                    </a:cubicBezTo>
                    <a:cubicBezTo>
                      <a:pt x="119265" y="1028776"/>
                      <a:pt x="119265" y="1028776"/>
                      <a:pt x="127188" y="1013397"/>
                    </a:cubicBezTo>
                    <a:cubicBezTo>
                      <a:pt x="127188" y="1013397"/>
                      <a:pt x="127188" y="1013397"/>
                      <a:pt x="150923" y="986502"/>
                    </a:cubicBezTo>
                    <a:cubicBezTo>
                      <a:pt x="150923" y="986502"/>
                      <a:pt x="150923" y="986502"/>
                      <a:pt x="162796" y="967290"/>
                    </a:cubicBezTo>
                    <a:cubicBezTo>
                      <a:pt x="162796" y="967290"/>
                      <a:pt x="162796" y="967290"/>
                      <a:pt x="166758" y="955765"/>
                    </a:cubicBezTo>
                    <a:cubicBezTo>
                      <a:pt x="166758" y="955765"/>
                      <a:pt x="166758" y="955765"/>
                      <a:pt x="178620" y="944241"/>
                    </a:cubicBezTo>
                    <a:cubicBezTo>
                      <a:pt x="178620" y="944241"/>
                      <a:pt x="178620" y="944241"/>
                      <a:pt x="194453" y="921182"/>
                    </a:cubicBezTo>
                    <a:cubicBezTo>
                      <a:pt x="194453" y="921182"/>
                      <a:pt x="194453" y="921182"/>
                      <a:pt x="202366" y="905812"/>
                    </a:cubicBezTo>
                    <a:cubicBezTo>
                      <a:pt x="202366" y="905812"/>
                      <a:pt x="202366" y="905812"/>
                      <a:pt x="226111" y="871229"/>
                    </a:cubicBezTo>
                    <a:cubicBezTo>
                      <a:pt x="226111" y="871229"/>
                      <a:pt x="226111" y="871229"/>
                      <a:pt x="245896" y="821278"/>
                    </a:cubicBezTo>
                    <a:cubicBezTo>
                      <a:pt x="245896" y="821278"/>
                      <a:pt x="245896" y="821278"/>
                      <a:pt x="265681" y="771327"/>
                    </a:cubicBezTo>
                    <a:cubicBezTo>
                      <a:pt x="265681" y="771327"/>
                      <a:pt x="265681" y="771327"/>
                      <a:pt x="293378" y="702160"/>
                    </a:cubicBezTo>
                    <a:cubicBezTo>
                      <a:pt x="293378" y="702160"/>
                      <a:pt x="293378" y="702160"/>
                      <a:pt x="317123" y="656053"/>
                    </a:cubicBezTo>
                    <a:cubicBezTo>
                      <a:pt x="317123" y="656053"/>
                      <a:pt x="317123" y="656053"/>
                      <a:pt x="325035" y="636839"/>
                    </a:cubicBezTo>
                    <a:cubicBezTo>
                      <a:pt x="325035" y="636839"/>
                      <a:pt x="325035" y="636839"/>
                      <a:pt x="336908" y="609944"/>
                    </a:cubicBezTo>
                    <a:cubicBezTo>
                      <a:pt x="336908" y="609944"/>
                      <a:pt x="336908" y="609944"/>
                      <a:pt x="344820" y="590731"/>
                    </a:cubicBezTo>
                    <a:cubicBezTo>
                      <a:pt x="344820" y="590731"/>
                      <a:pt x="344820" y="590731"/>
                      <a:pt x="356693" y="571519"/>
                    </a:cubicBezTo>
                    <a:cubicBezTo>
                      <a:pt x="356693" y="571519"/>
                      <a:pt x="356693" y="571519"/>
                      <a:pt x="360653" y="552305"/>
                    </a:cubicBezTo>
                    <a:cubicBezTo>
                      <a:pt x="360653" y="552305"/>
                      <a:pt x="360653" y="552305"/>
                      <a:pt x="356693" y="529245"/>
                    </a:cubicBezTo>
                    <a:cubicBezTo>
                      <a:pt x="356693" y="529245"/>
                      <a:pt x="356693" y="529245"/>
                      <a:pt x="376477" y="494672"/>
                    </a:cubicBezTo>
                    <a:cubicBezTo>
                      <a:pt x="376477" y="494672"/>
                      <a:pt x="376477" y="494672"/>
                      <a:pt x="384389" y="471615"/>
                    </a:cubicBezTo>
                    <a:cubicBezTo>
                      <a:pt x="384389" y="471615"/>
                      <a:pt x="384389" y="471615"/>
                      <a:pt x="384389" y="444720"/>
                    </a:cubicBezTo>
                    <a:cubicBezTo>
                      <a:pt x="384389" y="444720"/>
                      <a:pt x="384389" y="444720"/>
                      <a:pt x="400223" y="456243"/>
                    </a:cubicBezTo>
                    <a:lnTo>
                      <a:pt x="401874" y="456513"/>
                    </a:lnTo>
                    <a:lnTo>
                      <a:pt x="389549" y="447498"/>
                    </a:lnTo>
                    <a:cubicBezTo>
                      <a:pt x="387579" y="446056"/>
                      <a:pt x="387579" y="446056"/>
                      <a:pt x="387579" y="446056"/>
                    </a:cubicBezTo>
                    <a:cubicBezTo>
                      <a:pt x="391514" y="419138"/>
                      <a:pt x="391514" y="419138"/>
                      <a:pt x="391514" y="419138"/>
                    </a:cubicBezTo>
                    <a:cubicBezTo>
                      <a:pt x="399401" y="396064"/>
                      <a:pt x="399401" y="396064"/>
                      <a:pt x="399401" y="396064"/>
                    </a:cubicBezTo>
                    <a:cubicBezTo>
                      <a:pt x="403344" y="392222"/>
                      <a:pt x="403344" y="392222"/>
                      <a:pt x="403344" y="392222"/>
                    </a:cubicBezTo>
                    <a:cubicBezTo>
                      <a:pt x="407287" y="403753"/>
                      <a:pt x="407287" y="403753"/>
                      <a:pt x="407287" y="403753"/>
                    </a:cubicBezTo>
                    <a:cubicBezTo>
                      <a:pt x="411231" y="407602"/>
                      <a:pt x="411231" y="407602"/>
                      <a:pt x="411231" y="407602"/>
                    </a:cubicBezTo>
                    <a:cubicBezTo>
                      <a:pt x="415174" y="403752"/>
                      <a:pt x="415174" y="403752"/>
                      <a:pt x="415174" y="403752"/>
                    </a:cubicBezTo>
                    <a:cubicBezTo>
                      <a:pt x="415174" y="388375"/>
                      <a:pt x="415174" y="388375"/>
                      <a:pt x="415174" y="388375"/>
                    </a:cubicBezTo>
                    <a:cubicBezTo>
                      <a:pt x="430948" y="380683"/>
                      <a:pt x="430948" y="380683"/>
                      <a:pt x="430948" y="380683"/>
                    </a:cubicBezTo>
                    <a:cubicBezTo>
                      <a:pt x="430948" y="376837"/>
                      <a:pt x="430948" y="376837"/>
                      <a:pt x="430948" y="376837"/>
                    </a:cubicBezTo>
                    <a:cubicBezTo>
                      <a:pt x="423062" y="369147"/>
                      <a:pt x="423062" y="369147"/>
                      <a:pt x="423062" y="369147"/>
                    </a:cubicBezTo>
                    <a:cubicBezTo>
                      <a:pt x="419118" y="365306"/>
                      <a:pt x="419118" y="365306"/>
                      <a:pt x="419118" y="365306"/>
                    </a:cubicBezTo>
                    <a:cubicBezTo>
                      <a:pt x="415174" y="338381"/>
                      <a:pt x="415174" y="338381"/>
                      <a:pt x="415174" y="338381"/>
                    </a:cubicBezTo>
                    <a:cubicBezTo>
                      <a:pt x="442771" y="334539"/>
                      <a:pt x="442771" y="334539"/>
                      <a:pt x="442771" y="334539"/>
                    </a:cubicBezTo>
                    <a:cubicBezTo>
                      <a:pt x="450656" y="326851"/>
                      <a:pt x="450656" y="326851"/>
                      <a:pt x="450656" y="326851"/>
                    </a:cubicBezTo>
                    <a:cubicBezTo>
                      <a:pt x="427005" y="307623"/>
                      <a:pt x="427005" y="307623"/>
                      <a:pt x="427005" y="307623"/>
                    </a:cubicBezTo>
                    <a:cubicBezTo>
                      <a:pt x="419118" y="299933"/>
                      <a:pt x="419118" y="299933"/>
                      <a:pt x="419118" y="299933"/>
                    </a:cubicBezTo>
                    <a:cubicBezTo>
                      <a:pt x="411231" y="246099"/>
                      <a:pt x="411231" y="246099"/>
                      <a:pt x="411231" y="246099"/>
                    </a:cubicBezTo>
                    <a:cubicBezTo>
                      <a:pt x="411231" y="230715"/>
                      <a:pt x="411231" y="230715"/>
                      <a:pt x="411231" y="230715"/>
                    </a:cubicBezTo>
                    <a:cubicBezTo>
                      <a:pt x="419118" y="226873"/>
                      <a:pt x="419118" y="226873"/>
                      <a:pt x="419118" y="226873"/>
                    </a:cubicBezTo>
                    <a:cubicBezTo>
                      <a:pt x="419118" y="157654"/>
                      <a:pt x="419118" y="157654"/>
                      <a:pt x="419118" y="157654"/>
                    </a:cubicBezTo>
                    <a:cubicBezTo>
                      <a:pt x="399401" y="142273"/>
                      <a:pt x="399401" y="142273"/>
                      <a:pt x="399401" y="142273"/>
                    </a:cubicBezTo>
                    <a:cubicBezTo>
                      <a:pt x="399401" y="88441"/>
                      <a:pt x="399401" y="88441"/>
                      <a:pt x="399401" y="88441"/>
                    </a:cubicBezTo>
                    <a:cubicBezTo>
                      <a:pt x="419118" y="65365"/>
                      <a:pt x="419118" y="65365"/>
                      <a:pt x="419118" y="65365"/>
                    </a:cubicBezTo>
                    <a:cubicBezTo>
                      <a:pt x="427005" y="38449"/>
                      <a:pt x="427005" y="38449"/>
                      <a:pt x="427005" y="38449"/>
                    </a:cubicBezTo>
                    <a:cubicBezTo>
                      <a:pt x="470374" y="80750"/>
                      <a:pt x="470374" y="80750"/>
                      <a:pt x="470374" y="80750"/>
                    </a:cubicBezTo>
                    <a:cubicBezTo>
                      <a:pt x="517688" y="115357"/>
                      <a:pt x="517688" y="115357"/>
                      <a:pt x="517688" y="115357"/>
                    </a:cubicBezTo>
                    <a:cubicBezTo>
                      <a:pt x="553170" y="130735"/>
                      <a:pt x="553170" y="130735"/>
                      <a:pt x="553170" y="130735"/>
                    </a:cubicBezTo>
                    <a:cubicBezTo>
                      <a:pt x="580774" y="138426"/>
                      <a:pt x="580774" y="138426"/>
                      <a:pt x="580774" y="138426"/>
                    </a:cubicBezTo>
                    <a:cubicBezTo>
                      <a:pt x="592605" y="138426"/>
                      <a:pt x="592605" y="138426"/>
                      <a:pt x="592605" y="138426"/>
                    </a:cubicBezTo>
                    <a:cubicBezTo>
                      <a:pt x="604426" y="138426"/>
                      <a:pt x="604426" y="138426"/>
                      <a:pt x="604426" y="138426"/>
                    </a:cubicBezTo>
                    <a:cubicBezTo>
                      <a:pt x="612314" y="165343"/>
                      <a:pt x="612314" y="165343"/>
                      <a:pt x="612314" y="165343"/>
                    </a:cubicBezTo>
                    <a:cubicBezTo>
                      <a:pt x="643862" y="161502"/>
                      <a:pt x="643862" y="161502"/>
                      <a:pt x="643862" y="161502"/>
                    </a:cubicBezTo>
                    <a:cubicBezTo>
                      <a:pt x="647804" y="199955"/>
                      <a:pt x="647804" y="199955"/>
                      <a:pt x="647804" y="199955"/>
                    </a:cubicBezTo>
                    <a:cubicBezTo>
                      <a:pt x="635975" y="215335"/>
                      <a:pt x="635975" y="215335"/>
                      <a:pt x="635975" y="215335"/>
                    </a:cubicBezTo>
                    <a:cubicBezTo>
                      <a:pt x="600491" y="234563"/>
                      <a:pt x="600491" y="234563"/>
                      <a:pt x="600491" y="234563"/>
                    </a:cubicBezTo>
                    <a:cubicBezTo>
                      <a:pt x="576831" y="265321"/>
                      <a:pt x="576831" y="265321"/>
                      <a:pt x="576831" y="265321"/>
                    </a:cubicBezTo>
                    <a:cubicBezTo>
                      <a:pt x="568944" y="280707"/>
                      <a:pt x="568944" y="280707"/>
                      <a:pt x="568944" y="280707"/>
                    </a:cubicBezTo>
                    <a:cubicBezTo>
                      <a:pt x="576831" y="284548"/>
                      <a:pt x="576831" y="284548"/>
                      <a:pt x="576831" y="284548"/>
                    </a:cubicBezTo>
                    <a:cubicBezTo>
                      <a:pt x="592605" y="269170"/>
                      <a:pt x="592605" y="269170"/>
                      <a:pt x="592605" y="269170"/>
                    </a:cubicBezTo>
                    <a:cubicBezTo>
                      <a:pt x="604426" y="253789"/>
                      <a:pt x="604426" y="253789"/>
                      <a:pt x="604426" y="253789"/>
                    </a:cubicBezTo>
                    <a:cubicBezTo>
                      <a:pt x="639918" y="230715"/>
                      <a:pt x="639918" y="230715"/>
                      <a:pt x="639918" y="230715"/>
                    </a:cubicBezTo>
                    <a:cubicBezTo>
                      <a:pt x="663570" y="219182"/>
                      <a:pt x="663570" y="219182"/>
                      <a:pt x="663570" y="219182"/>
                    </a:cubicBezTo>
                    <a:cubicBezTo>
                      <a:pt x="659627" y="234563"/>
                      <a:pt x="659627" y="234563"/>
                      <a:pt x="659627" y="234563"/>
                    </a:cubicBezTo>
                    <a:cubicBezTo>
                      <a:pt x="647804" y="246099"/>
                      <a:pt x="647804" y="246099"/>
                      <a:pt x="647804" y="246099"/>
                    </a:cubicBezTo>
                    <a:cubicBezTo>
                      <a:pt x="632031" y="284548"/>
                      <a:pt x="632031" y="284548"/>
                      <a:pt x="632031" y="284548"/>
                    </a:cubicBezTo>
                    <a:cubicBezTo>
                      <a:pt x="592605" y="307623"/>
                      <a:pt x="592605" y="307623"/>
                      <a:pt x="592605" y="307623"/>
                    </a:cubicBezTo>
                    <a:cubicBezTo>
                      <a:pt x="568944" y="330692"/>
                      <a:pt x="568944" y="330692"/>
                      <a:pt x="568944" y="330692"/>
                    </a:cubicBezTo>
                    <a:cubicBezTo>
                      <a:pt x="568944" y="349920"/>
                      <a:pt x="568944" y="349920"/>
                      <a:pt x="568944" y="349920"/>
                    </a:cubicBezTo>
                    <a:cubicBezTo>
                      <a:pt x="584718" y="353767"/>
                      <a:pt x="584718" y="353767"/>
                      <a:pt x="584718" y="353767"/>
                    </a:cubicBezTo>
                    <a:cubicBezTo>
                      <a:pt x="604426" y="334539"/>
                      <a:pt x="604426" y="334539"/>
                      <a:pt x="604426" y="334539"/>
                    </a:cubicBezTo>
                    <a:cubicBezTo>
                      <a:pt x="624145" y="319161"/>
                      <a:pt x="624145" y="319161"/>
                      <a:pt x="624145" y="319161"/>
                    </a:cubicBezTo>
                    <a:cubicBezTo>
                      <a:pt x="643862" y="315312"/>
                      <a:pt x="643862" y="315312"/>
                      <a:pt x="643862" y="315312"/>
                    </a:cubicBezTo>
                    <a:cubicBezTo>
                      <a:pt x="659627" y="299934"/>
                      <a:pt x="659627" y="299934"/>
                      <a:pt x="659627" y="299934"/>
                    </a:cubicBezTo>
                    <a:cubicBezTo>
                      <a:pt x="667514" y="261479"/>
                      <a:pt x="667514" y="261479"/>
                      <a:pt x="667514" y="261479"/>
                    </a:cubicBezTo>
                    <a:cubicBezTo>
                      <a:pt x="683288" y="230714"/>
                      <a:pt x="683288" y="230714"/>
                      <a:pt x="683288" y="230714"/>
                    </a:cubicBezTo>
                    <a:cubicBezTo>
                      <a:pt x="703005" y="207646"/>
                      <a:pt x="703005" y="207646"/>
                      <a:pt x="703005" y="207646"/>
                    </a:cubicBezTo>
                    <a:cubicBezTo>
                      <a:pt x="706949" y="192259"/>
                      <a:pt x="706949" y="192259"/>
                      <a:pt x="706949" y="192259"/>
                    </a:cubicBezTo>
                    <a:cubicBezTo>
                      <a:pt x="695118" y="161502"/>
                      <a:pt x="695118" y="161502"/>
                      <a:pt x="695118" y="161502"/>
                    </a:cubicBezTo>
                    <a:cubicBezTo>
                      <a:pt x="695118" y="130737"/>
                      <a:pt x="695118" y="130737"/>
                      <a:pt x="695118" y="130737"/>
                    </a:cubicBezTo>
                    <a:cubicBezTo>
                      <a:pt x="683288" y="134585"/>
                      <a:pt x="683288" y="134585"/>
                      <a:pt x="683288" y="134585"/>
                    </a:cubicBezTo>
                    <a:cubicBezTo>
                      <a:pt x="675400" y="146122"/>
                      <a:pt x="675400" y="146122"/>
                      <a:pt x="675400" y="146122"/>
                    </a:cubicBezTo>
                    <a:cubicBezTo>
                      <a:pt x="679344" y="176881"/>
                      <a:pt x="679344" y="176881"/>
                      <a:pt x="679344" y="176881"/>
                    </a:cubicBezTo>
                    <a:cubicBezTo>
                      <a:pt x="687232" y="199955"/>
                      <a:pt x="687232" y="199955"/>
                      <a:pt x="687232" y="199955"/>
                    </a:cubicBezTo>
                    <a:cubicBezTo>
                      <a:pt x="687232" y="207646"/>
                      <a:pt x="687232" y="207646"/>
                      <a:pt x="687232" y="207646"/>
                    </a:cubicBezTo>
                    <a:cubicBezTo>
                      <a:pt x="679344" y="203798"/>
                      <a:pt x="679344" y="203798"/>
                      <a:pt x="679344" y="203798"/>
                    </a:cubicBezTo>
                    <a:cubicBezTo>
                      <a:pt x="671457" y="196108"/>
                      <a:pt x="671457" y="196108"/>
                      <a:pt x="671457" y="196108"/>
                    </a:cubicBezTo>
                    <a:cubicBezTo>
                      <a:pt x="663570" y="176879"/>
                      <a:pt x="663570" y="176879"/>
                      <a:pt x="663570" y="176879"/>
                    </a:cubicBezTo>
                    <a:cubicBezTo>
                      <a:pt x="655684" y="157654"/>
                      <a:pt x="655684" y="157654"/>
                      <a:pt x="655684" y="157654"/>
                    </a:cubicBezTo>
                    <a:cubicBezTo>
                      <a:pt x="655684" y="142273"/>
                      <a:pt x="655684" y="142273"/>
                      <a:pt x="655684" y="142273"/>
                    </a:cubicBezTo>
                    <a:cubicBezTo>
                      <a:pt x="675401" y="123047"/>
                      <a:pt x="675401" y="123047"/>
                      <a:pt x="675401" y="123047"/>
                    </a:cubicBezTo>
                    <a:cubicBezTo>
                      <a:pt x="683288" y="107668"/>
                      <a:pt x="683288" y="107668"/>
                      <a:pt x="683288" y="107668"/>
                    </a:cubicBezTo>
                    <a:cubicBezTo>
                      <a:pt x="679344" y="92282"/>
                      <a:pt x="679344" y="92282"/>
                      <a:pt x="679344" y="92282"/>
                    </a:cubicBezTo>
                    <a:cubicBezTo>
                      <a:pt x="699062" y="111510"/>
                      <a:pt x="699062" y="111510"/>
                      <a:pt x="699062" y="111510"/>
                    </a:cubicBezTo>
                    <a:cubicBezTo>
                      <a:pt x="703005" y="115356"/>
                      <a:pt x="703005" y="115356"/>
                      <a:pt x="703005" y="115356"/>
                    </a:cubicBezTo>
                    <a:cubicBezTo>
                      <a:pt x="706949" y="92282"/>
                      <a:pt x="706949" y="92282"/>
                      <a:pt x="706949" y="92282"/>
                    </a:cubicBezTo>
                    <a:cubicBezTo>
                      <a:pt x="699062" y="57675"/>
                      <a:pt x="699062" y="57675"/>
                      <a:pt x="699062" y="57675"/>
                    </a:cubicBezTo>
                    <a:cubicBezTo>
                      <a:pt x="703005" y="46138"/>
                      <a:pt x="703005" y="46138"/>
                      <a:pt x="703005" y="46138"/>
                    </a:cubicBezTo>
                    <a:cubicBezTo>
                      <a:pt x="691174" y="42297"/>
                      <a:pt x="691174" y="42297"/>
                      <a:pt x="691174" y="42297"/>
                    </a:cubicBezTo>
                    <a:cubicBezTo>
                      <a:pt x="687232" y="0"/>
                      <a:pt x="687232" y="0"/>
                      <a:pt x="687232"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9" name="Shape 1436">
                <a:extLst>
                  <a:ext uri="{FF2B5EF4-FFF2-40B4-BE49-F238E27FC236}">
                    <a16:creationId xmlns:a16="http://schemas.microsoft.com/office/drawing/2014/main" id="{9FFA1FA1-0265-4055-9027-ACC973C571C0}"/>
                  </a:ext>
                </a:extLst>
              </p:cNvPr>
              <p:cNvSpPr/>
              <p:nvPr/>
            </p:nvSpPr>
            <p:spPr>
              <a:xfrm>
                <a:off x="5572912" y="5447945"/>
                <a:ext cx="1335984" cy="1038645"/>
              </a:xfrm>
              <a:custGeom>
                <a:avLst/>
                <a:gdLst/>
                <a:ahLst/>
                <a:cxnLst/>
                <a:rect l="0" t="0" r="0" b="0"/>
                <a:pathLst>
                  <a:path w="120000" h="120000" extrusionOk="0">
                    <a:moveTo>
                      <a:pt x="47091" y="96637"/>
                    </a:moveTo>
                    <a:lnTo>
                      <a:pt x="47916" y="97699"/>
                    </a:lnTo>
                    <a:lnTo>
                      <a:pt x="49567" y="99115"/>
                    </a:lnTo>
                    <a:lnTo>
                      <a:pt x="48466" y="99469"/>
                    </a:lnTo>
                    <a:lnTo>
                      <a:pt x="47916" y="99469"/>
                    </a:lnTo>
                    <a:lnTo>
                      <a:pt x="46816" y="100531"/>
                    </a:lnTo>
                    <a:lnTo>
                      <a:pt x="46816" y="100884"/>
                    </a:lnTo>
                    <a:lnTo>
                      <a:pt x="46816" y="101946"/>
                    </a:lnTo>
                    <a:lnTo>
                      <a:pt x="47366" y="101946"/>
                    </a:lnTo>
                    <a:lnTo>
                      <a:pt x="48466" y="103716"/>
                    </a:lnTo>
                    <a:lnTo>
                      <a:pt x="48466" y="104424"/>
                    </a:lnTo>
                    <a:lnTo>
                      <a:pt x="47641" y="104778"/>
                    </a:lnTo>
                    <a:lnTo>
                      <a:pt x="47091" y="104778"/>
                    </a:lnTo>
                    <a:lnTo>
                      <a:pt x="46540" y="105132"/>
                    </a:lnTo>
                    <a:lnTo>
                      <a:pt x="46265" y="105132"/>
                    </a:lnTo>
                    <a:lnTo>
                      <a:pt x="45440" y="105840"/>
                    </a:lnTo>
                    <a:lnTo>
                      <a:pt x="45440" y="106902"/>
                    </a:lnTo>
                    <a:lnTo>
                      <a:pt x="45440" y="107256"/>
                    </a:lnTo>
                    <a:lnTo>
                      <a:pt x="44890" y="108318"/>
                    </a:lnTo>
                    <a:lnTo>
                      <a:pt x="44064" y="106548"/>
                    </a:lnTo>
                    <a:lnTo>
                      <a:pt x="44064" y="106902"/>
                    </a:lnTo>
                    <a:lnTo>
                      <a:pt x="43789" y="107610"/>
                    </a:lnTo>
                    <a:lnTo>
                      <a:pt x="42964" y="108672"/>
                    </a:lnTo>
                    <a:lnTo>
                      <a:pt x="42413" y="110088"/>
                    </a:lnTo>
                    <a:lnTo>
                      <a:pt x="42413" y="110442"/>
                    </a:lnTo>
                    <a:lnTo>
                      <a:pt x="42413" y="111858"/>
                    </a:lnTo>
                    <a:lnTo>
                      <a:pt x="39937" y="111858"/>
                    </a:lnTo>
                    <a:lnTo>
                      <a:pt x="41863" y="111150"/>
                    </a:lnTo>
                    <a:lnTo>
                      <a:pt x="42138" y="110442"/>
                    </a:lnTo>
                    <a:lnTo>
                      <a:pt x="42413" y="109734"/>
                    </a:lnTo>
                    <a:lnTo>
                      <a:pt x="42138" y="108672"/>
                    </a:lnTo>
                    <a:lnTo>
                      <a:pt x="41588" y="108318"/>
                    </a:lnTo>
                    <a:lnTo>
                      <a:pt x="41313" y="108318"/>
                    </a:lnTo>
                    <a:lnTo>
                      <a:pt x="40763" y="107610"/>
                    </a:lnTo>
                    <a:lnTo>
                      <a:pt x="40763" y="107256"/>
                    </a:lnTo>
                    <a:lnTo>
                      <a:pt x="40488" y="105132"/>
                    </a:lnTo>
                    <a:lnTo>
                      <a:pt x="41038" y="104424"/>
                    </a:lnTo>
                    <a:lnTo>
                      <a:pt x="41313" y="103716"/>
                    </a:lnTo>
                    <a:lnTo>
                      <a:pt x="42138" y="103008"/>
                    </a:lnTo>
                    <a:lnTo>
                      <a:pt x="42413" y="103362"/>
                    </a:lnTo>
                    <a:lnTo>
                      <a:pt x="43239" y="104424"/>
                    </a:lnTo>
                    <a:lnTo>
                      <a:pt x="43789" y="105840"/>
                    </a:lnTo>
                    <a:lnTo>
                      <a:pt x="43789" y="104424"/>
                    </a:lnTo>
                    <a:lnTo>
                      <a:pt x="43514" y="103008"/>
                    </a:lnTo>
                    <a:lnTo>
                      <a:pt x="42964" y="101946"/>
                    </a:lnTo>
                    <a:lnTo>
                      <a:pt x="43789" y="101592"/>
                    </a:lnTo>
                    <a:lnTo>
                      <a:pt x="44890" y="102300"/>
                    </a:lnTo>
                    <a:lnTo>
                      <a:pt x="45440" y="102300"/>
                    </a:lnTo>
                    <a:lnTo>
                      <a:pt x="45440" y="101592"/>
                    </a:lnTo>
                    <a:lnTo>
                      <a:pt x="45440" y="101238"/>
                    </a:lnTo>
                    <a:lnTo>
                      <a:pt x="45440" y="100531"/>
                    </a:lnTo>
                    <a:lnTo>
                      <a:pt x="45440" y="99469"/>
                    </a:lnTo>
                    <a:lnTo>
                      <a:pt x="45165" y="98761"/>
                    </a:lnTo>
                    <a:lnTo>
                      <a:pt x="46265" y="97699"/>
                    </a:lnTo>
                    <a:close/>
                    <a:moveTo>
                      <a:pt x="8573" y="75044"/>
                    </a:moveTo>
                    <a:lnTo>
                      <a:pt x="9123" y="75044"/>
                    </a:lnTo>
                    <a:lnTo>
                      <a:pt x="9948" y="77168"/>
                    </a:lnTo>
                    <a:lnTo>
                      <a:pt x="9948" y="78230"/>
                    </a:lnTo>
                    <a:lnTo>
                      <a:pt x="9398" y="79291"/>
                    </a:lnTo>
                    <a:lnTo>
                      <a:pt x="8848" y="79291"/>
                    </a:lnTo>
                    <a:lnTo>
                      <a:pt x="8022" y="79291"/>
                    </a:lnTo>
                    <a:lnTo>
                      <a:pt x="6922" y="78230"/>
                    </a:lnTo>
                    <a:lnTo>
                      <a:pt x="5546" y="76814"/>
                    </a:lnTo>
                    <a:lnTo>
                      <a:pt x="6922" y="75752"/>
                    </a:lnTo>
                    <a:lnTo>
                      <a:pt x="7747" y="75752"/>
                    </a:lnTo>
                    <a:close/>
                    <a:moveTo>
                      <a:pt x="692" y="44955"/>
                    </a:moveTo>
                    <a:cubicBezTo>
                      <a:pt x="692" y="44955"/>
                      <a:pt x="692" y="44955"/>
                      <a:pt x="922" y="46162"/>
                    </a:cubicBezTo>
                    <a:cubicBezTo>
                      <a:pt x="922" y="46162"/>
                      <a:pt x="922" y="46162"/>
                      <a:pt x="1384" y="46765"/>
                    </a:cubicBezTo>
                    <a:cubicBezTo>
                      <a:pt x="1384" y="46765"/>
                      <a:pt x="1384" y="46765"/>
                      <a:pt x="2538" y="47066"/>
                    </a:cubicBezTo>
                    <a:cubicBezTo>
                      <a:pt x="2538" y="47066"/>
                      <a:pt x="2538" y="47066"/>
                      <a:pt x="3691" y="47066"/>
                    </a:cubicBezTo>
                    <a:cubicBezTo>
                      <a:pt x="3691" y="47066"/>
                      <a:pt x="3691" y="47066"/>
                      <a:pt x="4384" y="47669"/>
                    </a:cubicBezTo>
                    <a:cubicBezTo>
                      <a:pt x="4384" y="47669"/>
                      <a:pt x="4384" y="47669"/>
                      <a:pt x="4384" y="48574"/>
                    </a:cubicBezTo>
                    <a:cubicBezTo>
                      <a:pt x="4384" y="48574"/>
                      <a:pt x="4384" y="48574"/>
                      <a:pt x="4845" y="49177"/>
                    </a:cubicBezTo>
                    <a:cubicBezTo>
                      <a:pt x="4845" y="49177"/>
                      <a:pt x="4845" y="49177"/>
                      <a:pt x="5768" y="50383"/>
                    </a:cubicBezTo>
                    <a:cubicBezTo>
                      <a:pt x="5768" y="50383"/>
                      <a:pt x="5768" y="50383"/>
                      <a:pt x="6922" y="52494"/>
                    </a:cubicBezTo>
                    <a:cubicBezTo>
                      <a:pt x="6922" y="52494"/>
                      <a:pt x="6922" y="52494"/>
                      <a:pt x="6230" y="52494"/>
                    </a:cubicBezTo>
                    <a:cubicBezTo>
                      <a:pt x="6230" y="52494"/>
                      <a:pt x="6230" y="52494"/>
                      <a:pt x="4845" y="52494"/>
                    </a:cubicBezTo>
                    <a:lnTo>
                      <a:pt x="4614" y="53097"/>
                    </a:lnTo>
                    <a:cubicBezTo>
                      <a:pt x="4614" y="53097"/>
                      <a:pt x="4614" y="53097"/>
                      <a:pt x="3691" y="51891"/>
                    </a:cubicBezTo>
                    <a:cubicBezTo>
                      <a:pt x="3691" y="51891"/>
                      <a:pt x="3691" y="51891"/>
                      <a:pt x="3230" y="50082"/>
                    </a:cubicBezTo>
                    <a:cubicBezTo>
                      <a:pt x="3230" y="50082"/>
                      <a:pt x="3230" y="50082"/>
                      <a:pt x="2999" y="49479"/>
                    </a:cubicBezTo>
                    <a:cubicBezTo>
                      <a:pt x="2999" y="49479"/>
                      <a:pt x="2999" y="49479"/>
                      <a:pt x="2538" y="48875"/>
                    </a:cubicBezTo>
                    <a:cubicBezTo>
                      <a:pt x="2538" y="48875"/>
                      <a:pt x="2538" y="48875"/>
                      <a:pt x="2307" y="48875"/>
                    </a:cubicBezTo>
                    <a:cubicBezTo>
                      <a:pt x="2307" y="48875"/>
                      <a:pt x="2307" y="48875"/>
                      <a:pt x="2076" y="48875"/>
                    </a:cubicBezTo>
                    <a:cubicBezTo>
                      <a:pt x="2076" y="48875"/>
                      <a:pt x="1615" y="48875"/>
                      <a:pt x="1615" y="48875"/>
                    </a:cubicBezTo>
                    <a:cubicBezTo>
                      <a:pt x="1384" y="48574"/>
                      <a:pt x="1384" y="48875"/>
                      <a:pt x="1384" y="48875"/>
                    </a:cubicBezTo>
                    <a:cubicBezTo>
                      <a:pt x="1384" y="48875"/>
                      <a:pt x="1384" y="48875"/>
                      <a:pt x="692" y="48875"/>
                    </a:cubicBezTo>
                    <a:cubicBezTo>
                      <a:pt x="-230" y="48574"/>
                      <a:pt x="461" y="48574"/>
                      <a:pt x="461" y="48574"/>
                    </a:cubicBezTo>
                    <a:cubicBezTo>
                      <a:pt x="230" y="48272"/>
                      <a:pt x="230" y="48272"/>
                      <a:pt x="230" y="47971"/>
                    </a:cubicBezTo>
                    <a:cubicBezTo>
                      <a:pt x="230" y="47971"/>
                      <a:pt x="0" y="47368"/>
                      <a:pt x="0" y="47066"/>
                    </a:cubicBezTo>
                    <a:cubicBezTo>
                      <a:pt x="0" y="47066"/>
                      <a:pt x="0" y="46162"/>
                      <a:pt x="0" y="46162"/>
                    </a:cubicBezTo>
                    <a:cubicBezTo>
                      <a:pt x="0" y="46162"/>
                      <a:pt x="0" y="46162"/>
                      <a:pt x="692" y="44955"/>
                    </a:cubicBezTo>
                    <a:close/>
                    <a:moveTo>
                      <a:pt x="43147" y="0"/>
                    </a:moveTo>
                    <a:cubicBezTo>
                      <a:pt x="43147" y="0"/>
                      <a:pt x="43147" y="0"/>
                      <a:pt x="44079" y="1197"/>
                    </a:cubicBezTo>
                    <a:cubicBezTo>
                      <a:pt x="44079" y="1197"/>
                      <a:pt x="44079" y="1197"/>
                      <a:pt x="44545" y="2094"/>
                    </a:cubicBezTo>
                    <a:cubicBezTo>
                      <a:pt x="44545" y="2094"/>
                      <a:pt x="44545" y="2094"/>
                      <a:pt x="44079" y="2094"/>
                    </a:cubicBezTo>
                    <a:cubicBezTo>
                      <a:pt x="44079" y="2094"/>
                      <a:pt x="44079" y="2094"/>
                      <a:pt x="44079" y="2992"/>
                    </a:cubicBezTo>
                    <a:cubicBezTo>
                      <a:pt x="44079" y="2992"/>
                      <a:pt x="44079" y="2992"/>
                      <a:pt x="44777" y="3591"/>
                    </a:cubicBezTo>
                    <a:cubicBezTo>
                      <a:pt x="44777" y="3591"/>
                      <a:pt x="44777" y="3591"/>
                      <a:pt x="45709" y="3591"/>
                    </a:cubicBezTo>
                    <a:cubicBezTo>
                      <a:pt x="45709" y="3591"/>
                      <a:pt x="45709" y="3591"/>
                      <a:pt x="45709" y="2693"/>
                    </a:cubicBezTo>
                    <a:cubicBezTo>
                      <a:pt x="45709" y="2693"/>
                      <a:pt x="45709" y="2693"/>
                      <a:pt x="46175" y="2094"/>
                    </a:cubicBezTo>
                    <a:cubicBezTo>
                      <a:pt x="46175" y="2094"/>
                      <a:pt x="46175" y="2094"/>
                      <a:pt x="46640" y="2693"/>
                    </a:cubicBezTo>
                    <a:cubicBezTo>
                      <a:pt x="46640" y="2693"/>
                      <a:pt x="46640" y="2693"/>
                      <a:pt x="47339" y="3890"/>
                    </a:cubicBezTo>
                    <a:cubicBezTo>
                      <a:pt x="47339" y="3890"/>
                      <a:pt x="47339" y="3890"/>
                      <a:pt x="48736" y="3591"/>
                    </a:cubicBezTo>
                    <a:cubicBezTo>
                      <a:pt x="48736" y="3591"/>
                      <a:pt x="48736" y="3591"/>
                      <a:pt x="50600" y="4189"/>
                    </a:cubicBezTo>
                    <a:cubicBezTo>
                      <a:pt x="50600" y="4189"/>
                      <a:pt x="50600" y="4189"/>
                      <a:pt x="50600" y="5087"/>
                    </a:cubicBezTo>
                    <a:cubicBezTo>
                      <a:pt x="50600" y="5087"/>
                      <a:pt x="50600" y="5087"/>
                      <a:pt x="51065" y="6284"/>
                    </a:cubicBezTo>
                    <a:cubicBezTo>
                      <a:pt x="51065" y="6284"/>
                      <a:pt x="51065" y="6284"/>
                      <a:pt x="52230" y="7481"/>
                    </a:cubicBezTo>
                    <a:cubicBezTo>
                      <a:pt x="52230" y="7481"/>
                      <a:pt x="52230" y="7481"/>
                      <a:pt x="54791" y="7481"/>
                    </a:cubicBezTo>
                    <a:cubicBezTo>
                      <a:pt x="54791" y="7481"/>
                      <a:pt x="54791" y="7481"/>
                      <a:pt x="55490" y="7481"/>
                    </a:cubicBezTo>
                    <a:cubicBezTo>
                      <a:pt x="55490" y="7481"/>
                      <a:pt x="55490" y="7481"/>
                      <a:pt x="56189" y="6882"/>
                    </a:cubicBezTo>
                    <a:cubicBezTo>
                      <a:pt x="56189" y="6882"/>
                      <a:pt x="56189" y="6882"/>
                      <a:pt x="57120" y="6882"/>
                    </a:cubicBezTo>
                    <a:cubicBezTo>
                      <a:pt x="57120" y="6882"/>
                      <a:pt x="57120" y="6882"/>
                      <a:pt x="58285" y="7780"/>
                    </a:cubicBezTo>
                    <a:cubicBezTo>
                      <a:pt x="58285" y="7780"/>
                      <a:pt x="58285" y="7780"/>
                      <a:pt x="58518" y="8678"/>
                    </a:cubicBezTo>
                    <a:cubicBezTo>
                      <a:pt x="58518" y="8678"/>
                      <a:pt x="58518" y="8678"/>
                      <a:pt x="58518" y="9575"/>
                    </a:cubicBezTo>
                    <a:cubicBezTo>
                      <a:pt x="58518" y="9575"/>
                      <a:pt x="58518" y="9575"/>
                      <a:pt x="58518" y="9725"/>
                    </a:cubicBezTo>
                    <a:lnTo>
                      <a:pt x="58518" y="10174"/>
                    </a:lnTo>
                    <a:cubicBezTo>
                      <a:pt x="58518" y="10174"/>
                      <a:pt x="58518" y="10174"/>
                      <a:pt x="59682" y="9276"/>
                    </a:cubicBezTo>
                    <a:cubicBezTo>
                      <a:pt x="59682" y="9276"/>
                      <a:pt x="59682" y="9276"/>
                      <a:pt x="61079" y="8678"/>
                    </a:cubicBezTo>
                    <a:cubicBezTo>
                      <a:pt x="61079" y="8678"/>
                      <a:pt x="61079" y="8678"/>
                      <a:pt x="62011" y="8678"/>
                    </a:cubicBezTo>
                    <a:cubicBezTo>
                      <a:pt x="62011" y="8678"/>
                      <a:pt x="62011" y="8678"/>
                      <a:pt x="63874" y="9575"/>
                    </a:cubicBezTo>
                    <a:cubicBezTo>
                      <a:pt x="63874" y="9575"/>
                      <a:pt x="63874" y="9575"/>
                      <a:pt x="65504" y="10174"/>
                    </a:cubicBezTo>
                    <a:cubicBezTo>
                      <a:pt x="65504" y="10174"/>
                      <a:pt x="65504" y="10174"/>
                      <a:pt x="67367" y="9575"/>
                    </a:cubicBezTo>
                    <a:cubicBezTo>
                      <a:pt x="67367" y="9575"/>
                      <a:pt x="67367" y="9575"/>
                      <a:pt x="68299" y="8678"/>
                    </a:cubicBezTo>
                    <a:cubicBezTo>
                      <a:pt x="68299" y="8678"/>
                      <a:pt x="68299" y="8678"/>
                      <a:pt x="69230" y="8678"/>
                    </a:cubicBezTo>
                    <a:cubicBezTo>
                      <a:pt x="69230" y="8678"/>
                      <a:pt x="69230" y="8678"/>
                      <a:pt x="69696" y="8678"/>
                    </a:cubicBezTo>
                    <a:cubicBezTo>
                      <a:pt x="69696" y="8678"/>
                      <a:pt x="69696" y="8678"/>
                      <a:pt x="70861" y="10174"/>
                    </a:cubicBezTo>
                    <a:cubicBezTo>
                      <a:pt x="70861" y="10174"/>
                      <a:pt x="70861" y="10174"/>
                      <a:pt x="72025" y="11371"/>
                    </a:cubicBezTo>
                    <a:cubicBezTo>
                      <a:pt x="72025" y="11371"/>
                      <a:pt x="72025" y="11371"/>
                      <a:pt x="74121" y="11670"/>
                    </a:cubicBezTo>
                    <a:lnTo>
                      <a:pt x="75053" y="22144"/>
                    </a:lnTo>
                    <a:cubicBezTo>
                      <a:pt x="75053" y="22144"/>
                      <a:pt x="75053" y="22144"/>
                      <a:pt x="77847" y="48478"/>
                    </a:cubicBezTo>
                    <a:cubicBezTo>
                      <a:pt x="77847" y="48478"/>
                      <a:pt x="77847" y="48478"/>
                      <a:pt x="81108" y="80199"/>
                    </a:cubicBezTo>
                    <a:cubicBezTo>
                      <a:pt x="81108" y="80199"/>
                      <a:pt x="81108" y="80199"/>
                      <a:pt x="81806" y="81995"/>
                    </a:cubicBezTo>
                    <a:cubicBezTo>
                      <a:pt x="81806" y="81995"/>
                      <a:pt x="81806" y="81995"/>
                      <a:pt x="84135" y="81995"/>
                    </a:cubicBezTo>
                    <a:cubicBezTo>
                      <a:pt x="84135" y="81995"/>
                      <a:pt x="84135" y="81995"/>
                      <a:pt x="84601" y="80199"/>
                    </a:cubicBezTo>
                    <a:cubicBezTo>
                      <a:pt x="84601" y="80199"/>
                      <a:pt x="84601" y="80199"/>
                      <a:pt x="86464" y="80199"/>
                    </a:cubicBezTo>
                    <a:cubicBezTo>
                      <a:pt x="86464" y="80199"/>
                      <a:pt x="86464" y="80199"/>
                      <a:pt x="86464" y="81097"/>
                    </a:cubicBezTo>
                    <a:cubicBezTo>
                      <a:pt x="86464" y="81097"/>
                      <a:pt x="86464" y="81097"/>
                      <a:pt x="87163" y="82294"/>
                    </a:cubicBezTo>
                    <a:cubicBezTo>
                      <a:pt x="87163" y="82294"/>
                      <a:pt x="87163" y="82294"/>
                      <a:pt x="90190" y="84987"/>
                    </a:cubicBezTo>
                    <a:cubicBezTo>
                      <a:pt x="90190" y="84987"/>
                      <a:pt x="90190" y="84987"/>
                      <a:pt x="92752" y="88578"/>
                    </a:cubicBezTo>
                    <a:cubicBezTo>
                      <a:pt x="92752" y="88578"/>
                      <a:pt x="92752" y="88578"/>
                      <a:pt x="94149" y="87082"/>
                    </a:cubicBezTo>
                    <a:cubicBezTo>
                      <a:pt x="94149" y="87082"/>
                      <a:pt x="94149" y="87082"/>
                      <a:pt x="95081" y="84089"/>
                    </a:cubicBezTo>
                    <a:cubicBezTo>
                      <a:pt x="95081" y="84089"/>
                      <a:pt x="95081" y="84089"/>
                      <a:pt x="96245" y="82593"/>
                    </a:cubicBezTo>
                    <a:cubicBezTo>
                      <a:pt x="96245" y="82593"/>
                      <a:pt x="96245" y="82593"/>
                      <a:pt x="97410" y="81695"/>
                    </a:cubicBezTo>
                    <a:cubicBezTo>
                      <a:pt x="97410" y="81695"/>
                      <a:pt x="97410" y="81695"/>
                      <a:pt x="99506" y="82892"/>
                    </a:cubicBezTo>
                    <a:cubicBezTo>
                      <a:pt x="99506" y="82892"/>
                      <a:pt x="99506" y="82892"/>
                      <a:pt x="102067" y="85286"/>
                    </a:cubicBezTo>
                    <a:cubicBezTo>
                      <a:pt x="102067" y="85286"/>
                      <a:pt x="102067" y="85286"/>
                      <a:pt x="104629" y="88578"/>
                    </a:cubicBezTo>
                    <a:cubicBezTo>
                      <a:pt x="104629" y="88578"/>
                      <a:pt x="104629" y="88578"/>
                      <a:pt x="106492" y="91271"/>
                    </a:cubicBezTo>
                    <a:cubicBezTo>
                      <a:pt x="106492" y="91271"/>
                      <a:pt x="106492" y="91271"/>
                      <a:pt x="110218" y="96059"/>
                    </a:cubicBezTo>
                    <a:cubicBezTo>
                      <a:pt x="110218" y="96059"/>
                      <a:pt x="110218" y="96059"/>
                      <a:pt x="112547" y="100249"/>
                    </a:cubicBezTo>
                    <a:cubicBezTo>
                      <a:pt x="112547" y="100249"/>
                      <a:pt x="112547" y="100249"/>
                      <a:pt x="113944" y="100548"/>
                    </a:cubicBezTo>
                    <a:cubicBezTo>
                      <a:pt x="113944" y="100548"/>
                      <a:pt x="113944" y="100548"/>
                      <a:pt x="115575" y="100847"/>
                    </a:cubicBezTo>
                    <a:cubicBezTo>
                      <a:pt x="115575" y="100847"/>
                      <a:pt x="115575" y="100847"/>
                      <a:pt x="118369" y="102044"/>
                    </a:cubicBezTo>
                    <a:cubicBezTo>
                      <a:pt x="118369" y="102044"/>
                      <a:pt x="118369" y="102044"/>
                      <a:pt x="119534" y="102942"/>
                    </a:cubicBezTo>
                    <a:cubicBezTo>
                      <a:pt x="119534" y="102942"/>
                      <a:pt x="119534" y="102942"/>
                      <a:pt x="119534" y="104139"/>
                    </a:cubicBezTo>
                    <a:cubicBezTo>
                      <a:pt x="119534" y="104139"/>
                      <a:pt x="119534" y="104139"/>
                      <a:pt x="120000" y="106833"/>
                    </a:cubicBezTo>
                    <a:cubicBezTo>
                      <a:pt x="120000" y="106833"/>
                      <a:pt x="120000" y="106833"/>
                      <a:pt x="120000" y="108029"/>
                    </a:cubicBezTo>
                    <a:cubicBezTo>
                      <a:pt x="120000" y="108029"/>
                      <a:pt x="120000" y="108029"/>
                      <a:pt x="120000" y="109226"/>
                    </a:cubicBezTo>
                    <a:cubicBezTo>
                      <a:pt x="120000" y="109226"/>
                      <a:pt x="120000" y="109226"/>
                      <a:pt x="120000" y="111920"/>
                    </a:cubicBezTo>
                    <a:cubicBezTo>
                      <a:pt x="120000" y="111920"/>
                      <a:pt x="120000" y="111920"/>
                      <a:pt x="119068" y="112817"/>
                    </a:cubicBezTo>
                    <a:cubicBezTo>
                      <a:pt x="119068" y="112817"/>
                      <a:pt x="119068" y="112817"/>
                      <a:pt x="118369" y="111620"/>
                    </a:cubicBezTo>
                    <a:cubicBezTo>
                      <a:pt x="118369" y="111620"/>
                      <a:pt x="118369" y="111620"/>
                      <a:pt x="117671" y="110124"/>
                    </a:cubicBezTo>
                    <a:cubicBezTo>
                      <a:pt x="117671" y="110124"/>
                      <a:pt x="117671" y="110124"/>
                      <a:pt x="116972" y="110723"/>
                    </a:cubicBezTo>
                    <a:cubicBezTo>
                      <a:pt x="116972" y="110723"/>
                      <a:pt x="116972" y="110723"/>
                      <a:pt x="117671" y="112219"/>
                    </a:cubicBezTo>
                    <a:cubicBezTo>
                      <a:pt x="117671" y="112219"/>
                      <a:pt x="117671" y="112219"/>
                      <a:pt x="117205" y="112518"/>
                    </a:cubicBezTo>
                    <a:cubicBezTo>
                      <a:pt x="117205" y="112518"/>
                      <a:pt x="117205" y="112518"/>
                      <a:pt x="116506" y="111920"/>
                    </a:cubicBezTo>
                    <a:cubicBezTo>
                      <a:pt x="116506" y="111920"/>
                      <a:pt x="116506" y="111920"/>
                      <a:pt x="115109" y="111321"/>
                    </a:cubicBezTo>
                    <a:cubicBezTo>
                      <a:pt x="115109" y="111321"/>
                      <a:pt x="115109" y="111321"/>
                      <a:pt x="115109" y="110124"/>
                    </a:cubicBezTo>
                    <a:cubicBezTo>
                      <a:pt x="115109" y="110124"/>
                      <a:pt x="115109" y="110124"/>
                      <a:pt x="114643" y="108628"/>
                    </a:cubicBezTo>
                    <a:cubicBezTo>
                      <a:pt x="114643" y="108628"/>
                      <a:pt x="114643" y="108628"/>
                      <a:pt x="113944" y="108029"/>
                    </a:cubicBezTo>
                    <a:cubicBezTo>
                      <a:pt x="113944" y="108029"/>
                      <a:pt x="113944" y="108029"/>
                      <a:pt x="113479" y="106833"/>
                    </a:cubicBezTo>
                    <a:cubicBezTo>
                      <a:pt x="113479" y="106833"/>
                      <a:pt x="113479" y="106833"/>
                      <a:pt x="111616" y="105037"/>
                    </a:cubicBezTo>
                    <a:cubicBezTo>
                      <a:pt x="111616" y="105037"/>
                      <a:pt x="111616" y="105037"/>
                      <a:pt x="109985" y="105336"/>
                    </a:cubicBezTo>
                    <a:cubicBezTo>
                      <a:pt x="109985" y="105336"/>
                      <a:pt x="109985" y="105336"/>
                      <a:pt x="110451" y="106234"/>
                    </a:cubicBezTo>
                    <a:cubicBezTo>
                      <a:pt x="110451" y="106234"/>
                      <a:pt x="110451" y="106234"/>
                      <a:pt x="110917" y="106833"/>
                    </a:cubicBezTo>
                    <a:cubicBezTo>
                      <a:pt x="110917" y="106833"/>
                      <a:pt x="110917" y="106833"/>
                      <a:pt x="112547" y="108029"/>
                    </a:cubicBezTo>
                    <a:cubicBezTo>
                      <a:pt x="112547" y="108029"/>
                      <a:pt x="112547" y="108029"/>
                      <a:pt x="113479" y="109226"/>
                    </a:cubicBezTo>
                    <a:cubicBezTo>
                      <a:pt x="113479" y="109226"/>
                      <a:pt x="113479" y="109226"/>
                      <a:pt x="113479" y="110124"/>
                    </a:cubicBezTo>
                    <a:cubicBezTo>
                      <a:pt x="113479" y="110124"/>
                      <a:pt x="113479" y="110124"/>
                      <a:pt x="114177" y="111022"/>
                    </a:cubicBezTo>
                    <a:cubicBezTo>
                      <a:pt x="114177" y="111022"/>
                      <a:pt x="114177" y="111022"/>
                      <a:pt x="114643" y="111920"/>
                    </a:cubicBezTo>
                    <a:cubicBezTo>
                      <a:pt x="114643" y="111920"/>
                      <a:pt x="114643" y="111920"/>
                      <a:pt x="115109" y="114015"/>
                    </a:cubicBezTo>
                    <a:cubicBezTo>
                      <a:pt x="115109" y="114015"/>
                      <a:pt x="115109" y="114015"/>
                      <a:pt x="115109" y="114613"/>
                    </a:cubicBezTo>
                    <a:cubicBezTo>
                      <a:pt x="115109" y="114613"/>
                      <a:pt x="115109" y="114613"/>
                      <a:pt x="114410" y="114912"/>
                    </a:cubicBezTo>
                    <a:cubicBezTo>
                      <a:pt x="114410" y="114912"/>
                      <a:pt x="114410" y="114912"/>
                      <a:pt x="113944" y="113416"/>
                    </a:cubicBezTo>
                    <a:cubicBezTo>
                      <a:pt x="113944" y="113416"/>
                      <a:pt x="113944" y="113416"/>
                      <a:pt x="113944" y="114912"/>
                    </a:cubicBezTo>
                    <a:cubicBezTo>
                      <a:pt x="113944" y="114912"/>
                      <a:pt x="113944" y="114912"/>
                      <a:pt x="113479" y="116109"/>
                    </a:cubicBezTo>
                    <a:cubicBezTo>
                      <a:pt x="113479" y="116109"/>
                      <a:pt x="113479" y="116109"/>
                      <a:pt x="112780" y="115810"/>
                    </a:cubicBezTo>
                    <a:cubicBezTo>
                      <a:pt x="112780" y="115810"/>
                      <a:pt x="112780" y="115810"/>
                      <a:pt x="111616" y="114314"/>
                    </a:cubicBezTo>
                    <a:cubicBezTo>
                      <a:pt x="111616" y="114314"/>
                      <a:pt x="111616" y="114314"/>
                      <a:pt x="110451" y="112518"/>
                    </a:cubicBezTo>
                    <a:cubicBezTo>
                      <a:pt x="110451" y="112518"/>
                      <a:pt x="110451" y="112518"/>
                      <a:pt x="109520" y="113117"/>
                    </a:cubicBezTo>
                    <a:cubicBezTo>
                      <a:pt x="109520" y="113117"/>
                      <a:pt x="109520" y="113117"/>
                      <a:pt x="108821" y="113117"/>
                    </a:cubicBezTo>
                    <a:cubicBezTo>
                      <a:pt x="108821" y="113117"/>
                      <a:pt x="108821" y="113117"/>
                      <a:pt x="109287" y="111321"/>
                    </a:cubicBezTo>
                    <a:cubicBezTo>
                      <a:pt x="109287" y="111321"/>
                      <a:pt x="109287" y="111321"/>
                      <a:pt x="110451" y="111022"/>
                    </a:cubicBezTo>
                    <a:cubicBezTo>
                      <a:pt x="110451" y="111022"/>
                      <a:pt x="110451" y="111022"/>
                      <a:pt x="109985" y="109226"/>
                    </a:cubicBezTo>
                    <a:cubicBezTo>
                      <a:pt x="109985" y="109226"/>
                      <a:pt x="109985" y="109226"/>
                      <a:pt x="108588" y="110124"/>
                    </a:cubicBezTo>
                    <a:cubicBezTo>
                      <a:pt x="108588" y="110124"/>
                      <a:pt x="108588" y="110124"/>
                      <a:pt x="109054" y="108329"/>
                    </a:cubicBezTo>
                    <a:cubicBezTo>
                      <a:pt x="109054" y="108329"/>
                      <a:pt x="109054" y="108329"/>
                      <a:pt x="108355" y="107132"/>
                    </a:cubicBezTo>
                    <a:cubicBezTo>
                      <a:pt x="108355" y="107132"/>
                      <a:pt x="108355" y="107132"/>
                      <a:pt x="108122" y="106234"/>
                    </a:cubicBezTo>
                    <a:cubicBezTo>
                      <a:pt x="108122" y="106234"/>
                      <a:pt x="108122" y="106234"/>
                      <a:pt x="108122" y="105336"/>
                    </a:cubicBezTo>
                    <a:cubicBezTo>
                      <a:pt x="108122" y="105336"/>
                      <a:pt x="108122" y="105336"/>
                      <a:pt x="109054" y="103541"/>
                    </a:cubicBezTo>
                    <a:cubicBezTo>
                      <a:pt x="109054" y="103541"/>
                      <a:pt x="109054" y="103541"/>
                      <a:pt x="107889" y="103541"/>
                    </a:cubicBezTo>
                    <a:cubicBezTo>
                      <a:pt x="107889" y="103541"/>
                      <a:pt x="107889" y="103541"/>
                      <a:pt x="107424" y="104139"/>
                    </a:cubicBezTo>
                    <a:cubicBezTo>
                      <a:pt x="107424" y="104139"/>
                      <a:pt x="107424" y="104139"/>
                      <a:pt x="107424" y="104738"/>
                    </a:cubicBezTo>
                    <a:cubicBezTo>
                      <a:pt x="107424" y="104738"/>
                      <a:pt x="107424" y="104738"/>
                      <a:pt x="107424" y="106533"/>
                    </a:cubicBezTo>
                    <a:cubicBezTo>
                      <a:pt x="107424" y="106533"/>
                      <a:pt x="107424" y="106533"/>
                      <a:pt x="106725" y="107132"/>
                    </a:cubicBezTo>
                    <a:cubicBezTo>
                      <a:pt x="106725" y="107132"/>
                      <a:pt x="106725" y="107132"/>
                      <a:pt x="106259" y="107730"/>
                    </a:cubicBezTo>
                    <a:cubicBezTo>
                      <a:pt x="106259" y="107730"/>
                      <a:pt x="106259" y="107132"/>
                      <a:pt x="106259" y="106833"/>
                    </a:cubicBezTo>
                    <a:cubicBezTo>
                      <a:pt x="106259" y="106533"/>
                      <a:pt x="106026" y="105635"/>
                      <a:pt x="106026" y="105635"/>
                    </a:cubicBezTo>
                    <a:cubicBezTo>
                      <a:pt x="106026" y="105635"/>
                      <a:pt x="105794" y="104738"/>
                      <a:pt x="105794" y="104139"/>
                    </a:cubicBezTo>
                    <a:cubicBezTo>
                      <a:pt x="105794" y="103840"/>
                      <a:pt x="105561" y="103241"/>
                      <a:pt x="105561" y="103241"/>
                    </a:cubicBezTo>
                    <a:cubicBezTo>
                      <a:pt x="105561" y="103241"/>
                      <a:pt x="105328" y="102643"/>
                      <a:pt x="105328" y="102344"/>
                    </a:cubicBezTo>
                    <a:cubicBezTo>
                      <a:pt x="105328" y="101745"/>
                      <a:pt x="105328" y="101446"/>
                      <a:pt x="105328" y="101446"/>
                    </a:cubicBezTo>
                    <a:cubicBezTo>
                      <a:pt x="105328" y="101446"/>
                      <a:pt x="105561" y="100847"/>
                      <a:pt x="106026" y="100847"/>
                    </a:cubicBezTo>
                    <a:cubicBezTo>
                      <a:pt x="106259" y="100548"/>
                      <a:pt x="106492" y="99950"/>
                      <a:pt x="106492" y="99950"/>
                    </a:cubicBezTo>
                    <a:cubicBezTo>
                      <a:pt x="106492" y="99950"/>
                      <a:pt x="106492" y="99950"/>
                      <a:pt x="107424" y="98753"/>
                    </a:cubicBezTo>
                    <a:cubicBezTo>
                      <a:pt x="107424" y="98753"/>
                      <a:pt x="107424" y="98753"/>
                      <a:pt x="106492" y="96658"/>
                    </a:cubicBezTo>
                    <a:cubicBezTo>
                      <a:pt x="106492" y="96658"/>
                      <a:pt x="106492" y="96658"/>
                      <a:pt x="106026" y="96957"/>
                    </a:cubicBezTo>
                    <a:cubicBezTo>
                      <a:pt x="106026" y="96957"/>
                      <a:pt x="106026" y="96957"/>
                      <a:pt x="105561" y="98453"/>
                    </a:cubicBezTo>
                    <a:cubicBezTo>
                      <a:pt x="105561" y="98453"/>
                      <a:pt x="105561" y="98453"/>
                      <a:pt x="104629" y="99950"/>
                    </a:cubicBezTo>
                    <a:cubicBezTo>
                      <a:pt x="104629" y="99950"/>
                      <a:pt x="104629" y="99950"/>
                      <a:pt x="103930" y="100548"/>
                    </a:cubicBezTo>
                    <a:cubicBezTo>
                      <a:pt x="103930" y="100548"/>
                      <a:pt x="103930" y="100548"/>
                      <a:pt x="103697" y="101147"/>
                    </a:cubicBezTo>
                    <a:cubicBezTo>
                      <a:pt x="103697" y="101147"/>
                      <a:pt x="103697" y="101147"/>
                      <a:pt x="104163" y="103541"/>
                    </a:cubicBezTo>
                    <a:cubicBezTo>
                      <a:pt x="104163" y="103541"/>
                      <a:pt x="104163" y="103541"/>
                      <a:pt x="105095" y="106833"/>
                    </a:cubicBezTo>
                    <a:cubicBezTo>
                      <a:pt x="105095" y="106833"/>
                      <a:pt x="105095" y="106833"/>
                      <a:pt x="104163" y="106533"/>
                    </a:cubicBezTo>
                    <a:cubicBezTo>
                      <a:pt x="104163" y="106533"/>
                      <a:pt x="104163" y="106533"/>
                      <a:pt x="102766" y="102942"/>
                    </a:cubicBezTo>
                    <a:cubicBezTo>
                      <a:pt x="102766" y="102942"/>
                      <a:pt x="102766" y="102942"/>
                      <a:pt x="101136" y="99950"/>
                    </a:cubicBezTo>
                    <a:cubicBezTo>
                      <a:pt x="101136" y="99950"/>
                      <a:pt x="101136" y="99950"/>
                      <a:pt x="100670" y="101745"/>
                    </a:cubicBezTo>
                    <a:cubicBezTo>
                      <a:pt x="100670" y="101745"/>
                      <a:pt x="100670" y="101745"/>
                      <a:pt x="100204" y="101446"/>
                    </a:cubicBezTo>
                    <a:cubicBezTo>
                      <a:pt x="100204" y="101446"/>
                      <a:pt x="100204" y="101446"/>
                      <a:pt x="99506" y="99351"/>
                    </a:cubicBezTo>
                    <a:cubicBezTo>
                      <a:pt x="99506" y="99351"/>
                      <a:pt x="99506" y="99351"/>
                      <a:pt x="98574" y="98453"/>
                    </a:cubicBezTo>
                    <a:cubicBezTo>
                      <a:pt x="98574" y="98453"/>
                      <a:pt x="98574" y="98453"/>
                      <a:pt x="96245" y="95162"/>
                    </a:cubicBezTo>
                    <a:cubicBezTo>
                      <a:pt x="96245" y="95162"/>
                      <a:pt x="96245" y="95162"/>
                      <a:pt x="96245" y="93067"/>
                    </a:cubicBezTo>
                    <a:cubicBezTo>
                      <a:pt x="96245" y="93067"/>
                      <a:pt x="96245" y="93067"/>
                      <a:pt x="95779" y="94264"/>
                    </a:cubicBezTo>
                    <a:cubicBezTo>
                      <a:pt x="95779" y="94264"/>
                      <a:pt x="95779" y="94264"/>
                      <a:pt x="94615" y="93665"/>
                    </a:cubicBezTo>
                    <a:cubicBezTo>
                      <a:pt x="94615" y="93665"/>
                      <a:pt x="94615" y="93665"/>
                      <a:pt x="92053" y="90673"/>
                    </a:cubicBezTo>
                    <a:cubicBezTo>
                      <a:pt x="92053" y="90673"/>
                      <a:pt x="92053" y="90673"/>
                      <a:pt x="90423" y="88279"/>
                    </a:cubicBezTo>
                    <a:cubicBezTo>
                      <a:pt x="90423" y="88279"/>
                      <a:pt x="90423" y="88279"/>
                      <a:pt x="89492" y="88578"/>
                    </a:cubicBezTo>
                    <a:cubicBezTo>
                      <a:pt x="89492" y="88578"/>
                      <a:pt x="89492" y="88578"/>
                      <a:pt x="87395" y="87980"/>
                    </a:cubicBezTo>
                    <a:cubicBezTo>
                      <a:pt x="87395" y="87980"/>
                      <a:pt x="87395" y="87980"/>
                      <a:pt x="85998" y="86184"/>
                    </a:cubicBezTo>
                    <a:cubicBezTo>
                      <a:pt x="85998" y="86184"/>
                      <a:pt x="85998" y="86184"/>
                      <a:pt x="85998" y="84089"/>
                    </a:cubicBezTo>
                    <a:cubicBezTo>
                      <a:pt x="85998" y="84089"/>
                      <a:pt x="85998" y="84089"/>
                      <a:pt x="85299" y="84688"/>
                    </a:cubicBezTo>
                    <a:cubicBezTo>
                      <a:pt x="85299" y="84688"/>
                      <a:pt x="85299" y="84688"/>
                      <a:pt x="82505" y="84688"/>
                    </a:cubicBezTo>
                    <a:cubicBezTo>
                      <a:pt x="82505" y="84688"/>
                      <a:pt x="82505" y="84688"/>
                      <a:pt x="81108" y="84389"/>
                    </a:cubicBezTo>
                    <a:cubicBezTo>
                      <a:pt x="81108" y="84389"/>
                      <a:pt x="81108" y="84389"/>
                      <a:pt x="79477" y="83790"/>
                    </a:cubicBezTo>
                    <a:cubicBezTo>
                      <a:pt x="79477" y="83790"/>
                      <a:pt x="79477" y="83790"/>
                      <a:pt x="76450" y="83491"/>
                    </a:cubicBezTo>
                    <a:cubicBezTo>
                      <a:pt x="76450" y="83491"/>
                      <a:pt x="76450" y="83491"/>
                      <a:pt x="73422" y="84389"/>
                    </a:cubicBezTo>
                    <a:cubicBezTo>
                      <a:pt x="73422" y="84389"/>
                      <a:pt x="73422" y="84389"/>
                      <a:pt x="71326" y="84987"/>
                    </a:cubicBezTo>
                    <a:cubicBezTo>
                      <a:pt x="71326" y="84987"/>
                      <a:pt x="71326" y="84987"/>
                      <a:pt x="71792" y="82593"/>
                    </a:cubicBezTo>
                    <a:cubicBezTo>
                      <a:pt x="71792" y="82593"/>
                      <a:pt x="71792" y="82593"/>
                      <a:pt x="71093" y="83191"/>
                    </a:cubicBezTo>
                    <a:cubicBezTo>
                      <a:pt x="71093" y="83191"/>
                      <a:pt x="71093" y="83191"/>
                      <a:pt x="69929" y="82294"/>
                    </a:cubicBezTo>
                    <a:cubicBezTo>
                      <a:pt x="69929" y="82294"/>
                      <a:pt x="69929" y="82294"/>
                      <a:pt x="68997" y="81695"/>
                    </a:cubicBezTo>
                    <a:cubicBezTo>
                      <a:pt x="68997" y="81695"/>
                      <a:pt x="68997" y="81695"/>
                      <a:pt x="68066" y="81695"/>
                    </a:cubicBezTo>
                    <a:cubicBezTo>
                      <a:pt x="68066" y="81695"/>
                      <a:pt x="68066" y="81695"/>
                      <a:pt x="67367" y="81695"/>
                    </a:cubicBezTo>
                    <a:cubicBezTo>
                      <a:pt x="67367" y="81695"/>
                      <a:pt x="67367" y="81695"/>
                      <a:pt x="66203" y="82593"/>
                    </a:cubicBezTo>
                    <a:cubicBezTo>
                      <a:pt x="66203" y="82593"/>
                      <a:pt x="66203" y="82593"/>
                      <a:pt x="65271" y="83191"/>
                    </a:cubicBezTo>
                    <a:cubicBezTo>
                      <a:pt x="65271" y="83191"/>
                      <a:pt x="65271" y="83191"/>
                      <a:pt x="64340" y="84688"/>
                    </a:cubicBezTo>
                    <a:cubicBezTo>
                      <a:pt x="64340" y="84688"/>
                      <a:pt x="64340" y="84688"/>
                      <a:pt x="63874" y="85286"/>
                    </a:cubicBezTo>
                    <a:cubicBezTo>
                      <a:pt x="63874" y="85286"/>
                      <a:pt x="63874" y="85286"/>
                      <a:pt x="62710" y="84987"/>
                    </a:cubicBezTo>
                    <a:cubicBezTo>
                      <a:pt x="62710" y="84987"/>
                      <a:pt x="62710" y="84987"/>
                      <a:pt x="63874" y="83790"/>
                    </a:cubicBezTo>
                    <a:cubicBezTo>
                      <a:pt x="63874" y="83790"/>
                      <a:pt x="63874" y="83790"/>
                      <a:pt x="65271" y="81995"/>
                    </a:cubicBezTo>
                    <a:cubicBezTo>
                      <a:pt x="65271" y="81995"/>
                      <a:pt x="65271" y="81995"/>
                      <a:pt x="66203" y="80798"/>
                    </a:cubicBezTo>
                    <a:cubicBezTo>
                      <a:pt x="66203" y="80798"/>
                      <a:pt x="66203" y="80798"/>
                      <a:pt x="66902" y="79600"/>
                    </a:cubicBezTo>
                    <a:cubicBezTo>
                      <a:pt x="66902" y="79600"/>
                      <a:pt x="66902" y="79600"/>
                      <a:pt x="66436" y="79600"/>
                    </a:cubicBezTo>
                    <a:cubicBezTo>
                      <a:pt x="66436" y="79600"/>
                      <a:pt x="66436" y="79600"/>
                      <a:pt x="65504" y="79002"/>
                    </a:cubicBezTo>
                    <a:cubicBezTo>
                      <a:pt x="65504" y="79002"/>
                      <a:pt x="65504" y="79002"/>
                      <a:pt x="65504" y="76907"/>
                    </a:cubicBezTo>
                    <a:cubicBezTo>
                      <a:pt x="65504" y="76907"/>
                      <a:pt x="65504" y="76907"/>
                      <a:pt x="64573" y="77805"/>
                    </a:cubicBezTo>
                    <a:cubicBezTo>
                      <a:pt x="64573" y="77805"/>
                      <a:pt x="64573" y="77805"/>
                      <a:pt x="64340" y="78104"/>
                    </a:cubicBezTo>
                    <a:cubicBezTo>
                      <a:pt x="64340" y="78104"/>
                      <a:pt x="64340" y="78104"/>
                      <a:pt x="62710" y="78104"/>
                    </a:cubicBezTo>
                    <a:cubicBezTo>
                      <a:pt x="62710" y="78104"/>
                      <a:pt x="62710" y="78104"/>
                      <a:pt x="61312" y="77805"/>
                    </a:cubicBezTo>
                    <a:cubicBezTo>
                      <a:pt x="61312" y="77805"/>
                      <a:pt x="61312" y="77805"/>
                      <a:pt x="60614" y="78703"/>
                    </a:cubicBezTo>
                    <a:cubicBezTo>
                      <a:pt x="60614" y="78703"/>
                      <a:pt x="60614" y="78703"/>
                      <a:pt x="60148" y="80498"/>
                    </a:cubicBezTo>
                    <a:cubicBezTo>
                      <a:pt x="60148" y="80498"/>
                      <a:pt x="60148" y="80498"/>
                      <a:pt x="61079" y="81995"/>
                    </a:cubicBezTo>
                    <a:cubicBezTo>
                      <a:pt x="61079" y="81995"/>
                      <a:pt x="61079" y="81995"/>
                      <a:pt x="60614" y="84389"/>
                    </a:cubicBezTo>
                    <a:cubicBezTo>
                      <a:pt x="60614" y="84389"/>
                      <a:pt x="60614" y="84389"/>
                      <a:pt x="59449" y="85885"/>
                    </a:cubicBezTo>
                    <a:cubicBezTo>
                      <a:pt x="59449" y="85885"/>
                      <a:pt x="59449" y="85885"/>
                      <a:pt x="58285" y="85885"/>
                    </a:cubicBezTo>
                    <a:cubicBezTo>
                      <a:pt x="58285" y="85885"/>
                      <a:pt x="58285" y="85885"/>
                      <a:pt x="56888" y="85885"/>
                    </a:cubicBezTo>
                    <a:cubicBezTo>
                      <a:pt x="56888" y="85885"/>
                      <a:pt x="56888" y="85885"/>
                      <a:pt x="56422" y="87980"/>
                    </a:cubicBezTo>
                    <a:cubicBezTo>
                      <a:pt x="56422" y="87980"/>
                      <a:pt x="56422" y="87980"/>
                      <a:pt x="54559" y="88877"/>
                    </a:cubicBezTo>
                    <a:cubicBezTo>
                      <a:pt x="54559" y="88877"/>
                      <a:pt x="54559" y="88877"/>
                      <a:pt x="54326" y="89476"/>
                    </a:cubicBezTo>
                    <a:cubicBezTo>
                      <a:pt x="54326" y="89476"/>
                      <a:pt x="54326" y="89476"/>
                      <a:pt x="52695" y="90972"/>
                    </a:cubicBezTo>
                    <a:cubicBezTo>
                      <a:pt x="52695" y="90972"/>
                      <a:pt x="52695" y="90972"/>
                      <a:pt x="51065" y="91571"/>
                    </a:cubicBezTo>
                    <a:cubicBezTo>
                      <a:pt x="51065" y="91571"/>
                      <a:pt x="51065" y="91571"/>
                      <a:pt x="50134" y="91870"/>
                    </a:cubicBezTo>
                    <a:cubicBezTo>
                      <a:pt x="50134" y="91870"/>
                      <a:pt x="50134" y="91870"/>
                      <a:pt x="49668" y="90972"/>
                    </a:cubicBezTo>
                    <a:cubicBezTo>
                      <a:pt x="49668" y="90972"/>
                      <a:pt x="49668" y="90972"/>
                      <a:pt x="49435" y="90374"/>
                    </a:cubicBezTo>
                    <a:cubicBezTo>
                      <a:pt x="49435" y="90374"/>
                      <a:pt x="49435" y="90374"/>
                      <a:pt x="50600" y="89775"/>
                    </a:cubicBezTo>
                    <a:cubicBezTo>
                      <a:pt x="50600" y="89775"/>
                      <a:pt x="50600" y="89775"/>
                      <a:pt x="51531" y="88279"/>
                    </a:cubicBezTo>
                    <a:cubicBezTo>
                      <a:pt x="51531" y="88279"/>
                      <a:pt x="51531" y="88279"/>
                      <a:pt x="50367" y="88279"/>
                    </a:cubicBezTo>
                    <a:cubicBezTo>
                      <a:pt x="50367" y="88279"/>
                      <a:pt x="50367" y="88279"/>
                      <a:pt x="49901" y="87381"/>
                    </a:cubicBezTo>
                    <a:cubicBezTo>
                      <a:pt x="49901" y="87381"/>
                      <a:pt x="49901" y="87381"/>
                      <a:pt x="51065" y="85286"/>
                    </a:cubicBezTo>
                    <a:cubicBezTo>
                      <a:pt x="51065" y="85286"/>
                      <a:pt x="51065" y="85286"/>
                      <a:pt x="51531" y="83191"/>
                    </a:cubicBezTo>
                    <a:cubicBezTo>
                      <a:pt x="51531" y="83191"/>
                      <a:pt x="51531" y="83191"/>
                      <a:pt x="52230" y="80199"/>
                    </a:cubicBezTo>
                    <a:cubicBezTo>
                      <a:pt x="52230" y="80199"/>
                      <a:pt x="52230" y="80199"/>
                      <a:pt x="53394" y="78404"/>
                    </a:cubicBezTo>
                    <a:cubicBezTo>
                      <a:pt x="53394" y="78404"/>
                      <a:pt x="53394" y="78404"/>
                      <a:pt x="57586" y="79002"/>
                    </a:cubicBezTo>
                    <a:cubicBezTo>
                      <a:pt x="57586" y="79002"/>
                      <a:pt x="57586" y="79002"/>
                      <a:pt x="56888" y="77805"/>
                    </a:cubicBezTo>
                    <a:cubicBezTo>
                      <a:pt x="56888" y="77805"/>
                      <a:pt x="56888" y="77805"/>
                      <a:pt x="55723" y="77506"/>
                    </a:cubicBezTo>
                    <a:cubicBezTo>
                      <a:pt x="55723" y="77506"/>
                      <a:pt x="55723" y="77506"/>
                      <a:pt x="53627" y="76309"/>
                    </a:cubicBezTo>
                    <a:cubicBezTo>
                      <a:pt x="53627" y="76309"/>
                      <a:pt x="53627" y="76309"/>
                      <a:pt x="51997" y="77207"/>
                    </a:cubicBezTo>
                    <a:cubicBezTo>
                      <a:pt x="51997" y="77207"/>
                      <a:pt x="51997" y="77207"/>
                      <a:pt x="50600" y="78703"/>
                    </a:cubicBezTo>
                    <a:cubicBezTo>
                      <a:pt x="50600" y="78703"/>
                      <a:pt x="50600" y="78703"/>
                      <a:pt x="49202" y="80199"/>
                    </a:cubicBezTo>
                    <a:cubicBezTo>
                      <a:pt x="49202" y="80199"/>
                      <a:pt x="49202" y="80199"/>
                      <a:pt x="48504" y="81995"/>
                    </a:cubicBezTo>
                    <a:cubicBezTo>
                      <a:pt x="48504" y="81995"/>
                      <a:pt x="48504" y="81995"/>
                      <a:pt x="48271" y="83491"/>
                    </a:cubicBezTo>
                    <a:cubicBezTo>
                      <a:pt x="48271" y="83491"/>
                      <a:pt x="48271" y="83491"/>
                      <a:pt x="47339" y="83491"/>
                    </a:cubicBezTo>
                    <a:cubicBezTo>
                      <a:pt x="47339" y="83491"/>
                      <a:pt x="47339" y="83491"/>
                      <a:pt x="47339" y="84089"/>
                    </a:cubicBezTo>
                    <a:cubicBezTo>
                      <a:pt x="47339" y="84089"/>
                      <a:pt x="47339" y="84089"/>
                      <a:pt x="47805" y="85286"/>
                    </a:cubicBezTo>
                    <a:cubicBezTo>
                      <a:pt x="47805" y="85286"/>
                      <a:pt x="47805" y="85286"/>
                      <a:pt x="47572" y="86184"/>
                    </a:cubicBezTo>
                    <a:cubicBezTo>
                      <a:pt x="47572" y="86184"/>
                      <a:pt x="47572" y="86184"/>
                      <a:pt x="46873" y="87082"/>
                    </a:cubicBezTo>
                    <a:cubicBezTo>
                      <a:pt x="46873" y="87082"/>
                      <a:pt x="46873" y="87082"/>
                      <a:pt x="45243" y="88279"/>
                    </a:cubicBezTo>
                    <a:cubicBezTo>
                      <a:pt x="45243" y="88279"/>
                      <a:pt x="45243" y="88279"/>
                      <a:pt x="44312" y="89177"/>
                    </a:cubicBezTo>
                    <a:cubicBezTo>
                      <a:pt x="44312" y="89177"/>
                      <a:pt x="44312" y="89177"/>
                      <a:pt x="43147" y="90673"/>
                    </a:cubicBezTo>
                    <a:cubicBezTo>
                      <a:pt x="43147" y="90673"/>
                      <a:pt x="43147" y="90673"/>
                      <a:pt x="42914" y="92169"/>
                    </a:cubicBezTo>
                    <a:cubicBezTo>
                      <a:pt x="42914" y="92169"/>
                      <a:pt x="42914" y="92169"/>
                      <a:pt x="44545" y="92768"/>
                    </a:cubicBezTo>
                    <a:cubicBezTo>
                      <a:pt x="44545" y="92768"/>
                      <a:pt x="44545" y="92768"/>
                      <a:pt x="44777" y="94862"/>
                    </a:cubicBezTo>
                    <a:cubicBezTo>
                      <a:pt x="44777" y="94862"/>
                      <a:pt x="44777" y="94862"/>
                      <a:pt x="44079" y="96059"/>
                    </a:cubicBezTo>
                    <a:cubicBezTo>
                      <a:pt x="44079" y="96059"/>
                      <a:pt x="44079" y="96059"/>
                      <a:pt x="42914" y="96957"/>
                    </a:cubicBezTo>
                    <a:cubicBezTo>
                      <a:pt x="42914" y="96957"/>
                      <a:pt x="42914" y="96957"/>
                      <a:pt x="41517" y="99351"/>
                    </a:cubicBezTo>
                    <a:cubicBezTo>
                      <a:pt x="41517" y="99351"/>
                      <a:pt x="41517" y="99351"/>
                      <a:pt x="39421" y="101147"/>
                    </a:cubicBezTo>
                    <a:cubicBezTo>
                      <a:pt x="39421" y="101147"/>
                      <a:pt x="39421" y="101147"/>
                      <a:pt x="35229" y="103840"/>
                    </a:cubicBezTo>
                    <a:cubicBezTo>
                      <a:pt x="35229" y="103840"/>
                      <a:pt x="35229" y="103840"/>
                      <a:pt x="34996" y="106234"/>
                    </a:cubicBezTo>
                    <a:cubicBezTo>
                      <a:pt x="34996" y="106234"/>
                      <a:pt x="34996" y="106234"/>
                      <a:pt x="33366" y="107132"/>
                    </a:cubicBezTo>
                    <a:cubicBezTo>
                      <a:pt x="33366" y="107132"/>
                      <a:pt x="33366" y="107132"/>
                      <a:pt x="31736" y="108329"/>
                    </a:cubicBezTo>
                    <a:cubicBezTo>
                      <a:pt x="31736" y="108329"/>
                      <a:pt x="31736" y="108329"/>
                      <a:pt x="29640" y="109226"/>
                    </a:cubicBezTo>
                    <a:cubicBezTo>
                      <a:pt x="29640" y="109226"/>
                      <a:pt x="29640" y="109226"/>
                      <a:pt x="28941" y="109825"/>
                    </a:cubicBezTo>
                    <a:cubicBezTo>
                      <a:pt x="28941" y="109825"/>
                      <a:pt x="28941" y="109825"/>
                      <a:pt x="28010" y="110723"/>
                    </a:cubicBezTo>
                    <a:cubicBezTo>
                      <a:pt x="28010" y="110723"/>
                      <a:pt x="28010" y="110723"/>
                      <a:pt x="27311" y="111620"/>
                    </a:cubicBezTo>
                    <a:cubicBezTo>
                      <a:pt x="27311" y="111620"/>
                      <a:pt x="27311" y="111620"/>
                      <a:pt x="26845" y="113416"/>
                    </a:cubicBezTo>
                    <a:cubicBezTo>
                      <a:pt x="26845" y="113416"/>
                      <a:pt x="26845" y="113416"/>
                      <a:pt x="25681" y="113715"/>
                    </a:cubicBezTo>
                    <a:cubicBezTo>
                      <a:pt x="25681" y="113715"/>
                      <a:pt x="25681" y="113715"/>
                      <a:pt x="24050" y="114314"/>
                    </a:cubicBezTo>
                    <a:cubicBezTo>
                      <a:pt x="24050" y="114314"/>
                      <a:pt x="24050" y="114314"/>
                      <a:pt x="22886" y="114314"/>
                    </a:cubicBezTo>
                    <a:cubicBezTo>
                      <a:pt x="22886" y="114314"/>
                      <a:pt x="22886" y="114314"/>
                      <a:pt x="21722" y="114912"/>
                    </a:cubicBezTo>
                    <a:cubicBezTo>
                      <a:pt x="21722" y="114912"/>
                      <a:pt x="21722" y="114912"/>
                      <a:pt x="20091" y="116109"/>
                    </a:cubicBezTo>
                    <a:cubicBezTo>
                      <a:pt x="20091" y="116109"/>
                      <a:pt x="20091" y="116109"/>
                      <a:pt x="20557" y="117606"/>
                    </a:cubicBezTo>
                    <a:cubicBezTo>
                      <a:pt x="20557" y="117606"/>
                      <a:pt x="20557" y="117606"/>
                      <a:pt x="20091" y="117905"/>
                    </a:cubicBezTo>
                    <a:cubicBezTo>
                      <a:pt x="20091" y="117905"/>
                      <a:pt x="20091" y="117905"/>
                      <a:pt x="18927" y="117007"/>
                    </a:cubicBezTo>
                    <a:cubicBezTo>
                      <a:pt x="18927" y="117007"/>
                      <a:pt x="18927" y="117007"/>
                      <a:pt x="17763" y="116408"/>
                    </a:cubicBezTo>
                    <a:cubicBezTo>
                      <a:pt x="17763" y="116408"/>
                      <a:pt x="17763" y="116408"/>
                      <a:pt x="16831" y="114613"/>
                    </a:cubicBezTo>
                    <a:cubicBezTo>
                      <a:pt x="16831" y="114613"/>
                      <a:pt x="16831" y="114613"/>
                      <a:pt x="16598" y="115211"/>
                    </a:cubicBezTo>
                    <a:cubicBezTo>
                      <a:pt x="16598" y="115211"/>
                      <a:pt x="16598" y="115211"/>
                      <a:pt x="16598" y="117606"/>
                    </a:cubicBezTo>
                    <a:cubicBezTo>
                      <a:pt x="16598" y="117606"/>
                      <a:pt x="16598" y="117606"/>
                      <a:pt x="15201" y="117606"/>
                    </a:cubicBezTo>
                    <a:cubicBezTo>
                      <a:pt x="15201" y="117606"/>
                      <a:pt x="15201" y="117606"/>
                      <a:pt x="15201" y="118503"/>
                    </a:cubicBezTo>
                    <a:cubicBezTo>
                      <a:pt x="15201" y="118503"/>
                      <a:pt x="15201" y="118503"/>
                      <a:pt x="13804" y="118503"/>
                    </a:cubicBezTo>
                    <a:cubicBezTo>
                      <a:pt x="13804" y="118503"/>
                      <a:pt x="13804" y="118503"/>
                      <a:pt x="13804" y="118204"/>
                    </a:cubicBezTo>
                    <a:cubicBezTo>
                      <a:pt x="13804" y="117905"/>
                      <a:pt x="13105" y="117905"/>
                      <a:pt x="13105" y="117905"/>
                    </a:cubicBezTo>
                    <a:cubicBezTo>
                      <a:pt x="13105" y="117905"/>
                      <a:pt x="13105" y="117905"/>
                      <a:pt x="12173" y="117905"/>
                    </a:cubicBezTo>
                    <a:cubicBezTo>
                      <a:pt x="12173" y="117905"/>
                      <a:pt x="12173" y="117905"/>
                      <a:pt x="11009" y="118204"/>
                    </a:cubicBezTo>
                    <a:cubicBezTo>
                      <a:pt x="11009" y="118204"/>
                      <a:pt x="11009" y="118204"/>
                      <a:pt x="9612" y="120000"/>
                    </a:cubicBezTo>
                    <a:cubicBezTo>
                      <a:pt x="9612" y="120000"/>
                      <a:pt x="9612" y="120000"/>
                      <a:pt x="7050" y="120000"/>
                    </a:cubicBezTo>
                    <a:cubicBezTo>
                      <a:pt x="7050" y="120000"/>
                      <a:pt x="7050" y="120000"/>
                      <a:pt x="4721" y="120000"/>
                    </a:cubicBezTo>
                    <a:cubicBezTo>
                      <a:pt x="4721" y="120000"/>
                      <a:pt x="4721" y="120000"/>
                      <a:pt x="4721" y="118802"/>
                    </a:cubicBezTo>
                    <a:cubicBezTo>
                      <a:pt x="4721" y="118802"/>
                      <a:pt x="4721" y="118802"/>
                      <a:pt x="6351" y="116408"/>
                    </a:cubicBezTo>
                    <a:cubicBezTo>
                      <a:pt x="6351" y="116408"/>
                      <a:pt x="6351" y="116408"/>
                      <a:pt x="9146" y="116408"/>
                    </a:cubicBezTo>
                    <a:cubicBezTo>
                      <a:pt x="9146" y="116408"/>
                      <a:pt x="9146" y="116408"/>
                      <a:pt x="10310" y="116408"/>
                    </a:cubicBezTo>
                    <a:cubicBezTo>
                      <a:pt x="10310" y="116408"/>
                      <a:pt x="10310" y="116408"/>
                      <a:pt x="11475" y="115511"/>
                    </a:cubicBezTo>
                    <a:cubicBezTo>
                      <a:pt x="11475" y="115511"/>
                      <a:pt x="11475" y="115511"/>
                      <a:pt x="13105" y="114912"/>
                    </a:cubicBezTo>
                    <a:cubicBezTo>
                      <a:pt x="13105" y="114912"/>
                      <a:pt x="13105" y="114912"/>
                      <a:pt x="13804" y="114314"/>
                    </a:cubicBezTo>
                    <a:cubicBezTo>
                      <a:pt x="13804" y="114314"/>
                      <a:pt x="13804" y="114314"/>
                      <a:pt x="14502" y="112817"/>
                    </a:cubicBezTo>
                    <a:cubicBezTo>
                      <a:pt x="14502" y="112817"/>
                      <a:pt x="14502" y="112817"/>
                      <a:pt x="15900" y="111920"/>
                    </a:cubicBezTo>
                    <a:cubicBezTo>
                      <a:pt x="15900" y="111920"/>
                      <a:pt x="15900" y="111920"/>
                      <a:pt x="17995" y="111620"/>
                    </a:cubicBezTo>
                    <a:cubicBezTo>
                      <a:pt x="17995" y="111620"/>
                      <a:pt x="17995" y="111620"/>
                      <a:pt x="19160" y="111620"/>
                    </a:cubicBezTo>
                    <a:cubicBezTo>
                      <a:pt x="19160" y="111620"/>
                      <a:pt x="19160" y="111620"/>
                      <a:pt x="20091" y="112817"/>
                    </a:cubicBezTo>
                    <a:cubicBezTo>
                      <a:pt x="20091" y="112817"/>
                      <a:pt x="20091" y="112817"/>
                      <a:pt x="21023" y="111920"/>
                    </a:cubicBezTo>
                    <a:cubicBezTo>
                      <a:pt x="21023" y="111920"/>
                      <a:pt x="21023" y="111920"/>
                      <a:pt x="21955" y="110124"/>
                    </a:cubicBezTo>
                    <a:cubicBezTo>
                      <a:pt x="21955" y="110124"/>
                      <a:pt x="21955" y="110124"/>
                      <a:pt x="23119" y="108628"/>
                    </a:cubicBezTo>
                    <a:cubicBezTo>
                      <a:pt x="23119" y="108628"/>
                      <a:pt x="23119" y="108628"/>
                      <a:pt x="24283" y="107730"/>
                    </a:cubicBezTo>
                    <a:cubicBezTo>
                      <a:pt x="24283" y="107730"/>
                      <a:pt x="24283" y="107730"/>
                      <a:pt x="26612" y="107132"/>
                    </a:cubicBezTo>
                    <a:cubicBezTo>
                      <a:pt x="26612" y="107132"/>
                      <a:pt x="26612" y="107132"/>
                      <a:pt x="27544" y="105935"/>
                    </a:cubicBezTo>
                    <a:cubicBezTo>
                      <a:pt x="27544" y="105935"/>
                      <a:pt x="27544" y="105935"/>
                      <a:pt x="28708" y="104438"/>
                    </a:cubicBezTo>
                    <a:cubicBezTo>
                      <a:pt x="28708" y="104438"/>
                      <a:pt x="28708" y="104438"/>
                      <a:pt x="30106" y="102942"/>
                    </a:cubicBezTo>
                    <a:cubicBezTo>
                      <a:pt x="30106" y="102942"/>
                      <a:pt x="30106" y="102942"/>
                      <a:pt x="31270" y="102044"/>
                    </a:cubicBezTo>
                    <a:cubicBezTo>
                      <a:pt x="31270" y="102044"/>
                      <a:pt x="31270" y="102044"/>
                      <a:pt x="31736" y="100249"/>
                    </a:cubicBezTo>
                    <a:cubicBezTo>
                      <a:pt x="31736" y="100249"/>
                      <a:pt x="31736" y="100249"/>
                      <a:pt x="31969" y="97556"/>
                    </a:cubicBezTo>
                    <a:cubicBezTo>
                      <a:pt x="31969" y="97556"/>
                      <a:pt x="31969" y="97556"/>
                      <a:pt x="32434" y="95760"/>
                    </a:cubicBezTo>
                    <a:cubicBezTo>
                      <a:pt x="32434" y="95760"/>
                      <a:pt x="32434" y="95760"/>
                      <a:pt x="32667" y="95162"/>
                    </a:cubicBezTo>
                    <a:cubicBezTo>
                      <a:pt x="32667" y="95162"/>
                      <a:pt x="32667" y="95162"/>
                      <a:pt x="33832" y="93067"/>
                    </a:cubicBezTo>
                    <a:cubicBezTo>
                      <a:pt x="33832" y="93067"/>
                      <a:pt x="33832" y="93067"/>
                      <a:pt x="33133" y="93067"/>
                    </a:cubicBezTo>
                    <a:cubicBezTo>
                      <a:pt x="33133" y="93067"/>
                      <a:pt x="33133" y="93067"/>
                      <a:pt x="31969" y="93366"/>
                    </a:cubicBezTo>
                    <a:cubicBezTo>
                      <a:pt x="31969" y="93366"/>
                      <a:pt x="31969" y="93366"/>
                      <a:pt x="31270" y="93366"/>
                    </a:cubicBezTo>
                    <a:cubicBezTo>
                      <a:pt x="31270" y="93366"/>
                      <a:pt x="31270" y="93366"/>
                      <a:pt x="30106" y="93067"/>
                    </a:cubicBezTo>
                    <a:cubicBezTo>
                      <a:pt x="30106" y="93067"/>
                      <a:pt x="30106" y="93067"/>
                      <a:pt x="29640" y="92468"/>
                    </a:cubicBezTo>
                    <a:cubicBezTo>
                      <a:pt x="29640" y="92468"/>
                      <a:pt x="29640" y="92468"/>
                      <a:pt x="30804" y="90972"/>
                    </a:cubicBezTo>
                    <a:cubicBezTo>
                      <a:pt x="30804" y="90972"/>
                      <a:pt x="30804" y="90972"/>
                      <a:pt x="29640" y="91271"/>
                    </a:cubicBezTo>
                    <a:cubicBezTo>
                      <a:pt x="29640" y="91271"/>
                      <a:pt x="29640" y="91271"/>
                      <a:pt x="28941" y="92169"/>
                    </a:cubicBezTo>
                    <a:cubicBezTo>
                      <a:pt x="28941" y="92169"/>
                      <a:pt x="28941" y="92169"/>
                      <a:pt x="28475" y="94264"/>
                    </a:cubicBezTo>
                    <a:cubicBezTo>
                      <a:pt x="28475" y="94264"/>
                      <a:pt x="28475" y="94264"/>
                      <a:pt x="27777" y="95162"/>
                    </a:cubicBezTo>
                    <a:cubicBezTo>
                      <a:pt x="27777" y="95162"/>
                      <a:pt x="27777" y="95162"/>
                      <a:pt x="27544" y="94264"/>
                    </a:cubicBezTo>
                    <a:cubicBezTo>
                      <a:pt x="27544" y="94264"/>
                      <a:pt x="27544" y="94264"/>
                      <a:pt x="26845" y="93067"/>
                    </a:cubicBezTo>
                    <a:cubicBezTo>
                      <a:pt x="26845" y="93067"/>
                      <a:pt x="26845" y="93067"/>
                      <a:pt x="25681" y="91571"/>
                    </a:cubicBezTo>
                    <a:cubicBezTo>
                      <a:pt x="25681" y="91571"/>
                      <a:pt x="25681" y="91571"/>
                      <a:pt x="23818" y="90074"/>
                    </a:cubicBezTo>
                    <a:cubicBezTo>
                      <a:pt x="23818" y="90074"/>
                      <a:pt x="23818" y="90074"/>
                      <a:pt x="23352" y="90074"/>
                    </a:cubicBezTo>
                    <a:cubicBezTo>
                      <a:pt x="23352" y="90074"/>
                      <a:pt x="23352" y="90074"/>
                      <a:pt x="21722" y="91571"/>
                    </a:cubicBezTo>
                    <a:cubicBezTo>
                      <a:pt x="21722" y="91571"/>
                      <a:pt x="21722" y="91571"/>
                      <a:pt x="20790" y="91571"/>
                    </a:cubicBezTo>
                    <a:cubicBezTo>
                      <a:pt x="20790" y="91571"/>
                      <a:pt x="20790" y="91571"/>
                      <a:pt x="19393" y="91571"/>
                    </a:cubicBezTo>
                    <a:cubicBezTo>
                      <a:pt x="19393" y="91571"/>
                      <a:pt x="19393" y="91571"/>
                      <a:pt x="19626" y="87680"/>
                    </a:cubicBezTo>
                    <a:cubicBezTo>
                      <a:pt x="19626" y="87680"/>
                      <a:pt x="19626" y="87680"/>
                      <a:pt x="19859" y="86483"/>
                    </a:cubicBezTo>
                    <a:cubicBezTo>
                      <a:pt x="19859" y="86483"/>
                      <a:pt x="19859" y="86483"/>
                      <a:pt x="20557" y="85286"/>
                    </a:cubicBezTo>
                    <a:cubicBezTo>
                      <a:pt x="20557" y="85286"/>
                      <a:pt x="20557" y="85286"/>
                      <a:pt x="20557" y="83790"/>
                    </a:cubicBezTo>
                    <a:cubicBezTo>
                      <a:pt x="20557" y="83790"/>
                      <a:pt x="20557" y="83790"/>
                      <a:pt x="20324" y="81396"/>
                    </a:cubicBezTo>
                    <a:cubicBezTo>
                      <a:pt x="20324" y="81396"/>
                      <a:pt x="20324" y="81396"/>
                      <a:pt x="19859" y="79002"/>
                    </a:cubicBezTo>
                    <a:cubicBezTo>
                      <a:pt x="19859" y="79002"/>
                      <a:pt x="19859" y="79002"/>
                      <a:pt x="19393" y="79600"/>
                    </a:cubicBezTo>
                    <a:cubicBezTo>
                      <a:pt x="19393" y="79600"/>
                      <a:pt x="19393" y="79600"/>
                      <a:pt x="18461" y="80798"/>
                    </a:cubicBezTo>
                    <a:cubicBezTo>
                      <a:pt x="18461" y="80798"/>
                      <a:pt x="18461" y="80798"/>
                      <a:pt x="17763" y="81396"/>
                    </a:cubicBezTo>
                    <a:cubicBezTo>
                      <a:pt x="17763" y="81396"/>
                      <a:pt x="17763" y="81396"/>
                      <a:pt x="17064" y="81396"/>
                    </a:cubicBezTo>
                    <a:cubicBezTo>
                      <a:pt x="17064" y="81396"/>
                      <a:pt x="17064" y="81396"/>
                      <a:pt x="16365" y="80498"/>
                    </a:cubicBezTo>
                    <a:cubicBezTo>
                      <a:pt x="16365" y="80498"/>
                      <a:pt x="16365" y="80498"/>
                      <a:pt x="15900" y="80498"/>
                    </a:cubicBezTo>
                    <a:cubicBezTo>
                      <a:pt x="15900" y="80498"/>
                      <a:pt x="15900" y="80498"/>
                      <a:pt x="14968" y="79900"/>
                    </a:cubicBezTo>
                    <a:cubicBezTo>
                      <a:pt x="14968" y="79900"/>
                      <a:pt x="14968" y="79900"/>
                      <a:pt x="14269" y="79002"/>
                    </a:cubicBezTo>
                    <a:cubicBezTo>
                      <a:pt x="14269" y="79002"/>
                      <a:pt x="14269" y="79002"/>
                      <a:pt x="13571" y="78404"/>
                    </a:cubicBezTo>
                    <a:cubicBezTo>
                      <a:pt x="13571" y="78404"/>
                      <a:pt x="13571" y="78404"/>
                      <a:pt x="12872" y="77506"/>
                    </a:cubicBezTo>
                    <a:cubicBezTo>
                      <a:pt x="12872" y="77506"/>
                      <a:pt x="12872" y="77506"/>
                      <a:pt x="12639" y="76608"/>
                    </a:cubicBezTo>
                    <a:cubicBezTo>
                      <a:pt x="12639" y="76608"/>
                      <a:pt x="12639" y="76608"/>
                      <a:pt x="12406" y="74513"/>
                    </a:cubicBezTo>
                    <a:cubicBezTo>
                      <a:pt x="12406" y="74513"/>
                      <a:pt x="12406" y="74513"/>
                      <a:pt x="13338" y="73616"/>
                    </a:cubicBezTo>
                    <a:cubicBezTo>
                      <a:pt x="13338" y="73616"/>
                      <a:pt x="13338" y="73616"/>
                      <a:pt x="14269" y="73616"/>
                    </a:cubicBezTo>
                    <a:cubicBezTo>
                      <a:pt x="14269" y="73616"/>
                      <a:pt x="14269" y="73616"/>
                      <a:pt x="15434" y="73616"/>
                    </a:cubicBezTo>
                    <a:cubicBezTo>
                      <a:pt x="15434" y="73616"/>
                      <a:pt x="15434" y="73616"/>
                      <a:pt x="16598" y="74513"/>
                    </a:cubicBezTo>
                    <a:cubicBezTo>
                      <a:pt x="16598" y="74513"/>
                      <a:pt x="16598" y="74513"/>
                      <a:pt x="17064" y="73017"/>
                    </a:cubicBezTo>
                    <a:cubicBezTo>
                      <a:pt x="17064" y="73017"/>
                      <a:pt x="17064" y="73017"/>
                      <a:pt x="16365" y="72119"/>
                    </a:cubicBezTo>
                    <a:cubicBezTo>
                      <a:pt x="16365" y="72119"/>
                      <a:pt x="16365" y="72119"/>
                      <a:pt x="16132" y="72119"/>
                    </a:cubicBezTo>
                    <a:cubicBezTo>
                      <a:pt x="16132" y="72119"/>
                      <a:pt x="16132" y="72119"/>
                      <a:pt x="14968" y="72119"/>
                    </a:cubicBezTo>
                    <a:cubicBezTo>
                      <a:pt x="14968" y="72119"/>
                      <a:pt x="14968" y="72119"/>
                      <a:pt x="14269" y="72119"/>
                    </a:cubicBezTo>
                    <a:cubicBezTo>
                      <a:pt x="14269" y="72119"/>
                      <a:pt x="14269" y="72119"/>
                      <a:pt x="12872" y="70922"/>
                    </a:cubicBezTo>
                    <a:cubicBezTo>
                      <a:pt x="12872" y="70922"/>
                      <a:pt x="12872" y="70922"/>
                      <a:pt x="12406" y="69725"/>
                    </a:cubicBezTo>
                    <a:cubicBezTo>
                      <a:pt x="12406" y="69725"/>
                      <a:pt x="12406" y="69725"/>
                      <a:pt x="11941" y="68229"/>
                    </a:cubicBezTo>
                    <a:cubicBezTo>
                      <a:pt x="11941" y="68229"/>
                      <a:pt x="11941" y="68229"/>
                      <a:pt x="11475" y="66733"/>
                    </a:cubicBezTo>
                    <a:cubicBezTo>
                      <a:pt x="11475" y="66733"/>
                      <a:pt x="11475" y="66733"/>
                      <a:pt x="11475" y="66134"/>
                    </a:cubicBezTo>
                    <a:cubicBezTo>
                      <a:pt x="11475" y="66134"/>
                      <a:pt x="11475" y="66134"/>
                      <a:pt x="11941" y="65536"/>
                    </a:cubicBezTo>
                    <a:cubicBezTo>
                      <a:pt x="11941" y="65536"/>
                      <a:pt x="11941" y="65536"/>
                      <a:pt x="12639" y="64039"/>
                    </a:cubicBezTo>
                    <a:cubicBezTo>
                      <a:pt x="12639" y="64039"/>
                      <a:pt x="12639" y="64039"/>
                      <a:pt x="13804" y="62244"/>
                    </a:cubicBezTo>
                    <a:cubicBezTo>
                      <a:pt x="13804" y="62244"/>
                      <a:pt x="13804" y="62244"/>
                      <a:pt x="15201" y="61047"/>
                    </a:cubicBezTo>
                    <a:cubicBezTo>
                      <a:pt x="15201" y="61047"/>
                      <a:pt x="15201" y="61047"/>
                      <a:pt x="16132" y="59551"/>
                    </a:cubicBezTo>
                    <a:cubicBezTo>
                      <a:pt x="16132" y="59551"/>
                      <a:pt x="16132" y="59551"/>
                      <a:pt x="16365" y="58054"/>
                    </a:cubicBezTo>
                    <a:cubicBezTo>
                      <a:pt x="16365" y="58054"/>
                      <a:pt x="16365" y="58054"/>
                      <a:pt x="17530" y="56558"/>
                    </a:cubicBezTo>
                    <a:cubicBezTo>
                      <a:pt x="17530" y="56558"/>
                      <a:pt x="17530" y="56558"/>
                      <a:pt x="18461" y="56259"/>
                    </a:cubicBezTo>
                    <a:cubicBezTo>
                      <a:pt x="18461" y="56259"/>
                      <a:pt x="18461" y="56259"/>
                      <a:pt x="19160" y="56857"/>
                    </a:cubicBezTo>
                    <a:cubicBezTo>
                      <a:pt x="19160" y="56857"/>
                      <a:pt x="19160" y="56857"/>
                      <a:pt x="19859" y="58054"/>
                    </a:cubicBezTo>
                    <a:cubicBezTo>
                      <a:pt x="19859" y="58054"/>
                      <a:pt x="19859" y="58054"/>
                      <a:pt x="20324" y="58054"/>
                    </a:cubicBezTo>
                    <a:cubicBezTo>
                      <a:pt x="20324" y="58054"/>
                      <a:pt x="20324" y="58054"/>
                      <a:pt x="21256" y="58054"/>
                    </a:cubicBezTo>
                    <a:cubicBezTo>
                      <a:pt x="21256" y="58054"/>
                      <a:pt x="21256" y="58054"/>
                      <a:pt x="21722" y="58054"/>
                    </a:cubicBezTo>
                    <a:cubicBezTo>
                      <a:pt x="21722" y="58054"/>
                      <a:pt x="21722" y="58054"/>
                      <a:pt x="22420" y="56857"/>
                    </a:cubicBezTo>
                    <a:cubicBezTo>
                      <a:pt x="22420" y="56857"/>
                      <a:pt x="22420" y="56857"/>
                      <a:pt x="23119" y="56857"/>
                    </a:cubicBezTo>
                    <a:cubicBezTo>
                      <a:pt x="23119" y="56857"/>
                      <a:pt x="23119" y="56857"/>
                      <a:pt x="23352" y="56259"/>
                    </a:cubicBezTo>
                    <a:cubicBezTo>
                      <a:pt x="23352" y="56259"/>
                      <a:pt x="23352" y="56259"/>
                      <a:pt x="23818" y="55361"/>
                    </a:cubicBezTo>
                    <a:cubicBezTo>
                      <a:pt x="23818" y="55361"/>
                      <a:pt x="23818" y="55361"/>
                      <a:pt x="24050" y="56259"/>
                    </a:cubicBezTo>
                    <a:cubicBezTo>
                      <a:pt x="24050" y="56259"/>
                      <a:pt x="24050" y="56259"/>
                      <a:pt x="24749" y="56259"/>
                    </a:cubicBezTo>
                    <a:cubicBezTo>
                      <a:pt x="24749" y="56259"/>
                      <a:pt x="24749" y="56259"/>
                      <a:pt x="25215" y="56259"/>
                    </a:cubicBezTo>
                    <a:cubicBezTo>
                      <a:pt x="25215" y="56259"/>
                      <a:pt x="25215" y="56259"/>
                      <a:pt x="26147" y="56259"/>
                    </a:cubicBezTo>
                    <a:cubicBezTo>
                      <a:pt x="26147" y="56259"/>
                      <a:pt x="26147" y="56259"/>
                      <a:pt x="26845" y="55361"/>
                    </a:cubicBezTo>
                    <a:cubicBezTo>
                      <a:pt x="26845" y="55361"/>
                      <a:pt x="26845" y="55361"/>
                      <a:pt x="27544" y="55361"/>
                    </a:cubicBezTo>
                    <a:cubicBezTo>
                      <a:pt x="27544" y="55361"/>
                      <a:pt x="27544" y="55361"/>
                      <a:pt x="27777" y="53266"/>
                    </a:cubicBezTo>
                    <a:cubicBezTo>
                      <a:pt x="27777" y="53266"/>
                      <a:pt x="27777" y="53266"/>
                      <a:pt x="27311" y="51770"/>
                    </a:cubicBezTo>
                    <a:cubicBezTo>
                      <a:pt x="27311" y="51770"/>
                      <a:pt x="27311" y="51770"/>
                      <a:pt x="26845" y="49376"/>
                    </a:cubicBezTo>
                    <a:cubicBezTo>
                      <a:pt x="26845" y="49376"/>
                      <a:pt x="26845" y="49376"/>
                      <a:pt x="27777" y="49376"/>
                    </a:cubicBezTo>
                    <a:cubicBezTo>
                      <a:pt x="27777" y="49376"/>
                      <a:pt x="27777" y="49376"/>
                      <a:pt x="28708" y="48179"/>
                    </a:cubicBezTo>
                    <a:cubicBezTo>
                      <a:pt x="28708" y="48179"/>
                      <a:pt x="28708" y="48179"/>
                      <a:pt x="28475" y="46383"/>
                    </a:cubicBezTo>
                    <a:cubicBezTo>
                      <a:pt x="28475" y="46383"/>
                      <a:pt x="28475" y="46383"/>
                      <a:pt x="27078" y="46084"/>
                    </a:cubicBezTo>
                    <a:cubicBezTo>
                      <a:pt x="27078" y="46084"/>
                      <a:pt x="27078" y="46084"/>
                      <a:pt x="26379" y="46084"/>
                    </a:cubicBezTo>
                    <a:cubicBezTo>
                      <a:pt x="26379" y="46084"/>
                      <a:pt x="26379" y="46084"/>
                      <a:pt x="25681" y="46383"/>
                    </a:cubicBezTo>
                    <a:cubicBezTo>
                      <a:pt x="25681" y="46383"/>
                      <a:pt x="25681" y="46383"/>
                      <a:pt x="24982" y="46982"/>
                    </a:cubicBezTo>
                    <a:cubicBezTo>
                      <a:pt x="24982" y="46982"/>
                      <a:pt x="24982" y="46982"/>
                      <a:pt x="24516" y="48179"/>
                    </a:cubicBezTo>
                    <a:cubicBezTo>
                      <a:pt x="24516" y="48179"/>
                      <a:pt x="24516" y="48179"/>
                      <a:pt x="23818" y="48179"/>
                    </a:cubicBezTo>
                    <a:cubicBezTo>
                      <a:pt x="23818" y="48179"/>
                      <a:pt x="23818" y="48179"/>
                      <a:pt x="23119" y="46383"/>
                    </a:cubicBezTo>
                    <a:cubicBezTo>
                      <a:pt x="23119" y="46383"/>
                      <a:pt x="23119" y="46383"/>
                      <a:pt x="21256" y="46383"/>
                    </a:cubicBezTo>
                    <a:cubicBezTo>
                      <a:pt x="21256" y="46383"/>
                      <a:pt x="21256" y="46383"/>
                      <a:pt x="19160" y="46383"/>
                    </a:cubicBezTo>
                    <a:cubicBezTo>
                      <a:pt x="19160" y="46383"/>
                      <a:pt x="19160" y="46383"/>
                      <a:pt x="17530" y="45785"/>
                    </a:cubicBezTo>
                    <a:cubicBezTo>
                      <a:pt x="17530" y="45785"/>
                      <a:pt x="17530" y="45785"/>
                      <a:pt x="15900" y="44887"/>
                    </a:cubicBezTo>
                    <a:cubicBezTo>
                      <a:pt x="15900" y="44887"/>
                      <a:pt x="15900" y="44887"/>
                      <a:pt x="14968" y="43391"/>
                    </a:cubicBezTo>
                    <a:cubicBezTo>
                      <a:pt x="14968" y="43391"/>
                      <a:pt x="14968" y="43391"/>
                      <a:pt x="14735" y="40399"/>
                    </a:cubicBezTo>
                    <a:cubicBezTo>
                      <a:pt x="14735" y="40399"/>
                      <a:pt x="14735" y="40399"/>
                      <a:pt x="15900" y="39800"/>
                    </a:cubicBezTo>
                    <a:cubicBezTo>
                      <a:pt x="15900" y="39800"/>
                      <a:pt x="15900" y="39800"/>
                      <a:pt x="16598" y="39201"/>
                    </a:cubicBezTo>
                    <a:cubicBezTo>
                      <a:pt x="16598" y="39201"/>
                      <a:pt x="16598" y="39201"/>
                      <a:pt x="14968" y="38304"/>
                    </a:cubicBezTo>
                    <a:cubicBezTo>
                      <a:pt x="14968" y="38304"/>
                      <a:pt x="14968" y="38304"/>
                      <a:pt x="14036" y="37406"/>
                    </a:cubicBezTo>
                    <a:cubicBezTo>
                      <a:pt x="14036" y="37406"/>
                      <a:pt x="14036" y="37406"/>
                      <a:pt x="12872" y="36209"/>
                    </a:cubicBezTo>
                    <a:cubicBezTo>
                      <a:pt x="12872" y="36209"/>
                      <a:pt x="12872" y="36209"/>
                      <a:pt x="12639" y="35610"/>
                    </a:cubicBezTo>
                    <a:cubicBezTo>
                      <a:pt x="12639" y="35610"/>
                      <a:pt x="12639" y="35610"/>
                      <a:pt x="13571" y="34713"/>
                    </a:cubicBezTo>
                    <a:cubicBezTo>
                      <a:pt x="13571" y="34713"/>
                      <a:pt x="13571" y="34713"/>
                      <a:pt x="14269" y="34713"/>
                    </a:cubicBezTo>
                    <a:cubicBezTo>
                      <a:pt x="14269" y="34713"/>
                      <a:pt x="14269" y="34713"/>
                      <a:pt x="15667" y="34413"/>
                    </a:cubicBezTo>
                    <a:cubicBezTo>
                      <a:pt x="15667" y="34413"/>
                      <a:pt x="15667" y="34413"/>
                      <a:pt x="17530" y="32917"/>
                    </a:cubicBezTo>
                    <a:cubicBezTo>
                      <a:pt x="17530" y="32917"/>
                      <a:pt x="17530" y="32917"/>
                      <a:pt x="17763" y="33516"/>
                    </a:cubicBezTo>
                    <a:cubicBezTo>
                      <a:pt x="17763" y="33516"/>
                      <a:pt x="17763" y="33516"/>
                      <a:pt x="18927" y="32917"/>
                    </a:cubicBezTo>
                    <a:cubicBezTo>
                      <a:pt x="18927" y="32917"/>
                      <a:pt x="18927" y="32917"/>
                      <a:pt x="18927" y="32618"/>
                    </a:cubicBezTo>
                    <a:cubicBezTo>
                      <a:pt x="18927" y="32618"/>
                      <a:pt x="18927" y="32618"/>
                      <a:pt x="19626" y="32319"/>
                    </a:cubicBezTo>
                    <a:cubicBezTo>
                      <a:pt x="19626" y="32319"/>
                      <a:pt x="19626" y="32319"/>
                      <a:pt x="21023" y="32019"/>
                    </a:cubicBezTo>
                    <a:cubicBezTo>
                      <a:pt x="21023" y="32019"/>
                      <a:pt x="21023" y="32019"/>
                      <a:pt x="22653" y="32019"/>
                    </a:cubicBezTo>
                    <a:cubicBezTo>
                      <a:pt x="22653" y="32019"/>
                      <a:pt x="22653" y="32019"/>
                      <a:pt x="23352" y="32618"/>
                    </a:cubicBezTo>
                    <a:cubicBezTo>
                      <a:pt x="23352" y="32618"/>
                      <a:pt x="23352" y="32618"/>
                      <a:pt x="22886" y="34114"/>
                    </a:cubicBezTo>
                    <a:cubicBezTo>
                      <a:pt x="22886" y="34114"/>
                      <a:pt x="22886" y="34114"/>
                      <a:pt x="22886" y="34713"/>
                    </a:cubicBezTo>
                    <a:cubicBezTo>
                      <a:pt x="22886" y="34713"/>
                      <a:pt x="22886" y="34713"/>
                      <a:pt x="23585" y="35311"/>
                    </a:cubicBezTo>
                    <a:cubicBezTo>
                      <a:pt x="23585" y="35311"/>
                      <a:pt x="23585" y="35311"/>
                      <a:pt x="24283" y="36209"/>
                    </a:cubicBezTo>
                    <a:cubicBezTo>
                      <a:pt x="24283" y="36209"/>
                      <a:pt x="24283" y="36209"/>
                      <a:pt x="25681" y="36209"/>
                    </a:cubicBezTo>
                    <a:cubicBezTo>
                      <a:pt x="25681" y="36209"/>
                      <a:pt x="25681" y="36209"/>
                      <a:pt x="27544" y="36808"/>
                    </a:cubicBezTo>
                    <a:cubicBezTo>
                      <a:pt x="27544" y="36808"/>
                      <a:pt x="27544" y="36808"/>
                      <a:pt x="28941" y="35910"/>
                    </a:cubicBezTo>
                    <a:cubicBezTo>
                      <a:pt x="28941" y="35910"/>
                      <a:pt x="28941" y="35910"/>
                      <a:pt x="29873" y="34713"/>
                    </a:cubicBezTo>
                    <a:cubicBezTo>
                      <a:pt x="29873" y="34713"/>
                      <a:pt x="29873" y="34713"/>
                      <a:pt x="31037" y="33815"/>
                    </a:cubicBezTo>
                    <a:cubicBezTo>
                      <a:pt x="31037" y="33815"/>
                      <a:pt x="30106" y="33216"/>
                      <a:pt x="29873" y="33216"/>
                    </a:cubicBezTo>
                    <a:cubicBezTo>
                      <a:pt x="29407" y="33216"/>
                      <a:pt x="28941" y="32618"/>
                      <a:pt x="28941" y="32618"/>
                    </a:cubicBezTo>
                    <a:cubicBezTo>
                      <a:pt x="28941" y="32618"/>
                      <a:pt x="28941" y="32618"/>
                      <a:pt x="28243" y="32019"/>
                    </a:cubicBezTo>
                    <a:cubicBezTo>
                      <a:pt x="28243" y="32019"/>
                      <a:pt x="28243" y="32019"/>
                      <a:pt x="28243" y="30822"/>
                    </a:cubicBezTo>
                    <a:cubicBezTo>
                      <a:pt x="28243" y="30822"/>
                      <a:pt x="28243" y="30822"/>
                      <a:pt x="28010" y="29326"/>
                    </a:cubicBezTo>
                    <a:cubicBezTo>
                      <a:pt x="28010" y="29326"/>
                      <a:pt x="28010" y="29326"/>
                      <a:pt x="24516" y="28129"/>
                    </a:cubicBezTo>
                    <a:cubicBezTo>
                      <a:pt x="24516" y="28129"/>
                      <a:pt x="24516" y="28129"/>
                      <a:pt x="24516" y="23640"/>
                    </a:cubicBezTo>
                    <a:cubicBezTo>
                      <a:pt x="24516" y="23640"/>
                      <a:pt x="24516" y="23640"/>
                      <a:pt x="22886" y="21546"/>
                    </a:cubicBezTo>
                    <a:cubicBezTo>
                      <a:pt x="22886" y="21546"/>
                      <a:pt x="22886" y="21546"/>
                      <a:pt x="19626" y="17057"/>
                    </a:cubicBezTo>
                    <a:cubicBezTo>
                      <a:pt x="19626" y="17057"/>
                      <a:pt x="19626" y="17057"/>
                      <a:pt x="20091" y="17057"/>
                    </a:cubicBezTo>
                    <a:cubicBezTo>
                      <a:pt x="20091" y="17057"/>
                      <a:pt x="20091" y="17057"/>
                      <a:pt x="20091" y="16159"/>
                    </a:cubicBezTo>
                    <a:cubicBezTo>
                      <a:pt x="20091" y="16159"/>
                      <a:pt x="20091" y="16159"/>
                      <a:pt x="21256" y="16159"/>
                    </a:cubicBezTo>
                    <a:cubicBezTo>
                      <a:pt x="21256" y="16159"/>
                      <a:pt x="21256" y="16159"/>
                      <a:pt x="21256" y="14962"/>
                    </a:cubicBezTo>
                    <a:cubicBezTo>
                      <a:pt x="21256" y="14962"/>
                      <a:pt x="21256" y="14962"/>
                      <a:pt x="21489" y="13466"/>
                    </a:cubicBezTo>
                    <a:cubicBezTo>
                      <a:pt x="21489" y="13466"/>
                      <a:pt x="21489" y="13466"/>
                      <a:pt x="22187" y="13466"/>
                    </a:cubicBezTo>
                    <a:cubicBezTo>
                      <a:pt x="22187" y="13466"/>
                      <a:pt x="22187" y="13466"/>
                      <a:pt x="22886" y="14064"/>
                    </a:cubicBezTo>
                    <a:cubicBezTo>
                      <a:pt x="22886" y="14064"/>
                      <a:pt x="22886" y="14064"/>
                      <a:pt x="24050" y="14064"/>
                    </a:cubicBezTo>
                    <a:cubicBezTo>
                      <a:pt x="24050" y="14064"/>
                      <a:pt x="24050" y="14064"/>
                      <a:pt x="24516" y="14064"/>
                    </a:cubicBezTo>
                    <a:cubicBezTo>
                      <a:pt x="24516" y="14064"/>
                      <a:pt x="24516" y="14064"/>
                      <a:pt x="25681" y="14064"/>
                    </a:cubicBezTo>
                    <a:cubicBezTo>
                      <a:pt x="25681" y="14064"/>
                      <a:pt x="25681" y="14064"/>
                      <a:pt x="27777" y="13166"/>
                    </a:cubicBezTo>
                    <a:cubicBezTo>
                      <a:pt x="27777" y="13166"/>
                      <a:pt x="27777" y="13166"/>
                      <a:pt x="28475" y="12269"/>
                    </a:cubicBezTo>
                    <a:cubicBezTo>
                      <a:pt x="28475" y="12269"/>
                      <a:pt x="28475" y="12269"/>
                      <a:pt x="29174" y="10773"/>
                    </a:cubicBezTo>
                    <a:cubicBezTo>
                      <a:pt x="29174" y="10773"/>
                      <a:pt x="29174" y="10773"/>
                      <a:pt x="29174" y="8379"/>
                    </a:cubicBezTo>
                    <a:cubicBezTo>
                      <a:pt x="29174" y="8379"/>
                      <a:pt x="29174" y="8379"/>
                      <a:pt x="29873" y="8379"/>
                    </a:cubicBezTo>
                    <a:cubicBezTo>
                      <a:pt x="29873" y="8379"/>
                      <a:pt x="29873" y="8379"/>
                      <a:pt x="30571" y="7481"/>
                    </a:cubicBezTo>
                    <a:cubicBezTo>
                      <a:pt x="30571" y="7481"/>
                      <a:pt x="30571" y="7481"/>
                      <a:pt x="31969" y="5984"/>
                    </a:cubicBezTo>
                    <a:cubicBezTo>
                      <a:pt x="31969" y="5984"/>
                      <a:pt x="31969" y="5984"/>
                      <a:pt x="34530" y="5386"/>
                    </a:cubicBezTo>
                    <a:cubicBezTo>
                      <a:pt x="34530" y="5386"/>
                      <a:pt x="34530" y="5386"/>
                      <a:pt x="35462" y="3890"/>
                    </a:cubicBezTo>
                    <a:cubicBezTo>
                      <a:pt x="35462" y="3890"/>
                      <a:pt x="35462" y="3890"/>
                      <a:pt x="36393" y="3291"/>
                    </a:cubicBezTo>
                    <a:cubicBezTo>
                      <a:pt x="36393" y="3291"/>
                      <a:pt x="36393" y="3291"/>
                      <a:pt x="37092" y="2393"/>
                    </a:cubicBezTo>
                    <a:cubicBezTo>
                      <a:pt x="37092" y="2393"/>
                      <a:pt x="37092" y="2393"/>
                      <a:pt x="40818" y="2693"/>
                    </a:cubicBezTo>
                    <a:cubicBezTo>
                      <a:pt x="40818" y="2693"/>
                      <a:pt x="40818" y="2693"/>
                      <a:pt x="41284" y="1197"/>
                    </a:cubicBezTo>
                    <a:cubicBezTo>
                      <a:pt x="41284" y="1197"/>
                      <a:pt x="41284" y="1197"/>
                      <a:pt x="43147" y="0"/>
                    </a:cubicBez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80" name="Shape 1437">
                <a:extLst>
                  <a:ext uri="{FF2B5EF4-FFF2-40B4-BE49-F238E27FC236}">
                    <a16:creationId xmlns:a16="http://schemas.microsoft.com/office/drawing/2014/main" id="{148F80D6-292B-7D55-FDCB-AA183F03F878}"/>
                  </a:ext>
                </a:extLst>
              </p:cNvPr>
              <p:cNvSpPr/>
              <p:nvPr/>
            </p:nvSpPr>
            <p:spPr>
              <a:xfrm>
                <a:off x="6729061" y="5967267"/>
                <a:ext cx="814771" cy="517793"/>
              </a:xfrm>
              <a:custGeom>
                <a:avLst/>
                <a:gdLst/>
                <a:ahLst/>
                <a:cxnLst/>
                <a:rect l="0" t="0" r="0" b="0"/>
                <a:pathLst>
                  <a:path w="120000" h="120000" extrusionOk="0">
                    <a:moveTo>
                      <a:pt x="95419" y="71716"/>
                    </a:moveTo>
                    <a:cubicBezTo>
                      <a:pt x="96188" y="71716"/>
                      <a:pt x="96188" y="71716"/>
                      <a:pt x="96188" y="71716"/>
                    </a:cubicBezTo>
                    <a:cubicBezTo>
                      <a:pt x="97724" y="71716"/>
                      <a:pt x="97724" y="71716"/>
                      <a:pt x="97724" y="71716"/>
                    </a:cubicBezTo>
                    <a:cubicBezTo>
                      <a:pt x="100028" y="74100"/>
                      <a:pt x="100028" y="74100"/>
                      <a:pt x="100028" y="74100"/>
                    </a:cubicBezTo>
                    <a:cubicBezTo>
                      <a:pt x="101948" y="77080"/>
                      <a:pt x="101948" y="77080"/>
                      <a:pt x="101948" y="77080"/>
                    </a:cubicBezTo>
                    <a:cubicBezTo>
                      <a:pt x="101948" y="77080"/>
                      <a:pt x="103101" y="77677"/>
                      <a:pt x="103485" y="77677"/>
                    </a:cubicBezTo>
                    <a:cubicBezTo>
                      <a:pt x="103869" y="77677"/>
                      <a:pt x="104253" y="77677"/>
                      <a:pt x="104637" y="77677"/>
                    </a:cubicBezTo>
                    <a:cubicBezTo>
                      <a:pt x="105021" y="77677"/>
                      <a:pt x="106557" y="77677"/>
                      <a:pt x="106557" y="77677"/>
                    </a:cubicBezTo>
                    <a:cubicBezTo>
                      <a:pt x="110398" y="80061"/>
                      <a:pt x="110398" y="80061"/>
                      <a:pt x="110398" y="80061"/>
                    </a:cubicBezTo>
                    <a:cubicBezTo>
                      <a:pt x="112702" y="83042"/>
                      <a:pt x="112702" y="83042"/>
                      <a:pt x="112702" y="83042"/>
                    </a:cubicBezTo>
                    <a:cubicBezTo>
                      <a:pt x="112702" y="85426"/>
                      <a:pt x="112702" y="85426"/>
                      <a:pt x="112702" y="85426"/>
                    </a:cubicBezTo>
                    <a:cubicBezTo>
                      <a:pt x="113470" y="90791"/>
                      <a:pt x="113470" y="90791"/>
                      <a:pt x="113470" y="90791"/>
                    </a:cubicBezTo>
                    <a:cubicBezTo>
                      <a:pt x="114623" y="90791"/>
                      <a:pt x="114623" y="90791"/>
                      <a:pt x="114623" y="90791"/>
                    </a:cubicBezTo>
                    <a:cubicBezTo>
                      <a:pt x="115391" y="90791"/>
                      <a:pt x="115391" y="90791"/>
                      <a:pt x="115391" y="90791"/>
                    </a:cubicBezTo>
                    <a:cubicBezTo>
                      <a:pt x="115391" y="94367"/>
                      <a:pt x="115391" y="94367"/>
                      <a:pt x="115391" y="94367"/>
                    </a:cubicBezTo>
                    <a:cubicBezTo>
                      <a:pt x="116543" y="94367"/>
                      <a:pt x="116543" y="94367"/>
                      <a:pt x="116543" y="94367"/>
                    </a:cubicBezTo>
                    <a:cubicBezTo>
                      <a:pt x="118079" y="96752"/>
                      <a:pt x="118079" y="96752"/>
                      <a:pt x="118079" y="96752"/>
                    </a:cubicBezTo>
                    <a:cubicBezTo>
                      <a:pt x="120000" y="96752"/>
                      <a:pt x="120000" y="96752"/>
                      <a:pt x="120000" y="96752"/>
                    </a:cubicBezTo>
                    <a:cubicBezTo>
                      <a:pt x="118079" y="100924"/>
                      <a:pt x="118079" y="100924"/>
                      <a:pt x="118079" y="100924"/>
                    </a:cubicBezTo>
                    <a:cubicBezTo>
                      <a:pt x="116543" y="102117"/>
                      <a:pt x="116543" y="102117"/>
                      <a:pt x="116543" y="102117"/>
                    </a:cubicBezTo>
                    <a:cubicBezTo>
                      <a:pt x="114623" y="107482"/>
                      <a:pt x="114623" y="107482"/>
                      <a:pt x="114623" y="107482"/>
                    </a:cubicBezTo>
                    <a:cubicBezTo>
                      <a:pt x="112318" y="108674"/>
                      <a:pt x="112318" y="108674"/>
                      <a:pt x="112318" y="108674"/>
                    </a:cubicBezTo>
                    <a:cubicBezTo>
                      <a:pt x="107709" y="108674"/>
                      <a:pt x="107709" y="108674"/>
                      <a:pt x="107709" y="108674"/>
                    </a:cubicBezTo>
                    <a:cubicBezTo>
                      <a:pt x="106941" y="110462"/>
                      <a:pt x="106941" y="110462"/>
                      <a:pt x="106941" y="110462"/>
                    </a:cubicBezTo>
                    <a:cubicBezTo>
                      <a:pt x="103869" y="110462"/>
                      <a:pt x="103869" y="110462"/>
                      <a:pt x="103869" y="110462"/>
                    </a:cubicBezTo>
                    <a:cubicBezTo>
                      <a:pt x="103101" y="114635"/>
                      <a:pt x="103101" y="114635"/>
                      <a:pt x="103101" y="114635"/>
                    </a:cubicBezTo>
                    <a:cubicBezTo>
                      <a:pt x="102717" y="117615"/>
                      <a:pt x="102717" y="117615"/>
                      <a:pt x="102717" y="117615"/>
                    </a:cubicBezTo>
                    <a:cubicBezTo>
                      <a:pt x="101948" y="118808"/>
                      <a:pt x="101948" y="118808"/>
                      <a:pt x="101948" y="118808"/>
                    </a:cubicBezTo>
                    <a:cubicBezTo>
                      <a:pt x="101180" y="120000"/>
                      <a:pt x="101180" y="120000"/>
                      <a:pt x="101180" y="120000"/>
                    </a:cubicBezTo>
                    <a:cubicBezTo>
                      <a:pt x="100028" y="120000"/>
                      <a:pt x="100028" y="120000"/>
                      <a:pt x="100028" y="120000"/>
                    </a:cubicBezTo>
                    <a:cubicBezTo>
                      <a:pt x="98876" y="117019"/>
                      <a:pt x="98876" y="117019"/>
                      <a:pt x="98876" y="117019"/>
                    </a:cubicBezTo>
                    <a:cubicBezTo>
                      <a:pt x="96188" y="115231"/>
                      <a:pt x="96188" y="115231"/>
                      <a:pt x="96188" y="115231"/>
                    </a:cubicBezTo>
                    <a:cubicBezTo>
                      <a:pt x="94651" y="112846"/>
                      <a:pt x="94651" y="112846"/>
                      <a:pt x="94651" y="112846"/>
                    </a:cubicBezTo>
                    <a:cubicBezTo>
                      <a:pt x="94651" y="111654"/>
                      <a:pt x="94651" y="111654"/>
                      <a:pt x="94651" y="111654"/>
                    </a:cubicBezTo>
                    <a:cubicBezTo>
                      <a:pt x="94651" y="109866"/>
                      <a:pt x="94651" y="109866"/>
                      <a:pt x="94651" y="109866"/>
                    </a:cubicBezTo>
                    <a:cubicBezTo>
                      <a:pt x="94651" y="107482"/>
                      <a:pt x="94651" y="107482"/>
                      <a:pt x="94651" y="107482"/>
                    </a:cubicBezTo>
                    <a:cubicBezTo>
                      <a:pt x="94651" y="106289"/>
                      <a:pt x="94651" y="106289"/>
                      <a:pt x="94651" y="106289"/>
                    </a:cubicBezTo>
                    <a:cubicBezTo>
                      <a:pt x="94651" y="101521"/>
                      <a:pt x="94651" y="101521"/>
                      <a:pt x="94651" y="101521"/>
                    </a:cubicBezTo>
                    <a:cubicBezTo>
                      <a:pt x="94651" y="100328"/>
                      <a:pt x="94651" y="100328"/>
                      <a:pt x="94651" y="100328"/>
                    </a:cubicBezTo>
                    <a:cubicBezTo>
                      <a:pt x="94651" y="97348"/>
                      <a:pt x="94651" y="97348"/>
                      <a:pt x="94651" y="97348"/>
                    </a:cubicBezTo>
                    <a:cubicBezTo>
                      <a:pt x="92731" y="93175"/>
                      <a:pt x="92731" y="93175"/>
                      <a:pt x="92731" y="93175"/>
                    </a:cubicBezTo>
                    <a:cubicBezTo>
                      <a:pt x="91579" y="91387"/>
                      <a:pt x="91579" y="91387"/>
                      <a:pt x="91579" y="91387"/>
                    </a:cubicBezTo>
                    <a:cubicBezTo>
                      <a:pt x="91579" y="89598"/>
                      <a:pt x="91579" y="89598"/>
                      <a:pt x="91579" y="89598"/>
                    </a:cubicBezTo>
                    <a:cubicBezTo>
                      <a:pt x="91579" y="88406"/>
                      <a:pt x="91579" y="88406"/>
                      <a:pt x="91579" y="88406"/>
                    </a:cubicBezTo>
                    <a:cubicBezTo>
                      <a:pt x="92731" y="86022"/>
                      <a:pt x="92731" y="86022"/>
                      <a:pt x="92731" y="86022"/>
                    </a:cubicBezTo>
                    <a:cubicBezTo>
                      <a:pt x="94651" y="85426"/>
                      <a:pt x="94651" y="85426"/>
                      <a:pt x="94651" y="85426"/>
                    </a:cubicBezTo>
                    <a:cubicBezTo>
                      <a:pt x="96188" y="83042"/>
                      <a:pt x="96188" y="83042"/>
                      <a:pt x="96188" y="83042"/>
                    </a:cubicBezTo>
                    <a:lnTo>
                      <a:pt x="96188" y="80061"/>
                    </a:lnTo>
                    <a:cubicBezTo>
                      <a:pt x="95419" y="74696"/>
                      <a:pt x="95419" y="74696"/>
                      <a:pt x="95419" y="74696"/>
                    </a:cubicBezTo>
                    <a:cubicBezTo>
                      <a:pt x="95419" y="73504"/>
                      <a:pt x="95419" y="73504"/>
                      <a:pt x="95419" y="73504"/>
                    </a:cubicBezTo>
                    <a:cubicBezTo>
                      <a:pt x="95419" y="71716"/>
                      <a:pt x="95419" y="71716"/>
                      <a:pt x="95419" y="71716"/>
                    </a:cubicBezTo>
                    <a:close/>
                    <a:moveTo>
                      <a:pt x="70375" y="46863"/>
                    </a:moveTo>
                    <a:lnTo>
                      <a:pt x="71729" y="46863"/>
                    </a:lnTo>
                    <a:lnTo>
                      <a:pt x="72631" y="46863"/>
                    </a:lnTo>
                    <a:lnTo>
                      <a:pt x="73533" y="48283"/>
                    </a:lnTo>
                    <a:lnTo>
                      <a:pt x="74435" y="50413"/>
                    </a:lnTo>
                    <a:lnTo>
                      <a:pt x="74435" y="52544"/>
                    </a:lnTo>
                    <a:lnTo>
                      <a:pt x="72631" y="53964"/>
                    </a:lnTo>
                    <a:lnTo>
                      <a:pt x="71729" y="52544"/>
                    </a:lnTo>
                    <a:lnTo>
                      <a:pt x="71729" y="50413"/>
                    </a:lnTo>
                    <a:lnTo>
                      <a:pt x="70375" y="48993"/>
                    </a:lnTo>
                    <a:lnTo>
                      <a:pt x="70375" y="48283"/>
                    </a:lnTo>
                    <a:close/>
                    <a:moveTo>
                      <a:pt x="78947" y="43313"/>
                    </a:moveTo>
                    <a:lnTo>
                      <a:pt x="80300" y="43313"/>
                    </a:lnTo>
                    <a:lnTo>
                      <a:pt x="81654" y="45443"/>
                    </a:lnTo>
                    <a:lnTo>
                      <a:pt x="82556" y="46863"/>
                    </a:lnTo>
                    <a:lnTo>
                      <a:pt x="84361" y="48283"/>
                    </a:lnTo>
                    <a:lnTo>
                      <a:pt x="84361" y="46863"/>
                    </a:lnTo>
                    <a:lnTo>
                      <a:pt x="86616" y="46863"/>
                    </a:lnTo>
                    <a:lnTo>
                      <a:pt x="87969" y="46863"/>
                    </a:lnTo>
                    <a:lnTo>
                      <a:pt x="89774" y="48994"/>
                    </a:lnTo>
                    <a:lnTo>
                      <a:pt x="92932" y="52544"/>
                    </a:lnTo>
                    <a:lnTo>
                      <a:pt x="92932" y="56094"/>
                    </a:lnTo>
                    <a:lnTo>
                      <a:pt x="91578" y="58224"/>
                    </a:lnTo>
                    <a:lnTo>
                      <a:pt x="90225" y="58224"/>
                    </a:lnTo>
                    <a:lnTo>
                      <a:pt x="88872" y="58224"/>
                    </a:lnTo>
                    <a:lnTo>
                      <a:pt x="88872" y="58934"/>
                    </a:lnTo>
                    <a:lnTo>
                      <a:pt x="85714" y="58934"/>
                    </a:lnTo>
                    <a:lnTo>
                      <a:pt x="84361" y="58934"/>
                    </a:lnTo>
                    <a:lnTo>
                      <a:pt x="83909" y="58934"/>
                    </a:lnTo>
                    <a:lnTo>
                      <a:pt x="83007" y="56804"/>
                    </a:lnTo>
                    <a:lnTo>
                      <a:pt x="82556" y="53964"/>
                    </a:lnTo>
                    <a:lnTo>
                      <a:pt x="83007" y="51124"/>
                    </a:lnTo>
                    <a:lnTo>
                      <a:pt x="80751" y="51124"/>
                    </a:lnTo>
                    <a:lnTo>
                      <a:pt x="78947" y="50413"/>
                    </a:lnTo>
                    <a:lnTo>
                      <a:pt x="78947" y="48283"/>
                    </a:lnTo>
                    <a:lnTo>
                      <a:pt x="78947" y="46863"/>
                    </a:lnTo>
                    <a:lnTo>
                      <a:pt x="78947" y="44733"/>
                    </a:lnTo>
                    <a:close/>
                    <a:moveTo>
                      <a:pt x="65864" y="37633"/>
                    </a:moveTo>
                    <a:lnTo>
                      <a:pt x="66766" y="37633"/>
                    </a:lnTo>
                    <a:lnTo>
                      <a:pt x="69473" y="37633"/>
                    </a:lnTo>
                    <a:lnTo>
                      <a:pt x="71728" y="37633"/>
                    </a:lnTo>
                    <a:lnTo>
                      <a:pt x="72179" y="40473"/>
                    </a:lnTo>
                    <a:lnTo>
                      <a:pt x="77142" y="40473"/>
                    </a:lnTo>
                    <a:lnTo>
                      <a:pt x="74886" y="42603"/>
                    </a:lnTo>
                    <a:lnTo>
                      <a:pt x="74435" y="43313"/>
                    </a:lnTo>
                    <a:lnTo>
                      <a:pt x="74435" y="41893"/>
                    </a:lnTo>
                    <a:lnTo>
                      <a:pt x="73082" y="41893"/>
                    </a:lnTo>
                    <a:lnTo>
                      <a:pt x="72179" y="41893"/>
                    </a:lnTo>
                    <a:lnTo>
                      <a:pt x="70826" y="41893"/>
                    </a:lnTo>
                    <a:lnTo>
                      <a:pt x="69924" y="41893"/>
                    </a:lnTo>
                    <a:lnTo>
                      <a:pt x="69022" y="41893"/>
                    </a:lnTo>
                    <a:lnTo>
                      <a:pt x="67668" y="41893"/>
                    </a:lnTo>
                    <a:lnTo>
                      <a:pt x="65864" y="41183"/>
                    </a:lnTo>
                    <a:lnTo>
                      <a:pt x="65864" y="40473"/>
                    </a:lnTo>
                    <a:lnTo>
                      <a:pt x="65864" y="39053"/>
                    </a:lnTo>
                    <a:close/>
                    <a:moveTo>
                      <a:pt x="47819" y="20591"/>
                    </a:moveTo>
                    <a:lnTo>
                      <a:pt x="49623" y="20591"/>
                    </a:lnTo>
                    <a:lnTo>
                      <a:pt x="50526" y="20591"/>
                    </a:lnTo>
                    <a:lnTo>
                      <a:pt x="51428" y="21301"/>
                    </a:lnTo>
                    <a:lnTo>
                      <a:pt x="51879" y="22721"/>
                    </a:lnTo>
                    <a:lnTo>
                      <a:pt x="53232" y="26272"/>
                    </a:lnTo>
                    <a:lnTo>
                      <a:pt x="54586" y="26272"/>
                    </a:lnTo>
                    <a:lnTo>
                      <a:pt x="55488" y="29822"/>
                    </a:lnTo>
                    <a:lnTo>
                      <a:pt x="55488" y="32662"/>
                    </a:lnTo>
                    <a:lnTo>
                      <a:pt x="55488" y="34793"/>
                    </a:lnTo>
                    <a:lnTo>
                      <a:pt x="54135" y="34793"/>
                    </a:lnTo>
                    <a:lnTo>
                      <a:pt x="52781" y="32662"/>
                    </a:lnTo>
                    <a:lnTo>
                      <a:pt x="51879" y="31242"/>
                    </a:lnTo>
                    <a:lnTo>
                      <a:pt x="49623" y="32662"/>
                    </a:lnTo>
                    <a:lnTo>
                      <a:pt x="47819" y="33372"/>
                    </a:lnTo>
                    <a:lnTo>
                      <a:pt x="46466" y="31952"/>
                    </a:lnTo>
                    <a:lnTo>
                      <a:pt x="45563" y="29822"/>
                    </a:lnTo>
                    <a:lnTo>
                      <a:pt x="43308" y="27692"/>
                    </a:lnTo>
                    <a:lnTo>
                      <a:pt x="43308" y="25562"/>
                    </a:lnTo>
                    <a:lnTo>
                      <a:pt x="43308" y="22721"/>
                    </a:lnTo>
                    <a:lnTo>
                      <a:pt x="44661" y="22721"/>
                    </a:lnTo>
                    <a:lnTo>
                      <a:pt x="46014" y="22721"/>
                    </a:lnTo>
                    <a:lnTo>
                      <a:pt x="46014" y="21301"/>
                    </a:lnTo>
                    <a:close/>
                    <a:moveTo>
                      <a:pt x="3157" y="6390"/>
                    </a:moveTo>
                    <a:lnTo>
                      <a:pt x="3157" y="8520"/>
                    </a:lnTo>
                    <a:lnTo>
                      <a:pt x="3157" y="9941"/>
                    </a:lnTo>
                    <a:lnTo>
                      <a:pt x="2255" y="11361"/>
                    </a:lnTo>
                    <a:lnTo>
                      <a:pt x="1804" y="12781"/>
                    </a:lnTo>
                    <a:lnTo>
                      <a:pt x="1804" y="15621"/>
                    </a:lnTo>
                    <a:lnTo>
                      <a:pt x="0" y="14201"/>
                    </a:lnTo>
                    <a:lnTo>
                      <a:pt x="0" y="12781"/>
                    </a:lnTo>
                    <a:lnTo>
                      <a:pt x="0" y="11361"/>
                    </a:lnTo>
                    <a:lnTo>
                      <a:pt x="1804" y="8520"/>
                    </a:lnTo>
                    <a:close/>
                    <a:moveTo>
                      <a:pt x="14887" y="0"/>
                    </a:moveTo>
                    <a:lnTo>
                      <a:pt x="16240" y="0"/>
                    </a:lnTo>
                    <a:lnTo>
                      <a:pt x="19849" y="0"/>
                    </a:lnTo>
                    <a:lnTo>
                      <a:pt x="21202" y="0"/>
                    </a:lnTo>
                    <a:lnTo>
                      <a:pt x="22556" y="3550"/>
                    </a:lnTo>
                    <a:lnTo>
                      <a:pt x="22556" y="4260"/>
                    </a:lnTo>
                    <a:lnTo>
                      <a:pt x="22556" y="6390"/>
                    </a:lnTo>
                    <a:lnTo>
                      <a:pt x="22105" y="8520"/>
                    </a:lnTo>
                    <a:lnTo>
                      <a:pt x="22105" y="9230"/>
                    </a:lnTo>
                    <a:lnTo>
                      <a:pt x="20751" y="11360"/>
                    </a:lnTo>
                    <a:lnTo>
                      <a:pt x="19849" y="11360"/>
                    </a:lnTo>
                    <a:lnTo>
                      <a:pt x="18496" y="11360"/>
                    </a:lnTo>
                    <a:lnTo>
                      <a:pt x="17593" y="11360"/>
                    </a:lnTo>
                    <a:lnTo>
                      <a:pt x="15338" y="9230"/>
                    </a:lnTo>
                    <a:lnTo>
                      <a:pt x="14887" y="9230"/>
                    </a:lnTo>
                    <a:lnTo>
                      <a:pt x="12631" y="6390"/>
                    </a:lnTo>
                    <a:lnTo>
                      <a:pt x="12631" y="2840"/>
                    </a:lnTo>
                    <a:lnTo>
                      <a:pt x="12631" y="1420"/>
                    </a:ln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sp>
          <p:nvSpPr>
            <p:cNvPr id="77" name="Freeform: Shape 76">
              <a:extLst>
                <a:ext uri="{FF2B5EF4-FFF2-40B4-BE49-F238E27FC236}">
                  <a16:creationId xmlns:a16="http://schemas.microsoft.com/office/drawing/2014/main" id="{B3D6FD0A-C8CC-B37B-227C-1D58D7820F68}"/>
                </a:ext>
              </a:extLst>
            </p:cNvPr>
            <p:cNvSpPr/>
            <p:nvPr/>
          </p:nvSpPr>
          <p:spPr>
            <a:xfrm>
              <a:off x="10263061" y="4655470"/>
              <a:ext cx="970990" cy="1170387"/>
            </a:xfrm>
            <a:custGeom>
              <a:avLst/>
              <a:gdLst>
                <a:gd name="csX0" fmla="*/ 603689 w 970990"/>
                <a:gd name="csY0" fmla="*/ 528576 h 1170387"/>
                <a:gd name="csX1" fmla="*/ 609547 w 970990"/>
                <a:gd name="csY1" fmla="*/ 563745 h 1170387"/>
                <a:gd name="csX2" fmla="*/ 630990 w 970990"/>
                <a:gd name="csY2" fmla="*/ 652597 h 1170387"/>
                <a:gd name="csX3" fmla="*/ 661621 w 970990"/>
                <a:gd name="csY3" fmla="*/ 756768 h 1170387"/>
                <a:gd name="csX4" fmla="*/ 667748 w 970990"/>
                <a:gd name="csY4" fmla="*/ 781276 h 1170387"/>
                <a:gd name="csX5" fmla="*/ 689187 w 970990"/>
                <a:gd name="csY5" fmla="*/ 818043 h 1170387"/>
                <a:gd name="csX6" fmla="*/ 701441 w 970990"/>
                <a:gd name="csY6" fmla="*/ 833361 h 1170387"/>
                <a:gd name="csX7" fmla="*/ 701441 w 970990"/>
                <a:gd name="csY7" fmla="*/ 845620 h 1170387"/>
                <a:gd name="csX8" fmla="*/ 704502 w 970990"/>
                <a:gd name="csY8" fmla="*/ 857874 h 1170387"/>
                <a:gd name="csX9" fmla="*/ 710629 w 970990"/>
                <a:gd name="csY9" fmla="*/ 864002 h 1170387"/>
                <a:gd name="csX10" fmla="*/ 707567 w 970990"/>
                <a:gd name="csY10" fmla="*/ 876256 h 1170387"/>
                <a:gd name="csX11" fmla="*/ 692252 w 970990"/>
                <a:gd name="csY11" fmla="*/ 885446 h 1170387"/>
                <a:gd name="csX12" fmla="*/ 704502 w 970990"/>
                <a:gd name="csY12" fmla="*/ 891578 h 1170387"/>
                <a:gd name="csX13" fmla="*/ 701441 w 970990"/>
                <a:gd name="csY13" fmla="*/ 903833 h 1170387"/>
                <a:gd name="csX14" fmla="*/ 692252 w 970990"/>
                <a:gd name="csY14" fmla="*/ 909960 h 1170387"/>
                <a:gd name="csX15" fmla="*/ 692252 w 970990"/>
                <a:gd name="csY15" fmla="*/ 925277 h 1170387"/>
                <a:gd name="csX16" fmla="*/ 698376 w 970990"/>
                <a:gd name="csY16" fmla="*/ 949791 h 1170387"/>
                <a:gd name="csX17" fmla="*/ 704502 w 970990"/>
                <a:gd name="csY17" fmla="*/ 958981 h 1170387"/>
                <a:gd name="csX18" fmla="*/ 707567 w 970990"/>
                <a:gd name="csY18" fmla="*/ 974299 h 1170387"/>
                <a:gd name="csX19" fmla="*/ 701441 w 970990"/>
                <a:gd name="csY19" fmla="*/ 980426 h 1170387"/>
                <a:gd name="csX20" fmla="*/ 698376 w 970990"/>
                <a:gd name="csY20" fmla="*/ 986553 h 1170387"/>
                <a:gd name="csX21" fmla="*/ 704502 w 970990"/>
                <a:gd name="csY21" fmla="*/ 995749 h 1170387"/>
                <a:gd name="csX22" fmla="*/ 707567 w 970990"/>
                <a:gd name="csY22" fmla="*/ 1004939 h 1170387"/>
                <a:gd name="csX23" fmla="*/ 719818 w 970990"/>
                <a:gd name="csY23" fmla="*/ 1020257 h 1170387"/>
                <a:gd name="csX24" fmla="*/ 722883 w 970990"/>
                <a:gd name="csY24" fmla="*/ 1023321 h 1170387"/>
                <a:gd name="csX25" fmla="*/ 493153 w 970990"/>
                <a:gd name="csY25" fmla="*/ 1041702 h 1170387"/>
                <a:gd name="csX26" fmla="*/ 468649 w 970990"/>
                <a:gd name="csY26" fmla="*/ 1047834 h 1170387"/>
                <a:gd name="csX27" fmla="*/ 447206 w 970990"/>
                <a:gd name="csY27" fmla="*/ 1053961 h 1170387"/>
                <a:gd name="csX28" fmla="*/ 438018 w 970990"/>
                <a:gd name="csY28" fmla="*/ 1057025 h 1170387"/>
                <a:gd name="csX29" fmla="*/ 438018 w 970990"/>
                <a:gd name="csY29" fmla="*/ 1066215 h 1170387"/>
                <a:gd name="csX30" fmla="*/ 444145 w 970990"/>
                <a:gd name="csY30" fmla="*/ 1072342 h 1170387"/>
                <a:gd name="csX31" fmla="*/ 456395 w 970990"/>
                <a:gd name="csY31" fmla="*/ 1087660 h 1170387"/>
                <a:gd name="csX32" fmla="*/ 459460 w 970990"/>
                <a:gd name="csY32" fmla="*/ 1102983 h 1170387"/>
                <a:gd name="csX33" fmla="*/ 471711 w 970990"/>
                <a:gd name="csY33" fmla="*/ 1124427 h 1170387"/>
                <a:gd name="csX34" fmla="*/ 468649 w 970990"/>
                <a:gd name="csY34" fmla="*/ 1127491 h 1170387"/>
                <a:gd name="csX35" fmla="*/ 456395 w 970990"/>
                <a:gd name="csY35" fmla="*/ 1130554 h 1170387"/>
                <a:gd name="csX36" fmla="*/ 453333 w 970990"/>
                <a:gd name="csY36" fmla="*/ 1130554 h 1170387"/>
                <a:gd name="csX37" fmla="*/ 447206 w 970990"/>
                <a:gd name="csY37" fmla="*/ 1136681 h 1170387"/>
                <a:gd name="csX38" fmla="*/ 431891 w 970990"/>
                <a:gd name="csY38" fmla="*/ 1139745 h 1170387"/>
                <a:gd name="csX39" fmla="*/ 419640 w 970990"/>
                <a:gd name="csY39" fmla="*/ 1142809 h 1170387"/>
                <a:gd name="csX40" fmla="*/ 413514 w 970990"/>
                <a:gd name="csY40" fmla="*/ 1145877 h 1170387"/>
                <a:gd name="csX41" fmla="*/ 419640 w 970990"/>
                <a:gd name="csY41" fmla="*/ 1139745 h 1170387"/>
                <a:gd name="csX42" fmla="*/ 419640 w 970990"/>
                <a:gd name="csY42" fmla="*/ 1136681 h 1170387"/>
                <a:gd name="csX43" fmla="*/ 419640 w 970990"/>
                <a:gd name="csY43" fmla="*/ 1130554 h 1170387"/>
                <a:gd name="csX44" fmla="*/ 413514 w 970990"/>
                <a:gd name="csY44" fmla="*/ 1124427 h 1170387"/>
                <a:gd name="csX45" fmla="*/ 407387 w 970990"/>
                <a:gd name="csY45" fmla="*/ 1121364 h 1170387"/>
                <a:gd name="csX46" fmla="*/ 404325 w 970990"/>
                <a:gd name="csY46" fmla="*/ 1118300 h 1170387"/>
                <a:gd name="csX47" fmla="*/ 401263 w 970990"/>
                <a:gd name="csY47" fmla="*/ 1112173 h 1170387"/>
                <a:gd name="csX48" fmla="*/ 404325 w 970990"/>
                <a:gd name="csY48" fmla="*/ 1106046 h 1170387"/>
                <a:gd name="csX49" fmla="*/ 404325 w 970990"/>
                <a:gd name="csY49" fmla="*/ 1096856 h 1170387"/>
                <a:gd name="csX50" fmla="*/ 401263 w 970990"/>
                <a:gd name="csY50" fmla="*/ 1090723 h 1170387"/>
                <a:gd name="csX51" fmla="*/ 392071 w 970990"/>
                <a:gd name="csY51" fmla="*/ 1093787 h 1170387"/>
                <a:gd name="csX52" fmla="*/ 385947 w 970990"/>
                <a:gd name="csY52" fmla="*/ 1099919 h 1170387"/>
                <a:gd name="csX53" fmla="*/ 382882 w 970990"/>
                <a:gd name="csY53" fmla="*/ 1112173 h 1170387"/>
                <a:gd name="csX54" fmla="*/ 385947 w 970990"/>
                <a:gd name="csY54" fmla="*/ 1124427 h 1170387"/>
                <a:gd name="csX55" fmla="*/ 382882 w 970990"/>
                <a:gd name="csY55" fmla="*/ 1133618 h 1170387"/>
                <a:gd name="csX56" fmla="*/ 370632 w 970990"/>
                <a:gd name="csY56" fmla="*/ 1130554 h 1170387"/>
                <a:gd name="csX57" fmla="*/ 361443 w 970990"/>
                <a:gd name="csY57" fmla="*/ 1127491 h 1170387"/>
                <a:gd name="csX58" fmla="*/ 355316 w 970990"/>
                <a:gd name="csY58" fmla="*/ 1127491 h 1170387"/>
                <a:gd name="csX59" fmla="*/ 336939 w 970990"/>
                <a:gd name="csY59" fmla="*/ 1001876 h 1170387"/>
                <a:gd name="csX60" fmla="*/ 336939 w 970990"/>
                <a:gd name="csY60" fmla="*/ 851747 h 1170387"/>
                <a:gd name="csX61" fmla="*/ 340001 w 970990"/>
                <a:gd name="csY61" fmla="*/ 569872 h 1170387"/>
                <a:gd name="csX62" fmla="*/ 340001 w 970990"/>
                <a:gd name="csY62" fmla="*/ 548427 h 1170387"/>
                <a:gd name="csX63" fmla="*/ 603424 w 970990"/>
                <a:gd name="csY63" fmla="*/ 526982 h 1170387"/>
                <a:gd name="csX64" fmla="*/ 624863 w 970990"/>
                <a:gd name="csY64" fmla="*/ 526982 h 1170387"/>
                <a:gd name="csX65" fmla="*/ 603689 w 970990"/>
                <a:gd name="csY65" fmla="*/ 528576 h 1170387"/>
                <a:gd name="csX66" fmla="*/ 345967 w 970990"/>
                <a:gd name="csY66" fmla="*/ 367661 h 1170387"/>
                <a:gd name="csX67" fmla="*/ 273575 w 970990"/>
                <a:gd name="csY67" fmla="*/ 369110 h 1170387"/>
                <a:gd name="csX68" fmla="*/ 295510 w 970990"/>
                <a:gd name="csY68" fmla="*/ 368741 h 1170387"/>
                <a:gd name="csX69" fmla="*/ 346013 w 970990"/>
                <a:gd name="csY69" fmla="*/ 367891 h 1170387"/>
                <a:gd name="csX70" fmla="*/ 658556 w 970990"/>
                <a:gd name="csY70" fmla="*/ 0 h 1170387"/>
                <a:gd name="csX71" fmla="*/ 673869 w 970990"/>
                <a:gd name="csY71" fmla="*/ 12254 h 1170387"/>
                <a:gd name="csX72" fmla="*/ 686122 w 970990"/>
                <a:gd name="csY72" fmla="*/ 21446 h 1170387"/>
                <a:gd name="csX73" fmla="*/ 692248 w 970990"/>
                <a:gd name="csY73" fmla="*/ 33700 h 1170387"/>
                <a:gd name="csX74" fmla="*/ 695308 w 970990"/>
                <a:gd name="csY74" fmla="*/ 39827 h 1170387"/>
                <a:gd name="csX75" fmla="*/ 710627 w 970990"/>
                <a:gd name="csY75" fmla="*/ 42892 h 1170387"/>
                <a:gd name="csX76" fmla="*/ 719814 w 970990"/>
                <a:gd name="csY76" fmla="*/ 45957 h 1170387"/>
                <a:gd name="csX77" fmla="*/ 725940 w 970990"/>
                <a:gd name="csY77" fmla="*/ 49019 h 1170387"/>
                <a:gd name="csX78" fmla="*/ 732067 w 970990"/>
                <a:gd name="csY78" fmla="*/ 55146 h 1170387"/>
                <a:gd name="csX79" fmla="*/ 741253 w 970990"/>
                <a:gd name="csY79" fmla="*/ 52084 h 1170387"/>
                <a:gd name="csX80" fmla="*/ 741253 w 970990"/>
                <a:gd name="csY80" fmla="*/ 49019 h 1170387"/>
                <a:gd name="csX81" fmla="*/ 747380 w 970990"/>
                <a:gd name="csY81" fmla="*/ 42892 h 1170387"/>
                <a:gd name="csX82" fmla="*/ 750446 w 970990"/>
                <a:gd name="csY82" fmla="*/ 39827 h 1170387"/>
                <a:gd name="csX83" fmla="*/ 759632 w 970990"/>
                <a:gd name="csY83" fmla="*/ 45957 h 1170387"/>
                <a:gd name="csX84" fmla="*/ 774951 w 970990"/>
                <a:gd name="csY84" fmla="*/ 52084 h 1170387"/>
                <a:gd name="csX85" fmla="*/ 793325 w 970990"/>
                <a:gd name="csY85" fmla="*/ 49019 h 1170387"/>
                <a:gd name="csX86" fmla="*/ 796391 w 970990"/>
                <a:gd name="csY86" fmla="*/ 45957 h 1170387"/>
                <a:gd name="csX87" fmla="*/ 802517 w 970990"/>
                <a:gd name="csY87" fmla="*/ 36765 h 1170387"/>
                <a:gd name="csX88" fmla="*/ 808644 w 970990"/>
                <a:gd name="csY88" fmla="*/ 33700 h 1170387"/>
                <a:gd name="csX89" fmla="*/ 811704 w 970990"/>
                <a:gd name="csY89" fmla="*/ 30638 h 1170387"/>
                <a:gd name="csX90" fmla="*/ 820896 w 970990"/>
                <a:gd name="csY90" fmla="*/ 39827 h 1170387"/>
                <a:gd name="csX91" fmla="*/ 833149 w 970990"/>
                <a:gd name="csY91" fmla="*/ 55146 h 1170387"/>
                <a:gd name="csX92" fmla="*/ 845402 w 970990"/>
                <a:gd name="csY92" fmla="*/ 67403 h 1170387"/>
                <a:gd name="csX93" fmla="*/ 854589 w 970990"/>
                <a:gd name="csY93" fmla="*/ 67403 h 1170387"/>
                <a:gd name="csX94" fmla="*/ 851522 w 970990"/>
                <a:gd name="csY94" fmla="*/ 70465 h 1170387"/>
                <a:gd name="csX95" fmla="*/ 860715 w 970990"/>
                <a:gd name="csY95" fmla="*/ 110295 h 1170387"/>
                <a:gd name="csX96" fmla="*/ 866841 w 970990"/>
                <a:gd name="csY96" fmla="*/ 128679 h 1170387"/>
                <a:gd name="csX97" fmla="*/ 882154 w 970990"/>
                <a:gd name="csY97" fmla="*/ 150125 h 1170387"/>
                <a:gd name="csX98" fmla="*/ 897473 w 970990"/>
                <a:gd name="csY98" fmla="*/ 165445 h 1170387"/>
                <a:gd name="csX99" fmla="*/ 909726 w 970990"/>
                <a:gd name="csY99" fmla="*/ 183829 h 1170387"/>
                <a:gd name="csX100" fmla="*/ 906660 w 970990"/>
                <a:gd name="csY100" fmla="*/ 196083 h 1170387"/>
                <a:gd name="csX101" fmla="*/ 894407 w 970990"/>
                <a:gd name="csY101" fmla="*/ 214467 h 1170387"/>
                <a:gd name="csX102" fmla="*/ 860715 w 970990"/>
                <a:gd name="csY102" fmla="*/ 226721 h 1170387"/>
                <a:gd name="csX103" fmla="*/ 851522 w 970990"/>
                <a:gd name="csY103" fmla="*/ 242040 h 1170387"/>
                <a:gd name="csX104" fmla="*/ 842336 w 970990"/>
                <a:gd name="csY104" fmla="*/ 269616 h 1170387"/>
                <a:gd name="csX105" fmla="*/ 830083 w 970990"/>
                <a:gd name="csY105" fmla="*/ 272678 h 1170387"/>
                <a:gd name="csX106" fmla="*/ 820896 w 970990"/>
                <a:gd name="csY106" fmla="*/ 278808 h 1170387"/>
                <a:gd name="csX107" fmla="*/ 805577 w 970990"/>
                <a:gd name="csY107" fmla="*/ 288000 h 1170387"/>
                <a:gd name="csX108" fmla="*/ 793325 w 970990"/>
                <a:gd name="csY108" fmla="*/ 297190 h 1170387"/>
                <a:gd name="csX109" fmla="*/ 774951 w 970990"/>
                <a:gd name="csY109" fmla="*/ 306382 h 1170387"/>
                <a:gd name="csX110" fmla="*/ 624858 w 970990"/>
                <a:gd name="csY110" fmla="*/ 321701 h 1170387"/>
                <a:gd name="csX111" fmla="*/ 339996 w 970990"/>
                <a:gd name="csY111" fmla="*/ 340085 h 1170387"/>
                <a:gd name="csX112" fmla="*/ 344472 w 970990"/>
                <a:gd name="csY112" fmla="*/ 360232 h 1170387"/>
                <a:gd name="csX113" fmla="*/ 343826 w 970990"/>
                <a:gd name="csY113" fmla="*/ 357019 h 1170387"/>
                <a:gd name="csX114" fmla="*/ 340828 w 970990"/>
                <a:gd name="csY114" fmla="*/ 342120 h 1170387"/>
                <a:gd name="csX115" fmla="*/ 626080 w 970990"/>
                <a:gd name="csY115" fmla="*/ 324080 h 1170387"/>
                <a:gd name="csX116" fmla="*/ 970990 w 970990"/>
                <a:gd name="csY116" fmla="*/ 288003 h 1170387"/>
                <a:gd name="csX117" fmla="*/ 970990 w 970990"/>
                <a:gd name="csY117" fmla="*/ 318926 h 1170387"/>
                <a:gd name="csX118" fmla="*/ 968390 w 970990"/>
                <a:gd name="csY118" fmla="*/ 318926 h 1170387"/>
                <a:gd name="csX119" fmla="*/ 958020 w 970990"/>
                <a:gd name="csY119" fmla="*/ 324080 h 1170387"/>
                <a:gd name="csX120" fmla="*/ 950242 w 970990"/>
                <a:gd name="csY120" fmla="*/ 336966 h 1170387"/>
                <a:gd name="csX121" fmla="*/ 947650 w 970990"/>
                <a:gd name="csY121" fmla="*/ 347274 h 1170387"/>
                <a:gd name="csX122" fmla="*/ 919125 w 970990"/>
                <a:gd name="csY122" fmla="*/ 352428 h 1170387"/>
                <a:gd name="csX123" fmla="*/ 906155 w 970990"/>
                <a:gd name="csY123" fmla="*/ 367891 h 1170387"/>
                <a:gd name="csX124" fmla="*/ 895785 w 970990"/>
                <a:gd name="csY124" fmla="*/ 378199 h 1170387"/>
                <a:gd name="csX125" fmla="*/ 888000 w 970990"/>
                <a:gd name="csY125" fmla="*/ 367891 h 1170387"/>
                <a:gd name="csX126" fmla="*/ 880222 w 970990"/>
                <a:gd name="csY126" fmla="*/ 367891 h 1170387"/>
                <a:gd name="csX127" fmla="*/ 869852 w 970990"/>
                <a:gd name="csY127" fmla="*/ 383353 h 1170387"/>
                <a:gd name="csX128" fmla="*/ 864660 w 970990"/>
                <a:gd name="csY128" fmla="*/ 393661 h 1170387"/>
                <a:gd name="csX129" fmla="*/ 851697 w 970990"/>
                <a:gd name="csY129" fmla="*/ 401391 h 1170387"/>
                <a:gd name="csX130" fmla="*/ 763529 w 970990"/>
                <a:gd name="csY130" fmla="*/ 452932 h 1170387"/>
                <a:gd name="csX131" fmla="*/ 755744 w 970990"/>
                <a:gd name="csY131" fmla="*/ 463240 h 1170387"/>
                <a:gd name="csX132" fmla="*/ 758336 w 970990"/>
                <a:gd name="csY132" fmla="*/ 473548 h 1170387"/>
                <a:gd name="csX133" fmla="*/ 747966 w 970990"/>
                <a:gd name="csY133" fmla="*/ 481281 h 1170387"/>
                <a:gd name="csX134" fmla="*/ 740189 w 970990"/>
                <a:gd name="csY134" fmla="*/ 481281 h 1170387"/>
                <a:gd name="csX135" fmla="*/ 729811 w 970990"/>
                <a:gd name="csY135" fmla="*/ 491589 h 1170387"/>
                <a:gd name="csX136" fmla="*/ 729811 w 970990"/>
                <a:gd name="csY136" fmla="*/ 499319 h 1170387"/>
                <a:gd name="csX137" fmla="*/ 727219 w 970990"/>
                <a:gd name="csY137" fmla="*/ 514781 h 1170387"/>
                <a:gd name="csX138" fmla="*/ 727219 w 970990"/>
                <a:gd name="csY138" fmla="*/ 517359 h 1170387"/>
                <a:gd name="csX139" fmla="*/ 231491 w 970990"/>
                <a:gd name="csY139" fmla="*/ 555581 h 1170387"/>
                <a:gd name="csX140" fmla="*/ 126193 w 970990"/>
                <a:gd name="csY140" fmla="*/ 563700 h 1170387"/>
                <a:gd name="csX141" fmla="*/ 339999 w 970990"/>
                <a:gd name="csY141" fmla="*/ 548427 h 1170387"/>
                <a:gd name="csX142" fmla="*/ 339999 w 970990"/>
                <a:gd name="csY142" fmla="*/ 569869 h 1170387"/>
                <a:gd name="csX143" fmla="*/ 336937 w 970990"/>
                <a:gd name="csY143" fmla="*/ 851747 h 1170387"/>
                <a:gd name="csX144" fmla="*/ 336937 w 970990"/>
                <a:gd name="csY144" fmla="*/ 1001872 h 1170387"/>
                <a:gd name="csX145" fmla="*/ 355316 w 970990"/>
                <a:gd name="csY145" fmla="*/ 1127493 h 1170387"/>
                <a:gd name="csX146" fmla="*/ 352251 w 970990"/>
                <a:gd name="csY146" fmla="*/ 1130556 h 1170387"/>
                <a:gd name="csX147" fmla="*/ 346125 w 970990"/>
                <a:gd name="csY147" fmla="*/ 1136682 h 1170387"/>
                <a:gd name="csX148" fmla="*/ 333873 w 970990"/>
                <a:gd name="csY148" fmla="*/ 1130556 h 1170387"/>
                <a:gd name="csX149" fmla="*/ 327746 w 970990"/>
                <a:gd name="csY149" fmla="*/ 1130556 h 1170387"/>
                <a:gd name="csX150" fmla="*/ 318559 w 970990"/>
                <a:gd name="csY150" fmla="*/ 1130556 h 1170387"/>
                <a:gd name="csX151" fmla="*/ 312432 w 970990"/>
                <a:gd name="csY151" fmla="*/ 1130556 h 1170387"/>
                <a:gd name="csX152" fmla="*/ 300180 w 970990"/>
                <a:gd name="csY152" fmla="*/ 1130556 h 1170387"/>
                <a:gd name="csX153" fmla="*/ 284863 w 970990"/>
                <a:gd name="csY153" fmla="*/ 1136682 h 1170387"/>
                <a:gd name="csX154" fmla="*/ 272610 w 970990"/>
                <a:gd name="csY154" fmla="*/ 1139745 h 1170387"/>
                <a:gd name="csX155" fmla="*/ 263422 w 970990"/>
                <a:gd name="csY155" fmla="*/ 1139745 h 1170387"/>
                <a:gd name="csX156" fmla="*/ 251170 w 970990"/>
                <a:gd name="csY156" fmla="*/ 1139745 h 1170387"/>
                <a:gd name="csX157" fmla="*/ 251170 w 970990"/>
                <a:gd name="csY157" fmla="*/ 1152003 h 1170387"/>
                <a:gd name="csX158" fmla="*/ 241982 w 970990"/>
                <a:gd name="csY158" fmla="*/ 1158129 h 1170387"/>
                <a:gd name="csX159" fmla="*/ 235856 w 970990"/>
                <a:gd name="csY159" fmla="*/ 1161193 h 1170387"/>
                <a:gd name="csX160" fmla="*/ 220539 w 970990"/>
                <a:gd name="csY160" fmla="*/ 1170387 h 1170387"/>
                <a:gd name="csX161" fmla="*/ 217477 w 970990"/>
                <a:gd name="csY161" fmla="*/ 1170387 h 1170387"/>
                <a:gd name="csX162" fmla="*/ 217477 w 970990"/>
                <a:gd name="csY162" fmla="*/ 1158129 h 1170387"/>
                <a:gd name="csX163" fmla="*/ 214412 w 970990"/>
                <a:gd name="csY163" fmla="*/ 1136682 h 1170387"/>
                <a:gd name="csX164" fmla="*/ 205225 w 970990"/>
                <a:gd name="csY164" fmla="*/ 1124430 h 1170387"/>
                <a:gd name="csX165" fmla="*/ 199098 w 970990"/>
                <a:gd name="csY165" fmla="*/ 1112172 h 1170387"/>
                <a:gd name="csX166" fmla="*/ 202160 w 970990"/>
                <a:gd name="csY166" fmla="*/ 1063151 h 1170387"/>
                <a:gd name="csX167" fmla="*/ 3062 w 970990"/>
                <a:gd name="csY167" fmla="*/ 1072340 h 1170387"/>
                <a:gd name="csX168" fmla="*/ 0 w 970990"/>
                <a:gd name="csY168" fmla="*/ 1060088 h 1170387"/>
                <a:gd name="csX169" fmla="*/ 0 w 970990"/>
                <a:gd name="csY169" fmla="*/ 1050893 h 1170387"/>
                <a:gd name="csX170" fmla="*/ 3062 w 970990"/>
                <a:gd name="csY170" fmla="*/ 1044767 h 1170387"/>
                <a:gd name="csX171" fmla="*/ 12250 w 970990"/>
                <a:gd name="csY171" fmla="*/ 1038641 h 1170387"/>
                <a:gd name="csX172" fmla="*/ 12250 w 970990"/>
                <a:gd name="csY172" fmla="*/ 1023320 h 1170387"/>
                <a:gd name="csX173" fmla="*/ 12250 w 970990"/>
                <a:gd name="csY173" fmla="*/ 1017193 h 1170387"/>
                <a:gd name="csX174" fmla="*/ 15314 w 970990"/>
                <a:gd name="csY174" fmla="*/ 1007999 h 1170387"/>
                <a:gd name="csX175" fmla="*/ 18376 w 970990"/>
                <a:gd name="csY175" fmla="*/ 1004936 h 1170387"/>
                <a:gd name="csX176" fmla="*/ 21440 w 970990"/>
                <a:gd name="csY176" fmla="*/ 998809 h 1170387"/>
                <a:gd name="csX177" fmla="*/ 24502 w 970990"/>
                <a:gd name="csY177" fmla="*/ 977362 h 1170387"/>
                <a:gd name="csX178" fmla="*/ 30628 w 970990"/>
                <a:gd name="csY178" fmla="*/ 971236 h 1170387"/>
                <a:gd name="csX179" fmla="*/ 42881 w 970990"/>
                <a:gd name="csY179" fmla="*/ 952852 h 1170387"/>
                <a:gd name="csX180" fmla="*/ 45945 w 970990"/>
                <a:gd name="csY180" fmla="*/ 946725 h 1170387"/>
                <a:gd name="csX181" fmla="*/ 45945 w 970990"/>
                <a:gd name="csY181" fmla="*/ 934467 h 1170387"/>
                <a:gd name="csX182" fmla="*/ 49007 w 970990"/>
                <a:gd name="csY182" fmla="*/ 934467 h 1170387"/>
                <a:gd name="csX183" fmla="*/ 58198 w 970990"/>
                <a:gd name="csY183" fmla="*/ 925278 h 1170387"/>
                <a:gd name="csX184" fmla="*/ 61259 w 970990"/>
                <a:gd name="csY184" fmla="*/ 900768 h 1170387"/>
                <a:gd name="csX185" fmla="*/ 58198 w 970990"/>
                <a:gd name="csY185" fmla="*/ 891573 h 1170387"/>
                <a:gd name="csX186" fmla="*/ 49007 w 970990"/>
                <a:gd name="csY186" fmla="*/ 885447 h 1170387"/>
                <a:gd name="csX187" fmla="*/ 49007 w 970990"/>
                <a:gd name="csY187" fmla="*/ 879320 h 1170387"/>
                <a:gd name="csX188" fmla="*/ 45945 w 970990"/>
                <a:gd name="csY188" fmla="*/ 863999 h 1170387"/>
                <a:gd name="csX189" fmla="*/ 45945 w 970990"/>
                <a:gd name="csY189" fmla="*/ 860936 h 1170387"/>
                <a:gd name="csX190" fmla="*/ 42881 w 970990"/>
                <a:gd name="csY190" fmla="*/ 854810 h 1170387"/>
                <a:gd name="csX191" fmla="*/ 33693 w 970990"/>
                <a:gd name="csY191" fmla="*/ 848684 h 1170387"/>
                <a:gd name="csX192" fmla="*/ 45945 w 970990"/>
                <a:gd name="csY192" fmla="*/ 842552 h 1170387"/>
                <a:gd name="csX193" fmla="*/ 45945 w 970990"/>
                <a:gd name="csY193" fmla="*/ 836426 h 1170387"/>
                <a:gd name="csX194" fmla="*/ 42881 w 970990"/>
                <a:gd name="csY194" fmla="*/ 827236 h 1170387"/>
                <a:gd name="csX195" fmla="*/ 33693 w 970990"/>
                <a:gd name="csY195" fmla="*/ 821105 h 1170387"/>
                <a:gd name="csX196" fmla="*/ 36754 w 970990"/>
                <a:gd name="csY196" fmla="*/ 821105 h 1170387"/>
                <a:gd name="csX197" fmla="*/ 42881 w 970990"/>
                <a:gd name="csY197" fmla="*/ 805789 h 1170387"/>
                <a:gd name="csX198" fmla="*/ 45945 w 970990"/>
                <a:gd name="csY198" fmla="*/ 796594 h 1170387"/>
                <a:gd name="csX199" fmla="*/ 42881 w 970990"/>
                <a:gd name="csY199" fmla="*/ 787405 h 1170387"/>
                <a:gd name="csX200" fmla="*/ 42881 w 970990"/>
                <a:gd name="csY200" fmla="*/ 769021 h 1170387"/>
                <a:gd name="csX201" fmla="*/ 42881 w 970990"/>
                <a:gd name="csY201" fmla="*/ 762895 h 1170387"/>
                <a:gd name="csX202" fmla="*/ 36754 w 970990"/>
                <a:gd name="csY202" fmla="*/ 753700 h 1170387"/>
                <a:gd name="csX203" fmla="*/ 33693 w 970990"/>
                <a:gd name="csY203" fmla="*/ 750637 h 1170387"/>
                <a:gd name="csX204" fmla="*/ 33693 w 970990"/>
                <a:gd name="csY204" fmla="*/ 744510 h 1170387"/>
                <a:gd name="csX205" fmla="*/ 36754 w 970990"/>
                <a:gd name="csY205" fmla="*/ 738384 h 1170387"/>
                <a:gd name="csX206" fmla="*/ 33693 w 970990"/>
                <a:gd name="csY206" fmla="*/ 735321 h 1170387"/>
                <a:gd name="csX207" fmla="*/ 39819 w 970990"/>
                <a:gd name="csY207" fmla="*/ 726126 h 1170387"/>
                <a:gd name="csX208" fmla="*/ 49007 w 970990"/>
                <a:gd name="csY208" fmla="*/ 713874 h 1170387"/>
                <a:gd name="csX209" fmla="*/ 52072 w 970990"/>
                <a:gd name="csY209" fmla="*/ 713874 h 1170387"/>
                <a:gd name="csX210" fmla="*/ 49007 w 970990"/>
                <a:gd name="csY210" fmla="*/ 707742 h 1170387"/>
                <a:gd name="csX211" fmla="*/ 55133 w 970990"/>
                <a:gd name="csY211" fmla="*/ 695490 h 1170387"/>
                <a:gd name="csX212" fmla="*/ 61259 w 970990"/>
                <a:gd name="csY212" fmla="*/ 686295 h 1170387"/>
                <a:gd name="csX213" fmla="*/ 55133 w 970990"/>
                <a:gd name="csY213" fmla="*/ 683232 h 1170387"/>
                <a:gd name="csX214" fmla="*/ 58198 w 970990"/>
                <a:gd name="csY214" fmla="*/ 670979 h 1170387"/>
                <a:gd name="csX215" fmla="*/ 67386 w 970990"/>
                <a:gd name="csY215" fmla="*/ 661785 h 1170387"/>
                <a:gd name="csX216" fmla="*/ 82703 w 970990"/>
                <a:gd name="csY216" fmla="*/ 643406 h 1170387"/>
                <a:gd name="csX217" fmla="*/ 91891 w 970990"/>
                <a:gd name="csY217" fmla="*/ 628085 h 1170387"/>
                <a:gd name="csX218" fmla="*/ 91891 w 970990"/>
                <a:gd name="csY218" fmla="*/ 615827 h 1170387"/>
                <a:gd name="csX219" fmla="*/ 98017 w 970990"/>
                <a:gd name="csY219" fmla="*/ 600511 h 1170387"/>
                <a:gd name="csX220" fmla="*/ 101079 w 970990"/>
                <a:gd name="csY220" fmla="*/ 600511 h 1170387"/>
                <a:gd name="csX221" fmla="*/ 107205 w 970990"/>
                <a:gd name="csY221" fmla="*/ 594380 h 1170387"/>
                <a:gd name="csX222" fmla="*/ 110269 w 970990"/>
                <a:gd name="csY222" fmla="*/ 585190 h 1170387"/>
                <a:gd name="csX223" fmla="*/ 116396 w 970990"/>
                <a:gd name="csY223" fmla="*/ 579064 h 1170387"/>
                <a:gd name="csX224" fmla="*/ 128648 w 970990"/>
                <a:gd name="csY224" fmla="*/ 572938 h 1170387"/>
                <a:gd name="csX225" fmla="*/ 125583 w 970990"/>
                <a:gd name="csY225" fmla="*/ 563743 h 1170387"/>
                <a:gd name="csX226" fmla="*/ 125591 w 970990"/>
                <a:gd name="csY226" fmla="*/ 563743 h 1170387"/>
                <a:gd name="csX227" fmla="*/ 126237 w 970990"/>
                <a:gd name="csY227" fmla="*/ 562780 h 1170387"/>
                <a:gd name="csX228" fmla="*/ 130774 w 970990"/>
                <a:gd name="csY228" fmla="*/ 556014 h 1170387"/>
                <a:gd name="csX229" fmla="*/ 138552 w 970990"/>
                <a:gd name="csY229" fmla="*/ 543130 h 1170387"/>
                <a:gd name="csX230" fmla="*/ 138552 w 970990"/>
                <a:gd name="csY230" fmla="*/ 525089 h 1170387"/>
                <a:gd name="csX231" fmla="*/ 138552 w 970990"/>
                <a:gd name="csY231" fmla="*/ 512205 h 1170387"/>
                <a:gd name="csX232" fmla="*/ 146330 w 970990"/>
                <a:gd name="csY232" fmla="*/ 499319 h 1170387"/>
                <a:gd name="csX233" fmla="*/ 156707 w 970990"/>
                <a:gd name="csY233" fmla="*/ 491589 h 1170387"/>
                <a:gd name="csX234" fmla="*/ 156707 w 970990"/>
                <a:gd name="csY234" fmla="*/ 486435 h 1170387"/>
                <a:gd name="csX235" fmla="*/ 159299 w 970990"/>
                <a:gd name="csY235" fmla="*/ 481281 h 1170387"/>
                <a:gd name="csX236" fmla="*/ 159299 w 970990"/>
                <a:gd name="csY236" fmla="*/ 468394 h 1170387"/>
                <a:gd name="csX237" fmla="*/ 167077 w 970990"/>
                <a:gd name="csY237" fmla="*/ 465818 h 1170387"/>
                <a:gd name="csX238" fmla="*/ 172262 w 970990"/>
                <a:gd name="csY238" fmla="*/ 458086 h 1170387"/>
                <a:gd name="csX239" fmla="*/ 174855 w 970990"/>
                <a:gd name="csY239" fmla="*/ 452932 h 1170387"/>
                <a:gd name="csX240" fmla="*/ 177447 w 970990"/>
                <a:gd name="csY240" fmla="*/ 447778 h 1170387"/>
                <a:gd name="csX241" fmla="*/ 177447 w 970990"/>
                <a:gd name="csY241" fmla="*/ 437470 h 1170387"/>
                <a:gd name="csX242" fmla="*/ 174855 w 970990"/>
                <a:gd name="csY242" fmla="*/ 437470 h 1170387"/>
                <a:gd name="csX243" fmla="*/ 177447 w 970990"/>
                <a:gd name="csY243" fmla="*/ 429740 h 1170387"/>
                <a:gd name="csX244" fmla="*/ 182639 w 970990"/>
                <a:gd name="csY244" fmla="*/ 422007 h 1170387"/>
                <a:gd name="csX245" fmla="*/ 185232 w 970990"/>
                <a:gd name="csY245" fmla="*/ 416853 h 1170387"/>
                <a:gd name="csX246" fmla="*/ 180047 w 970990"/>
                <a:gd name="csY246" fmla="*/ 406545 h 1170387"/>
                <a:gd name="csX247" fmla="*/ 177447 w 970990"/>
                <a:gd name="csY247" fmla="*/ 403969 h 1170387"/>
                <a:gd name="csX248" fmla="*/ 180047 w 970990"/>
                <a:gd name="csY248" fmla="*/ 398815 h 1170387"/>
                <a:gd name="csX249" fmla="*/ 185232 w 970990"/>
                <a:gd name="csY249" fmla="*/ 396237 h 1170387"/>
                <a:gd name="csX250" fmla="*/ 187825 w 970990"/>
                <a:gd name="csY250" fmla="*/ 388507 h 1170387"/>
                <a:gd name="csX251" fmla="*/ 187825 w 970990"/>
                <a:gd name="csY251" fmla="*/ 380775 h 1170387"/>
                <a:gd name="csX252" fmla="*/ 187825 w 970990"/>
                <a:gd name="csY252" fmla="*/ 379809 h 1170387"/>
                <a:gd name="csX253" fmla="*/ 187825 w 970990"/>
                <a:gd name="csY253" fmla="*/ 373299 h 1170387"/>
                <a:gd name="csX254" fmla="*/ 186848 w 970990"/>
                <a:gd name="csY254" fmla="*/ 373788 h 1170387"/>
                <a:gd name="csX255" fmla="*/ 186848 w 970990"/>
                <a:gd name="csY255" fmla="*/ 370723 h 1170387"/>
                <a:gd name="csX256" fmla="*/ 186848 w 970990"/>
                <a:gd name="csY256" fmla="*/ 361531 h 1170387"/>
                <a:gd name="csX257" fmla="*/ 186848 w 970990"/>
                <a:gd name="csY257" fmla="*/ 358466 h 1170387"/>
                <a:gd name="csX258" fmla="*/ 199095 w 970990"/>
                <a:gd name="csY258" fmla="*/ 358466 h 1170387"/>
                <a:gd name="csX259" fmla="*/ 202161 w 970990"/>
                <a:gd name="csY259" fmla="*/ 358466 h 1170387"/>
                <a:gd name="csX260" fmla="*/ 208287 w 970990"/>
                <a:gd name="csY260" fmla="*/ 355404 h 1170387"/>
                <a:gd name="csX261" fmla="*/ 217474 w 970990"/>
                <a:gd name="csY261" fmla="*/ 355404 h 1170387"/>
                <a:gd name="csX262" fmla="*/ 223600 w 970990"/>
                <a:gd name="csY262" fmla="*/ 352339 h 1170387"/>
                <a:gd name="csX263" fmla="*/ 229727 w 970990"/>
                <a:gd name="csY263" fmla="*/ 343147 h 1170387"/>
                <a:gd name="csX264" fmla="*/ 229727 w 970990"/>
                <a:gd name="csY264" fmla="*/ 327828 h 1170387"/>
                <a:gd name="csX265" fmla="*/ 229727 w 970990"/>
                <a:gd name="csY265" fmla="*/ 318639 h 1170387"/>
                <a:gd name="csX266" fmla="*/ 229727 w 970990"/>
                <a:gd name="csY266" fmla="*/ 312509 h 1170387"/>
                <a:gd name="csX267" fmla="*/ 217474 w 970990"/>
                <a:gd name="csY267" fmla="*/ 306382 h 1170387"/>
                <a:gd name="csX268" fmla="*/ 217474 w 970990"/>
                <a:gd name="csY268" fmla="*/ 297190 h 1170387"/>
                <a:gd name="csX269" fmla="*/ 220540 w 970990"/>
                <a:gd name="csY269" fmla="*/ 288000 h 1170387"/>
                <a:gd name="csX270" fmla="*/ 229727 w 970990"/>
                <a:gd name="csY270" fmla="*/ 284935 h 1170387"/>
                <a:gd name="csX271" fmla="*/ 238919 w 970990"/>
                <a:gd name="csY271" fmla="*/ 275743 h 1170387"/>
                <a:gd name="csX272" fmla="*/ 245046 w 970990"/>
                <a:gd name="csY272" fmla="*/ 272678 h 1170387"/>
                <a:gd name="csX273" fmla="*/ 257292 w 970990"/>
                <a:gd name="csY273" fmla="*/ 278808 h 1170387"/>
                <a:gd name="csX274" fmla="*/ 269545 w 970990"/>
                <a:gd name="csY274" fmla="*/ 288000 h 1170387"/>
                <a:gd name="csX275" fmla="*/ 278738 w 970990"/>
                <a:gd name="csY275" fmla="*/ 288000 h 1170387"/>
                <a:gd name="csX276" fmla="*/ 287924 w 970990"/>
                <a:gd name="csY276" fmla="*/ 288000 h 1170387"/>
                <a:gd name="csX277" fmla="*/ 294051 w 970990"/>
                <a:gd name="csY277" fmla="*/ 284935 h 1170387"/>
                <a:gd name="csX278" fmla="*/ 287924 w 970990"/>
                <a:gd name="csY278" fmla="*/ 269616 h 1170387"/>
                <a:gd name="csX279" fmla="*/ 287924 w 970990"/>
                <a:gd name="csY279" fmla="*/ 254297 h 1170387"/>
                <a:gd name="csX280" fmla="*/ 297117 w 970990"/>
                <a:gd name="csY280" fmla="*/ 248170 h 1170387"/>
                <a:gd name="csX281" fmla="*/ 315490 w 970990"/>
                <a:gd name="csY281" fmla="*/ 242040 h 1170387"/>
                <a:gd name="csX282" fmla="*/ 321617 w 970990"/>
                <a:gd name="csY282" fmla="*/ 238978 h 1170387"/>
                <a:gd name="csX283" fmla="*/ 318556 w 970990"/>
                <a:gd name="csY283" fmla="*/ 229786 h 1170387"/>
                <a:gd name="csX284" fmla="*/ 318556 w 970990"/>
                <a:gd name="csY284" fmla="*/ 220594 h 1170387"/>
                <a:gd name="csX285" fmla="*/ 318556 w 970990"/>
                <a:gd name="csY285" fmla="*/ 217532 h 1170387"/>
                <a:gd name="csX286" fmla="*/ 318556 w 970990"/>
                <a:gd name="csY286" fmla="*/ 205275 h 1170387"/>
                <a:gd name="csX287" fmla="*/ 327743 w 970990"/>
                <a:gd name="csY287" fmla="*/ 202213 h 1170387"/>
                <a:gd name="csX288" fmla="*/ 336936 w 970990"/>
                <a:gd name="csY288" fmla="*/ 202213 h 1170387"/>
                <a:gd name="csX289" fmla="*/ 336936 w 970990"/>
                <a:gd name="csY289" fmla="*/ 186894 h 1170387"/>
                <a:gd name="csX290" fmla="*/ 361441 w 970990"/>
                <a:gd name="csY290" fmla="*/ 186894 h 1170387"/>
                <a:gd name="csX291" fmla="*/ 370628 w 970990"/>
                <a:gd name="csY291" fmla="*/ 174637 h 1170387"/>
                <a:gd name="csX292" fmla="*/ 379814 w 970990"/>
                <a:gd name="csY292" fmla="*/ 174637 h 1170387"/>
                <a:gd name="csX293" fmla="*/ 395133 w 970990"/>
                <a:gd name="csY293" fmla="*/ 174637 h 1170387"/>
                <a:gd name="csX294" fmla="*/ 404320 w 970990"/>
                <a:gd name="csY294" fmla="*/ 183829 h 1170387"/>
                <a:gd name="csX295" fmla="*/ 416573 w 970990"/>
                <a:gd name="csY295" fmla="*/ 189956 h 1170387"/>
                <a:gd name="csX296" fmla="*/ 419639 w 970990"/>
                <a:gd name="csY296" fmla="*/ 186894 h 1170387"/>
                <a:gd name="csX297" fmla="*/ 419639 w 970990"/>
                <a:gd name="csY297" fmla="*/ 174637 h 1170387"/>
                <a:gd name="csX298" fmla="*/ 431886 w 970990"/>
                <a:gd name="csY298" fmla="*/ 171572 h 1170387"/>
                <a:gd name="csX299" fmla="*/ 438012 w 970990"/>
                <a:gd name="csY299" fmla="*/ 168510 h 1170387"/>
                <a:gd name="csX300" fmla="*/ 450265 w 970990"/>
                <a:gd name="csY300" fmla="*/ 168510 h 1170387"/>
                <a:gd name="csX301" fmla="*/ 456391 w 970990"/>
                <a:gd name="csY301" fmla="*/ 174637 h 1170387"/>
                <a:gd name="csX302" fmla="*/ 468644 w 970990"/>
                <a:gd name="csY302" fmla="*/ 177702 h 1170387"/>
                <a:gd name="csX303" fmla="*/ 471710 w 970990"/>
                <a:gd name="csY303" fmla="*/ 168510 h 1170387"/>
                <a:gd name="csX304" fmla="*/ 471710 w 970990"/>
                <a:gd name="csY304" fmla="*/ 156252 h 1170387"/>
                <a:gd name="csX305" fmla="*/ 480897 w 970990"/>
                <a:gd name="csY305" fmla="*/ 147064 h 1170387"/>
                <a:gd name="csX306" fmla="*/ 483963 w 970990"/>
                <a:gd name="csY306" fmla="*/ 134806 h 1170387"/>
                <a:gd name="csX307" fmla="*/ 490083 w 970990"/>
                <a:gd name="csY307" fmla="*/ 134806 h 1170387"/>
                <a:gd name="csX308" fmla="*/ 493149 w 970990"/>
                <a:gd name="csY308" fmla="*/ 147064 h 1170387"/>
                <a:gd name="csX309" fmla="*/ 502336 w 970990"/>
                <a:gd name="csY309" fmla="*/ 156252 h 1170387"/>
                <a:gd name="csX310" fmla="*/ 505402 w 970990"/>
                <a:gd name="csY310" fmla="*/ 159318 h 1170387"/>
                <a:gd name="csX311" fmla="*/ 523781 w 970990"/>
                <a:gd name="csY311" fmla="*/ 156252 h 1170387"/>
                <a:gd name="csX312" fmla="*/ 529908 w 970990"/>
                <a:gd name="csY312" fmla="*/ 143998 h 1170387"/>
                <a:gd name="csX313" fmla="*/ 529908 w 970990"/>
                <a:gd name="csY313" fmla="*/ 134806 h 1170387"/>
                <a:gd name="csX314" fmla="*/ 539094 w 970990"/>
                <a:gd name="csY314" fmla="*/ 119487 h 1170387"/>
                <a:gd name="csX315" fmla="*/ 548287 w 970990"/>
                <a:gd name="csY315" fmla="*/ 119487 h 1170387"/>
                <a:gd name="csX316" fmla="*/ 554407 w 970990"/>
                <a:gd name="csY316" fmla="*/ 113360 h 1170387"/>
                <a:gd name="csX317" fmla="*/ 560534 w 970990"/>
                <a:gd name="csY317" fmla="*/ 101106 h 1170387"/>
                <a:gd name="csX318" fmla="*/ 566660 w 970990"/>
                <a:gd name="csY318" fmla="*/ 88849 h 1170387"/>
                <a:gd name="csX319" fmla="*/ 566660 w 970990"/>
                <a:gd name="csY319" fmla="*/ 76595 h 1170387"/>
                <a:gd name="csX320" fmla="*/ 569726 w 970990"/>
                <a:gd name="csY320" fmla="*/ 70465 h 1170387"/>
                <a:gd name="csX321" fmla="*/ 569726 w 970990"/>
                <a:gd name="csY321" fmla="*/ 64338 h 1170387"/>
                <a:gd name="csX322" fmla="*/ 572787 w 970990"/>
                <a:gd name="csY322" fmla="*/ 61276 h 1170387"/>
                <a:gd name="csX323" fmla="*/ 597292 w 970990"/>
                <a:gd name="csY323" fmla="*/ 58211 h 1170387"/>
                <a:gd name="csX324" fmla="*/ 609545 w 970990"/>
                <a:gd name="csY324" fmla="*/ 52084 h 1170387"/>
                <a:gd name="csX325" fmla="*/ 621798 w 970990"/>
                <a:gd name="csY325" fmla="*/ 52084 h 1170387"/>
                <a:gd name="csX326" fmla="*/ 627924 w 970990"/>
                <a:gd name="csY326" fmla="*/ 45957 h 1170387"/>
                <a:gd name="csX327" fmla="*/ 624858 w 970990"/>
                <a:gd name="csY327" fmla="*/ 27573 h 1170387"/>
                <a:gd name="csX328" fmla="*/ 627924 w 970990"/>
                <a:gd name="csY328" fmla="*/ 21446 h 1170387"/>
                <a:gd name="csX329" fmla="*/ 621798 w 970990"/>
                <a:gd name="csY329" fmla="*/ 18381 h 1170387"/>
                <a:gd name="csX330" fmla="*/ 618731 w 970990"/>
                <a:gd name="csY330" fmla="*/ 6127 h 1170387"/>
                <a:gd name="csX331" fmla="*/ 624858 w 970990"/>
                <a:gd name="csY331" fmla="*/ 3062 h 1170387"/>
                <a:gd name="csX332" fmla="*/ 640177 w 970990"/>
                <a:gd name="csY332" fmla="*/ 9189 h 1170387"/>
                <a:gd name="csX333" fmla="*/ 655490 w 970990"/>
                <a:gd name="csY333" fmla="*/ 3062 h 11703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Lst>
              <a:rect l="l" t="t" r="r" b="b"/>
              <a:pathLst>
                <a:path w="970990" h="1170387">
                  <a:moveTo>
                    <a:pt x="603689" y="528576"/>
                  </a:moveTo>
                  <a:lnTo>
                    <a:pt x="609547" y="563745"/>
                  </a:lnTo>
                  <a:lnTo>
                    <a:pt x="630990" y="652597"/>
                  </a:lnTo>
                  <a:lnTo>
                    <a:pt x="661621" y="756768"/>
                  </a:lnTo>
                  <a:lnTo>
                    <a:pt x="667748" y="781276"/>
                  </a:lnTo>
                  <a:lnTo>
                    <a:pt x="689187" y="818043"/>
                  </a:lnTo>
                  <a:lnTo>
                    <a:pt x="701441" y="833361"/>
                  </a:lnTo>
                  <a:lnTo>
                    <a:pt x="701441" y="845620"/>
                  </a:lnTo>
                  <a:lnTo>
                    <a:pt x="704502" y="857874"/>
                  </a:lnTo>
                  <a:lnTo>
                    <a:pt x="710629" y="864002"/>
                  </a:lnTo>
                  <a:lnTo>
                    <a:pt x="707567" y="876256"/>
                  </a:lnTo>
                  <a:lnTo>
                    <a:pt x="692252" y="885446"/>
                  </a:lnTo>
                  <a:lnTo>
                    <a:pt x="704502" y="891578"/>
                  </a:lnTo>
                  <a:lnTo>
                    <a:pt x="701441" y="903833"/>
                  </a:lnTo>
                  <a:lnTo>
                    <a:pt x="692252" y="909960"/>
                  </a:lnTo>
                  <a:lnTo>
                    <a:pt x="692252" y="925277"/>
                  </a:lnTo>
                  <a:lnTo>
                    <a:pt x="698376" y="949791"/>
                  </a:lnTo>
                  <a:lnTo>
                    <a:pt x="704502" y="958981"/>
                  </a:lnTo>
                  <a:lnTo>
                    <a:pt x="707567" y="974299"/>
                  </a:lnTo>
                  <a:lnTo>
                    <a:pt x="701441" y="980426"/>
                  </a:lnTo>
                  <a:lnTo>
                    <a:pt x="698376" y="986553"/>
                  </a:lnTo>
                  <a:lnTo>
                    <a:pt x="704502" y="995749"/>
                  </a:lnTo>
                  <a:lnTo>
                    <a:pt x="707567" y="1004939"/>
                  </a:lnTo>
                  <a:lnTo>
                    <a:pt x="719818" y="1020257"/>
                  </a:lnTo>
                  <a:lnTo>
                    <a:pt x="722883" y="1023321"/>
                  </a:lnTo>
                  <a:lnTo>
                    <a:pt x="493153" y="1041702"/>
                  </a:lnTo>
                  <a:lnTo>
                    <a:pt x="468649" y="1047834"/>
                  </a:lnTo>
                  <a:lnTo>
                    <a:pt x="447206" y="1053961"/>
                  </a:lnTo>
                  <a:lnTo>
                    <a:pt x="438018" y="1057025"/>
                  </a:lnTo>
                  <a:lnTo>
                    <a:pt x="438018" y="1066215"/>
                  </a:lnTo>
                  <a:lnTo>
                    <a:pt x="444145" y="1072342"/>
                  </a:lnTo>
                  <a:lnTo>
                    <a:pt x="456395" y="1087660"/>
                  </a:lnTo>
                  <a:lnTo>
                    <a:pt x="459460" y="1102983"/>
                  </a:lnTo>
                  <a:lnTo>
                    <a:pt x="471711" y="1124427"/>
                  </a:lnTo>
                  <a:lnTo>
                    <a:pt x="468649" y="1127491"/>
                  </a:lnTo>
                  <a:lnTo>
                    <a:pt x="456395" y="1130554"/>
                  </a:lnTo>
                  <a:lnTo>
                    <a:pt x="453333" y="1130554"/>
                  </a:lnTo>
                  <a:lnTo>
                    <a:pt x="447206" y="1136681"/>
                  </a:lnTo>
                  <a:lnTo>
                    <a:pt x="431891" y="1139745"/>
                  </a:lnTo>
                  <a:lnTo>
                    <a:pt x="419640" y="1142809"/>
                  </a:lnTo>
                  <a:lnTo>
                    <a:pt x="413514" y="1145877"/>
                  </a:lnTo>
                  <a:lnTo>
                    <a:pt x="419640" y="1139745"/>
                  </a:lnTo>
                  <a:lnTo>
                    <a:pt x="419640" y="1136681"/>
                  </a:lnTo>
                  <a:lnTo>
                    <a:pt x="419640" y="1130554"/>
                  </a:lnTo>
                  <a:lnTo>
                    <a:pt x="413514" y="1124427"/>
                  </a:lnTo>
                  <a:lnTo>
                    <a:pt x="407387" y="1121364"/>
                  </a:lnTo>
                  <a:lnTo>
                    <a:pt x="404325" y="1118300"/>
                  </a:lnTo>
                  <a:lnTo>
                    <a:pt x="401263" y="1112173"/>
                  </a:lnTo>
                  <a:lnTo>
                    <a:pt x="404325" y="1106046"/>
                  </a:lnTo>
                  <a:lnTo>
                    <a:pt x="404325" y="1096856"/>
                  </a:lnTo>
                  <a:lnTo>
                    <a:pt x="401263" y="1090723"/>
                  </a:lnTo>
                  <a:lnTo>
                    <a:pt x="392071" y="1093787"/>
                  </a:lnTo>
                  <a:lnTo>
                    <a:pt x="385947" y="1099919"/>
                  </a:lnTo>
                  <a:lnTo>
                    <a:pt x="382882" y="1112173"/>
                  </a:lnTo>
                  <a:lnTo>
                    <a:pt x="385947" y="1124427"/>
                  </a:lnTo>
                  <a:lnTo>
                    <a:pt x="382882" y="1133618"/>
                  </a:lnTo>
                  <a:lnTo>
                    <a:pt x="370632" y="1130554"/>
                  </a:lnTo>
                  <a:lnTo>
                    <a:pt x="361443" y="1127491"/>
                  </a:lnTo>
                  <a:lnTo>
                    <a:pt x="355316" y="1127491"/>
                  </a:lnTo>
                  <a:lnTo>
                    <a:pt x="336939" y="1001876"/>
                  </a:lnTo>
                  <a:lnTo>
                    <a:pt x="336939" y="851747"/>
                  </a:lnTo>
                  <a:lnTo>
                    <a:pt x="340001" y="569872"/>
                  </a:lnTo>
                  <a:lnTo>
                    <a:pt x="340001" y="548427"/>
                  </a:lnTo>
                  <a:close/>
                  <a:moveTo>
                    <a:pt x="603424" y="526982"/>
                  </a:moveTo>
                  <a:lnTo>
                    <a:pt x="624863" y="526982"/>
                  </a:lnTo>
                  <a:lnTo>
                    <a:pt x="603689" y="528576"/>
                  </a:lnTo>
                  <a:close/>
                  <a:moveTo>
                    <a:pt x="345967" y="367661"/>
                  </a:moveTo>
                  <a:lnTo>
                    <a:pt x="273575" y="369110"/>
                  </a:lnTo>
                  <a:lnTo>
                    <a:pt x="295510" y="368741"/>
                  </a:lnTo>
                  <a:cubicBezTo>
                    <a:pt x="310153" y="368494"/>
                    <a:pt x="326888" y="368213"/>
                    <a:pt x="346013" y="367891"/>
                  </a:cubicBezTo>
                  <a:close/>
                  <a:moveTo>
                    <a:pt x="658556" y="0"/>
                  </a:moveTo>
                  <a:lnTo>
                    <a:pt x="673869" y="12254"/>
                  </a:lnTo>
                  <a:lnTo>
                    <a:pt x="686122" y="21446"/>
                  </a:lnTo>
                  <a:lnTo>
                    <a:pt x="692248" y="33700"/>
                  </a:lnTo>
                  <a:lnTo>
                    <a:pt x="695308" y="39827"/>
                  </a:lnTo>
                  <a:lnTo>
                    <a:pt x="710627" y="42892"/>
                  </a:lnTo>
                  <a:lnTo>
                    <a:pt x="719814" y="45957"/>
                  </a:lnTo>
                  <a:lnTo>
                    <a:pt x="725940" y="49019"/>
                  </a:lnTo>
                  <a:lnTo>
                    <a:pt x="732067" y="55146"/>
                  </a:lnTo>
                  <a:lnTo>
                    <a:pt x="741253" y="52084"/>
                  </a:lnTo>
                  <a:lnTo>
                    <a:pt x="741253" y="49019"/>
                  </a:lnTo>
                  <a:lnTo>
                    <a:pt x="747380" y="42892"/>
                  </a:lnTo>
                  <a:lnTo>
                    <a:pt x="750446" y="39827"/>
                  </a:lnTo>
                  <a:lnTo>
                    <a:pt x="759632" y="45957"/>
                  </a:lnTo>
                  <a:lnTo>
                    <a:pt x="774951" y="52084"/>
                  </a:lnTo>
                  <a:lnTo>
                    <a:pt x="793325" y="49019"/>
                  </a:lnTo>
                  <a:lnTo>
                    <a:pt x="796391" y="45957"/>
                  </a:lnTo>
                  <a:lnTo>
                    <a:pt x="802517" y="36765"/>
                  </a:lnTo>
                  <a:lnTo>
                    <a:pt x="808644" y="33700"/>
                  </a:lnTo>
                  <a:lnTo>
                    <a:pt x="811704" y="30638"/>
                  </a:lnTo>
                  <a:lnTo>
                    <a:pt x="820896" y="39827"/>
                  </a:lnTo>
                  <a:lnTo>
                    <a:pt x="833149" y="55146"/>
                  </a:lnTo>
                  <a:lnTo>
                    <a:pt x="845402" y="67403"/>
                  </a:lnTo>
                  <a:lnTo>
                    <a:pt x="854589" y="67403"/>
                  </a:lnTo>
                  <a:lnTo>
                    <a:pt x="851522" y="70465"/>
                  </a:lnTo>
                  <a:lnTo>
                    <a:pt x="860715" y="110295"/>
                  </a:lnTo>
                  <a:lnTo>
                    <a:pt x="866841" y="128679"/>
                  </a:lnTo>
                  <a:lnTo>
                    <a:pt x="882154" y="150125"/>
                  </a:lnTo>
                  <a:lnTo>
                    <a:pt x="897473" y="165445"/>
                  </a:lnTo>
                  <a:lnTo>
                    <a:pt x="909726" y="183829"/>
                  </a:lnTo>
                  <a:lnTo>
                    <a:pt x="906660" y="196083"/>
                  </a:lnTo>
                  <a:lnTo>
                    <a:pt x="894407" y="214467"/>
                  </a:lnTo>
                  <a:lnTo>
                    <a:pt x="860715" y="226721"/>
                  </a:lnTo>
                  <a:lnTo>
                    <a:pt x="851522" y="242040"/>
                  </a:lnTo>
                  <a:lnTo>
                    <a:pt x="842336" y="269616"/>
                  </a:lnTo>
                  <a:lnTo>
                    <a:pt x="830083" y="272678"/>
                  </a:lnTo>
                  <a:lnTo>
                    <a:pt x="820896" y="278808"/>
                  </a:lnTo>
                  <a:lnTo>
                    <a:pt x="805577" y="288000"/>
                  </a:lnTo>
                  <a:lnTo>
                    <a:pt x="793325" y="297190"/>
                  </a:lnTo>
                  <a:lnTo>
                    <a:pt x="774951" y="306382"/>
                  </a:lnTo>
                  <a:lnTo>
                    <a:pt x="624858" y="321701"/>
                  </a:lnTo>
                  <a:lnTo>
                    <a:pt x="339996" y="340085"/>
                  </a:lnTo>
                  <a:lnTo>
                    <a:pt x="344472" y="360232"/>
                  </a:lnTo>
                  <a:lnTo>
                    <a:pt x="343826" y="357019"/>
                  </a:lnTo>
                  <a:cubicBezTo>
                    <a:pt x="343096" y="353395"/>
                    <a:pt x="342124" y="348563"/>
                    <a:pt x="340828" y="342120"/>
                  </a:cubicBezTo>
                  <a:cubicBezTo>
                    <a:pt x="340828" y="342120"/>
                    <a:pt x="340828" y="342120"/>
                    <a:pt x="626080" y="324080"/>
                  </a:cubicBezTo>
                  <a:lnTo>
                    <a:pt x="970990" y="288003"/>
                  </a:lnTo>
                  <a:cubicBezTo>
                    <a:pt x="970990" y="288003"/>
                    <a:pt x="970990" y="288003"/>
                    <a:pt x="970990" y="318926"/>
                  </a:cubicBezTo>
                  <a:cubicBezTo>
                    <a:pt x="970990" y="318926"/>
                    <a:pt x="970990" y="318926"/>
                    <a:pt x="968390" y="318926"/>
                  </a:cubicBezTo>
                  <a:cubicBezTo>
                    <a:pt x="968390" y="318926"/>
                    <a:pt x="968390" y="318926"/>
                    <a:pt x="958020" y="324080"/>
                  </a:cubicBezTo>
                  <a:cubicBezTo>
                    <a:pt x="958020" y="324080"/>
                    <a:pt x="958020" y="324080"/>
                    <a:pt x="950242" y="336966"/>
                  </a:cubicBezTo>
                  <a:cubicBezTo>
                    <a:pt x="950242" y="336966"/>
                    <a:pt x="950242" y="336966"/>
                    <a:pt x="947650" y="347274"/>
                  </a:cubicBezTo>
                  <a:cubicBezTo>
                    <a:pt x="947650" y="347274"/>
                    <a:pt x="947650" y="347274"/>
                    <a:pt x="919125" y="352428"/>
                  </a:cubicBezTo>
                  <a:cubicBezTo>
                    <a:pt x="919125" y="352428"/>
                    <a:pt x="919125" y="352428"/>
                    <a:pt x="906155" y="367891"/>
                  </a:cubicBezTo>
                  <a:cubicBezTo>
                    <a:pt x="906155" y="367891"/>
                    <a:pt x="906155" y="367891"/>
                    <a:pt x="895785" y="378199"/>
                  </a:cubicBezTo>
                  <a:cubicBezTo>
                    <a:pt x="895785" y="378199"/>
                    <a:pt x="895785" y="378199"/>
                    <a:pt x="888000" y="367891"/>
                  </a:cubicBezTo>
                  <a:cubicBezTo>
                    <a:pt x="888000" y="367891"/>
                    <a:pt x="888000" y="367891"/>
                    <a:pt x="880222" y="367891"/>
                  </a:cubicBezTo>
                  <a:cubicBezTo>
                    <a:pt x="880222" y="367891"/>
                    <a:pt x="880222" y="367891"/>
                    <a:pt x="869852" y="383353"/>
                  </a:cubicBezTo>
                  <a:cubicBezTo>
                    <a:pt x="869852" y="383353"/>
                    <a:pt x="869852" y="383353"/>
                    <a:pt x="864660" y="393661"/>
                  </a:cubicBezTo>
                  <a:cubicBezTo>
                    <a:pt x="864660" y="393661"/>
                    <a:pt x="864660" y="393661"/>
                    <a:pt x="851697" y="401391"/>
                  </a:cubicBezTo>
                  <a:cubicBezTo>
                    <a:pt x="851697" y="401391"/>
                    <a:pt x="851697" y="401391"/>
                    <a:pt x="763529" y="452932"/>
                  </a:cubicBezTo>
                  <a:cubicBezTo>
                    <a:pt x="763529" y="452932"/>
                    <a:pt x="763529" y="452932"/>
                    <a:pt x="755744" y="463240"/>
                  </a:cubicBezTo>
                  <a:cubicBezTo>
                    <a:pt x="755744" y="463240"/>
                    <a:pt x="755744" y="463240"/>
                    <a:pt x="758336" y="473548"/>
                  </a:cubicBezTo>
                  <a:cubicBezTo>
                    <a:pt x="758336" y="473548"/>
                    <a:pt x="758336" y="473548"/>
                    <a:pt x="747966" y="481281"/>
                  </a:cubicBezTo>
                  <a:cubicBezTo>
                    <a:pt x="747966" y="481281"/>
                    <a:pt x="747966" y="481281"/>
                    <a:pt x="740189" y="481281"/>
                  </a:cubicBezTo>
                  <a:cubicBezTo>
                    <a:pt x="740189" y="481281"/>
                    <a:pt x="740189" y="481281"/>
                    <a:pt x="729811" y="491589"/>
                  </a:cubicBezTo>
                  <a:cubicBezTo>
                    <a:pt x="729811" y="491589"/>
                    <a:pt x="729811" y="491589"/>
                    <a:pt x="729811" y="499319"/>
                  </a:cubicBezTo>
                  <a:cubicBezTo>
                    <a:pt x="729811" y="499319"/>
                    <a:pt x="729811" y="499319"/>
                    <a:pt x="727219" y="514781"/>
                  </a:cubicBezTo>
                  <a:cubicBezTo>
                    <a:pt x="727219" y="514781"/>
                    <a:pt x="727219" y="514781"/>
                    <a:pt x="727219" y="517359"/>
                  </a:cubicBezTo>
                  <a:cubicBezTo>
                    <a:pt x="727219" y="517359"/>
                    <a:pt x="727219" y="517359"/>
                    <a:pt x="231491" y="555581"/>
                  </a:cubicBezTo>
                  <a:lnTo>
                    <a:pt x="126193" y="563700"/>
                  </a:lnTo>
                  <a:lnTo>
                    <a:pt x="339999" y="548427"/>
                  </a:lnTo>
                  <a:lnTo>
                    <a:pt x="339999" y="569869"/>
                  </a:lnTo>
                  <a:lnTo>
                    <a:pt x="336937" y="851747"/>
                  </a:lnTo>
                  <a:lnTo>
                    <a:pt x="336937" y="1001872"/>
                  </a:lnTo>
                  <a:lnTo>
                    <a:pt x="355316" y="1127493"/>
                  </a:lnTo>
                  <a:lnTo>
                    <a:pt x="352251" y="1130556"/>
                  </a:lnTo>
                  <a:lnTo>
                    <a:pt x="346125" y="1136682"/>
                  </a:lnTo>
                  <a:lnTo>
                    <a:pt x="333873" y="1130556"/>
                  </a:lnTo>
                  <a:lnTo>
                    <a:pt x="327746" y="1130556"/>
                  </a:lnTo>
                  <a:lnTo>
                    <a:pt x="318559" y="1130556"/>
                  </a:lnTo>
                  <a:lnTo>
                    <a:pt x="312432" y="1130556"/>
                  </a:lnTo>
                  <a:lnTo>
                    <a:pt x="300180" y="1130556"/>
                  </a:lnTo>
                  <a:lnTo>
                    <a:pt x="284863" y="1136682"/>
                  </a:lnTo>
                  <a:lnTo>
                    <a:pt x="272610" y="1139745"/>
                  </a:lnTo>
                  <a:lnTo>
                    <a:pt x="263422" y="1139745"/>
                  </a:lnTo>
                  <a:lnTo>
                    <a:pt x="251170" y="1139745"/>
                  </a:lnTo>
                  <a:lnTo>
                    <a:pt x="251170" y="1152003"/>
                  </a:lnTo>
                  <a:lnTo>
                    <a:pt x="241982" y="1158129"/>
                  </a:lnTo>
                  <a:lnTo>
                    <a:pt x="235856" y="1161193"/>
                  </a:lnTo>
                  <a:lnTo>
                    <a:pt x="220539" y="1170387"/>
                  </a:lnTo>
                  <a:lnTo>
                    <a:pt x="217477" y="1170387"/>
                  </a:lnTo>
                  <a:lnTo>
                    <a:pt x="217477" y="1158129"/>
                  </a:lnTo>
                  <a:lnTo>
                    <a:pt x="214412" y="1136682"/>
                  </a:lnTo>
                  <a:lnTo>
                    <a:pt x="205225" y="1124430"/>
                  </a:lnTo>
                  <a:lnTo>
                    <a:pt x="199098" y="1112172"/>
                  </a:lnTo>
                  <a:lnTo>
                    <a:pt x="202160" y="1063151"/>
                  </a:lnTo>
                  <a:lnTo>
                    <a:pt x="3062" y="1072340"/>
                  </a:lnTo>
                  <a:lnTo>
                    <a:pt x="0" y="1060088"/>
                  </a:lnTo>
                  <a:lnTo>
                    <a:pt x="0" y="1050893"/>
                  </a:lnTo>
                  <a:lnTo>
                    <a:pt x="3062" y="1044767"/>
                  </a:lnTo>
                  <a:lnTo>
                    <a:pt x="12250" y="1038641"/>
                  </a:lnTo>
                  <a:lnTo>
                    <a:pt x="12250" y="1023320"/>
                  </a:lnTo>
                  <a:lnTo>
                    <a:pt x="12250" y="1017193"/>
                  </a:lnTo>
                  <a:lnTo>
                    <a:pt x="15314" y="1007999"/>
                  </a:lnTo>
                  <a:lnTo>
                    <a:pt x="18376" y="1004936"/>
                  </a:lnTo>
                  <a:lnTo>
                    <a:pt x="21440" y="998809"/>
                  </a:lnTo>
                  <a:lnTo>
                    <a:pt x="24502" y="977362"/>
                  </a:lnTo>
                  <a:lnTo>
                    <a:pt x="30628" y="971236"/>
                  </a:lnTo>
                  <a:lnTo>
                    <a:pt x="42881" y="952852"/>
                  </a:lnTo>
                  <a:lnTo>
                    <a:pt x="45945" y="946725"/>
                  </a:lnTo>
                  <a:lnTo>
                    <a:pt x="45945" y="934467"/>
                  </a:lnTo>
                  <a:lnTo>
                    <a:pt x="49007" y="934467"/>
                  </a:lnTo>
                  <a:lnTo>
                    <a:pt x="58198" y="925278"/>
                  </a:lnTo>
                  <a:lnTo>
                    <a:pt x="61259" y="900768"/>
                  </a:lnTo>
                  <a:lnTo>
                    <a:pt x="58198" y="891573"/>
                  </a:lnTo>
                  <a:lnTo>
                    <a:pt x="49007" y="885447"/>
                  </a:lnTo>
                  <a:lnTo>
                    <a:pt x="49007" y="879320"/>
                  </a:lnTo>
                  <a:lnTo>
                    <a:pt x="45945" y="863999"/>
                  </a:lnTo>
                  <a:lnTo>
                    <a:pt x="45945" y="860936"/>
                  </a:lnTo>
                  <a:lnTo>
                    <a:pt x="42881" y="854810"/>
                  </a:lnTo>
                  <a:lnTo>
                    <a:pt x="33693" y="848684"/>
                  </a:lnTo>
                  <a:lnTo>
                    <a:pt x="45945" y="842552"/>
                  </a:lnTo>
                  <a:lnTo>
                    <a:pt x="45945" y="836426"/>
                  </a:lnTo>
                  <a:lnTo>
                    <a:pt x="42881" y="827236"/>
                  </a:lnTo>
                  <a:lnTo>
                    <a:pt x="33693" y="821105"/>
                  </a:lnTo>
                  <a:lnTo>
                    <a:pt x="36754" y="821105"/>
                  </a:lnTo>
                  <a:lnTo>
                    <a:pt x="42881" y="805789"/>
                  </a:lnTo>
                  <a:lnTo>
                    <a:pt x="45945" y="796594"/>
                  </a:lnTo>
                  <a:lnTo>
                    <a:pt x="42881" y="787405"/>
                  </a:lnTo>
                  <a:lnTo>
                    <a:pt x="42881" y="769021"/>
                  </a:lnTo>
                  <a:lnTo>
                    <a:pt x="42881" y="762895"/>
                  </a:lnTo>
                  <a:lnTo>
                    <a:pt x="36754" y="753700"/>
                  </a:lnTo>
                  <a:lnTo>
                    <a:pt x="33693" y="750637"/>
                  </a:lnTo>
                  <a:lnTo>
                    <a:pt x="33693" y="744510"/>
                  </a:lnTo>
                  <a:lnTo>
                    <a:pt x="36754" y="738384"/>
                  </a:lnTo>
                  <a:lnTo>
                    <a:pt x="33693" y="735321"/>
                  </a:lnTo>
                  <a:lnTo>
                    <a:pt x="39819" y="726126"/>
                  </a:lnTo>
                  <a:lnTo>
                    <a:pt x="49007" y="713874"/>
                  </a:lnTo>
                  <a:lnTo>
                    <a:pt x="52072" y="713874"/>
                  </a:lnTo>
                  <a:lnTo>
                    <a:pt x="49007" y="707742"/>
                  </a:lnTo>
                  <a:lnTo>
                    <a:pt x="55133" y="695490"/>
                  </a:lnTo>
                  <a:lnTo>
                    <a:pt x="61259" y="686295"/>
                  </a:lnTo>
                  <a:lnTo>
                    <a:pt x="55133" y="683232"/>
                  </a:lnTo>
                  <a:lnTo>
                    <a:pt x="58198" y="670979"/>
                  </a:lnTo>
                  <a:lnTo>
                    <a:pt x="67386" y="661785"/>
                  </a:lnTo>
                  <a:lnTo>
                    <a:pt x="82703" y="643406"/>
                  </a:lnTo>
                  <a:lnTo>
                    <a:pt x="91891" y="628085"/>
                  </a:lnTo>
                  <a:lnTo>
                    <a:pt x="91891" y="615827"/>
                  </a:lnTo>
                  <a:lnTo>
                    <a:pt x="98017" y="600511"/>
                  </a:lnTo>
                  <a:lnTo>
                    <a:pt x="101079" y="600511"/>
                  </a:lnTo>
                  <a:lnTo>
                    <a:pt x="107205" y="594380"/>
                  </a:lnTo>
                  <a:lnTo>
                    <a:pt x="110269" y="585190"/>
                  </a:lnTo>
                  <a:lnTo>
                    <a:pt x="116396" y="579064"/>
                  </a:lnTo>
                  <a:lnTo>
                    <a:pt x="128648" y="572938"/>
                  </a:lnTo>
                  <a:lnTo>
                    <a:pt x="125583" y="563743"/>
                  </a:lnTo>
                  <a:lnTo>
                    <a:pt x="125591" y="563743"/>
                  </a:lnTo>
                  <a:lnTo>
                    <a:pt x="126237" y="562780"/>
                  </a:lnTo>
                  <a:cubicBezTo>
                    <a:pt x="126885" y="561813"/>
                    <a:pt x="128182" y="559880"/>
                    <a:pt x="130774" y="556014"/>
                  </a:cubicBezTo>
                  <a:cubicBezTo>
                    <a:pt x="130774" y="556014"/>
                    <a:pt x="130774" y="556014"/>
                    <a:pt x="138552" y="543130"/>
                  </a:cubicBezTo>
                  <a:cubicBezTo>
                    <a:pt x="138552" y="543130"/>
                    <a:pt x="138552" y="543130"/>
                    <a:pt x="138552" y="525089"/>
                  </a:cubicBezTo>
                  <a:cubicBezTo>
                    <a:pt x="138552" y="525089"/>
                    <a:pt x="138552" y="525089"/>
                    <a:pt x="138552" y="512205"/>
                  </a:cubicBezTo>
                  <a:cubicBezTo>
                    <a:pt x="138552" y="512205"/>
                    <a:pt x="138552" y="512205"/>
                    <a:pt x="146330" y="499319"/>
                  </a:cubicBezTo>
                  <a:cubicBezTo>
                    <a:pt x="146330" y="499319"/>
                    <a:pt x="146330" y="499319"/>
                    <a:pt x="156707" y="491589"/>
                  </a:cubicBezTo>
                  <a:cubicBezTo>
                    <a:pt x="156707" y="491589"/>
                    <a:pt x="156707" y="491589"/>
                    <a:pt x="156707" y="486435"/>
                  </a:cubicBezTo>
                  <a:cubicBezTo>
                    <a:pt x="156707" y="486435"/>
                    <a:pt x="156707" y="486435"/>
                    <a:pt x="159299" y="481281"/>
                  </a:cubicBezTo>
                  <a:cubicBezTo>
                    <a:pt x="159299" y="481281"/>
                    <a:pt x="159299" y="481281"/>
                    <a:pt x="159299" y="468394"/>
                  </a:cubicBezTo>
                  <a:cubicBezTo>
                    <a:pt x="159299" y="468394"/>
                    <a:pt x="159299" y="468394"/>
                    <a:pt x="167077" y="465818"/>
                  </a:cubicBezTo>
                  <a:cubicBezTo>
                    <a:pt x="167077" y="465818"/>
                    <a:pt x="167077" y="465818"/>
                    <a:pt x="172262" y="458086"/>
                  </a:cubicBezTo>
                  <a:cubicBezTo>
                    <a:pt x="172262" y="458086"/>
                    <a:pt x="172262" y="458086"/>
                    <a:pt x="174855" y="452932"/>
                  </a:cubicBezTo>
                  <a:cubicBezTo>
                    <a:pt x="174855" y="452932"/>
                    <a:pt x="174855" y="452932"/>
                    <a:pt x="177447" y="447778"/>
                  </a:cubicBezTo>
                  <a:cubicBezTo>
                    <a:pt x="177447" y="447778"/>
                    <a:pt x="177447" y="447778"/>
                    <a:pt x="177447" y="437470"/>
                  </a:cubicBezTo>
                  <a:cubicBezTo>
                    <a:pt x="177447" y="437470"/>
                    <a:pt x="177447" y="437470"/>
                    <a:pt x="174855" y="437470"/>
                  </a:cubicBezTo>
                  <a:cubicBezTo>
                    <a:pt x="174855" y="437470"/>
                    <a:pt x="174855" y="437470"/>
                    <a:pt x="177447" y="429740"/>
                  </a:cubicBezTo>
                  <a:cubicBezTo>
                    <a:pt x="177447" y="429740"/>
                    <a:pt x="177447" y="429740"/>
                    <a:pt x="182639" y="422007"/>
                  </a:cubicBezTo>
                  <a:cubicBezTo>
                    <a:pt x="182639" y="422007"/>
                    <a:pt x="187825" y="419432"/>
                    <a:pt x="185232" y="416853"/>
                  </a:cubicBezTo>
                  <a:cubicBezTo>
                    <a:pt x="185232" y="414277"/>
                    <a:pt x="180047" y="406545"/>
                    <a:pt x="180047" y="406545"/>
                  </a:cubicBezTo>
                  <a:cubicBezTo>
                    <a:pt x="180047" y="406545"/>
                    <a:pt x="180047" y="406545"/>
                    <a:pt x="177447" y="403969"/>
                  </a:cubicBezTo>
                  <a:cubicBezTo>
                    <a:pt x="177447" y="403969"/>
                    <a:pt x="177447" y="403969"/>
                    <a:pt x="180047" y="398815"/>
                  </a:cubicBezTo>
                  <a:cubicBezTo>
                    <a:pt x="180047" y="398815"/>
                    <a:pt x="180047" y="398815"/>
                    <a:pt x="185232" y="396237"/>
                  </a:cubicBezTo>
                  <a:cubicBezTo>
                    <a:pt x="185232" y="396237"/>
                    <a:pt x="185232" y="396237"/>
                    <a:pt x="187825" y="388507"/>
                  </a:cubicBezTo>
                  <a:cubicBezTo>
                    <a:pt x="187825" y="388507"/>
                    <a:pt x="187825" y="388507"/>
                    <a:pt x="187825" y="380775"/>
                  </a:cubicBezTo>
                  <a:cubicBezTo>
                    <a:pt x="187825" y="380775"/>
                    <a:pt x="187825" y="380775"/>
                    <a:pt x="187825" y="379809"/>
                  </a:cubicBezTo>
                  <a:lnTo>
                    <a:pt x="187825" y="373299"/>
                  </a:lnTo>
                  <a:lnTo>
                    <a:pt x="186848" y="373788"/>
                  </a:lnTo>
                  <a:lnTo>
                    <a:pt x="186848" y="370723"/>
                  </a:lnTo>
                  <a:lnTo>
                    <a:pt x="186848" y="361531"/>
                  </a:lnTo>
                  <a:lnTo>
                    <a:pt x="186848" y="358466"/>
                  </a:lnTo>
                  <a:lnTo>
                    <a:pt x="199095" y="358466"/>
                  </a:lnTo>
                  <a:lnTo>
                    <a:pt x="202161" y="358466"/>
                  </a:lnTo>
                  <a:lnTo>
                    <a:pt x="208287" y="355404"/>
                  </a:lnTo>
                  <a:lnTo>
                    <a:pt x="217474" y="355404"/>
                  </a:lnTo>
                  <a:lnTo>
                    <a:pt x="223600" y="352339"/>
                  </a:lnTo>
                  <a:lnTo>
                    <a:pt x="229727" y="343147"/>
                  </a:lnTo>
                  <a:lnTo>
                    <a:pt x="229727" y="327828"/>
                  </a:lnTo>
                  <a:lnTo>
                    <a:pt x="229727" y="318639"/>
                  </a:lnTo>
                  <a:lnTo>
                    <a:pt x="229727" y="312509"/>
                  </a:lnTo>
                  <a:lnTo>
                    <a:pt x="217474" y="306382"/>
                  </a:lnTo>
                  <a:lnTo>
                    <a:pt x="217474" y="297190"/>
                  </a:lnTo>
                  <a:lnTo>
                    <a:pt x="220540" y="288000"/>
                  </a:lnTo>
                  <a:lnTo>
                    <a:pt x="229727" y="284935"/>
                  </a:lnTo>
                  <a:lnTo>
                    <a:pt x="238919" y="275743"/>
                  </a:lnTo>
                  <a:lnTo>
                    <a:pt x="245046" y="272678"/>
                  </a:lnTo>
                  <a:lnTo>
                    <a:pt x="257292" y="278808"/>
                  </a:lnTo>
                  <a:lnTo>
                    <a:pt x="269545" y="288000"/>
                  </a:lnTo>
                  <a:lnTo>
                    <a:pt x="278738" y="288000"/>
                  </a:lnTo>
                  <a:lnTo>
                    <a:pt x="287924" y="288000"/>
                  </a:lnTo>
                  <a:lnTo>
                    <a:pt x="294051" y="284935"/>
                  </a:lnTo>
                  <a:lnTo>
                    <a:pt x="287924" y="269616"/>
                  </a:lnTo>
                  <a:lnTo>
                    <a:pt x="287924" y="254297"/>
                  </a:lnTo>
                  <a:lnTo>
                    <a:pt x="297117" y="248170"/>
                  </a:lnTo>
                  <a:lnTo>
                    <a:pt x="315490" y="242040"/>
                  </a:lnTo>
                  <a:lnTo>
                    <a:pt x="321617" y="238978"/>
                  </a:lnTo>
                  <a:lnTo>
                    <a:pt x="318556" y="229786"/>
                  </a:lnTo>
                  <a:lnTo>
                    <a:pt x="318556" y="220594"/>
                  </a:lnTo>
                  <a:lnTo>
                    <a:pt x="318556" y="217532"/>
                  </a:lnTo>
                  <a:lnTo>
                    <a:pt x="318556" y="205275"/>
                  </a:lnTo>
                  <a:lnTo>
                    <a:pt x="327743" y="202213"/>
                  </a:lnTo>
                  <a:lnTo>
                    <a:pt x="336936" y="202213"/>
                  </a:lnTo>
                  <a:lnTo>
                    <a:pt x="336936" y="186894"/>
                  </a:lnTo>
                  <a:lnTo>
                    <a:pt x="361441" y="186894"/>
                  </a:lnTo>
                  <a:lnTo>
                    <a:pt x="370628" y="174637"/>
                  </a:lnTo>
                  <a:lnTo>
                    <a:pt x="379814" y="174637"/>
                  </a:lnTo>
                  <a:lnTo>
                    <a:pt x="395133" y="174637"/>
                  </a:lnTo>
                  <a:lnTo>
                    <a:pt x="404320" y="183829"/>
                  </a:lnTo>
                  <a:lnTo>
                    <a:pt x="416573" y="189956"/>
                  </a:lnTo>
                  <a:lnTo>
                    <a:pt x="419639" y="186894"/>
                  </a:lnTo>
                  <a:lnTo>
                    <a:pt x="419639" y="174637"/>
                  </a:lnTo>
                  <a:lnTo>
                    <a:pt x="431886" y="171572"/>
                  </a:lnTo>
                  <a:lnTo>
                    <a:pt x="438012" y="168510"/>
                  </a:lnTo>
                  <a:lnTo>
                    <a:pt x="450265" y="168510"/>
                  </a:lnTo>
                  <a:lnTo>
                    <a:pt x="456391" y="174637"/>
                  </a:lnTo>
                  <a:lnTo>
                    <a:pt x="468644" y="177702"/>
                  </a:lnTo>
                  <a:lnTo>
                    <a:pt x="471710" y="168510"/>
                  </a:lnTo>
                  <a:lnTo>
                    <a:pt x="471710" y="156252"/>
                  </a:lnTo>
                  <a:lnTo>
                    <a:pt x="480897" y="147064"/>
                  </a:lnTo>
                  <a:lnTo>
                    <a:pt x="483963" y="134806"/>
                  </a:lnTo>
                  <a:lnTo>
                    <a:pt x="490083" y="134806"/>
                  </a:lnTo>
                  <a:lnTo>
                    <a:pt x="493149" y="147064"/>
                  </a:lnTo>
                  <a:lnTo>
                    <a:pt x="502336" y="156252"/>
                  </a:lnTo>
                  <a:lnTo>
                    <a:pt x="505402" y="159318"/>
                  </a:lnTo>
                  <a:lnTo>
                    <a:pt x="523781" y="156252"/>
                  </a:lnTo>
                  <a:lnTo>
                    <a:pt x="529908" y="143998"/>
                  </a:lnTo>
                  <a:lnTo>
                    <a:pt x="529908" y="134806"/>
                  </a:lnTo>
                  <a:lnTo>
                    <a:pt x="539094" y="119487"/>
                  </a:lnTo>
                  <a:lnTo>
                    <a:pt x="548287" y="119487"/>
                  </a:lnTo>
                  <a:lnTo>
                    <a:pt x="554407" y="113360"/>
                  </a:lnTo>
                  <a:lnTo>
                    <a:pt x="560534" y="101106"/>
                  </a:lnTo>
                  <a:lnTo>
                    <a:pt x="566660" y="88849"/>
                  </a:lnTo>
                  <a:lnTo>
                    <a:pt x="566660" y="76595"/>
                  </a:lnTo>
                  <a:lnTo>
                    <a:pt x="569726" y="70465"/>
                  </a:lnTo>
                  <a:lnTo>
                    <a:pt x="569726" y="64338"/>
                  </a:lnTo>
                  <a:lnTo>
                    <a:pt x="572787" y="61276"/>
                  </a:lnTo>
                  <a:lnTo>
                    <a:pt x="597292" y="58211"/>
                  </a:lnTo>
                  <a:lnTo>
                    <a:pt x="609545" y="52084"/>
                  </a:lnTo>
                  <a:lnTo>
                    <a:pt x="621798" y="52084"/>
                  </a:lnTo>
                  <a:lnTo>
                    <a:pt x="627924" y="45957"/>
                  </a:lnTo>
                  <a:lnTo>
                    <a:pt x="624858" y="27573"/>
                  </a:lnTo>
                  <a:lnTo>
                    <a:pt x="627924" y="21446"/>
                  </a:lnTo>
                  <a:lnTo>
                    <a:pt x="621798" y="18381"/>
                  </a:lnTo>
                  <a:lnTo>
                    <a:pt x="618731" y="6127"/>
                  </a:lnTo>
                  <a:lnTo>
                    <a:pt x="624858" y="3062"/>
                  </a:lnTo>
                  <a:lnTo>
                    <a:pt x="640177" y="9189"/>
                  </a:lnTo>
                  <a:lnTo>
                    <a:pt x="655490" y="3062"/>
                  </a:lnTo>
                  <a:close/>
                </a:path>
              </a:pathLst>
            </a:custGeom>
            <a:solidFill>
              <a:schemeClr val="tx1">
                <a:lumMod val="50000"/>
                <a:lumOff val="50000"/>
              </a:schemeClr>
            </a:solidFill>
            <a:ln w="3175" cap="flat" cmpd="sng">
              <a:solidFill>
                <a:schemeClr val="tx1">
                  <a:lumMod val="50000"/>
                  <a:lumOff val="50000"/>
                </a:schemeClr>
              </a:solidFill>
              <a:prstDash val="solid"/>
              <a:miter/>
              <a:headEnd type="none" w="med" len="med"/>
              <a:tailEnd type="none" w="med" len="med"/>
            </a:ln>
          </p:spPr>
          <p:txBody>
            <a:bodyPr wrap="square"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grpSp>
        <p:nvGrpSpPr>
          <p:cNvPr id="82" name="Group 81">
            <a:extLst>
              <a:ext uri="{FF2B5EF4-FFF2-40B4-BE49-F238E27FC236}">
                <a16:creationId xmlns:a16="http://schemas.microsoft.com/office/drawing/2014/main" id="{28A7E32D-19F1-5A53-0282-8E1465185873}"/>
              </a:ext>
            </a:extLst>
          </p:cNvPr>
          <p:cNvGrpSpPr>
            <a:grpSpLocks noChangeAspect="1"/>
          </p:cNvGrpSpPr>
          <p:nvPr/>
        </p:nvGrpSpPr>
        <p:grpSpPr>
          <a:xfrm>
            <a:off x="355144" y="5137181"/>
            <a:ext cx="1188720" cy="748804"/>
            <a:chOff x="200202" y="575358"/>
            <a:chExt cx="5274971" cy="3322830"/>
          </a:xfrm>
        </p:grpSpPr>
        <p:grpSp>
          <p:nvGrpSpPr>
            <p:cNvPr id="83" name="Group 82">
              <a:extLst>
                <a:ext uri="{FF2B5EF4-FFF2-40B4-BE49-F238E27FC236}">
                  <a16:creationId xmlns:a16="http://schemas.microsoft.com/office/drawing/2014/main" id="{79A68F8F-D5D4-BF5A-FF1C-F781DCAD6F08}"/>
                </a:ext>
              </a:extLst>
            </p:cNvPr>
            <p:cNvGrpSpPr/>
            <p:nvPr/>
          </p:nvGrpSpPr>
          <p:grpSpPr>
            <a:xfrm>
              <a:off x="200202" y="575358"/>
              <a:ext cx="5274971" cy="3322830"/>
              <a:chOff x="6555952" y="689658"/>
              <a:chExt cx="5274971" cy="3322830"/>
            </a:xfrm>
          </p:grpSpPr>
          <p:sp>
            <p:nvSpPr>
              <p:cNvPr id="85" name="Freeform: Shape 84">
                <a:extLst>
                  <a:ext uri="{FF2B5EF4-FFF2-40B4-BE49-F238E27FC236}">
                    <a16:creationId xmlns:a16="http://schemas.microsoft.com/office/drawing/2014/main" id="{6DCB745C-56F8-560C-A287-927BC4ED77F9}"/>
                  </a:ext>
                </a:extLst>
              </p:cNvPr>
              <p:cNvSpPr/>
              <p:nvPr/>
            </p:nvSpPr>
            <p:spPr>
              <a:xfrm>
                <a:off x="6783503" y="689658"/>
                <a:ext cx="5047420" cy="3062405"/>
              </a:xfrm>
              <a:custGeom>
                <a:avLst/>
                <a:gdLst>
                  <a:gd name="connsiteX0" fmla="*/ 5042502 w 7905681"/>
                  <a:gd name="connsiteY0" fmla="*/ 3924416 h 4796589"/>
                  <a:gd name="connsiteX1" fmla="*/ 5043195 w 7905681"/>
                  <a:gd name="connsiteY1" fmla="*/ 3925314 h 4796589"/>
                  <a:gd name="connsiteX2" fmla="*/ 5043195 w 7905681"/>
                  <a:gd name="connsiteY2" fmla="*/ 3925312 h 4796589"/>
                  <a:gd name="connsiteX3" fmla="*/ 5019852 w 7905681"/>
                  <a:gd name="connsiteY3" fmla="*/ 3889014 h 4796589"/>
                  <a:gd name="connsiteX4" fmla="*/ 5019852 w 7905681"/>
                  <a:gd name="connsiteY4" fmla="*/ 3889016 h 4796589"/>
                  <a:gd name="connsiteX5" fmla="*/ 5021722 w 7905681"/>
                  <a:gd name="connsiteY5" fmla="*/ 3892648 h 4796589"/>
                  <a:gd name="connsiteX6" fmla="*/ 5412097 w 7905681"/>
                  <a:gd name="connsiteY6" fmla="*/ 3852707 h 4796589"/>
                  <a:gd name="connsiteX7" fmla="*/ 5413611 w 7905681"/>
                  <a:gd name="connsiteY7" fmla="*/ 3860057 h 4796589"/>
                  <a:gd name="connsiteX8" fmla="*/ 5412099 w 7905681"/>
                  <a:gd name="connsiteY8" fmla="*/ 3852711 h 4796589"/>
                  <a:gd name="connsiteX9" fmla="*/ 5384080 w 7905681"/>
                  <a:gd name="connsiteY9" fmla="*/ 3817445 h 4796589"/>
                  <a:gd name="connsiteX10" fmla="*/ 5384080 w 7905681"/>
                  <a:gd name="connsiteY10" fmla="*/ 3820944 h 4796589"/>
                  <a:gd name="connsiteX11" fmla="*/ 5387139 w 7905681"/>
                  <a:gd name="connsiteY11" fmla="*/ 3823915 h 4796589"/>
                  <a:gd name="connsiteX12" fmla="*/ 5384085 w 7905681"/>
                  <a:gd name="connsiteY12" fmla="*/ 3820947 h 4796589"/>
                  <a:gd name="connsiteX13" fmla="*/ 5384085 w 7905681"/>
                  <a:gd name="connsiteY13" fmla="*/ 3817446 h 4796589"/>
                  <a:gd name="connsiteX14" fmla="*/ 5024516 w 7905681"/>
                  <a:gd name="connsiteY14" fmla="*/ 3816404 h 4796589"/>
                  <a:gd name="connsiteX15" fmla="*/ 4720992 w 7905681"/>
                  <a:gd name="connsiteY15" fmla="*/ 3830014 h 4796589"/>
                  <a:gd name="connsiteX16" fmla="*/ 4720061 w 7905681"/>
                  <a:gd name="connsiteY16" fmla="*/ 3826395 h 4796589"/>
                  <a:gd name="connsiteX17" fmla="*/ 4720994 w 7905681"/>
                  <a:gd name="connsiteY17" fmla="*/ 3830026 h 4796589"/>
                  <a:gd name="connsiteX18" fmla="*/ 5024516 w 7905681"/>
                  <a:gd name="connsiteY18" fmla="*/ 3816405 h 4796589"/>
                  <a:gd name="connsiteX19" fmla="*/ 6302263 w 7905681"/>
                  <a:gd name="connsiteY19" fmla="*/ 3805739 h 4796589"/>
                  <a:gd name="connsiteX20" fmla="*/ 6303692 w 7905681"/>
                  <a:gd name="connsiteY20" fmla="*/ 3816411 h 4796589"/>
                  <a:gd name="connsiteX21" fmla="*/ 6303996 w 7905681"/>
                  <a:gd name="connsiteY21" fmla="*/ 3816411 h 4796589"/>
                  <a:gd name="connsiteX22" fmla="*/ 6268149 w 7905681"/>
                  <a:gd name="connsiteY22" fmla="*/ 3781812 h 4796589"/>
                  <a:gd name="connsiteX23" fmla="*/ 6267316 w 7905681"/>
                  <a:gd name="connsiteY23" fmla="*/ 3781857 h 4796589"/>
                  <a:gd name="connsiteX24" fmla="*/ 6266867 w 7905681"/>
                  <a:gd name="connsiteY24" fmla="*/ 3781882 h 4796589"/>
                  <a:gd name="connsiteX25" fmla="*/ 6271305 w 7905681"/>
                  <a:gd name="connsiteY25" fmla="*/ 3816411 h 4796589"/>
                  <a:gd name="connsiteX26" fmla="*/ 6272097 w 7905681"/>
                  <a:gd name="connsiteY26" fmla="*/ 3816411 h 4796589"/>
                  <a:gd name="connsiteX27" fmla="*/ 6271604 w 7905681"/>
                  <a:gd name="connsiteY27" fmla="*/ 3812089 h 4796589"/>
                  <a:gd name="connsiteX28" fmla="*/ 6268149 w 7905681"/>
                  <a:gd name="connsiteY28" fmla="*/ 3781812 h 4796589"/>
                  <a:gd name="connsiteX29" fmla="*/ 4384783 w 7905681"/>
                  <a:gd name="connsiteY29" fmla="*/ 3768942 h 4796589"/>
                  <a:gd name="connsiteX30" fmla="*/ 4384768 w 7905681"/>
                  <a:gd name="connsiteY30" fmla="*/ 3768949 h 4796589"/>
                  <a:gd name="connsiteX31" fmla="*/ 4384768 w 7905681"/>
                  <a:gd name="connsiteY31" fmla="*/ 3784629 h 4796589"/>
                  <a:gd name="connsiteX32" fmla="*/ 4389447 w 7905681"/>
                  <a:gd name="connsiteY32" fmla="*/ 3798256 h 4796589"/>
                  <a:gd name="connsiteX33" fmla="*/ 4398786 w 7905681"/>
                  <a:gd name="connsiteY33" fmla="*/ 3834551 h 4796589"/>
                  <a:gd name="connsiteX34" fmla="*/ 4401396 w 7905681"/>
                  <a:gd name="connsiteY34" fmla="*/ 3842156 h 4796589"/>
                  <a:gd name="connsiteX35" fmla="*/ 4398791 w 7905681"/>
                  <a:gd name="connsiteY35" fmla="*/ 3834562 h 4796589"/>
                  <a:gd name="connsiteX36" fmla="*/ 4389450 w 7905681"/>
                  <a:gd name="connsiteY36" fmla="*/ 3798256 h 4796589"/>
                  <a:gd name="connsiteX37" fmla="*/ 4384783 w 7905681"/>
                  <a:gd name="connsiteY37" fmla="*/ 3784643 h 4796589"/>
                  <a:gd name="connsiteX38" fmla="*/ 6291845 w 7905681"/>
                  <a:gd name="connsiteY38" fmla="*/ 3727986 h 4796589"/>
                  <a:gd name="connsiteX39" fmla="*/ 6292031 w 7905681"/>
                  <a:gd name="connsiteY39" fmla="*/ 3729367 h 4796589"/>
                  <a:gd name="connsiteX40" fmla="*/ 6292141 w 7905681"/>
                  <a:gd name="connsiteY40" fmla="*/ 3730190 h 4796589"/>
                  <a:gd name="connsiteX41" fmla="*/ 6307717 w 7905681"/>
                  <a:gd name="connsiteY41" fmla="*/ 3730190 h 4796589"/>
                  <a:gd name="connsiteX42" fmla="*/ 4791038 w 7905681"/>
                  <a:gd name="connsiteY42" fmla="*/ 3553203 h 4796589"/>
                  <a:gd name="connsiteX43" fmla="*/ 4791038 w 7905681"/>
                  <a:gd name="connsiteY43" fmla="*/ 3553209 h 4796589"/>
                  <a:gd name="connsiteX44" fmla="*/ 4805047 w 7905681"/>
                  <a:gd name="connsiteY44" fmla="*/ 3562281 h 4796589"/>
                  <a:gd name="connsiteX45" fmla="*/ 4806200 w 7905681"/>
                  <a:gd name="connsiteY45" fmla="*/ 3565640 h 4796589"/>
                  <a:gd name="connsiteX46" fmla="*/ 4805047 w 7905681"/>
                  <a:gd name="connsiteY46" fmla="*/ 3562275 h 4796589"/>
                  <a:gd name="connsiteX47" fmla="*/ 1090446 w 7905681"/>
                  <a:gd name="connsiteY47" fmla="*/ 3178532 h 4796589"/>
                  <a:gd name="connsiteX48" fmla="*/ 1088315 w 7905681"/>
                  <a:gd name="connsiteY48" fmla="*/ 3184744 h 4796589"/>
                  <a:gd name="connsiteX49" fmla="*/ 1088970 w 7905681"/>
                  <a:gd name="connsiteY49" fmla="*/ 3183464 h 4796589"/>
                  <a:gd name="connsiteX50" fmla="*/ 1091319 w 7905681"/>
                  <a:gd name="connsiteY50" fmla="*/ 3178880 h 4796589"/>
                  <a:gd name="connsiteX51" fmla="*/ 6859812 w 7905681"/>
                  <a:gd name="connsiteY51" fmla="*/ 2566177 h 4796589"/>
                  <a:gd name="connsiteX52" fmla="*/ 6821688 w 7905681"/>
                  <a:gd name="connsiteY52" fmla="*/ 2573687 h 4796589"/>
                  <a:gd name="connsiteX53" fmla="*/ 6821676 w 7905681"/>
                  <a:gd name="connsiteY53" fmla="*/ 2573851 h 4796589"/>
                  <a:gd name="connsiteX54" fmla="*/ 6829971 w 7905681"/>
                  <a:gd name="connsiteY54" fmla="*/ 2572182 h 4796589"/>
                  <a:gd name="connsiteX55" fmla="*/ 5617383 w 7905681"/>
                  <a:gd name="connsiteY55" fmla="*/ 2329120 h 4796589"/>
                  <a:gd name="connsiteX56" fmla="*/ 5589547 w 7905681"/>
                  <a:gd name="connsiteY56" fmla="*/ 2332498 h 4796589"/>
                  <a:gd name="connsiteX57" fmla="*/ 5589541 w 7905681"/>
                  <a:gd name="connsiteY57" fmla="*/ 2332504 h 4796589"/>
                  <a:gd name="connsiteX58" fmla="*/ 5645583 w 7905681"/>
                  <a:gd name="connsiteY58" fmla="*/ 2318884 h 4796589"/>
                  <a:gd name="connsiteX59" fmla="*/ 5641516 w 7905681"/>
                  <a:gd name="connsiteY59" fmla="*/ 2320861 h 4796589"/>
                  <a:gd name="connsiteX60" fmla="*/ 5645576 w 7905681"/>
                  <a:gd name="connsiteY60" fmla="*/ 2318889 h 4796589"/>
                  <a:gd name="connsiteX61" fmla="*/ 5664254 w 7905681"/>
                  <a:gd name="connsiteY61" fmla="*/ 2318889 h 4796589"/>
                  <a:gd name="connsiteX62" fmla="*/ 5664259 w 7905681"/>
                  <a:gd name="connsiteY62" fmla="*/ 2318884 h 4796589"/>
                  <a:gd name="connsiteX63" fmla="*/ 5860384 w 7905681"/>
                  <a:gd name="connsiteY63" fmla="*/ 2300733 h 4796589"/>
                  <a:gd name="connsiteX64" fmla="*/ 5860381 w 7905681"/>
                  <a:gd name="connsiteY64" fmla="*/ 2300736 h 4796589"/>
                  <a:gd name="connsiteX65" fmla="*/ 5870897 w 7905681"/>
                  <a:gd name="connsiteY65" fmla="*/ 2307553 h 4796589"/>
                  <a:gd name="connsiteX66" fmla="*/ 5870898 w 7905681"/>
                  <a:gd name="connsiteY66" fmla="*/ 2307547 h 4796589"/>
                  <a:gd name="connsiteX67" fmla="*/ 5715623 w 7905681"/>
                  <a:gd name="connsiteY67" fmla="*/ 2246277 h 4796589"/>
                  <a:gd name="connsiteX68" fmla="*/ 5696467 w 7905681"/>
                  <a:gd name="connsiteY68" fmla="*/ 2253726 h 4796589"/>
                  <a:gd name="connsiteX69" fmla="*/ 5715618 w 7905681"/>
                  <a:gd name="connsiteY69" fmla="*/ 2246282 h 4796589"/>
                  <a:gd name="connsiteX70" fmla="*/ 5668931 w 7905681"/>
                  <a:gd name="connsiteY70" fmla="*/ 2246277 h 4796589"/>
                  <a:gd name="connsiteX71" fmla="*/ 5668931 w 7905681"/>
                  <a:gd name="connsiteY71" fmla="*/ 2246283 h 4796589"/>
                  <a:gd name="connsiteX72" fmla="*/ 5668927 w 7905681"/>
                  <a:gd name="connsiteY72" fmla="*/ 2246284 h 4796589"/>
                  <a:gd name="connsiteX73" fmla="*/ 5692274 w 7905681"/>
                  <a:gd name="connsiteY73" fmla="*/ 2255356 h 4796589"/>
                  <a:gd name="connsiteX74" fmla="*/ 5692276 w 7905681"/>
                  <a:gd name="connsiteY74" fmla="*/ 2255356 h 4796589"/>
                  <a:gd name="connsiteX75" fmla="*/ 5720293 w 7905681"/>
                  <a:gd name="connsiteY75" fmla="*/ 2241740 h 4796589"/>
                  <a:gd name="connsiteX76" fmla="*/ 5716680 w 7905681"/>
                  <a:gd name="connsiteY76" fmla="*/ 2245251 h 4796589"/>
                  <a:gd name="connsiteX77" fmla="*/ 5720292 w 7905681"/>
                  <a:gd name="connsiteY77" fmla="*/ 2241746 h 4796589"/>
                  <a:gd name="connsiteX78" fmla="*/ 5743638 w 7905681"/>
                  <a:gd name="connsiteY78" fmla="*/ 2259896 h 4796589"/>
                  <a:gd name="connsiteX79" fmla="*/ 5762316 w 7905681"/>
                  <a:gd name="connsiteY79" fmla="*/ 2273511 h 4796589"/>
                  <a:gd name="connsiteX80" fmla="*/ 5771656 w 7905681"/>
                  <a:gd name="connsiteY80" fmla="*/ 2291660 h 4796589"/>
                  <a:gd name="connsiteX81" fmla="*/ 5776322 w 7905681"/>
                  <a:gd name="connsiteY81" fmla="*/ 2300735 h 4796589"/>
                  <a:gd name="connsiteX82" fmla="*/ 5799676 w 7905681"/>
                  <a:gd name="connsiteY82" fmla="*/ 2305275 h 4796589"/>
                  <a:gd name="connsiteX83" fmla="*/ 5813680 w 7905681"/>
                  <a:gd name="connsiteY83" fmla="*/ 2309814 h 4796589"/>
                  <a:gd name="connsiteX84" fmla="*/ 5823020 w 7905681"/>
                  <a:gd name="connsiteY84" fmla="*/ 2314350 h 4796589"/>
                  <a:gd name="connsiteX85" fmla="*/ 5832360 w 7905681"/>
                  <a:gd name="connsiteY85" fmla="*/ 2323425 h 4796589"/>
                  <a:gd name="connsiteX86" fmla="*/ 5846364 w 7905681"/>
                  <a:gd name="connsiteY86" fmla="*/ 2318889 h 4796589"/>
                  <a:gd name="connsiteX87" fmla="*/ 5846364 w 7905681"/>
                  <a:gd name="connsiteY87" fmla="*/ 2318888 h 4796589"/>
                  <a:gd name="connsiteX88" fmla="*/ 5832367 w 7905681"/>
                  <a:gd name="connsiteY88" fmla="*/ 2323421 h 4796589"/>
                  <a:gd name="connsiteX89" fmla="*/ 5823027 w 7905681"/>
                  <a:gd name="connsiteY89" fmla="*/ 2314349 h 4796589"/>
                  <a:gd name="connsiteX90" fmla="*/ 5813686 w 7905681"/>
                  <a:gd name="connsiteY90" fmla="*/ 2309812 h 4796589"/>
                  <a:gd name="connsiteX91" fmla="*/ 5799677 w 7905681"/>
                  <a:gd name="connsiteY91" fmla="*/ 2305270 h 4796589"/>
                  <a:gd name="connsiteX92" fmla="*/ 5776333 w 7905681"/>
                  <a:gd name="connsiteY92" fmla="*/ 2300733 h 4796589"/>
                  <a:gd name="connsiteX93" fmla="*/ 5771660 w 7905681"/>
                  <a:gd name="connsiteY93" fmla="*/ 2291660 h 4796589"/>
                  <a:gd name="connsiteX94" fmla="*/ 5762320 w 7905681"/>
                  <a:gd name="connsiteY94" fmla="*/ 2273507 h 4796589"/>
                  <a:gd name="connsiteX95" fmla="*/ 5743642 w 7905681"/>
                  <a:gd name="connsiteY95" fmla="*/ 2259891 h 4796589"/>
                  <a:gd name="connsiteX96" fmla="*/ 6801882 w 7905681"/>
                  <a:gd name="connsiteY96" fmla="*/ 2231255 h 4796589"/>
                  <a:gd name="connsiteX97" fmla="*/ 6797217 w 7905681"/>
                  <a:gd name="connsiteY97" fmla="*/ 2232777 h 4796589"/>
                  <a:gd name="connsiteX98" fmla="*/ 6795734 w 7905681"/>
                  <a:gd name="connsiteY98" fmla="*/ 2233262 h 4796589"/>
                  <a:gd name="connsiteX99" fmla="*/ 6793961 w 7905681"/>
                  <a:gd name="connsiteY99" fmla="*/ 2233841 h 4796589"/>
                  <a:gd name="connsiteX100" fmla="*/ 6794058 w 7905681"/>
                  <a:gd name="connsiteY100" fmla="*/ 2234260 h 4796589"/>
                  <a:gd name="connsiteX101" fmla="*/ 6798979 w 7905681"/>
                  <a:gd name="connsiteY101" fmla="*/ 2232666 h 4796589"/>
                  <a:gd name="connsiteX102" fmla="*/ 6790348 w 7905681"/>
                  <a:gd name="connsiteY102" fmla="*/ 2172638 h 4796589"/>
                  <a:gd name="connsiteX103" fmla="*/ 6789637 w 7905681"/>
                  <a:gd name="connsiteY103" fmla="*/ 2173673 h 4796589"/>
                  <a:gd name="connsiteX104" fmla="*/ 6778018 w 7905681"/>
                  <a:gd name="connsiteY104" fmla="*/ 2177435 h 4796589"/>
                  <a:gd name="connsiteX105" fmla="*/ 6789310 w 7905681"/>
                  <a:gd name="connsiteY105" fmla="*/ 2174669 h 4796589"/>
                  <a:gd name="connsiteX106" fmla="*/ 6790299 w 7905681"/>
                  <a:gd name="connsiteY106" fmla="*/ 2172732 h 4796589"/>
                  <a:gd name="connsiteX107" fmla="*/ 6783745 w 7905681"/>
                  <a:gd name="connsiteY107" fmla="*/ 2134213 h 4796589"/>
                  <a:gd name="connsiteX108" fmla="*/ 6793587 w 7905681"/>
                  <a:gd name="connsiteY108" fmla="*/ 2141385 h 4796589"/>
                  <a:gd name="connsiteX109" fmla="*/ 6793266 w 7905681"/>
                  <a:gd name="connsiteY109" fmla="*/ 2139806 h 4796589"/>
                  <a:gd name="connsiteX110" fmla="*/ 6790793 w 7905681"/>
                  <a:gd name="connsiteY110" fmla="*/ 2138354 h 4796589"/>
                  <a:gd name="connsiteX111" fmla="*/ 6741499 w 7905681"/>
                  <a:gd name="connsiteY111" fmla="*/ 2101838 h 4796589"/>
                  <a:gd name="connsiteX112" fmla="*/ 6743436 w 7905681"/>
                  <a:gd name="connsiteY112" fmla="*/ 2104988 h 4796589"/>
                  <a:gd name="connsiteX113" fmla="*/ 6752279 w 7905681"/>
                  <a:gd name="connsiteY113" fmla="*/ 2110144 h 4796589"/>
                  <a:gd name="connsiteX114" fmla="*/ 6765800 w 7905681"/>
                  <a:gd name="connsiteY114" fmla="*/ 2120656 h 4796589"/>
                  <a:gd name="connsiteX115" fmla="*/ 6753710 w 7905681"/>
                  <a:gd name="connsiteY115" fmla="*/ 2108815 h 4796589"/>
                  <a:gd name="connsiteX116" fmla="*/ 6747777 w 7905681"/>
                  <a:gd name="connsiteY116" fmla="*/ 2105425 h 4796589"/>
                  <a:gd name="connsiteX117" fmla="*/ 6999776 w 7905681"/>
                  <a:gd name="connsiteY117" fmla="*/ 1928624 h 4796589"/>
                  <a:gd name="connsiteX118" fmla="*/ 6999773 w 7905681"/>
                  <a:gd name="connsiteY118" fmla="*/ 1928626 h 4796589"/>
                  <a:gd name="connsiteX119" fmla="*/ 6990433 w 7905681"/>
                  <a:gd name="connsiteY119" fmla="*/ 1951316 h 4796589"/>
                  <a:gd name="connsiteX120" fmla="*/ 6995104 w 7905681"/>
                  <a:gd name="connsiteY120" fmla="*/ 1964929 h 4796589"/>
                  <a:gd name="connsiteX121" fmla="*/ 7004443 w 7905681"/>
                  <a:gd name="connsiteY121" fmla="*/ 1983082 h 4796589"/>
                  <a:gd name="connsiteX122" fmla="*/ 7004448 w 7905681"/>
                  <a:gd name="connsiteY122" fmla="*/ 1983085 h 4796589"/>
                  <a:gd name="connsiteX123" fmla="*/ 7004445 w 7905681"/>
                  <a:gd name="connsiteY123" fmla="*/ 1983082 h 4796589"/>
                  <a:gd name="connsiteX124" fmla="*/ 6995106 w 7905681"/>
                  <a:gd name="connsiteY124" fmla="*/ 1964928 h 4796589"/>
                  <a:gd name="connsiteX125" fmla="*/ 6990437 w 7905681"/>
                  <a:gd name="connsiteY125" fmla="*/ 1951313 h 4796589"/>
                  <a:gd name="connsiteX126" fmla="*/ 6999776 w 7905681"/>
                  <a:gd name="connsiteY126" fmla="*/ 1928625 h 4796589"/>
                  <a:gd name="connsiteX127" fmla="*/ 6976427 w 7905681"/>
                  <a:gd name="connsiteY127" fmla="*/ 1919545 h 4796589"/>
                  <a:gd name="connsiteX128" fmla="*/ 6962417 w 7905681"/>
                  <a:gd name="connsiteY128" fmla="*/ 1928620 h 4796589"/>
                  <a:gd name="connsiteX129" fmla="*/ 6953075 w 7905681"/>
                  <a:gd name="connsiteY129" fmla="*/ 1942235 h 4796589"/>
                  <a:gd name="connsiteX130" fmla="*/ 6891494 w 7905681"/>
                  <a:gd name="connsiteY130" fmla="*/ 1953457 h 4796589"/>
                  <a:gd name="connsiteX131" fmla="*/ 6953178 w 7905681"/>
                  <a:gd name="connsiteY131" fmla="*/ 1942636 h 4796589"/>
                  <a:gd name="connsiteX132" fmla="*/ 6953079 w 7905681"/>
                  <a:gd name="connsiteY132" fmla="*/ 1942241 h 4796589"/>
                  <a:gd name="connsiteX133" fmla="*/ 6962416 w 7905681"/>
                  <a:gd name="connsiteY133" fmla="*/ 1928626 h 4796589"/>
                  <a:gd name="connsiteX134" fmla="*/ 6976425 w 7905681"/>
                  <a:gd name="connsiteY134" fmla="*/ 1919551 h 4796589"/>
                  <a:gd name="connsiteX135" fmla="*/ 6981096 w 7905681"/>
                  <a:gd name="connsiteY135" fmla="*/ 1919551 h 4796589"/>
                  <a:gd name="connsiteX136" fmla="*/ 6995104 w 7905681"/>
                  <a:gd name="connsiteY136" fmla="*/ 1919551 h 4796589"/>
                  <a:gd name="connsiteX137" fmla="*/ 7001776 w 7905681"/>
                  <a:gd name="connsiteY137" fmla="*/ 1922793 h 4796589"/>
                  <a:gd name="connsiteX138" fmla="*/ 7001777 w 7905681"/>
                  <a:gd name="connsiteY138" fmla="*/ 1922791 h 4796589"/>
                  <a:gd name="connsiteX139" fmla="*/ 6995104 w 7905681"/>
                  <a:gd name="connsiteY139" fmla="*/ 1919545 h 4796589"/>
                  <a:gd name="connsiteX140" fmla="*/ 6981095 w 7905681"/>
                  <a:gd name="connsiteY140" fmla="*/ 1919545 h 4796589"/>
                  <a:gd name="connsiteX141" fmla="*/ 523340 w 7905681"/>
                  <a:gd name="connsiteY141" fmla="*/ 1864063 h 4796589"/>
                  <a:gd name="connsiteX142" fmla="*/ 522989 w 7905681"/>
                  <a:gd name="connsiteY142" fmla="*/ 1865087 h 4796589"/>
                  <a:gd name="connsiteX143" fmla="*/ 525420 w 7905681"/>
                  <a:gd name="connsiteY143" fmla="*/ 1872171 h 4796589"/>
                  <a:gd name="connsiteX144" fmla="*/ 7078549 w 7905681"/>
                  <a:gd name="connsiteY144" fmla="*/ 1853251 h 4796589"/>
                  <a:gd name="connsiteX145" fmla="*/ 7074487 w 7905681"/>
                  <a:gd name="connsiteY145" fmla="*/ 1865091 h 4796589"/>
                  <a:gd name="connsiteX146" fmla="*/ 7037133 w 7905681"/>
                  <a:gd name="connsiteY146" fmla="*/ 1887781 h 4796589"/>
                  <a:gd name="connsiteX147" fmla="*/ 7004439 w 7905681"/>
                  <a:gd name="connsiteY147" fmla="*/ 1915006 h 4796589"/>
                  <a:gd name="connsiteX148" fmla="*/ 7004439 w 7905681"/>
                  <a:gd name="connsiteY148" fmla="*/ 1915030 h 4796589"/>
                  <a:gd name="connsiteX149" fmla="*/ 7004445 w 7905681"/>
                  <a:gd name="connsiteY149" fmla="*/ 1915014 h 4796589"/>
                  <a:gd name="connsiteX150" fmla="*/ 7037131 w 7905681"/>
                  <a:gd name="connsiteY150" fmla="*/ 1887785 h 4796589"/>
                  <a:gd name="connsiteX151" fmla="*/ 7074487 w 7905681"/>
                  <a:gd name="connsiteY151" fmla="*/ 1865095 h 4796589"/>
                  <a:gd name="connsiteX152" fmla="*/ 554804 w 7905681"/>
                  <a:gd name="connsiteY152" fmla="*/ 1842828 h 4796589"/>
                  <a:gd name="connsiteX153" fmla="*/ 551010 w 7905681"/>
                  <a:gd name="connsiteY153" fmla="*/ 1844667 h 4796589"/>
                  <a:gd name="connsiteX154" fmla="*/ 554626 w 7905681"/>
                  <a:gd name="connsiteY154" fmla="*/ 1843493 h 4796589"/>
                  <a:gd name="connsiteX155" fmla="*/ 7032461 w 7905681"/>
                  <a:gd name="connsiteY155" fmla="*/ 1778874 h 4796589"/>
                  <a:gd name="connsiteX156" fmla="*/ 7035216 w 7905681"/>
                  <a:gd name="connsiteY156" fmla="*/ 1784228 h 4796589"/>
                  <a:gd name="connsiteX157" fmla="*/ 7032462 w 7905681"/>
                  <a:gd name="connsiteY157" fmla="*/ 1778875 h 4796589"/>
                  <a:gd name="connsiteX158" fmla="*/ 5392328 w 7905681"/>
                  <a:gd name="connsiteY158" fmla="*/ 1774908 h 4796589"/>
                  <a:gd name="connsiteX159" fmla="*/ 5369590 w 7905681"/>
                  <a:gd name="connsiteY159" fmla="*/ 1776467 h 4796589"/>
                  <a:gd name="connsiteX160" fmla="*/ 5358187 w 7905681"/>
                  <a:gd name="connsiteY160" fmla="*/ 1777248 h 4796589"/>
                  <a:gd name="connsiteX161" fmla="*/ 5392182 w 7905681"/>
                  <a:gd name="connsiteY161" fmla="*/ 1775083 h 4796589"/>
                  <a:gd name="connsiteX162" fmla="*/ 7100966 w 7905681"/>
                  <a:gd name="connsiteY162" fmla="*/ 1641926 h 4796589"/>
                  <a:gd name="connsiteX163" fmla="*/ 7149199 w 7905681"/>
                  <a:gd name="connsiteY163" fmla="*/ 1656351 h 4796589"/>
                  <a:gd name="connsiteX164" fmla="*/ 7154145 w 7905681"/>
                  <a:gd name="connsiteY164" fmla="*/ 1661156 h 4796589"/>
                  <a:gd name="connsiteX165" fmla="*/ 7149199 w 7905681"/>
                  <a:gd name="connsiteY165" fmla="*/ 1656344 h 4796589"/>
                  <a:gd name="connsiteX166" fmla="*/ 7032460 w 7905681"/>
                  <a:gd name="connsiteY166" fmla="*/ 1624579 h 4796589"/>
                  <a:gd name="connsiteX167" fmla="*/ 7032459 w 7905681"/>
                  <a:gd name="connsiteY167" fmla="*/ 1624583 h 4796589"/>
                  <a:gd name="connsiteX168" fmla="*/ 7027790 w 7905681"/>
                  <a:gd name="connsiteY168" fmla="*/ 1638193 h 4796589"/>
                  <a:gd name="connsiteX169" fmla="*/ 7018448 w 7905681"/>
                  <a:gd name="connsiteY169" fmla="*/ 1656347 h 4796589"/>
                  <a:gd name="connsiteX170" fmla="*/ 7004439 w 7905681"/>
                  <a:gd name="connsiteY170" fmla="*/ 1665422 h 4796589"/>
                  <a:gd name="connsiteX171" fmla="*/ 6999772 w 7905681"/>
                  <a:gd name="connsiteY171" fmla="*/ 1688111 h 4796589"/>
                  <a:gd name="connsiteX172" fmla="*/ 7004439 w 7905681"/>
                  <a:gd name="connsiteY172" fmla="*/ 1715341 h 4796589"/>
                  <a:gd name="connsiteX173" fmla="*/ 7004439 w 7905681"/>
                  <a:gd name="connsiteY173" fmla="*/ 1738029 h 4796589"/>
                  <a:gd name="connsiteX174" fmla="*/ 6999772 w 7905681"/>
                  <a:gd name="connsiteY174" fmla="*/ 1760719 h 4796589"/>
                  <a:gd name="connsiteX175" fmla="*/ 6999776 w 7905681"/>
                  <a:gd name="connsiteY175" fmla="*/ 1760721 h 4796589"/>
                  <a:gd name="connsiteX176" fmla="*/ 7004445 w 7905681"/>
                  <a:gd name="connsiteY176" fmla="*/ 1738032 h 4796589"/>
                  <a:gd name="connsiteX177" fmla="*/ 7004445 w 7905681"/>
                  <a:gd name="connsiteY177" fmla="*/ 1715342 h 4796589"/>
                  <a:gd name="connsiteX178" fmla="*/ 6999776 w 7905681"/>
                  <a:gd name="connsiteY178" fmla="*/ 1688116 h 4796589"/>
                  <a:gd name="connsiteX179" fmla="*/ 7004445 w 7905681"/>
                  <a:gd name="connsiteY179" fmla="*/ 1665426 h 4796589"/>
                  <a:gd name="connsiteX180" fmla="*/ 7018453 w 7905681"/>
                  <a:gd name="connsiteY180" fmla="*/ 1656351 h 4796589"/>
                  <a:gd name="connsiteX181" fmla="*/ 7027793 w 7905681"/>
                  <a:gd name="connsiteY181" fmla="*/ 1638197 h 4796589"/>
                  <a:gd name="connsiteX182" fmla="*/ 7032462 w 7905681"/>
                  <a:gd name="connsiteY182" fmla="*/ 1624586 h 4796589"/>
                  <a:gd name="connsiteX183" fmla="*/ 7078229 w 7905681"/>
                  <a:gd name="connsiteY183" fmla="*/ 1635703 h 4796589"/>
                  <a:gd name="connsiteX184" fmla="*/ 6925054 w 7905681"/>
                  <a:gd name="connsiteY184" fmla="*/ 1511129 h 4796589"/>
                  <a:gd name="connsiteX185" fmla="*/ 6398971 w 7905681"/>
                  <a:gd name="connsiteY185" fmla="*/ 1601583 h 4796589"/>
                  <a:gd name="connsiteX186" fmla="*/ 6925056 w 7905681"/>
                  <a:gd name="connsiteY186" fmla="*/ 1511135 h 4796589"/>
                  <a:gd name="connsiteX187" fmla="*/ 6961919 w 7905681"/>
                  <a:gd name="connsiteY187" fmla="*/ 1533521 h 4796589"/>
                  <a:gd name="connsiteX188" fmla="*/ 7594374 w 7905681"/>
                  <a:gd name="connsiteY188" fmla="*/ 1455674 h 4796589"/>
                  <a:gd name="connsiteX189" fmla="*/ 7609938 w 7905681"/>
                  <a:gd name="connsiteY189" fmla="*/ 1459204 h 4796589"/>
                  <a:gd name="connsiteX190" fmla="*/ 7625502 w 7905681"/>
                  <a:gd name="connsiteY190" fmla="*/ 1466264 h 4796589"/>
                  <a:gd name="connsiteX191" fmla="*/ 7617721 w 7905681"/>
                  <a:gd name="connsiteY191" fmla="*/ 1473323 h 4796589"/>
                  <a:gd name="connsiteX192" fmla="*/ 7606047 w 7905681"/>
                  <a:gd name="connsiteY192" fmla="*/ 1483913 h 4796589"/>
                  <a:gd name="connsiteX193" fmla="*/ 7590483 w 7905681"/>
                  <a:gd name="connsiteY193" fmla="*/ 1483913 h 4796589"/>
                  <a:gd name="connsiteX194" fmla="*/ 7578810 w 7905681"/>
                  <a:gd name="connsiteY194" fmla="*/ 1476854 h 4796589"/>
                  <a:gd name="connsiteX195" fmla="*/ 7594374 w 7905681"/>
                  <a:gd name="connsiteY195" fmla="*/ 1455674 h 4796589"/>
                  <a:gd name="connsiteX196" fmla="*/ 7186560 w 7905681"/>
                  <a:gd name="connsiteY196" fmla="*/ 1311469 h 4796589"/>
                  <a:gd name="connsiteX197" fmla="*/ 7186556 w 7905681"/>
                  <a:gd name="connsiteY197" fmla="*/ 1311470 h 4796589"/>
                  <a:gd name="connsiteX198" fmla="*/ 7186556 w 7905681"/>
                  <a:gd name="connsiteY198" fmla="*/ 1370460 h 4796589"/>
                  <a:gd name="connsiteX199" fmla="*/ 7186556 w 7905681"/>
                  <a:gd name="connsiteY199" fmla="*/ 1452137 h 4796589"/>
                  <a:gd name="connsiteX200" fmla="*/ 7205230 w 7905681"/>
                  <a:gd name="connsiteY200" fmla="*/ 1538358 h 4796589"/>
                  <a:gd name="connsiteX201" fmla="*/ 7205230 w 7905681"/>
                  <a:gd name="connsiteY201" fmla="*/ 1570123 h 4796589"/>
                  <a:gd name="connsiteX202" fmla="*/ 7218251 w 7905681"/>
                  <a:gd name="connsiteY202" fmla="*/ 1589101 h 4796589"/>
                  <a:gd name="connsiteX203" fmla="*/ 7205237 w 7905681"/>
                  <a:gd name="connsiteY203" fmla="*/ 1570127 h 4796589"/>
                  <a:gd name="connsiteX204" fmla="*/ 7205237 w 7905681"/>
                  <a:gd name="connsiteY204" fmla="*/ 1538363 h 4796589"/>
                  <a:gd name="connsiteX205" fmla="*/ 7186560 w 7905681"/>
                  <a:gd name="connsiteY205" fmla="*/ 1452142 h 4796589"/>
                  <a:gd name="connsiteX206" fmla="*/ 7186560 w 7905681"/>
                  <a:gd name="connsiteY206" fmla="*/ 1447605 h 4796589"/>
                  <a:gd name="connsiteX207" fmla="*/ 7186560 w 7905681"/>
                  <a:gd name="connsiteY207" fmla="*/ 1447604 h 4796589"/>
                  <a:gd name="connsiteX208" fmla="*/ 7186560 w 7905681"/>
                  <a:gd name="connsiteY208" fmla="*/ 1370462 h 4796589"/>
                  <a:gd name="connsiteX209" fmla="*/ 7154632 w 7905681"/>
                  <a:gd name="connsiteY209" fmla="*/ 1183486 h 4796589"/>
                  <a:gd name="connsiteX210" fmla="*/ 7158531 w 7905681"/>
                  <a:gd name="connsiteY210" fmla="*/ 1225246 h 4796589"/>
                  <a:gd name="connsiteX211" fmla="*/ 7167873 w 7905681"/>
                  <a:gd name="connsiteY211" fmla="*/ 1266085 h 4796589"/>
                  <a:gd name="connsiteX212" fmla="*/ 7172966 w 7905681"/>
                  <a:gd name="connsiteY212" fmla="*/ 1277218 h 4796589"/>
                  <a:gd name="connsiteX213" fmla="*/ 7167875 w 7905681"/>
                  <a:gd name="connsiteY213" fmla="*/ 1266087 h 4796589"/>
                  <a:gd name="connsiteX214" fmla="*/ 7158538 w 7905681"/>
                  <a:gd name="connsiteY214" fmla="*/ 1225246 h 4796589"/>
                  <a:gd name="connsiteX215" fmla="*/ 7466734 w 7905681"/>
                  <a:gd name="connsiteY215" fmla="*/ 1134482 h 4796589"/>
                  <a:gd name="connsiteX216" fmla="*/ 7466735 w 7905681"/>
                  <a:gd name="connsiteY216" fmla="*/ 1134487 h 4796589"/>
                  <a:gd name="connsiteX217" fmla="*/ 7467063 w 7905681"/>
                  <a:gd name="connsiteY217" fmla="*/ 1134769 h 4796589"/>
                  <a:gd name="connsiteX218" fmla="*/ 7105949 w 7905681"/>
                  <a:gd name="connsiteY218" fmla="*/ 1099510 h 4796589"/>
                  <a:gd name="connsiteX219" fmla="*/ 7121174 w 7905681"/>
                  <a:gd name="connsiteY219" fmla="*/ 1125408 h 4796589"/>
                  <a:gd name="connsiteX220" fmla="*/ 7133937 w 7905681"/>
                  <a:gd name="connsiteY220" fmla="*/ 1158474 h 4796589"/>
                  <a:gd name="connsiteX221" fmla="*/ 7121181 w 7905681"/>
                  <a:gd name="connsiteY221" fmla="*/ 1125414 h 4796589"/>
                  <a:gd name="connsiteX222" fmla="*/ 7110579 w 7905681"/>
                  <a:gd name="connsiteY222" fmla="*/ 1025334 h 4796589"/>
                  <a:gd name="connsiteX223" fmla="*/ 7121174 w 7905681"/>
                  <a:gd name="connsiteY223" fmla="*/ 1052805 h 4796589"/>
                  <a:gd name="connsiteX224" fmla="*/ 7107170 w 7905681"/>
                  <a:gd name="connsiteY224" fmla="*/ 1061878 h 4796589"/>
                  <a:gd name="connsiteX225" fmla="*/ 7102500 w 7905681"/>
                  <a:gd name="connsiteY225" fmla="*/ 1093643 h 4796589"/>
                  <a:gd name="connsiteX226" fmla="*/ 7102501 w 7905681"/>
                  <a:gd name="connsiteY226" fmla="*/ 1093645 h 4796589"/>
                  <a:gd name="connsiteX227" fmla="*/ 7107170 w 7905681"/>
                  <a:gd name="connsiteY227" fmla="*/ 1061880 h 4796589"/>
                  <a:gd name="connsiteX228" fmla="*/ 7121181 w 7905681"/>
                  <a:gd name="connsiteY228" fmla="*/ 1052805 h 4796589"/>
                  <a:gd name="connsiteX229" fmla="*/ 7084966 w 7905681"/>
                  <a:gd name="connsiteY229" fmla="*/ 993378 h 4796589"/>
                  <a:gd name="connsiteX230" fmla="*/ 7093158 w 7905681"/>
                  <a:gd name="connsiteY230" fmla="*/ 1011959 h 4796589"/>
                  <a:gd name="connsiteX231" fmla="*/ 7093162 w 7905681"/>
                  <a:gd name="connsiteY231" fmla="*/ 1011962 h 4796589"/>
                  <a:gd name="connsiteX232" fmla="*/ 5449164 w 7905681"/>
                  <a:gd name="connsiteY232" fmla="*/ 970610 h 4796589"/>
                  <a:gd name="connsiteX233" fmla="*/ 5421485 w 7905681"/>
                  <a:gd name="connsiteY233" fmla="*/ 986007 h 4796589"/>
                  <a:gd name="connsiteX234" fmla="*/ 5405665 w 7905681"/>
                  <a:gd name="connsiteY234" fmla="*/ 1001405 h 4796589"/>
                  <a:gd name="connsiteX235" fmla="*/ 5377997 w 7905681"/>
                  <a:gd name="connsiteY235" fmla="*/ 1005249 h 4796589"/>
                  <a:gd name="connsiteX236" fmla="*/ 5346367 w 7905681"/>
                  <a:gd name="connsiteY236" fmla="*/ 1005249 h 4796589"/>
                  <a:gd name="connsiteX237" fmla="*/ 5330547 w 7905681"/>
                  <a:gd name="connsiteY237" fmla="*/ 1016802 h 4796589"/>
                  <a:gd name="connsiteX238" fmla="*/ 5310775 w 7905681"/>
                  <a:gd name="connsiteY238" fmla="*/ 1051442 h 4796589"/>
                  <a:gd name="connsiteX239" fmla="*/ 5287059 w 7905681"/>
                  <a:gd name="connsiteY239" fmla="*/ 1066830 h 4796589"/>
                  <a:gd name="connsiteX240" fmla="*/ 5283107 w 7905681"/>
                  <a:gd name="connsiteY240" fmla="*/ 1062985 h 4796589"/>
                  <a:gd name="connsiteX241" fmla="*/ 5291012 w 7905681"/>
                  <a:gd name="connsiteY241" fmla="*/ 1047588 h 4796589"/>
                  <a:gd name="connsiteX242" fmla="*/ 5302870 w 7905681"/>
                  <a:gd name="connsiteY242" fmla="*/ 1036044 h 4796589"/>
                  <a:gd name="connsiteX243" fmla="*/ 5294964 w 7905681"/>
                  <a:gd name="connsiteY243" fmla="*/ 1024492 h 4796589"/>
                  <a:gd name="connsiteX244" fmla="*/ 5279155 w 7905681"/>
                  <a:gd name="connsiteY244" fmla="*/ 1032190 h 4796589"/>
                  <a:gd name="connsiteX245" fmla="*/ 5271240 w 7905681"/>
                  <a:gd name="connsiteY245" fmla="*/ 1036044 h 4796589"/>
                  <a:gd name="connsiteX246" fmla="*/ 5263334 w 7905681"/>
                  <a:gd name="connsiteY246" fmla="*/ 1051442 h 4796589"/>
                  <a:gd name="connsiteX247" fmla="*/ 5255429 w 7905681"/>
                  <a:gd name="connsiteY247" fmla="*/ 1055286 h 4796589"/>
                  <a:gd name="connsiteX248" fmla="*/ 5251476 w 7905681"/>
                  <a:gd name="connsiteY248" fmla="*/ 1055286 h 4796589"/>
                  <a:gd name="connsiteX249" fmla="*/ 5243561 w 7905681"/>
                  <a:gd name="connsiteY249" fmla="*/ 1028346 h 4796589"/>
                  <a:gd name="connsiteX250" fmla="*/ 5239609 w 7905681"/>
                  <a:gd name="connsiteY250" fmla="*/ 1028346 h 4796589"/>
                  <a:gd name="connsiteX251" fmla="*/ 5231704 w 7905681"/>
                  <a:gd name="connsiteY251" fmla="*/ 1051442 h 4796589"/>
                  <a:gd name="connsiteX252" fmla="*/ 5227752 w 7905681"/>
                  <a:gd name="connsiteY252" fmla="*/ 1066830 h 4796589"/>
                  <a:gd name="connsiteX253" fmla="*/ 5211941 w 7905681"/>
                  <a:gd name="connsiteY253" fmla="*/ 1086081 h 4796589"/>
                  <a:gd name="connsiteX254" fmla="*/ 5200074 w 7905681"/>
                  <a:gd name="connsiteY254" fmla="*/ 1128410 h 4796589"/>
                  <a:gd name="connsiteX255" fmla="*/ 5192168 w 7905681"/>
                  <a:gd name="connsiteY255" fmla="*/ 1151506 h 4796589"/>
                  <a:gd name="connsiteX256" fmla="*/ 5168443 w 7905681"/>
                  <a:gd name="connsiteY256" fmla="*/ 1170749 h 4796589"/>
                  <a:gd name="connsiteX257" fmla="*/ 5165088 w 7905681"/>
                  <a:gd name="connsiteY257" fmla="*/ 1164218 h 4796589"/>
                  <a:gd name="connsiteX258" fmla="*/ 5161768 w 7905681"/>
                  <a:gd name="connsiteY258" fmla="*/ 1170702 h 4796589"/>
                  <a:gd name="connsiteX259" fmla="*/ 5165718 w 7905681"/>
                  <a:gd name="connsiteY259" fmla="*/ 1189984 h 4796589"/>
                  <a:gd name="connsiteX260" fmla="*/ 5161768 w 7905681"/>
                  <a:gd name="connsiteY260" fmla="*/ 1197698 h 4796589"/>
                  <a:gd name="connsiteX261" fmla="*/ 5153869 w 7905681"/>
                  <a:gd name="connsiteY261" fmla="*/ 1205405 h 4796589"/>
                  <a:gd name="connsiteX262" fmla="*/ 5145971 w 7905681"/>
                  <a:gd name="connsiteY262" fmla="*/ 1213119 h 4796589"/>
                  <a:gd name="connsiteX263" fmla="*/ 5142021 w 7905681"/>
                  <a:gd name="connsiteY263" fmla="*/ 1220833 h 4796589"/>
                  <a:gd name="connsiteX264" fmla="*/ 5138072 w 7905681"/>
                  <a:gd name="connsiteY264" fmla="*/ 1232401 h 4796589"/>
                  <a:gd name="connsiteX265" fmla="*/ 5130174 w 7905681"/>
                  <a:gd name="connsiteY265" fmla="*/ 1259396 h 4796589"/>
                  <a:gd name="connsiteX266" fmla="*/ 5118326 w 7905681"/>
                  <a:gd name="connsiteY266" fmla="*/ 1274817 h 4796589"/>
                  <a:gd name="connsiteX267" fmla="*/ 5130174 w 7905681"/>
                  <a:gd name="connsiteY267" fmla="*/ 1286385 h 4796589"/>
                  <a:gd name="connsiteX268" fmla="*/ 5145971 w 7905681"/>
                  <a:gd name="connsiteY268" fmla="*/ 1267103 h 4796589"/>
                  <a:gd name="connsiteX269" fmla="*/ 5153869 w 7905681"/>
                  <a:gd name="connsiteY269" fmla="*/ 1251682 h 4796589"/>
                  <a:gd name="connsiteX270" fmla="*/ 5157819 w 7905681"/>
                  <a:gd name="connsiteY270" fmla="*/ 1243968 h 4796589"/>
                  <a:gd name="connsiteX271" fmla="*/ 5169667 w 7905681"/>
                  <a:gd name="connsiteY271" fmla="*/ 1228547 h 4796589"/>
                  <a:gd name="connsiteX272" fmla="*/ 5193363 w 7905681"/>
                  <a:gd name="connsiteY272" fmla="*/ 1216973 h 4796589"/>
                  <a:gd name="connsiteX273" fmla="*/ 5205211 w 7905681"/>
                  <a:gd name="connsiteY273" fmla="*/ 1209266 h 4796589"/>
                  <a:gd name="connsiteX274" fmla="*/ 5217059 w 7905681"/>
                  <a:gd name="connsiteY274" fmla="*/ 1186124 h 4796589"/>
                  <a:gd name="connsiteX275" fmla="*/ 5221008 w 7905681"/>
                  <a:gd name="connsiteY275" fmla="*/ 1166848 h 4796589"/>
                  <a:gd name="connsiteX276" fmla="*/ 5232856 w 7905681"/>
                  <a:gd name="connsiteY276" fmla="*/ 1151420 h 4796589"/>
                  <a:gd name="connsiteX277" fmla="*/ 5248660 w 7905681"/>
                  <a:gd name="connsiteY277" fmla="*/ 1135999 h 4796589"/>
                  <a:gd name="connsiteX278" fmla="*/ 5248660 w 7905681"/>
                  <a:gd name="connsiteY278" fmla="*/ 1143706 h 4796589"/>
                  <a:gd name="connsiteX279" fmla="*/ 5248660 w 7905681"/>
                  <a:gd name="connsiteY279" fmla="*/ 1151420 h 4796589"/>
                  <a:gd name="connsiteX280" fmla="*/ 5248660 w 7905681"/>
                  <a:gd name="connsiteY280" fmla="*/ 1159134 h 4796589"/>
                  <a:gd name="connsiteX281" fmla="*/ 5248660 w 7905681"/>
                  <a:gd name="connsiteY281" fmla="*/ 1166848 h 4796589"/>
                  <a:gd name="connsiteX282" fmla="*/ 5248660 w 7905681"/>
                  <a:gd name="connsiteY282" fmla="*/ 1174555 h 4796589"/>
                  <a:gd name="connsiteX283" fmla="*/ 5232856 w 7905681"/>
                  <a:gd name="connsiteY283" fmla="*/ 1178417 h 4796589"/>
                  <a:gd name="connsiteX284" fmla="*/ 5232856 w 7905681"/>
                  <a:gd name="connsiteY284" fmla="*/ 1189984 h 4796589"/>
                  <a:gd name="connsiteX285" fmla="*/ 5228907 w 7905681"/>
                  <a:gd name="connsiteY285" fmla="*/ 1205405 h 4796589"/>
                  <a:gd name="connsiteX286" fmla="*/ 5209161 w 7905681"/>
                  <a:gd name="connsiteY286" fmla="*/ 1243968 h 4796589"/>
                  <a:gd name="connsiteX287" fmla="*/ 5197312 w 7905681"/>
                  <a:gd name="connsiteY287" fmla="*/ 1267103 h 4796589"/>
                  <a:gd name="connsiteX288" fmla="*/ 5193363 w 7905681"/>
                  <a:gd name="connsiteY288" fmla="*/ 1286385 h 4796589"/>
                  <a:gd name="connsiteX289" fmla="*/ 5189414 w 7905681"/>
                  <a:gd name="connsiteY289" fmla="*/ 1317235 h 4796589"/>
                  <a:gd name="connsiteX290" fmla="*/ 5189414 w 7905681"/>
                  <a:gd name="connsiteY290" fmla="*/ 1328809 h 4796589"/>
                  <a:gd name="connsiteX291" fmla="*/ 5197312 w 7905681"/>
                  <a:gd name="connsiteY291" fmla="*/ 1344230 h 4796589"/>
                  <a:gd name="connsiteX292" fmla="*/ 5197312 w 7905681"/>
                  <a:gd name="connsiteY292" fmla="*/ 1351944 h 4796589"/>
                  <a:gd name="connsiteX293" fmla="*/ 5181514 w 7905681"/>
                  <a:gd name="connsiteY293" fmla="*/ 1367365 h 4796589"/>
                  <a:gd name="connsiteX294" fmla="*/ 5181514 w 7905681"/>
                  <a:gd name="connsiteY294" fmla="*/ 1375079 h 4796589"/>
                  <a:gd name="connsiteX295" fmla="*/ 5173616 w 7905681"/>
                  <a:gd name="connsiteY295" fmla="*/ 1386647 h 4796589"/>
                  <a:gd name="connsiteX296" fmla="*/ 5173616 w 7905681"/>
                  <a:gd name="connsiteY296" fmla="*/ 1402076 h 4796589"/>
                  <a:gd name="connsiteX297" fmla="*/ 5173616 w 7905681"/>
                  <a:gd name="connsiteY297" fmla="*/ 1429064 h 4796589"/>
                  <a:gd name="connsiteX298" fmla="*/ 5181514 w 7905681"/>
                  <a:gd name="connsiteY298" fmla="*/ 1448346 h 4796589"/>
                  <a:gd name="connsiteX299" fmla="*/ 5173616 w 7905681"/>
                  <a:gd name="connsiteY299" fmla="*/ 1459913 h 4796589"/>
                  <a:gd name="connsiteX300" fmla="*/ 5169667 w 7905681"/>
                  <a:gd name="connsiteY300" fmla="*/ 1471488 h 4796589"/>
                  <a:gd name="connsiteX301" fmla="*/ 5161768 w 7905681"/>
                  <a:gd name="connsiteY301" fmla="*/ 1494623 h 4796589"/>
                  <a:gd name="connsiteX302" fmla="*/ 5157819 w 7905681"/>
                  <a:gd name="connsiteY302" fmla="*/ 1525473 h 4796589"/>
                  <a:gd name="connsiteX303" fmla="*/ 5161768 w 7905681"/>
                  <a:gd name="connsiteY303" fmla="*/ 1552468 h 4796589"/>
                  <a:gd name="connsiteX304" fmla="*/ 5181514 w 7905681"/>
                  <a:gd name="connsiteY304" fmla="*/ 1598738 h 4796589"/>
                  <a:gd name="connsiteX305" fmla="*/ 5181514 w 7905681"/>
                  <a:gd name="connsiteY305" fmla="*/ 1614167 h 4796589"/>
                  <a:gd name="connsiteX306" fmla="*/ 5181514 w 7905681"/>
                  <a:gd name="connsiteY306" fmla="*/ 1660437 h 4796589"/>
                  <a:gd name="connsiteX307" fmla="*/ 5176481 w 7905681"/>
                  <a:gd name="connsiteY307" fmla="*/ 1660735 h 4796589"/>
                  <a:gd name="connsiteX308" fmla="*/ 5169785 w 7905681"/>
                  <a:gd name="connsiteY308" fmla="*/ 1661132 h 4796589"/>
                  <a:gd name="connsiteX309" fmla="*/ 5169915 w 7905681"/>
                  <a:gd name="connsiteY309" fmla="*/ 1661396 h 4796589"/>
                  <a:gd name="connsiteX310" fmla="*/ 5178615 w 7905681"/>
                  <a:gd name="connsiteY310" fmla="*/ 1660887 h 4796589"/>
                  <a:gd name="connsiteX311" fmla="*/ 5178615 w 7905681"/>
                  <a:gd name="connsiteY311" fmla="*/ 1674492 h 4796589"/>
                  <a:gd name="connsiteX312" fmla="*/ 5182059 w 7905681"/>
                  <a:gd name="connsiteY312" fmla="*/ 1691224 h 4796589"/>
                  <a:gd name="connsiteX313" fmla="*/ 5195307 w 7905681"/>
                  <a:gd name="connsiteY313" fmla="*/ 1727016 h 4796589"/>
                  <a:gd name="connsiteX314" fmla="*/ 5206636 w 7905681"/>
                  <a:gd name="connsiteY314" fmla="*/ 1738027 h 4796589"/>
                  <a:gd name="connsiteX315" fmla="*/ 5211304 w 7905681"/>
                  <a:gd name="connsiteY315" fmla="*/ 1765256 h 4796589"/>
                  <a:gd name="connsiteX316" fmla="*/ 5220641 w 7905681"/>
                  <a:gd name="connsiteY316" fmla="*/ 1778871 h 4796589"/>
                  <a:gd name="connsiteX317" fmla="*/ 5229984 w 7905681"/>
                  <a:gd name="connsiteY317" fmla="*/ 1801561 h 4796589"/>
                  <a:gd name="connsiteX318" fmla="*/ 5248662 w 7905681"/>
                  <a:gd name="connsiteY318" fmla="*/ 1815176 h 4796589"/>
                  <a:gd name="connsiteX319" fmla="*/ 5243994 w 7905681"/>
                  <a:gd name="connsiteY319" fmla="*/ 1815176 h 4796589"/>
                  <a:gd name="connsiteX320" fmla="*/ 5246308 w 7905681"/>
                  <a:gd name="connsiteY320" fmla="*/ 1883419 h 4796589"/>
                  <a:gd name="connsiteX321" fmla="*/ 5246311 w 7905681"/>
                  <a:gd name="connsiteY321" fmla="*/ 1883427 h 4796589"/>
                  <a:gd name="connsiteX322" fmla="*/ 5243995 w 7905681"/>
                  <a:gd name="connsiteY322" fmla="*/ 1815178 h 4796589"/>
                  <a:gd name="connsiteX323" fmla="*/ 5267343 w 7905681"/>
                  <a:gd name="connsiteY323" fmla="*/ 1819712 h 4796589"/>
                  <a:gd name="connsiteX324" fmla="*/ 5281352 w 7905681"/>
                  <a:gd name="connsiteY324" fmla="*/ 1815178 h 4796589"/>
                  <a:gd name="connsiteX325" fmla="*/ 5300031 w 7905681"/>
                  <a:gd name="connsiteY325" fmla="*/ 1801565 h 4796589"/>
                  <a:gd name="connsiteX326" fmla="*/ 5332718 w 7905681"/>
                  <a:gd name="connsiteY326" fmla="*/ 1783411 h 4796589"/>
                  <a:gd name="connsiteX327" fmla="*/ 5332718 w 7905681"/>
                  <a:gd name="connsiteY327" fmla="*/ 1778872 h 4796589"/>
                  <a:gd name="connsiteX328" fmla="*/ 5334628 w 7905681"/>
                  <a:gd name="connsiteY328" fmla="*/ 1778750 h 4796589"/>
                  <a:gd name="connsiteX329" fmla="*/ 5351801 w 7905681"/>
                  <a:gd name="connsiteY329" fmla="*/ 1762028 h 4796589"/>
                  <a:gd name="connsiteX330" fmla="*/ 5354273 w 7905681"/>
                  <a:gd name="connsiteY330" fmla="*/ 1759621 h 4796589"/>
                  <a:gd name="connsiteX331" fmla="*/ 5362177 w 7905681"/>
                  <a:gd name="connsiteY331" fmla="*/ 1744233 h 4796589"/>
                  <a:gd name="connsiteX332" fmla="*/ 5377997 w 7905681"/>
                  <a:gd name="connsiteY332" fmla="*/ 1717283 h 4796589"/>
                  <a:gd name="connsiteX333" fmla="*/ 5393807 w 7905681"/>
                  <a:gd name="connsiteY333" fmla="*/ 1682643 h 4796589"/>
                  <a:gd name="connsiteX334" fmla="*/ 5401713 w 7905681"/>
                  <a:gd name="connsiteY334" fmla="*/ 1644159 h 4796589"/>
                  <a:gd name="connsiteX335" fmla="*/ 5397761 w 7905681"/>
                  <a:gd name="connsiteY335" fmla="*/ 1574880 h 4796589"/>
                  <a:gd name="connsiteX336" fmla="*/ 5397761 w 7905681"/>
                  <a:gd name="connsiteY336" fmla="*/ 1544085 h 4796589"/>
                  <a:gd name="connsiteX337" fmla="*/ 5381950 w 7905681"/>
                  <a:gd name="connsiteY337" fmla="*/ 1520998 h 4796589"/>
                  <a:gd name="connsiteX338" fmla="*/ 5366130 w 7905681"/>
                  <a:gd name="connsiteY338" fmla="*/ 1490203 h 4796589"/>
                  <a:gd name="connsiteX339" fmla="*/ 5350319 w 7905681"/>
                  <a:gd name="connsiteY339" fmla="*/ 1474806 h 4796589"/>
                  <a:gd name="connsiteX340" fmla="*/ 5338452 w 7905681"/>
                  <a:gd name="connsiteY340" fmla="*/ 1447865 h 4796589"/>
                  <a:gd name="connsiteX341" fmla="*/ 5346367 w 7905681"/>
                  <a:gd name="connsiteY341" fmla="*/ 1428623 h 4796589"/>
                  <a:gd name="connsiteX342" fmla="*/ 5354273 w 7905681"/>
                  <a:gd name="connsiteY342" fmla="*/ 1420924 h 4796589"/>
                  <a:gd name="connsiteX343" fmla="*/ 5354273 w 7905681"/>
                  <a:gd name="connsiteY343" fmla="*/ 1405527 h 4796589"/>
                  <a:gd name="connsiteX344" fmla="*/ 5346367 w 7905681"/>
                  <a:gd name="connsiteY344" fmla="*/ 1374741 h 4796589"/>
                  <a:gd name="connsiteX345" fmla="*/ 5334500 w 7905681"/>
                  <a:gd name="connsiteY345" fmla="*/ 1363198 h 4796589"/>
                  <a:gd name="connsiteX346" fmla="*/ 5346367 w 7905681"/>
                  <a:gd name="connsiteY346" fmla="*/ 1355499 h 4796589"/>
                  <a:gd name="connsiteX347" fmla="*/ 5350319 w 7905681"/>
                  <a:gd name="connsiteY347" fmla="*/ 1336248 h 4796589"/>
                  <a:gd name="connsiteX348" fmla="*/ 5354273 w 7905681"/>
                  <a:gd name="connsiteY348" fmla="*/ 1317006 h 4796589"/>
                  <a:gd name="connsiteX349" fmla="*/ 5362177 w 7905681"/>
                  <a:gd name="connsiteY349" fmla="*/ 1305462 h 4796589"/>
                  <a:gd name="connsiteX350" fmla="*/ 5362177 w 7905681"/>
                  <a:gd name="connsiteY350" fmla="*/ 1274667 h 4796589"/>
                  <a:gd name="connsiteX351" fmla="*/ 5358225 w 7905681"/>
                  <a:gd name="connsiteY351" fmla="*/ 1259279 h 4796589"/>
                  <a:gd name="connsiteX352" fmla="*/ 5362177 w 7905681"/>
                  <a:gd name="connsiteY352" fmla="*/ 1240028 h 4796589"/>
                  <a:gd name="connsiteX353" fmla="*/ 5374036 w 7905681"/>
                  <a:gd name="connsiteY353" fmla="*/ 1224640 h 4796589"/>
                  <a:gd name="connsiteX354" fmla="*/ 5381950 w 7905681"/>
                  <a:gd name="connsiteY354" fmla="*/ 1209242 h 4796589"/>
                  <a:gd name="connsiteX355" fmla="*/ 5381950 w 7905681"/>
                  <a:gd name="connsiteY355" fmla="*/ 1190000 h 4796589"/>
                  <a:gd name="connsiteX356" fmla="*/ 5397761 w 7905681"/>
                  <a:gd name="connsiteY356" fmla="*/ 1186146 h 4796589"/>
                  <a:gd name="connsiteX357" fmla="*/ 5421485 w 7905681"/>
                  <a:gd name="connsiteY357" fmla="*/ 1186146 h 4796589"/>
                  <a:gd name="connsiteX358" fmla="*/ 5429391 w 7905681"/>
                  <a:gd name="connsiteY358" fmla="*/ 1155361 h 4796589"/>
                  <a:gd name="connsiteX359" fmla="*/ 5433343 w 7905681"/>
                  <a:gd name="connsiteY359" fmla="*/ 1147662 h 4796589"/>
                  <a:gd name="connsiteX360" fmla="*/ 5441249 w 7905681"/>
                  <a:gd name="connsiteY360" fmla="*/ 1143808 h 4796589"/>
                  <a:gd name="connsiteX361" fmla="*/ 5453116 w 7905681"/>
                  <a:gd name="connsiteY361" fmla="*/ 1178447 h 4796589"/>
                  <a:gd name="connsiteX362" fmla="*/ 5437295 w 7905681"/>
                  <a:gd name="connsiteY362" fmla="*/ 1197689 h 4796589"/>
                  <a:gd name="connsiteX363" fmla="*/ 5437295 w 7905681"/>
                  <a:gd name="connsiteY363" fmla="*/ 1205388 h 4796589"/>
                  <a:gd name="connsiteX364" fmla="*/ 5445210 w 7905681"/>
                  <a:gd name="connsiteY364" fmla="*/ 1209242 h 4796589"/>
                  <a:gd name="connsiteX365" fmla="*/ 5449164 w 7905681"/>
                  <a:gd name="connsiteY365" fmla="*/ 1209242 h 4796589"/>
                  <a:gd name="connsiteX366" fmla="*/ 5457068 w 7905681"/>
                  <a:gd name="connsiteY366" fmla="*/ 1205388 h 4796589"/>
                  <a:gd name="connsiteX367" fmla="*/ 5461021 w 7905681"/>
                  <a:gd name="connsiteY367" fmla="*/ 1190000 h 4796589"/>
                  <a:gd name="connsiteX368" fmla="*/ 5464973 w 7905681"/>
                  <a:gd name="connsiteY368" fmla="*/ 1186146 h 4796589"/>
                  <a:gd name="connsiteX369" fmla="*/ 5468925 w 7905681"/>
                  <a:gd name="connsiteY369" fmla="*/ 1166904 h 4796589"/>
                  <a:gd name="connsiteX370" fmla="*/ 5468925 w 7905681"/>
                  <a:gd name="connsiteY370" fmla="*/ 1155361 h 4796589"/>
                  <a:gd name="connsiteX371" fmla="*/ 5468925 w 7905681"/>
                  <a:gd name="connsiteY371" fmla="*/ 1139963 h 4796589"/>
                  <a:gd name="connsiteX372" fmla="*/ 5468925 w 7905681"/>
                  <a:gd name="connsiteY372" fmla="*/ 1124566 h 4796589"/>
                  <a:gd name="connsiteX373" fmla="*/ 5480794 w 7905681"/>
                  <a:gd name="connsiteY373" fmla="*/ 1109168 h 4796589"/>
                  <a:gd name="connsiteX374" fmla="*/ 5488698 w 7905681"/>
                  <a:gd name="connsiteY374" fmla="*/ 1101469 h 4796589"/>
                  <a:gd name="connsiteX375" fmla="*/ 5508461 w 7905681"/>
                  <a:gd name="connsiteY375" fmla="*/ 1097625 h 4796589"/>
                  <a:gd name="connsiteX376" fmla="*/ 5516376 w 7905681"/>
                  <a:gd name="connsiteY376" fmla="*/ 1089926 h 4796589"/>
                  <a:gd name="connsiteX377" fmla="*/ 5500556 w 7905681"/>
                  <a:gd name="connsiteY377" fmla="*/ 1074529 h 4796589"/>
                  <a:gd name="connsiteX378" fmla="*/ 5496604 w 7905681"/>
                  <a:gd name="connsiteY378" fmla="*/ 1062985 h 4796589"/>
                  <a:gd name="connsiteX379" fmla="*/ 5504509 w 7905681"/>
                  <a:gd name="connsiteY379" fmla="*/ 1051442 h 4796589"/>
                  <a:gd name="connsiteX380" fmla="*/ 5512424 w 7905681"/>
                  <a:gd name="connsiteY380" fmla="*/ 1039889 h 4796589"/>
                  <a:gd name="connsiteX381" fmla="*/ 5516376 w 7905681"/>
                  <a:gd name="connsiteY381" fmla="*/ 1036044 h 4796589"/>
                  <a:gd name="connsiteX382" fmla="*/ 5516376 w 7905681"/>
                  <a:gd name="connsiteY382" fmla="*/ 1028346 h 4796589"/>
                  <a:gd name="connsiteX383" fmla="*/ 5520328 w 7905681"/>
                  <a:gd name="connsiteY383" fmla="*/ 1024492 h 4796589"/>
                  <a:gd name="connsiteX384" fmla="*/ 5524282 w 7905681"/>
                  <a:gd name="connsiteY384" fmla="*/ 1024492 h 4796589"/>
                  <a:gd name="connsiteX385" fmla="*/ 5540092 w 7905681"/>
                  <a:gd name="connsiteY385" fmla="*/ 1020647 h 4796589"/>
                  <a:gd name="connsiteX386" fmla="*/ 5548006 w 7905681"/>
                  <a:gd name="connsiteY386" fmla="*/ 1020647 h 4796589"/>
                  <a:gd name="connsiteX387" fmla="*/ 5540092 w 7905681"/>
                  <a:gd name="connsiteY387" fmla="*/ 1009103 h 4796589"/>
                  <a:gd name="connsiteX388" fmla="*/ 5524282 w 7905681"/>
                  <a:gd name="connsiteY388" fmla="*/ 997551 h 4796589"/>
                  <a:gd name="connsiteX389" fmla="*/ 5516376 w 7905681"/>
                  <a:gd name="connsiteY389" fmla="*/ 989852 h 4796589"/>
                  <a:gd name="connsiteX390" fmla="*/ 5504509 w 7905681"/>
                  <a:gd name="connsiteY390" fmla="*/ 982163 h 4796589"/>
                  <a:gd name="connsiteX391" fmla="*/ 5484746 w 7905681"/>
                  <a:gd name="connsiteY391" fmla="*/ 974464 h 4796589"/>
                  <a:gd name="connsiteX392" fmla="*/ 5449164 w 7905681"/>
                  <a:gd name="connsiteY392" fmla="*/ 970610 h 4796589"/>
                  <a:gd name="connsiteX393" fmla="*/ 4545885 w 7905681"/>
                  <a:gd name="connsiteY393" fmla="*/ 912118 h 4796589"/>
                  <a:gd name="connsiteX394" fmla="*/ 4534207 w 7905681"/>
                  <a:gd name="connsiteY394" fmla="*/ 921200 h 4796589"/>
                  <a:gd name="connsiteX395" fmla="*/ 4534207 w 7905681"/>
                  <a:gd name="connsiteY395" fmla="*/ 927075 h 4796589"/>
                  <a:gd name="connsiteX396" fmla="*/ 4537434 w 7905681"/>
                  <a:gd name="connsiteY396" fmla="*/ 929012 h 4796589"/>
                  <a:gd name="connsiteX397" fmla="*/ 4537761 w 7905681"/>
                  <a:gd name="connsiteY397" fmla="*/ 920047 h 4796589"/>
                  <a:gd name="connsiteX398" fmla="*/ 4539736 w 7905681"/>
                  <a:gd name="connsiteY398" fmla="*/ 918120 h 4796589"/>
                  <a:gd name="connsiteX399" fmla="*/ 756357 w 7905681"/>
                  <a:gd name="connsiteY399" fmla="*/ 661392 h 4796589"/>
                  <a:gd name="connsiteX400" fmla="*/ 756358 w 7905681"/>
                  <a:gd name="connsiteY400" fmla="*/ 663733 h 4796589"/>
                  <a:gd name="connsiteX401" fmla="*/ 757841 w 7905681"/>
                  <a:gd name="connsiteY401" fmla="*/ 664214 h 4796589"/>
                  <a:gd name="connsiteX402" fmla="*/ 758205 w 7905681"/>
                  <a:gd name="connsiteY402" fmla="*/ 664331 h 4796589"/>
                  <a:gd name="connsiteX403" fmla="*/ 758205 w 7905681"/>
                  <a:gd name="connsiteY403" fmla="*/ 661392 h 4796589"/>
                  <a:gd name="connsiteX404" fmla="*/ 720740 w 7905681"/>
                  <a:gd name="connsiteY404" fmla="*/ 645530 h 4796589"/>
                  <a:gd name="connsiteX405" fmla="*/ 720740 w 7905681"/>
                  <a:gd name="connsiteY405" fmla="*/ 648363 h 4796589"/>
                  <a:gd name="connsiteX406" fmla="*/ 724701 w 7905681"/>
                  <a:gd name="connsiteY406" fmla="*/ 656053 h 4796589"/>
                  <a:gd name="connsiteX407" fmla="*/ 726127 w 7905681"/>
                  <a:gd name="connsiteY407" fmla="*/ 656514 h 4796589"/>
                  <a:gd name="connsiteX408" fmla="*/ 723207 w 7905681"/>
                  <a:gd name="connsiteY408" fmla="*/ 650815 h 4796589"/>
                  <a:gd name="connsiteX409" fmla="*/ 722713 w 7905681"/>
                  <a:gd name="connsiteY409" fmla="*/ 649854 h 4796589"/>
                  <a:gd name="connsiteX410" fmla="*/ 722713 w 7905681"/>
                  <a:gd name="connsiteY410" fmla="*/ 646012 h 4796589"/>
                  <a:gd name="connsiteX411" fmla="*/ 3889429 w 7905681"/>
                  <a:gd name="connsiteY411" fmla="*/ 506825 h 4796589"/>
                  <a:gd name="connsiteX412" fmla="*/ 3889794 w 7905681"/>
                  <a:gd name="connsiteY412" fmla="*/ 508595 h 4796589"/>
                  <a:gd name="connsiteX413" fmla="*/ 3889794 w 7905681"/>
                  <a:gd name="connsiteY413" fmla="*/ 508249 h 4796589"/>
                  <a:gd name="connsiteX414" fmla="*/ 7620829 w 7905681"/>
                  <a:gd name="connsiteY414" fmla="*/ 326734 h 4796589"/>
                  <a:gd name="connsiteX415" fmla="*/ 7681538 w 7905681"/>
                  <a:gd name="connsiteY415" fmla="*/ 363033 h 4796589"/>
                  <a:gd name="connsiteX416" fmla="*/ 7690876 w 7905681"/>
                  <a:gd name="connsiteY416" fmla="*/ 376646 h 4796589"/>
                  <a:gd name="connsiteX417" fmla="*/ 7700214 w 7905681"/>
                  <a:gd name="connsiteY417" fmla="*/ 408411 h 4796589"/>
                  <a:gd name="connsiteX418" fmla="*/ 7709556 w 7905681"/>
                  <a:gd name="connsiteY418" fmla="*/ 444716 h 4796589"/>
                  <a:gd name="connsiteX419" fmla="*/ 7718895 w 7905681"/>
                  <a:gd name="connsiteY419" fmla="*/ 467410 h 4796589"/>
                  <a:gd name="connsiteX420" fmla="*/ 7728232 w 7905681"/>
                  <a:gd name="connsiteY420" fmla="*/ 508247 h 4796589"/>
                  <a:gd name="connsiteX421" fmla="*/ 7746913 w 7905681"/>
                  <a:gd name="connsiteY421" fmla="*/ 549086 h 4796589"/>
                  <a:gd name="connsiteX422" fmla="*/ 7751580 w 7905681"/>
                  <a:gd name="connsiteY422" fmla="*/ 580853 h 4796589"/>
                  <a:gd name="connsiteX423" fmla="*/ 7765589 w 7905681"/>
                  <a:gd name="connsiteY423" fmla="*/ 603545 h 4796589"/>
                  <a:gd name="connsiteX424" fmla="*/ 7784269 w 7905681"/>
                  <a:gd name="connsiteY424" fmla="*/ 612618 h 4796589"/>
                  <a:gd name="connsiteX425" fmla="*/ 7802945 w 7905681"/>
                  <a:gd name="connsiteY425" fmla="*/ 612618 h 4796589"/>
                  <a:gd name="connsiteX426" fmla="*/ 7812287 w 7905681"/>
                  <a:gd name="connsiteY426" fmla="*/ 608085 h 4796589"/>
                  <a:gd name="connsiteX427" fmla="*/ 7826297 w 7905681"/>
                  <a:gd name="connsiteY427" fmla="*/ 603545 h 4796589"/>
                  <a:gd name="connsiteX428" fmla="*/ 7830964 w 7905681"/>
                  <a:gd name="connsiteY428" fmla="*/ 617158 h 4796589"/>
                  <a:gd name="connsiteX429" fmla="*/ 7830964 w 7905681"/>
                  <a:gd name="connsiteY429" fmla="*/ 635311 h 4796589"/>
                  <a:gd name="connsiteX430" fmla="*/ 7835635 w 7905681"/>
                  <a:gd name="connsiteY430" fmla="*/ 657996 h 4796589"/>
                  <a:gd name="connsiteX431" fmla="*/ 7844973 w 7905681"/>
                  <a:gd name="connsiteY431" fmla="*/ 676149 h 4796589"/>
                  <a:gd name="connsiteX432" fmla="*/ 7854311 w 7905681"/>
                  <a:gd name="connsiteY432" fmla="*/ 676149 h 4796589"/>
                  <a:gd name="connsiteX433" fmla="*/ 7872991 w 7905681"/>
                  <a:gd name="connsiteY433" fmla="*/ 676149 h 4796589"/>
                  <a:gd name="connsiteX434" fmla="*/ 7882330 w 7905681"/>
                  <a:gd name="connsiteY434" fmla="*/ 698842 h 4796589"/>
                  <a:gd name="connsiteX435" fmla="*/ 7891672 w 7905681"/>
                  <a:gd name="connsiteY435" fmla="*/ 703381 h 4796589"/>
                  <a:gd name="connsiteX436" fmla="*/ 7891672 w 7905681"/>
                  <a:gd name="connsiteY436" fmla="*/ 707915 h 4796589"/>
                  <a:gd name="connsiteX437" fmla="*/ 7882330 w 7905681"/>
                  <a:gd name="connsiteY437" fmla="*/ 716995 h 4796589"/>
                  <a:gd name="connsiteX438" fmla="*/ 7887000 w 7905681"/>
                  <a:gd name="connsiteY438" fmla="*/ 726068 h 4796589"/>
                  <a:gd name="connsiteX439" fmla="*/ 7896339 w 7905681"/>
                  <a:gd name="connsiteY439" fmla="*/ 726068 h 4796589"/>
                  <a:gd name="connsiteX440" fmla="*/ 7901010 w 7905681"/>
                  <a:gd name="connsiteY440" fmla="*/ 726068 h 4796589"/>
                  <a:gd name="connsiteX441" fmla="*/ 7905681 w 7905681"/>
                  <a:gd name="connsiteY441" fmla="*/ 730608 h 4796589"/>
                  <a:gd name="connsiteX442" fmla="*/ 7901010 w 7905681"/>
                  <a:gd name="connsiteY442" fmla="*/ 757834 h 4796589"/>
                  <a:gd name="connsiteX443" fmla="*/ 7891672 w 7905681"/>
                  <a:gd name="connsiteY443" fmla="*/ 766906 h 4796589"/>
                  <a:gd name="connsiteX444" fmla="*/ 7872991 w 7905681"/>
                  <a:gd name="connsiteY444" fmla="*/ 766906 h 4796589"/>
                  <a:gd name="connsiteX445" fmla="*/ 7858982 w 7905681"/>
                  <a:gd name="connsiteY445" fmla="*/ 780526 h 4796589"/>
                  <a:gd name="connsiteX446" fmla="*/ 7854311 w 7905681"/>
                  <a:gd name="connsiteY446" fmla="*/ 785059 h 4796589"/>
                  <a:gd name="connsiteX447" fmla="*/ 7844973 w 7905681"/>
                  <a:gd name="connsiteY447" fmla="*/ 785059 h 4796589"/>
                  <a:gd name="connsiteX448" fmla="*/ 7844973 w 7905681"/>
                  <a:gd name="connsiteY448" fmla="*/ 798671 h 4796589"/>
                  <a:gd name="connsiteX449" fmla="*/ 7840306 w 7905681"/>
                  <a:gd name="connsiteY449" fmla="*/ 803212 h 4796589"/>
                  <a:gd name="connsiteX450" fmla="*/ 7830964 w 7905681"/>
                  <a:gd name="connsiteY450" fmla="*/ 803212 h 4796589"/>
                  <a:gd name="connsiteX451" fmla="*/ 7812287 w 7905681"/>
                  <a:gd name="connsiteY451" fmla="*/ 803212 h 4796589"/>
                  <a:gd name="connsiteX452" fmla="*/ 7812287 w 7905681"/>
                  <a:gd name="connsiteY452" fmla="*/ 830438 h 4796589"/>
                  <a:gd name="connsiteX453" fmla="*/ 7802945 w 7905681"/>
                  <a:gd name="connsiteY453" fmla="*/ 830438 h 4796589"/>
                  <a:gd name="connsiteX454" fmla="*/ 7798278 w 7905681"/>
                  <a:gd name="connsiteY454" fmla="*/ 830438 h 4796589"/>
                  <a:gd name="connsiteX455" fmla="*/ 7802945 w 7905681"/>
                  <a:gd name="connsiteY455" fmla="*/ 848590 h 4796589"/>
                  <a:gd name="connsiteX456" fmla="*/ 7793608 w 7905681"/>
                  <a:gd name="connsiteY456" fmla="*/ 853130 h 4796589"/>
                  <a:gd name="connsiteX457" fmla="*/ 7779599 w 7905681"/>
                  <a:gd name="connsiteY457" fmla="*/ 844057 h 4796589"/>
                  <a:gd name="connsiteX458" fmla="*/ 7765589 w 7905681"/>
                  <a:gd name="connsiteY458" fmla="*/ 830438 h 4796589"/>
                  <a:gd name="connsiteX459" fmla="*/ 7760922 w 7905681"/>
                  <a:gd name="connsiteY459" fmla="*/ 834977 h 4796589"/>
                  <a:gd name="connsiteX460" fmla="*/ 7760922 w 7905681"/>
                  <a:gd name="connsiteY460" fmla="*/ 844057 h 4796589"/>
                  <a:gd name="connsiteX461" fmla="*/ 7770260 w 7905681"/>
                  <a:gd name="connsiteY461" fmla="*/ 853130 h 4796589"/>
                  <a:gd name="connsiteX462" fmla="*/ 7779599 w 7905681"/>
                  <a:gd name="connsiteY462" fmla="*/ 862203 h 4796589"/>
                  <a:gd name="connsiteX463" fmla="*/ 7765589 w 7905681"/>
                  <a:gd name="connsiteY463" fmla="*/ 875823 h 4796589"/>
                  <a:gd name="connsiteX464" fmla="*/ 7751580 w 7905681"/>
                  <a:gd name="connsiteY464" fmla="*/ 880356 h 4796589"/>
                  <a:gd name="connsiteX465" fmla="*/ 7751580 w 7905681"/>
                  <a:gd name="connsiteY465" fmla="*/ 862203 h 4796589"/>
                  <a:gd name="connsiteX466" fmla="*/ 7751580 w 7905681"/>
                  <a:gd name="connsiteY466" fmla="*/ 853130 h 4796589"/>
                  <a:gd name="connsiteX467" fmla="*/ 7737571 w 7905681"/>
                  <a:gd name="connsiteY467" fmla="*/ 848590 h 4796589"/>
                  <a:gd name="connsiteX468" fmla="*/ 7728232 w 7905681"/>
                  <a:gd name="connsiteY468" fmla="*/ 853130 h 4796589"/>
                  <a:gd name="connsiteX469" fmla="*/ 7728232 w 7905681"/>
                  <a:gd name="connsiteY469" fmla="*/ 871282 h 4796589"/>
                  <a:gd name="connsiteX470" fmla="*/ 7728232 w 7905681"/>
                  <a:gd name="connsiteY470" fmla="*/ 880356 h 4796589"/>
                  <a:gd name="connsiteX471" fmla="*/ 7704886 w 7905681"/>
                  <a:gd name="connsiteY471" fmla="*/ 880356 h 4796589"/>
                  <a:gd name="connsiteX472" fmla="*/ 7700214 w 7905681"/>
                  <a:gd name="connsiteY472" fmla="*/ 871282 h 4796589"/>
                  <a:gd name="connsiteX473" fmla="*/ 7681538 w 7905681"/>
                  <a:gd name="connsiteY473" fmla="*/ 853130 h 4796589"/>
                  <a:gd name="connsiteX474" fmla="*/ 7681538 w 7905681"/>
                  <a:gd name="connsiteY474" fmla="*/ 862203 h 4796589"/>
                  <a:gd name="connsiteX475" fmla="*/ 7676867 w 7905681"/>
                  <a:gd name="connsiteY475" fmla="*/ 875823 h 4796589"/>
                  <a:gd name="connsiteX476" fmla="*/ 7676867 w 7905681"/>
                  <a:gd name="connsiteY476" fmla="*/ 884896 h 4796589"/>
                  <a:gd name="connsiteX477" fmla="*/ 7681538 w 7905681"/>
                  <a:gd name="connsiteY477" fmla="*/ 898509 h 4796589"/>
                  <a:gd name="connsiteX478" fmla="*/ 7681538 w 7905681"/>
                  <a:gd name="connsiteY478" fmla="*/ 907589 h 4796589"/>
                  <a:gd name="connsiteX479" fmla="*/ 7676867 w 7905681"/>
                  <a:gd name="connsiteY479" fmla="*/ 925735 h 4796589"/>
                  <a:gd name="connsiteX480" fmla="*/ 7681538 w 7905681"/>
                  <a:gd name="connsiteY480" fmla="*/ 939354 h 4796589"/>
                  <a:gd name="connsiteX481" fmla="*/ 7676867 w 7905681"/>
                  <a:gd name="connsiteY481" fmla="*/ 957500 h 4796589"/>
                  <a:gd name="connsiteX482" fmla="*/ 7672196 w 7905681"/>
                  <a:gd name="connsiteY482" fmla="*/ 966580 h 4796589"/>
                  <a:gd name="connsiteX483" fmla="*/ 7658191 w 7905681"/>
                  <a:gd name="connsiteY483" fmla="*/ 971113 h 4796589"/>
                  <a:gd name="connsiteX484" fmla="*/ 7644182 w 7905681"/>
                  <a:gd name="connsiteY484" fmla="*/ 957500 h 4796589"/>
                  <a:gd name="connsiteX485" fmla="*/ 7634838 w 7905681"/>
                  <a:gd name="connsiteY485" fmla="*/ 957500 h 4796589"/>
                  <a:gd name="connsiteX486" fmla="*/ 7639510 w 7905681"/>
                  <a:gd name="connsiteY486" fmla="*/ 980193 h 4796589"/>
                  <a:gd name="connsiteX487" fmla="*/ 7634838 w 7905681"/>
                  <a:gd name="connsiteY487" fmla="*/ 993805 h 4796589"/>
                  <a:gd name="connsiteX488" fmla="*/ 7620829 w 7905681"/>
                  <a:gd name="connsiteY488" fmla="*/ 998346 h 4796589"/>
                  <a:gd name="connsiteX489" fmla="*/ 7611492 w 7905681"/>
                  <a:gd name="connsiteY489" fmla="*/ 993805 h 4796589"/>
                  <a:gd name="connsiteX490" fmla="*/ 7592816 w 7905681"/>
                  <a:gd name="connsiteY490" fmla="*/ 993805 h 4796589"/>
                  <a:gd name="connsiteX491" fmla="*/ 7597483 w 7905681"/>
                  <a:gd name="connsiteY491" fmla="*/ 1002878 h 4796589"/>
                  <a:gd name="connsiteX492" fmla="*/ 7602154 w 7905681"/>
                  <a:gd name="connsiteY492" fmla="*/ 1002878 h 4796589"/>
                  <a:gd name="connsiteX493" fmla="*/ 7602154 w 7905681"/>
                  <a:gd name="connsiteY493" fmla="*/ 1007419 h 4796589"/>
                  <a:gd name="connsiteX494" fmla="*/ 7602154 w 7905681"/>
                  <a:gd name="connsiteY494" fmla="*/ 1021031 h 4796589"/>
                  <a:gd name="connsiteX495" fmla="*/ 7597483 w 7905681"/>
                  <a:gd name="connsiteY495" fmla="*/ 1021031 h 4796589"/>
                  <a:gd name="connsiteX496" fmla="*/ 7592816 w 7905681"/>
                  <a:gd name="connsiteY496" fmla="*/ 1016499 h 4796589"/>
                  <a:gd name="connsiteX497" fmla="*/ 7583473 w 7905681"/>
                  <a:gd name="connsiteY497" fmla="*/ 1007419 h 4796589"/>
                  <a:gd name="connsiteX498" fmla="*/ 7583473 w 7905681"/>
                  <a:gd name="connsiteY498" fmla="*/ 1021031 h 4796589"/>
                  <a:gd name="connsiteX499" fmla="*/ 7578806 w 7905681"/>
                  <a:gd name="connsiteY499" fmla="*/ 1025571 h 4796589"/>
                  <a:gd name="connsiteX500" fmla="*/ 7569464 w 7905681"/>
                  <a:gd name="connsiteY500" fmla="*/ 1030111 h 4796589"/>
                  <a:gd name="connsiteX501" fmla="*/ 7569464 w 7905681"/>
                  <a:gd name="connsiteY501" fmla="*/ 1025571 h 4796589"/>
                  <a:gd name="connsiteX502" fmla="*/ 7564797 w 7905681"/>
                  <a:gd name="connsiteY502" fmla="*/ 1021031 h 4796589"/>
                  <a:gd name="connsiteX503" fmla="*/ 7555455 w 7905681"/>
                  <a:gd name="connsiteY503" fmla="*/ 1030111 h 4796589"/>
                  <a:gd name="connsiteX504" fmla="*/ 7555455 w 7905681"/>
                  <a:gd name="connsiteY504" fmla="*/ 1034644 h 4796589"/>
                  <a:gd name="connsiteX505" fmla="*/ 7546116 w 7905681"/>
                  <a:gd name="connsiteY505" fmla="*/ 1043724 h 4796589"/>
                  <a:gd name="connsiteX506" fmla="*/ 7546116 w 7905681"/>
                  <a:gd name="connsiteY506" fmla="*/ 1048264 h 4796589"/>
                  <a:gd name="connsiteX507" fmla="*/ 7546116 w 7905681"/>
                  <a:gd name="connsiteY507" fmla="*/ 1057338 h 4796589"/>
                  <a:gd name="connsiteX508" fmla="*/ 7550788 w 7905681"/>
                  <a:gd name="connsiteY508" fmla="*/ 1057338 h 4796589"/>
                  <a:gd name="connsiteX509" fmla="*/ 7564797 w 7905681"/>
                  <a:gd name="connsiteY509" fmla="*/ 1057338 h 4796589"/>
                  <a:gd name="connsiteX510" fmla="*/ 7564797 w 7905681"/>
                  <a:gd name="connsiteY510" fmla="*/ 1080030 h 4796589"/>
                  <a:gd name="connsiteX511" fmla="*/ 7550788 w 7905681"/>
                  <a:gd name="connsiteY511" fmla="*/ 1080030 h 4796589"/>
                  <a:gd name="connsiteX512" fmla="*/ 7546116 w 7905681"/>
                  <a:gd name="connsiteY512" fmla="*/ 1080030 h 4796589"/>
                  <a:gd name="connsiteX513" fmla="*/ 7536779 w 7905681"/>
                  <a:gd name="connsiteY513" fmla="*/ 1080030 h 4796589"/>
                  <a:gd name="connsiteX514" fmla="*/ 7536779 w 7905681"/>
                  <a:gd name="connsiteY514" fmla="*/ 1093643 h 4796589"/>
                  <a:gd name="connsiteX515" fmla="*/ 7532107 w 7905681"/>
                  <a:gd name="connsiteY515" fmla="*/ 1102716 h 4796589"/>
                  <a:gd name="connsiteX516" fmla="*/ 7532107 w 7905681"/>
                  <a:gd name="connsiteY516" fmla="*/ 1116328 h 4796589"/>
                  <a:gd name="connsiteX517" fmla="*/ 7522770 w 7905681"/>
                  <a:gd name="connsiteY517" fmla="*/ 1116328 h 4796589"/>
                  <a:gd name="connsiteX518" fmla="*/ 7518098 w 7905681"/>
                  <a:gd name="connsiteY518" fmla="*/ 1125408 h 4796589"/>
                  <a:gd name="connsiteX519" fmla="*/ 7518098 w 7905681"/>
                  <a:gd name="connsiteY519" fmla="*/ 1134481 h 4796589"/>
                  <a:gd name="connsiteX520" fmla="*/ 7518098 w 7905681"/>
                  <a:gd name="connsiteY520" fmla="*/ 1148094 h 4796589"/>
                  <a:gd name="connsiteX521" fmla="*/ 7518098 w 7905681"/>
                  <a:gd name="connsiteY521" fmla="*/ 1152634 h 4796589"/>
                  <a:gd name="connsiteX522" fmla="*/ 7513432 w 7905681"/>
                  <a:gd name="connsiteY522" fmla="*/ 1166247 h 4796589"/>
                  <a:gd name="connsiteX523" fmla="*/ 7513432 w 7905681"/>
                  <a:gd name="connsiteY523" fmla="*/ 1175327 h 4796589"/>
                  <a:gd name="connsiteX524" fmla="*/ 7508666 w 7905681"/>
                  <a:gd name="connsiteY524" fmla="*/ 1171159 h 4796589"/>
                  <a:gd name="connsiteX525" fmla="*/ 7499423 w 7905681"/>
                  <a:gd name="connsiteY525" fmla="*/ 1207092 h 4796589"/>
                  <a:gd name="connsiteX526" fmla="*/ 7504092 w 7905681"/>
                  <a:gd name="connsiteY526" fmla="*/ 1220705 h 4796589"/>
                  <a:gd name="connsiteX527" fmla="*/ 7466735 w 7905681"/>
                  <a:gd name="connsiteY527" fmla="*/ 1234317 h 4796589"/>
                  <a:gd name="connsiteX528" fmla="*/ 7462066 w 7905681"/>
                  <a:gd name="connsiteY528" fmla="*/ 1257010 h 4796589"/>
                  <a:gd name="connsiteX529" fmla="*/ 7289290 w 7905681"/>
                  <a:gd name="connsiteY529" fmla="*/ 1297852 h 4796589"/>
                  <a:gd name="connsiteX530" fmla="*/ 7279950 w 7905681"/>
                  <a:gd name="connsiteY530" fmla="*/ 1266085 h 4796589"/>
                  <a:gd name="connsiteX531" fmla="*/ 7284619 w 7905681"/>
                  <a:gd name="connsiteY531" fmla="*/ 1225242 h 4796589"/>
                  <a:gd name="connsiteX532" fmla="*/ 7279950 w 7905681"/>
                  <a:gd name="connsiteY532" fmla="*/ 1175325 h 4796589"/>
                  <a:gd name="connsiteX533" fmla="*/ 7275281 w 7905681"/>
                  <a:gd name="connsiteY533" fmla="*/ 1125407 h 4796589"/>
                  <a:gd name="connsiteX534" fmla="*/ 7289290 w 7905681"/>
                  <a:gd name="connsiteY534" fmla="*/ 1057340 h 4796589"/>
                  <a:gd name="connsiteX535" fmla="*/ 7289290 w 7905681"/>
                  <a:gd name="connsiteY535" fmla="*/ 998347 h 4796589"/>
                  <a:gd name="connsiteX536" fmla="*/ 7331316 w 7905681"/>
                  <a:gd name="connsiteY536" fmla="*/ 966584 h 4796589"/>
                  <a:gd name="connsiteX537" fmla="*/ 7331316 w 7905681"/>
                  <a:gd name="connsiteY537" fmla="*/ 948429 h 4796589"/>
                  <a:gd name="connsiteX538" fmla="*/ 7317307 w 7905681"/>
                  <a:gd name="connsiteY538" fmla="*/ 930279 h 4796589"/>
                  <a:gd name="connsiteX539" fmla="*/ 7317307 w 7905681"/>
                  <a:gd name="connsiteY539" fmla="*/ 907592 h 4796589"/>
                  <a:gd name="connsiteX540" fmla="*/ 7317307 w 7905681"/>
                  <a:gd name="connsiteY540" fmla="*/ 871287 h 4796589"/>
                  <a:gd name="connsiteX541" fmla="*/ 7303298 w 7905681"/>
                  <a:gd name="connsiteY541" fmla="*/ 853137 h 4796589"/>
                  <a:gd name="connsiteX542" fmla="*/ 7312638 w 7905681"/>
                  <a:gd name="connsiteY542" fmla="*/ 834982 h 4796589"/>
                  <a:gd name="connsiteX543" fmla="*/ 7317307 w 7905681"/>
                  <a:gd name="connsiteY543" fmla="*/ 821369 h 4796589"/>
                  <a:gd name="connsiteX544" fmla="*/ 7317307 w 7905681"/>
                  <a:gd name="connsiteY544" fmla="*/ 798681 h 4796589"/>
                  <a:gd name="connsiteX545" fmla="*/ 7340655 w 7905681"/>
                  <a:gd name="connsiteY545" fmla="*/ 798681 h 4796589"/>
                  <a:gd name="connsiteX546" fmla="*/ 7359333 w 7905681"/>
                  <a:gd name="connsiteY546" fmla="*/ 794144 h 4796589"/>
                  <a:gd name="connsiteX547" fmla="*/ 7447558 w 7905681"/>
                  <a:gd name="connsiteY547" fmla="*/ 1073717 h 4796589"/>
                  <a:gd name="connsiteX548" fmla="*/ 7359335 w 7905681"/>
                  <a:gd name="connsiteY548" fmla="*/ 794139 h 4796589"/>
                  <a:gd name="connsiteX549" fmla="*/ 7364002 w 7905681"/>
                  <a:gd name="connsiteY549" fmla="*/ 780526 h 4796589"/>
                  <a:gd name="connsiteX550" fmla="*/ 7392020 w 7905681"/>
                  <a:gd name="connsiteY550" fmla="*/ 780526 h 4796589"/>
                  <a:gd name="connsiteX551" fmla="*/ 7392020 w 7905681"/>
                  <a:gd name="connsiteY551" fmla="*/ 757834 h 4796589"/>
                  <a:gd name="connsiteX552" fmla="*/ 7406029 w 7905681"/>
                  <a:gd name="connsiteY552" fmla="*/ 753293 h 4796589"/>
                  <a:gd name="connsiteX553" fmla="*/ 7406029 w 7905681"/>
                  <a:gd name="connsiteY553" fmla="*/ 721528 h 4796589"/>
                  <a:gd name="connsiteX554" fmla="*/ 7415367 w 7905681"/>
                  <a:gd name="connsiteY554" fmla="*/ 698842 h 4796589"/>
                  <a:gd name="connsiteX555" fmla="*/ 7415367 w 7905681"/>
                  <a:gd name="connsiteY555" fmla="*/ 671616 h 4796589"/>
                  <a:gd name="connsiteX556" fmla="*/ 7424705 w 7905681"/>
                  <a:gd name="connsiteY556" fmla="*/ 657996 h 4796589"/>
                  <a:gd name="connsiteX557" fmla="*/ 7429376 w 7905681"/>
                  <a:gd name="connsiteY557" fmla="*/ 648923 h 4796589"/>
                  <a:gd name="connsiteX558" fmla="*/ 7420038 w 7905681"/>
                  <a:gd name="connsiteY558" fmla="*/ 639850 h 4796589"/>
                  <a:gd name="connsiteX559" fmla="*/ 7415367 w 7905681"/>
                  <a:gd name="connsiteY559" fmla="*/ 617158 h 4796589"/>
                  <a:gd name="connsiteX560" fmla="*/ 7420038 w 7905681"/>
                  <a:gd name="connsiteY560" fmla="*/ 571780 h 4796589"/>
                  <a:gd name="connsiteX561" fmla="*/ 7429376 w 7905681"/>
                  <a:gd name="connsiteY561" fmla="*/ 530941 h 4796589"/>
                  <a:gd name="connsiteX562" fmla="*/ 7452724 w 7905681"/>
                  <a:gd name="connsiteY562" fmla="*/ 476482 h 4796589"/>
                  <a:gd name="connsiteX563" fmla="*/ 7462066 w 7905681"/>
                  <a:gd name="connsiteY563" fmla="*/ 426564 h 4796589"/>
                  <a:gd name="connsiteX564" fmla="*/ 7485414 w 7905681"/>
                  <a:gd name="connsiteY564" fmla="*/ 358492 h 4796589"/>
                  <a:gd name="connsiteX565" fmla="*/ 7494751 w 7905681"/>
                  <a:gd name="connsiteY565" fmla="*/ 349419 h 4796589"/>
                  <a:gd name="connsiteX566" fmla="*/ 7499423 w 7905681"/>
                  <a:gd name="connsiteY566" fmla="*/ 349419 h 4796589"/>
                  <a:gd name="connsiteX567" fmla="*/ 7518098 w 7905681"/>
                  <a:gd name="connsiteY567" fmla="*/ 353960 h 4796589"/>
                  <a:gd name="connsiteX568" fmla="*/ 7541451 w 7905681"/>
                  <a:gd name="connsiteY568" fmla="*/ 367572 h 4796589"/>
                  <a:gd name="connsiteX569" fmla="*/ 7555455 w 7905681"/>
                  <a:gd name="connsiteY569" fmla="*/ 376646 h 4796589"/>
                  <a:gd name="connsiteX570" fmla="*/ 7569464 w 7905681"/>
                  <a:gd name="connsiteY570" fmla="*/ 376646 h 4796589"/>
                  <a:gd name="connsiteX571" fmla="*/ 7592816 w 7905681"/>
                  <a:gd name="connsiteY571" fmla="*/ 358492 h 4796589"/>
                  <a:gd name="connsiteX572" fmla="*/ 7606820 w 7905681"/>
                  <a:gd name="connsiteY572" fmla="*/ 340346 h 4796589"/>
                  <a:gd name="connsiteX573" fmla="*/ 687232 w 7905681"/>
                  <a:gd name="connsiteY573" fmla="*/ 0 h 4796589"/>
                  <a:gd name="connsiteX574" fmla="*/ 959288 w 7905681"/>
                  <a:gd name="connsiteY574" fmla="*/ 73061 h 4796589"/>
                  <a:gd name="connsiteX575" fmla="*/ 1314140 w 7905681"/>
                  <a:gd name="connsiteY575" fmla="*/ 165342 h 4796589"/>
                  <a:gd name="connsiteX576" fmla="*/ 1357509 w 7905681"/>
                  <a:gd name="connsiteY576" fmla="*/ 173039 h 4796589"/>
                  <a:gd name="connsiteX577" fmla="*/ 1400887 w 7905681"/>
                  <a:gd name="connsiteY577" fmla="*/ 180729 h 4796589"/>
                  <a:gd name="connsiteX578" fmla="*/ 1399289 w 7905681"/>
                  <a:gd name="connsiteY578" fmla="*/ 188098 h 4796589"/>
                  <a:gd name="connsiteX579" fmla="*/ 1399992 w 7905681"/>
                  <a:gd name="connsiteY579" fmla="*/ 188245 h 4796589"/>
                  <a:gd name="connsiteX580" fmla="*/ 1402445 w 7905681"/>
                  <a:gd name="connsiteY580" fmla="*/ 176985 h 4796589"/>
                  <a:gd name="connsiteX581" fmla="*/ 1528933 w 7905681"/>
                  <a:gd name="connsiteY581" fmla="*/ 207731 h 4796589"/>
                  <a:gd name="connsiteX582" fmla="*/ 1528710 w 7905681"/>
                  <a:gd name="connsiteY582" fmla="*/ 208811 h 4796589"/>
                  <a:gd name="connsiteX583" fmla="*/ 1546127 w 7905681"/>
                  <a:gd name="connsiteY583" fmla="*/ 212475 h 4796589"/>
                  <a:gd name="connsiteX584" fmla="*/ 2212298 w 7905681"/>
                  <a:gd name="connsiteY584" fmla="*/ 335918 h 4796589"/>
                  <a:gd name="connsiteX585" fmla="*/ 3030587 w 7905681"/>
                  <a:gd name="connsiteY585" fmla="*/ 439964 h 4796589"/>
                  <a:gd name="connsiteX586" fmla="*/ 3030561 w 7905681"/>
                  <a:gd name="connsiteY586" fmla="*/ 440233 h 4796589"/>
                  <a:gd name="connsiteX587" fmla="*/ 3040751 w 7905681"/>
                  <a:gd name="connsiteY587" fmla="*/ 441180 h 4796589"/>
                  <a:gd name="connsiteX588" fmla="*/ 3358931 w 7905681"/>
                  <a:gd name="connsiteY588" fmla="*/ 467046 h 4796589"/>
                  <a:gd name="connsiteX589" fmla="*/ 3885968 w 7905681"/>
                  <a:gd name="connsiteY589" fmla="*/ 490069 h 4796589"/>
                  <a:gd name="connsiteX590" fmla="*/ 3885973 w 7905681"/>
                  <a:gd name="connsiteY590" fmla="*/ 490092 h 4796589"/>
                  <a:gd name="connsiteX591" fmla="*/ 4127952 w 7905681"/>
                  <a:gd name="connsiteY591" fmla="*/ 490092 h 4796589"/>
                  <a:gd name="connsiteX592" fmla="*/ 4137285 w 7905681"/>
                  <a:gd name="connsiteY592" fmla="*/ 471944 h 4796589"/>
                  <a:gd name="connsiteX593" fmla="*/ 4146625 w 7905681"/>
                  <a:gd name="connsiteY593" fmla="*/ 462867 h 4796589"/>
                  <a:gd name="connsiteX594" fmla="*/ 4146625 w 7905681"/>
                  <a:gd name="connsiteY594" fmla="*/ 417493 h 4796589"/>
                  <a:gd name="connsiteX595" fmla="*/ 4165306 w 7905681"/>
                  <a:gd name="connsiteY595" fmla="*/ 426562 h 4796589"/>
                  <a:gd name="connsiteX596" fmla="*/ 4174647 w 7905681"/>
                  <a:gd name="connsiteY596" fmla="*/ 440179 h 4796589"/>
                  <a:gd name="connsiteX597" fmla="*/ 4155966 w 7905681"/>
                  <a:gd name="connsiteY597" fmla="*/ 453788 h 4796589"/>
                  <a:gd name="connsiteX598" fmla="*/ 4151295 w 7905681"/>
                  <a:gd name="connsiteY598" fmla="*/ 471944 h 4796589"/>
                  <a:gd name="connsiteX599" fmla="*/ 4137285 w 7905681"/>
                  <a:gd name="connsiteY599" fmla="*/ 490092 h 4796589"/>
                  <a:gd name="connsiteX600" fmla="*/ 4141954 w 7905681"/>
                  <a:gd name="connsiteY600" fmla="*/ 508249 h 4796589"/>
                  <a:gd name="connsiteX601" fmla="*/ 4155966 w 7905681"/>
                  <a:gd name="connsiteY601" fmla="*/ 508249 h 4796589"/>
                  <a:gd name="connsiteX602" fmla="*/ 4174647 w 7905681"/>
                  <a:gd name="connsiteY602" fmla="*/ 508249 h 4796589"/>
                  <a:gd name="connsiteX603" fmla="*/ 4193319 w 7905681"/>
                  <a:gd name="connsiteY603" fmla="*/ 508249 h 4796589"/>
                  <a:gd name="connsiteX604" fmla="*/ 4202660 w 7905681"/>
                  <a:gd name="connsiteY604" fmla="*/ 526395 h 4796589"/>
                  <a:gd name="connsiteX605" fmla="*/ 4226011 w 7905681"/>
                  <a:gd name="connsiteY605" fmla="*/ 562700 h 4796589"/>
                  <a:gd name="connsiteX606" fmla="*/ 4258695 w 7905681"/>
                  <a:gd name="connsiteY606" fmla="*/ 571779 h 4796589"/>
                  <a:gd name="connsiteX607" fmla="*/ 4277376 w 7905681"/>
                  <a:gd name="connsiteY607" fmla="*/ 571779 h 4796589"/>
                  <a:gd name="connsiteX608" fmla="*/ 4291386 w 7905681"/>
                  <a:gd name="connsiteY608" fmla="*/ 571779 h 4796589"/>
                  <a:gd name="connsiteX609" fmla="*/ 4319400 w 7905681"/>
                  <a:gd name="connsiteY609" fmla="*/ 594465 h 4796589"/>
                  <a:gd name="connsiteX610" fmla="*/ 4338081 w 7905681"/>
                  <a:gd name="connsiteY610" fmla="*/ 594465 h 4796589"/>
                  <a:gd name="connsiteX611" fmla="*/ 4352092 w 7905681"/>
                  <a:gd name="connsiteY611" fmla="*/ 576318 h 4796589"/>
                  <a:gd name="connsiteX612" fmla="*/ 4375435 w 7905681"/>
                  <a:gd name="connsiteY612" fmla="*/ 576318 h 4796589"/>
                  <a:gd name="connsiteX613" fmla="*/ 4394116 w 7905681"/>
                  <a:gd name="connsiteY613" fmla="*/ 576318 h 4796589"/>
                  <a:gd name="connsiteX614" fmla="*/ 4417468 w 7905681"/>
                  <a:gd name="connsiteY614" fmla="*/ 576318 h 4796589"/>
                  <a:gd name="connsiteX615" fmla="*/ 4440811 w 7905681"/>
                  <a:gd name="connsiteY615" fmla="*/ 576318 h 4796589"/>
                  <a:gd name="connsiteX616" fmla="*/ 4459492 w 7905681"/>
                  <a:gd name="connsiteY616" fmla="*/ 580856 h 4796589"/>
                  <a:gd name="connsiteX617" fmla="*/ 4445480 w 7905681"/>
                  <a:gd name="connsiteY617" fmla="*/ 594465 h 4796589"/>
                  <a:gd name="connsiteX618" fmla="*/ 4417468 w 7905681"/>
                  <a:gd name="connsiteY618" fmla="*/ 580856 h 4796589"/>
                  <a:gd name="connsiteX619" fmla="*/ 4440811 w 7905681"/>
                  <a:gd name="connsiteY619" fmla="*/ 603543 h 4796589"/>
                  <a:gd name="connsiteX620" fmla="*/ 4482843 w 7905681"/>
                  <a:gd name="connsiteY620" fmla="*/ 608082 h 4796589"/>
                  <a:gd name="connsiteX621" fmla="*/ 4487512 w 7905681"/>
                  <a:gd name="connsiteY621" fmla="*/ 612621 h 4796589"/>
                  <a:gd name="connsiteX622" fmla="*/ 4506186 w 7905681"/>
                  <a:gd name="connsiteY622" fmla="*/ 621700 h 4796589"/>
                  <a:gd name="connsiteX623" fmla="*/ 4520197 w 7905681"/>
                  <a:gd name="connsiteY623" fmla="*/ 621700 h 4796589"/>
                  <a:gd name="connsiteX624" fmla="*/ 4571562 w 7905681"/>
                  <a:gd name="connsiteY624" fmla="*/ 635308 h 4796589"/>
                  <a:gd name="connsiteX625" fmla="*/ 4590243 w 7905681"/>
                  <a:gd name="connsiteY625" fmla="*/ 648925 h 4796589"/>
                  <a:gd name="connsiteX626" fmla="*/ 4604253 w 7905681"/>
                  <a:gd name="connsiteY626" fmla="*/ 667072 h 4796589"/>
                  <a:gd name="connsiteX627" fmla="*/ 4641607 w 7905681"/>
                  <a:gd name="connsiteY627" fmla="*/ 667072 h 4796589"/>
                  <a:gd name="connsiteX628" fmla="*/ 4660288 w 7905681"/>
                  <a:gd name="connsiteY628" fmla="*/ 653465 h 4796589"/>
                  <a:gd name="connsiteX629" fmla="*/ 4674299 w 7905681"/>
                  <a:gd name="connsiteY629" fmla="*/ 639847 h 4796589"/>
                  <a:gd name="connsiteX630" fmla="*/ 4739667 w 7905681"/>
                  <a:gd name="connsiteY630" fmla="*/ 653465 h 4796589"/>
                  <a:gd name="connsiteX631" fmla="*/ 4819052 w 7905681"/>
                  <a:gd name="connsiteY631" fmla="*/ 657995 h 4796589"/>
                  <a:gd name="connsiteX632" fmla="*/ 4856414 w 7905681"/>
                  <a:gd name="connsiteY632" fmla="*/ 667072 h 4796589"/>
                  <a:gd name="connsiteX633" fmla="*/ 4749006 w 7905681"/>
                  <a:gd name="connsiteY633" fmla="*/ 730602 h 4796589"/>
                  <a:gd name="connsiteX634" fmla="*/ 4674299 w 7905681"/>
                  <a:gd name="connsiteY634" fmla="*/ 780523 h 4796589"/>
                  <a:gd name="connsiteX635" fmla="*/ 4636936 w 7905681"/>
                  <a:gd name="connsiteY635" fmla="*/ 830436 h 4796589"/>
                  <a:gd name="connsiteX636" fmla="*/ 4557550 w 7905681"/>
                  <a:gd name="connsiteY636" fmla="*/ 903044 h 4796589"/>
                  <a:gd name="connsiteX637" fmla="*/ 4554427 w 7905681"/>
                  <a:gd name="connsiteY637" fmla="*/ 905473 h 4796589"/>
                  <a:gd name="connsiteX638" fmla="*/ 4555041 w 7905681"/>
                  <a:gd name="connsiteY638" fmla="*/ 906072 h 4796589"/>
                  <a:gd name="connsiteX639" fmla="*/ 4565406 w 7905681"/>
                  <a:gd name="connsiteY639" fmla="*/ 916194 h 4796589"/>
                  <a:gd name="connsiteX640" fmla="*/ 4585153 w 7905681"/>
                  <a:gd name="connsiteY640" fmla="*/ 923908 h 4796589"/>
                  <a:gd name="connsiteX641" fmla="*/ 4600951 w 7905681"/>
                  <a:gd name="connsiteY641" fmla="*/ 923908 h 4796589"/>
                  <a:gd name="connsiteX642" fmla="*/ 4608849 w 7905681"/>
                  <a:gd name="connsiteY642" fmla="*/ 912334 h 4796589"/>
                  <a:gd name="connsiteX643" fmla="*/ 4640444 w 7905681"/>
                  <a:gd name="connsiteY643" fmla="*/ 896912 h 4796589"/>
                  <a:gd name="connsiteX644" fmla="*/ 4660191 w 7905681"/>
                  <a:gd name="connsiteY644" fmla="*/ 885345 h 4796589"/>
                  <a:gd name="connsiteX645" fmla="*/ 4679938 w 7905681"/>
                  <a:gd name="connsiteY645" fmla="*/ 877631 h 4796589"/>
                  <a:gd name="connsiteX646" fmla="*/ 4695734 w 7905681"/>
                  <a:gd name="connsiteY646" fmla="*/ 873777 h 4796589"/>
                  <a:gd name="connsiteX647" fmla="*/ 4711532 w 7905681"/>
                  <a:gd name="connsiteY647" fmla="*/ 866063 h 4796589"/>
                  <a:gd name="connsiteX648" fmla="*/ 4719438 w 7905681"/>
                  <a:gd name="connsiteY648" fmla="*/ 862210 h 4796589"/>
                  <a:gd name="connsiteX649" fmla="*/ 4731286 w 7905681"/>
                  <a:gd name="connsiteY649" fmla="*/ 869917 h 4796589"/>
                  <a:gd name="connsiteX650" fmla="*/ 4727336 w 7905681"/>
                  <a:gd name="connsiteY650" fmla="*/ 889198 h 4796589"/>
                  <a:gd name="connsiteX651" fmla="*/ 4723388 w 7905681"/>
                  <a:gd name="connsiteY651" fmla="*/ 896912 h 4796589"/>
                  <a:gd name="connsiteX652" fmla="*/ 4719438 w 7905681"/>
                  <a:gd name="connsiteY652" fmla="*/ 920047 h 4796589"/>
                  <a:gd name="connsiteX653" fmla="*/ 4715481 w 7905681"/>
                  <a:gd name="connsiteY653" fmla="*/ 927761 h 4796589"/>
                  <a:gd name="connsiteX654" fmla="*/ 4719438 w 7905681"/>
                  <a:gd name="connsiteY654" fmla="*/ 931615 h 4796589"/>
                  <a:gd name="connsiteX655" fmla="*/ 4731286 w 7905681"/>
                  <a:gd name="connsiteY655" fmla="*/ 927761 h 4796589"/>
                  <a:gd name="connsiteX656" fmla="*/ 4739184 w 7905681"/>
                  <a:gd name="connsiteY656" fmla="*/ 920047 h 4796589"/>
                  <a:gd name="connsiteX657" fmla="*/ 4751033 w 7905681"/>
                  <a:gd name="connsiteY657" fmla="*/ 923908 h 4796589"/>
                  <a:gd name="connsiteX658" fmla="*/ 4762880 w 7905681"/>
                  <a:gd name="connsiteY658" fmla="*/ 931615 h 4796589"/>
                  <a:gd name="connsiteX659" fmla="*/ 4774728 w 7905681"/>
                  <a:gd name="connsiteY659" fmla="*/ 939329 h 4796589"/>
                  <a:gd name="connsiteX660" fmla="*/ 4777032 w 7905681"/>
                  <a:gd name="connsiteY660" fmla="*/ 939329 h 4796589"/>
                  <a:gd name="connsiteX661" fmla="*/ 4777032 w 7905681"/>
                  <a:gd name="connsiteY661" fmla="*/ 935970 h 4796589"/>
                  <a:gd name="connsiteX662" fmla="*/ 4784937 w 7905681"/>
                  <a:gd name="connsiteY662" fmla="*/ 928272 h 4796589"/>
                  <a:gd name="connsiteX663" fmla="*/ 4800747 w 7905681"/>
                  <a:gd name="connsiteY663" fmla="*/ 928272 h 4796589"/>
                  <a:gd name="connsiteX664" fmla="*/ 4820520 w 7905681"/>
                  <a:gd name="connsiteY664" fmla="*/ 916728 h 4796589"/>
                  <a:gd name="connsiteX665" fmla="*/ 4824473 w 7905681"/>
                  <a:gd name="connsiteY665" fmla="*/ 909029 h 4796589"/>
                  <a:gd name="connsiteX666" fmla="*/ 4832377 w 7905681"/>
                  <a:gd name="connsiteY666" fmla="*/ 893632 h 4796589"/>
                  <a:gd name="connsiteX667" fmla="*/ 4844246 w 7905681"/>
                  <a:gd name="connsiteY667" fmla="*/ 882089 h 4796589"/>
                  <a:gd name="connsiteX668" fmla="*/ 4856103 w 7905681"/>
                  <a:gd name="connsiteY668" fmla="*/ 878244 h 4796589"/>
                  <a:gd name="connsiteX669" fmla="*/ 4867961 w 7905681"/>
                  <a:gd name="connsiteY669" fmla="*/ 878244 h 4796589"/>
                  <a:gd name="connsiteX670" fmla="*/ 4891686 w 7905681"/>
                  <a:gd name="connsiteY670" fmla="*/ 878244 h 4796589"/>
                  <a:gd name="connsiteX671" fmla="*/ 4903543 w 7905681"/>
                  <a:gd name="connsiteY671" fmla="*/ 870545 h 4796589"/>
                  <a:gd name="connsiteX672" fmla="*/ 4943079 w 7905681"/>
                  <a:gd name="connsiteY672" fmla="*/ 843604 h 4796589"/>
                  <a:gd name="connsiteX673" fmla="*/ 4954946 w 7905681"/>
                  <a:gd name="connsiteY673" fmla="*/ 839750 h 4796589"/>
                  <a:gd name="connsiteX674" fmla="*/ 4970757 w 7905681"/>
                  <a:gd name="connsiteY674" fmla="*/ 824353 h 4796589"/>
                  <a:gd name="connsiteX675" fmla="*/ 4982624 w 7905681"/>
                  <a:gd name="connsiteY675" fmla="*/ 805111 h 4796589"/>
                  <a:gd name="connsiteX676" fmla="*/ 4998434 w 7905681"/>
                  <a:gd name="connsiteY676" fmla="*/ 793567 h 4796589"/>
                  <a:gd name="connsiteX677" fmla="*/ 5018207 w 7905681"/>
                  <a:gd name="connsiteY677" fmla="*/ 774325 h 4796589"/>
                  <a:gd name="connsiteX678" fmla="*/ 5034017 w 7905681"/>
                  <a:gd name="connsiteY678" fmla="*/ 755074 h 4796589"/>
                  <a:gd name="connsiteX679" fmla="*/ 5053789 w 7905681"/>
                  <a:gd name="connsiteY679" fmla="*/ 743530 h 4796589"/>
                  <a:gd name="connsiteX680" fmla="*/ 5081467 w 7905681"/>
                  <a:gd name="connsiteY680" fmla="*/ 739686 h 4796589"/>
                  <a:gd name="connsiteX681" fmla="*/ 5093325 w 7905681"/>
                  <a:gd name="connsiteY681" fmla="*/ 739686 h 4796589"/>
                  <a:gd name="connsiteX682" fmla="*/ 5113098 w 7905681"/>
                  <a:gd name="connsiteY682" fmla="*/ 747375 h 4796589"/>
                  <a:gd name="connsiteX683" fmla="*/ 5105183 w 7905681"/>
                  <a:gd name="connsiteY683" fmla="*/ 751229 h 4796589"/>
                  <a:gd name="connsiteX684" fmla="*/ 5089373 w 7905681"/>
                  <a:gd name="connsiteY684" fmla="*/ 758928 h 4796589"/>
                  <a:gd name="connsiteX685" fmla="*/ 5073552 w 7905681"/>
                  <a:gd name="connsiteY685" fmla="*/ 762772 h 4796589"/>
                  <a:gd name="connsiteX686" fmla="*/ 5077515 w 7905681"/>
                  <a:gd name="connsiteY686" fmla="*/ 770471 h 4796589"/>
                  <a:gd name="connsiteX687" fmla="*/ 5053789 w 7905681"/>
                  <a:gd name="connsiteY687" fmla="*/ 793567 h 4796589"/>
                  <a:gd name="connsiteX688" fmla="*/ 5045885 w 7905681"/>
                  <a:gd name="connsiteY688" fmla="*/ 797412 h 4796589"/>
                  <a:gd name="connsiteX689" fmla="*/ 5034017 w 7905681"/>
                  <a:gd name="connsiteY689" fmla="*/ 828207 h 4796589"/>
                  <a:gd name="connsiteX690" fmla="*/ 5034017 w 7905681"/>
                  <a:gd name="connsiteY690" fmla="*/ 812809 h 4796589"/>
                  <a:gd name="connsiteX691" fmla="*/ 5026112 w 7905681"/>
                  <a:gd name="connsiteY691" fmla="*/ 805111 h 4796589"/>
                  <a:gd name="connsiteX692" fmla="*/ 5022159 w 7905681"/>
                  <a:gd name="connsiteY692" fmla="*/ 843604 h 4796589"/>
                  <a:gd name="connsiteX693" fmla="*/ 5022159 w 7905681"/>
                  <a:gd name="connsiteY693" fmla="*/ 866691 h 4796589"/>
                  <a:gd name="connsiteX694" fmla="*/ 5034017 w 7905681"/>
                  <a:gd name="connsiteY694" fmla="*/ 858992 h 4796589"/>
                  <a:gd name="connsiteX695" fmla="*/ 5041922 w 7905681"/>
                  <a:gd name="connsiteY695" fmla="*/ 851294 h 4796589"/>
                  <a:gd name="connsiteX696" fmla="*/ 5045885 w 7905681"/>
                  <a:gd name="connsiteY696" fmla="*/ 851294 h 4796589"/>
                  <a:gd name="connsiteX697" fmla="*/ 5049837 w 7905681"/>
                  <a:gd name="connsiteY697" fmla="*/ 858992 h 4796589"/>
                  <a:gd name="connsiteX698" fmla="*/ 5061695 w 7905681"/>
                  <a:gd name="connsiteY698" fmla="*/ 858992 h 4796589"/>
                  <a:gd name="connsiteX699" fmla="*/ 5069600 w 7905681"/>
                  <a:gd name="connsiteY699" fmla="*/ 855148 h 4796589"/>
                  <a:gd name="connsiteX700" fmla="*/ 5081467 w 7905681"/>
                  <a:gd name="connsiteY700" fmla="*/ 847449 h 4796589"/>
                  <a:gd name="connsiteX701" fmla="*/ 5101231 w 7905681"/>
                  <a:gd name="connsiteY701" fmla="*/ 851294 h 4796589"/>
                  <a:gd name="connsiteX702" fmla="*/ 5140766 w 7905681"/>
                  <a:gd name="connsiteY702" fmla="*/ 870545 h 4796589"/>
                  <a:gd name="connsiteX703" fmla="*/ 5164491 w 7905681"/>
                  <a:gd name="connsiteY703" fmla="*/ 897486 h 4796589"/>
                  <a:gd name="connsiteX704" fmla="*/ 5180310 w 7905681"/>
                  <a:gd name="connsiteY704" fmla="*/ 909029 h 4796589"/>
                  <a:gd name="connsiteX705" fmla="*/ 5215894 w 7905681"/>
                  <a:gd name="connsiteY705" fmla="*/ 912884 h 4796589"/>
                  <a:gd name="connsiteX706" fmla="*/ 5227752 w 7905681"/>
                  <a:gd name="connsiteY706" fmla="*/ 909029 h 4796589"/>
                  <a:gd name="connsiteX707" fmla="*/ 5255429 w 7905681"/>
                  <a:gd name="connsiteY707" fmla="*/ 916728 h 4796589"/>
                  <a:gd name="connsiteX708" fmla="*/ 5279155 w 7905681"/>
                  <a:gd name="connsiteY708" fmla="*/ 924427 h 4796589"/>
                  <a:gd name="connsiteX709" fmla="*/ 5291012 w 7905681"/>
                  <a:gd name="connsiteY709" fmla="*/ 909029 h 4796589"/>
                  <a:gd name="connsiteX710" fmla="*/ 5310775 w 7905681"/>
                  <a:gd name="connsiteY710" fmla="*/ 889787 h 4796589"/>
                  <a:gd name="connsiteX711" fmla="*/ 5326595 w 7905681"/>
                  <a:gd name="connsiteY711" fmla="*/ 874390 h 4796589"/>
                  <a:gd name="connsiteX712" fmla="*/ 5362177 w 7905681"/>
                  <a:gd name="connsiteY712" fmla="*/ 866691 h 4796589"/>
                  <a:gd name="connsiteX713" fmla="*/ 5385903 w 7905681"/>
                  <a:gd name="connsiteY713" fmla="*/ 858992 h 4796589"/>
                  <a:gd name="connsiteX714" fmla="*/ 5409618 w 7905681"/>
                  <a:gd name="connsiteY714" fmla="*/ 858992 h 4796589"/>
                  <a:gd name="connsiteX715" fmla="*/ 5445210 w 7905681"/>
                  <a:gd name="connsiteY715" fmla="*/ 847449 h 4796589"/>
                  <a:gd name="connsiteX716" fmla="*/ 5468925 w 7905681"/>
                  <a:gd name="connsiteY716" fmla="*/ 839750 h 4796589"/>
                  <a:gd name="connsiteX717" fmla="*/ 5480794 w 7905681"/>
                  <a:gd name="connsiteY717" fmla="*/ 847449 h 4796589"/>
                  <a:gd name="connsiteX718" fmla="*/ 5488698 w 7905681"/>
                  <a:gd name="connsiteY718" fmla="*/ 878244 h 4796589"/>
                  <a:gd name="connsiteX719" fmla="*/ 5532186 w 7905681"/>
                  <a:gd name="connsiteY719" fmla="*/ 885933 h 4796589"/>
                  <a:gd name="connsiteX720" fmla="*/ 5559864 w 7905681"/>
                  <a:gd name="connsiteY720" fmla="*/ 885933 h 4796589"/>
                  <a:gd name="connsiteX721" fmla="*/ 5579637 w 7905681"/>
                  <a:gd name="connsiteY721" fmla="*/ 889787 h 4796589"/>
                  <a:gd name="connsiteX722" fmla="*/ 5595447 w 7905681"/>
                  <a:gd name="connsiteY722" fmla="*/ 909029 h 4796589"/>
                  <a:gd name="connsiteX723" fmla="*/ 5619172 w 7905681"/>
                  <a:gd name="connsiteY723" fmla="*/ 935970 h 4796589"/>
                  <a:gd name="connsiteX724" fmla="*/ 5627077 w 7905681"/>
                  <a:gd name="connsiteY724" fmla="*/ 943669 h 4796589"/>
                  <a:gd name="connsiteX725" fmla="*/ 5634982 w 7905681"/>
                  <a:gd name="connsiteY725" fmla="*/ 951368 h 4796589"/>
                  <a:gd name="connsiteX726" fmla="*/ 5642888 w 7905681"/>
                  <a:gd name="connsiteY726" fmla="*/ 962911 h 4796589"/>
                  <a:gd name="connsiteX727" fmla="*/ 5662660 w 7905681"/>
                  <a:gd name="connsiteY727" fmla="*/ 966765 h 4796589"/>
                  <a:gd name="connsiteX728" fmla="*/ 5670565 w 7905681"/>
                  <a:gd name="connsiteY728" fmla="*/ 959066 h 4796589"/>
                  <a:gd name="connsiteX729" fmla="*/ 5686385 w 7905681"/>
                  <a:gd name="connsiteY729" fmla="*/ 947523 h 4796589"/>
                  <a:gd name="connsiteX730" fmla="*/ 5694291 w 7905681"/>
                  <a:gd name="connsiteY730" fmla="*/ 955212 h 4796589"/>
                  <a:gd name="connsiteX731" fmla="*/ 5694291 w 7905681"/>
                  <a:gd name="connsiteY731" fmla="*/ 962911 h 4796589"/>
                  <a:gd name="connsiteX732" fmla="*/ 5682433 w 7905681"/>
                  <a:gd name="connsiteY732" fmla="*/ 970610 h 4796589"/>
                  <a:gd name="connsiteX733" fmla="*/ 5666613 w 7905681"/>
                  <a:gd name="connsiteY733" fmla="*/ 970610 h 4796589"/>
                  <a:gd name="connsiteX734" fmla="*/ 5650803 w 7905681"/>
                  <a:gd name="connsiteY734" fmla="*/ 970610 h 4796589"/>
                  <a:gd name="connsiteX735" fmla="*/ 5642888 w 7905681"/>
                  <a:gd name="connsiteY735" fmla="*/ 978309 h 4796589"/>
                  <a:gd name="connsiteX736" fmla="*/ 5599400 w 7905681"/>
                  <a:gd name="connsiteY736" fmla="*/ 978309 h 4796589"/>
                  <a:gd name="connsiteX737" fmla="*/ 5587542 w 7905681"/>
                  <a:gd name="connsiteY737" fmla="*/ 982163 h 4796589"/>
                  <a:gd name="connsiteX738" fmla="*/ 5571722 w 7905681"/>
                  <a:gd name="connsiteY738" fmla="*/ 974464 h 4796589"/>
                  <a:gd name="connsiteX739" fmla="*/ 5555912 w 7905681"/>
                  <a:gd name="connsiteY739" fmla="*/ 966765 h 4796589"/>
                  <a:gd name="connsiteX740" fmla="*/ 5540092 w 7905681"/>
                  <a:gd name="connsiteY740" fmla="*/ 986007 h 4796589"/>
                  <a:gd name="connsiteX741" fmla="*/ 5544045 w 7905681"/>
                  <a:gd name="connsiteY741" fmla="*/ 997551 h 4796589"/>
                  <a:gd name="connsiteX742" fmla="*/ 5544045 w 7905681"/>
                  <a:gd name="connsiteY742" fmla="*/ 1005249 h 4796589"/>
                  <a:gd name="connsiteX743" fmla="*/ 5548006 w 7905681"/>
                  <a:gd name="connsiteY743" fmla="*/ 1012948 h 4796589"/>
                  <a:gd name="connsiteX744" fmla="*/ 5551959 w 7905681"/>
                  <a:gd name="connsiteY744" fmla="*/ 1016802 h 4796589"/>
                  <a:gd name="connsiteX745" fmla="*/ 5571722 w 7905681"/>
                  <a:gd name="connsiteY745" fmla="*/ 1024492 h 4796589"/>
                  <a:gd name="connsiteX746" fmla="*/ 5579637 w 7905681"/>
                  <a:gd name="connsiteY746" fmla="*/ 1016802 h 4796589"/>
                  <a:gd name="connsiteX747" fmla="*/ 5571722 w 7905681"/>
                  <a:gd name="connsiteY747" fmla="*/ 1009103 h 4796589"/>
                  <a:gd name="connsiteX748" fmla="*/ 5591494 w 7905681"/>
                  <a:gd name="connsiteY748" fmla="*/ 1016802 h 4796589"/>
                  <a:gd name="connsiteX749" fmla="*/ 5587542 w 7905681"/>
                  <a:gd name="connsiteY749" fmla="*/ 1024492 h 4796589"/>
                  <a:gd name="connsiteX750" fmla="*/ 5583589 w 7905681"/>
                  <a:gd name="connsiteY750" fmla="*/ 1028346 h 4796589"/>
                  <a:gd name="connsiteX751" fmla="*/ 5607305 w 7905681"/>
                  <a:gd name="connsiteY751" fmla="*/ 1036044 h 4796589"/>
                  <a:gd name="connsiteX752" fmla="*/ 5623125 w 7905681"/>
                  <a:gd name="connsiteY752" fmla="*/ 1043743 h 4796589"/>
                  <a:gd name="connsiteX753" fmla="*/ 5642888 w 7905681"/>
                  <a:gd name="connsiteY753" fmla="*/ 1055286 h 4796589"/>
                  <a:gd name="connsiteX754" fmla="*/ 5670565 w 7905681"/>
                  <a:gd name="connsiteY754" fmla="*/ 1066830 h 4796589"/>
                  <a:gd name="connsiteX755" fmla="*/ 5702195 w 7905681"/>
                  <a:gd name="connsiteY755" fmla="*/ 1078383 h 4796589"/>
                  <a:gd name="connsiteX756" fmla="*/ 5733825 w 7905681"/>
                  <a:gd name="connsiteY756" fmla="*/ 1109168 h 4796589"/>
                  <a:gd name="connsiteX757" fmla="*/ 5749646 w 7905681"/>
                  <a:gd name="connsiteY757" fmla="*/ 1128410 h 4796589"/>
                  <a:gd name="connsiteX758" fmla="*/ 5741731 w 7905681"/>
                  <a:gd name="connsiteY758" fmla="*/ 1136109 h 4796589"/>
                  <a:gd name="connsiteX759" fmla="*/ 5737779 w 7905681"/>
                  <a:gd name="connsiteY759" fmla="*/ 1139963 h 4796589"/>
                  <a:gd name="connsiteX760" fmla="*/ 5749646 w 7905681"/>
                  <a:gd name="connsiteY760" fmla="*/ 1159205 h 4796589"/>
                  <a:gd name="connsiteX761" fmla="*/ 5753598 w 7905681"/>
                  <a:gd name="connsiteY761" fmla="*/ 1174603 h 4796589"/>
                  <a:gd name="connsiteX762" fmla="*/ 5761503 w 7905681"/>
                  <a:gd name="connsiteY762" fmla="*/ 1216941 h 4796589"/>
                  <a:gd name="connsiteX763" fmla="*/ 5765456 w 7905681"/>
                  <a:gd name="connsiteY763" fmla="*/ 1240028 h 4796589"/>
                  <a:gd name="connsiteX764" fmla="*/ 5761503 w 7905681"/>
                  <a:gd name="connsiteY764" fmla="*/ 1263124 h 4796589"/>
                  <a:gd name="connsiteX765" fmla="*/ 5745694 w 7905681"/>
                  <a:gd name="connsiteY765" fmla="*/ 1282366 h 4796589"/>
                  <a:gd name="connsiteX766" fmla="*/ 5733825 w 7905681"/>
                  <a:gd name="connsiteY766" fmla="*/ 1305462 h 4796589"/>
                  <a:gd name="connsiteX767" fmla="*/ 5721968 w 7905681"/>
                  <a:gd name="connsiteY767" fmla="*/ 1324704 h 4796589"/>
                  <a:gd name="connsiteX768" fmla="*/ 5706148 w 7905681"/>
                  <a:gd name="connsiteY768" fmla="*/ 1340102 h 4796589"/>
                  <a:gd name="connsiteX769" fmla="*/ 5698243 w 7905681"/>
                  <a:gd name="connsiteY769" fmla="*/ 1355499 h 4796589"/>
                  <a:gd name="connsiteX770" fmla="*/ 5698243 w 7905681"/>
                  <a:gd name="connsiteY770" fmla="*/ 1386285 h 4796589"/>
                  <a:gd name="connsiteX771" fmla="*/ 5706148 w 7905681"/>
                  <a:gd name="connsiteY771" fmla="*/ 1393983 h 4796589"/>
                  <a:gd name="connsiteX772" fmla="*/ 5725921 w 7905681"/>
                  <a:gd name="connsiteY772" fmla="*/ 1401682 h 4796589"/>
                  <a:gd name="connsiteX773" fmla="*/ 5733825 w 7905681"/>
                  <a:gd name="connsiteY773" fmla="*/ 1393983 h 4796589"/>
                  <a:gd name="connsiteX774" fmla="*/ 5741731 w 7905681"/>
                  <a:gd name="connsiteY774" fmla="*/ 1386285 h 4796589"/>
                  <a:gd name="connsiteX775" fmla="*/ 5749646 w 7905681"/>
                  <a:gd name="connsiteY775" fmla="*/ 1378586 h 4796589"/>
                  <a:gd name="connsiteX776" fmla="*/ 5761503 w 7905681"/>
                  <a:gd name="connsiteY776" fmla="*/ 1370887 h 4796589"/>
                  <a:gd name="connsiteX777" fmla="*/ 5761503 w 7905681"/>
                  <a:gd name="connsiteY777" fmla="*/ 1359344 h 4796589"/>
                  <a:gd name="connsiteX778" fmla="*/ 5765456 w 7905681"/>
                  <a:gd name="connsiteY778" fmla="*/ 1343946 h 4796589"/>
                  <a:gd name="connsiteX779" fmla="*/ 5773361 w 7905681"/>
                  <a:gd name="connsiteY779" fmla="*/ 1340102 h 4796589"/>
                  <a:gd name="connsiteX780" fmla="*/ 5785228 w 7905681"/>
                  <a:gd name="connsiteY780" fmla="*/ 1328558 h 4796589"/>
                  <a:gd name="connsiteX781" fmla="*/ 5801039 w 7905681"/>
                  <a:gd name="connsiteY781" fmla="*/ 1317006 h 4796589"/>
                  <a:gd name="connsiteX782" fmla="*/ 5812906 w 7905681"/>
                  <a:gd name="connsiteY782" fmla="*/ 1305462 h 4796589"/>
                  <a:gd name="connsiteX783" fmla="*/ 5824764 w 7905681"/>
                  <a:gd name="connsiteY783" fmla="*/ 1305462 h 4796589"/>
                  <a:gd name="connsiteX784" fmla="*/ 5840575 w 7905681"/>
                  <a:gd name="connsiteY784" fmla="*/ 1309307 h 4796589"/>
                  <a:gd name="connsiteX785" fmla="*/ 5864300 w 7905681"/>
                  <a:gd name="connsiteY785" fmla="*/ 1332403 h 4796589"/>
                  <a:gd name="connsiteX786" fmla="*/ 5880119 w 7905681"/>
                  <a:gd name="connsiteY786" fmla="*/ 1363198 h 4796589"/>
                  <a:gd name="connsiteX787" fmla="*/ 5895930 w 7905681"/>
                  <a:gd name="connsiteY787" fmla="*/ 1447865 h 4796589"/>
                  <a:gd name="connsiteX788" fmla="*/ 5907788 w 7905681"/>
                  <a:gd name="connsiteY788" fmla="*/ 1467117 h 4796589"/>
                  <a:gd name="connsiteX789" fmla="*/ 5907788 w 7905681"/>
                  <a:gd name="connsiteY789" fmla="*/ 1482505 h 4796589"/>
                  <a:gd name="connsiteX790" fmla="*/ 5911749 w 7905681"/>
                  <a:gd name="connsiteY790" fmla="*/ 1497902 h 4796589"/>
                  <a:gd name="connsiteX791" fmla="*/ 5911749 w 7905681"/>
                  <a:gd name="connsiteY791" fmla="*/ 1559483 h 4796589"/>
                  <a:gd name="connsiteX792" fmla="*/ 5884072 w 7905681"/>
                  <a:gd name="connsiteY792" fmla="*/ 1559483 h 4796589"/>
                  <a:gd name="connsiteX793" fmla="*/ 5876157 w 7905681"/>
                  <a:gd name="connsiteY793" fmla="*/ 1559483 h 4796589"/>
                  <a:gd name="connsiteX794" fmla="*/ 5876157 w 7905681"/>
                  <a:gd name="connsiteY794" fmla="*/ 1571035 h 4796589"/>
                  <a:gd name="connsiteX795" fmla="*/ 5864300 w 7905681"/>
                  <a:gd name="connsiteY795" fmla="*/ 1586423 h 4796589"/>
                  <a:gd name="connsiteX796" fmla="*/ 5860346 w 7905681"/>
                  <a:gd name="connsiteY796" fmla="*/ 1605675 h 4796589"/>
                  <a:gd name="connsiteX797" fmla="*/ 5852442 w 7905681"/>
                  <a:gd name="connsiteY797" fmla="*/ 1621063 h 4796589"/>
                  <a:gd name="connsiteX798" fmla="*/ 5840575 w 7905681"/>
                  <a:gd name="connsiteY798" fmla="*/ 1636461 h 4796589"/>
                  <a:gd name="connsiteX799" fmla="*/ 5828716 w 7905681"/>
                  <a:gd name="connsiteY799" fmla="*/ 1674954 h 4796589"/>
                  <a:gd name="connsiteX800" fmla="*/ 5828716 w 7905681"/>
                  <a:gd name="connsiteY800" fmla="*/ 1698041 h 4796589"/>
                  <a:gd name="connsiteX801" fmla="*/ 5812906 w 7905681"/>
                  <a:gd name="connsiteY801" fmla="*/ 1717283 h 4796589"/>
                  <a:gd name="connsiteX802" fmla="*/ 5801039 w 7905681"/>
                  <a:gd name="connsiteY802" fmla="*/ 1736535 h 4796589"/>
                  <a:gd name="connsiteX803" fmla="*/ 5752108 w 7905681"/>
                  <a:gd name="connsiteY803" fmla="*/ 1744818 h 4796589"/>
                  <a:gd name="connsiteX804" fmla="*/ 5752350 w 7905681"/>
                  <a:gd name="connsiteY804" fmla="*/ 1745107 h 4796589"/>
                  <a:gd name="connsiteX805" fmla="*/ 5799677 w 7905681"/>
                  <a:gd name="connsiteY805" fmla="*/ 1738032 h 4796589"/>
                  <a:gd name="connsiteX806" fmla="*/ 5837035 w 7905681"/>
                  <a:gd name="connsiteY806" fmla="*/ 1742567 h 4796589"/>
                  <a:gd name="connsiteX807" fmla="*/ 5855717 w 7905681"/>
                  <a:gd name="connsiteY807" fmla="*/ 1747104 h 4796589"/>
                  <a:gd name="connsiteX808" fmla="*/ 5874393 w 7905681"/>
                  <a:gd name="connsiteY808" fmla="*/ 1760720 h 4796589"/>
                  <a:gd name="connsiteX809" fmla="*/ 5879060 w 7905681"/>
                  <a:gd name="connsiteY809" fmla="*/ 1765257 h 4796589"/>
                  <a:gd name="connsiteX810" fmla="*/ 5897742 w 7905681"/>
                  <a:gd name="connsiteY810" fmla="*/ 1769794 h 4796589"/>
                  <a:gd name="connsiteX811" fmla="*/ 5907078 w 7905681"/>
                  <a:gd name="connsiteY811" fmla="*/ 1765257 h 4796589"/>
                  <a:gd name="connsiteX812" fmla="*/ 5921087 w 7905681"/>
                  <a:gd name="connsiteY812" fmla="*/ 1778873 h 4796589"/>
                  <a:gd name="connsiteX813" fmla="*/ 5935101 w 7905681"/>
                  <a:gd name="connsiteY813" fmla="*/ 1787946 h 4796589"/>
                  <a:gd name="connsiteX814" fmla="*/ 5939768 w 7905681"/>
                  <a:gd name="connsiteY814" fmla="*/ 1787946 h 4796589"/>
                  <a:gd name="connsiteX815" fmla="*/ 5949109 w 7905681"/>
                  <a:gd name="connsiteY815" fmla="*/ 1787946 h 4796589"/>
                  <a:gd name="connsiteX816" fmla="*/ 5963118 w 7905681"/>
                  <a:gd name="connsiteY816" fmla="*/ 1787946 h 4796589"/>
                  <a:gd name="connsiteX817" fmla="*/ 5981794 w 7905681"/>
                  <a:gd name="connsiteY817" fmla="*/ 1769794 h 4796589"/>
                  <a:gd name="connsiteX818" fmla="*/ 6000470 w 7905681"/>
                  <a:gd name="connsiteY818" fmla="*/ 1760720 h 4796589"/>
                  <a:gd name="connsiteX819" fmla="*/ 6014484 w 7905681"/>
                  <a:gd name="connsiteY819" fmla="*/ 1760720 h 4796589"/>
                  <a:gd name="connsiteX820" fmla="*/ 6028492 w 7905681"/>
                  <a:gd name="connsiteY820" fmla="*/ 1760720 h 4796589"/>
                  <a:gd name="connsiteX821" fmla="*/ 6042501 w 7905681"/>
                  <a:gd name="connsiteY821" fmla="*/ 1747104 h 4796589"/>
                  <a:gd name="connsiteX822" fmla="*/ 6051836 w 7905681"/>
                  <a:gd name="connsiteY822" fmla="*/ 1738032 h 4796589"/>
                  <a:gd name="connsiteX823" fmla="*/ 6065846 w 7905681"/>
                  <a:gd name="connsiteY823" fmla="*/ 1733489 h 4796589"/>
                  <a:gd name="connsiteX824" fmla="*/ 6089195 w 7905681"/>
                  <a:gd name="connsiteY824" fmla="*/ 1715337 h 4796589"/>
                  <a:gd name="connsiteX825" fmla="*/ 6121885 w 7905681"/>
                  <a:gd name="connsiteY825" fmla="*/ 1697190 h 4796589"/>
                  <a:gd name="connsiteX826" fmla="*/ 6149902 w 7905681"/>
                  <a:gd name="connsiteY826" fmla="*/ 1674496 h 4796589"/>
                  <a:gd name="connsiteX827" fmla="*/ 6182586 w 7905681"/>
                  <a:gd name="connsiteY827" fmla="*/ 1660886 h 4796589"/>
                  <a:gd name="connsiteX828" fmla="*/ 6205935 w 7905681"/>
                  <a:gd name="connsiteY828" fmla="*/ 1638197 h 4796589"/>
                  <a:gd name="connsiteX829" fmla="*/ 6206021 w 7905681"/>
                  <a:gd name="connsiteY829" fmla="*/ 1638660 h 4796589"/>
                  <a:gd name="connsiteX830" fmla="*/ 6205940 w 7905681"/>
                  <a:gd name="connsiteY830" fmla="*/ 1638193 h 4796589"/>
                  <a:gd name="connsiteX831" fmla="*/ 6233952 w 7905681"/>
                  <a:gd name="connsiteY831" fmla="*/ 1620042 h 4796589"/>
                  <a:gd name="connsiteX832" fmla="*/ 6257304 w 7905681"/>
                  <a:gd name="connsiteY832" fmla="*/ 1606428 h 4796589"/>
                  <a:gd name="connsiteX833" fmla="*/ 6280648 w 7905681"/>
                  <a:gd name="connsiteY833" fmla="*/ 1588278 h 4796589"/>
                  <a:gd name="connsiteX834" fmla="*/ 6308668 w 7905681"/>
                  <a:gd name="connsiteY834" fmla="*/ 1570124 h 4796589"/>
                  <a:gd name="connsiteX835" fmla="*/ 6311068 w 7905681"/>
                  <a:gd name="connsiteY835" fmla="*/ 1581787 h 4796589"/>
                  <a:gd name="connsiteX836" fmla="*/ 6308670 w 7905681"/>
                  <a:gd name="connsiteY836" fmla="*/ 1570123 h 4796589"/>
                  <a:gd name="connsiteX837" fmla="*/ 6355360 w 7905681"/>
                  <a:gd name="connsiteY837" fmla="*/ 1524747 h 4796589"/>
                  <a:gd name="connsiteX838" fmla="*/ 6364702 w 7905681"/>
                  <a:gd name="connsiteY838" fmla="*/ 1511129 h 4796589"/>
                  <a:gd name="connsiteX839" fmla="*/ 6383376 w 7905681"/>
                  <a:gd name="connsiteY839" fmla="*/ 1492982 h 4796589"/>
                  <a:gd name="connsiteX840" fmla="*/ 6392717 w 7905681"/>
                  <a:gd name="connsiteY840" fmla="*/ 1483901 h 4796589"/>
                  <a:gd name="connsiteX841" fmla="*/ 6411400 w 7905681"/>
                  <a:gd name="connsiteY841" fmla="*/ 1470291 h 4796589"/>
                  <a:gd name="connsiteX842" fmla="*/ 6411400 w 7905681"/>
                  <a:gd name="connsiteY842" fmla="*/ 1456680 h 4796589"/>
                  <a:gd name="connsiteX843" fmla="*/ 6411400 w 7905681"/>
                  <a:gd name="connsiteY843" fmla="*/ 1447600 h 4796589"/>
                  <a:gd name="connsiteX844" fmla="*/ 6388046 w 7905681"/>
                  <a:gd name="connsiteY844" fmla="*/ 1402225 h 4796589"/>
                  <a:gd name="connsiteX845" fmla="*/ 6374043 w 7905681"/>
                  <a:gd name="connsiteY845" fmla="*/ 1370460 h 4796589"/>
                  <a:gd name="connsiteX846" fmla="*/ 6392717 w 7905681"/>
                  <a:gd name="connsiteY846" fmla="*/ 1356843 h 4796589"/>
                  <a:gd name="connsiteX847" fmla="*/ 6453419 w 7905681"/>
                  <a:gd name="connsiteY847" fmla="*/ 1343232 h 4796589"/>
                  <a:gd name="connsiteX848" fmla="*/ 6486106 w 7905681"/>
                  <a:gd name="connsiteY848" fmla="*/ 1343232 h 4796589"/>
                  <a:gd name="connsiteX849" fmla="*/ 6528135 w 7905681"/>
                  <a:gd name="connsiteY849" fmla="*/ 1343232 h 4796589"/>
                  <a:gd name="connsiteX850" fmla="*/ 6556151 w 7905681"/>
                  <a:gd name="connsiteY850" fmla="*/ 1343232 h 4796589"/>
                  <a:gd name="connsiteX851" fmla="*/ 6570162 w 7905681"/>
                  <a:gd name="connsiteY851" fmla="*/ 1343232 h 4796589"/>
                  <a:gd name="connsiteX852" fmla="*/ 6602849 w 7905681"/>
                  <a:gd name="connsiteY852" fmla="*/ 1329615 h 4796589"/>
                  <a:gd name="connsiteX853" fmla="*/ 6621533 w 7905681"/>
                  <a:gd name="connsiteY853" fmla="*/ 1329615 h 4796589"/>
                  <a:gd name="connsiteX854" fmla="*/ 6668223 w 7905681"/>
                  <a:gd name="connsiteY854" fmla="*/ 1316004 h 4796589"/>
                  <a:gd name="connsiteX855" fmla="*/ 6696247 w 7905681"/>
                  <a:gd name="connsiteY855" fmla="*/ 1284239 h 4796589"/>
                  <a:gd name="connsiteX856" fmla="*/ 6724263 w 7905681"/>
                  <a:gd name="connsiteY856" fmla="*/ 1270622 h 4796589"/>
                  <a:gd name="connsiteX857" fmla="*/ 6742937 w 7905681"/>
                  <a:gd name="connsiteY857" fmla="*/ 1257011 h 4796589"/>
                  <a:gd name="connsiteX858" fmla="*/ 6742937 w 7905681"/>
                  <a:gd name="connsiteY858" fmla="*/ 1247931 h 4796589"/>
                  <a:gd name="connsiteX859" fmla="*/ 6742937 w 7905681"/>
                  <a:gd name="connsiteY859" fmla="*/ 1229783 h 4796589"/>
                  <a:gd name="connsiteX860" fmla="*/ 6724263 w 7905681"/>
                  <a:gd name="connsiteY860" fmla="*/ 1207092 h 4796589"/>
                  <a:gd name="connsiteX861" fmla="*/ 6742937 w 7905681"/>
                  <a:gd name="connsiteY861" fmla="*/ 1193475 h 4796589"/>
                  <a:gd name="connsiteX862" fmla="*/ 6747609 w 7905681"/>
                  <a:gd name="connsiteY862" fmla="*/ 1175327 h 4796589"/>
                  <a:gd name="connsiteX863" fmla="*/ 6724263 w 7905681"/>
                  <a:gd name="connsiteY863" fmla="*/ 1184401 h 4796589"/>
                  <a:gd name="connsiteX864" fmla="*/ 6714922 w 7905681"/>
                  <a:gd name="connsiteY864" fmla="*/ 1175327 h 4796589"/>
                  <a:gd name="connsiteX865" fmla="*/ 6705580 w 7905681"/>
                  <a:gd name="connsiteY865" fmla="*/ 1157173 h 4796589"/>
                  <a:gd name="connsiteX866" fmla="*/ 6728934 w 7905681"/>
                  <a:gd name="connsiteY866" fmla="*/ 1139026 h 4796589"/>
                  <a:gd name="connsiteX867" fmla="*/ 6766292 w 7905681"/>
                  <a:gd name="connsiteY867" fmla="*/ 1107254 h 4796589"/>
                  <a:gd name="connsiteX868" fmla="*/ 6780295 w 7905681"/>
                  <a:gd name="connsiteY868" fmla="*/ 1080026 h 4796589"/>
                  <a:gd name="connsiteX869" fmla="*/ 6784966 w 7905681"/>
                  <a:gd name="connsiteY869" fmla="*/ 1057342 h 4796589"/>
                  <a:gd name="connsiteX870" fmla="*/ 6822323 w 7905681"/>
                  <a:gd name="connsiteY870" fmla="*/ 1011959 h 4796589"/>
                  <a:gd name="connsiteX871" fmla="*/ 6850339 w 7905681"/>
                  <a:gd name="connsiteY871" fmla="*/ 975658 h 4796589"/>
                  <a:gd name="connsiteX872" fmla="*/ 6883026 w 7905681"/>
                  <a:gd name="connsiteY872" fmla="*/ 952966 h 4796589"/>
                  <a:gd name="connsiteX873" fmla="*/ 6915712 w 7905681"/>
                  <a:gd name="connsiteY873" fmla="*/ 943893 h 4796589"/>
                  <a:gd name="connsiteX874" fmla="*/ 6967082 w 7905681"/>
                  <a:gd name="connsiteY874" fmla="*/ 930275 h 4796589"/>
                  <a:gd name="connsiteX875" fmla="*/ 6995098 w 7905681"/>
                  <a:gd name="connsiteY875" fmla="*/ 916666 h 4796589"/>
                  <a:gd name="connsiteX876" fmla="*/ 7069813 w 7905681"/>
                  <a:gd name="connsiteY876" fmla="*/ 907592 h 4796589"/>
                  <a:gd name="connsiteX877" fmla="*/ 7069813 w 7905681"/>
                  <a:gd name="connsiteY877" fmla="*/ 930275 h 4796589"/>
                  <a:gd name="connsiteX878" fmla="*/ 7069813 w 7905681"/>
                  <a:gd name="connsiteY878" fmla="*/ 957503 h 4796589"/>
                  <a:gd name="connsiteX879" fmla="*/ 7072686 w 7905681"/>
                  <a:gd name="connsiteY879" fmla="*/ 964483 h 4796589"/>
                  <a:gd name="connsiteX880" fmla="*/ 7069816 w 7905681"/>
                  <a:gd name="connsiteY880" fmla="*/ 957507 h 4796589"/>
                  <a:gd name="connsiteX881" fmla="*/ 7069816 w 7905681"/>
                  <a:gd name="connsiteY881" fmla="*/ 930281 h 4796589"/>
                  <a:gd name="connsiteX882" fmla="*/ 7069816 w 7905681"/>
                  <a:gd name="connsiteY882" fmla="*/ 907590 h 4796589"/>
                  <a:gd name="connsiteX883" fmla="*/ 7093163 w 7905681"/>
                  <a:gd name="connsiteY883" fmla="*/ 907590 h 4796589"/>
                  <a:gd name="connsiteX884" fmla="*/ 7139858 w 7905681"/>
                  <a:gd name="connsiteY884" fmla="*/ 889436 h 4796589"/>
                  <a:gd name="connsiteX885" fmla="*/ 7172546 w 7905681"/>
                  <a:gd name="connsiteY885" fmla="*/ 880361 h 4796589"/>
                  <a:gd name="connsiteX886" fmla="*/ 7237920 w 7905681"/>
                  <a:gd name="connsiteY886" fmla="*/ 871287 h 4796589"/>
                  <a:gd name="connsiteX887" fmla="*/ 7270608 w 7905681"/>
                  <a:gd name="connsiteY887" fmla="*/ 862212 h 4796589"/>
                  <a:gd name="connsiteX888" fmla="*/ 7303295 w 7905681"/>
                  <a:gd name="connsiteY888" fmla="*/ 853137 h 4796589"/>
                  <a:gd name="connsiteX889" fmla="*/ 7317305 w 7905681"/>
                  <a:gd name="connsiteY889" fmla="*/ 871287 h 4796589"/>
                  <a:gd name="connsiteX890" fmla="*/ 7317305 w 7905681"/>
                  <a:gd name="connsiteY890" fmla="*/ 907590 h 4796589"/>
                  <a:gd name="connsiteX891" fmla="*/ 7317305 w 7905681"/>
                  <a:gd name="connsiteY891" fmla="*/ 930281 h 4796589"/>
                  <a:gd name="connsiteX892" fmla="*/ 7331313 w 7905681"/>
                  <a:gd name="connsiteY892" fmla="*/ 948432 h 4796589"/>
                  <a:gd name="connsiteX893" fmla="*/ 7331313 w 7905681"/>
                  <a:gd name="connsiteY893" fmla="*/ 966582 h 4796589"/>
                  <a:gd name="connsiteX894" fmla="*/ 7289287 w 7905681"/>
                  <a:gd name="connsiteY894" fmla="*/ 998348 h 4796589"/>
                  <a:gd name="connsiteX895" fmla="*/ 7289287 w 7905681"/>
                  <a:gd name="connsiteY895" fmla="*/ 1057343 h 4796589"/>
                  <a:gd name="connsiteX896" fmla="*/ 7275278 w 7905681"/>
                  <a:gd name="connsiteY896" fmla="*/ 1125414 h 4796589"/>
                  <a:gd name="connsiteX897" fmla="*/ 7279948 w 7905681"/>
                  <a:gd name="connsiteY897" fmla="*/ 1175329 h 4796589"/>
                  <a:gd name="connsiteX898" fmla="*/ 7284618 w 7905681"/>
                  <a:gd name="connsiteY898" fmla="*/ 1225246 h 4796589"/>
                  <a:gd name="connsiteX899" fmla="*/ 7279948 w 7905681"/>
                  <a:gd name="connsiteY899" fmla="*/ 1266087 h 4796589"/>
                  <a:gd name="connsiteX900" fmla="*/ 7289287 w 7905681"/>
                  <a:gd name="connsiteY900" fmla="*/ 1297852 h 4796589"/>
                  <a:gd name="connsiteX901" fmla="*/ 7289290 w 7905681"/>
                  <a:gd name="connsiteY901" fmla="*/ 1297852 h 4796589"/>
                  <a:gd name="connsiteX902" fmla="*/ 7462066 w 7905681"/>
                  <a:gd name="connsiteY902" fmla="*/ 1257011 h 4796589"/>
                  <a:gd name="connsiteX903" fmla="*/ 7466735 w 7905681"/>
                  <a:gd name="connsiteY903" fmla="*/ 1234322 h 4796589"/>
                  <a:gd name="connsiteX904" fmla="*/ 7504091 w 7905681"/>
                  <a:gd name="connsiteY904" fmla="*/ 1220709 h 4796589"/>
                  <a:gd name="connsiteX905" fmla="*/ 7513431 w 7905681"/>
                  <a:gd name="connsiteY905" fmla="*/ 1234322 h 4796589"/>
                  <a:gd name="connsiteX906" fmla="*/ 7518100 w 7905681"/>
                  <a:gd name="connsiteY906" fmla="*/ 1247934 h 4796589"/>
                  <a:gd name="connsiteX907" fmla="*/ 7527437 w 7905681"/>
                  <a:gd name="connsiteY907" fmla="*/ 1247934 h 4796589"/>
                  <a:gd name="connsiteX908" fmla="*/ 7541446 w 7905681"/>
                  <a:gd name="connsiteY908" fmla="*/ 1247934 h 4796589"/>
                  <a:gd name="connsiteX909" fmla="*/ 7546116 w 7905681"/>
                  <a:gd name="connsiteY909" fmla="*/ 1257011 h 4796589"/>
                  <a:gd name="connsiteX910" fmla="*/ 7546116 w 7905681"/>
                  <a:gd name="connsiteY910" fmla="*/ 1261550 h 4796589"/>
                  <a:gd name="connsiteX911" fmla="*/ 7527437 w 7905681"/>
                  <a:gd name="connsiteY911" fmla="*/ 1270626 h 4796589"/>
                  <a:gd name="connsiteX912" fmla="*/ 7518100 w 7905681"/>
                  <a:gd name="connsiteY912" fmla="*/ 1279701 h 4796589"/>
                  <a:gd name="connsiteX913" fmla="*/ 7513431 w 7905681"/>
                  <a:gd name="connsiteY913" fmla="*/ 1284240 h 4796589"/>
                  <a:gd name="connsiteX914" fmla="*/ 7504091 w 7905681"/>
                  <a:gd name="connsiteY914" fmla="*/ 1293316 h 4796589"/>
                  <a:gd name="connsiteX915" fmla="*/ 7504091 w 7905681"/>
                  <a:gd name="connsiteY915" fmla="*/ 1311468 h 4796589"/>
                  <a:gd name="connsiteX916" fmla="*/ 7508760 w 7905681"/>
                  <a:gd name="connsiteY916" fmla="*/ 1320544 h 4796589"/>
                  <a:gd name="connsiteX917" fmla="*/ 7518100 w 7905681"/>
                  <a:gd name="connsiteY917" fmla="*/ 1320544 h 4796589"/>
                  <a:gd name="connsiteX918" fmla="*/ 7527437 w 7905681"/>
                  <a:gd name="connsiteY918" fmla="*/ 1320544 h 4796589"/>
                  <a:gd name="connsiteX919" fmla="*/ 7546116 w 7905681"/>
                  <a:gd name="connsiteY919" fmla="*/ 1329618 h 4796589"/>
                  <a:gd name="connsiteX920" fmla="*/ 7564796 w 7905681"/>
                  <a:gd name="connsiteY920" fmla="*/ 1343234 h 4796589"/>
                  <a:gd name="connsiteX921" fmla="*/ 7569465 w 7905681"/>
                  <a:gd name="connsiteY921" fmla="*/ 1356846 h 4796589"/>
                  <a:gd name="connsiteX922" fmla="*/ 7564796 w 7905681"/>
                  <a:gd name="connsiteY922" fmla="*/ 1365924 h 4796589"/>
                  <a:gd name="connsiteX923" fmla="*/ 7569465 w 7905681"/>
                  <a:gd name="connsiteY923" fmla="*/ 1370462 h 4796589"/>
                  <a:gd name="connsiteX924" fmla="*/ 7583471 w 7905681"/>
                  <a:gd name="connsiteY924" fmla="*/ 1379536 h 4796589"/>
                  <a:gd name="connsiteX925" fmla="*/ 7592811 w 7905681"/>
                  <a:gd name="connsiteY925" fmla="*/ 1384075 h 4796589"/>
                  <a:gd name="connsiteX926" fmla="*/ 7597481 w 7905681"/>
                  <a:gd name="connsiteY926" fmla="*/ 1388613 h 4796589"/>
                  <a:gd name="connsiteX927" fmla="*/ 7602151 w 7905681"/>
                  <a:gd name="connsiteY927" fmla="*/ 1397688 h 4796589"/>
                  <a:gd name="connsiteX928" fmla="*/ 7630170 w 7905681"/>
                  <a:gd name="connsiteY928" fmla="*/ 1384075 h 4796589"/>
                  <a:gd name="connsiteX929" fmla="*/ 7648846 w 7905681"/>
                  <a:gd name="connsiteY929" fmla="*/ 1384075 h 4796589"/>
                  <a:gd name="connsiteX930" fmla="*/ 7662856 w 7905681"/>
                  <a:gd name="connsiteY930" fmla="*/ 1379536 h 4796589"/>
                  <a:gd name="connsiteX931" fmla="*/ 7653516 w 7905681"/>
                  <a:gd name="connsiteY931" fmla="*/ 1365924 h 4796589"/>
                  <a:gd name="connsiteX932" fmla="*/ 7639507 w 7905681"/>
                  <a:gd name="connsiteY932" fmla="*/ 1352308 h 4796589"/>
                  <a:gd name="connsiteX933" fmla="*/ 7634841 w 7905681"/>
                  <a:gd name="connsiteY933" fmla="*/ 1343234 h 4796589"/>
                  <a:gd name="connsiteX934" fmla="*/ 7639507 w 7905681"/>
                  <a:gd name="connsiteY934" fmla="*/ 1334158 h 4796589"/>
                  <a:gd name="connsiteX935" fmla="*/ 7644176 w 7905681"/>
                  <a:gd name="connsiteY935" fmla="*/ 1343234 h 4796589"/>
                  <a:gd name="connsiteX936" fmla="*/ 7658186 w 7905681"/>
                  <a:gd name="connsiteY936" fmla="*/ 1352308 h 4796589"/>
                  <a:gd name="connsiteX937" fmla="*/ 7672196 w 7905681"/>
                  <a:gd name="connsiteY937" fmla="*/ 1361386 h 4796589"/>
                  <a:gd name="connsiteX938" fmla="*/ 7676866 w 7905681"/>
                  <a:gd name="connsiteY938" fmla="*/ 1365924 h 4796589"/>
                  <a:gd name="connsiteX939" fmla="*/ 7686206 w 7905681"/>
                  <a:gd name="connsiteY939" fmla="*/ 1379536 h 4796589"/>
                  <a:gd name="connsiteX940" fmla="*/ 7695546 w 7905681"/>
                  <a:gd name="connsiteY940" fmla="*/ 1384075 h 4796589"/>
                  <a:gd name="connsiteX941" fmla="*/ 7690875 w 7905681"/>
                  <a:gd name="connsiteY941" fmla="*/ 1393152 h 4796589"/>
                  <a:gd name="connsiteX942" fmla="*/ 7681535 w 7905681"/>
                  <a:gd name="connsiteY942" fmla="*/ 1402226 h 4796589"/>
                  <a:gd name="connsiteX943" fmla="*/ 7667526 w 7905681"/>
                  <a:gd name="connsiteY943" fmla="*/ 1406764 h 4796589"/>
                  <a:gd name="connsiteX944" fmla="*/ 7658186 w 7905681"/>
                  <a:gd name="connsiteY944" fmla="*/ 1415841 h 4796589"/>
                  <a:gd name="connsiteX945" fmla="*/ 7639507 w 7905681"/>
                  <a:gd name="connsiteY945" fmla="*/ 1415841 h 4796589"/>
                  <a:gd name="connsiteX946" fmla="*/ 7625501 w 7905681"/>
                  <a:gd name="connsiteY946" fmla="*/ 1424915 h 4796589"/>
                  <a:gd name="connsiteX947" fmla="*/ 7616161 w 7905681"/>
                  <a:gd name="connsiteY947" fmla="*/ 1424915 h 4796589"/>
                  <a:gd name="connsiteX948" fmla="*/ 7616161 w 7905681"/>
                  <a:gd name="connsiteY948" fmla="*/ 1433993 h 4796589"/>
                  <a:gd name="connsiteX949" fmla="*/ 7606821 w 7905681"/>
                  <a:gd name="connsiteY949" fmla="*/ 1443069 h 4796589"/>
                  <a:gd name="connsiteX950" fmla="*/ 7592811 w 7905681"/>
                  <a:gd name="connsiteY950" fmla="*/ 1452143 h 4796589"/>
                  <a:gd name="connsiteX951" fmla="*/ 7592811 w 7905681"/>
                  <a:gd name="connsiteY951" fmla="*/ 1443069 h 4796589"/>
                  <a:gd name="connsiteX952" fmla="*/ 7588142 w 7905681"/>
                  <a:gd name="connsiteY952" fmla="*/ 1429454 h 4796589"/>
                  <a:gd name="connsiteX953" fmla="*/ 7583471 w 7905681"/>
                  <a:gd name="connsiteY953" fmla="*/ 1415841 h 4796589"/>
                  <a:gd name="connsiteX954" fmla="*/ 7569465 w 7905681"/>
                  <a:gd name="connsiteY954" fmla="*/ 1424915 h 4796589"/>
                  <a:gd name="connsiteX955" fmla="*/ 7569465 w 7905681"/>
                  <a:gd name="connsiteY955" fmla="*/ 1433993 h 4796589"/>
                  <a:gd name="connsiteX956" fmla="*/ 7555456 w 7905681"/>
                  <a:gd name="connsiteY956" fmla="*/ 1443069 h 4796589"/>
                  <a:gd name="connsiteX957" fmla="*/ 7555456 w 7905681"/>
                  <a:gd name="connsiteY957" fmla="*/ 1461221 h 4796589"/>
                  <a:gd name="connsiteX958" fmla="*/ 7546116 w 7905681"/>
                  <a:gd name="connsiteY958" fmla="*/ 1470297 h 4796589"/>
                  <a:gd name="connsiteX959" fmla="*/ 7541446 w 7905681"/>
                  <a:gd name="connsiteY959" fmla="*/ 1470297 h 4796589"/>
                  <a:gd name="connsiteX960" fmla="*/ 7532115 w 7905681"/>
                  <a:gd name="connsiteY960" fmla="*/ 1470297 h 4796589"/>
                  <a:gd name="connsiteX961" fmla="*/ 7532115 w 7905681"/>
                  <a:gd name="connsiteY961" fmla="*/ 1474828 h 4796589"/>
                  <a:gd name="connsiteX962" fmla="*/ 7532115 w 7905681"/>
                  <a:gd name="connsiteY962" fmla="*/ 1479367 h 4796589"/>
                  <a:gd name="connsiteX963" fmla="*/ 7522776 w 7905681"/>
                  <a:gd name="connsiteY963" fmla="*/ 1483905 h 4796589"/>
                  <a:gd name="connsiteX964" fmla="*/ 7518106 w 7905681"/>
                  <a:gd name="connsiteY964" fmla="*/ 1479367 h 4796589"/>
                  <a:gd name="connsiteX965" fmla="*/ 7518106 w 7905681"/>
                  <a:gd name="connsiteY965" fmla="*/ 1474828 h 4796589"/>
                  <a:gd name="connsiteX966" fmla="*/ 7508768 w 7905681"/>
                  <a:gd name="connsiteY966" fmla="*/ 1456677 h 4796589"/>
                  <a:gd name="connsiteX967" fmla="*/ 7508768 w 7905681"/>
                  <a:gd name="connsiteY967" fmla="*/ 1447602 h 4796589"/>
                  <a:gd name="connsiteX968" fmla="*/ 7494758 w 7905681"/>
                  <a:gd name="connsiteY968" fmla="*/ 1443063 h 4796589"/>
                  <a:gd name="connsiteX969" fmla="*/ 7490088 w 7905681"/>
                  <a:gd name="connsiteY969" fmla="*/ 1443063 h 4796589"/>
                  <a:gd name="connsiteX970" fmla="*/ 7485418 w 7905681"/>
                  <a:gd name="connsiteY970" fmla="*/ 1447602 h 4796589"/>
                  <a:gd name="connsiteX971" fmla="*/ 7485418 w 7905681"/>
                  <a:gd name="connsiteY971" fmla="*/ 1452139 h 4796589"/>
                  <a:gd name="connsiteX972" fmla="*/ 7485418 w 7905681"/>
                  <a:gd name="connsiteY972" fmla="*/ 1461215 h 4796589"/>
                  <a:gd name="connsiteX973" fmla="*/ 7485418 w 7905681"/>
                  <a:gd name="connsiteY973" fmla="*/ 1474828 h 4796589"/>
                  <a:gd name="connsiteX974" fmla="*/ 7485418 w 7905681"/>
                  <a:gd name="connsiteY974" fmla="*/ 1483905 h 4796589"/>
                  <a:gd name="connsiteX975" fmla="*/ 7485418 w 7905681"/>
                  <a:gd name="connsiteY975" fmla="*/ 1488443 h 4796589"/>
                  <a:gd name="connsiteX976" fmla="*/ 7485418 w 7905681"/>
                  <a:gd name="connsiteY976" fmla="*/ 1502056 h 4796589"/>
                  <a:gd name="connsiteX977" fmla="*/ 7466740 w 7905681"/>
                  <a:gd name="connsiteY977" fmla="*/ 1511133 h 4796589"/>
                  <a:gd name="connsiteX978" fmla="*/ 7457400 w 7905681"/>
                  <a:gd name="connsiteY978" fmla="*/ 1515671 h 4796589"/>
                  <a:gd name="connsiteX979" fmla="*/ 7448061 w 7905681"/>
                  <a:gd name="connsiteY979" fmla="*/ 1524746 h 4796589"/>
                  <a:gd name="connsiteX980" fmla="*/ 7420043 w 7905681"/>
                  <a:gd name="connsiteY980" fmla="*/ 1406760 h 4796589"/>
                  <a:gd name="connsiteX981" fmla="*/ 7420036 w 7905681"/>
                  <a:gd name="connsiteY981" fmla="*/ 1406764 h 4796589"/>
                  <a:gd name="connsiteX982" fmla="*/ 7416234 w 7905681"/>
                  <a:gd name="connsiteY982" fmla="*/ 1407475 h 4796589"/>
                  <a:gd name="connsiteX983" fmla="*/ 7420040 w 7905681"/>
                  <a:gd name="connsiteY983" fmla="*/ 1406764 h 4796589"/>
                  <a:gd name="connsiteX984" fmla="*/ 7448057 w 7905681"/>
                  <a:gd name="connsiteY984" fmla="*/ 1524749 h 4796589"/>
                  <a:gd name="connsiteX985" fmla="*/ 7443389 w 7905681"/>
                  <a:gd name="connsiteY985" fmla="*/ 1533825 h 4796589"/>
                  <a:gd name="connsiteX986" fmla="*/ 7415369 w 7905681"/>
                  <a:gd name="connsiteY986" fmla="*/ 1533825 h 4796589"/>
                  <a:gd name="connsiteX987" fmla="*/ 7392022 w 7905681"/>
                  <a:gd name="connsiteY987" fmla="*/ 1542901 h 4796589"/>
                  <a:gd name="connsiteX988" fmla="*/ 7368674 w 7905681"/>
                  <a:gd name="connsiteY988" fmla="*/ 1551976 h 4796589"/>
                  <a:gd name="connsiteX989" fmla="*/ 7359335 w 7905681"/>
                  <a:gd name="connsiteY989" fmla="*/ 1561053 h 4796589"/>
                  <a:gd name="connsiteX990" fmla="*/ 7340657 w 7905681"/>
                  <a:gd name="connsiteY990" fmla="*/ 1570127 h 4796589"/>
                  <a:gd name="connsiteX991" fmla="*/ 7303299 w 7905681"/>
                  <a:gd name="connsiteY991" fmla="*/ 1570127 h 4796589"/>
                  <a:gd name="connsiteX992" fmla="*/ 7279952 w 7905681"/>
                  <a:gd name="connsiteY992" fmla="*/ 1583741 h 4796589"/>
                  <a:gd name="connsiteX993" fmla="*/ 7256602 w 7905681"/>
                  <a:gd name="connsiteY993" fmla="*/ 1606431 h 4796589"/>
                  <a:gd name="connsiteX994" fmla="*/ 7247265 w 7905681"/>
                  <a:gd name="connsiteY994" fmla="*/ 1610969 h 4796589"/>
                  <a:gd name="connsiteX995" fmla="*/ 7228585 w 7905681"/>
                  <a:gd name="connsiteY995" fmla="*/ 1633659 h 4796589"/>
                  <a:gd name="connsiteX996" fmla="*/ 7209908 w 7905681"/>
                  <a:gd name="connsiteY996" fmla="*/ 1638197 h 4796589"/>
                  <a:gd name="connsiteX997" fmla="*/ 7205237 w 7905681"/>
                  <a:gd name="connsiteY997" fmla="*/ 1624584 h 4796589"/>
                  <a:gd name="connsiteX998" fmla="*/ 7223914 w 7905681"/>
                  <a:gd name="connsiteY998" fmla="*/ 1597355 h 4796589"/>
                  <a:gd name="connsiteX999" fmla="*/ 7223912 w 7905681"/>
                  <a:gd name="connsiteY999" fmla="*/ 1597352 h 4796589"/>
                  <a:gd name="connsiteX1000" fmla="*/ 7205230 w 7905681"/>
                  <a:gd name="connsiteY1000" fmla="*/ 1624579 h 4796589"/>
                  <a:gd name="connsiteX1001" fmla="*/ 7209902 w 7905681"/>
                  <a:gd name="connsiteY1001" fmla="*/ 1638196 h 4796589"/>
                  <a:gd name="connsiteX1002" fmla="*/ 7177215 w 7905681"/>
                  <a:gd name="connsiteY1002" fmla="*/ 1683572 h 4796589"/>
                  <a:gd name="connsiteX1003" fmla="*/ 7209902 w 7905681"/>
                  <a:gd name="connsiteY1003" fmla="*/ 1669961 h 4796589"/>
                  <a:gd name="connsiteX1004" fmla="*/ 7233246 w 7905681"/>
                  <a:gd name="connsiteY1004" fmla="*/ 1660887 h 4796589"/>
                  <a:gd name="connsiteX1005" fmla="*/ 7261271 w 7905681"/>
                  <a:gd name="connsiteY1005" fmla="*/ 1642733 h 4796589"/>
                  <a:gd name="connsiteX1006" fmla="*/ 7270603 w 7905681"/>
                  <a:gd name="connsiteY1006" fmla="*/ 1633659 h 4796589"/>
                  <a:gd name="connsiteX1007" fmla="*/ 7298619 w 7905681"/>
                  <a:gd name="connsiteY1007" fmla="*/ 1629122 h 4796589"/>
                  <a:gd name="connsiteX1008" fmla="*/ 7321974 w 7905681"/>
                  <a:gd name="connsiteY1008" fmla="*/ 1624579 h 4796589"/>
                  <a:gd name="connsiteX1009" fmla="*/ 7331315 w 7905681"/>
                  <a:gd name="connsiteY1009" fmla="*/ 1615505 h 4796589"/>
                  <a:gd name="connsiteX1010" fmla="*/ 7359331 w 7905681"/>
                  <a:gd name="connsiteY1010" fmla="*/ 1601894 h 4796589"/>
                  <a:gd name="connsiteX1011" fmla="*/ 7382675 w 7905681"/>
                  <a:gd name="connsiteY1011" fmla="*/ 1574666 h 4796589"/>
                  <a:gd name="connsiteX1012" fmla="*/ 7359331 w 7905681"/>
                  <a:gd name="connsiteY1012" fmla="*/ 1620042 h 4796589"/>
                  <a:gd name="connsiteX1013" fmla="*/ 7382675 w 7905681"/>
                  <a:gd name="connsiteY1013" fmla="*/ 1610968 h 4796589"/>
                  <a:gd name="connsiteX1014" fmla="*/ 7396688 w 7905681"/>
                  <a:gd name="connsiteY1014" fmla="*/ 1592814 h 4796589"/>
                  <a:gd name="connsiteX1015" fmla="*/ 7410691 w 7905681"/>
                  <a:gd name="connsiteY1015" fmla="*/ 1588277 h 4796589"/>
                  <a:gd name="connsiteX1016" fmla="*/ 7429375 w 7905681"/>
                  <a:gd name="connsiteY1016" fmla="*/ 1583740 h 4796589"/>
                  <a:gd name="connsiteX1017" fmla="*/ 7438717 w 7905681"/>
                  <a:gd name="connsiteY1017" fmla="*/ 1583740 h 4796589"/>
                  <a:gd name="connsiteX1018" fmla="*/ 7396688 w 7905681"/>
                  <a:gd name="connsiteY1018" fmla="*/ 1620042 h 4796589"/>
                  <a:gd name="connsiteX1019" fmla="*/ 7359331 w 7905681"/>
                  <a:gd name="connsiteY1019" fmla="*/ 1647270 h 4796589"/>
                  <a:gd name="connsiteX1020" fmla="*/ 7331315 w 7905681"/>
                  <a:gd name="connsiteY1020" fmla="*/ 1660887 h 4796589"/>
                  <a:gd name="connsiteX1021" fmla="*/ 7307961 w 7905681"/>
                  <a:gd name="connsiteY1021" fmla="*/ 1683572 h 4796589"/>
                  <a:gd name="connsiteX1022" fmla="*/ 7270603 w 7905681"/>
                  <a:gd name="connsiteY1022" fmla="*/ 1692652 h 4796589"/>
                  <a:gd name="connsiteX1023" fmla="*/ 7228575 w 7905681"/>
                  <a:gd name="connsiteY1023" fmla="*/ 1706263 h 4796589"/>
                  <a:gd name="connsiteX1024" fmla="*/ 7191227 w 7905681"/>
                  <a:gd name="connsiteY1024" fmla="*/ 1715343 h 4796589"/>
                  <a:gd name="connsiteX1025" fmla="*/ 7167878 w 7905681"/>
                  <a:gd name="connsiteY1025" fmla="*/ 1701728 h 4796589"/>
                  <a:gd name="connsiteX1026" fmla="*/ 7167879 w 7905681"/>
                  <a:gd name="connsiteY1026" fmla="*/ 1701731 h 4796589"/>
                  <a:gd name="connsiteX1027" fmla="*/ 7172548 w 7905681"/>
                  <a:gd name="connsiteY1027" fmla="*/ 1706267 h 4796589"/>
                  <a:gd name="connsiteX1028" fmla="*/ 7163209 w 7905681"/>
                  <a:gd name="connsiteY1028" fmla="*/ 1715342 h 4796589"/>
                  <a:gd name="connsiteX1029" fmla="*/ 7153871 w 7905681"/>
                  <a:gd name="connsiteY1029" fmla="*/ 1738032 h 4796589"/>
                  <a:gd name="connsiteX1030" fmla="*/ 7149199 w 7905681"/>
                  <a:gd name="connsiteY1030" fmla="*/ 1760721 h 4796589"/>
                  <a:gd name="connsiteX1031" fmla="*/ 7158540 w 7905681"/>
                  <a:gd name="connsiteY1031" fmla="*/ 1760721 h 4796589"/>
                  <a:gd name="connsiteX1032" fmla="*/ 7177217 w 7905681"/>
                  <a:gd name="connsiteY1032" fmla="*/ 1760721 h 4796589"/>
                  <a:gd name="connsiteX1033" fmla="*/ 7186557 w 7905681"/>
                  <a:gd name="connsiteY1033" fmla="*/ 1787950 h 4796589"/>
                  <a:gd name="connsiteX1034" fmla="*/ 7186557 w 7905681"/>
                  <a:gd name="connsiteY1034" fmla="*/ 1806101 h 4796589"/>
                  <a:gd name="connsiteX1035" fmla="*/ 7186557 w 7905681"/>
                  <a:gd name="connsiteY1035" fmla="*/ 1842405 h 4796589"/>
                  <a:gd name="connsiteX1036" fmla="*/ 7181887 w 7905681"/>
                  <a:gd name="connsiteY1036" fmla="*/ 1865095 h 4796589"/>
                  <a:gd name="connsiteX1037" fmla="*/ 7177217 w 7905681"/>
                  <a:gd name="connsiteY1037" fmla="*/ 1901399 h 4796589"/>
                  <a:gd name="connsiteX1038" fmla="*/ 7158540 w 7905681"/>
                  <a:gd name="connsiteY1038" fmla="*/ 1919550 h 4796589"/>
                  <a:gd name="connsiteX1039" fmla="*/ 7158540 w 7905681"/>
                  <a:gd name="connsiteY1039" fmla="*/ 1937702 h 4796589"/>
                  <a:gd name="connsiteX1040" fmla="*/ 7158540 w 7905681"/>
                  <a:gd name="connsiteY1040" fmla="*/ 1978543 h 4796589"/>
                  <a:gd name="connsiteX1041" fmla="*/ 7135192 w 7905681"/>
                  <a:gd name="connsiteY1041" fmla="*/ 1996693 h 4796589"/>
                  <a:gd name="connsiteX1042" fmla="*/ 7121184 w 7905681"/>
                  <a:gd name="connsiteY1042" fmla="*/ 2014847 h 4796589"/>
                  <a:gd name="connsiteX1043" fmla="*/ 7116513 w 7905681"/>
                  <a:gd name="connsiteY1043" fmla="*/ 2019383 h 4796589"/>
                  <a:gd name="connsiteX1044" fmla="*/ 7111843 w 7905681"/>
                  <a:gd name="connsiteY1044" fmla="*/ 2051151 h 4796589"/>
                  <a:gd name="connsiteX1045" fmla="*/ 7107174 w 7905681"/>
                  <a:gd name="connsiteY1045" fmla="*/ 2051151 h 4796589"/>
                  <a:gd name="connsiteX1046" fmla="*/ 7102505 w 7905681"/>
                  <a:gd name="connsiteY1046" fmla="*/ 2046612 h 4796589"/>
                  <a:gd name="connsiteX1047" fmla="*/ 7102505 w 7905681"/>
                  <a:gd name="connsiteY1047" fmla="*/ 2032997 h 4796589"/>
                  <a:gd name="connsiteX1048" fmla="*/ 7107174 w 7905681"/>
                  <a:gd name="connsiteY1048" fmla="*/ 2014847 h 4796589"/>
                  <a:gd name="connsiteX1049" fmla="*/ 7102505 w 7905681"/>
                  <a:gd name="connsiteY1049" fmla="*/ 2014847 h 4796589"/>
                  <a:gd name="connsiteX1050" fmla="*/ 7083826 w 7905681"/>
                  <a:gd name="connsiteY1050" fmla="*/ 2014847 h 4796589"/>
                  <a:gd name="connsiteX1051" fmla="*/ 7060479 w 7905681"/>
                  <a:gd name="connsiteY1051" fmla="*/ 2014847 h 4796589"/>
                  <a:gd name="connsiteX1052" fmla="*/ 7046470 w 7905681"/>
                  <a:gd name="connsiteY1052" fmla="*/ 2010308 h 4796589"/>
                  <a:gd name="connsiteX1053" fmla="*/ 7027793 w 7905681"/>
                  <a:gd name="connsiteY1053" fmla="*/ 2001232 h 4796589"/>
                  <a:gd name="connsiteX1054" fmla="*/ 7025761 w 7905681"/>
                  <a:gd name="connsiteY1054" fmla="*/ 1999653 h 4796589"/>
                  <a:gd name="connsiteX1055" fmla="*/ 7018452 w 7905681"/>
                  <a:gd name="connsiteY1055" fmla="*/ 2010309 h 4796589"/>
                  <a:gd name="connsiteX1056" fmla="*/ 7027789 w 7905681"/>
                  <a:gd name="connsiteY1056" fmla="*/ 2028460 h 4796589"/>
                  <a:gd name="connsiteX1057" fmla="*/ 7037129 w 7905681"/>
                  <a:gd name="connsiteY1057" fmla="*/ 2046612 h 4796589"/>
                  <a:gd name="connsiteX1058" fmla="*/ 7046468 w 7905681"/>
                  <a:gd name="connsiteY1058" fmla="*/ 2064763 h 4796589"/>
                  <a:gd name="connsiteX1059" fmla="*/ 7060476 w 7905681"/>
                  <a:gd name="connsiteY1059" fmla="*/ 2073839 h 4796589"/>
                  <a:gd name="connsiteX1060" fmla="*/ 7074485 w 7905681"/>
                  <a:gd name="connsiteY1060" fmla="*/ 2087453 h 4796589"/>
                  <a:gd name="connsiteX1061" fmla="*/ 7083824 w 7905681"/>
                  <a:gd name="connsiteY1061" fmla="*/ 2091990 h 4796589"/>
                  <a:gd name="connsiteX1062" fmla="*/ 7088493 w 7905681"/>
                  <a:gd name="connsiteY1062" fmla="*/ 2101065 h 4796589"/>
                  <a:gd name="connsiteX1063" fmla="*/ 7102501 w 7905681"/>
                  <a:gd name="connsiteY1063" fmla="*/ 2114680 h 4796589"/>
                  <a:gd name="connsiteX1064" fmla="*/ 7107171 w 7905681"/>
                  <a:gd name="connsiteY1064" fmla="*/ 2150983 h 4796589"/>
                  <a:gd name="connsiteX1065" fmla="*/ 7093982 w 7905681"/>
                  <a:gd name="connsiteY1065" fmla="*/ 2152815 h 4796589"/>
                  <a:gd name="connsiteX1066" fmla="*/ 7094375 w 7905681"/>
                  <a:gd name="connsiteY1066" fmla="*/ 2158205 h 4796589"/>
                  <a:gd name="connsiteX1067" fmla="*/ 7097836 w 7905681"/>
                  <a:gd name="connsiteY1067" fmla="*/ 2205660 h 4796589"/>
                  <a:gd name="connsiteX1068" fmla="*/ 7097836 w 7905681"/>
                  <a:gd name="connsiteY1068" fmla="*/ 2240523 h 4796589"/>
                  <a:gd name="connsiteX1069" fmla="*/ 7089924 w 7905681"/>
                  <a:gd name="connsiteY1069" fmla="*/ 2259896 h 4796589"/>
                  <a:gd name="connsiteX1070" fmla="*/ 7078055 w 7905681"/>
                  <a:gd name="connsiteY1070" fmla="*/ 2252145 h 4796589"/>
                  <a:gd name="connsiteX1071" fmla="*/ 7085968 w 7905681"/>
                  <a:gd name="connsiteY1071" fmla="*/ 2240523 h 4796589"/>
                  <a:gd name="connsiteX1072" fmla="*/ 7089924 w 7905681"/>
                  <a:gd name="connsiteY1072" fmla="*/ 2228905 h 4796589"/>
                  <a:gd name="connsiteX1073" fmla="*/ 7085968 w 7905681"/>
                  <a:gd name="connsiteY1073" fmla="*/ 2217283 h 4796589"/>
                  <a:gd name="connsiteX1074" fmla="*/ 7070144 w 7905681"/>
                  <a:gd name="connsiteY1074" fmla="*/ 2232777 h 4796589"/>
                  <a:gd name="connsiteX1075" fmla="*/ 7070144 w 7905681"/>
                  <a:gd name="connsiteY1075" fmla="*/ 2248274 h 4796589"/>
                  <a:gd name="connsiteX1076" fmla="*/ 7070144 w 7905681"/>
                  <a:gd name="connsiteY1076" fmla="*/ 2259896 h 4796589"/>
                  <a:gd name="connsiteX1077" fmla="*/ 7070144 w 7905681"/>
                  <a:gd name="connsiteY1077" fmla="*/ 2294759 h 4796589"/>
                  <a:gd name="connsiteX1078" fmla="*/ 7058281 w 7905681"/>
                  <a:gd name="connsiteY1078" fmla="*/ 2310253 h 4796589"/>
                  <a:gd name="connsiteX1079" fmla="*/ 7046412 w 7905681"/>
                  <a:gd name="connsiteY1079" fmla="*/ 2318004 h 4796589"/>
                  <a:gd name="connsiteX1080" fmla="*/ 7046412 w 7905681"/>
                  <a:gd name="connsiteY1080" fmla="*/ 2325750 h 4796589"/>
                  <a:gd name="connsiteX1081" fmla="*/ 7046412 w 7905681"/>
                  <a:gd name="connsiteY1081" fmla="*/ 2337373 h 4796589"/>
                  <a:gd name="connsiteX1082" fmla="*/ 7034544 w 7905681"/>
                  <a:gd name="connsiteY1082" fmla="*/ 2348995 h 4796589"/>
                  <a:gd name="connsiteX1083" fmla="*/ 7030594 w 7905681"/>
                  <a:gd name="connsiteY1083" fmla="*/ 2391605 h 4796589"/>
                  <a:gd name="connsiteX1084" fmla="*/ 7022682 w 7905681"/>
                  <a:gd name="connsiteY1084" fmla="*/ 2418725 h 4796589"/>
                  <a:gd name="connsiteX1085" fmla="*/ 7014769 w 7905681"/>
                  <a:gd name="connsiteY1085" fmla="*/ 2407102 h 4796589"/>
                  <a:gd name="connsiteX1086" fmla="*/ 7010813 w 7905681"/>
                  <a:gd name="connsiteY1086" fmla="*/ 2383858 h 4796589"/>
                  <a:gd name="connsiteX1087" fmla="*/ 7010813 w 7905681"/>
                  <a:gd name="connsiteY1087" fmla="*/ 2345120 h 4796589"/>
                  <a:gd name="connsiteX1088" fmla="*/ 7014769 w 7905681"/>
                  <a:gd name="connsiteY1088" fmla="*/ 2321875 h 4796589"/>
                  <a:gd name="connsiteX1089" fmla="*/ 7026637 w 7905681"/>
                  <a:gd name="connsiteY1089" fmla="*/ 2287012 h 4796589"/>
                  <a:gd name="connsiteX1090" fmla="*/ 7018726 w 7905681"/>
                  <a:gd name="connsiteY1090" fmla="*/ 2267643 h 4796589"/>
                  <a:gd name="connsiteX1091" fmla="*/ 7006858 w 7905681"/>
                  <a:gd name="connsiteY1091" fmla="*/ 2256021 h 4796589"/>
                  <a:gd name="connsiteX1092" fmla="*/ 7010813 w 7905681"/>
                  <a:gd name="connsiteY1092" fmla="*/ 2252145 h 4796589"/>
                  <a:gd name="connsiteX1093" fmla="*/ 7002901 w 7905681"/>
                  <a:gd name="connsiteY1093" fmla="*/ 2232777 h 4796589"/>
                  <a:gd name="connsiteX1094" fmla="*/ 6991038 w 7905681"/>
                  <a:gd name="connsiteY1094" fmla="*/ 2209535 h 4796589"/>
                  <a:gd name="connsiteX1095" fmla="*/ 6975213 w 7905681"/>
                  <a:gd name="connsiteY1095" fmla="*/ 2197914 h 4796589"/>
                  <a:gd name="connsiteX1096" fmla="*/ 6951482 w 7905681"/>
                  <a:gd name="connsiteY1096" fmla="*/ 2197914 h 4796589"/>
                  <a:gd name="connsiteX1097" fmla="*/ 6935658 w 7905681"/>
                  <a:gd name="connsiteY1097" fmla="*/ 2194039 h 4796589"/>
                  <a:gd name="connsiteX1098" fmla="*/ 6927752 w 7905681"/>
                  <a:gd name="connsiteY1098" fmla="*/ 2186291 h 4796589"/>
                  <a:gd name="connsiteX1099" fmla="*/ 6931702 w 7905681"/>
                  <a:gd name="connsiteY1099" fmla="*/ 2178544 h 4796589"/>
                  <a:gd name="connsiteX1100" fmla="*/ 6927752 w 7905681"/>
                  <a:gd name="connsiteY1100" fmla="*/ 2163046 h 4796589"/>
                  <a:gd name="connsiteX1101" fmla="*/ 6939614 w 7905681"/>
                  <a:gd name="connsiteY1101" fmla="*/ 2163046 h 4796589"/>
                  <a:gd name="connsiteX1102" fmla="*/ 6955439 w 7905681"/>
                  <a:gd name="connsiteY1102" fmla="*/ 2147553 h 4796589"/>
                  <a:gd name="connsiteX1103" fmla="*/ 6955439 w 7905681"/>
                  <a:gd name="connsiteY1103" fmla="*/ 2139806 h 4796589"/>
                  <a:gd name="connsiteX1104" fmla="*/ 6939614 w 7905681"/>
                  <a:gd name="connsiteY1104" fmla="*/ 2124308 h 4796589"/>
                  <a:gd name="connsiteX1105" fmla="*/ 6943570 w 7905681"/>
                  <a:gd name="connsiteY1105" fmla="*/ 2120438 h 4796589"/>
                  <a:gd name="connsiteX1106" fmla="*/ 6931702 w 7905681"/>
                  <a:gd name="connsiteY1106" fmla="*/ 2104940 h 4796589"/>
                  <a:gd name="connsiteX1107" fmla="*/ 6923795 w 7905681"/>
                  <a:gd name="connsiteY1107" fmla="*/ 2101068 h 4796589"/>
                  <a:gd name="connsiteX1108" fmla="*/ 6900058 w 7905681"/>
                  <a:gd name="connsiteY1108" fmla="*/ 2093317 h 4796589"/>
                  <a:gd name="connsiteX1109" fmla="*/ 6907971 w 7905681"/>
                  <a:gd name="connsiteY1109" fmla="*/ 2081695 h 4796589"/>
                  <a:gd name="connsiteX1110" fmla="*/ 6927752 w 7905681"/>
                  <a:gd name="connsiteY1110" fmla="*/ 2062325 h 4796589"/>
                  <a:gd name="connsiteX1111" fmla="*/ 6911927 w 7905681"/>
                  <a:gd name="connsiteY1111" fmla="*/ 2062325 h 4796589"/>
                  <a:gd name="connsiteX1112" fmla="*/ 6911927 w 7905681"/>
                  <a:gd name="connsiteY1112" fmla="*/ 2046832 h 4796589"/>
                  <a:gd name="connsiteX1113" fmla="*/ 6919839 w 7905681"/>
                  <a:gd name="connsiteY1113" fmla="*/ 2023587 h 4796589"/>
                  <a:gd name="connsiteX1114" fmla="*/ 6931702 w 7905681"/>
                  <a:gd name="connsiteY1114" fmla="*/ 2019716 h 4796589"/>
                  <a:gd name="connsiteX1115" fmla="*/ 6935658 w 7905681"/>
                  <a:gd name="connsiteY1115" fmla="*/ 1992595 h 4796589"/>
                  <a:gd name="connsiteX1116" fmla="*/ 6927752 w 7905681"/>
                  <a:gd name="connsiteY1116" fmla="*/ 1988724 h 4796589"/>
                  <a:gd name="connsiteX1117" fmla="*/ 6915883 w 7905681"/>
                  <a:gd name="connsiteY1117" fmla="*/ 2011965 h 4796589"/>
                  <a:gd name="connsiteX1118" fmla="*/ 6892152 w 7905681"/>
                  <a:gd name="connsiteY1118" fmla="*/ 2027462 h 4796589"/>
                  <a:gd name="connsiteX1119" fmla="*/ 6880283 w 7905681"/>
                  <a:gd name="connsiteY1119" fmla="*/ 2050707 h 4796589"/>
                  <a:gd name="connsiteX1120" fmla="*/ 6864459 w 7905681"/>
                  <a:gd name="connsiteY1120" fmla="*/ 2050707 h 4796589"/>
                  <a:gd name="connsiteX1121" fmla="*/ 6872372 w 7905681"/>
                  <a:gd name="connsiteY1121" fmla="*/ 2062325 h 4796589"/>
                  <a:gd name="connsiteX1122" fmla="*/ 6884240 w 7905681"/>
                  <a:gd name="connsiteY1122" fmla="*/ 2081695 h 4796589"/>
                  <a:gd name="connsiteX1123" fmla="*/ 6880283 w 7905681"/>
                  <a:gd name="connsiteY1123" fmla="*/ 2108815 h 4796589"/>
                  <a:gd name="connsiteX1124" fmla="*/ 6884240 w 7905681"/>
                  <a:gd name="connsiteY1124" fmla="*/ 2135931 h 4796589"/>
                  <a:gd name="connsiteX1125" fmla="*/ 6884240 w 7905681"/>
                  <a:gd name="connsiteY1125" fmla="*/ 2163046 h 4796589"/>
                  <a:gd name="connsiteX1126" fmla="*/ 6892152 w 7905681"/>
                  <a:gd name="connsiteY1126" fmla="*/ 2174669 h 4796589"/>
                  <a:gd name="connsiteX1127" fmla="*/ 6915883 w 7905681"/>
                  <a:gd name="connsiteY1127" fmla="*/ 2205660 h 4796589"/>
                  <a:gd name="connsiteX1128" fmla="*/ 6915883 w 7905681"/>
                  <a:gd name="connsiteY1128" fmla="*/ 2209535 h 4796589"/>
                  <a:gd name="connsiteX1129" fmla="*/ 6915883 w 7905681"/>
                  <a:gd name="connsiteY1129" fmla="*/ 2221154 h 4796589"/>
                  <a:gd name="connsiteX1130" fmla="*/ 6927752 w 7905681"/>
                  <a:gd name="connsiteY1130" fmla="*/ 2232777 h 4796589"/>
                  <a:gd name="connsiteX1131" fmla="*/ 6935658 w 7905681"/>
                  <a:gd name="connsiteY1131" fmla="*/ 2248274 h 4796589"/>
                  <a:gd name="connsiteX1132" fmla="*/ 6923795 w 7905681"/>
                  <a:gd name="connsiteY1132" fmla="*/ 2252145 h 4796589"/>
                  <a:gd name="connsiteX1133" fmla="*/ 6907971 w 7905681"/>
                  <a:gd name="connsiteY1133" fmla="*/ 2244398 h 4796589"/>
                  <a:gd name="connsiteX1134" fmla="*/ 6896108 w 7905681"/>
                  <a:gd name="connsiteY1134" fmla="*/ 2236652 h 4796589"/>
                  <a:gd name="connsiteX1135" fmla="*/ 6844684 w 7905681"/>
                  <a:gd name="connsiteY1135" fmla="*/ 2232777 h 4796589"/>
                  <a:gd name="connsiteX1136" fmla="*/ 6842707 w 7905681"/>
                  <a:gd name="connsiteY1136" fmla="*/ 2233261 h 4796589"/>
                  <a:gd name="connsiteX1137" fmla="*/ 6833072 w 7905681"/>
                  <a:gd name="connsiteY1137" fmla="*/ 2235621 h 4796589"/>
                  <a:gd name="connsiteX1138" fmla="*/ 6845667 w 7905681"/>
                  <a:gd name="connsiteY1138" fmla="*/ 2241745 h 4796589"/>
                  <a:gd name="connsiteX1139" fmla="*/ 6864352 w 7905681"/>
                  <a:gd name="connsiteY1139" fmla="*/ 2259895 h 4796589"/>
                  <a:gd name="connsiteX1140" fmla="*/ 6878354 w 7905681"/>
                  <a:gd name="connsiteY1140" fmla="*/ 2259895 h 4796589"/>
                  <a:gd name="connsiteX1141" fmla="*/ 6883026 w 7905681"/>
                  <a:gd name="connsiteY1141" fmla="*/ 2250816 h 4796589"/>
                  <a:gd name="connsiteX1142" fmla="*/ 6887696 w 7905681"/>
                  <a:gd name="connsiteY1142" fmla="*/ 2250816 h 4796589"/>
                  <a:gd name="connsiteX1143" fmla="*/ 6901709 w 7905681"/>
                  <a:gd name="connsiteY1143" fmla="*/ 2268967 h 4796589"/>
                  <a:gd name="connsiteX1144" fmla="*/ 6929724 w 7905681"/>
                  <a:gd name="connsiteY1144" fmla="*/ 2287123 h 4796589"/>
                  <a:gd name="connsiteX1145" fmla="*/ 6948398 w 7905681"/>
                  <a:gd name="connsiteY1145" fmla="*/ 2282581 h 4796589"/>
                  <a:gd name="connsiteX1146" fmla="*/ 6948398 w 7905681"/>
                  <a:gd name="connsiteY1146" fmla="*/ 2296196 h 4796589"/>
                  <a:gd name="connsiteX1147" fmla="*/ 6948398 w 7905681"/>
                  <a:gd name="connsiteY1147" fmla="*/ 2318888 h 4796589"/>
                  <a:gd name="connsiteX1148" fmla="*/ 6957740 w 7905681"/>
                  <a:gd name="connsiteY1148" fmla="*/ 2337038 h 4796589"/>
                  <a:gd name="connsiteX1149" fmla="*/ 6929724 w 7905681"/>
                  <a:gd name="connsiteY1149" fmla="*/ 2332501 h 4796589"/>
                  <a:gd name="connsiteX1150" fmla="*/ 6925053 w 7905681"/>
                  <a:gd name="connsiteY1150" fmla="*/ 2318888 h 4796589"/>
                  <a:gd name="connsiteX1151" fmla="*/ 6901709 w 7905681"/>
                  <a:gd name="connsiteY1151" fmla="*/ 2314351 h 4796589"/>
                  <a:gd name="connsiteX1152" fmla="*/ 6883026 w 7905681"/>
                  <a:gd name="connsiteY1152" fmla="*/ 2305273 h 4796589"/>
                  <a:gd name="connsiteX1153" fmla="*/ 6883026 w 7905681"/>
                  <a:gd name="connsiteY1153" fmla="*/ 2309809 h 4796589"/>
                  <a:gd name="connsiteX1154" fmla="*/ 6901709 w 7905681"/>
                  <a:gd name="connsiteY1154" fmla="*/ 2337038 h 4796589"/>
                  <a:gd name="connsiteX1155" fmla="*/ 6943736 w 7905681"/>
                  <a:gd name="connsiteY1155" fmla="*/ 2350652 h 4796589"/>
                  <a:gd name="connsiteX1156" fmla="*/ 6953069 w 7905681"/>
                  <a:gd name="connsiteY1156" fmla="*/ 2355189 h 4796589"/>
                  <a:gd name="connsiteX1157" fmla="*/ 6962410 w 7905681"/>
                  <a:gd name="connsiteY1157" fmla="*/ 2368803 h 4796589"/>
                  <a:gd name="connsiteX1158" fmla="*/ 6971752 w 7905681"/>
                  <a:gd name="connsiteY1158" fmla="*/ 2382417 h 4796589"/>
                  <a:gd name="connsiteX1159" fmla="*/ 6953069 w 7905681"/>
                  <a:gd name="connsiteY1159" fmla="*/ 2373344 h 4796589"/>
                  <a:gd name="connsiteX1160" fmla="*/ 6943736 w 7905681"/>
                  <a:gd name="connsiteY1160" fmla="*/ 2382417 h 4796589"/>
                  <a:gd name="connsiteX1161" fmla="*/ 6943736 w 7905681"/>
                  <a:gd name="connsiteY1161" fmla="*/ 2391494 h 4796589"/>
                  <a:gd name="connsiteX1162" fmla="*/ 6953069 w 7905681"/>
                  <a:gd name="connsiteY1162" fmla="*/ 2400567 h 4796589"/>
                  <a:gd name="connsiteX1163" fmla="*/ 6962410 w 7905681"/>
                  <a:gd name="connsiteY1163" fmla="*/ 2418724 h 4796589"/>
                  <a:gd name="connsiteX1164" fmla="*/ 6976423 w 7905681"/>
                  <a:gd name="connsiteY1164" fmla="*/ 2427796 h 4796589"/>
                  <a:gd name="connsiteX1165" fmla="*/ 6981095 w 7905681"/>
                  <a:gd name="connsiteY1165" fmla="*/ 2441410 h 4796589"/>
                  <a:gd name="connsiteX1166" fmla="*/ 7004439 w 7905681"/>
                  <a:gd name="connsiteY1166" fmla="*/ 2455024 h 4796589"/>
                  <a:gd name="connsiteX1167" fmla="*/ 7013780 w 7905681"/>
                  <a:gd name="connsiteY1167" fmla="*/ 2455024 h 4796589"/>
                  <a:gd name="connsiteX1168" fmla="*/ 7032455 w 7905681"/>
                  <a:gd name="connsiteY1168" fmla="*/ 2468639 h 4796589"/>
                  <a:gd name="connsiteX1169" fmla="*/ 7046467 w 7905681"/>
                  <a:gd name="connsiteY1169" fmla="*/ 2486789 h 4796589"/>
                  <a:gd name="connsiteX1170" fmla="*/ 7055809 w 7905681"/>
                  <a:gd name="connsiteY1170" fmla="*/ 2509481 h 4796589"/>
                  <a:gd name="connsiteX1171" fmla="*/ 7055809 w 7905681"/>
                  <a:gd name="connsiteY1171" fmla="*/ 2523095 h 4796589"/>
                  <a:gd name="connsiteX1172" fmla="*/ 7032455 w 7905681"/>
                  <a:gd name="connsiteY1172" fmla="*/ 2532168 h 4796589"/>
                  <a:gd name="connsiteX1173" fmla="*/ 7029290 w 7905681"/>
                  <a:gd name="connsiteY1173" fmla="*/ 2532791 h 4796589"/>
                  <a:gd name="connsiteX1174" fmla="*/ 7030296 w 7905681"/>
                  <a:gd name="connsiteY1174" fmla="*/ 2534096 h 4796589"/>
                  <a:gd name="connsiteX1175" fmla="*/ 7040681 w 7905681"/>
                  <a:gd name="connsiteY1175" fmla="*/ 2547550 h 4796589"/>
                  <a:gd name="connsiteX1176" fmla="*/ 7044633 w 7905681"/>
                  <a:gd name="connsiteY1176" fmla="*/ 2559084 h 4796589"/>
                  <a:gd name="connsiteX1177" fmla="*/ 7056489 w 7905681"/>
                  <a:gd name="connsiteY1177" fmla="*/ 2574461 h 4796589"/>
                  <a:gd name="connsiteX1178" fmla="*/ 7056489 w 7905681"/>
                  <a:gd name="connsiteY1178" fmla="*/ 2585995 h 4796589"/>
                  <a:gd name="connsiteX1179" fmla="*/ 7044633 w 7905681"/>
                  <a:gd name="connsiteY1179" fmla="*/ 2585995 h 4796589"/>
                  <a:gd name="connsiteX1180" fmla="*/ 7024860 w 7905681"/>
                  <a:gd name="connsiteY1180" fmla="*/ 2578309 h 4796589"/>
                  <a:gd name="connsiteX1181" fmla="*/ 7020908 w 7905681"/>
                  <a:gd name="connsiteY1181" fmla="*/ 2578309 h 4796589"/>
                  <a:gd name="connsiteX1182" fmla="*/ 7020908 w 7905681"/>
                  <a:gd name="connsiteY1182" fmla="*/ 2582152 h 4796589"/>
                  <a:gd name="connsiteX1183" fmla="*/ 7028812 w 7905681"/>
                  <a:gd name="connsiteY1183" fmla="*/ 2593685 h 4796589"/>
                  <a:gd name="connsiteX1184" fmla="*/ 7032775 w 7905681"/>
                  <a:gd name="connsiteY1184" fmla="*/ 2593685 h 4796589"/>
                  <a:gd name="connsiteX1185" fmla="*/ 7036729 w 7905681"/>
                  <a:gd name="connsiteY1185" fmla="*/ 2601377 h 4796589"/>
                  <a:gd name="connsiteX1186" fmla="*/ 7032775 w 7905681"/>
                  <a:gd name="connsiteY1186" fmla="*/ 2605219 h 4796589"/>
                  <a:gd name="connsiteX1187" fmla="*/ 7028812 w 7905681"/>
                  <a:gd name="connsiteY1187" fmla="*/ 2616753 h 4796589"/>
                  <a:gd name="connsiteX1188" fmla="*/ 7009050 w 7905681"/>
                  <a:gd name="connsiteY1188" fmla="*/ 2616753 h 4796589"/>
                  <a:gd name="connsiteX1189" fmla="*/ 7005098 w 7905681"/>
                  <a:gd name="connsiteY1189" fmla="*/ 2624444 h 4796589"/>
                  <a:gd name="connsiteX1190" fmla="*/ 6989278 w 7905681"/>
                  <a:gd name="connsiteY1190" fmla="*/ 2632131 h 4796589"/>
                  <a:gd name="connsiteX1191" fmla="*/ 6985326 w 7905681"/>
                  <a:gd name="connsiteY1191" fmla="*/ 2632131 h 4796589"/>
                  <a:gd name="connsiteX1192" fmla="*/ 6973469 w 7905681"/>
                  <a:gd name="connsiteY1192" fmla="*/ 2639821 h 4796589"/>
                  <a:gd name="connsiteX1193" fmla="*/ 6969516 w 7905681"/>
                  <a:gd name="connsiteY1193" fmla="*/ 2643665 h 4796589"/>
                  <a:gd name="connsiteX1194" fmla="*/ 6957659 w 7905681"/>
                  <a:gd name="connsiteY1194" fmla="*/ 2651355 h 4796589"/>
                  <a:gd name="connsiteX1195" fmla="*/ 6949744 w 7905681"/>
                  <a:gd name="connsiteY1195" fmla="*/ 2632131 h 4796589"/>
                  <a:gd name="connsiteX1196" fmla="*/ 6945791 w 7905681"/>
                  <a:gd name="connsiteY1196" fmla="*/ 2609063 h 4796589"/>
                  <a:gd name="connsiteX1197" fmla="*/ 6941839 w 7905681"/>
                  <a:gd name="connsiteY1197" fmla="*/ 2593685 h 4796589"/>
                  <a:gd name="connsiteX1198" fmla="*/ 6933935 w 7905681"/>
                  <a:gd name="connsiteY1198" fmla="*/ 2601377 h 4796589"/>
                  <a:gd name="connsiteX1199" fmla="*/ 6933935 w 7905681"/>
                  <a:gd name="connsiteY1199" fmla="*/ 2609063 h 4796589"/>
                  <a:gd name="connsiteX1200" fmla="*/ 6933935 w 7905681"/>
                  <a:gd name="connsiteY1200" fmla="*/ 2620597 h 4796589"/>
                  <a:gd name="connsiteX1201" fmla="*/ 6937887 w 7905681"/>
                  <a:gd name="connsiteY1201" fmla="*/ 2628287 h 4796589"/>
                  <a:gd name="connsiteX1202" fmla="*/ 6941839 w 7905681"/>
                  <a:gd name="connsiteY1202" fmla="*/ 2635978 h 4796589"/>
                  <a:gd name="connsiteX1203" fmla="*/ 6949744 w 7905681"/>
                  <a:gd name="connsiteY1203" fmla="*/ 2647512 h 4796589"/>
                  <a:gd name="connsiteX1204" fmla="*/ 6949744 w 7905681"/>
                  <a:gd name="connsiteY1204" fmla="*/ 2655199 h 4796589"/>
                  <a:gd name="connsiteX1205" fmla="*/ 6949744 w 7905681"/>
                  <a:gd name="connsiteY1205" fmla="*/ 2674423 h 4796589"/>
                  <a:gd name="connsiteX1206" fmla="*/ 6953707 w 7905681"/>
                  <a:gd name="connsiteY1206" fmla="*/ 2682113 h 4796589"/>
                  <a:gd name="connsiteX1207" fmla="*/ 6965564 w 7905681"/>
                  <a:gd name="connsiteY1207" fmla="*/ 2666732 h 4796589"/>
                  <a:gd name="connsiteX1208" fmla="*/ 6977421 w 7905681"/>
                  <a:gd name="connsiteY1208" fmla="*/ 2655199 h 4796589"/>
                  <a:gd name="connsiteX1209" fmla="*/ 7001146 w 7905681"/>
                  <a:gd name="connsiteY1209" fmla="*/ 2647512 h 4796589"/>
                  <a:gd name="connsiteX1210" fmla="*/ 7009050 w 7905681"/>
                  <a:gd name="connsiteY1210" fmla="*/ 2647512 h 4796589"/>
                  <a:gd name="connsiteX1211" fmla="*/ 7032775 w 7905681"/>
                  <a:gd name="connsiteY1211" fmla="*/ 2635978 h 4796589"/>
                  <a:gd name="connsiteX1212" fmla="*/ 7044633 w 7905681"/>
                  <a:gd name="connsiteY1212" fmla="*/ 2639821 h 4796589"/>
                  <a:gd name="connsiteX1213" fmla="*/ 7052537 w 7905681"/>
                  <a:gd name="connsiteY1213" fmla="*/ 2655199 h 4796589"/>
                  <a:gd name="connsiteX1214" fmla="*/ 7056489 w 7905681"/>
                  <a:gd name="connsiteY1214" fmla="*/ 2678266 h 4796589"/>
                  <a:gd name="connsiteX1215" fmla="*/ 7068347 w 7905681"/>
                  <a:gd name="connsiteY1215" fmla="*/ 2685957 h 4796589"/>
                  <a:gd name="connsiteX1216" fmla="*/ 7068347 w 7905681"/>
                  <a:gd name="connsiteY1216" fmla="*/ 2678266 h 4796589"/>
                  <a:gd name="connsiteX1217" fmla="*/ 7072310 w 7905681"/>
                  <a:gd name="connsiteY1217" fmla="*/ 2643665 h 4796589"/>
                  <a:gd name="connsiteX1218" fmla="*/ 7076262 w 7905681"/>
                  <a:gd name="connsiteY1218" fmla="*/ 2639821 h 4796589"/>
                  <a:gd name="connsiteX1219" fmla="*/ 7088120 w 7905681"/>
                  <a:gd name="connsiteY1219" fmla="*/ 2639821 h 4796589"/>
                  <a:gd name="connsiteX1220" fmla="*/ 7096024 w 7905681"/>
                  <a:gd name="connsiteY1220" fmla="*/ 2651355 h 4796589"/>
                  <a:gd name="connsiteX1221" fmla="*/ 7103929 w 7905681"/>
                  <a:gd name="connsiteY1221" fmla="*/ 2662889 h 4796589"/>
                  <a:gd name="connsiteX1222" fmla="*/ 7111844 w 7905681"/>
                  <a:gd name="connsiteY1222" fmla="*/ 2674423 h 4796589"/>
                  <a:gd name="connsiteX1223" fmla="*/ 7107882 w 7905681"/>
                  <a:gd name="connsiteY1223" fmla="*/ 2682113 h 4796589"/>
                  <a:gd name="connsiteX1224" fmla="*/ 7107882 w 7905681"/>
                  <a:gd name="connsiteY1224" fmla="*/ 2693647 h 4796589"/>
                  <a:gd name="connsiteX1225" fmla="*/ 7099976 w 7905681"/>
                  <a:gd name="connsiteY1225" fmla="*/ 2701334 h 4796589"/>
                  <a:gd name="connsiteX1226" fmla="*/ 7096024 w 7905681"/>
                  <a:gd name="connsiteY1226" fmla="*/ 2693647 h 4796589"/>
                  <a:gd name="connsiteX1227" fmla="*/ 7088120 w 7905681"/>
                  <a:gd name="connsiteY1227" fmla="*/ 2693647 h 4796589"/>
                  <a:gd name="connsiteX1228" fmla="*/ 7084167 w 7905681"/>
                  <a:gd name="connsiteY1228" fmla="*/ 2709025 h 4796589"/>
                  <a:gd name="connsiteX1229" fmla="*/ 7084167 w 7905681"/>
                  <a:gd name="connsiteY1229" fmla="*/ 2716715 h 4796589"/>
                  <a:gd name="connsiteX1230" fmla="*/ 7080214 w 7905681"/>
                  <a:gd name="connsiteY1230" fmla="*/ 2728249 h 4796589"/>
                  <a:gd name="connsiteX1231" fmla="*/ 7076262 w 7905681"/>
                  <a:gd name="connsiteY1231" fmla="*/ 2735935 h 4796589"/>
                  <a:gd name="connsiteX1232" fmla="*/ 7076262 w 7905681"/>
                  <a:gd name="connsiteY1232" fmla="*/ 2751317 h 4796589"/>
                  <a:gd name="connsiteX1233" fmla="*/ 7072310 w 7905681"/>
                  <a:gd name="connsiteY1233" fmla="*/ 2755160 h 4796589"/>
                  <a:gd name="connsiteX1234" fmla="*/ 7048585 w 7905681"/>
                  <a:gd name="connsiteY1234" fmla="*/ 2755160 h 4796589"/>
                  <a:gd name="connsiteX1235" fmla="*/ 7032775 w 7905681"/>
                  <a:gd name="connsiteY1235" fmla="*/ 2755160 h 4796589"/>
                  <a:gd name="connsiteX1236" fmla="*/ 7024860 w 7905681"/>
                  <a:gd name="connsiteY1236" fmla="*/ 2751317 h 4796589"/>
                  <a:gd name="connsiteX1237" fmla="*/ 7020908 w 7905681"/>
                  <a:gd name="connsiteY1237" fmla="*/ 2755160 h 4796589"/>
                  <a:gd name="connsiteX1238" fmla="*/ 7009050 w 7905681"/>
                  <a:gd name="connsiteY1238" fmla="*/ 2755160 h 4796589"/>
                  <a:gd name="connsiteX1239" fmla="*/ 7001146 w 7905681"/>
                  <a:gd name="connsiteY1239" fmla="*/ 2747469 h 4796589"/>
                  <a:gd name="connsiteX1240" fmla="*/ 6997194 w 7905681"/>
                  <a:gd name="connsiteY1240" fmla="*/ 2728249 h 4796589"/>
                  <a:gd name="connsiteX1241" fmla="*/ 6985326 w 7905681"/>
                  <a:gd name="connsiteY1241" fmla="*/ 2728249 h 4796589"/>
                  <a:gd name="connsiteX1242" fmla="*/ 6977421 w 7905681"/>
                  <a:gd name="connsiteY1242" fmla="*/ 2732093 h 4796589"/>
                  <a:gd name="connsiteX1243" fmla="*/ 6981374 w 7905681"/>
                  <a:gd name="connsiteY1243" fmla="*/ 2739783 h 4796589"/>
                  <a:gd name="connsiteX1244" fmla="*/ 6985326 w 7905681"/>
                  <a:gd name="connsiteY1244" fmla="*/ 2743626 h 4796589"/>
                  <a:gd name="connsiteX1245" fmla="*/ 6989278 w 7905681"/>
                  <a:gd name="connsiteY1245" fmla="*/ 2751317 h 4796589"/>
                  <a:gd name="connsiteX1246" fmla="*/ 6985326 w 7905681"/>
                  <a:gd name="connsiteY1246" fmla="*/ 2759003 h 4796589"/>
                  <a:gd name="connsiteX1247" fmla="*/ 6969516 w 7905681"/>
                  <a:gd name="connsiteY1247" fmla="*/ 2751317 h 4796589"/>
                  <a:gd name="connsiteX1248" fmla="*/ 6945791 w 7905681"/>
                  <a:gd name="connsiteY1248" fmla="*/ 2751317 h 4796589"/>
                  <a:gd name="connsiteX1249" fmla="*/ 6929982 w 7905681"/>
                  <a:gd name="connsiteY1249" fmla="*/ 2751317 h 4796589"/>
                  <a:gd name="connsiteX1250" fmla="*/ 6929982 w 7905681"/>
                  <a:gd name="connsiteY1250" fmla="*/ 2755160 h 4796589"/>
                  <a:gd name="connsiteX1251" fmla="*/ 6941839 w 7905681"/>
                  <a:gd name="connsiteY1251" fmla="*/ 2762851 h 4796589"/>
                  <a:gd name="connsiteX1252" fmla="*/ 6969516 w 7905681"/>
                  <a:gd name="connsiteY1252" fmla="*/ 2766694 h 4796589"/>
                  <a:gd name="connsiteX1253" fmla="*/ 6993242 w 7905681"/>
                  <a:gd name="connsiteY1253" fmla="*/ 2778228 h 4796589"/>
                  <a:gd name="connsiteX1254" fmla="*/ 7005098 w 7905681"/>
                  <a:gd name="connsiteY1254" fmla="*/ 2778228 h 4796589"/>
                  <a:gd name="connsiteX1255" fmla="*/ 7005098 w 7905681"/>
                  <a:gd name="connsiteY1255" fmla="*/ 2785919 h 4796589"/>
                  <a:gd name="connsiteX1256" fmla="*/ 6997194 w 7905681"/>
                  <a:gd name="connsiteY1256" fmla="*/ 2793604 h 4796589"/>
                  <a:gd name="connsiteX1257" fmla="*/ 6993242 w 7905681"/>
                  <a:gd name="connsiteY1257" fmla="*/ 2793604 h 4796589"/>
                  <a:gd name="connsiteX1258" fmla="*/ 6989278 w 7905681"/>
                  <a:gd name="connsiteY1258" fmla="*/ 2805138 h 4796589"/>
                  <a:gd name="connsiteX1259" fmla="*/ 6993242 w 7905681"/>
                  <a:gd name="connsiteY1259" fmla="*/ 2812829 h 4796589"/>
                  <a:gd name="connsiteX1260" fmla="*/ 6993242 w 7905681"/>
                  <a:gd name="connsiteY1260" fmla="*/ 2820520 h 4796589"/>
                  <a:gd name="connsiteX1261" fmla="*/ 6981374 w 7905681"/>
                  <a:gd name="connsiteY1261" fmla="*/ 2828206 h 4796589"/>
                  <a:gd name="connsiteX1262" fmla="*/ 6961612 w 7905681"/>
                  <a:gd name="connsiteY1262" fmla="*/ 2828206 h 4796589"/>
                  <a:gd name="connsiteX1263" fmla="*/ 6953707 w 7905681"/>
                  <a:gd name="connsiteY1263" fmla="*/ 2824363 h 4796589"/>
                  <a:gd name="connsiteX1264" fmla="*/ 6945791 w 7905681"/>
                  <a:gd name="connsiteY1264" fmla="*/ 2824363 h 4796589"/>
                  <a:gd name="connsiteX1265" fmla="*/ 6941839 w 7905681"/>
                  <a:gd name="connsiteY1265" fmla="*/ 2828206 h 4796589"/>
                  <a:gd name="connsiteX1266" fmla="*/ 6941839 w 7905681"/>
                  <a:gd name="connsiteY1266" fmla="*/ 2835897 h 4796589"/>
                  <a:gd name="connsiteX1267" fmla="*/ 6941839 w 7905681"/>
                  <a:gd name="connsiteY1267" fmla="*/ 2843588 h 4796589"/>
                  <a:gd name="connsiteX1268" fmla="*/ 6973469 w 7905681"/>
                  <a:gd name="connsiteY1268" fmla="*/ 2851274 h 4796589"/>
                  <a:gd name="connsiteX1269" fmla="*/ 6985326 w 7905681"/>
                  <a:gd name="connsiteY1269" fmla="*/ 2851274 h 4796589"/>
                  <a:gd name="connsiteX1270" fmla="*/ 7005098 w 7905681"/>
                  <a:gd name="connsiteY1270" fmla="*/ 2839740 h 4796589"/>
                  <a:gd name="connsiteX1271" fmla="*/ 7013003 w 7905681"/>
                  <a:gd name="connsiteY1271" fmla="*/ 2832054 h 4796589"/>
                  <a:gd name="connsiteX1272" fmla="*/ 7020908 w 7905681"/>
                  <a:gd name="connsiteY1272" fmla="*/ 2832054 h 4796589"/>
                  <a:gd name="connsiteX1273" fmla="*/ 7024860 w 7905681"/>
                  <a:gd name="connsiteY1273" fmla="*/ 2824363 h 4796589"/>
                  <a:gd name="connsiteX1274" fmla="*/ 7040681 w 7905681"/>
                  <a:gd name="connsiteY1274" fmla="*/ 2820520 h 4796589"/>
                  <a:gd name="connsiteX1275" fmla="*/ 7048585 w 7905681"/>
                  <a:gd name="connsiteY1275" fmla="*/ 2828206 h 4796589"/>
                  <a:gd name="connsiteX1276" fmla="*/ 7044633 w 7905681"/>
                  <a:gd name="connsiteY1276" fmla="*/ 2835897 h 4796589"/>
                  <a:gd name="connsiteX1277" fmla="*/ 7040681 w 7905681"/>
                  <a:gd name="connsiteY1277" fmla="*/ 2843588 h 4796589"/>
                  <a:gd name="connsiteX1278" fmla="*/ 7036729 w 7905681"/>
                  <a:gd name="connsiteY1278" fmla="*/ 2862808 h 4796589"/>
                  <a:gd name="connsiteX1279" fmla="*/ 7028812 w 7905681"/>
                  <a:gd name="connsiteY1279" fmla="*/ 2878190 h 4796589"/>
                  <a:gd name="connsiteX1280" fmla="*/ 7013003 w 7905681"/>
                  <a:gd name="connsiteY1280" fmla="*/ 2866656 h 4796589"/>
                  <a:gd name="connsiteX1281" fmla="*/ 7013003 w 7905681"/>
                  <a:gd name="connsiteY1281" fmla="*/ 2870498 h 4796589"/>
                  <a:gd name="connsiteX1282" fmla="*/ 7005098 w 7905681"/>
                  <a:gd name="connsiteY1282" fmla="*/ 2874342 h 4796589"/>
                  <a:gd name="connsiteX1283" fmla="*/ 6993242 w 7905681"/>
                  <a:gd name="connsiteY1283" fmla="*/ 2882032 h 4796589"/>
                  <a:gd name="connsiteX1284" fmla="*/ 6985326 w 7905681"/>
                  <a:gd name="connsiteY1284" fmla="*/ 2882032 h 4796589"/>
                  <a:gd name="connsiteX1285" fmla="*/ 6969516 w 7905681"/>
                  <a:gd name="connsiteY1285" fmla="*/ 2889723 h 4796589"/>
                  <a:gd name="connsiteX1286" fmla="*/ 6949744 w 7905681"/>
                  <a:gd name="connsiteY1286" fmla="*/ 2897410 h 4796589"/>
                  <a:gd name="connsiteX1287" fmla="*/ 6941839 w 7905681"/>
                  <a:gd name="connsiteY1287" fmla="*/ 2889723 h 4796589"/>
                  <a:gd name="connsiteX1288" fmla="*/ 6941839 w 7905681"/>
                  <a:gd name="connsiteY1288" fmla="*/ 2893566 h 4796589"/>
                  <a:gd name="connsiteX1289" fmla="*/ 6933935 w 7905681"/>
                  <a:gd name="connsiteY1289" fmla="*/ 2897410 h 4796589"/>
                  <a:gd name="connsiteX1290" fmla="*/ 6933935 w 7905681"/>
                  <a:gd name="connsiteY1290" fmla="*/ 2905100 h 4796589"/>
                  <a:gd name="connsiteX1291" fmla="*/ 6933935 w 7905681"/>
                  <a:gd name="connsiteY1291" fmla="*/ 2912791 h 4796589"/>
                  <a:gd name="connsiteX1292" fmla="*/ 6922077 w 7905681"/>
                  <a:gd name="connsiteY1292" fmla="*/ 2916634 h 4796589"/>
                  <a:gd name="connsiteX1293" fmla="*/ 6906258 w 7905681"/>
                  <a:gd name="connsiteY1293" fmla="*/ 2924325 h 4796589"/>
                  <a:gd name="connsiteX1294" fmla="*/ 6902304 w 7905681"/>
                  <a:gd name="connsiteY1294" fmla="*/ 2908944 h 4796589"/>
                  <a:gd name="connsiteX1295" fmla="*/ 6898352 w 7905681"/>
                  <a:gd name="connsiteY1295" fmla="*/ 2905100 h 4796589"/>
                  <a:gd name="connsiteX1296" fmla="*/ 6894400 w 7905681"/>
                  <a:gd name="connsiteY1296" fmla="*/ 2905100 h 4796589"/>
                  <a:gd name="connsiteX1297" fmla="*/ 6890448 w 7905681"/>
                  <a:gd name="connsiteY1297" fmla="*/ 2908944 h 4796589"/>
                  <a:gd name="connsiteX1298" fmla="*/ 6890448 w 7905681"/>
                  <a:gd name="connsiteY1298" fmla="*/ 2916634 h 4796589"/>
                  <a:gd name="connsiteX1299" fmla="*/ 6886496 w 7905681"/>
                  <a:gd name="connsiteY1299" fmla="*/ 2920478 h 4796589"/>
                  <a:gd name="connsiteX1300" fmla="*/ 6890448 w 7905681"/>
                  <a:gd name="connsiteY1300" fmla="*/ 2928168 h 4796589"/>
                  <a:gd name="connsiteX1301" fmla="*/ 6894400 w 7905681"/>
                  <a:gd name="connsiteY1301" fmla="*/ 2939702 h 4796589"/>
                  <a:gd name="connsiteX1302" fmla="*/ 6894400 w 7905681"/>
                  <a:gd name="connsiteY1302" fmla="*/ 2947392 h 4796589"/>
                  <a:gd name="connsiteX1303" fmla="*/ 6878590 w 7905681"/>
                  <a:gd name="connsiteY1303" fmla="*/ 2958926 h 4796589"/>
                  <a:gd name="connsiteX1304" fmla="*/ 6862771 w 7905681"/>
                  <a:gd name="connsiteY1304" fmla="*/ 2981994 h 4796589"/>
                  <a:gd name="connsiteX1305" fmla="*/ 6850913 w 7905681"/>
                  <a:gd name="connsiteY1305" fmla="*/ 3008905 h 4796589"/>
                  <a:gd name="connsiteX1306" fmla="*/ 6846961 w 7905681"/>
                  <a:gd name="connsiteY1306" fmla="*/ 3043507 h 4796589"/>
                  <a:gd name="connsiteX1307" fmla="*/ 6835103 w 7905681"/>
                  <a:gd name="connsiteY1307" fmla="*/ 3055041 h 4796589"/>
                  <a:gd name="connsiteX1308" fmla="*/ 6827189 w 7905681"/>
                  <a:gd name="connsiteY1308" fmla="*/ 3066575 h 4796589"/>
                  <a:gd name="connsiteX1309" fmla="*/ 6791617 w 7905681"/>
                  <a:gd name="connsiteY1309" fmla="*/ 3070419 h 4796589"/>
                  <a:gd name="connsiteX1310" fmla="*/ 6783702 w 7905681"/>
                  <a:gd name="connsiteY1310" fmla="*/ 3070419 h 4796589"/>
                  <a:gd name="connsiteX1311" fmla="*/ 6748119 w 7905681"/>
                  <a:gd name="connsiteY1311" fmla="*/ 3085799 h 4796589"/>
                  <a:gd name="connsiteX1312" fmla="*/ 6697930 w 7905681"/>
                  <a:gd name="connsiteY1312" fmla="*/ 3050132 h 4796589"/>
                  <a:gd name="connsiteX1313" fmla="*/ 6665966 w 7905681"/>
                  <a:gd name="connsiteY1313" fmla="*/ 3027416 h 4796589"/>
                  <a:gd name="connsiteX1314" fmla="*/ 6681065 w 7905681"/>
                  <a:gd name="connsiteY1314" fmla="*/ 3038310 h 4796589"/>
                  <a:gd name="connsiteX1315" fmla="*/ 6747612 w 7905681"/>
                  <a:gd name="connsiteY1315" fmla="*/ 3086324 h 4796589"/>
                  <a:gd name="connsiteX1316" fmla="*/ 6739705 w 7905681"/>
                  <a:gd name="connsiteY1316" fmla="*/ 3093981 h 4796589"/>
                  <a:gd name="connsiteX1317" fmla="*/ 6712030 w 7905681"/>
                  <a:gd name="connsiteY1317" fmla="*/ 3116945 h 4796589"/>
                  <a:gd name="connsiteX1318" fmla="*/ 6704122 w 7905681"/>
                  <a:gd name="connsiteY1318" fmla="*/ 3124603 h 4796589"/>
                  <a:gd name="connsiteX1319" fmla="*/ 6700169 w 7905681"/>
                  <a:gd name="connsiteY1319" fmla="*/ 3132260 h 4796589"/>
                  <a:gd name="connsiteX1320" fmla="*/ 6692268 w 7905681"/>
                  <a:gd name="connsiteY1320" fmla="*/ 3147570 h 4796589"/>
                  <a:gd name="connsiteX1321" fmla="*/ 6684360 w 7905681"/>
                  <a:gd name="connsiteY1321" fmla="*/ 3170538 h 4796589"/>
                  <a:gd name="connsiteX1322" fmla="*/ 6672500 w 7905681"/>
                  <a:gd name="connsiteY1322" fmla="*/ 3185848 h 4796589"/>
                  <a:gd name="connsiteX1323" fmla="*/ 6668547 w 7905681"/>
                  <a:gd name="connsiteY1323" fmla="*/ 3193505 h 4796589"/>
                  <a:gd name="connsiteX1324" fmla="*/ 6668547 w 7905681"/>
                  <a:gd name="connsiteY1324" fmla="*/ 3204989 h 4796589"/>
                  <a:gd name="connsiteX1325" fmla="*/ 6660639 w 7905681"/>
                  <a:gd name="connsiteY1325" fmla="*/ 3204989 h 4796589"/>
                  <a:gd name="connsiteX1326" fmla="*/ 6652732 w 7905681"/>
                  <a:gd name="connsiteY1326" fmla="*/ 3204989 h 4796589"/>
                  <a:gd name="connsiteX1327" fmla="*/ 6660639 w 7905681"/>
                  <a:gd name="connsiteY1327" fmla="*/ 3220299 h 4796589"/>
                  <a:gd name="connsiteX1328" fmla="*/ 6668547 w 7905681"/>
                  <a:gd name="connsiteY1328" fmla="*/ 3227957 h 4796589"/>
                  <a:gd name="connsiteX1329" fmla="*/ 6660639 w 7905681"/>
                  <a:gd name="connsiteY1329" fmla="*/ 3239441 h 4796589"/>
                  <a:gd name="connsiteX1330" fmla="*/ 6648778 w 7905681"/>
                  <a:gd name="connsiteY1330" fmla="*/ 3258583 h 4796589"/>
                  <a:gd name="connsiteX1331" fmla="*/ 6629016 w 7905681"/>
                  <a:gd name="connsiteY1331" fmla="*/ 3262408 h 4796589"/>
                  <a:gd name="connsiteX1332" fmla="*/ 6613201 w 7905681"/>
                  <a:gd name="connsiteY1332" fmla="*/ 3273893 h 4796589"/>
                  <a:gd name="connsiteX1333" fmla="*/ 6597394 w 7905681"/>
                  <a:gd name="connsiteY1333" fmla="*/ 3300687 h 4796589"/>
                  <a:gd name="connsiteX1334" fmla="*/ 6589486 w 7905681"/>
                  <a:gd name="connsiteY1334" fmla="*/ 3312170 h 4796589"/>
                  <a:gd name="connsiteX1335" fmla="*/ 6581579 w 7905681"/>
                  <a:gd name="connsiteY1335" fmla="*/ 3319828 h 4796589"/>
                  <a:gd name="connsiteX1336" fmla="*/ 6565765 w 7905681"/>
                  <a:gd name="connsiteY1336" fmla="*/ 3312170 h 4796589"/>
                  <a:gd name="connsiteX1337" fmla="*/ 6557857 w 7905681"/>
                  <a:gd name="connsiteY1337" fmla="*/ 3315997 h 4796589"/>
                  <a:gd name="connsiteX1338" fmla="*/ 6557857 w 7905681"/>
                  <a:gd name="connsiteY1338" fmla="*/ 3319828 h 4796589"/>
                  <a:gd name="connsiteX1339" fmla="*/ 6569718 w 7905681"/>
                  <a:gd name="connsiteY1339" fmla="*/ 3327480 h 4796589"/>
                  <a:gd name="connsiteX1340" fmla="*/ 6573671 w 7905681"/>
                  <a:gd name="connsiteY1340" fmla="*/ 3338964 h 4796589"/>
                  <a:gd name="connsiteX1341" fmla="*/ 6561811 w 7905681"/>
                  <a:gd name="connsiteY1341" fmla="*/ 3354279 h 4796589"/>
                  <a:gd name="connsiteX1342" fmla="*/ 6546003 w 7905681"/>
                  <a:gd name="connsiteY1342" fmla="*/ 3365764 h 4796589"/>
                  <a:gd name="connsiteX1343" fmla="*/ 6538095 w 7905681"/>
                  <a:gd name="connsiteY1343" fmla="*/ 3365764 h 4796589"/>
                  <a:gd name="connsiteX1344" fmla="*/ 6526235 w 7905681"/>
                  <a:gd name="connsiteY1344" fmla="*/ 3358106 h 4796589"/>
                  <a:gd name="connsiteX1345" fmla="*/ 6522280 w 7905681"/>
                  <a:gd name="connsiteY1345" fmla="*/ 3354279 h 4796589"/>
                  <a:gd name="connsiteX1346" fmla="*/ 6510420 w 7905681"/>
                  <a:gd name="connsiteY1346" fmla="*/ 3358106 h 4796589"/>
                  <a:gd name="connsiteX1347" fmla="*/ 6510420 w 7905681"/>
                  <a:gd name="connsiteY1347" fmla="*/ 3365764 h 4796589"/>
                  <a:gd name="connsiteX1348" fmla="*/ 6518327 w 7905681"/>
                  <a:gd name="connsiteY1348" fmla="*/ 3369589 h 4796589"/>
                  <a:gd name="connsiteX1349" fmla="*/ 6526235 w 7905681"/>
                  <a:gd name="connsiteY1349" fmla="*/ 3369589 h 4796589"/>
                  <a:gd name="connsiteX1350" fmla="*/ 6534142 w 7905681"/>
                  <a:gd name="connsiteY1350" fmla="*/ 3373416 h 4796589"/>
                  <a:gd name="connsiteX1351" fmla="*/ 6534142 w 7905681"/>
                  <a:gd name="connsiteY1351" fmla="*/ 3377248 h 4796589"/>
                  <a:gd name="connsiteX1352" fmla="*/ 6514374 w 7905681"/>
                  <a:gd name="connsiteY1352" fmla="*/ 3388731 h 4796589"/>
                  <a:gd name="connsiteX1353" fmla="*/ 6498565 w 7905681"/>
                  <a:gd name="connsiteY1353" fmla="*/ 3388731 h 4796589"/>
                  <a:gd name="connsiteX1354" fmla="*/ 6486705 w 7905681"/>
                  <a:gd name="connsiteY1354" fmla="*/ 3388731 h 4796589"/>
                  <a:gd name="connsiteX1355" fmla="*/ 6490658 w 7905681"/>
                  <a:gd name="connsiteY1355" fmla="*/ 3404041 h 4796589"/>
                  <a:gd name="connsiteX1356" fmla="*/ 6490658 w 7905681"/>
                  <a:gd name="connsiteY1356" fmla="*/ 3407868 h 4796589"/>
                  <a:gd name="connsiteX1357" fmla="*/ 6486705 w 7905681"/>
                  <a:gd name="connsiteY1357" fmla="*/ 3430835 h 4796589"/>
                  <a:gd name="connsiteX1358" fmla="*/ 6470890 w 7905681"/>
                  <a:gd name="connsiteY1358" fmla="*/ 3434667 h 4796589"/>
                  <a:gd name="connsiteX1359" fmla="*/ 6459029 w 7905681"/>
                  <a:gd name="connsiteY1359" fmla="*/ 3427010 h 4796589"/>
                  <a:gd name="connsiteX1360" fmla="*/ 6455076 w 7905681"/>
                  <a:gd name="connsiteY1360" fmla="*/ 3423183 h 4796589"/>
                  <a:gd name="connsiteX1361" fmla="*/ 6439267 w 7905681"/>
                  <a:gd name="connsiteY1361" fmla="*/ 3411698 h 4796589"/>
                  <a:gd name="connsiteX1362" fmla="*/ 6435314 w 7905681"/>
                  <a:gd name="connsiteY1362" fmla="*/ 3427010 h 4796589"/>
                  <a:gd name="connsiteX1363" fmla="*/ 6435314 w 7905681"/>
                  <a:gd name="connsiteY1363" fmla="*/ 3430835 h 4796589"/>
                  <a:gd name="connsiteX1364" fmla="*/ 6443221 w 7905681"/>
                  <a:gd name="connsiteY1364" fmla="*/ 3438493 h 4796589"/>
                  <a:gd name="connsiteX1365" fmla="*/ 6459029 w 7905681"/>
                  <a:gd name="connsiteY1365" fmla="*/ 3442320 h 4796589"/>
                  <a:gd name="connsiteX1366" fmla="*/ 6462983 w 7905681"/>
                  <a:gd name="connsiteY1366" fmla="*/ 3442320 h 4796589"/>
                  <a:gd name="connsiteX1367" fmla="*/ 6466936 w 7905681"/>
                  <a:gd name="connsiteY1367" fmla="*/ 3449977 h 4796589"/>
                  <a:gd name="connsiteX1368" fmla="*/ 6459029 w 7905681"/>
                  <a:gd name="connsiteY1368" fmla="*/ 3453803 h 4796589"/>
                  <a:gd name="connsiteX1369" fmla="*/ 6455076 w 7905681"/>
                  <a:gd name="connsiteY1369" fmla="*/ 3453803 h 4796589"/>
                  <a:gd name="connsiteX1370" fmla="*/ 6435314 w 7905681"/>
                  <a:gd name="connsiteY1370" fmla="*/ 3453803 h 4796589"/>
                  <a:gd name="connsiteX1371" fmla="*/ 6427406 w 7905681"/>
                  <a:gd name="connsiteY1371" fmla="*/ 3457634 h 4796589"/>
                  <a:gd name="connsiteX1372" fmla="*/ 6427406 w 7905681"/>
                  <a:gd name="connsiteY1372" fmla="*/ 3480602 h 4796589"/>
                  <a:gd name="connsiteX1373" fmla="*/ 6419499 w 7905681"/>
                  <a:gd name="connsiteY1373" fmla="*/ 3476771 h 4796589"/>
                  <a:gd name="connsiteX1374" fmla="*/ 6411592 w 7905681"/>
                  <a:gd name="connsiteY1374" fmla="*/ 3472944 h 4796589"/>
                  <a:gd name="connsiteX1375" fmla="*/ 6407638 w 7905681"/>
                  <a:gd name="connsiteY1375" fmla="*/ 3461461 h 4796589"/>
                  <a:gd name="connsiteX1376" fmla="*/ 6407638 w 7905681"/>
                  <a:gd name="connsiteY1376" fmla="*/ 3446150 h 4796589"/>
                  <a:gd name="connsiteX1377" fmla="*/ 6407638 w 7905681"/>
                  <a:gd name="connsiteY1377" fmla="*/ 3442320 h 4796589"/>
                  <a:gd name="connsiteX1378" fmla="*/ 6405662 w 7905681"/>
                  <a:gd name="connsiteY1378" fmla="*/ 3440406 h 4796589"/>
                  <a:gd name="connsiteX1379" fmla="*/ 6404993 w 7905681"/>
                  <a:gd name="connsiteY1379" fmla="*/ 3439758 h 4796589"/>
                  <a:gd name="connsiteX1380" fmla="*/ 6404381 w 7905681"/>
                  <a:gd name="connsiteY1380" fmla="*/ 3441540 h 4796589"/>
                  <a:gd name="connsiteX1381" fmla="*/ 6406375 w 7905681"/>
                  <a:gd name="connsiteY1381" fmla="*/ 3443482 h 4796589"/>
                  <a:gd name="connsiteX1382" fmla="*/ 6406375 w 7905681"/>
                  <a:gd name="connsiteY1382" fmla="*/ 3447323 h 4796589"/>
                  <a:gd name="connsiteX1383" fmla="*/ 6406375 w 7905681"/>
                  <a:gd name="connsiteY1383" fmla="*/ 3462701 h 4796589"/>
                  <a:gd name="connsiteX1384" fmla="*/ 6410324 w 7905681"/>
                  <a:gd name="connsiteY1384" fmla="*/ 3474237 h 4796589"/>
                  <a:gd name="connsiteX1385" fmla="*/ 6418223 w 7905681"/>
                  <a:gd name="connsiteY1385" fmla="*/ 3478084 h 4796589"/>
                  <a:gd name="connsiteX1386" fmla="*/ 6426122 w 7905681"/>
                  <a:gd name="connsiteY1386" fmla="*/ 3481925 h 4796589"/>
                  <a:gd name="connsiteX1387" fmla="*/ 6430077 w 7905681"/>
                  <a:gd name="connsiteY1387" fmla="*/ 3485773 h 4796589"/>
                  <a:gd name="connsiteX1388" fmla="*/ 6422172 w 7905681"/>
                  <a:gd name="connsiteY1388" fmla="*/ 3493461 h 4796589"/>
                  <a:gd name="connsiteX1389" fmla="*/ 6422172 w 7905681"/>
                  <a:gd name="connsiteY1389" fmla="*/ 3501150 h 4796589"/>
                  <a:gd name="connsiteX1390" fmla="*/ 6422172 w 7905681"/>
                  <a:gd name="connsiteY1390" fmla="*/ 3512686 h 4796589"/>
                  <a:gd name="connsiteX1391" fmla="*/ 6414274 w 7905681"/>
                  <a:gd name="connsiteY1391" fmla="*/ 3516527 h 4796589"/>
                  <a:gd name="connsiteX1392" fmla="*/ 6398477 w 7905681"/>
                  <a:gd name="connsiteY1392" fmla="*/ 3516527 h 4796589"/>
                  <a:gd name="connsiteX1393" fmla="*/ 6394527 w 7905681"/>
                  <a:gd name="connsiteY1393" fmla="*/ 3512686 h 4796589"/>
                  <a:gd name="connsiteX1394" fmla="*/ 6390577 w 7905681"/>
                  <a:gd name="connsiteY1394" fmla="*/ 3520375 h 4796589"/>
                  <a:gd name="connsiteX1395" fmla="*/ 6398477 w 7905681"/>
                  <a:gd name="connsiteY1395" fmla="*/ 3528063 h 4796589"/>
                  <a:gd name="connsiteX1396" fmla="*/ 6414274 w 7905681"/>
                  <a:gd name="connsiteY1396" fmla="*/ 3528063 h 4796589"/>
                  <a:gd name="connsiteX1397" fmla="*/ 6410324 w 7905681"/>
                  <a:gd name="connsiteY1397" fmla="*/ 3539599 h 4796589"/>
                  <a:gd name="connsiteX1398" fmla="*/ 6390577 w 7905681"/>
                  <a:gd name="connsiteY1398" fmla="*/ 3539599 h 4796589"/>
                  <a:gd name="connsiteX1399" fmla="*/ 6382679 w 7905681"/>
                  <a:gd name="connsiteY1399" fmla="*/ 3539599 h 4796589"/>
                  <a:gd name="connsiteX1400" fmla="*/ 6386629 w 7905681"/>
                  <a:gd name="connsiteY1400" fmla="*/ 3551129 h 4796589"/>
                  <a:gd name="connsiteX1401" fmla="*/ 6398477 w 7905681"/>
                  <a:gd name="connsiteY1401" fmla="*/ 3558817 h 4796589"/>
                  <a:gd name="connsiteX1402" fmla="*/ 6406375 w 7905681"/>
                  <a:gd name="connsiteY1402" fmla="*/ 3562665 h 4796589"/>
                  <a:gd name="connsiteX1403" fmla="*/ 6402425 w 7905681"/>
                  <a:gd name="connsiteY1403" fmla="*/ 3570353 h 4796589"/>
                  <a:gd name="connsiteX1404" fmla="*/ 6394527 w 7905681"/>
                  <a:gd name="connsiteY1404" fmla="*/ 3566506 h 4796589"/>
                  <a:gd name="connsiteX1405" fmla="*/ 6382679 w 7905681"/>
                  <a:gd name="connsiteY1405" fmla="*/ 3566506 h 4796589"/>
                  <a:gd name="connsiteX1406" fmla="*/ 6382679 w 7905681"/>
                  <a:gd name="connsiteY1406" fmla="*/ 3578042 h 4796589"/>
                  <a:gd name="connsiteX1407" fmla="*/ 6382679 w 7905681"/>
                  <a:gd name="connsiteY1407" fmla="*/ 3604955 h 4796589"/>
                  <a:gd name="connsiteX1408" fmla="*/ 6382679 w 7905681"/>
                  <a:gd name="connsiteY1408" fmla="*/ 3616491 h 4796589"/>
                  <a:gd name="connsiteX1409" fmla="*/ 6378730 w 7905681"/>
                  <a:gd name="connsiteY1409" fmla="*/ 3620332 h 4796589"/>
                  <a:gd name="connsiteX1410" fmla="*/ 6374780 w 7905681"/>
                  <a:gd name="connsiteY1410" fmla="*/ 3628020 h 4796589"/>
                  <a:gd name="connsiteX1411" fmla="*/ 6374780 w 7905681"/>
                  <a:gd name="connsiteY1411" fmla="*/ 3631868 h 4796589"/>
                  <a:gd name="connsiteX1412" fmla="*/ 6386629 w 7905681"/>
                  <a:gd name="connsiteY1412" fmla="*/ 3635710 h 4796589"/>
                  <a:gd name="connsiteX1413" fmla="*/ 6378730 w 7905681"/>
                  <a:gd name="connsiteY1413" fmla="*/ 3654934 h 4796589"/>
                  <a:gd name="connsiteX1414" fmla="*/ 6370831 w 7905681"/>
                  <a:gd name="connsiteY1414" fmla="*/ 3662622 h 4796589"/>
                  <a:gd name="connsiteX1415" fmla="*/ 6358984 w 7905681"/>
                  <a:gd name="connsiteY1415" fmla="*/ 3666470 h 4796589"/>
                  <a:gd name="connsiteX1416" fmla="*/ 6362932 w 7905681"/>
                  <a:gd name="connsiteY1416" fmla="*/ 3674158 h 4796589"/>
                  <a:gd name="connsiteX1417" fmla="*/ 6366882 w 7905681"/>
                  <a:gd name="connsiteY1417" fmla="*/ 3689536 h 4796589"/>
                  <a:gd name="connsiteX1418" fmla="*/ 6355034 w 7905681"/>
                  <a:gd name="connsiteY1418" fmla="*/ 3689536 h 4796589"/>
                  <a:gd name="connsiteX1419" fmla="*/ 6347135 w 7905681"/>
                  <a:gd name="connsiteY1419" fmla="*/ 3689536 h 4796589"/>
                  <a:gd name="connsiteX1420" fmla="*/ 6347135 w 7905681"/>
                  <a:gd name="connsiteY1420" fmla="*/ 3693384 h 4796589"/>
                  <a:gd name="connsiteX1421" fmla="*/ 6355034 w 7905681"/>
                  <a:gd name="connsiteY1421" fmla="*/ 3704913 h 4796589"/>
                  <a:gd name="connsiteX1422" fmla="*/ 6362932 w 7905681"/>
                  <a:gd name="connsiteY1422" fmla="*/ 3708760 h 4796589"/>
                  <a:gd name="connsiteX1423" fmla="*/ 6366882 w 7905681"/>
                  <a:gd name="connsiteY1423" fmla="*/ 3712608 h 4796589"/>
                  <a:gd name="connsiteX1424" fmla="*/ 6362932 w 7905681"/>
                  <a:gd name="connsiteY1424" fmla="*/ 3727986 h 4796589"/>
                  <a:gd name="connsiteX1425" fmla="*/ 6362438 w 7905681"/>
                  <a:gd name="connsiteY1425" fmla="*/ 3729427 h 4796589"/>
                  <a:gd name="connsiteX1426" fmla="*/ 6359136 w 7905681"/>
                  <a:gd name="connsiteY1426" fmla="*/ 3739069 h 4796589"/>
                  <a:gd name="connsiteX1427" fmla="*/ 6360027 w 7905681"/>
                  <a:gd name="connsiteY1427" fmla="*/ 3739261 h 4796589"/>
                  <a:gd name="connsiteX1428" fmla="*/ 6364691 w 7905681"/>
                  <a:gd name="connsiteY1428" fmla="*/ 3761954 h 4796589"/>
                  <a:gd name="connsiteX1429" fmla="*/ 6369369 w 7905681"/>
                  <a:gd name="connsiteY1429" fmla="*/ 3775569 h 4796589"/>
                  <a:gd name="connsiteX1430" fmla="*/ 6388042 w 7905681"/>
                  <a:gd name="connsiteY1430" fmla="*/ 3784639 h 4796589"/>
                  <a:gd name="connsiteX1431" fmla="*/ 6402050 w 7905681"/>
                  <a:gd name="connsiteY1431" fmla="*/ 3807333 h 4796589"/>
                  <a:gd name="connsiteX1432" fmla="*/ 6425399 w 7905681"/>
                  <a:gd name="connsiteY1432" fmla="*/ 3866325 h 4796589"/>
                  <a:gd name="connsiteX1433" fmla="*/ 6453414 w 7905681"/>
                  <a:gd name="connsiteY1433" fmla="*/ 3911703 h 4796589"/>
                  <a:gd name="connsiteX1434" fmla="*/ 6490771 w 7905681"/>
                  <a:gd name="connsiteY1434" fmla="*/ 3979774 h 4796589"/>
                  <a:gd name="connsiteX1435" fmla="*/ 6509455 w 7905681"/>
                  <a:gd name="connsiteY1435" fmla="*/ 4011538 h 4796589"/>
                  <a:gd name="connsiteX1436" fmla="*/ 6556154 w 7905681"/>
                  <a:gd name="connsiteY1436" fmla="*/ 4079610 h 4796589"/>
                  <a:gd name="connsiteX1437" fmla="*/ 6579505 w 7905681"/>
                  <a:gd name="connsiteY1437" fmla="*/ 4097759 h 4796589"/>
                  <a:gd name="connsiteX1438" fmla="*/ 6593511 w 7905681"/>
                  <a:gd name="connsiteY1438" fmla="*/ 4111373 h 4796589"/>
                  <a:gd name="connsiteX1439" fmla="*/ 6593511 w 7905681"/>
                  <a:gd name="connsiteY1439" fmla="*/ 4124988 h 4796589"/>
                  <a:gd name="connsiteX1440" fmla="*/ 6593511 w 7905681"/>
                  <a:gd name="connsiteY1440" fmla="*/ 4165831 h 4796589"/>
                  <a:gd name="connsiteX1441" fmla="*/ 6579505 w 7905681"/>
                  <a:gd name="connsiteY1441" fmla="*/ 4120452 h 4796589"/>
                  <a:gd name="connsiteX1442" fmla="*/ 6574828 w 7905681"/>
                  <a:gd name="connsiteY1442" fmla="*/ 4165831 h 4796589"/>
                  <a:gd name="connsiteX1443" fmla="*/ 6602843 w 7905681"/>
                  <a:gd name="connsiteY1443" fmla="*/ 4211209 h 4796589"/>
                  <a:gd name="connsiteX1444" fmla="*/ 6635534 w 7905681"/>
                  <a:gd name="connsiteY1444" fmla="*/ 4256587 h 4796589"/>
                  <a:gd name="connsiteX1445" fmla="*/ 6668227 w 7905681"/>
                  <a:gd name="connsiteY1445" fmla="*/ 4315579 h 4796589"/>
                  <a:gd name="connsiteX1446" fmla="*/ 6691565 w 7905681"/>
                  <a:gd name="connsiteY1446" fmla="*/ 4351887 h 4796589"/>
                  <a:gd name="connsiteX1447" fmla="*/ 6719591 w 7905681"/>
                  <a:gd name="connsiteY1447" fmla="*/ 4383651 h 4796589"/>
                  <a:gd name="connsiteX1448" fmla="*/ 6733599 w 7905681"/>
                  <a:gd name="connsiteY1448" fmla="*/ 4424493 h 4796589"/>
                  <a:gd name="connsiteX1449" fmla="*/ 6742941 w 7905681"/>
                  <a:gd name="connsiteY1449" fmla="*/ 4492565 h 4796589"/>
                  <a:gd name="connsiteX1450" fmla="*/ 6742941 w 7905681"/>
                  <a:gd name="connsiteY1450" fmla="*/ 4528864 h 4796589"/>
                  <a:gd name="connsiteX1451" fmla="*/ 6742941 w 7905681"/>
                  <a:gd name="connsiteY1451" fmla="*/ 4569707 h 4796589"/>
                  <a:gd name="connsiteX1452" fmla="*/ 6742941 w 7905681"/>
                  <a:gd name="connsiteY1452" fmla="*/ 4606007 h 4796589"/>
                  <a:gd name="connsiteX1453" fmla="*/ 6728922 w 7905681"/>
                  <a:gd name="connsiteY1453" fmla="*/ 4619620 h 4796589"/>
                  <a:gd name="connsiteX1454" fmla="*/ 6719591 w 7905681"/>
                  <a:gd name="connsiteY1454" fmla="*/ 4637779 h 4796589"/>
                  <a:gd name="connsiteX1455" fmla="*/ 6719591 w 7905681"/>
                  <a:gd name="connsiteY1455" fmla="*/ 4660464 h 4796589"/>
                  <a:gd name="connsiteX1456" fmla="*/ 6724256 w 7905681"/>
                  <a:gd name="connsiteY1456" fmla="*/ 4687692 h 4796589"/>
                  <a:gd name="connsiteX1457" fmla="*/ 6719591 w 7905681"/>
                  <a:gd name="connsiteY1457" fmla="*/ 4719455 h 4796589"/>
                  <a:gd name="connsiteX1458" fmla="*/ 6705584 w 7905681"/>
                  <a:gd name="connsiteY1458" fmla="*/ 4751227 h 4796589"/>
                  <a:gd name="connsiteX1459" fmla="*/ 6691565 w 7905681"/>
                  <a:gd name="connsiteY1459" fmla="*/ 4760298 h 4796589"/>
                  <a:gd name="connsiteX1460" fmla="*/ 6677557 w 7905681"/>
                  <a:gd name="connsiteY1460" fmla="*/ 4764834 h 4796589"/>
                  <a:gd name="connsiteX1461" fmla="*/ 6686899 w 7905681"/>
                  <a:gd name="connsiteY1461" fmla="*/ 4746685 h 4796589"/>
                  <a:gd name="connsiteX1462" fmla="*/ 6696242 w 7905681"/>
                  <a:gd name="connsiteY1462" fmla="*/ 4737614 h 4796589"/>
                  <a:gd name="connsiteX1463" fmla="*/ 6696242 w 7905681"/>
                  <a:gd name="connsiteY1463" fmla="*/ 4714921 h 4796589"/>
                  <a:gd name="connsiteX1464" fmla="*/ 6691565 w 7905681"/>
                  <a:gd name="connsiteY1464" fmla="*/ 4714921 h 4796589"/>
                  <a:gd name="connsiteX1465" fmla="*/ 6663549 w 7905681"/>
                  <a:gd name="connsiteY1465" fmla="*/ 4733070 h 4796589"/>
                  <a:gd name="connsiteX1466" fmla="*/ 6644876 w 7905681"/>
                  <a:gd name="connsiteY1466" fmla="*/ 4737614 h 4796589"/>
                  <a:gd name="connsiteX1467" fmla="*/ 6630870 w 7905681"/>
                  <a:gd name="connsiteY1467" fmla="*/ 4733070 h 4796589"/>
                  <a:gd name="connsiteX1468" fmla="*/ 6616850 w 7905681"/>
                  <a:gd name="connsiteY1468" fmla="*/ 4737614 h 4796589"/>
                  <a:gd name="connsiteX1469" fmla="*/ 6602843 w 7905681"/>
                  <a:gd name="connsiteY1469" fmla="*/ 4746685 h 4796589"/>
                  <a:gd name="connsiteX1470" fmla="*/ 6593511 w 7905681"/>
                  <a:gd name="connsiteY1470" fmla="*/ 4742149 h 4796589"/>
                  <a:gd name="connsiteX1471" fmla="*/ 6574828 w 7905681"/>
                  <a:gd name="connsiteY1471" fmla="*/ 4737614 h 4796589"/>
                  <a:gd name="connsiteX1472" fmla="*/ 6565486 w 7905681"/>
                  <a:gd name="connsiteY1472" fmla="*/ 4723999 h 4796589"/>
                  <a:gd name="connsiteX1473" fmla="*/ 6570162 w 7905681"/>
                  <a:gd name="connsiteY1473" fmla="*/ 4714921 h 4796589"/>
                  <a:gd name="connsiteX1474" fmla="*/ 6574828 w 7905681"/>
                  <a:gd name="connsiteY1474" fmla="*/ 4714921 h 4796589"/>
                  <a:gd name="connsiteX1475" fmla="*/ 6607519 w 7905681"/>
                  <a:gd name="connsiteY1475" fmla="*/ 4719455 h 4796589"/>
                  <a:gd name="connsiteX1476" fmla="*/ 6616850 w 7905681"/>
                  <a:gd name="connsiteY1476" fmla="*/ 4714921 h 4796589"/>
                  <a:gd name="connsiteX1477" fmla="*/ 6612185 w 7905681"/>
                  <a:gd name="connsiteY1477" fmla="*/ 4710385 h 4796589"/>
                  <a:gd name="connsiteX1478" fmla="*/ 6598177 w 7905681"/>
                  <a:gd name="connsiteY1478" fmla="*/ 4701306 h 4796589"/>
                  <a:gd name="connsiteX1479" fmla="*/ 6579505 w 7905681"/>
                  <a:gd name="connsiteY1479" fmla="*/ 4705841 h 4796589"/>
                  <a:gd name="connsiteX1480" fmla="*/ 6565486 w 7905681"/>
                  <a:gd name="connsiteY1480" fmla="*/ 4692227 h 4796589"/>
                  <a:gd name="connsiteX1481" fmla="*/ 6551478 w 7905681"/>
                  <a:gd name="connsiteY1481" fmla="*/ 4669542 h 4796589"/>
                  <a:gd name="connsiteX1482" fmla="*/ 6532805 w 7905681"/>
                  <a:gd name="connsiteY1482" fmla="*/ 4651393 h 4796589"/>
                  <a:gd name="connsiteX1483" fmla="*/ 6528129 w 7905681"/>
                  <a:gd name="connsiteY1483" fmla="*/ 4637779 h 4796589"/>
                  <a:gd name="connsiteX1484" fmla="*/ 6514121 w 7905681"/>
                  <a:gd name="connsiteY1484" fmla="*/ 4619620 h 4796589"/>
                  <a:gd name="connsiteX1485" fmla="*/ 6490771 w 7905681"/>
                  <a:gd name="connsiteY1485" fmla="*/ 4615085 h 4796589"/>
                  <a:gd name="connsiteX1486" fmla="*/ 6472098 w 7905681"/>
                  <a:gd name="connsiteY1486" fmla="*/ 4606007 h 4796589"/>
                  <a:gd name="connsiteX1487" fmla="*/ 6453414 w 7905681"/>
                  <a:gd name="connsiteY1487" fmla="*/ 4601471 h 4796589"/>
                  <a:gd name="connsiteX1488" fmla="*/ 6434741 w 7905681"/>
                  <a:gd name="connsiteY1488" fmla="*/ 4551558 h 4796589"/>
                  <a:gd name="connsiteX1489" fmla="*/ 6425399 w 7905681"/>
                  <a:gd name="connsiteY1489" fmla="*/ 4533399 h 4796589"/>
                  <a:gd name="connsiteX1490" fmla="*/ 6411391 w 7905681"/>
                  <a:gd name="connsiteY1490" fmla="*/ 4519785 h 4796589"/>
                  <a:gd name="connsiteX1491" fmla="*/ 6406726 w 7905681"/>
                  <a:gd name="connsiteY1491" fmla="*/ 4510714 h 4796589"/>
                  <a:gd name="connsiteX1492" fmla="*/ 6392718 w 7905681"/>
                  <a:gd name="connsiteY1492" fmla="*/ 4497101 h 4796589"/>
                  <a:gd name="connsiteX1493" fmla="*/ 6378711 w 7905681"/>
                  <a:gd name="connsiteY1493" fmla="*/ 4488021 h 4796589"/>
                  <a:gd name="connsiteX1494" fmla="*/ 6383376 w 7905681"/>
                  <a:gd name="connsiteY1494" fmla="*/ 4469872 h 4796589"/>
                  <a:gd name="connsiteX1495" fmla="*/ 6388042 w 7905681"/>
                  <a:gd name="connsiteY1495" fmla="*/ 4460793 h 4796589"/>
                  <a:gd name="connsiteX1496" fmla="*/ 6374034 w 7905681"/>
                  <a:gd name="connsiteY1496" fmla="*/ 4433564 h 4796589"/>
                  <a:gd name="connsiteX1497" fmla="*/ 6360027 w 7905681"/>
                  <a:gd name="connsiteY1497" fmla="*/ 4438108 h 4796589"/>
                  <a:gd name="connsiteX1498" fmla="*/ 6360027 w 7905681"/>
                  <a:gd name="connsiteY1498" fmla="*/ 4447178 h 4796589"/>
                  <a:gd name="connsiteX1499" fmla="*/ 6360027 w 7905681"/>
                  <a:gd name="connsiteY1499" fmla="*/ 4469872 h 4796589"/>
                  <a:gd name="connsiteX1500" fmla="*/ 6350685 w 7905681"/>
                  <a:gd name="connsiteY1500" fmla="*/ 4469872 h 4796589"/>
                  <a:gd name="connsiteX1501" fmla="*/ 6341353 w 7905681"/>
                  <a:gd name="connsiteY1501" fmla="*/ 4460793 h 4796589"/>
                  <a:gd name="connsiteX1502" fmla="*/ 6327334 w 7905681"/>
                  <a:gd name="connsiteY1502" fmla="*/ 4447178 h 4796589"/>
                  <a:gd name="connsiteX1503" fmla="*/ 6303996 w 7905681"/>
                  <a:gd name="connsiteY1503" fmla="*/ 4410880 h 4796589"/>
                  <a:gd name="connsiteX1504" fmla="*/ 6289989 w 7905681"/>
                  <a:gd name="connsiteY1504" fmla="*/ 4397265 h 4796589"/>
                  <a:gd name="connsiteX1505" fmla="*/ 6285312 w 7905681"/>
                  <a:gd name="connsiteY1505" fmla="*/ 4392729 h 4796589"/>
                  <a:gd name="connsiteX1506" fmla="*/ 6289989 w 7905681"/>
                  <a:gd name="connsiteY1506" fmla="*/ 4383651 h 4796589"/>
                  <a:gd name="connsiteX1507" fmla="*/ 6280647 w 7905681"/>
                  <a:gd name="connsiteY1507" fmla="*/ 4365501 h 4796589"/>
                  <a:gd name="connsiteX1508" fmla="*/ 6266639 w 7905681"/>
                  <a:gd name="connsiteY1508" fmla="*/ 4360957 h 4796589"/>
                  <a:gd name="connsiteX1509" fmla="*/ 6280647 w 7905681"/>
                  <a:gd name="connsiteY1509" fmla="*/ 4333738 h 4796589"/>
                  <a:gd name="connsiteX1510" fmla="*/ 6289989 w 7905681"/>
                  <a:gd name="connsiteY1510" fmla="*/ 4320123 h 4796589"/>
                  <a:gd name="connsiteX1511" fmla="*/ 6294654 w 7905681"/>
                  <a:gd name="connsiteY1511" fmla="*/ 4306509 h 4796589"/>
                  <a:gd name="connsiteX1512" fmla="*/ 6299320 w 7905681"/>
                  <a:gd name="connsiteY1512" fmla="*/ 4292895 h 4796589"/>
                  <a:gd name="connsiteX1513" fmla="*/ 6289989 w 7905681"/>
                  <a:gd name="connsiteY1513" fmla="*/ 4279281 h 4796589"/>
                  <a:gd name="connsiteX1514" fmla="*/ 6285312 w 7905681"/>
                  <a:gd name="connsiteY1514" fmla="*/ 4297430 h 4796589"/>
                  <a:gd name="connsiteX1515" fmla="*/ 6275970 w 7905681"/>
                  <a:gd name="connsiteY1515" fmla="*/ 4292895 h 4796589"/>
                  <a:gd name="connsiteX1516" fmla="*/ 6275970 w 7905681"/>
                  <a:gd name="connsiteY1516" fmla="*/ 4283815 h 4796589"/>
                  <a:gd name="connsiteX1517" fmla="*/ 6261962 w 7905681"/>
                  <a:gd name="connsiteY1517" fmla="*/ 4265666 h 4796589"/>
                  <a:gd name="connsiteX1518" fmla="*/ 6257297 w 7905681"/>
                  <a:gd name="connsiteY1518" fmla="*/ 4265666 h 4796589"/>
                  <a:gd name="connsiteX1519" fmla="*/ 6257297 w 7905681"/>
                  <a:gd name="connsiteY1519" fmla="*/ 4270201 h 4796589"/>
                  <a:gd name="connsiteX1520" fmla="*/ 6261962 w 7905681"/>
                  <a:gd name="connsiteY1520" fmla="*/ 4279281 h 4796589"/>
                  <a:gd name="connsiteX1521" fmla="*/ 6266639 w 7905681"/>
                  <a:gd name="connsiteY1521" fmla="*/ 4292895 h 4796589"/>
                  <a:gd name="connsiteX1522" fmla="*/ 6266639 w 7905681"/>
                  <a:gd name="connsiteY1522" fmla="*/ 4306509 h 4796589"/>
                  <a:gd name="connsiteX1523" fmla="*/ 6266639 w 7905681"/>
                  <a:gd name="connsiteY1523" fmla="*/ 4311044 h 4796589"/>
                  <a:gd name="connsiteX1524" fmla="*/ 6257297 w 7905681"/>
                  <a:gd name="connsiteY1524" fmla="*/ 4320123 h 4796589"/>
                  <a:gd name="connsiteX1525" fmla="*/ 6252631 w 7905681"/>
                  <a:gd name="connsiteY1525" fmla="*/ 4315579 h 4796589"/>
                  <a:gd name="connsiteX1526" fmla="*/ 6243290 w 7905681"/>
                  <a:gd name="connsiteY1526" fmla="*/ 4306509 h 4796589"/>
                  <a:gd name="connsiteX1527" fmla="*/ 6229282 w 7905681"/>
                  <a:gd name="connsiteY1527" fmla="*/ 4283815 h 4796589"/>
                  <a:gd name="connsiteX1528" fmla="*/ 6224605 w 7905681"/>
                  <a:gd name="connsiteY1528" fmla="*/ 4274737 h 4796589"/>
                  <a:gd name="connsiteX1529" fmla="*/ 6224605 w 7905681"/>
                  <a:gd name="connsiteY1529" fmla="*/ 4256587 h 4796589"/>
                  <a:gd name="connsiteX1530" fmla="*/ 6224605 w 7905681"/>
                  <a:gd name="connsiteY1530" fmla="*/ 4229358 h 4796589"/>
                  <a:gd name="connsiteX1531" fmla="*/ 6233948 w 7905681"/>
                  <a:gd name="connsiteY1531" fmla="*/ 4211209 h 4796589"/>
                  <a:gd name="connsiteX1532" fmla="*/ 6238612 w 7905681"/>
                  <a:gd name="connsiteY1532" fmla="*/ 4174901 h 4796589"/>
                  <a:gd name="connsiteX1533" fmla="*/ 6238612 w 7905681"/>
                  <a:gd name="connsiteY1533" fmla="*/ 4152216 h 4796589"/>
                  <a:gd name="connsiteX1534" fmla="*/ 6233948 w 7905681"/>
                  <a:gd name="connsiteY1534" fmla="*/ 4120452 h 4796589"/>
                  <a:gd name="connsiteX1535" fmla="*/ 6224605 w 7905681"/>
                  <a:gd name="connsiteY1535" fmla="*/ 4088680 h 4796589"/>
                  <a:gd name="connsiteX1536" fmla="*/ 6210597 w 7905681"/>
                  <a:gd name="connsiteY1536" fmla="*/ 4079610 h 4796589"/>
                  <a:gd name="connsiteX1537" fmla="*/ 6196589 w 7905681"/>
                  <a:gd name="connsiteY1537" fmla="*/ 4056916 h 4796589"/>
                  <a:gd name="connsiteX1538" fmla="*/ 6168575 w 7905681"/>
                  <a:gd name="connsiteY1538" fmla="*/ 4052382 h 4796589"/>
                  <a:gd name="connsiteX1539" fmla="*/ 6154568 w 7905681"/>
                  <a:gd name="connsiteY1539" fmla="*/ 4052382 h 4796589"/>
                  <a:gd name="connsiteX1540" fmla="*/ 6145226 w 7905681"/>
                  <a:gd name="connsiteY1540" fmla="*/ 4034231 h 4796589"/>
                  <a:gd name="connsiteX1541" fmla="*/ 6131217 w 7905681"/>
                  <a:gd name="connsiteY1541" fmla="*/ 4029687 h 4796589"/>
                  <a:gd name="connsiteX1542" fmla="*/ 6112534 w 7905681"/>
                  <a:gd name="connsiteY1542" fmla="*/ 4007003 h 4796589"/>
                  <a:gd name="connsiteX1543" fmla="*/ 6093860 w 7905681"/>
                  <a:gd name="connsiteY1543" fmla="*/ 4002459 h 4796589"/>
                  <a:gd name="connsiteX1544" fmla="*/ 6089196 w 7905681"/>
                  <a:gd name="connsiteY1544" fmla="*/ 3979774 h 4796589"/>
                  <a:gd name="connsiteX1545" fmla="*/ 6079854 w 7905681"/>
                  <a:gd name="connsiteY1545" fmla="*/ 3970695 h 4796589"/>
                  <a:gd name="connsiteX1546" fmla="*/ 6051838 w 7905681"/>
                  <a:gd name="connsiteY1546" fmla="*/ 3948010 h 4796589"/>
                  <a:gd name="connsiteX1547" fmla="*/ 6028489 w 7905681"/>
                  <a:gd name="connsiteY1547" fmla="*/ 3929853 h 4796589"/>
                  <a:gd name="connsiteX1548" fmla="*/ 6009804 w 7905681"/>
                  <a:gd name="connsiteY1548" fmla="*/ 3920783 h 4796589"/>
                  <a:gd name="connsiteX1549" fmla="*/ 5991131 w 7905681"/>
                  <a:gd name="connsiteY1549" fmla="*/ 3907168 h 4796589"/>
                  <a:gd name="connsiteX1550" fmla="*/ 5977123 w 7905681"/>
                  <a:gd name="connsiteY1550" fmla="*/ 3902632 h 4796589"/>
                  <a:gd name="connsiteX1551" fmla="*/ 5953774 w 7905681"/>
                  <a:gd name="connsiteY1551" fmla="*/ 3902632 h 4796589"/>
                  <a:gd name="connsiteX1552" fmla="*/ 5930424 w 7905681"/>
                  <a:gd name="connsiteY1552" fmla="*/ 3907168 h 4796589"/>
                  <a:gd name="connsiteX1553" fmla="*/ 5925758 w 7905681"/>
                  <a:gd name="connsiteY1553" fmla="*/ 3920783 h 4796589"/>
                  <a:gd name="connsiteX1554" fmla="*/ 5930424 w 7905681"/>
                  <a:gd name="connsiteY1554" fmla="*/ 3934396 h 4796589"/>
                  <a:gd name="connsiteX1555" fmla="*/ 5925758 w 7905681"/>
                  <a:gd name="connsiteY1555" fmla="*/ 3943466 h 4796589"/>
                  <a:gd name="connsiteX1556" fmla="*/ 5916417 w 7905681"/>
                  <a:gd name="connsiteY1556" fmla="*/ 3943466 h 4796589"/>
                  <a:gd name="connsiteX1557" fmla="*/ 5907075 w 7905681"/>
                  <a:gd name="connsiteY1557" fmla="*/ 3934396 h 4796589"/>
                  <a:gd name="connsiteX1558" fmla="*/ 5883725 w 7905681"/>
                  <a:gd name="connsiteY1558" fmla="*/ 3952546 h 4796589"/>
                  <a:gd name="connsiteX1559" fmla="*/ 5855710 w 7905681"/>
                  <a:gd name="connsiteY1559" fmla="*/ 3975240 h 4796589"/>
                  <a:gd name="connsiteX1560" fmla="*/ 5823018 w 7905681"/>
                  <a:gd name="connsiteY1560" fmla="*/ 3984310 h 4796589"/>
                  <a:gd name="connsiteX1561" fmla="*/ 5771654 w 7905681"/>
                  <a:gd name="connsiteY1561" fmla="*/ 3997923 h 4796589"/>
                  <a:gd name="connsiteX1562" fmla="*/ 5771654 w 7905681"/>
                  <a:gd name="connsiteY1562" fmla="*/ 3970695 h 4796589"/>
                  <a:gd name="connsiteX1563" fmla="*/ 5757646 w 7905681"/>
                  <a:gd name="connsiteY1563" fmla="*/ 3957081 h 4796589"/>
                  <a:gd name="connsiteX1564" fmla="*/ 5743638 w 7905681"/>
                  <a:gd name="connsiteY1564" fmla="*/ 3952546 h 4796589"/>
                  <a:gd name="connsiteX1565" fmla="*/ 5720289 w 7905681"/>
                  <a:gd name="connsiteY1565" fmla="*/ 3938932 h 4796589"/>
                  <a:gd name="connsiteX1566" fmla="*/ 5738973 w 7905681"/>
                  <a:gd name="connsiteY1566" fmla="*/ 3929853 h 4796589"/>
                  <a:gd name="connsiteX1567" fmla="*/ 5743638 w 7905681"/>
                  <a:gd name="connsiteY1567" fmla="*/ 3925317 h 4796589"/>
                  <a:gd name="connsiteX1568" fmla="*/ 5710946 w 7905681"/>
                  <a:gd name="connsiteY1568" fmla="*/ 3920783 h 4796589"/>
                  <a:gd name="connsiteX1569" fmla="*/ 5710946 w 7905681"/>
                  <a:gd name="connsiteY1569" fmla="*/ 3907168 h 4796589"/>
                  <a:gd name="connsiteX1570" fmla="*/ 5720289 w 7905681"/>
                  <a:gd name="connsiteY1570" fmla="*/ 3907168 h 4796589"/>
                  <a:gd name="connsiteX1571" fmla="*/ 5724965 w 7905681"/>
                  <a:gd name="connsiteY1571" fmla="*/ 3898089 h 4796589"/>
                  <a:gd name="connsiteX1572" fmla="*/ 5724965 w 7905681"/>
                  <a:gd name="connsiteY1572" fmla="*/ 3889019 h 4796589"/>
                  <a:gd name="connsiteX1573" fmla="*/ 5720289 w 7905681"/>
                  <a:gd name="connsiteY1573" fmla="*/ 3889019 h 4796589"/>
                  <a:gd name="connsiteX1574" fmla="*/ 5710946 w 7905681"/>
                  <a:gd name="connsiteY1574" fmla="*/ 3893553 h 4796589"/>
                  <a:gd name="connsiteX1575" fmla="*/ 5710946 w 7905681"/>
                  <a:gd name="connsiteY1575" fmla="*/ 3898089 h 4796589"/>
                  <a:gd name="connsiteX1576" fmla="*/ 5706281 w 7905681"/>
                  <a:gd name="connsiteY1576" fmla="*/ 3902632 h 4796589"/>
                  <a:gd name="connsiteX1577" fmla="*/ 5696938 w 7905681"/>
                  <a:gd name="connsiteY1577" fmla="*/ 3893553 h 4796589"/>
                  <a:gd name="connsiteX1578" fmla="*/ 5673600 w 7905681"/>
                  <a:gd name="connsiteY1578" fmla="*/ 3893553 h 4796589"/>
                  <a:gd name="connsiteX1579" fmla="*/ 5682932 w 7905681"/>
                  <a:gd name="connsiteY1579" fmla="*/ 3907168 h 4796589"/>
                  <a:gd name="connsiteX1580" fmla="*/ 5687608 w 7905681"/>
                  <a:gd name="connsiteY1580" fmla="*/ 3907168 h 4796589"/>
                  <a:gd name="connsiteX1581" fmla="*/ 5692274 w 7905681"/>
                  <a:gd name="connsiteY1581" fmla="*/ 3925317 h 4796589"/>
                  <a:gd name="connsiteX1582" fmla="*/ 5687608 w 7905681"/>
                  <a:gd name="connsiteY1582" fmla="*/ 3925317 h 4796589"/>
                  <a:gd name="connsiteX1583" fmla="*/ 5668924 w 7905681"/>
                  <a:gd name="connsiteY1583" fmla="*/ 3916238 h 4796589"/>
                  <a:gd name="connsiteX1584" fmla="*/ 5650251 w 7905681"/>
                  <a:gd name="connsiteY1584" fmla="*/ 3902632 h 4796589"/>
                  <a:gd name="connsiteX1585" fmla="*/ 5631567 w 7905681"/>
                  <a:gd name="connsiteY1585" fmla="*/ 3898089 h 4796589"/>
                  <a:gd name="connsiteX1586" fmla="*/ 5589544 w 7905681"/>
                  <a:gd name="connsiteY1586" fmla="*/ 3898089 h 4796589"/>
                  <a:gd name="connsiteX1587" fmla="*/ 5575537 w 7905681"/>
                  <a:gd name="connsiteY1587" fmla="*/ 3889019 h 4796589"/>
                  <a:gd name="connsiteX1588" fmla="*/ 5566195 w 7905681"/>
                  <a:gd name="connsiteY1588" fmla="*/ 3879939 h 4796589"/>
                  <a:gd name="connsiteX1589" fmla="*/ 5552187 w 7905681"/>
                  <a:gd name="connsiteY1589" fmla="*/ 3879939 h 4796589"/>
                  <a:gd name="connsiteX1590" fmla="*/ 5505487 w 7905681"/>
                  <a:gd name="connsiteY1590" fmla="*/ 3889019 h 4796589"/>
                  <a:gd name="connsiteX1591" fmla="*/ 5472807 w 7905681"/>
                  <a:gd name="connsiteY1591" fmla="*/ 3889019 h 4796589"/>
                  <a:gd name="connsiteX1592" fmla="*/ 5449458 w 7905681"/>
                  <a:gd name="connsiteY1592" fmla="*/ 3902632 h 4796589"/>
                  <a:gd name="connsiteX1593" fmla="*/ 5435450 w 7905681"/>
                  <a:gd name="connsiteY1593" fmla="*/ 3907168 h 4796589"/>
                  <a:gd name="connsiteX1594" fmla="*/ 5430848 w 7905681"/>
                  <a:gd name="connsiteY1594" fmla="*/ 3899345 h 4796589"/>
                  <a:gd name="connsiteX1595" fmla="*/ 5435445 w 7905681"/>
                  <a:gd name="connsiteY1595" fmla="*/ 3907163 h 4796589"/>
                  <a:gd name="connsiteX1596" fmla="*/ 5430778 w 7905681"/>
                  <a:gd name="connsiteY1596" fmla="*/ 3911700 h 4796589"/>
                  <a:gd name="connsiteX1597" fmla="*/ 5412097 w 7905681"/>
                  <a:gd name="connsiteY1597" fmla="*/ 3916238 h 4796589"/>
                  <a:gd name="connsiteX1598" fmla="*/ 5407429 w 7905681"/>
                  <a:gd name="connsiteY1598" fmla="*/ 3916238 h 4796589"/>
                  <a:gd name="connsiteX1599" fmla="*/ 5398089 w 7905681"/>
                  <a:gd name="connsiteY1599" fmla="*/ 3925314 h 4796589"/>
                  <a:gd name="connsiteX1600" fmla="*/ 5374740 w 7905681"/>
                  <a:gd name="connsiteY1600" fmla="*/ 3929851 h 4796589"/>
                  <a:gd name="connsiteX1601" fmla="*/ 5356064 w 7905681"/>
                  <a:gd name="connsiteY1601" fmla="*/ 3934388 h 4796589"/>
                  <a:gd name="connsiteX1602" fmla="*/ 5346724 w 7905681"/>
                  <a:gd name="connsiteY1602" fmla="*/ 3938933 h 4796589"/>
                  <a:gd name="connsiteX1603" fmla="*/ 5356064 w 7905681"/>
                  <a:gd name="connsiteY1603" fmla="*/ 3929851 h 4796589"/>
                  <a:gd name="connsiteX1604" fmla="*/ 5356064 w 7905681"/>
                  <a:gd name="connsiteY1604" fmla="*/ 3925314 h 4796589"/>
                  <a:gd name="connsiteX1605" fmla="*/ 5356064 w 7905681"/>
                  <a:gd name="connsiteY1605" fmla="*/ 3916238 h 4796589"/>
                  <a:gd name="connsiteX1606" fmla="*/ 5346724 w 7905681"/>
                  <a:gd name="connsiteY1606" fmla="*/ 3907163 h 4796589"/>
                  <a:gd name="connsiteX1607" fmla="*/ 5337383 w 7905681"/>
                  <a:gd name="connsiteY1607" fmla="*/ 3902626 h 4796589"/>
                  <a:gd name="connsiteX1608" fmla="*/ 5332716 w 7905681"/>
                  <a:gd name="connsiteY1608" fmla="*/ 3898088 h 4796589"/>
                  <a:gd name="connsiteX1609" fmla="*/ 5328048 w 7905681"/>
                  <a:gd name="connsiteY1609" fmla="*/ 3889013 h 4796589"/>
                  <a:gd name="connsiteX1610" fmla="*/ 5332716 w 7905681"/>
                  <a:gd name="connsiteY1610" fmla="*/ 3879939 h 4796589"/>
                  <a:gd name="connsiteX1611" fmla="*/ 5332716 w 7905681"/>
                  <a:gd name="connsiteY1611" fmla="*/ 3866325 h 4796589"/>
                  <a:gd name="connsiteX1612" fmla="*/ 5328048 w 7905681"/>
                  <a:gd name="connsiteY1612" fmla="*/ 3857243 h 4796589"/>
                  <a:gd name="connsiteX1613" fmla="*/ 5314035 w 7905681"/>
                  <a:gd name="connsiteY1613" fmla="*/ 3861781 h 4796589"/>
                  <a:gd name="connsiteX1614" fmla="*/ 5304700 w 7905681"/>
                  <a:gd name="connsiteY1614" fmla="*/ 3870864 h 4796589"/>
                  <a:gd name="connsiteX1615" fmla="*/ 5300027 w 7905681"/>
                  <a:gd name="connsiteY1615" fmla="*/ 3889013 h 4796589"/>
                  <a:gd name="connsiteX1616" fmla="*/ 5304700 w 7905681"/>
                  <a:gd name="connsiteY1616" fmla="*/ 3907163 h 4796589"/>
                  <a:gd name="connsiteX1617" fmla="*/ 5300027 w 7905681"/>
                  <a:gd name="connsiteY1617" fmla="*/ 3920775 h 4796589"/>
                  <a:gd name="connsiteX1618" fmla="*/ 5281351 w 7905681"/>
                  <a:gd name="connsiteY1618" fmla="*/ 3916238 h 4796589"/>
                  <a:gd name="connsiteX1619" fmla="*/ 5267343 w 7905681"/>
                  <a:gd name="connsiteY1619" fmla="*/ 3911700 h 4796589"/>
                  <a:gd name="connsiteX1620" fmla="*/ 5258002 w 7905681"/>
                  <a:gd name="connsiteY1620" fmla="*/ 3911700 h 4796589"/>
                  <a:gd name="connsiteX1621" fmla="*/ 5239306 w 7905681"/>
                  <a:gd name="connsiteY1621" fmla="*/ 3787543 h 4796589"/>
                  <a:gd name="connsiteX1622" fmla="*/ 5239305 w 7905681"/>
                  <a:gd name="connsiteY1622" fmla="*/ 3787543 h 4796589"/>
                  <a:gd name="connsiteX1623" fmla="*/ 5258002 w 7905681"/>
                  <a:gd name="connsiteY1623" fmla="*/ 3911701 h 4796589"/>
                  <a:gd name="connsiteX1624" fmla="*/ 5253330 w 7905681"/>
                  <a:gd name="connsiteY1624" fmla="*/ 3916238 h 4796589"/>
                  <a:gd name="connsiteX1625" fmla="*/ 5243990 w 7905681"/>
                  <a:gd name="connsiteY1625" fmla="*/ 3925312 h 4796589"/>
                  <a:gd name="connsiteX1626" fmla="*/ 5225312 w 7905681"/>
                  <a:gd name="connsiteY1626" fmla="*/ 3916238 h 4796589"/>
                  <a:gd name="connsiteX1627" fmla="*/ 5215972 w 7905681"/>
                  <a:gd name="connsiteY1627" fmla="*/ 3916238 h 4796589"/>
                  <a:gd name="connsiteX1628" fmla="*/ 5201965 w 7905681"/>
                  <a:gd name="connsiteY1628" fmla="*/ 3916238 h 4796589"/>
                  <a:gd name="connsiteX1629" fmla="*/ 5192626 w 7905681"/>
                  <a:gd name="connsiteY1629" fmla="*/ 3916238 h 4796589"/>
                  <a:gd name="connsiteX1630" fmla="*/ 5173947 w 7905681"/>
                  <a:gd name="connsiteY1630" fmla="*/ 3916238 h 4796589"/>
                  <a:gd name="connsiteX1631" fmla="*/ 5150597 w 7905681"/>
                  <a:gd name="connsiteY1631" fmla="*/ 3925312 h 4796589"/>
                  <a:gd name="connsiteX1632" fmla="*/ 5131918 w 7905681"/>
                  <a:gd name="connsiteY1632" fmla="*/ 3929849 h 4796589"/>
                  <a:gd name="connsiteX1633" fmla="*/ 5117910 w 7905681"/>
                  <a:gd name="connsiteY1633" fmla="*/ 3929849 h 4796589"/>
                  <a:gd name="connsiteX1634" fmla="*/ 5099231 w 7905681"/>
                  <a:gd name="connsiteY1634" fmla="*/ 3929849 h 4796589"/>
                  <a:gd name="connsiteX1635" fmla="*/ 5099231 w 7905681"/>
                  <a:gd name="connsiteY1635" fmla="*/ 3948005 h 4796589"/>
                  <a:gd name="connsiteX1636" fmla="*/ 5085225 w 7905681"/>
                  <a:gd name="connsiteY1636" fmla="*/ 3957079 h 4796589"/>
                  <a:gd name="connsiteX1637" fmla="*/ 5075885 w 7905681"/>
                  <a:gd name="connsiteY1637" fmla="*/ 3961616 h 4796589"/>
                  <a:gd name="connsiteX1638" fmla="*/ 5052535 w 7905681"/>
                  <a:gd name="connsiteY1638" fmla="*/ 3975234 h 4796589"/>
                  <a:gd name="connsiteX1639" fmla="*/ 5047869 w 7905681"/>
                  <a:gd name="connsiteY1639" fmla="*/ 3975234 h 4796589"/>
                  <a:gd name="connsiteX1640" fmla="*/ 5047869 w 7905681"/>
                  <a:gd name="connsiteY1640" fmla="*/ 3975235 h 4796589"/>
                  <a:gd name="connsiteX1641" fmla="*/ 5047869 w 7905681"/>
                  <a:gd name="connsiteY1641" fmla="*/ 3984312 h 4796589"/>
                  <a:gd name="connsiteX1642" fmla="*/ 5033861 w 7905681"/>
                  <a:gd name="connsiteY1642" fmla="*/ 3993390 h 4796589"/>
                  <a:gd name="connsiteX1643" fmla="*/ 5019852 w 7905681"/>
                  <a:gd name="connsiteY1643" fmla="*/ 3997926 h 4796589"/>
                  <a:gd name="connsiteX1644" fmla="*/ 5005842 w 7905681"/>
                  <a:gd name="connsiteY1644" fmla="*/ 4007003 h 4796589"/>
                  <a:gd name="connsiteX1645" fmla="*/ 5005842 w 7905681"/>
                  <a:gd name="connsiteY1645" fmla="*/ 4011539 h 4796589"/>
                  <a:gd name="connsiteX1646" fmla="*/ 5019852 w 7905681"/>
                  <a:gd name="connsiteY1646" fmla="*/ 4011539 h 4796589"/>
                  <a:gd name="connsiteX1647" fmla="*/ 5033861 w 7905681"/>
                  <a:gd name="connsiteY1647" fmla="*/ 4007003 h 4796589"/>
                  <a:gd name="connsiteX1648" fmla="*/ 5080554 w 7905681"/>
                  <a:gd name="connsiteY1648" fmla="*/ 3993390 h 4796589"/>
                  <a:gd name="connsiteX1649" fmla="*/ 5085228 w 7905681"/>
                  <a:gd name="connsiteY1649" fmla="*/ 3993390 h 4796589"/>
                  <a:gd name="connsiteX1650" fmla="*/ 5099237 w 7905681"/>
                  <a:gd name="connsiteY1650" fmla="*/ 4007003 h 4796589"/>
                  <a:gd name="connsiteX1651" fmla="*/ 5113245 w 7905681"/>
                  <a:gd name="connsiteY1651" fmla="*/ 4029695 h 4796589"/>
                  <a:gd name="connsiteX1652" fmla="*/ 5103904 w 7905681"/>
                  <a:gd name="connsiteY1652" fmla="*/ 4038767 h 4796589"/>
                  <a:gd name="connsiteX1653" fmla="*/ 5080554 w 7905681"/>
                  <a:gd name="connsiteY1653" fmla="*/ 4038767 h 4796589"/>
                  <a:gd name="connsiteX1654" fmla="*/ 5075887 w 7905681"/>
                  <a:gd name="connsiteY1654" fmla="*/ 4047845 h 4796589"/>
                  <a:gd name="connsiteX1655" fmla="*/ 5052537 w 7905681"/>
                  <a:gd name="connsiteY1655" fmla="*/ 4047845 h 4796589"/>
                  <a:gd name="connsiteX1656" fmla="*/ 5043202 w 7905681"/>
                  <a:gd name="connsiteY1656" fmla="*/ 4056923 h 4796589"/>
                  <a:gd name="connsiteX1657" fmla="*/ 5029194 w 7905681"/>
                  <a:gd name="connsiteY1657" fmla="*/ 4056923 h 4796589"/>
                  <a:gd name="connsiteX1658" fmla="*/ 5038528 w 7905681"/>
                  <a:gd name="connsiteY1658" fmla="*/ 4065995 h 4796589"/>
                  <a:gd name="connsiteX1659" fmla="*/ 5052537 w 7905681"/>
                  <a:gd name="connsiteY1659" fmla="*/ 4075073 h 4796589"/>
                  <a:gd name="connsiteX1660" fmla="*/ 5066545 w 7905681"/>
                  <a:gd name="connsiteY1660" fmla="*/ 4079608 h 4796589"/>
                  <a:gd name="connsiteX1661" fmla="*/ 5075887 w 7905681"/>
                  <a:gd name="connsiteY1661" fmla="*/ 4088686 h 4796589"/>
                  <a:gd name="connsiteX1662" fmla="*/ 5099237 w 7905681"/>
                  <a:gd name="connsiteY1662" fmla="*/ 4106835 h 4796589"/>
                  <a:gd name="connsiteX1663" fmla="*/ 5103904 w 7905681"/>
                  <a:gd name="connsiteY1663" fmla="*/ 4106835 h 4796589"/>
                  <a:gd name="connsiteX1664" fmla="*/ 5127255 w 7905681"/>
                  <a:gd name="connsiteY1664" fmla="*/ 4120450 h 4796589"/>
                  <a:gd name="connsiteX1665" fmla="*/ 5136589 w 7905681"/>
                  <a:gd name="connsiteY1665" fmla="*/ 4124992 h 4796589"/>
                  <a:gd name="connsiteX1666" fmla="*/ 5145931 w 7905681"/>
                  <a:gd name="connsiteY1666" fmla="*/ 4124992 h 4796589"/>
                  <a:gd name="connsiteX1667" fmla="*/ 5150598 w 7905681"/>
                  <a:gd name="connsiteY1667" fmla="*/ 4124992 h 4796589"/>
                  <a:gd name="connsiteX1668" fmla="*/ 5164607 w 7905681"/>
                  <a:gd name="connsiteY1668" fmla="*/ 4134063 h 4796589"/>
                  <a:gd name="connsiteX1669" fmla="*/ 5173948 w 7905681"/>
                  <a:gd name="connsiteY1669" fmla="*/ 4134063 h 4796589"/>
                  <a:gd name="connsiteX1670" fmla="*/ 5178622 w 7905681"/>
                  <a:gd name="connsiteY1670" fmla="*/ 4152218 h 4796589"/>
                  <a:gd name="connsiteX1671" fmla="*/ 5173948 w 7905681"/>
                  <a:gd name="connsiteY1671" fmla="*/ 4156754 h 4796589"/>
                  <a:gd name="connsiteX1672" fmla="*/ 5159939 w 7905681"/>
                  <a:gd name="connsiteY1672" fmla="*/ 4170369 h 4796589"/>
                  <a:gd name="connsiteX1673" fmla="*/ 5150598 w 7905681"/>
                  <a:gd name="connsiteY1673" fmla="*/ 4183982 h 4796589"/>
                  <a:gd name="connsiteX1674" fmla="*/ 5150598 w 7905681"/>
                  <a:gd name="connsiteY1674" fmla="*/ 4174905 h 4796589"/>
                  <a:gd name="connsiteX1675" fmla="*/ 5136589 w 7905681"/>
                  <a:gd name="connsiteY1675" fmla="*/ 4165833 h 4796589"/>
                  <a:gd name="connsiteX1676" fmla="*/ 5127255 w 7905681"/>
                  <a:gd name="connsiteY1676" fmla="*/ 4174905 h 4796589"/>
                  <a:gd name="connsiteX1677" fmla="*/ 5117914 w 7905681"/>
                  <a:gd name="connsiteY1677" fmla="*/ 4188524 h 4796589"/>
                  <a:gd name="connsiteX1678" fmla="*/ 5099237 w 7905681"/>
                  <a:gd name="connsiteY1678" fmla="*/ 4188524 h 4796589"/>
                  <a:gd name="connsiteX1679" fmla="*/ 5103904 w 7905681"/>
                  <a:gd name="connsiteY1679" fmla="*/ 4170369 h 4796589"/>
                  <a:gd name="connsiteX1680" fmla="*/ 5113245 w 7905681"/>
                  <a:gd name="connsiteY1680" fmla="*/ 4156754 h 4796589"/>
                  <a:gd name="connsiteX1681" fmla="*/ 5099237 w 7905681"/>
                  <a:gd name="connsiteY1681" fmla="*/ 4143141 h 4796589"/>
                  <a:gd name="connsiteX1682" fmla="*/ 5066545 w 7905681"/>
                  <a:gd name="connsiteY1682" fmla="*/ 4129527 h 4796589"/>
                  <a:gd name="connsiteX1683" fmla="*/ 5029194 w 7905681"/>
                  <a:gd name="connsiteY1683" fmla="*/ 4124992 h 4796589"/>
                  <a:gd name="connsiteX1684" fmla="*/ 5029194 w 7905681"/>
                  <a:gd name="connsiteY1684" fmla="*/ 4106835 h 4796589"/>
                  <a:gd name="connsiteX1685" fmla="*/ 5010511 w 7905681"/>
                  <a:gd name="connsiteY1685" fmla="*/ 4097764 h 4796589"/>
                  <a:gd name="connsiteX1686" fmla="*/ 4991834 w 7905681"/>
                  <a:gd name="connsiteY1686" fmla="*/ 4097764 h 4796589"/>
                  <a:gd name="connsiteX1687" fmla="*/ 4982492 w 7905681"/>
                  <a:gd name="connsiteY1687" fmla="*/ 4106835 h 4796589"/>
                  <a:gd name="connsiteX1688" fmla="*/ 4982492 w 7905681"/>
                  <a:gd name="connsiteY1688" fmla="*/ 4115914 h 4796589"/>
                  <a:gd name="connsiteX1689" fmla="*/ 4991834 w 7905681"/>
                  <a:gd name="connsiteY1689" fmla="*/ 4152218 h 4796589"/>
                  <a:gd name="connsiteX1690" fmla="*/ 4982492 w 7905681"/>
                  <a:gd name="connsiteY1690" fmla="*/ 4161291 h 4796589"/>
                  <a:gd name="connsiteX1691" fmla="*/ 4963817 w 7905681"/>
                  <a:gd name="connsiteY1691" fmla="*/ 4161291 h 4796589"/>
                  <a:gd name="connsiteX1692" fmla="*/ 4945134 w 7905681"/>
                  <a:gd name="connsiteY1692" fmla="*/ 4138605 h 4796589"/>
                  <a:gd name="connsiteX1693" fmla="*/ 4926458 w 7905681"/>
                  <a:gd name="connsiteY1693" fmla="*/ 4134063 h 4796589"/>
                  <a:gd name="connsiteX1694" fmla="*/ 4912449 w 7905681"/>
                  <a:gd name="connsiteY1694" fmla="*/ 4138605 h 4796589"/>
                  <a:gd name="connsiteX1695" fmla="*/ 4893772 w 7905681"/>
                  <a:gd name="connsiteY1695" fmla="*/ 4156754 h 4796589"/>
                  <a:gd name="connsiteX1696" fmla="*/ 4884431 w 7905681"/>
                  <a:gd name="connsiteY1696" fmla="*/ 4174905 h 4796589"/>
                  <a:gd name="connsiteX1697" fmla="*/ 4865755 w 7905681"/>
                  <a:gd name="connsiteY1697" fmla="*/ 4174905 h 4796589"/>
                  <a:gd name="connsiteX1698" fmla="*/ 4847072 w 7905681"/>
                  <a:gd name="connsiteY1698" fmla="*/ 4161291 h 4796589"/>
                  <a:gd name="connsiteX1699" fmla="*/ 4823729 w 7905681"/>
                  <a:gd name="connsiteY1699" fmla="*/ 4161291 h 4796589"/>
                  <a:gd name="connsiteX1700" fmla="*/ 4795712 w 7905681"/>
                  <a:gd name="connsiteY1700" fmla="*/ 4152218 h 4796589"/>
                  <a:gd name="connsiteX1701" fmla="*/ 4786371 w 7905681"/>
                  <a:gd name="connsiteY1701" fmla="*/ 4138605 h 4796589"/>
                  <a:gd name="connsiteX1702" fmla="*/ 4795712 w 7905681"/>
                  <a:gd name="connsiteY1702" fmla="*/ 4111378 h 4796589"/>
                  <a:gd name="connsiteX1703" fmla="*/ 4800379 w 7905681"/>
                  <a:gd name="connsiteY1703" fmla="*/ 4093222 h 4796589"/>
                  <a:gd name="connsiteX1704" fmla="*/ 4781702 w 7905681"/>
                  <a:gd name="connsiteY1704" fmla="*/ 4102299 h 4796589"/>
                  <a:gd name="connsiteX1705" fmla="*/ 4753685 w 7905681"/>
                  <a:gd name="connsiteY1705" fmla="*/ 4097764 h 4796589"/>
                  <a:gd name="connsiteX1706" fmla="*/ 4720994 w 7905681"/>
                  <a:gd name="connsiteY1706" fmla="*/ 4070537 h 4796589"/>
                  <a:gd name="connsiteX1707" fmla="*/ 4688309 w 7905681"/>
                  <a:gd name="connsiteY1707" fmla="*/ 4056923 h 4796589"/>
                  <a:gd name="connsiteX1708" fmla="*/ 4664958 w 7905681"/>
                  <a:gd name="connsiteY1708" fmla="*/ 4056923 h 4796589"/>
                  <a:gd name="connsiteX1709" fmla="*/ 4660291 w 7905681"/>
                  <a:gd name="connsiteY1709" fmla="*/ 4065995 h 4796589"/>
                  <a:gd name="connsiteX1710" fmla="*/ 4655617 w 7905681"/>
                  <a:gd name="connsiteY1710" fmla="*/ 4079608 h 4796589"/>
                  <a:gd name="connsiteX1711" fmla="*/ 4664958 w 7905681"/>
                  <a:gd name="connsiteY1711" fmla="*/ 4084150 h 4796589"/>
                  <a:gd name="connsiteX1712" fmla="*/ 4669625 w 7905681"/>
                  <a:gd name="connsiteY1712" fmla="*/ 4084150 h 4796589"/>
                  <a:gd name="connsiteX1713" fmla="*/ 4692977 w 7905681"/>
                  <a:gd name="connsiteY1713" fmla="*/ 4084150 h 4796589"/>
                  <a:gd name="connsiteX1714" fmla="*/ 4702318 w 7905681"/>
                  <a:gd name="connsiteY1714" fmla="*/ 4097764 h 4796589"/>
                  <a:gd name="connsiteX1715" fmla="*/ 4697644 w 7905681"/>
                  <a:gd name="connsiteY1715" fmla="*/ 4102299 h 4796589"/>
                  <a:gd name="connsiteX1716" fmla="*/ 4664958 w 7905681"/>
                  <a:gd name="connsiteY1716" fmla="*/ 4102299 h 4796589"/>
                  <a:gd name="connsiteX1717" fmla="*/ 4627600 w 7905681"/>
                  <a:gd name="connsiteY1717" fmla="*/ 4102299 h 4796589"/>
                  <a:gd name="connsiteX1718" fmla="*/ 4566897 w 7905681"/>
                  <a:gd name="connsiteY1718" fmla="*/ 4102299 h 4796589"/>
                  <a:gd name="connsiteX1719" fmla="*/ 4534205 w 7905681"/>
                  <a:gd name="connsiteY1719" fmla="*/ 4088686 h 4796589"/>
                  <a:gd name="connsiteX1720" fmla="*/ 4510861 w 7905681"/>
                  <a:gd name="connsiteY1720" fmla="*/ 4079608 h 4796589"/>
                  <a:gd name="connsiteX1721" fmla="*/ 4487511 w 7905681"/>
                  <a:gd name="connsiteY1721" fmla="*/ 4075073 h 4796589"/>
                  <a:gd name="connsiteX1722" fmla="*/ 4445485 w 7905681"/>
                  <a:gd name="connsiteY1722" fmla="*/ 4065995 h 4796589"/>
                  <a:gd name="connsiteX1723" fmla="*/ 4431477 w 7905681"/>
                  <a:gd name="connsiteY1723" fmla="*/ 4065995 h 4796589"/>
                  <a:gd name="connsiteX1724" fmla="*/ 4412801 w 7905681"/>
                  <a:gd name="connsiteY1724" fmla="*/ 4065995 h 4796589"/>
                  <a:gd name="connsiteX1725" fmla="*/ 4398791 w 7905681"/>
                  <a:gd name="connsiteY1725" fmla="*/ 4075073 h 4796589"/>
                  <a:gd name="connsiteX1726" fmla="*/ 4375441 w 7905681"/>
                  <a:gd name="connsiteY1726" fmla="*/ 4075073 h 4796589"/>
                  <a:gd name="connsiteX1727" fmla="*/ 4356766 w 7905681"/>
                  <a:gd name="connsiteY1727" fmla="*/ 4075073 h 4796589"/>
                  <a:gd name="connsiteX1728" fmla="*/ 4370774 w 7905681"/>
                  <a:gd name="connsiteY1728" fmla="*/ 4052381 h 4796589"/>
                  <a:gd name="connsiteX1729" fmla="*/ 4384783 w 7905681"/>
                  <a:gd name="connsiteY1729" fmla="*/ 4007003 h 4796589"/>
                  <a:gd name="connsiteX1730" fmla="*/ 4384783 w 7905681"/>
                  <a:gd name="connsiteY1730" fmla="*/ 3988848 h 4796589"/>
                  <a:gd name="connsiteX1731" fmla="*/ 4370774 w 7905681"/>
                  <a:gd name="connsiteY1731" fmla="*/ 3957084 h 4796589"/>
                  <a:gd name="connsiteX1732" fmla="*/ 4380109 w 7905681"/>
                  <a:gd name="connsiteY1732" fmla="*/ 3934394 h 4796589"/>
                  <a:gd name="connsiteX1733" fmla="*/ 4380109 w 7905681"/>
                  <a:gd name="connsiteY1733" fmla="*/ 3920780 h 4796589"/>
                  <a:gd name="connsiteX1734" fmla="*/ 4389450 w 7905681"/>
                  <a:gd name="connsiteY1734" fmla="*/ 3884481 h 4796589"/>
                  <a:gd name="connsiteX1735" fmla="*/ 4408127 w 7905681"/>
                  <a:gd name="connsiteY1735" fmla="*/ 3861788 h 4796589"/>
                  <a:gd name="connsiteX1736" fmla="*/ 4408123 w 7905681"/>
                  <a:gd name="connsiteY1736" fmla="*/ 3861778 h 4796589"/>
                  <a:gd name="connsiteX1737" fmla="*/ 4389447 w 7905681"/>
                  <a:gd name="connsiteY1737" fmla="*/ 3884475 h 4796589"/>
                  <a:gd name="connsiteX1738" fmla="*/ 4380107 w 7905681"/>
                  <a:gd name="connsiteY1738" fmla="*/ 3920770 h 4796589"/>
                  <a:gd name="connsiteX1739" fmla="*/ 4380107 w 7905681"/>
                  <a:gd name="connsiteY1739" fmla="*/ 3934382 h 4796589"/>
                  <a:gd name="connsiteX1740" fmla="*/ 4370768 w 7905681"/>
                  <a:gd name="connsiteY1740" fmla="*/ 3957082 h 4796589"/>
                  <a:gd name="connsiteX1741" fmla="*/ 4384769 w 7905681"/>
                  <a:gd name="connsiteY1741" fmla="*/ 3988841 h 4796589"/>
                  <a:gd name="connsiteX1742" fmla="*/ 4384768 w 7905681"/>
                  <a:gd name="connsiteY1742" fmla="*/ 4006989 h 4796589"/>
                  <a:gd name="connsiteX1743" fmla="*/ 4370768 w 7905681"/>
                  <a:gd name="connsiteY1743" fmla="*/ 4052375 h 4796589"/>
                  <a:gd name="connsiteX1744" fmla="*/ 4356750 w 7905681"/>
                  <a:gd name="connsiteY1744" fmla="*/ 4075060 h 4796589"/>
                  <a:gd name="connsiteX1745" fmla="*/ 4347410 w 7905681"/>
                  <a:gd name="connsiteY1745" fmla="*/ 4079598 h 4796589"/>
                  <a:gd name="connsiteX1746" fmla="*/ 4277371 w 7905681"/>
                  <a:gd name="connsiteY1746" fmla="*/ 4106836 h 4796589"/>
                  <a:gd name="connsiteX1747" fmla="*/ 4254012 w 7905681"/>
                  <a:gd name="connsiteY1747" fmla="*/ 4111373 h 4796589"/>
                  <a:gd name="connsiteX1748" fmla="*/ 4226011 w 7905681"/>
                  <a:gd name="connsiteY1748" fmla="*/ 4134058 h 4796589"/>
                  <a:gd name="connsiteX1749" fmla="*/ 4221332 w 7905681"/>
                  <a:gd name="connsiteY1749" fmla="*/ 4129521 h 4796589"/>
                  <a:gd name="connsiteX1750" fmla="*/ 4221331 w 7905681"/>
                  <a:gd name="connsiteY1750" fmla="*/ 4102298 h 4796589"/>
                  <a:gd name="connsiteX1751" fmla="*/ 4221332 w 7905681"/>
                  <a:gd name="connsiteY1751" fmla="*/ 4084134 h 4796589"/>
                  <a:gd name="connsiteX1752" fmla="*/ 4221332 w 7905681"/>
                  <a:gd name="connsiteY1752" fmla="*/ 4070524 h 4796589"/>
                  <a:gd name="connsiteX1753" fmla="*/ 4211993 w 7905681"/>
                  <a:gd name="connsiteY1753" fmla="*/ 4070523 h 4796589"/>
                  <a:gd name="connsiteX1754" fmla="*/ 4197991 w 7905681"/>
                  <a:gd name="connsiteY1754" fmla="*/ 4079597 h 4796589"/>
                  <a:gd name="connsiteX1755" fmla="*/ 4179313 w 7905681"/>
                  <a:gd name="connsiteY1755" fmla="*/ 4093208 h 4796589"/>
                  <a:gd name="connsiteX1756" fmla="*/ 4174634 w 7905681"/>
                  <a:gd name="connsiteY1756" fmla="*/ 4106835 h 4796589"/>
                  <a:gd name="connsiteX1757" fmla="*/ 4179313 w 7905681"/>
                  <a:gd name="connsiteY1757" fmla="*/ 4115909 h 4796589"/>
                  <a:gd name="connsiteX1758" fmla="*/ 4183974 w 7905681"/>
                  <a:gd name="connsiteY1758" fmla="*/ 4120447 h 4796589"/>
                  <a:gd name="connsiteX1759" fmla="*/ 4188651 w 7905681"/>
                  <a:gd name="connsiteY1759" fmla="*/ 4134057 h 4796589"/>
                  <a:gd name="connsiteX1760" fmla="*/ 4193312 w 7905681"/>
                  <a:gd name="connsiteY1760" fmla="*/ 4147668 h 4796589"/>
                  <a:gd name="connsiteX1761" fmla="*/ 4179313 w 7905681"/>
                  <a:gd name="connsiteY1761" fmla="*/ 4156742 h 4796589"/>
                  <a:gd name="connsiteX1762" fmla="*/ 4174634 w 7905681"/>
                  <a:gd name="connsiteY1762" fmla="*/ 4161279 h 4796589"/>
                  <a:gd name="connsiteX1763" fmla="*/ 4160633 w 7905681"/>
                  <a:gd name="connsiteY1763" fmla="*/ 4165816 h 4796589"/>
                  <a:gd name="connsiteX1764" fmla="*/ 4146614 w 7905681"/>
                  <a:gd name="connsiteY1764" fmla="*/ 4174907 h 4796589"/>
                  <a:gd name="connsiteX1765" fmla="*/ 4141953 w 7905681"/>
                  <a:gd name="connsiteY1765" fmla="*/ 4197592 h 4796589"/>
                  <a:gd name="connsiteX1766" fmla="*/ 4127935 w 7905681"/>
                  <a:gd name="connsiteY1766" fmla="*/ 4224814 h 4796589"/>
                  <a:gd name="connsiteX1767" fmla="*/ 4076575 w 7905681"/>
                  <a:gd name="connsiteY1767" fmla="*/ 4252052 h 4796589"/>
                  <a:gd name="connsiteX1768" fmla="*/ 4043895 w 7905681"/>
                  <a:gd name="connsiteY1768" fmla="*/ 4256590 h 4796589"/>
                  <a:gd name="connsiteX1769" fmla="*/ 4011198 w 7905681"/>
                  <a:gd name="connsiteY1769" fmla="*/ 4265663 h 4796589"/>
                  <a:gd name="connsiteX1770" fmla="*/ 3997197 w 7905681"/>
                  <a:gd name="connsiteY1770" fmla="*/ 4274738 h 4796589"/>
                  <a:gd name="connsiteX1771" fmla="*/ 3983178 w 7905681"/>
                  <a:gd name="connsiteY1771" fmla="*/ 4283811 h 4796589"/>
                  <a:gd name="connsiteX1772" fmla="*/ 3969177 w 7905681"/>
                  <a:gd name="connsiteY1772" fmla="*/ 4274738 h 4796589"/>
                  <a:gd name="connsiteX1773" fmla="*/ 3964500 w 7905681"/>
                  <a:gd name="connsiteY1773" fmla="*/ 4265663 h 4796589"/>
                  <a:gd name="connsiteX1774" fmla="*/ 3950498 w 7905681"/>
                  <a:gd name="connsiteY1774" fmla="*/ 4274738 h 4796589"/>
                  <a:gd name="connsiteX1775" fmla="*/ 3941158 w 7905681"/>
                  <a:gd name="connsiteY1775" fmla="*/ 4265663 h 4796589"/>
                  <a:gd name="connsiteX1776" fmla="*/ 3927140 w 7905681"/>
                  <a:gd name="connsiteY1776" fmla="*/ 4274737 h 4796589"/>
                  <a:gd name="connsiteX1777" fmla="*/ 3913139 w 7905681"/>
                  <a:gd name="connsiteY1777" fmla="*/ 4274737 h 4796589"/>
                  <a:gd name="connsiteX1778" fmla="*/ 3908461 w 7905681"/>
                  <a:gd name="connsiteY1778" fmla="*/ 4279274 h 4796589"/>
                  <a:gd name="connsiteX1779" fmla="*/ 3922479 w 7905681"/>
                  <a:gd name="connsiteY1779" fmla="*/ 4297422 h 4796589"/>
                  <a:gd name="connsiteX1780" fmla="*/ 3927140 w 7905681"/>
                  <a:gd name="connsiteY1780" fmla="*/ 4315570 h 4796589"/>
                  <a:gd name="connsiteX1781" fmla="*/ 3917800 w 7905681"/>
                  <a:gd name="connsiteY1781" fmla="*/ 4324644 h 4796589"/>
                  <a:gd name="connsiteX1782" fmla="*/ 3894459 w 7905681"/>
                  <a:gd name="connsiteY1782" fmla="*/ 4324644 h 4796589"/>
                  <a:gd name="connsiteX1783" fmla="*/ 3885119 w 7905681"/>
                  <a:gd name="connsiteY1783" fmla="*/ 4320107 h 4796589"/>
                  <a:gd name="connsiteX1784" fmla="*/ 3875780 w 7905681"/>
                  <a:gd name="connsiteY1784" fmla="*/ 4311033 h 4796589"/>
                  <a:gd name="connsiteX1785" fmla="*/ 3866440 w 7905681"/>
                  <a:gd name="connsiteY1785" fmla="*/ 4338271 h 4796589"/>
                  <a:gd name="connsiteX1786" fmla="*/ 3871119 w 7905681"/>
                  <a:gd name="connsiteY1786" fmla="*/ 4356419 h 4796589"/>
                  <a:gd name="connsiteX1787" fmla="*/ 3889780 w 7905681"/>
                  <a:gd name="connsiteY1787" fmla="*/ 4342808 h 4796589"/>
                  <a:gd name="connsiteX1788" fmla="*/ 3899121 w 7905681"/>
                  <a:gd name="connsiteY1788" fmla="*/ 4342808 h 4796589"/>
                  <a:gd name="connsiteX1789" fmla="*/ 3875780 w 7905681"/>
                  <a:gd name="connsiteY1789" fmla="*/ 4360956 h 4796589"/>
                  <a:gd name="connsiteX1790" fmla="*/ 3861779 w 7905681"/>
                  <a:gd name="connsiteY1790" fmla="*/ 4365492 h 4796589"/>
                  <a:gd name="connsiteX1791" fmla="*/ 3852439 w 7905681"/>
                  <a:gd name="connsiteY1791" fmla="*/ 4360956 h 4796589"/>
                  <a:gd name="connsiteX1792" fmla="*/ 3829081 w 7905681"/>
                  <a:gd name="connsiteY1792" fmla="*/ 4360955 h 4796589"/>
                  <a:gd name="connsiteX1793" fmla="*/ 3810402 w 7905681"/>
                  <a:gd name="connsiteY1793" fmla="*/ 4360956 h 4796589"/>
                  <a:gd name="connsiteX1794" fmla="*/ 3801062 w 7905681"/>
                  <a:gd name="connsiteY1794" fmla="*/ 4365493 h 4796589"/>
                  <a:gd name="connsiteX1795" fmla="*/ 3801061 w 7905681"/>
                  <a:gd name="connsiteY1795" fmla="*/ 4374567 h 4796589"/>
                  <a:gd name="connsiteX1796" fmla="*/ 3805740 w 7905681"/>
                  <a:gd name="connsiteY1796" fmla="*/ 4383640 h 4796589"/>
                  <a:gd name="connsiteX1797" fmla="*/ 3819742 w 7905681"/>
                  <a:gd name="connsiteY1797" fmla="*/ 4383640 h 4796589"/>
                  <a:gd name="connsiteX1798" fmla="*/ 3805741 w 7905681"/>
                  <a:gd name="connsiteY1798" fmla="*/ 4410879 h 4796589"/>
                  <a:gd name="connsiteX1799" fmla="*/ 3801062 w 7905681"/>
                  <a:gd name="connsiteY1799" fmla="*/ 4410879 h 4796589"/>
                  <a:gd name="connsiteX1800" fmla="*/ 3759042 w 7905681"/>
                  <a:gd name="connsiteY1800" fmla="*/ 4415416 h 4796589"/>
                  <a:gd name="connsiteX1801" fmla="*/ 3749703 w 7905681"/>
                  <a:gd name="connsiteY1801" fmla="*/ 4410879 h 4796589"/>
                  <a:gd name="connsiteX1802" fmla="*/ 3749703 w 7905681"/>
                  <a:gd name="connsiteY1802" fmla="*/ 4419954 h 4796589"/>
                  <a:gd name="connsiteX1803" fmla="*/ 3763704 w 7905681"/>
                  <a:gd name="connsiteY1803" fmla="*/ 4433564 h 4796589"/>
                  <a:gd name="connsiteX1804" fmla="*/ 3777722 w 7905681"/>
                  <a:gd name="connsiteY1804" fmla="*/ 4442638 h 4796589"/>
                  <a:gd name="connsiteX1805" fmla="*/ 3782383 w 7905681"/>
                  <a:gd name="connsiteY1805" fmla="*/ 4451713 h 4796589"/>
                  <a:gd name="connsiteX1806" fmla="*/ 3763704 w 7905681"/>
                  <a:gd name="connsiteY1806" fmla="*/ 4497098 h 4796589"/>
                  <a:gd name="connsiteX1807" fmla="*/ 3749703 w 7905681"/>
                  <a:gd name="connsiteY1807" fmla="*/ 4537931 h 4796589"/>
                  <a:gd name="connsiteX1808" fmla="*/ 3735685 w 7905681"/>
                  <a:gd name="connsiteY1808" fmla="*/ 4578780 h 4796589"/>
                  <a:gd name="connsiteX1809" fmla="*/ 3735685 w 7905681"/>
                  <a:gd name="connsiteY1809" fmla="*/ 4606002 h 4796589"/>
                  <a:gd name="connsiteX1810" fmla="*/ 3749703 w 7905681"/>
                  <a:gd name="connsiteY1810" fmla="*/ 4637761 h 4796589"/>
                  <a:gd name="connsiteX1811" fmla="*/ 3754364 w 7905681"/>
                  <a:gd name="connsiteY1811" fmla="*/ 4664999 h 4796589"/>
                  <a:gd name="connsiteX1812" fmla="*/ 3763704 w 7905681"/>
                  <a:gd name="connsiteY1812" fmla="*/ 4692222 h 4796589"/>
                  <a:gd name="connsiteX1813" fmla="*/ 3777722 w 7905681"/>
                  <a:gd name="connsiteY1813" fmla="*/ 4701296 h 4796589"/>
                  <a:gd name="connsiteX1814" fmla="*/ 3782383 w 7905681"/>
                  <a:gd name="connsiteY1814" fmla="*/ 4719460 h 4796589"/>
                  <a:gd name="connsiteX1815" fmla="*/ 3787061 w 7905681"/>
                  <a:gd name="connsiteY1815" fmla="*/ 4737607 h 4796589"/>
                  <a:gd name="connsiteX1816" fmla="*/ 3787063 w 7905681"/>
                  <a:gd name="connsiteY1816" fmla="*/ 4751219 h 4796589"/>
                  <a:gd name="connsiteX1817" fmla="*/ 3796400 w 7905681"/>
                  <a:gd name="connsiteY1817" fmla="*/ 4773904 h 4796589"/>
                  <a:gd name="connsiteX1818" fmla="*/ 3763704 w 7905681"/>
                  <a:gd name="connsiteY1818" fmla="*/ 4778440 h 4796589"/>
                  <a:gd name="connsiteX1819" fmla="*/ 3759042 w 7905681"/>
                  <a:gd name="connsiteY1819" fmla="*/ 4787514 h 4796589"/>
                  <a:gd name="connsiteX1820" fmla="*/ 3745024 w 7905681"/>
                  <a:gd name="connsiteY1820" fmla="*/ 4796589 h 4796589"/>
                  <a:gd name="connsiteX1821" fmla="*/ 3721684 w 7905681"/>
                  <a:gd name="connsiteY1821" fmla="*/ 4778440 h 4796589"/>
                  <a:gd name="connsiteX1822" fmla="*/ 3707665 w 7905681"/>
                  <a:gd name="connsiteY1822" fmla="*/ 4764830 h 4796589"/>
                  <a:gd name="connsiteX1823" fmla="*/ 3707665 w 7905681"/>
                  <a:gd name="connsiteY1823" fmla="*/ 4760292 h 4796589"/>
                  <a:gd name="connsiteX1824" fmla="*/ 3660983 w 7905681"/>
                  <a:gd name="connsiteY1824" fmla="*/ 4751218 h 4796589"/>
                  <a:gd name="connsiteX1825" fmla="*/ 3656306 w 7905681"/>
                  <a:gd name="connsiteY1825" fmla="*/ 4760293 h 4796589"/>
                  <a:gd name="connsiteX1826" fmla="*/ 3632964 w 7905681"/>
                  <a:gd name="connsiteY1826" fmla="*/ 4755756 h 4796589"/>
                  <a:gd name="connsiteX1827" fmla="*/ 3623626 w 7905681"/>
                  <a:gd name="connsiteY1827" fmla="*/ 4742144 h 4796589"/>
                  <a:gd name="connsiteX1828" fmla="*/ 3604947 w 7905681"/>
                  <a:gd name="connsiteY1828" fmla="*/ 4742144 h 4796589"/>
                  <a:gd name="connsiteX1829" fmla="*/ 3572247 w 7905681"/>
                  <a:gd name="connsiteY1829" fmla="*/ 4710370 h 4796589"/>
                  <a:gd name="connsiteX1830" fmla="*/ 3530229 w 7905681"/>
                  <a:gd name="connsiteY1830" fmla="*/ 4710368 h 4796589"/>
                  <a:gd name="connsiteX1831" fmla="*/ 3506887 w 7905681"/>
                  <a:gd name="connsiteY1831" fmla="*/ 4687685 h 4796589"/>
                  <a:gd name="connsiteX1832" fmla="*/ 3469529 w 7905681"/>
                  <a:gd name="connsiteY1832" fmla="*/ 4683148 h 4796589"/>
                  <a:gd name="connsiteX1833" fmla="*/ 3460189 w 7905681"/>
                  <a:gd name="connsiteY1833" fmla="*/ 4660462 h 4796589"/>
                  <a:gd name="connsiteX1834" fmla="*/ 3446171 w 7905681"/>
                  <a:gd name="connsiteY1834" fmla="*/ 4637761 h 4796589"/>
                  <a:gd name="connsiteX1835" fmla="*/ 3432169 w 7905681"/>
                  <a:gd name="connsiteY1835" fmla="*/ 4610539 h 4796589"/>
                  <a:gd name="connsiteX1836" fmla="*/ 3404150 w 7905681"/>
                  <a:gd name="connsiteY1836" fmla="*/ 4560616 h 4796589"/>
                  <a:gd name="connsiteX1837" fmla="*/ 3404151 w 7905681"/>
                  <a:gd name="connsiteY1837" fmla="*/ 4533394 h 4796589"/>
                  <a:gd name="connsiteX1838" fmla="*/ 3390132 w 7905681"/>
                  <a:gd name="connsiteY1838" fmla="*/ 4519783 h 4796589"/>
                  <a:gd name="connsiteX1839" fmla="*/ 3380792 w 7905681"/>
                  <a:gd name="connsiteY1839" fmla="*/ 4510709 h 4796589"/>
                  <a:gd name="connsiteX1840" fmla="*/ 3390132 w 7905681"/>
                  <a:gd name="connsiteY1840" fmla="*/ 4501635 h 4796589"/>
                  <a:gd name="connsiteX1841" fmla="*/ 3394811 w 7905681"/>
                  <a:gd name="connsiteY1841" fmla="*/ 4460786 h 4796589"/>
                  <a:gd name="connsiteX1842" fmla="*/ 3371454 w 7905681"/>
                  <a:gd name="connsiteY1842" fmla="*/ 4451712 h 4796589"/>
                  <a:gd name="connsiteX1843" fmla="*/ 3324772 w 7905681"/>
                  <a:gd name="connsiteY1843" fmla="*/ 4397252 h 4796589"/>
                  <a:gd name="connsiteX1844" fmla="*/ 3315432 w 7905681"/>
                  <a:gd name="connsiteY1844" fmla="*/ 4360956 h 4796589"/>
                  <a:gd name="connsiteX1845" fmla="*/ 3278073 w 7905681"/>
                  <a:gd name="connsiteY1845" fmla="*/ 4329181 h 4796589"/>
                  <a:gd name="connsiteX1846" fmla="*/ 3264055 w 7905681"/>
                  <a:gd name="connsiteY1846" fmla="*/ 4292885 h 4796589"/>
                  <a:gd name="connsiteX1847" fmla="*/ 3264054 w 7905681"/>
                  <a:gd name="connsiteY1847" fmla="*/ 4279275 h 4796589"/>
                  <a:gd name="connsiteX1848" fmla="*/ 3245374 w 7905681"/>
                  <a:gd name="connsiteY1848" fmla="*/ 4242962 h 4796589"/>
                  <a:gd name="connsiteX1849" fmla="*/ 3231375 w 7905681"/>
                  <a:gd name="connsiteY1849" fmla="*/ 4224813 h 4796589"/>
                  <a:gd name="connsiteX1850" fmla="*/ 3212695 w 7905681"/>
                  <a:gd name="connsiteY1850" fmla="*/ 4170353 h 4796589"/>
                  <a:gd name="connsiteX1851" fmla="*/ 3184675 w 7905681"/>
                  <a:gd name="connsiteY1851" fmla="*/ 4134057 h 4796589"/>
                  <a:gd name="connsiteX1852" fmla="*/ 3170676 w 7905681"/>
                  <a:gd name="connsiteY1852" fmla="*/ 4106835 h 4796589"/>
                  <a:gd name="connsiteX1853" fmla="*/ 3151996 w 7905681"/>
                  <a:gd name="connsiteY1853" fmla="*/ 4097761 h 4796589"/>
                  <a:gd name="connsiteX1854" fmla="*/ 3128637 w 7905681"/>
                  <a:gd name="connsiteY1854" fmla="*/ 4075061 h 4796589"/>
                  <a:gd name="connsiteX1855" fmla="*/ 3119298 w 7905681"/>
                  <a:gd name="connsiteY1855" fmla="*/ 4075061 h 4796589"/>
                  <a:gd name="connsiteX1856" fmla="*/ 3105298 w 7905681"/>
                  <a:gd name="connsiteY1856" fmla="*/ 4047839 h 4796589"/>
                  <a:gd name="connsiteX1857" fmla="*/ 3091279 w 7905681"/>
                  <a:gd name="connsiteY1857" fmla="*/ 4038765 h 4796589"/>
                  <a:gd name="connsiteX1858" fmla="*/ 3053919 w 7905681"/>
                  <a:gd name="connsiteY1858" fmla="*/ 4034228 h 4796589"/>
                  <a:gd name="connsiteX1859" fmla="*/ 3039919 w 7905681"/>
                  <a:gd name="connsiteY1859" fmla="*/ 4034228 h 4796589"/>
                  <a:gd name="connsiteX1860" fmla="*/ 3011899 w 7905681"/>
                  <a:gd name="connsiteY1860" fmla="*/ 4029690 h 4796589"/>
                  <a:gd name="connsiteX1861" fmla="*/ 2988559 w 7905681"/>
                  <a:gd name="connsiteY1861" fmla="*/ 4020617 h 4796589"/>
                  <a:gd name="connsiteX1862" fmla="*/ 2965201 w 7905681"/>
                  <a:gd name="connsiteY1862" fmla="*/ 4020617 h 4796589"/>
                  <a:gd name="connsiteX1863" fmla="*/ 2946522 w 7905681"/>
                  <a:gd name="connsiteY1863" fmla="*/ 4025154 h 4796589"/>
                  <a:gd name="connsiteX1864" fmla="*/ 2913841 w 7905681"/>
                  <a:gd name="connsiteY1864" fmla="*/ 4029691 h 4796589"/>
                  <a:gd name="connsiteX1865" fmla="*/ 2890482 w 7905681"/>
                  <a:gd name="connsiteY1865" fmla="*/ 4056912 h 4796589"/>
                  <a:gd name="connsiteX1866" fmla="*/ 2881143 w 7905681"/>
                  <a:gd name="connsiteY1866" fmla="*/ 4079597 h 4796589"/>
                  <a:gd name="connsiteX1867" fmla="*/ 2871804 w 7905681"/>
                  <a:gd name="connsiteY1867" fmla="*/ 4097761 h 4796589"/>
                  <a:gd name="connsiteX1868" fmla="*/ 2871804 w 7905681"/>
                  <a:gd name="connsiteY1868" fmla="*/ 4120446 h 4796589"/>
                  <a:gd name="connsiteX1869" fmla="*/ 2857803 w 7905681"/>
                  <a:gd name="connsiteY1869" fmla="*/ 4124984 h 4796589"/>
                  <a:gd name="connsiteX1870" fmla="*/ 2848463 w 7905681"/>
                  <a:gd name="connsiteY1870" fmla="*/ 4134057 h 4796589"/>
                  <a:gd name="connsiteX1871" fmla="*/ 2834444 w 7905681"/>
                  <a:gd name="connsiteY1871" fmla="*/ 4147668 h 4796589"/>
                  <a:gd name="connsiteX1872" fmla="*/ 2825123 w 7905681"/>
                  <a:gd name="connsiteY1872" fmla="*/ 4165816 h 4796589"/>
                  <a:gd name="connsiteX1873" fmla="*/ 2806443 w 7905681"/>
                  <a:gd name="connsiteY1873" fmla="*/ 4165816 h 4796589"/>
                  <a:gd name="connsiteX1874" fmla="*/ 2783086 w 7905681"/>
                  <a:gd name="connsiteY1874" fmla="*/ 4156742 h 4796589"/>
                  <a:gd name="connsiteX1875" fmla="*/ 2769085 w 7905681"/>
                  <a:gd name="connsiteY1875" fmla="*/ 4152205 h 4796589"/>
                  <a:gd name="connsiteX1876" fmla="*/ 2736387 w 7905681"/>
                  <a:gd name="connsiteY1876" fmla="*/ 4129521 h 4796589"/>
                  <a:gd name="connsiteX1877" fmla="*/ 2708368 w 7905681"/>
                  <a:gd name="connsiteY1877" fmla="*/ 4115909 h 4796589"/>
                  <a:gd name="connsiteX1878" fmla="*/ 2689688 w 7905681"/>
                  <a:gd name="connsiteY1878" fmla="*/ 4102299 h 4796589"/>
                  <a:gd name="connsiteX1879" fmla="*/ 2675687 w 7905681"/>
                  <a:gd name="connsiteY1879" fmla="*/ 4097761 h 4796589"/>
                  <a:gd name="connsiteX1880" fmla="*/ 2661669 w 7905681"/>
                  <a:gd name="connsiteY1880" fmla="*/ 4084135 h 4796589"/>
                  <a:gd name="connsiteX1881" fmla="*/ 2643008 w 7905681"/>
                  <a:gd name="connsiteY1881" fmla="*/ 4070523 h 4796589"/>
                  <a:gd name="connsiteX1882" fmla="*/ 2628988 w 7905681"/>
                  <a:gd name="connsiteY1882" fmla="*/ 4056913 h 4796589"/>
                  <a:gd name="connsiteX1883" fmla="*/ 2619648 w 7905681"/>
                  <a:gd name="connsiteY1883" fmla="*/ 4047839 h 4796589"/>
                  <a:gd name="connsiteX1884" fmla="*/ 2610309 w 7905681"/>
                  <a:gd name="connsiteY1884" fmla="*/ 4038765 h 4796589"/>
                  <a:gd name="connsiteX1885" fmla="*/ 2605648 w 7905681"/>
                  <a:gd name="connsiteY1885" fmla="*/ 4034228 h 4796589"/>
                  <a:gd name="connsiteX1886" fmla="*/ 2600970 w 7905681"/>
                  <a:gd name="connsiteY1886" fmla="*/ 4020617 h 4796589"/>
                  <a:gd name="connsiteX1887" fmla="*/ 2577629 w 7905681"/>
                  <a:gd name="connsiteY1887" fmla="*/ 3997915 h 4796589"/>
                  <a:gd name="connsiteX1888" fmla="*/ 2572950 w 7905681"/>
                  <a:gd name="connsiteY1888" fmla="*/ 3970693 h 4796589"/>
                  <a:gd name="connsiteX1889" fmla="*/ 2572951 w 7905681"/>
                  <a:gd name="connsiteY1889" fmla="*/ 3948008 h 4796589"/>
                  <a:gd name="connsiteX1890" fmla="*/ 2577629 w 7905681"/>
                  <a:gd name="connsiteY1890" fmla="*/ 3929845 h 4796589"/>
                  <a:gd name="connsiteX1891" fmla="*/ 2572950 w 7905681"/>
                  <a:gd name="connsiteY1891" fmla="*/ 3911695 h 4796589"/>
                  <a:gd name="connsiteX1892" fmla="*/ 2554271 w 7905681"/>
                  <a:gd name="connsiteY1892" fmla="*/ 3884475 h 4796589"/>
                  <a:gd name="connsiteX1893" fmla="*/ 2554270 w 7905681"/>
                  <a:gd name="connsiteY1893" fmla="*/ 3852699 h 4796589"/>
                  <a:gd name="connsiteX1894" fmla="*/ 2544932 w 7905681"/>
                  <a:gd name="connsiteY1894" fmla="*/ 3834551 h 4796589"/>
                  <a:gd name="connsiteX1895" fmla="*/ 2521591 w 7905681"/>
                  <a:gd name="connsiteY1895" fmla="*/ 3816403 h 4796589"/>
                  <a:gd name="connsiteX1896" fmla="*/ 2502911 w 7905681"/>
                  <a:gd name="connsiteY1896" fmla="*/ 3802793 h 4796589"/>
                  <a:gd name="connsiteX1897" fmla="*/ 2488892 w 7905681"/>
                  <a:gd name="connsiteY1897" fmla="*/ 3789181 h 4796589"/>
                  <a:gd name="connsiteX1898" fmla="*/ 2474892 w 7905681"/>
                  <a:gd name="connsiteY1898" fmla="*/ 3789181 h 4796589"/>
                  <a:gd name="connsiteX1899" fmla="*/ 2437533 w 7905681"/>
                  <a:gd name="connsiteY1899" fmla="*/ 3739257 h 4796589"/>
                  <a:gd name="connsiteX1900" fmla="*/ 2418852 w 7905681"/>
                  <a:gd name="connsiteY1900" fmla="*/ 3725647 h 4796589"/>
                  <a:gd name="connsiteX1901" fmla="*/ 2400175 w 7905681"/>
                  <a:gd name="connsiteY1901" fmla="*/ 3702945 h 4796589"/>
                  <a:gd name="connsiteX1902" fmla="*/ 2395513 w 7905681"/>
                  <a:gd name="connsiteY1902" fmla="*/ 3689335 h 4796589"/>
                  <a:gd name="connsiteX1903" fmla="*/ 2381494 w 7905681"/>
                  <a:gd name="connsiteY1903" fmla="*/ 3680261 h 4796589"/>
                  <a:gd name="connsiteX1904" fmla="*/ 2367493 w 7905681"/>
                  <a:gd name="connsiteY1904" fmla="*/ 3671187 h 4796589"/>
                  <a:gd name="connsiteX1905" fmla="*/ 2358155 w 7905681"/>
                  <a:gd name="connsiteY1905" fmla="*/ 3666650 h 4796589"/>
                  <a:gd name="connsiteX1906" fmla="*/ 2348815 w 7905681"/>
                  <a:gd name="connsiteY1906" fmla="*/ 3648502 h 4796589"/>
                  <a:gd name="connsiteX1907" fmla="*/ 2344136 w 7905681"/>
                  <a:gd name="connsiteY1907" fmla="*/ 3634892 h 4796589"/>
                  <a:gd name="connsiteX1908" fmla="*/ 2330135 w 7905681"/>
                  <a:gd name="connsiteY1908" fmla="*/ 3616727 h 4796589"/>
                  <a:gd name="connsiteX1909" fmla="*/ 2306777 w 7905681"/>
                  <a:gd name="connsiteY1909" fmla="*/ 3603115 h 4796589"/>
                  <a:gd name="connsiteX1910" fmla="*/ 2297454 w 7905681"/>
                  <a:gd name="connsiteY1910" fmla="*/ 3589505 h 4796589"/>
                  <a:gd name="connsiteX1911" fmla="*/ 2320795 w 7905681"/>
                  <a:gd name="connsiteY1911" fmla="*/ 3589505 h 4796589"/>
                  <a:gd name="connsiteX1912" fmla="*/ 2320795 w 7905681"/>
                  <a:gd name="connsiteY1912" fmla="*/ 3589504 h 4796589"/>
                  <a:gd name="connsiteX1913" fmla="*/ 2049969 w 7905681"/>
                  <a:gd name="connsiteY1913" fmla="*/ 3562277 h 4796589"/>
                  <a:gd name="connsiteX1914" fmla="*/ 2035960 w 7905681"/>
                  <a:gd name="connsiteY1914" fmla="*/ 3634892 h 4796589"/>
                  <a:gd name="connsiteX1915" fmla="*/ 1900573 w 7905681"/>
                  <a:gd name="connsiteY1915" fmla="*/ 3616738 h 4796589"/>
                  <a:gd name="connsiteX1916" fmla="*/ 1897405 w 7905681"/>
                  <a:gd name="connsiteY1916" fmla="*/ 3616738 h 4796589"/>
                  <a:gd name="connsiteX1917" fmla="*/ 1755267 w 7905681"/>
                  <a:gd name="connsiteY1917" fmla="*/ 3597479 h 4796589"/>
                  <a:gd name="connsiteX1918" fmla="*/ 1585482 w 7905681"/>
                  <a:gd name="connsiteY1918" fmla="*/ 3566668 h 4796589"/>
                  <a:gd name="connsiteX1919" fmla="*/ 1036655 w 7905681"/>
                  <a:gd name="connsiteY1919" fmla="*/ 3239305 h 4796589"/>
                  <a:gd name="connsiteX1920" fmla="*/ 1048493 w 7905681"/>
                  <a:gd name="connsiteY1920" fmla="*/ 3216202 h 4796589"/>
                  <a:gd name="connsiteX1921" fmla="*/ 1056393 w 7905681"/>
                  <a:gd name="connsiteY1921" fmla="*/ 3200796 h 4796589"/>
                  <a:gd name="connsiteX1922" fmla="*/ 1069720 w 7905681"/>
                  <a:gd name="connsiteY1922" fmla="*/ 3194297 h 4796589"/>
                  <a:gd name="connsiteX1923" fmla="*/ 1084465 w 7905681"/>
                  <a:gd name="connsiteY1923" fmla="*/ 3187106 h 4796589"/>
                  <a:gd name="connsiteX1924" fmla="*/ 1055329 w 7905681"/>
                  <a:gd name="connsiteY1924" fmla="*/ 3199244 h 4796589"/>
                  <a:gd name="connsiteX1925" fmla="*/ 1050659 w 7905681"/>
                  <a:gd name="connsiteY1925" fmla="*/ 3203786 h 4796589"/>
                  <a:gd name="connsiteX1926" fmla="*/ 686432 w 7905681"/>
                  <a:gd name="connsiteY1926" fmla="*/ 3158401 h 4796589"/>
                  <a:gd name="connsiteX1927" fmla="*/ 667750 w 7905681"/>
                  <a:gd name="connsiteY1927" fmla="*/ 3153857 h 4796589"/>
                  <a:gd name="connsiteX1928" fmla="*/ 653739 w 7905681"/>
                  <a:gd name="connsiteY1928" fmla="*/ 3122103 h 4796589"/>
                  <a:gd name="connsiteX1929" fmla="*/ 653739 w 7905681"/>
                  <a:gd name="connsiteY1929" fmla="*/ 3099401 h 4796589"/>
                  <a:gd name="connsiteX1930" fmla="*/ 667750 w 7905681"/>
                  <a:gd name="connsiteY1930" fmla="*/ 3063103 h 4796589"/>
                  <a:gd name="connsiteX1931" fmla="*/ 653739 w 7905681"/>
                  <a:gd name="connsiteY1931" fmla="*/ 3022261 h 4796589"/>
                  <a:gd name="connsiteX1932" fmla="*/ 635057 w 7905681"/>
                  <a:gd name="connsiteY1932" fmla="*/ 2999577 h 4796589"/>
                  <a:gd name="connsiteX1933" fmla="*/ 597704 w 7905681"/>
                  <a:gd name="connsiteY1933" fmla="*/ 2945120 h 4796589"/>
                  <a:gd name="connsiteX1934" fmla="*/ 565022 w 7905681"/>
                  <a:gd name="connsiteY1934" fmla="*/ 2908805 h 4796589"/>
                  <a:gd name="connsiteX1935" fmla="*/ 532329 w 7905681"/>
                  <a:gd name="connsiteY1935" fmla="*/ 2899735 h 4796589"/>
                  <a:gd name="connsiteX1936" fmla="*/ 522989 w 7905681"/>
                  <a:gd name="connsiteY1936" fmla="*/ 2881577 h 4796589"/>
                  <a:gd name="connsiteX1937" fmla="*/ 518318 w 7905681"/>
                  <a:gd name="connsiteY1937" fmla="*/ 2840736 h 4796589"/>
                  <a:gd name="connsiteX1938" fmla="*/ 462285 w 7905681"/>
                  <a:gd name="connsiteY1938" fmla="*/ 2827122 h 4796589"/>
                  <a:gd name="connsiteX1939" fmla="*/ 424932 w 7905681"/>
                  <a:gd name="connsiteY1939" fmla="*/ 2795367 h 4796589"/>
                  <a:gd name="connsiteX1940" fmla="*/ 396910 w 7905681"/>
                  <a:gd name="connsiteY1940" fmla="*/ 2749981 h 4796589"/>
                  <a:gd name="connsiteX1941" fmla="*/ 382899 w 7905681"/>
                  <a:gd name="connsiteY1941" fmla="*/ 2736367 h 4796589"/>
                  <a:gd name="connsiteX1942" fmla="*/ 340876 w 7905681"/>
                  <a:gd name="connsiteY1942" fmla="*/ 2722753 h 4796589"/>
                  <a:gd name="connsiteX1943" fmla="*/ 312863 w 7905681"/>
                  <a:gd name="connsiteY1943" fmla="*/ 2704613 h 4796589"/>
                  <a:gd name="connsiteX1944" fmla="*/ 275500 w 7905681"/>
                  <a:gd name="connsiteY1944" fmla="*/ 2690998 h 4796589"/>
                  <a:gd name="connsiteX1945" fmla="*/ 233478 w 7905681"/>
                  <a:gd name="connsiteY1945" fmla="*/ 2668296 h 4796589"/>
                  <a:gd name="connsiteX1946" fmla="*/ 238148 w 7905681"/>
                  <a:gd name="connsiteY1946" fmla="*/ 2645612 h 4796589"/>
                  <a:gd name="connsiteX1947" fmla="*/ 242819 w 7905681"/>
                  <a:gd name="connsiteY1947" fmla="*/ 2618384 h 4796589"/>
                  <a:gd name="connsiteX1948" fmla="*/ 247489 w 7905681"/>
                  <a:gd name="connsiteY1948" fmla="*/ 2577541 h 4796589"/>
                  <a:gd name="connsiteX1949" fmla="*/ 247489 w 7905681"/>
                  <a:gd name="connsiteY1949" fmla="*/ 2559384 h 4796589"/>
                  <a:gd name="connsiteX1950" fmla="*/ 242819 w 7905681"/>
                  <a:gd name="connsiteY1950" fmla="*/ 2545772 h 4796589"/>
                  <a:gd name="connsiteX1951" fmla="*/ 233478 w 7905681"/>
                  <a:gd name="connsiteY1951" fmla="*/ 2536700 h 4796589"/>
                  <a:gd name="connsiteX1952" fmla="*/ 233478 w 7905681"/>
                  <a:gd name="connsiteY1952" fmla="*/ 2527629 h 4796589"/>
                  <a:gd name="connsiteX1953" fmla="*/ 233478 w 7905681"/>
                  <a:gd name="connsiteY1953" fmla="*/ 2514015 h 4796589"/>
                  <a:gd name="connsiteX1954" fmla="*/ 233478 w 7905681"/>
                  <a:gd name="connsiteY1954" fmla="*/ 2491314 h 4796589"/>
                  <a:gd name="connsiteX1955" fmla="*/ 224137 w 7905681"/>
                  <a:gd name="connsiteY1955" fmla="*/ 2486787 h 4796589"/>
                  <a:gd name="connsiteX1956" fmla="*/ 210126 w 7905681"/>
                  <a:gd name="connsiteY1956" fmla="*/ 2455017 h 4796589"/>
                  <a:gd name="connsiteX1957" fmla="*/ 196115 w 7905681"/>
                  <a:gd name="connsiteY1957" fmla="*/ 2432331 h 4796589"/>
                  <a:gd name="connsiteX1958" fmla="*/ 186784 w 7905681"/>
                  <a:gd name="connsiteY1958" fmla="*/ 2400560 h 4796589"/>
                  <a:gd name="connsiteX1959" fmla="*/ 163433 w 7905681"/>
                  <a:gd name="connsiteY1959" fmla="*/ 2368804 h 4796589"/>
                  <a:gd name="connsiteX1960" fmla="*/ 158762 w 7905681"/>
                  <a:gd name="connsiteY1960" fmla="*/ 2341576 h 4796589"/>
                  <a:gd name="connsiteX1961" fmla="*/ 135411 w 7905681"/>
                  <a:gd name="connsiteY1961" fmla="*/ 2305263 h 4796589"/>
                  <a:gd name="connsiteX1962" fmla="*/ 130740 w 7905681"/>
                  <a:gd name="connsiteY1962" fmla="*/ 2291648 h 4796589"/>
                  <a:gd name="connsiteX1963" fmla="*/ 130739 w 7905681"/>
                  <a:gd name="connsiteY1963" fmla="*/ 2246280 h 4796589"/>
                  <a:gd name="connsiteX1964" fmla="*/ 144751 w 7905681"/>
                  <a:gd name="connsiteY1964" fmla="*/ 2246279 h 4796589"/>
                  <a:gd name="connsiteX1965" fmla="*/ 158762 w 7905681"/>
                  <a:gd name="connsiteY1965" fmla="*/ 2241736 h 4796589"/>
                  <a:gd name="connsiteX1966" fmla="*/ 163433 w 7905681"/>
                  <a:gd name="connsiteY1966" fmla="*/ 2223578 h 4796589"/>
                  <a:gd name="connsiteX1967" fmla="*/ 163433 w 7905681"/>
                  <a:gd name="connsiteY1967" fmla="*/ 2205438 h 4796589"/>
                  <a:gd name="connsiteX1968" fmla="*/ 158762 w 7905681"/>
                  <a:gd name="connsiteY1968" fmla="*/ 2182736 h 4796589"/>
                  <a:gd name="connsiteX1969" fmla="*/ 140080 w 7905681"/>
                  <a:gd name="connsiteY1969" fmla="*/ 2169123 h 4796589"/>
                  <a:gd name="connsiteX1970" fmla="*/ 121408 w 7905681"/>
                  <a:gd name="connsiteY1970" fmla="*/ 2155508 h 4796589"/>
                  <a:gd name="connsiteX1971" fmla="*/ 107398 w 7905681"/>
                  <a:gd name="connsiteY1971" fmla="*/ 2132823 h 4796589"/>
                  <a:gd name="connsiteX1972" fmla="*/ 107398 w 7905681"/>
                  <a:gd name="connsiteY1972" fmla="*/ 2110138 h 4796589"/>
                  <a:gd name="connsiteX1973" fmla="*/ 107398 w 7905681"/>
                  <a:gd name="connsiteY1973" fmla="*/ 2069297 h 4796589"/>
                  <a:gd name="connsiteX1974" fmla="*/ 107398 w 7905681"/>
                  <a:gd name="connsiteY1974" fmla="*/ 2042069 h 4796589"/>
                  <a:gd name="connsiteX1975" fmla="*/ 112069 w 7905681"/>
                  <a:gd name="connsiteY1975" fmla="*/ 2032983 h 4796589"/>
                  <a:gd name="connsiteX1976" fmla="*/ 116739 w 7905681"/>
                  <a:gd name="connsiteY1976" fmla="*/ 2014842 h 4796589"/>
                  <a:gd name="connsiteX1977" fmla="*/ 130740 w 7905681"/>
                  <a:gd name="connsiteY1977" fmla="*/ 2019369 h 4796589"/>
                  <a:gd name="connsiteX1978" fmla="*/ 135411 w 7905681"/>
                  <a:gd name="connsiteY1978" fmla="*/ 2023913 h 4796589"/>
                  <a:gd name="connsiteX1979" fmla="*/ 135411 w 7905681"/>
                  <a:gd name="connsiteY1979" fmla="*/ 2028454 h 4796589"/>
                  <a:gd name="connsiteX1980" fmla="*/ 135411 w 7905681"/>
                  <a:gd name="connsiteY1980" fmla="*/ 2046597 h 4796589"/>
                  <a:gd name="connsiteX1981" fmla="*/ 140080 w 7905681"/>
                  <a:gd name="connsiteY1981" fmla="*/ 2055684 h 4796589"/>
                  <a:gd name="connsiteX1982" fmla="*/ 154092 w 7905681"/>
                  <a:gd name="connsiteY1982" fmla="*/ 2064754 h 4796589"/>
                  <a:gd name="connsiteX1983" fmla="*/ 158762 w 7905681"/>
                  <a:gd name="connsiteY1983" fmla="*/ 2064753 h 4796589"/>
                  <a:gd name="connsiteX1984" fmla="*/ 163433 w 7905681"/>
                  <a:gd name="connsiteY1984" fmla="*/ 2032982 h 4796589"/>
                  <a:gd name="connsiteX1985" fmla="*/ 154092 w 7905681"/>
                  <a:gd name="connsiteY1985" fmla="*/ 2019369 h 4796589"/>
                  <a:gd name="connsiteX1986" fmla="*/ 154092 w 7905681"/>
                  <a:gd name="connsiteY1986" fmla="*/ 1987613 h 4796589"/>
                  <a:gd name="connsiteX1987" fmla="*/ 154092 w 7905681"/>
                  <a:gd name="connsiteY1987" fmla="*/ 1978543 h 4796589"/>
                  <a:gd name="connsiteX1988" fmla="*/ 163432 w 7905681"/>
                  <a:gd name="connsiteY1988" fmla="*/ 1974000 h 4796589"/>
                  <a:gd name="connsiteX1989" fmla="*/ 177442 w 7905681"/>
                  <a:gd name="connsiteY1989" fmla="*/ 1978544 h 4796589"/>
                  <a:gd name="connsiteX1990" fmla="*/ 186784 w 7905681"/>
                  <a:gd name="connsiteY1990" fmla="*/ 1983070 h 4796589"/>
                  <a:gd name="connsiteX1991" fmla="*/ 205455 w 7905681"/>
                  <a:gd name="connsiteY1991" fmla="*/ 1987614 h 4796589"/>
                  <a:gd name="connsiteX1992" fmla="*/ 210126 w 7905681"/>
                  <a:gd name="connsiteY1992" fmla="*/ 1987613 h 4796589"/>
                  <a:gd name="connsiteX1993" fmla="*/ 228807 w 7905681"/>
                  <a:gd name="connsiteY1993" fmla="*/ 1996685 h 4796589"/>
                  <a:gd name="connsiteX1994" fmla="*/ 238148 w 7905681"/>
                  <a:gd name="connsiteY1994" fmla="*/ 2001226 h 4796589"/>
                  <a:gd name="connsiteX1995" fmla="*/ 247489 w 7905681"/>
                  <a:gd name="connsiteY1995" fmla="*/ 1992156 h 4796589"/>
                  <a:gd name="connsiteX1996" fmla="*/ 238148 w 7905681"/>
                  <a:gd name="connsiteY1996" fmla="*/ 1987614 h 4796589"/>
                  <a:gd name="connsiteX1997" fmla="*/ 224135 w 7905681"/>
                  <a:gd name="connsiteY1997" fmla="*/ 1983070 h 4796589"/>
                  <a:gd name="connsiteX1998" fmla="*/ 205456 w 7905681"/>
                  <a:gd name="connsiteY1998" fmla="*/ 1964929 h 4796589"/>
                  <a:gd name="connsiteX1999" fmla="*/ 172773 w 7905681"/>
                  <a:gd name="connsiteY1999" fmla="*/ 1964929 h 4796589"/>
                  <a:gd name="connsiteX2000" fmla="*/ 158762 w 7905681"/>
                  <a:gd name="connsiteY2000" fmla="*/ 1951315 h 4796589"/>
                  <a:gd name="connsiteX2001" fmla="*/ 135411 w 7905681"/>
                  <a:gd name="connsiteY2001" fmla="*/ 1955842 h 4796589"/>
                  <a:gd name="connsiteX2002" fmla="*/ 135411 w 7905681"/>
                  <a:gd name="connsiteY2002" fmla="*/ 1978544 h 4796589"/>
                  <a:gd name="connsiteX2003" fmla="*/ 126079 w 7905681"/>
                  <a:gd name="connsiteY2003" fmla="*/ 1996685 h 4796589"/>
                  <a:gd name="connsiteX2004" fmla="*/ 112069 w 7905681"/>
                  <a:gd name="connsiteY2004" fmla="*/ 1992156 h 4796589"/>
                  <a:gd name="connsiteX2005" fmla="*/ 107398 w 7905681"/>
                  <a:gd name="connsiteY2005" fmla="*/ 1983069 h 4796589"/>
                  <a:gd name="connsiteX2006" fmla="*/ 93387 w 7905681"/>
                  <a:gd name="connsiteY2006" fmla="*/ 1964929 h 4796589"/>
                  <a:gd name="connsiteX2007" fmla="*/ 84046 w 7905681"/>
                  <a:gd name="connsiteY2007" fmla="*/ 1951316 h 4796589"/>
                  <a:gd name="connsiteX2008" fmla="*/ 65365 w 7905681"/>
                  <a:gd name="connsiteY2008" fmla="*/ 1951316 h 4796589"/>
                  <a:gd name="connsiteX2009" fmla="*/ 65365 w 7905681"/>
                  <a:gd name="connsiteY2009" fmla="*/ 1937700 h 4796589"/>
                  <a:gd name="connsiteX2010" fmla="*/ 74706 w 7905681"/>
                  <a:gd name="connsiteY2010" fmla="*/ 1928614 h 4796589"/>
                  <a:gd name="connsiteX2011" fmla="*/ 79375 w 7905681"/>
                  <a:gd name="connsiteY2011" fmla="*/ 1914998 h 4796589"/>
                  <a:gd name="connsiteX2012" fmla="*/ 79375 w 7905681"/>
                  <a:gd name="connsiteY2012" fmla="*/ 1892315 h 4796589"/>
                  <a:gd name="connsiteX2013" fmla="*/ 70035 w 7905681"/>
                  <a:gd name="connsiteY2013" fmla="*/ 1878701 h 4796589"/>
                  <a:gd name="connsiteX2014" fmla="*/ 51364 w 7905681"/>
                  <a:gd name="connsiteY2014" fmla="*/ 1842404 h 4796589"/>
                  <a:gd name="connsiteX2015" fmla="*/ 32682 w 7905681"/>
                  <a:gd name="connsiteY2015" fmla="*/ 1787947 h 4796589"/>
                  <a:gd name="connsiteX2016" fmla="*/ 14001 w 7905681"/>
                  <a:gd name="connsiteY2016" fmla="*/ 1756175 h 4796589"/>
                  <a:gd name="connsiteX2017" fmla="*/ 9331 w 7905681"/>
                  <a:gd name="connsiteY2017" fmla="*/ 1738019 h 4796589"/>
                  <a:gd name="connsiteX2018" fmla="*/ 18672 w 7905681"/>
                  <a:gd name="connsiteY2018" fmla="*/ 1728947 h 4796589"/>
                  <a:gd name="connsiteX2019" fmla="*/ 23342 w 7905681"/>
                  <a:gd name="connsiteY2019" fmla="*/ 1715334 h 4796589"/>
                  <a:gd name="connsiteX2020" fmla="*/ 23342 w 7905681"/>
                  <a:gd name="connsiteY2020" fmla="*/ 1683563 h 4796589"/>
                  <a:gd name="connsiteX2021" fmla="*/ 28013 w 7905681"/>
                  <a:gd name="connsiteY2021" fmla="*/ 1656334 h 4796589"/>
                  <a:gd name="connsiteX2022" fmla="*/ 42023 w 7905681"/>
                  <a:gd name="connsiteY2022" fmla="*/ 1629106 h 4796589"/>
                  <a:gd name="connsiteX2023" fmla="*/ 42023 w 7905681"/>
                  <a:gd name="connsiteY2023" fmla="*/ 1592807 h 4796589"/>
                  <a:gd name="connsiteX2024" fmla="*/ 37352 w 7905681"/>
                  <a:gd name="connsiteY2024" fmla="*/ 1570122 h 4796589"/>
                  <a:gd name="connsiteX2025" fmla="*/ 32682 w 7905681"/>
                  <a:gd name="connsiteY2025" fmla="*/ 1551966 h 4796589"/>
                  <a:gd name="connsiteX2026" fmla="*/ 14001 w 7905681"/>
                  <a:gd name="connsiteY2026" fmla="*/ 1524738 h 4796589"/>
                  <a:gd name="connsiteX2027" fmla="*/ 4660 w 7905681"/>
                  <a:gd name="connsiteY2027" fmla="*/ 1506597 h 4796589"/>
                  <a:gd name="connsiteX2028" fmla="*/ 0 w 7905681"/>
                  <a:gd name="connsiteY2028" fmla="*/ 1483895 h 4796589"/>
                  <a:gd name="connsiteX2029" fmla="*/ 0 w 7905681"/>
                  <a:gd name="connsiteY2029" fmla="*/ 1465754 h 4796589"/>
                  <a:gd name="connsiteX2030" fmla="*/ 4660 w 7905681"/>
                  <a:gd name="connsiteY2030" fmla="*/ 1443054 h 4796589"/>
                  <a:gd name="connsiteX2031" fmla="*/ 9331 w 7905681"/>
                  <a:gd name="connsiteY2031" fmla="*/ 1433984 h 4796589"/>
                  <a:gd name="connsiteX2032" fmla="*/ 32682 w 7905681"/>
                  <a:gd name="connsiteY2032" fmla="*/ 1411299 h 4796589"/>
                  <a:gd name="connsiteX2033" fmla="*/ 60705 w 7905681"/>
                  <a:gd name="connsiteY2033" fmla="*/ 1388598 h 4796589"/>
                  <a:gd name="connsiteX2034" fmla="*/ 79375 w 7905681"/>
                  <a:gd name="connsiteY2034" fmla="*/ 1365912 h 4796589"/>
                  <a:gd name="connsiteX2035" fmla="*/ 79375 w 7905681"/>
                  <a:gd name="connsiteY2035" fmla="*/ 1338685 h 4796589"/>
                  <a:gd name="connsiteX2036" fmla="*/ 79374 w 7905681"/>
                  <a:gd name="connsiteY2036" fmla="*/ 1334142 h 4796589"/>
                  <a:gd name="connsiteX2037" fmla="*/ 88716 w 7905681"/>
                  <a:gd name="connsiteY2037" fmla="*/ 1320526 h 4796589"/>
                  <a:gd name="connsiteX2038" fmla="*/ 102728 w 7905681"/>
                  <a:gd name="connsiteY2038" fmla="*/ 1297844 h 4796589"/>
                  <a:gd name="connsiteX2039" fmla="*/ 107398 w 7905681"/>
                  <a:gd name="connsiteY2039" fmla="*/ 1279686 h 4796589"/>
                  <a:gd name="connsiteX2040" fmla="*/ 107398 w 7905681"/>
                  <a:gd name="connsiteY2040" fmla="*/ 1238844 h 4796589"/>
                  <a:gd name="connsiteX2041" fmla="*/ 107398 w 7905681"/>
                  <a:gd name="connsiteY2041" fmla="*/ 1225229 h 4796589"/>
                  <a:gd name="connsiteX2042" fmla="*/ 107398 w 7905681"/>
                  <a:gd name="connsiteY2042" fmla="*/ 1207089 h 4796589"/>
                  <a:gd name="connsiteX2043" fmla="*/ 116739 w 7905681"/>
                  <a:gd name="connsiteY2043" fmla="*/ 1202544 h 4796589"/>
                  <a:gd name="connsiteX2044" fmla="*/ 120807 w 7905681"/>
                  <a:gd name="connsiteY2044" fmla="*/ 1186738 h 4796589"/>
                  <a:gd name="connsiteX2045" fmla="*/ 119265 w 7905681"/>
                  <a:gd name="connsiteY2045" fmla="*/ 1186310 h 4796589"/>
                  <a:gd name="connsiteX2046" fmla="*/ 115315 w 7905681"/>
                  <a:gd name="connsiteY2046" fmla="*/ 1174787 h 4796589"/>
                  <a:gd name="connsiteX2047" fmla="*/ 107403 w 7905681"/>
                  <a:gd name="connsiteY2047" fmla="*/ 1163262 h 4796589"/>
                  <a:gd name="connsiteX2048" fmla="*/ 107403 w 7905681"/>
                  <a:gd name="connsiteY2048" fmla="*/ 1144048 h 4796589"/>
                  <a:gd name="connsiteX2049" fmla="*/ 111353 w 7905681"/>
                  <a:gd name="connsiteY2049" fmla="*/ 1113310 h 4796589"/>
                  <a:gd name="connsiteX2050" fmla="*/ 111354 w 7905681"/>
                  <a:gd name="connsiteY2050" fmla="*/ 1097933 h 4796589"/>
                  <a:gd name="connsiteX2051" fmla="*/ 119264 w 7905681"/>
                  <a:gd name="connsiteY2051" fmla="*/ 1094097 h 4796589"/>
                  <a:gd name="connsiteX2052" fmla="*/ 123227 w 7905681"/>
                  <a:gd name="connsiteY2052" fmla="*/ 1078728 h 4796589"/>
                  <a:gd name="connsiteX2053" fmla="*/ 127188 w 7905681"/>
                  <a:gd name="connsiteY2053" fmla="*/ 1074883 h 4796589"/>
                  <a:gd name="connsiteX2054" fmla="*/ 127188 w 7905681"/>
                  <a:gd name="connsiteY2054" fmla="*/ 1067194 h 4796589"/>
                  <a:gd name="connsiteX2055" fmla="*/ 127188 w 7905681"/>
                  <a:gd name="connsiteY2055" fmla="*/ 1059513 h 4796589"/>
                  <a:gd name="connsiteX2056" fmla="*/ 119265 w 7905681"/>
                  <a:gd name="connsiteY2056" fmla="*/ 1028776 h 4796589"/>
                  <a:gd name="connsiteX2057" fmla="*/ 127188 w 7905681"/>
                  <a:gd name="connsiteY2057" fmla="*/ 1013397 h 4796589"/>
                  <a:gd name="connsiteX2058" fmla="*/ 150923 w 7905681"/>
                  <a:gd name="connsiteY2058" fmla="*/ 986502 h 4796589"/>
                  <a:gd name="connsiteX2059" fmla="*/ 162796 w 7905681"/>
                  <a:gd name="connsiteY2059" fmla="*/ 967290 h 4796589"/>
                  <a:gd name="connsiteX2060" fmla="*/ 166758 w 7905681"/>
                  <a:gd name="connsiteY2060" fmla="*/ 955765 h 4796589"/>
                  <a:gd name="connsiteX2061" fmla="*/ 178620 w 7905681"/>
                  <a:gd name="connsiteY2061" fmla="*/ 944241 h 4796589"/>
                  <a:gd name="connsiteX2062" fmla="*/ 194453 w 7905681"/>
                  <a:gd name="connsiteY2062" fmla="*/ 921182 h 4796589"/>
                  <a:gd name="connsiteX2063" fmla="*/ 202366 w 7905681"/>
                  <a:gd name="connsiteY2063" fmla="*/ 905812 h 4796589"/>
                  <a:gd name="connsiteX2064" fmla="*/ 226111 w 7905681"/>
                  <a:gd name="connsiteY2064" fmla="*/ 871229 h 4796589"/>
                  <a:gd name="connsiteX2065" fmla="*/ 245896 w 7905681"/>
                  <a:gd name="connsiteY2065" fmla="*/ 821278 h 4796589"/>
                  <a:gd name="connsiteX2066" fmla="*/ 265681 w 7905681"/>
                  <a:gd name="connsiteY2066" fmla="*/ 771327 h 4796589"/>
                  <a:gd name="connsiteX2067" fmla="*/ 293378 w 7905681"/>
                  <a:gd name="connsiteY2067" fmla="*/ 702160 h 4796589"/>
                  <a:gd name="connsiteX2068" fmla="*/ 317123 w 7905681"/>
                  <a:gd name="connsiteY2068" fmla="*/ 656053 h 4796589"/>
                  <a:gd name="connsiteX2069" fmla="*/ 325035 w 7905681"/>
                  <a:gd name="connsiteY2069" fmla="*/ 636839 h 4796589"/>
                  <a:gd name="connsiteX2070" fmla="*/ 336908 w 7905681"/>
                  <a:gd name="connsiteY2070" fmla="*/ 609944 h 4796589"/>
                  <a:gd name="connsiteX2071" fmla="*/ 344820 w 7905681"/>
                  <a:gd name="connsiteY2071" fmla="*/ 590731 h 4796589"/>
                  <a:gd name="connsiteX2072" fmla="*/ 356693 w 7905681"/>
                  <a:gd name="connsiteY2072" fmla="*/ 571519 h 4796589"/>
                  <a:gd name="connsiteX2073" fmla="*/ 360653 w 7905681"/>
                  <a:gd name="connsiteY2073" fmla="*/ 552305 h 4796589"/>
                  <a:gd name="connsiteX2074" fmla="*/ 356693 w 7905681"/>
                  <a:gd name="connsiteY2074" fmla="*/ 529245 h 4796589"/>
                  <a:gd name="connsiteX2075" fmla="*/ 376477 w 7905681"/>
                  <a:gd name="connsiteY2075" fmla="*/ 494672 h 4796589"/>
                  <a:gd name="connsiteX2076" fmla="*/ 384389 w 7905681"/>
                  <a:gd name="connsiteY2076" fmla="*/ 471615 h 4796589"/>
                  <a:gd name="connsiteX2077" fmla="*/ 384389 w 7905681"/>
                  <a:gd name="connsiteY2077" fmla="*/ 444720 h 4796589"/>
                  <a:gd name="connsiteX2078" fmla="*/ 400223 w 7905681"/>
                  <a:gd name="connsiteY2078" fmla="*/ 456243 h 4796589"/>
                  <a:gd name="connsiteX2079" fmla="*/ 401874 w 7905681"/>
                  <a:gd name="connsiteY2079" fmla="*/ 456513 h 4796589"/>
                  <a:gd name="connsiteX2080" fmla="*/ 389549 w 7905681"/>
                  <a:gd name="connsiteY2080" fmla="*/ 447498 h 4796589"/>
                  <a:gd name="connsiteX2081" fmla="*/ 387579 w 7905681"/>
                  <a:gd name="connsiteY2081" fmla="*/ 446056 h 4796589"/>
                  <a:gd name="connsiteX2082" fmla="*/ 391514 w 7905681"/>
                  <a:gd name="connsiteY2082" fmla="*/ 419138 h 4796589"/>
                  <a:gd name="connsiteX2083" fmla="*/ 399401 w 7905681"/>
                  <a:gd name="connsiteY2083" fmla="*/ 396064 h 4796589"/>
                  <a:gd name="connsiteX2084" fmla="*/ 403344 w 7905681"/>
                  <a:gd name="connsiteY2084" fmla="*/ 392222 h 4796589"/>
                  <a:gd name="connsiteX2085" fmla="*/ 407287 w 7905681"/>
                  <a:gd name="connsiteY2085" fmla="*/ 403753 h 4796589"/>
                  <a:gd name="connsiteX2086" fmla="*/ 411231 w 7905681"/>
                  <a:gd name="connsiteY2086" fmla="*/ 407602 h 4796589"/>
                  <a:gd name="connsiteX2087" fmla="*/ 415174 w 7905681"/>
                  <a:gd name="connsiteY2087" fmla="*/ 403752 h 4796589"/>
                  <a:gd name="connsiteX2088" fmla="*/ 415174 w 7905681"/>
                  <a:gd name="connsiteY2088" fmla="*/ 388375 h 4796589"/>
                  <a:gd name="connsiteX2089" fmla="*/ 430948 w 7905681"/>
                  <a:gd name="connsiteY2089" fmla="*/ 380683 h 4796589"/>
                  <a:gd name="connsiteX2090" fmla="*/ 430948 w 7905681"/>
                  <a:gd name="connsiteY2090" fmla="*/ 376837 h 4796589"/>
                  <a:gd name="connsiteX2091" fmla="*/ 423062 w 7905681"/>
                  <a:gd name="connsiteY2091" fmla="*/ 369147 h 4796589"/>
                  <a:gd name="connsiteX2092" fmla="*/ 419118 w 7905681"/>
                  <a:gd name="connsiteY2092" fmla="*/ 365306 h 4796589"/>
                  <a:gd name="connsiteX2093" fmla="*/ 415174 w 7905681"/>
                  <a:gd name="connsiteY2093" fmla="*/ 338381 h 4796589"/>
                  <a:gd name="connsiteX2094" fmla="*/ 442771 w 7905681"/>
                  <a:gd name="connsiteY2094" fmla="*/ 334539 h 4796589"/>
                  <a:gd name="connsiteX2095" fmla="*/ 450656 w 7905681"/>
                  <a:gd name="connsiteY2095" fmla="*/ 326851 h 4796589"/>
                  <a:gd name="connsiteX2096" fmla="*/ 427005 w 7905681"/>
                  <a:gd name="connsiteY2096" fmla="*/ 307623 h 4796589"/>
                  <a:gd name="connsiteX2097" fmla="*/ 419118 w 7905681"/>
                  <a:gd name="connsiteY2097" fmla="*/ 299933 h 4796589"/>
                  <a:gd name="connsiteX2098" fmla="*/ 411231 w 7905681"/>
                  <a:gd name="connsiteY2098" fmla="*/ 246099 h 4796589"/>
                  <a:gd name="connsiteX2099" fmla="*/ 411231 w 7905681"/>
                  <a:gd name="connsiteY2099" fmla="*/ 230715 h 4796589"/>
                  <a:gd name="connsiteX2100" fmla="*/ 419118 w 7905681"/>
                  <a:gd name="connsiteY2100" fmla="*/ 226873 h 4796589"/>
                  <a:gd name="connsiteX2101" fmla="*/ 419118 w 7905681"/>
                  <a:gd name="connsiteY2101" fmla="*/ 157654 h 4796589"/>
                  <a:gd name="connsiteX2102" fmla="*/ 399401 w 7905681"/>
                  <a:gd name="connsiteY2102" fmla="*/ 142273 h 4796589"/>
                  <a:gd name="connsiteX2103" fmla="*/ 399401 w 7905681"/>
                  <a:gd name="connsiteY2103" fmla="*/ 88441 h 4796589"/>
                  <a:gd name="connsiteX2104" fmla="*/ 419118 w 7905681"/>
                  <a:gd name="connsiteY2104" fmla="*/ 65365 h 4796589"/>
                  <a:gd name="connsiteX2105" fmla="*/ 427005 w 7905681"/>
                  <a:gd name="connsiteY2105" fmla="*/ 38449 h 4796589"/>
                  <a:gd name="connsiteX2106" fmla="*/ 470374 w 7905681"/>
                  <a:gd name="connsiteY2106" fmla="*/ 80750 h 4796589"/>
                  <a:gd name="connsiteX2107" fmla="*/ 517688 w 7905681"/>
                  <a:gd name="connsiteY2107" fmla="*/ 115357 h 4796589"/>
                  <a:gd name="connsiteX2108" fmla="*/ 553170 w 7905681"/>
                  <a:gd name="connsiteY2108" fmla="*/ 130735 h 4796589"/>
                  <a:gd name="connsiteX2109" fmla="*/ 580774 w 7905681"/>
                  <a:gd name="connsiteY2109" fmla="*/ 138426 h 4796589"/>
                  <a:gd name="connsiteX2110" fmla="*/ 592605 w 7905681"/>
                  <a:gd name="connsiteY2110" fmla="*/ 138426 h 4796589"/>
                  <a:gd name="connsiteX2111" fmla="*/ 604426 w 7905681"/>
                  <a:gd name="connsiteY2111" fmla="*/ 138426 h 4796589"/>
                  <a:gd name="connsiteX2112" fmla="*/ 612314 w 7905681"/>
                  <a:gd name="connsiteY2112" fmla="*/ 165343 h 4796589"/>
                  <a:gd name="connsiteX2113" fmla="*/ 643862 w 7905681"/>
                  <a:gd name="connsiteY2113" fmla="*/ 161502 h 4796589"/>
                  <a:gd name="connsiteX2114" fmla="*/ 647804 w 7905681"/>
                  <a:gd name="connsiteY2114" fmla="*/ 199955 h 4796589"/>
                  <a:gd name="connsiteX2115" fmla="*/ 635975 w 7905681"/>
                  <a:gd name="connsiteY2115" fmla="*/ 215335 h 4796589"/>
                  <a:gd name="connsiteX2116" fmla="*/ 600491 w 7905681"/>
                  <a:gd name="connsiteY2116" fmla="*/ 234563 h 4796589"/>
                  <a:gd name="connsiteX2117" fmla="*/ 576831 w 7905681"/>
                  <a:gd name="connsiteY2117" fmla="*/ 265321 h 4796589"/>
                  <a:gd name="connsiteX2118" fmla="*/ 568944 w 7905681"/>
                  <a:gd name="connsiteY2118" fmla="*/ 280707 h 4796589"/>
                  <a:gd name="connsiteX2119" fmla="*/ 576831 w 7905681"/>
                  <a:gd name="connsiteY2119" fmla="*/ 284548 h 4796589"/>
                  <a:gd name="connsiteX2120" fmla="*/ 592605 w 7905681"/>
                  <a:gd name="connsiteY2120" fmla="*/ 269170 h 4796589"/>
                  <a:gd name="connsiteX2121" fmla="*/ 604426 w 7905681"/>
                  <a:gd name="connsiteY2121" fmla="*/ 253789 h 4796589"/>
                  <a:gd name="connsiteX2122" fmla="*/ 639918 w 7905681"/>
                  <a:gd name="connsiteY2122" fmla="*/ 230715 h 4796589"/>
                  <a:gd name="connsiteX2123" fmla="*/ 663570 w 7905681"/>
                  <a:gd name="connsiteY2123" fmla="*/ 219182 h 4796589"/>
                  <a:gd name="connsiteX2124" fmla="*/ 659627 w 7905681"/>
                  <a:gd name="connsiteY2124" fmla="*/ 234563 h 4796589"/>
                  <a:gd name="connsiteX2125" fmla="*/ 647804 w 7905681"/>
                  <a:gd name="connsiteY2125" fmla="*/ 246099 h 4796589"/>
                  <a:gd name="connsiteX2126" fmla="*/ 632031 w 7905681"/>
                  <a:gd name="connsiteY2126" fmla="*/ 284548 h 4796589"/>
                  <a:gd name="connsiteX2127" fmla="*/ 592605 w 7905681"/>
                  <a:gd name="connsiteY2127" fmla="*/ 307623 h 4796589"/>
                  <a:gd name="connsiteX2128" fmla="*/ 568944 w 7905681"/>
                  <a:gd name="connsiteY2128" fmla="*/ 330692 h 4796589"/>
                  <a:gd name="connsiteX2129" fmla="*/ 568944 w 7905681"/>
                  <a:gd name="connsiteY2129" fmla="*/ 349920 h 4796589"/>
                  <a:gd name="connsiteX2130" fmla="*/ 584718 w 7905681"/>
                  <a:gd name="connsiteY2130" fmla="*/ 353767 h 4796589"/>
                  <a:gd name="connsiteX2131" fmla="*/ 604426 w 7905681"/>
                  <a:gd name="connsiteY2131" fmla="*/ 334539 h 4796589"/>
                  <a:gd name="connsiteX2132" fmla="*/ 624145 w 7905681"/>
                  <a:gd name="connsiteY2132" fmla="*/ 319161 h 4796589"/>
                  <a:gd name="connsiteX2133" fmla="*/ 643862 w 7905681"/>
                  <a:gd name="connsiteY2133" fmla="*/ 315312 h 4796589"/>
                  <a:gd name="connsiteX2134" fmla="*/ 659627 w 7905681"/>
                  <a:gd name="connsiteY2134" fmla="*/ 299934 h 4796589"/>
                  <a:gd name="connsiteX2135" fmla="*/ 667514 w 7905681"/>
                  <a:gd name="connsiteY2135" fmla="*/ 261479 h 4796589"/>
                  <a:gd name="connsiteX2136" fmla="*/ 683288 w 7905681"/>
                  <a:gd name="connsiteY2136" fmla="*/ 230714 h 4796589"/>
                  <a:gd name="connsiteX2137" fmla="*/ 703005 w 7905681"/>
                  <a:gd name="connsiteY2137" fmla="*/ 207646 h 4796589"/>
                  <a:gd name="connsiteX2138" fmla="*/ 706949 w 7905681"/>
                  <a:gd name="connsiteY2138" fmla="*/ 192259 h 4796589"/>
                  <a:gd name="connsiteX2139" fmla="*/ 695118 w 7905681"/>
                  <a:gd name="connsiteY2139" fmla="*/ 161502 h 4796589"/>
                  <a:gd name="connsiteX2140" fmla="*/ 695118 w 7905681"/>
                  <a:gd name="connsiteY2140" fmla="*/ 130737 h 4796589"/>
                  <a:gd name="connsiteX2141" fmla="*/ 683288 w 7905681"/>
                  <a:gd name="connsiteY2141" fmla="*/ 134585 h 4796589"/>
                  <a:gd name="connsiteX2142" fmla="*/ 675400 w 7905681"/>
                  <a:gd name="connsiteY2142" fmla="*/ 146122 h 4796589"/>
                  <a:gd name="connsiteX2143" fmla="*/ 679344 w 7905681"/>
                  <a:gd name="connsiteY2143" fmla="*/ 176881 h 4796589"/>
                  <a:gd name="connsiteX2144" fmla="*/ 687232 w 7905681"/>
                  <a:gd name="connsiteY2144" fmla="*/ 199955 h 4796589"/>
                  <a:gd name="connsiteX2145" fmla="*/ 687232 w 7905681"/>
                  <a:gd name="connsiteY2145" fmla="*/ 207646 h 4796589"/>
                  <a:gd name="connsiteX2146" fmla="*/ 679344 w 7905681"/>
                  <a:gd name="connsiteY2146" fmla="*/ 203798 h 4796589"/>
                  <a:gd name="connsiteX2147" fmla="*/ 671457 w 7905681"/>
                  <a:gd name="connsiteY2147" fmla="*/ 196108 h 4796589"/>
                  <a:gd name="connsiteX2148" fmla="*/ 663570 w 7905681"/>
                  <a:gd name="connsiteY2148" fmla="*/ 176879 h 4796589"/>
                  <a:gd name="connsiteX2149" fmla="*/ 655684 w 7905681"/>
                  <a:gd name="connsiteY2149" fmla="*/ 157654 h 4796589"/>
                  <a:gd name="connsiteX2150" fmla="*/ 655684 w 7905681"/>
                  <a:gd name="connsiteY2150" fmla="*/ 142273 h 4796589"/>
                  <a:gd name="connsiteX2151" fmla="*/ 675401 w 7905681"/>
                  <a:gd name="connsiteY2151" fmla="*/ 123047 h 4796589"/>
                  <a:gd name="connsiteX2152" fmla="*/ 683288 w 7905681"/>
                  <a:gd name="connsiteY2152" fmla="*/ 107668 h 4796589"/>
                  <a:gd name="connsiteX2153" fmla="*/ 679344 w 7905681"/>
                  <a:gd name="connsiteY2153" fmla="*/ 92282 h 4796589"/>
                  <a:gd name="connsiteX2154" fmla="*/ 699062 w 7905681"/>
                  <a:gd name="connsiteY2154" fmla="*/ 111510 h 4796589"/>
                  <a:gd name="connsiteX2155" fmla="*/ 703005 w 7905681"/>
                  <a:gd name="connsiteY2155" fmla="*/ 115356 h 4796589"/>
                  <a:gd name="connsiteX2156" fmla="*/ 706949 w 7905681"/>
                  <a:gd name="connsiteY2156" fmla="*/ 92282 h 4796589"/>
                  <a:gd name="connsiteX2157" fmla="*/ 699062 w 7905681"/>
                  <a:gd name="connsiteY2157" fmla="*/ 57675 h 4796589"/>
                  <a:gd name="connsiteX2158" fmla="*/ 703005 w 7905681"/>
                  <a:gd name="connsiteY2158" fmla="*/ 46138 h 4796589"/>
                  <a:gd name="connsiteX2159" fmla="*/ 691174 w 7905681"/>
                  <a:gd name="connsiteY2159" fmla="*/ 42297 h 4796589"/>
                  <a:gd name="connsiteX2160" fmla="*/ 687232 w 7905681"/>
                  <a:gd name="connsiteY2160" fmla="*/ 0 h 479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Lst>
                <a:rect l="l" t="t" r="r" b="b"/>
                <a:pathLst>
                  <a:path w="7905681" h="4796589">
                    <a:moveTo>
                      <a:pt x="5042502" y="3924416"/>
                    </a:moveTo>
                    <a:lnTo>
                      <a:pt x="5043195" y="3925314"/>
                    </a:lnTo>
                    <a:lnTo>
                      <a:pt x="5043195" y="3925312"/>
                    </a:lnTo>
                    <a:close/>
                    <a:moveTo>
                      <a:pt x="5019852" y="3889014"/>
                    </a:moveTo>
                    <a:lnTo>
                      <a:pt x="5019852" y="3889016"/>
                    </a:lnTo>
                    <a:lnTo>
                      <a:pt x="5021722" y="3892648"/>
                    </a:lnTo>
                    <a:close/>
                    <a:moveTo>
                      <a:pt x="5412097" y="3852707"/>
                    </a:moveTo>
                    <a:lnTo>
                      <a:pt x="5413611" y="3860057"/>
                    </a:lnTo>
                    <a:lnTo>
                      <a:pt x="5412099" y="3852711"/>
                    </a:lnTo>
                    <a:close/>
                    <a:moveTo>
                      <a:pt x="5384080" y="3817445"/>
                    </a:moveTo>
                    <a:lnTo>
                      <a:pt x="5384080" y="3820944"/>
                    </a:lnTo>
                    <a:lnTo>
                      <a:pt x="5387139" y="3823915"/>
                    </a:lnTo>
                    <a:lnTo>
                      <a:pt x="5384085" y="3820947"/>
                    </a:lnTo>
                    <a:lnTo>
                      <a:pt x="5384085" y="3817446"/>
                    </a:lnTo>
                    <a:close/>
                    <a:moveTo>
                      <a:pt x="5024516" y="3816404"/>
                    </a:moveTo>
                    <a:lnTo>
                      <a:pt x="4720992" y="3830014"/>
                    </a:lnTo>
                    <a:lnTo>
                      <a:pt x="4720061" y="3826395"/>
                    </a:lnTo>
                    <a:lnTo>
                      <a:pt x="4720994" y="3830026"/>
                    </a:lnTo>
                    <a:lnTo>
                      <a:pt x="5024516" y="3816405"/>
                    </a:lnTo>
                    <a:close/>
                    <a:moveTo>
                      <a:pt x="6302263" y="3805739"/>
                    </a:moveTo>
                    <a:lnTo>
                      <a:pt x="6303692" y="3816411"/>
                    </a:lnTo>
                    <a:lnTo>
                      <a:pt x="6303996" y="3816411"/>
                    </a:lnTo>
                    <a:close/>
                    <a:moveTo>
                      <a:pt x="6268149" y="3781812"/>
                    </a:moveTo>
                    <a:cubicBezTo>
                      <a:pt x="6268149" y="3781812"/>
                      <a:pt x="6268149" y="3781812"/>
                      <a:pt x="6267316" y="3781857"/>
                    </a:cubicBezTo>
                    <a:lnTo>
                      <a:pt x="6266867" y="3781882"/>
                    </a:lnTo>
                    <a:lnTo>
                      <a:pt x="6271305" y="3816411"/>
                    </a:lnTo>
                    <a:lnTo>
                      <a:pt x="6272097" y="3816411"/>
                    </a:lnTo>
                    <a:lnTo>
                      <a:pt x="6271604" y="3812089"/>
                    </a:lnTo>
                    <a:cubicBezTo>
                      <a:pt x="6271111" y="3807764"/>
                      <a:pt x="6270123" y="3799113"/>
                      <a:pt x="6268149" y="3781812"/>
                    </a:cubicBezTo>
                    <a:close/>
                    <a:moveTo>
                      <a:pt x="4384783" y="3768942"/>
                    </a:moveTo>
                    <a:lnTo>
                      <a:pt x="4384768" y="3768949"/>
                    </a:lnTo>
                    <a:lnTo>
                      <a:pt x="4384768" y="3784629"/>
                    </a:lnTo>
                    <a:lnTo>
                      <a:pt x="4389447" y="3798256"/>
                    </a:lnTo>
                    <a:lnTo>
                      <a:pt x="4398786" y="3834551"/>
                    </a:lnTo>
                    <a:lnTo>
                      <a:pt x="4401396" y="3842156"/>
                    </a:lnTo>
                    <a:lnTo>
                      <a:pt x="4398791" y="3834562"/>
                    </a:lnTo>
                    <a:lnTo>
                      <a:pt x="4389450" y="3798256"/>
                    </a:lnTo>
                    <a:lnTo>
                      <a:pt x="4384783" y="3784643"/>
                    </a:lnTo>
                    <a:close/>
                    <a:moveTo>
                      <a:pt x="6291845" y="3727986"/>
                    </a:moveTo>
                    <a:cubicBezTo>
                      <a:pt x="6291845" y="3727986"/>
                      <a:pt x="6291845" y="3727986"/>
                      <a:pt x="6292031" y="3729367"/>
                    </a:cubicBezTo>
                    <a:lnTo>
                      <a:pt x="6292141" y="3730190"/>
                    </a:lnTo>
                    <a:lnTo>
                      <a:pt x="6307717" y="3730190"/>
                    </a:lnTo>
                    <a:close/>
                    <a:moveTo>
                      <a:pt x="4791038" y="3553203"/>
                    </a:moveTo>
                    <a:lnTo>
                      <a:pt x="4791038" y="3553209"/>
                    </a:lnTo>
                    <a:lnTo>
                      <a:pt x="4805047" y="3562281"/>
                    </a:lnTo>
                    <a:lnTo>
                      <a:pt x="4806200" y="3565640"/>
                    </a:lnTo>
                    <a:lnTo>
                      <a:pt x="4805047" y="3562275"/>
                    </a:lnTo>
                    <a:close/>
                    <a:moveTo>
                      <a:pt x="1090446" y="3178532"/>
                    </a:moveTo>
                    <a:lnTo>
                      <a:pt x="1088315" y="3184744"/>
                    </a:lnTo>
                    <a:lnTo>
                      <a:pt x="1088970" y="3183464"/>
                    </a:lnTo>
                    <a:lnTo>
                      <a:pt x="1091319" y="3178880"/>
                    </a:lnTo>
                    <a:close/>
                    <a:moveTo>
                      <a:pt x="6859812" y="2566177"/>
                    </a:moveTo>
                    <a:lnTo>
                      <a:pt x="6821688" y="2573687"/>
                    </a:lnTo>
                    <a:lnTo>
                      <a:pt x="6821676" y="2573851"/>
                    </a:lnTo>
                    <a:lnTo>
                      <a:pt x="6829971" y="2572182"/>
                    </a:lnTo>
                    <a:close/>
                    <a:moveTo>
                      <a:pt x="5617383" y="2329120"/>
                    </a:moveTo>
                    <a:lnTo>
                      <a:pt x="5589547" y="2332498"/>
                    </a:lnTo>
                    <a:lnTo>
                      <a:pt x="5589541" y="2332504"/>
                    </a:lnTo>
                    <a:close/>
                    <a:moveTo>
                      <a:pt x="5645583" y="2318884"/>
                    </a:moveTo>
                    <a:lnTo>
                      <a:pt x="5641516" y="2320861"/>
                    </a:lnTo>
                    <a:lnTo>
                      <a:pt x="5645576" y="2318889"/>
                    </a:lnTo>
                    <a:lnTo>
                      <a:pt x="5664254" y="2318889"/>
                    </a:lnTo>
                    <a:lnTo>
                      <a:pt x="5664259" y="2318884"/>
                    </a:lnTo>
                    <a:close/>
                    <a:moveTo>
                      <a:pt x="5860384" y="2300733"/>
                    </a:moveTo>
                    <a:lnTo>
                      <a:pt x="5860381" y="2300736"/>
                    </a:lnTo>
                    <a:lnTo>
                      <a:pt x="5870897" y="2307553"/>
                    </a:lnTo>
                    <a:lnTo>
                      <a:pt x="5870898" y="2307547"/>
                    </a:lnTo>
                    <a:close/>
                    <a:moveTo>
                      <a:pt x="5715623" y="2246277"/>
                    </a:moveTo>
                    <a:lnTo>
                      <a:pt x="5696467" y="2253726"/>
                    </a:lnTo>
                    <a:lnTo>
                      <a:pt x="5715618" y="2246282"/>
                    </a:lnTo>
                    <a:close/>
                    <a:moveTo>
                      <a:pt x="5668931" y="2246277"/>
                    </a:moveTo>
                    <a:lnTo>
                      <a:pt x="5668931" y="2246283"/>
                    </a:lnTo>
                    <a:lnTo>
                      <a:pt x="5668927" y="2246284"/>
                    </a:lnTo>
                    <a:lnTo>
                      <a:pt x="5692274" y="2255356"/>
                    </a:lnTo>
                    <a:lnTo>
                      <a:pt x="5692276" y="2255356"/>
                    </a:lnTo>
                    <a:close/>
                    <a:moveTo>
                      <a:pt x="5720293" y="2241740"/>
                    </a:moveTo>
                    <a:lnTo>
                      <a:pt x="5716680" y="2245251"/>
                    </a:lnTo>
                    <a:lnTo>
                      <a:pt x="5720292" y="2241746"/>
                    </a:lnTo>
                    <a:lnTo>
                      <a:pt x="5743638" y="2259896"/>
                    </a:lnTo>
                    <a:lnTo>
                      <a:pt x="5762316" y="2273511"/>
                    </a:lnTo>
                    <a:lnTo>
                      <a:pt x="5771656" y="2291660"/>
                    </a:lnTo>
                    <a:lnTo>
                      <a:pt x="5776322" y="2300735"/>
                    </a:lnTo>
                    <a:lnTo>
                      <a:pt x="5799676" y="2305275"/>
                    </a:lnTo>
                    <a:lnTo>
                      <a:pt x="5813680" y="2309814"/>
                    </a:lnTo>
                    <a:lnTo>
                      <a:pt x="5823020" y="2314350"/>
                    </a:lnTo>
                    <a:lnTo>
                      <a:pt x="5832360" y="2323425"/>
                    </a:lnTo>
                    <a:lnTo>
                      <a:pt x="5846364" y="2318889"/>
                    </a:lnTo>
                    <a:lnTo>
                      <a:pt x="5846364" y="2318888"/>
                    </a:lnTo>
                    <a:lnTo>
                      <a:pt x="5832367" y="2323421"/>
                    </a:lnTo>
                    <a:lnTo>
                      <a:pt x="5823027" y="2314349"/>
                    </a:lnTo>
                    <a:lnTo>
                      <a:pt x="5813686" y="2309812"/>
                    </a:lnTo>
                    <a:lnTo>
                      <a:pt x="5799677" y="2305270"/>
                    </a:lnTo>
                    <a:lnTo>
                      <a:pt x="5776333" y="2300733"/>
                    </a:lnTo>
                    <a:lnTo>
                      <a:pt x="5771660" y="2291660"/>
                    </a:lnTo>
                    <a:lnTo>
                      <a:pt x="5762320" y="2273507"/>
                    </a:lnTo>
                    <a:lnTo>
                      <a:pt x="5743642" y="2259891"/>
                    </a:lnTo>
                    <a:close/>
                    <a:moveTo>
                      <a:pt x="6801882" y="2231255"/>
                    </a:moveTo>
                    <a:lnTo>
                      <a:pt x="6797217" y="2232777"/>
                    </a:lnTo>
                    <a:cubicBezTo>
                      <a:pt x="6797217" y="2232777"/>
                      <a:pt x="6797217" y="2232777"/>
                      <a:pt x="6795734" y="2233262"/>
                    </a:cubicBezTo>
                    <a:lnTo>
                      <a:pt x="6793961" y="2233841"/>
                    </a:lnTo>
                    <a:lnTo>
                      <a:pt x="6794058" y="2234260"/>
                    </a:lnTo>
                    <a:lnTo>
                      <a:pt x="6798979" y="2232666"/>
                    </a:lnTo>
                    <a:close/>
                    <a:moveTo>
                      <a:pt x="6790348" y="2172638"/>
                    </a:moveTo>
                    <a:lnTo>
                      <a:pt x="6789637" y="2173673"/>
                    </a:lnTo>
                    <a:lnTo>
                      <a:pt x="6778018" y="2177435"/>
                    </a:lnTo>
                    <a:lnTo>
                      <a:pt x="6789310" y="2174669"/>
                    </a:lnTo>
                    <a:cubicBezTo>
                      <a:pt x="6789310" y="2174669"/>
                      <a:pt x="6789310" y="2174669"/>
                      <a:pt x="6790299" y="2172732"/>
                    </a:cubicBezTo>
                    <a:close/>
                    <a:moveTo>
                      <a:pt x="6783745" y="2134213"/>
                    </a:moveTo>
                    <a:lnTo>
                      <a:pt x="6793587" y="2141385"/>
                    </a:lnTo>
                    <a:lnTo>
                      <a:pt x="6793266" y="2139806"/>
                    </a:lnTo>
                    <a:cubicBezTo>
                      <a:pt x="6793266" y="2139806"/>
                      <a:pt x="6793266" y="2139806"/>
                      <a:pt x="6790793" y="2138354"/>
                    </a:cubicBezTo>
                    <a:close/>
                    <a:moveTo>
                      <a:pt x="6741499" y="2101838"/>
                    </a:moveTo>
                    <a:lnTo>
                      <a:pt x="6743436" y="2104988"/>
                    </a:lnTo>
                    <a:lnTo>
                      <a:pt x="6752279" y="2110144"/>
                    </a:lnTo>
                    <a:lnTo>
                      <a:pt x="6765800" y="2120656"/>
                    </a:lnTo>
                    <a:lnTo>
                      <a:pt x="6753710" y="2108815"/>
                    </a:lnTo>
                    <a:cubicBezTo>
                      <a:pt x="6753710" y="2108815"/>
                      <a:pt x="6753710" y="2108815"/>
                      <a:pt x="6747777" y="2105425"/>
                    </a:cubicBezTo>
                    <a:close/>
                    <a:moveTo>
                      <a:pt x="6999776" y="1928624"/>
                    </a:moveTo>
                    <a:lnTo>
                      <a:pt x="6999773" y="1928626"/>
                    </a:lnTo>
                    <a:lnTo>
                      <a:pt x="6990433" y="1951316"/>
                    </a:lnTo>
                    <a:lnTo>
                      <a:pt x="6995104" y="1964929"/>
                    </a:lnTo>
                    <a:lnTo>
                      <a:pt x="7004443" y="1983082"/>
                    </a:lnTo>
                    <a:lnTo>
                      <a:pt x="7004448" y="1983085"/>
                    </a:lnTo>
                    <a:lnTo>
                      <a:pt x="7004445" y="1983082"/>
                    </a:lnTo>
                    <a:lnTo>
                      <a:pt x="6995106" y="1964928"/>
                    </a:lnTo>
                    <a:lnTo>
                      <a:pt x="6990437" y="1951313"/>
                    </a:lnTo>
                    <a:lnTo>
                      <a:pt x="6999776" y="1928625"/>
                    </a:lnTo>
                    <a:close/>
                    <a:moveTo>
                      <a:pt x="6976427" y="1919545"/>
                    </a:moveTo>
                    <a:lnTo>
                      <a:pt x="6962417" y="1928620"/>
                    </a:lnTo>
                    <a:lnTo>
                      <a:pt x="6953075" y="1942235"/>
                    </a:lnTo>
                    <a:lnTo>
                      <a:pt x="6891494" y="1953457"/>
                    </a:lnTo>
                    <a:lnTo>
                      <a:pt x="6953178" y="1942636"/>
                    </a:lnTo>
                    <a:lnTo>
                      <a:pt x="6953079" y="1942241"/>
                    </a:lnTo>
                    <a:lnTo>
                      <a:pt x="6962416" y="1928626"/>
                    </a:lnTo>
                    <a:lnTo>
                      <a:pt x="6976425" y="1919551"/>
                    </a:lnTo>
                    <a:lnTo>
                      <a:pt x="6981096" y="1919551"/>
                    </a:lnTo>
                    <a:lnTo>
                      <a:pt x="6995104" y="1919551"/>
                    </a:lnTo>
                    <a:lnTo>
                      <a:pt x="7001776" y="1922793"/>
                    </a:lnTo>
                    <a:lnTo>
                      <a:pt x="7001777" y="1922791"/>
                    </a:lnTo>
                    <a:lnTo>
                      <a:pt x="6995104" y="1919545"/>
                    </a:lnTo>
                    <a:lnTo>
                      <a:pt x="6981095" y="1919545"/>
                    </a:lnTo>
                    <a:close/>
                    <a:moveTo>
                      <a:pt x="523340" y="1864063"/>
                    </a:moveTo>
                    <a:lnTo>
                      <a:pt x="522989" y="1865087"/>
                    </a:lnTo>
                    <a:lnTo>
                      <a:pt x="525420" y="1872171"/>
                    </a:lnTo>
                    <a:close/>
                    <a:moveTo>
                      <a:pt x="7078549" y="1853251"/>
                    </a:moveTo>
                    <a:lnTo>
                      <a:pt x="7074487" y="1865091"/>
                    </a:lnTo>
                    <a:lnTo>
                      <a:pt x="7037133" y="1887781"/>
                    </a:lnTo>
                    <a:lnTo>
                      <a:pt x="7004439" y="1915006"/>
                    </a:lnTo>
                    <a:lnTo>
                      <a:pt x="7004439" y="1915030"/>
                    </a:lnTo>
                    <a:lnTo>
                      <a:pt x="7004445" y="1915014"/>
                    </a:lnTo>
                    <a:lnTo>
                      <a:pt x="7037131" y="1887785"/>
                    </a:lnTo>
                    <a:lnTo>
                      <a:pt x="7074487" y="1865095"/>
                    </a:lnTo>
                    <a:close/>
                    <a:moveTo>
                      <a:pt x="554804" y="1842828"/>
                    </a:moveTo>
                    <a:lnTo>
                      <a:pt x="551010" y="1844667"/>
                    </a:lnTo>
                    <a:lnTo>
                      <a:pt x="554626" y="1843493"/>
                    </a:lnTo>
                    <a:close/>
                    <a:moveTo>
                      <a:pt x="7032461" y="1778874"/>
                    </a:moveTo>
                    <a:lnTo>
                      <a:pt x="7035216" y="1784228"/>
                    </a:lnTo>
                    <a:lnTo>
                      <a:pt x="7032462" y="1778875"/>
                    </a:lnTo>
                    <a:close/>
                    <a:moveTo>
                      <a:pt x="5392328" y="1774908"/>
                    </a:moveTo>
                    <a:lnTo>
                      <a:pt x="5369590" y="1776467"/>
                    </a:lnTo>
                    <a:lnTo>
                      <a:pt x="5358187" y="1777248"/>
                    </a:lnTo>
                    <a:lnTo>
                      <a:pt x="5392182" y="1775083"/>
                    </a:lnTo>
                    <a:close/>
                    <a:moveTo>
                      <a:pt x="7100966" y="1641926"/>
                    </a:moveTo>
                    <a:lnTo>
                      <a:pt x="7149199" y="1656351"/>
                    </a:lnTo>
                    <a:lnTo>
                      <a:pt x="7154145" y="1661156"/>
                    </a:lnTo>
                    <a:lnTo>
                      <a:pt x="7149199" y="1656344"/>
                    </a:lnTo>
                    <a:close/>
                    <a:moveTo>
                      <a:pt x="7032460" y="1624579"/>
                    </a:moveTo>
                    <a:lnTo>
                      <a:pt x="7032459" y="1624583"/>
                    </a:lnTo>
                    <a:lnTo>
                      <a:pt x="7027790" y="1638193"/>
                    </a:lnTo>
                    <a:lnTo>
                      <a:pt x="7018448" y="1656347"/>
                    </a:lnTo>
                    <a:lnTo>
                      <a:pt x="7004439" y="1665422"/>
                    </a:lnTo>
                    <a:lnTo>
                      <a:pt x="6999772" y="1688111"/>
                    </a:lnTo>
                    <a:lnTo>
                      <a:pt x="7004439" y="1715341"/>
                    </a:lnTo>
                    <a:lnTo>
                      <a:pt x="7004439" y="1738029"/>
                    </a:lnTo>
                    <a:lnTo>
                      <a:pt x="6999772" y="1760719"/>
                    </a:lnTo>
                    <a:lnTo>
                      <a:pt x="6999776" y="1760721"/>
                    </a:lnTo>
                    <a:lnTo>
                      <a:pt x="7004445" y="1738032"/>
                    </a:lnTo>
                    <a:lnTo>
                      <a:pt x="7004445" y="1715342"/>
                    </a:lnTo>
                    <a:lnTo>
                      <a:pt x="6999776" y="1688116"/>
                    </a:lnTo>
                    <a:lnTo>
                      <a:pt x="7004445" y="1665426"/>
                    </a:lnTo>
                    <a:lnTo>
                      <a:pt x="7018453" y="1656351"/>
                    </a:lnTo>
                    <a:lnTo>
                      <a:pt x="7027793" y="1638197"/>
                    </a:lnTo>
                    <a:lnTo>
                      <a:pt x="7032462" y="1624586"/>
                    </a:lnTo>
                    <a:lnTo>
                      <a:pt x="7078229" y="1635703"/>
                    </a:lnTo>
                    <a:close/>
                    <a:moveTo>
                      <a:pt x="6925054" y="1511129"/>
                    </a:moveTo>
                    <a:lnTo>
                      <a:pt x="6398971" y="1601583"/>
                    </a:lnTo>
                    <a:lnTo>
                      <a:pt x="6925056" y="1511135"/>
                    </a:lnTo>
                    <a:lnTo>
                      <a:pt x="6961919" y="1533521"/>
                    </a:lnTo>
                    <a:close/>
                    <a:moveTo>
                      <a:pt x="7594374" y="1455674"/>
                    </a:moveTo>
                    <a:cubicBezTo>
                      <a:pt x="7598265" y="1452145"/>
                      <a:pt x="7609938" y="1459204"/>
                      <a:pt x="7609938" y="1459204"/>
                    </a:cubicBezTo>
                    <a:cubicBezTo>
                      <a:pt x="7609938" y="1459204"/>
                      <a:pt x="7609938" y="1459204"/>
                      <a:pt x="7625502" y="1466264"/>
                    </a:cubicBezTo>
                    <a:cubicBezTo>
                      <a:pt x="7625502" y="1466264"/>
                      <a:pt x="7625502" y="1466264"/>
                      <a:pt x="7617721" y="1473323"/>
                    </a:cubicBezTo>
                    <a:cubicBezTo>
                      <a:pt x="7617721" y="1473323"/>
                      <a:pt x="7617721" y="1473323"/>
                      <a:pt x="7606047" y="1483913"/>
                    </a:cubicBezTo>
                    <a:cubicBezTo>
                      <a:pt x="7606047" y="1483913"/>
                      <a:pt x="7606047" y="1483913"/>
                      <a:pt x="7590483" y="1483913"/>
                    </a:cubicBezTo>
                    <a:lnTo>
                      <a:pt x="7578810" y="1476854"/>
                    </a:lnTo>
                    <a:cubicBezTo>
                      <a:pt x="7578810" y="1476854"/>
                      <a:pt x="7594374" y="1459204"/>
                      <a:pt x="7594374" y="1455674"/>
                    </a:cubicBezTo>
                    <a:close/>
                    <a:moveTo>
                      <a:pt x="7186560" y="1311469"/>
                    </a:moveTo>
                    <a:lnTo>
                      <a:pt x="7186556" y="1311470"/>
                    </a:lnTo>
                    <a:lnTo>
                      <a:pt x="7186556" y="1370460"/>
                    </a:lnTo>
                    <a:lnTo>
                      <a:pt x="7186556" y="1452137"/>
                    </a:lnTo>
                    <a:lnTo>
                      <a:pt x="7205230" y="1538358"/>
                    </a:lnTo>
                    <a:lnTo>
                      <a:pt x="7205230" y="1570123"/>
                    </a:lnTo>
                    <a:lnTo>
                      <a:pt x="7218251" y="1589101"/>
                    </a:lnTo>
                    <a:lnTo>
                      <a:pt x="7205237" y="1570127"/>
                    </a:lnTo>
                    <a:lnTo>
                      <a:pt x="7205237" y="1538363"/>
                    </a:lnTo>
                    <a:lnTo>
                      <a:pt x="7186560" y="1452142"/>
                    </a:lnTo>
                    <a:lnTo>
                      <a:pt x="7186560" y="1447605"/>
                    </a:lnTo>
                    <a:lnTo>
                      <a:pt x="7186560" y="1447604"/>
                    </a:lnTo>
                    <a:lnTo>
                      <a:pt x="7186560" y="1370462"/>
                    </a:lnTo>
                    <a:close/>
                    <a:moveTo>
                      <a:pt x="7154632" y="1183486"/>
                    </a:moveTo>
                    <a:lnTo>
                      <a:pt x="7158531" y="1225246"/>
                    </a:lnTo>
                    <a:lnTo>
                      <a:pt x="7167873" y="1266085"/>
                    </a:lnTo>
                    <a:lnTo>
                      <a:pt x="7172966" y="1277218"/>
                    </a:lnTo>
                    <a:lnTo>
                      <a:pt x="7167875" y="1266087"/>
                    </a:lnTo>
                    <a:lnTo>
                      <a:pt x="7158538" y="1225246"/>
                    </a:lnTo>
                    <a:close/>
                    <a:moveTo>
                      <a:pt x="7466734" y="1134482"/>
                    </a:moveTo>
                    <a:lnTo>
                      <a:pt x="7466735" y="1134487"/>
                    </a:lnTo>
                    <a:lnTo>
                      <a:pt x="7467063" y="1134769"/>
                    </a:lnTo>
                    <a:close/>
                    <a:moveTo>
                      <a:pt x="7105949" y="1099510"/>
                    </a:moveTo>
                    <a:lnTo>
                      <a:pt x="7121174" y="1125408"/>
                    </a:lnTo>
                    <a:lnTo>
                      <a:pt x="7133937" y="1158474"/>
                    </a:lnTo>
                    <a:lnTo>
                      <a:pt x="7121181" y="1125414"/>
                    </a:lnTo>
                    <a:close/>
                    <a:moveTo>
                      <a:pt x="7110579" y="1025334"/>
                    </a:moveTo>
                    <a:lnTo>
                      <a:pt x="7121174" y="1052805"/>
                    </a:lnTo>
                    <a:lnTo>
                      <a:pt x="7107170" y="1061878"/>
                    </a:lnTo>
                    <a:lnTo>
                      <a:pt x="7102500" y="1093643"/>
                    </a:lnTo>
                    <a:lnTo>
                      <a:pt x="7102501" y="1093645"/>
                    </a:lnTo>
                    <a:lnTo>
                      <a:pt x="7107170" y="1061880"/>
                    </a:lnTo>
                    <a:lnTo>
                      <a:pt x="7121181" y="1052805"/>
                    </a:lnTo>
                    <a:close/>
                    <a:moveTo>
                      <a:pt x="7084966" y="993378"/>
                    </a:moveTo>
                    <a:lnTo>
                      <a:pt x="7093158" y="1011959"/>
                    </a:lnTo>
                    <a:lnTo>
                      <a:pt x="7093162" y="1011962"/>
                    </a:lnTo>
                    <a:close/>
                    <a:moveTo>
                      <a:pt x="5449164" y="970610"/>
                    </a:moveTo>
                    <a:cubicBezTo>
                      <a:pt x="5421485" y="986007"/>
                      <a:pt x="5421485" y="986007"/>
                      <a:pt x="5421485" y="986007"/>
                    </a:cubicBezTo>
                    <a:cubicBezTo>
                      <a:pt x="5405665" y="1001405"/>
                      <a:pt x="5405665" y="1001405"/>
                      <a:pt x="5405665" y="1001405"/>
                    </a:cubicBezTo>
                    <a:cubicBezTo>
                      <a:pt x="5377997" y="1005249"/>
                      <a:pt x="5377997" y="1005249"/>
                      <a:pt x="5377997" y="1005249"/>
                    </a:cubicBezTo>
                    <a:cubicBezTo>
                      <a:pt x="5346367" y="1005249"/>
                      <a:pt x="5346367" y="1005249"/>
                      <a:pt x="5346367" y="1005249"/>
                    </a:cubicBezTo>
                    <a:cubicBezTo>
                      <a:pt x="5330547" y="1016802"/>
                      <a:pt x="5330547" y="1016802"/>
                      <a:pt x="5330547" y="1016802"/>
                    </a:cubicBezTo>
                    <a:cubicBezTo>
                      <a:pt x="5310775" y="1051442"/>
                      <a:pt x="5310775" y="1051442"/>
                      <a:pt x="5310775" y="1051442"/>
                    </a:cubicBezTo>
                    <a:cubicBezTo>
                      <a:pt x="5287059" y="1066830"/>
                      <a:pt x="5287059" y="1066830"/>
                      <a:pt x="5287059" y="1066830"/>
                    </a:cubicBezTo>
                    <a:cubicBezTo>
                      <a:pt x="5283107" y="1062985"/>
                      <a:pt x="5283107" y="1062985"/>
                      <a:pt x="5283107" y="1062985"/>
                    </a:cubicBezTo>
                    <a:cubicBezTo>
                      <a:pt x="5291012" y="1047588"/>
                      <a:pt x="5291012" y="1047588"/>
                      <a:pt x="5291012" y="1047588"/>
                    </a:cubicBezTo>
                    <a:cubicBezTo>
                      <a:pt x="5302870" y="1036044"/>
                      <a:pt x="5302870" y="1036044"/>
                      <a:pt x="5302870" y="1036044"/>
                    </a:cubicBezTo>
                    <a:cubicBezTo>
                      <a:pt x="5294964" y="1024492"/>
                      <a:pt x="5294964" y="1024492"/>
                      <a:pt x="5294964" y="1024492"/>
                    </a:cubicBezTo>
                    <a:cubicBezTo>
                      <a:pt x="5279155" y="1032190"/>
                      <a:pt x="5279155" y="1032190"/>
                      <a:pt x="5279155" y="1032190"/>
                    </a:cubicBezTo>
                    <a:cubicBezTo>
                      <a:pt x="5271240" y="1036044"/>
                      <a:pt x="5271240" y="1036044"/>
                      <a:pt x="5271240" y="1036044"/>
                    </a:cubicBezTo>
                    <a:cubicBezTo>
                      <a:pt x="5263334" y="1051442"/>
                      <a:pt x="5263334" y="1051442"/>
                      <a:pt x="5263334" y="1051442"/>
                    </a:cubicBezTo>
                    <a:cubicBezTo>
                      <a:pt x="5255429" y="1055286"/>
                      <a:pt x="5255429" y="1055286"/>
                      <a:pt x="5255429" y="1055286"/>
                    </a:cubicBezTo>
                    <a:cubicBezTo>
                      <a:pt x="5251476" y="1055286"/>
                      <a:pt x="5251476" y="1055286"/>
                      <a:pt x="5251476" y="1055286"/>
                    </a:cubicBezTo>
                    <a:cubicBezTo>
                      <a:pt x="5243561" y="1028346"/>
                      <a:pt x="5243561" y="1028346"/>
                      <a:pt x="5243561" y="1028346"/>
                    </a:cubicBezTo>
                    <a:cubicBezTo>
                      <a:pt x="5239609" y="1028346"/>
                      <a:pt x="5239609" y="1028346"/>
                      <a:pt x="5239609" y="1028346"/>
                    </a:cubicBezTo>
                    <a:cubicBezTo>
                      <a:pt x="5231704" y="1051442"/>
                      <a:pt x="5231704" y="1051442"/>
                      <a:pt x="5231704" y="1051442"/>
                    </a:cubicBezTo>
                    <a:cubicBezTo>
                      <a:pt x="5227752" y="1066830"/>
                      <a:pt x="5227752" y="1066830"/>
                      <a:pt x="5227752" y="1066830"/>
                    </a:cubicBezTo>
                    <a:cubicBezTo>
                      <a:pt x="5211941" y="1086081"/>
                      <a:pt x="5211941" y="1086081"/>
                      <a:pt x="5211941" y="1086081"/>
                    </a:cubicBezTo>
                    <a:cubicBezTo>
                      <a:pt x="5200074" y="1128410"/>
                      <a:pt x="5200074" y="1128410"/>
                      <a:pt x="5200074" y="1128410"/>
                    </a:cubicBezTo>
                    <a:cubicBezTo>
                      <a:pt x="5192168" y="1151506"/>
                      <a:pt x="5192168" y="1151506"/>
                      <a:pt x="5192168" y="1151506"/>
                    </a:cubicBezTo>
                    <a:cubicBezTo>
                      <a:pt x="5168443" y="1170749"/>
                      <a:pt x="5168443" y="1170749"/>
                      <a:pt x="5168443" y="1170749"/>
                    </a:cubicBezTo>
                    <a:lnTo>
                      <a:pt x="5165088" y="1164218"/>
                    </a:lnTo>
                    <a:lnTo>
                      <a:pt x="5161768" y="1170702"/>
                    </a:lnTo>
                    <a:cubicBezTo>
                      <a:pt x="5161768" y="1170702"/>
                      <a:pt x="5161768" y="1170702"/>
                      <a:pt x="5165718" y="1189984"/>
                    </a:cubicBezTo>
                    <a:cubicBezTo>
                      <a:pt x="5165718" y="1189984"/>
                      <a:pt x="5165718" y="1189984"/>
                      <a:pt x="5161768" y="1197698"/>
                    </a:cubicBezTo>
                    <a:cubicBezTo>
                      <a:pt x="5161768" y="1197698"/>
                      <a:pt x="5161768" y="1197698"/>
                      <a:pt x="5153869" y="1205405"/>
                    </a:cubicBezTo>
                    <a:cubicBezTo>
                      <a:pt x="5153869" y="1205405"/>
                      <a:pt x="5153869" y="1205405"/>
                      <a:pt x="5145971" y="1213119"/>
                    </a:cubicBezTo>
                    <a:cubicBezTo>
                      <a:pt x="5145971" y="1213119"/>
                      <a:pt x="5145971" y="1213119"/>
                      <a:pt x="5142021" y="1220833"/>
                    </a:cubicBezTo>
                    <a:cubicBezTo>
                      <a:pt x="5142021" y="1220833"/>
                      <a:pt x="5142021" y="1220833"/>
                      <a:pt x="5138072" y="1232401"/>
                    </a:cubicBezTo>
                    <a:cubicBezTo>
                      <a:pt x="5138072" y="1232401"/>
                      <a:pt x="5138072" y="1232401"/>
                      <a:pt x="5130174" y="1259396"/>
                    </a:cubicBezTo>
                    <a:cubicBezTo>
                      <a:pt x="5130174" y="1259396"/>
                      <a:pt x="5130174" y="1259396"/>
                      <a:pt x="5118326" y="1274817"/>
                    </a:cubicBezTo>
                    <a:cubicBezTo>
                      <a:pt x="5118326" y="1274817"/>
                      <a:pt x="5118326" y="1274817"/>
                      <a:pt x="5130174" y="1286385"/>
                    </a:cubicBezTo>
                    <a:cubicBezTo>
                      <a:pt x="5130174" y="1286385"/>
                      <a:pt x="5130174" y="1286385"/>
                      <a:pt x="5145971" y="1267103"/>
                    </a:cubicBezTo>
                    <a:cubicBezTo>
                      <a:pt x="5145971" y="1267103"/>
                      <a:pt x="5145971" y="1267103"/>
                      <a:pt x="5153869" y="1251682"/>
                    </a:cubicBezTo>
                    <a:cubicBezTo>
                      <a:pt x="5153869" y="1251682"/>
                      <a:pt x="5153869" y="1251682"/>
                      <a:pt x="5157819" y="1243968"/>
                    </a:cubicBezTo>
                    <a:cubicBezTo>
                      <a:pt x="5157819" y="1243968"/>
                      <a:pt x="5157819" y="1243968"/>
                      <a:pt x="5169667" y="1228547"/>
                    </a:cubicBezTo>
                    <a:cubicBezTo>
                      <a:pt x="5169667" y="1228547"/>
                      <a:pt x="5169667" y="1228547"/>
                      <a:pt x="5193363" y="1216973"/>
                    </a:cubicBezTo>
                    <a:cubicBezTo>
                      <a:pt x="5193363" y="1216973"/>
                      <a:pt x="5193363" y="1216973"/>
                      <a:pt x="5205211" y="1209266"/>
                    </a:cubicBezTo>
                    <a:cubicBezTo>
                      <a:pt x="5205211" y="1209266"/>
                      <a:pt x="5205211" y="1209266"/>
                      <a:pt x="5217059" y="1186124"/>
                    </a:cubicBezTo>
                    <a:cubicBezTo>
                      <a:pt x="5217059" y="1186124"/>
                      <a:pt x="5217059" y="1186124"/>
                      <a:pt x="5221008" y="1166848"/>
                    </a:cubicBezTo>
                    <a:cubicBezTo>
                      <a:pt x="5221008" y="1166848"/>
                      <a:pt x="5221008" y="1166848"/>
                      <a:pt x="5232856" y="1151420"/>
                    </a:cubicBezTo>
                    <a:cubicBezTo>
                      <a:pt x="5232856" y="1151420"/>
                      <a:pt x="5232856" y="1151420"/>
                      <a:pt x="5248660" y="1135999"/>
                    </a:cubicBezTo>
                    <a:cubicBezTo>
                      <a:pt x="5248660" y="1135999"/>
                      <a:pt x="5248660" y="1135999"/>
                      <a:pt x="5248660" y="1143706"/>
                    </a:cubicBezTo>
                    <a:cubicBezTo>
                      <a:pt x="5248660" y="1143706"/>
                      <a:pt x="5248660" y="1143706"/>
                      <a:pt x="5248660" y="1151420"/>
                    </a:cubicBezTo>
                    <a:cubicBezTo>
                      <a:pt x="5248660" y="1151420"/>
                      <a:pt x="5248660" y="1151420"/>
                      <a:pt x="5248660" y="1159134"/>
                    </a:cubicBezTo>
                    <a:cubicBezTo>
                      <a:pt x="5248660" y="1159134"/>
                      <a:pt x="5248660" y="1159134"/>
                      <a:pt x="5248660" y="1166848"/>
                    </a:cubicBezTo>
                    <a:cubicBezTo>
                      <a:pt x="5248660" y="1166848"/>
                      <a:pt x="5248660" y="1166848"/>
                      <a:pt x="5248660" y="1174555"/>
                    </a:cubicBezTo>
                    <a:cubicBezTo>
                      <a:pt x="5248660" y="1174555"/>
                      <a:pt x="5248660" y="1174555"/>
                      <a:pt x="5232856" y="1178417"/>
                    </a:cubicBezTo>
                    <a:cubicBezTo>
                      <a:pt x="5232856" y="1178417"/>
                      <a:pt x="5232856" y="1178417"/>
                      <a:pt x="5232856" y="1189984"/>
                    </a:cubicBezTo>
                    <a:cubicBezTo>
                      <a:pt x="5232856" y="1189984"/>
                      <a:pt x="5232856" y="1189984"/>
                      <a:pt x="5228907" y="1205405"/>
                    </a:cubicBezTo>
                    <a:cubicBezTo>
                      <a:pt x="5228907" y="1205405"/>
                      <a:pt x="5228907" y="1205405"/>
                      <a:pt x="5209161" y="1243968"/>
                    </a:cubicBezTo>
                    <a:cubicBezTo>
                      <a:pt x="5209161" y="1243968"/>
                      <a:pt x="5209161" y="1243968"/>
                      <a:pt x="5197312" y="1267103"/>
                    </a:cubicBezTo>
                    <a:cubicBezTo>
                      <a:pt x="5197312" y="1267103"/>
                      <a:pt x="5197312" y="1267103"/>
                      <a:pt x="5193363" y="1286385"/>
                    </a:cubicBezTo>
                    <a:cubicBezTo>
                      <a:pt x="5193363" y="1286385"/>
                      <a:pt x="5193363" y="1286385"/>
                      <a:pt x="5189414" y="1317235"/>
                    </a:cubicBezTo>
                    <a:cubicBezTo>
                      <a:pt x="5189414" y="1317235"/>
                      <a:pt x="5189414" y="1317235"/>
                      <a:pt x="5189414" y="1328809"/>
                    </a:cubicBezTo>
                    <a:cubicBezTo>
                      <a:pt x="5189414" y="1328809"/>
                      <a:pt x="5189414" y="1328809"/>
                      <a:pt x="5197312" y="1344230"/>
                    </a:cubicBezTo>
                    <a:cubicBezTo>
                      <a:pt x="5197312" y="1344230"/>
                      <a:pt x="5197312" y="1344230"/>
                      <a:pt x="5197312" y="1351944"/>
                    </a:cubicBezTo>
                    <a:cubicBezTo>
                      <a:pt x="5197312" y="1351944"/>
                      <a:pt x="5197312" y="1351944"/>
                      <a:pt x="5181514" y="1367365"/>
                    </a:cubicBezTo>
                    <a:cubicBezTo>
                      <a:pt x="5181514" y="1367365"/>
                      <a:pt x="5181514" y="1367365"/>
                      <a:pt x="5181514" y="1375079"/>
                    </a:cubicBezTo>
                    <a:cubicBezTo>
                      <a:pt x="5181514" y="1375079"/>
                      <a:pt x="5181514" y="1375079"/>
                      <a:pt x="5173616" y="1386647"/>
                    </a:cubicBezTo>
                    <a:cubicBezTo>
                      <a:pt x="5173616" y="1386647"/>
                      <a:pt x="5173616" y="1386647"/>
                      <a:pt x="5173616" y="1402076"/>
                    </a:cubicBezTo>
                    <a:cubicBezTo>
                      <a:pt x="5173616" y="1402076"/>
                      <a:pt x="5173616" y="1402076"/>
                      <a:pt x="5173616" y="1429064"/>
                    </a:cubicBezTo>
                    <a:cubicBezTo>
                      <a:pt x="5173616" y="1429064"/>
                      <a:pt x="5173616" y="1429064"/>
                      <a:pt x="5181514" y="1448346"/>
                    </a:cubicBezTo>
                    <a:cubicBezTo>
                      <a:pt x="5181514" y="1448346"/>
                      <a:pt x="5181514" y="1448346"/>
                      <a:pt x="5173616" y="1459913"/>
                    </a:cubicBezTo>
                    <a:cubicBezTo>
                      <a:pt x="5173616" y="1459913"/>
                      <a:pt x="5173616" y="1459913"/>
                      <a:pt x="5169667" y="1471488"/>
                    </a:cubicBezTo>
                    <a:cubicBezTo>
                      <a:pt x="5169667" y="1471488"/>
                      <a:pt x="5169667" y="1471488"/>
                      <a:pt x="5161768" y="1494623"/>
                    </a:cubicBezTo>
                    <a:cubicBezTo>
                      <a:pt x="5161768" y="1494623"/>
                      <a:pt x="5161768" y="1494623"/>
                      <a:pt x="5157819" y="1525473"/>
                    </a:cubicBezTo>
                    <a:cubicBezTo>
                      <a:pt x="5157819" y="1525473"/>
                      <a:pt x="5157819" y="1525473"/>
                      <a:pt x="5161768" y="1552468"/>
                    </a:cubicBezTo>
                    <a:cubicBezTo>
                      <a:pt x="5161768" y="1552468"/>
                      <a:pt x="5161768" y="1552468"/>
                      <a:pt x="5181514" y="1598738"/>
                    </a:cubicBezTo>
                    <a:cubicBezTo>
                      <a:pt x="5181514" y="1598738"/>
                      <a:pt x="5181514" y="1598738"/>
                      <a:pt x="5181514" y="1614167"/>
                    </a:cubicBezTo>
                    <a:cubicBezTo>
                      <a:pt x="5181514" y="1614167"/>
                      <a:pt x="5181514" y="1614167"/>
                      <a:pt x="5181514" y="1660437"/>
                    </a:cubicBezTo>
                    <a:cubicBezTo>
                      <a:pt x="5181514" y="1660437"/>
                      <a:pt x="5181514" y="1660437"/>
                      <a:pt x="5176481" y="1660735"/>
                    </a:cubicBezTo>
                    <a:lnTo>
                      <a:pt x="5169785" y="1661132"/>
                    </a:lnTo>
                    <a:lnTo>
                      <a:pt x="5169915" y="1661396"/>
                    </a:lnTo>
                    <a:lnTo>
                      <a:pt x="5178615" y="1660887"/>
                    </a:lnTo>
                    <a:lnTo>
                      <a:pt x="5178615" y="1674492"/>
                    </a:lnTo>
                    <a:lnTo>
                      <a:pt x="5182059" y="1691224"/>
                    </a:lnTo>
                    <a:lnTo>
                      <a:pt x="5195307" y="1727016"/>
                    </a:lnTo>
                    <a:lnTo>
                      <a:pt x="5206636" y="1738027"/>
                    </a:lnTo>
                    <a:lnTo>
                      <a:pt x="5211304" y="1765256"/>
                    </a:lnTo>
                    <a:lnTo>
                      <a:pt x="5220641" y="1778871"/>
                    </a:lnTo>
                    <a:lnTo>
                      <a:pt x="5229984" y="1801561"/>
                    </a:lnTo>
                    <a:lnTo>
                      <a:pt x="5248662" y="1815176"/>
                    </a:lnTo>
                    <a:lnTo>
                      <a:pt x="5243994" y="1815176"/>
                    </a:lnTo>
                    <a:lnTo>
                      <a:pt x="5246308" y="1883419"/>
                    </a:lnTo>
                    <a:lnTo>
                      <a:pt x="5246311" y="1883427"/>
                    </a:lnTo>
                    <a:lnTo>
                      <a:pt x="5243995" y="1815178"/>
                    </a:lnTo>
                    <a:lnTo>
                      <a:pt x="5267343" y="1819712"/>
                    </a:lnTo>
                    <a:lnTo>
                      <a:pt x="5281352" y="1815178"/>
                    </a:lnTo>
                    <a:lnTo>
                      <a:pt x="5300031" y="1801565"/>
                    </a:lnTo>
                    <a:lnTo>
                      <a:pt x="5332718" y="1783411"/>
                    </a:lnTo>
                    <a:lnTo>
                      <a:pt x="5332718" y="1778872"/>
                    </a:lnTo>
                    <a:lnTo>
                      <a:pt x="5334628" y="1778750"/>
                    </a:lnTo>
                    <a:lnTo>
                      <a:pt x="5351801" y="1762028"/>
                    </a:lnTo>
                    <a:cubicBezTo>
                      <a:pt x="5354273" y="1759621"/>
                      <a:pt x="5354273" y="1759621"/>
                      <a:pt x="5354273" y="1759621"/>
                    </a:cubicBezTo>
                    <a:cubicBezTo>
                      <a:pt x="5362177" y="1744233"/>
                      <a:pt x="5362177" y="1744233"/>
                      <a:pt x="5362177" y="1744233"/>
                    </a:cubicBezTo>
                    <a:cubicBezTo>
                      <a:pt x="5377997" y="1717283"/>
                      <a:pt x="5377997" y="1717283"/>
                      <a:pt x="5377997" y="1717283"/>
                    </a:cubicBezTo>
                    <a:cubicBezTo>
                      <a:pt x="5393807" y="1682643"/>
                      <a:pt x="5393807" y="1682643"/>
                      <a:pt x="5393807" y="1682643"/>
                    </a:cubicBezTo>
                    <a:cubicBezTo>
                      <a:pt x="5401713" y="1644159"/>
                      <a:pt x="5401713" y="1644159"/>
                      <a:pt x="5401713" y="1644159"/>
                    </a:cubicBezTo>
                    <a:cubicBezTo>
                      <a:pt x="5397761" y="1574880"/>
                      <a:pt x="5397761" y="1574880"/>
                      <a:pt x="5397761" y="1574880"/>
                    </a:cubicBezTo>
                    <a:cubicBezTo>
                      <a:pt x="5397761" y="1544085"/>
                      <a:pt x="5397761" y="1544085"/>
                      <a:pt x="5397761" y="1544085"/>
                    </a:cubicBezTo>
                    <a:cubicBezTo>
                      <a:pt x="5381950" y="1520998"/>
                      <a:pt x="5381950" y="1520998"/>
                      <a:pt x="5381950" y="1520998"/>
                    </a:cubicBezTo>
                    <a:cubicBezTo>
                      <a:pt x="5366130" y="1490203"/>
                      <a:pt x="5366130" y="1490203"/>
                      <a:pt x="5366130" y="1490203"/>
                    </a:cubicBezTo>
                    <a:cubicBezTo>
                      <a:pt x="5350319" y="1474806"/>
                      <a:pt x="5350319" y="1474806"/>
                      <a:pt x="5350319" y="1474806"/>
                    </a:cubicBezTo>
                    <a:cubicBezTo>
                      <a:pt x="5338452" y="1447865"/>
                      <a:pt x="5338452" y="1447865"/>
                      <a:pt x="5338452" y="1447865"/>
                    </a:cubicBezTo>
                    <a:cubicBezTo>
                      <a:pt x="5346367" y="1428623"/>
                      <a:pt x="5346367" y="1428623"/>
                      <a:pt x="5346367" y="1428623"/>
                    </a:cubicBezTo>
                    <a:cubicBezTo>
                      <a:pt x="5354273" y="1420924"/>
                      <a:pt x="5354273" y="1420924"/>
                      <a:pt x="5354273" y="1420924"/>
                    </a:cubicBezTo>
                    <a:cubicBezTo>
                      <a:pt x="5354273" y="1405527"/>
                      <a:pt x="5354273" y="1405527"/>
                      <a:pt x="5354273" y="1405527"/>
                    </a:cubicBezTo>
                    <a:cubicBezTo>
                      <a:pt x="5346367" y="1374741"/>
                      <a:pt x="5346367" y="1374741"/>
                      <a:pt x="5346367" y="1374741"/>
                    </a:cubicBezTo>
                    <a:cubicBezTo>
                      <a:pt x="5334500" y="1363198"/>
                      <a:pt x="5334500" y="1363198"/>
                      <a:pt x="5334500" y="1363198"/>
                    </a:cubicBezTo>
                    <a:cubicBezTo>
                      <a:pt x="5346367" y="1355499"/>
                      <a:pt x="5346367" y="1355499"/>
                      <a:pt x="5346367" y="1355499"/>
                    </a:cubicBezTo>
                    <a:cubicBezTo>
                      <a:pt x="5350319" y="1336248"/>
                      <a:pt x="5350319" y="1336248"/>
                      <a:pt x="5350319" y="1336248"/>
                    </a:cubicBezTo>
                    <a:cubicBezTo>
                      <a:pt x="5354273" y="1317006"/>
                      <a:pt x="5354273" y="1317006"/>
                      <a:pt x="5354273" y="1317006"/>
                    </a:cubicBezTo>
                    <a:cubicBezTo>
                      <a:pt x="5362177" y="1305462"/>
                      <a:pt x="5362177" y="1305462"/>
                      <a:pt x="5362177" y="1305462"/>
                    </a:cubicBezTo>
                    <a:cubicBezTo>
                      <a:pt x="5362177" y="1274667"/>
                      <a:pt x="5362177" y="1274667"/>
                      <a:pt x="5362177" y="1274667"/>
                    </a:cubicBezTo>
                    <a:cubicBezTo>
                      <a:pt x="5358225" y="1259279"/>
                      <a:pt x="5358225" y="1259279"/>
                      <a:pt x="5358225" y="1259279"/>
                    </a:cubicBezTo>
                    <a:cubicBezTo>
                      <a:pt x="5362177" y="1240028"/>
                      <a:pt x="5362177" y="1240028"/>
                      <a:pt x="5362177" y="1240028"/>
                    </a:cubicBezTo>
                    <a:cubicBezTo>
                      <a:pt x="5374036" y="1224640"/>
                      <a:pt x="5374036" y="1224640"/>
                      <a:pt x="5374036" y="1224640"/>
                    </a:cubicBezTo>
                    <a:cubicBezTo>
                      <a:pt x="5381950" y="1209242"/>
                      <a:pt x="5381950" y="1209242"/>
                      <a:pt x="5381950" y="1209242"/>
                    </a:cubicBezTo>
                    <a:cubicBezTo>
                      <a:pt x="5381950" y="1190000"/>
                      <a:pt x="5381950" y="1190000"/>
                      <a:pt x="5381950" y="1190000"/>
                    </a:cubicBezTo>
                    <a:cubicBezTo>
                      <a:pt x="5397761" y="1186146"/>
                      <a:pt x="5397761" y="1186146"/>
                      <a:pt x="5397761" y="1186146"/>
                    </a:cubicBezTo>
                    <a:cubicBezTo>
                      <a:pt x="5421485" y="1186146"/>
                      <a:pt x="5421485" y="1186146"/>
                      <a:pt x="5421485" y="1186146"/>
                    </a:cubicBezTo>
                    <a:cubicBezTo>
                      <a:pt x="5429391" y="1155361"/>
                      <a:pt x="5429391" y="1155361"/>
                      <a:pt x="5429391" y="1155361"/>
                    </a:cubicBezTo>
                    <a:cubicBezTo>
                      <a:pt x="5433343" y="1147662"/>
                      <a:pt x="5433343" y="1147662"/>
                      <a:pt x="5433343" y="1147662"/>
                    </a:cubicBezTo>
                    <a:cubicBezTo>
                      <a:pt x="5441249" y="1143808"/>
                      <a:pt x="5441249" y="1143808"/>
                      <a:pt x="5441249" y="1143808"/>
                    </a:cubicBezTo>
                    <a:cubicBezTo>
                      <a:pt x="5453116" y="1178447"/>
                      <a:pt x="5453116" y="1178447"/>
                      <a:pt x="5453116" y="1178447"/>
                    </a:cubicBezTo>
                    <a:cubicBezTo>
                      <a:pt x="5437295" y="1197689"/>
                      <a:pt x="5437295" y="1197689"/>
                      <a:pt x="5437295" y="1197689"/>
                    </a:cubicBezTo>
                    <a:cubicBezTo>
                      <a:pt x="5437295" y="1205388"/>
                      <a:pt x="5437295" y="1205388"/>
                      <a:pt x="5437295" y="1205388"/>
                    </a:cubicBezTo>
                    <a:cubicBezTo>
                      <a:pt x="5437295" y="1205388"/>
                      <a:pt x="5441249" y="1209242"/>
                      <a:pt x="5445210" y="1209242"/>
                    </a:cubicBezTo>
                    <a:cubicBezTo>
                      <a:pt x="5449164" y="1209242"/>
                      <a:pt x="5449164" y="1209242"/>
                      <a:pt x="5449164" y="1209242"/>
                    </a:cubicBezTo>
                    <a:cubicBezTo>
                      <a:pt x="5449164" y="1209242"/>
                      <a:pt x="5457068" y="1205388"/>
                      <a:pt x="5457068" y="1205388"/>
                    </a:cubicBezTo>
                    <a:cubicBezTo>
                      <a:pt x="5457068" y="1201543"/>
                      <a:pt x="5461021" y="1190000"/>
                      <a:pt x="5461021" y="1190000"/>
                    </a:cubicBezTo>
                    <a:cubicBezTo>
                      <a:pt x="5464973" y="1186146"/>
                      <a:pt x="5464973" y="1186146"/>
                      <a:pt x="5464973" y="1186146"/>
                    </a:cubicBezTo>
                    <a:cubicBezTo>
                      <a:pt x="5468925" y="1166904"/>
                      <a:pt x="5468925" y="1166904"/>
                      <a:pt x="5468925" y="1166904"/>
                    </a:cubicBezTo>
                    <a:cubicBezTo>
                      <a:pt x="5468925" y="1155361"/>
                      <a:pt x="5468925" y="1155361"/>
                      <a:pt x="5468925" y="1155361"/>
                    </a:cubicBezTo>
                    <a:cubicBezTo>
                      <a:pt x="5468925" y="1139963"/>
                      <a:pt x="5468925" y="1139963"/>
                      <a:pt x="5468925" y="1139963"/>
                    </a:cubicBezTo>
                    <a:cubicBezTo>
                      <a:pt x="5468925" y="1124566"/>
                      <a:pt x="5468925" y="1124566"/>
                      <a:pt x="5468925" y="1124566"/>
                    </a:cubicBezTo>
                    <a:cubicBezTo>
                      <a:pt x="5480794" y="1109168"/>
                      <a:pt x="5480794" y="1109168"/>
                      <a:pt x="5480794" y="1109168"/>
                    </a:cubicBezTo>
                    <a:cubicBezTo>
                      <a:pt x="5488698" y="1101469"/>
                      <a:pt x="5488698" y="1101469"/>
                      <a:pt x="5488698" y="1101469"/>
                    </a:cubicBezTo>
                    <a:cubicBezTo>
                      <a:pt x="5508461" y="1097625"/>
                      <a:pt x="5508461" y="1097625"/>
                      <a:pt x="5508461" y="1097625"/>
                    </a:cubicBezTo>
                    <a:cubicBezTo>
                      <a:pt x="5516376" y="1089926"/>
                      <a:pt x="5516376" y="1089926"/>
                      <a:pt x="5516376" y="1089926"/>
                    </a:cubicBezTo>
                    <a:cubicBezTo>
                      <a:pt x="5500556" y="1074529"/>
                      <a:pt x="5500556" y="1074529"/>
                      <a:pt x="5500556" y="1074529"/>
                    </a:cubicBezTo>
                    <a:cubicBezTo>
                      <a:pt x="5496604" y="1062985"/>
                      <a:pt x="5496604" y="1062985"/>
                      <a:pt x="5496604" y="1062985"/>
                    </a:cubicBezTo>
                    <a:cubicBezTo>
                      <a:pt x="5504509" y="1051442"/>
                      <a:pt x="5504509" y="1051442"/>
                      <a:pt x="5504509" y="1051442"/>
                    </a:cubicBezTo>
                    <a:cubicBezTo>
                      <a:pt x="5512424" y="1039889"/>
                      <a:pt x="5512424" y="1039889"/>
                      <a:pt x="5512424" y="1039889"/>
                    </a:cubicBezTo>
                    <a:cubicBezTo>
                      <a:pt x="5516376" y="1036044"/>
                      <a:pt x="5516376" y="1036044"/>
                      <a:pt x="5516376" y="1036044"/>
                    </a:cubicBezTo>
                    <a:cubicBezTo>
                      <a:pt x="5516376" y="1028346"/>
                      <a:pt x="5516376" y="1028346"/>
                      <a:pt x="5516376" y="1028346"/>
                    </a:cubicBezTo>
                    <a:cubicBezTo>
                      <a:pt x="5520328" y="1024492"/>
                      <a:pt x="5520328" y="1024492"/>
                      <a:pt x="5520328" y="1024492"/>
                    </a:cubicBezTo>
                    <a:cubicBezTo>
                      <a:pt x="5520328" y="1024492"/>
                      <a:pt x="5520328" y="1024492"/>
                      <a:pt x="5524282" y="1024492"/>
                    </a:cubicBezTo>
                    <a:cubicBezTo>
                      <a:pt x="5524282" y="1024492"/>
                      <a:pt x="5540092" y="1020647"/>
                      <a:pt x="5540092" y="1020647"/>
                    </a:cubicBezTo>
                    <a:cubicBezTo>
                      <a:pt x="5548006" y="1020647"/>
                      <a:pt x="5548006" y="1020647"/>
                      <a:pt x="5548006" y="1020647"/>
                    </a:cubicBezTo>
                    <a:cubicBezTo>
                      <a:pt x="5540092" y="1009103"/>
                      <a:pt x="5540092" y="1009103"/>
                      <a:pt x="5540092" y="1009103"/>
                    </a:cubicBezTo>
                    <a:cubicBezTo>
                      <a:pt x="5524282" y="997551"/>
                      <a:pt x="5524282" y="997551"/>
                      <a:pt x="5524282" y="997551"/>
                    </a:cubicBezTo>
                    <a:cubicBezTo>
                      <a:pt x="5516376" y="989852"/>
                      <a:pt x="5516376" y="989852"/>
                      <a:pt x="5516376" y="989852"/>
                    </a:cubicBezTo>
                    <a:cubicBezTo>
                      <a:pt x="5504509" y="982163"/>
                      <a:pt x="5504509" y="982163"/>
                      <a:pt x="5504509" y="982163"/>
                    </a:cubicBezTo>
                    <a:cubicBezTo>
                      <a:pt x="5484746" y="974464"/>
                      <a:pt x="5484746" y="974464"/>
                      <a:pt x="5484746" y="974464"/>
                    </a:cubicBezTo>
                    <a:cubicBezTo>
                      <a:pt x="5449164" y="970610"/>
                      <a:pt x="5449164" y="970610"/>
                      <a:pt x="5449164" y="970610"/>
                    </a:cubicBezTo>
                    <a:close/>
                    <a:moveTo>
                      <a:pt x="4545885" y="912118"/>
                    </a:moveTo>
                    <a:lnTo>
                      <a:pt x="4534207" y="921200"/>
                    </a:lnTo>
                    <a:lnTo>
                      <a:pt x="4534207" y="927075"/>
                    </a:lnTo>
                    <a:lnTo>
                      <a:pt x="4537434" y="929012"/>
                    </a:lnTo>
                    <a:lnTo>
                      <a:pt x="4537761" y="920047"/>
                    </a:lnTo>
                    <a:cubicBezTo>
                      <a:pt x="4537761" y="920047"/>
                      <a:pt x="4537761" y="920047"/>
                      <a:pt x="4539736" y="918120"/>
                    </a:cubicBezTo>
                    <a:close/>
                    <a:moveTo>
                      <a:pt x="756357" y="661392"/>
                    </a:moveTo>
                    <a:lnTo>
                      <a:pt x="756358" y="663733"/>
                    </a:lnTo>
                    <a:cubicBezTo>
                      <a:pt x="756358" y="663733"/>
                      <a:pt x="756358" y="663733"/>
                      <a:pt x="757841" y="664214"/>
                    </a:cubicBezTo>
                    <a:lnTo>
                      <a:pt x="758205" y="664331"/>
                    </a:lnTo>
                    <a:lnTo>
                      <a:pt x="758205" y="661392"/>
                    </a:lnTo>
                    <a:close/>
                    <a:moveTo>
                      <a:pt x="720740" y="645530"/>
                    </a:moveTo>
                    <a:lnTo>
                      <a:pt x="720740" y="648363"/>
                    </a:lnTo>
                    <a:cubicBezTo>
                      <a:pt x="720740" y="648363"/>
                      <a:pt x="720740" y="648363"/>
                      <a:pt x="724701" y="656053"/>
                    </a:cubicBezTo>
                    <a:lnTo>
                      <a:pt x="726127" y="656514"/>
                    </a:lnTo>
                    <a:lnTo>
                      <a:pt x="723207" y="650815"/>
                    </a:lnTo>
                    <a:cubicBezTo>
                      <a:pt x="722713" y="649854"/>
                      <a:pt x="722713" y="649854"/>
                      <a:pt x="722713" y="649854"/>
                    </a:cubicBezTo>
                    <a:cubicBezTo>
                      <a:pt x="722713" y="646012"/>
                      <a:pt x="722713" y="646012"/>
                      <a:pt x="722713" y="646012"/>
                    </a:cubicBezTo>
                    <a:close/>
                    <a:moveTo>
                      <a:pt x="3889429" y="506825"/>
                    </a:moveTo>
                    <a:lnTo>
                      <a:pt x="3889794" y="508595"/>
                    </a:lnTo>
                    <a:lnTo>
                      <a:pt x="3889794" y="508249"/>
                    </a:lnTo>
                    <a:close/>
                    <a:moveTo>
                      <a:pt x="7620829" y="326734"/>
                    </a:moveTo>
                    <a:lnTo>
                      <a:pt x="7681538" y="363033"/>
                    </a:lnTo>
                    <a:lnTo>
                      <a:pt x="7690876" y="376646"/>
                    </a:lnTo>
                    <a:lnTo>
                      <a:pt x="7700214" y="408411"/>
                    </a:lnTo>
                    <a:lnTo>
                      <a:pt x="7709556" y="444716"/>
                    </a:lnTo>
                    <a:lnTo>
                      <a:pt x="7718895" y="467410"/>
                    </a:lnTo>
                    <a:lnTo>
                      <a:pt x="7728232" y="508247"/>
                    </a:lnTo>
                    <a:lnTo>
                      <a:pt x="7746913" y="549086"/>
                    </a:lnTo>
                    <a:lnTo>
                      <a:pt x="7751580" y="580853"/>
                    </a:lnTo>
                    <a:lnTo>
                      <a:pt x="7765589" y="603545"/>
                    </a:lnTo>
                    <a:lnTo>
                      <a:pt x="7784269" y="612618"/>
                    </a:lnTo>
                    <a:lnTo>
                      <a:pt x="7802945" y="612618"/>
                    </a:lnTo>
                    <a:lnTo>
                      <a:pt x="7812287" y="608085"/>
                    </a:lnTo>
                    <a:lnTo>
                      <a:pt x="7826297" y="603545"/>
                    </a:lnTo>
                    <a:lnTo>
                      <a:pt x="7830964" y="617158"/>
                    </a:lnTo>
                    <a:lnTo>
                      <a:pt x="7830964" y="635311"/>
                    </a:lnTo>
                    <a:lnTo>
                      <a:pt x="7835635" y="657996"/>
                    </a:lnTo>
                    <a:lnTo>
                      <a:pt x="7844973" y="676149"/>
                    </a:lnTo>
                    <a:lnTo>
                      <a:pt x="7854311" y="676149"/>
                    </a:lnTo>
                    <a:lnTo>
                      <a:pt x="7872991" y="676149"/>
                    </a:lnTo>
                    <a:lnTo>
                      <a:pt x="7882330" y="698842"/>
                    </a:lnTo>
                    <a:lnTo>
                      <a:pt x="7891672" y="703381"/>
                    </a:lnTo>
                    <a:lnTo>
                      <a:pt x="7891672" y="707915"/>
                    </a:lnTo>
                    <a:lnTo>
                      <a:pt x="7882330" y="716995"/>
                    </a:lnTo>
                    <a:lnTo>
                      <a:pt x="7887000" y="726068"/>
                    </a:lnTo>
                    <a:lnTo>
                      <a:pt x="7896339" y="726068"/>
                    </a:lnTo>
                    <a:lnTo>
                      <a:pt x="7901010" y="726068"/>
                    </a:lnTo>
                    <a:lnTo>
                      <a:pt x="7905681" y="730608"/>
                    </a:lnTo>
                    <a:lnTo>
                      <a:pt x="7901010" y="757834"/>
                    </a:lnTo>
                    <a:lnTo>
                      <a:pt x="7891672" y="766906"/>
                    </a:lnTo>
                    <a:lnTo>
                      <a:pt x="7872991" y="766906"/>
                    </a:lnTo>
                    <a:lnTo>
                      <a:pt x="7858982" y="780526"/>
                    </a:lnTo>
                    <a:lnTo>
                      <a:pt x="7854311" y="785059"/>
                    </a:lnTo>
                    <a:lnTo>
                      <a:pt x="7844973" y="785059"/>
                    </a:lnTo>
                    <a:lnTo>
                      <a:pt x="7844973" y="798671"/>
                    </a:lnTo>
                    <a:lnTo>
                      <a:pt x="7840306" y="803212"/>
                    </a:lnTo>
                    <a:lnTo>
                      <a:pt x="7830964" y="803212"/>
                    </a:lnTo>
                    <a:lnTo>
                      <a:pt x="7812287" y="803212"/>
                    </a:lnTo>
                    <a:lnTo>
                      <a:pt x="7812287" y="830438"/>
                    </a:lnTo>
                    <a:lnTo>
                      <a:pt x="7802945" y="830438"/>
                    </a:lnTo>
                    <a:lnTo>
                      <a:pt x="7798278" y="830438"/>
                    </a:lnTo>
                    <a:lnTo>
                      <a:pt x="7802945" y="848590"/>
                    </a:lnTo>
                    <a:lnTo>
                      <a:pt x="7793608" y="853130"/>
                    </a:lnTo>
                    <a:lnTo>
                      <a:pt x="7779599" y="844057"/>
                    </a:lnTo>
                    <a:lnTo>
                      <a:pt x="7765589" y="830438"/>
                    </a:lnTo>
                    <a:lnTo>
                      <a:pt x="7760922" y="834977"/>
                    </a:lnTo>
                    <a:lnTo>
                      <a:pt x="7760922" y="844057"/>
                    </a:lnTo>
                    <a:lnTo>
                      <a:pt x="7770260" y="853130"/>
                    </a:lnTo>
                    <a:lnTo>
                      <a:pt x="7779599" y="862203"/>
                    </a:lnTo>
                    <a:lnTo>
                      <a:pt x="7765589" y="875823"/>
                    </a:lnTo>
                    <a:lnTo>
                      <a:pt x="7751580" y="880356"/>
                    </a:lnTo>
                    <a:lnTo>
                      <a:pt x="7751580" y="862203"/>
                    </a:lnTo>
                    <a:lnTo>
                      <a:pt x="7751580" y="853130"/>
                    </a:lnTo>
                    <a:lnTo>
                      <a:pt x="7737571" y="848590"/>
                    </a:lnTo>
                    <a:lnTo>
                      <a:pt x="7728232" y="853130"/>
                    </a:lnTo>
                    <a:lnTo>
                      <a:pt x="7728232" y="871282"/>
                    </a:lnTo>
                    <a:lnTo>
                      <a:pt x="7728232" y="880356"/>
                    </a:lnTo>
                    <a:lnTo>
                      <a:pt x="7704886" y="880356"/>
                    </a:lnTo>
                    <a:lnTo>
                      <a:pt x="7700214" y="871282"/>
                    </a:lnTo>
                    <a:lnTo>
                      <a:pt x="7681538" y="853130"/>
                    </a:lnTo>
                    <a:lnTo>
                      <a:pt x="7681538" y="862203"/>
                    </a:lnTo>
                    <a:lnTo>
                      <a:pt x="7676867" y="875823"/>
                    </a:lnTo>
                    <a:lnTo>
                      <a:pt x="7676867" y="884896"/>
                    </a:lnTo>
                    <a:lnTo>
                      <a:pt x="7681538" y="898509"/>
                    </a:lnTo>
                    <a:lnTo>
                      <a:pt x="7681538" y="907589"/>
                    </a:lnTo>
                    <a:lnTo>
                      <a:pt x="7676867" y="925735"/>
                    </a:lnTo>
                    <a:lnTo>
                      <a:pt x="7681538" y="939354"/>
                    </a:lnTo>
                    <a:lnTo>
                      <a:pt x="7676867" y="957500"/>
                    </a:lnTo>
                    <a:lnTo>
                      <a:pt x="7672196" y="966580"/>
                    </a:lnTo>
                    <a:lnTo>
                      <a:pt x="7658191" y="971113"/>
                    </a:lnTo>
                    <a:lnTo>
                      <a:pt x="7644182" y="957500"/>
                    </a:lnTo>
                    <a:lnTo>
                      <a:pt x="7634838" y="957500"/>
                    </a:lnTo>
                    <a:lnTo>
                      <a:pt x="7639510" y="980193"/>
                    </a:lnTo>
                    <a:lnTo>
                      <a:pt x="7634838" y="993805"/>
                    </a:lnTo>
                    <a:lnTo>
                      <a:pt x="7620829" y="998346"/>
                    </a:lnTo>
                    <a:lnTo>
                      <a:pt x="7611492" y="993805"/>
                    </a:lnTo>
                    <a:lnTo>
                      <a:pt x="7592816" y="993805"/>
                    </a:lnTo>
                    <a:lnTo>
                      <a:pt x="7597483" y="1002878"/>
                    </a:lnTo>
                    <a:lnTo>
                      <a:pt x="7602154" y="1002878"/>
                    </a:lnTo>
                    <a:lnTo>
                      <a:pt x="7602154" y="1007419"/>
                    </a:lnTo>
                    <a:lnTo>
                      <a:pt x="7602154" y="1021031"/>
                    </a:lnTo>
                    <a:lnTo>
                      <a:pt x="7597483" y="1021031"/>
                    </a:lnTo>
                    <a:lnTo>
                      <a:pt x="7592816" y="1016499"/>
                    </a:lnTo>
                    <a:lnTo>
                      <a:pt x="7583473" y="1007419"/>
                    </a:lnTo>
                    <a:lnTo>
                      <a:pt x="7583473" y="1021031"/>
                    </a:lnTo>
                    <a:lnTo>
                      <a:pt x="7578806" y="1025571"/>
                    </a:lnTo>
                    <a:lnTo>
                      <a:pt x="7569464" y="1030111"/>
                    </a:lnTo>
                    <a:lnTo>
                      <a:pt x="7569464" y="1025571"/>
                    </a:lnTo>
                    <a:lnTo>
                      <a:pt x="7564797" y="1021031"/>
                    </a:lnTo>
                    <a:lnTo>
                      <a:pt x="7555455" y="1030111"/>
                    </a:lnTo>
                    <a:lnTo>
                      <a:pt x="7555455" y="1034644"/>
                    </a:lnTo>
                    <a:lnTo>
                      <a:pt x="7546116" y="1043724"/>
                    </a:lnTo>
                    <a:lnTo>
                      <a:pt x="7546116" y="1048264"/>
                    </a:lnTo>
                    <a:lnTo>
                      <a:pt x="7546116" y="1057338"/>
                    </a:lnTo>
                    <a:lnTo>
                      <a:pt x="7550788" y="1057338"/>
                    </a:lnTo>
                    <a:lnTo>
                      <a:pt x="7564797" y="1057338"/>
                    </a:lnTo>
                    <a:lnTo>
                      <a:pt x="7564797" y="1080030"/>
                    </a:lnTo>
                    <a:lnTo>
                      <a:pt x="7550788" y="1080030"/>
                    </a:lnTo>
                    <a:lnTo>
                      <a:pt x="7546116" y="1080030"/>
                    </a:lnTo>
                    <a:lnTo>
                      <a:pt x="7536779" y="1080030"/>
                    </a:lnTo>
                    <a:lnTo>
                      <a:pt x="7536779" y="1093643"/>
                    </a:lnTo>
                    <a:lnTo>
                      <a:pt x="7532107" y="1102716"/>
                    </a:lnTo>
                    <a:lnTo>
                      <a:pt x="7532107" y="1116328"/>
                    </a:lnTo>
                    <a:lnTo>
                      <a:pt x="7522770" y="1116328"/>
                    </a:lnTo>
                    <a:lnTo>
                      <a:pt x="7518098" y="1125408"/>
                    </a:lnTo>
                    <a:lnTo>
                      <a:pt x="7518098" y="1134481"/>
                    </a:lnTo>
                    <a:lnTo>
                      <a:pt x="7518098" y="1148094"/>
                    </a:lnTo>
                    <a:lnTo>
                      <a:pt x="7518098" y="1152634"/>
                    </a:lnTo>
                    <a:lnTo>
                      <a:pt x="7513432" y="1166247"/>
                    </a:lnTo>
                    <a:lnTo>
                      <a:pt x="7513432" y="1175327"/>
                    </a:lnTo>
                    <a:lnTo>
                      <a:pt x="7508666" y="1171159"/>
                    </a:lnTo>
                    <a:lnTo>
                      <a:pt x="7499423" y="1207092"/>
                    </a:lnTo>
                    <a:lnTo>
                      <a:pt x="7504092" y="1220705"/>
                    </a:lnTo>
                    <a:lnTo>
                      <a:pt x="7466735" y="1234317"/>
                    </a:lnTo>
                    <a:lnTo>
                      <a:pt x="7462066" y="1257010"/>
                    </a:lnTo>
                    <a:lnTo>
                      <a:pt x="7289290" y="1297852"/>
                    </a:lnTo>
                    <a:lnTo>
                      <a:pt x="7279950" y="1266085"/>
                    </a:lnTo>
                    <a:lnTo>
                      <a:pt x="7284619" y="1225242"/>
                    </a:lnTo>
                    <a:lnTo>
                      <a:pt x="7279950" y="1175325"/>
                    </a:lnTo>
                    <a:lnTo>
                      <a:pt x="7275281" y="1125407"/>
                    </a:lnTo>
                    <a:lnTo>
                      <a:pt x="7289290" y="1057340"/>
                    </a:lnTo>
                    <a:lnTo>
                      <a:pt x="7289290" y="998347"/>
                    </a:lnTo>
                    <a:lnTo>
                      <a:pt x="7331316" y="966584"/>
                    </a:lnTo>
                    <a:lnTo>
                      <a:pt x="7331316" y="948429"/>
                    </a:lnTo>
                    <a:lnTo>
                      <a:pt x="7317307" y="930279"/>
                    </a:lnTo>
                    <a:lnTo>
                      <a:pt x="7317307" y="907592"/>
                    </a:lnTo>
                    <a:lnTo>
                      <a:pt x="7317307" y="871287"/>
                    </a:lnTo>
                    <a:lnTo>
                      <a:pt x="7303298" y="853137"/>
                    </a:lnTo>
                    <a:lnTo>
                      <a:pt x="7312638" y="834982"/>
                    </a:lnTo>
                    <a:lnTo>
                      <a:pt x="7317307" y="821369"/>
                    </a:lnTo>
                    <a:lnTo>
                      <a:pt x="7317307" y="798681"/>
                    </a:lnTo>
                    <a:lnTo>
                      <a:pt x="7340655" y="798681"/>
                    </a:lnTo>
                    <a:lnTo>
                      <a:pt x="7359333" y="794144"/>
                    </a:lnTo>
                    <a:lnTo>
                      <a:pt x="7447558" y="1073717"/>
                    </a:lnTo>
                    <a:lnTo>
                      <a:pt x="7359335" y="794139"/>
                    </a:lnTo>
                    <a:lnTo>
                      <a:pt x="7364002" y="780526"/>
                    </a:lnTo>
                    <a:lnTo>
                      <a:pt x="7392020" y="780526"/>
                    </a:lnTo>
                    <a:lnTo>
                      <a:pt x="7392020" y="757834"/>
                    </a:lnTo>
                    <a:lnTo>
                      <a:pt x="7406029" y="753293"/>
                    </a:lnTo>
                    <a:lnTo>
                      <a:pt x="7406029" y="721528"/>
                    </a:lnTo>
                    <a:lnTo>
                      <a:pt x="7415367" y="698842"/>
                    </a:lnTo>
                    <a:lnTo>
                      <a:pt x="7415367" y="671616"/>
                    </a:lnTo>
                    <a:lnTo>
                      <a:pt x="7424705" y="657996"/>
                    </a:lnTo>
                    <a:lnTo>
                      <a:pt x="7429376" y="648923"/>
                    </a:lnTo>
                    <a:lnTo>
                      <a:pt x="7420038" y="639850"/>
                    </a:lnTo>
                    <a:lnTo>
                      <a:pt x="7415367" y="617158"/>
                    </a:lnTo>
                    <a:lnTo>
                      <a:pt x="7420038" y="571780"/>
                    </a:lnTo>
                    <a:lnTo>
                      <a:pt x="7429376" y="530941"/>
                    </a:lnTo>
                    <a:lnTo>
                      <a:pt x="7452724" y="476482"/>
                    </a:lnTo>
                    <a:lnTo>
                      <a:pt x="7462066" y="426564"/>
                    </a:lnTo>
                    <a:lnTo>
                      <a:pt x="7485414" y="358492"/>
                    </a:lnTo>
                    <a:lnTo>
                      <a:pt x="7494751" y="349419"/>
                    </a:lnTo>
                    <a:lnTo>
                      <a:pt x="7499423" y="349419"/>
                    </a:lnTo>
                    <a:lnTo>
                      <a:pt x="7518098" y="353960"/>
                    </a:lnTo>
                    <a:lnTo>
                      <a:pt x="7541451" y="367572"/>
                    </a:lnTo>
                    <a:lnTo>
                      <a:pt x="7555455" y="376646"/>
                    </a:lnTo>
                    <a:lnTo>
                      <a:pt x="7569464" y="376646"/>
                    </a:lnTo>
                    <a:lnTo>
                      <a:pt x="7592816" y="358492"/>
                    </a:lnTo>
                    <a:lnTo>
                      <a:pt x="7606820" y="340346"/>
                    </a:lnTo>
                    <a:close/>
                    <a:moveTo>
                      <a:pt x="687232" y="0"/>
                    </a:moveTo>
                    <a:cubicBezTo>
                      <a:pt x="687232" y="0"/>
                      <a:pt x="911974" y="61524"/>
                      <a:pt x="959288" y="73061"/>
                    </a:cubicBezTo>
                    <a:cubicBezTo>
                      <a:pt x="1002657" y="84593"/>
                      <a:pt x="1294421" y="161502"/>
                      <a:pt x="1314140" y="165342"/>
                    </a:cubicBezTo>
                    <a:cubicBezTo>
                      <a:pt x="1333858" y="173039"/>
                      <a:pt x="1357509" y="173039"/>
                      <a:pt x="1357509" y="173039"/>
                    </a:cubicBezTo>
                    <a:lnTo>
                      <a:pt x="1400887" y="180729"/>
                    </a:lnTo>
                    <a:lnTo>
                      <a:pt x="1399289" y="188098"/>
                    </a:lnTo>
                    <a:lnTo>
                      <a:pt x="1399992" y="188245"/>
                    </a:lnTo>
                    <a:lnTo>
                      <a:pt x="1402445" y="176985"/>
                    </a:lnTo>
                    <a:cubicBezTo>
                      <a:pt x="1402445" y="176985"/>
                      <a:pt x="1402445" y="176985"/>
                      <a:pt x="1528933" y="207731"/>
                    </a:cubicBezTo>
                    <a:lnTo>
                      <a:pt x="1528710" y="208811"/>
                    </a:lnTo>
                    <a:lnTo>
                      <a:pt x="1546127" y="212475"/>
                    </a:lnTo>
                    <a:cubicBezTo>
                      <a:pt x="1626440" y="229281"/>
                      <a:pt x="1963256" y="298827"/>
                      <a:pt x="2212298" y="335918"/>
                    </a:cubicBezTo>
                    <a:cubicBezTo>
                      <a:pt x="2445536" y="370601"/>
                      <a:pt x="3030587" y="439964"/>
                      <a:pt x="3030587" y="439964"/>
                    </a:cubicBezTo>
                    <a:lnTo>
                      <a:pt x="3030561" y="440233"/>
                    </a:lnTo>
                    <a:lnTo>
                      <a:pt x="3040751" y="441180"/>
                    </a:lnTo>
                    <a:cubicBezTo>
                      <a:pt x="3088913" y="445639"/>
                      <a:pt x="3286116" y="463687"/>
                      <a:pt x="3358931" y="467046"/>
                    </a:cubicBezTo>
                    <a:cubicBezTo>
                      <a:pt x="3489700" y="474719"/>
                      <a:pt x="3885968" y="490069"/>
                      <a:pt x="3885968" y="490069"/>
                    </a:cubicBezTo>
                    <a:lnTo>
                      <a:pt x="3885973" y="490092"/>
                    </a:lnTo>
                    <a:lnTo>
                      <a:pt x="4127952" y="490092"/>
                    </a:lnTo>
                    <a:lnTo>
                      <a:pt x="4137285" y="471944"/>
                    </a:lnTo>
                    <a:lnTo>
                      <a:pt x="4146625" y="462867"/>
                    </a:lnTo>
                    <a:lnTo>
                      <a:pt x="4146625" y="417493"/>
                    </a:lnTo>
                    <a:lnTo>
                      <a:pt x="4165306" y="426562"/>
                    </a:lnTo>
                    <a:lnTo>
                      <a:pt x="4174647" y="440179"/>
                    </a:lnTo>
                    <a:lnTo>
                      <a:pt x="4155966" y="453788"/>
                    </a:lnTo>
                    <a:lnTo>
                      <a:pt x="4151295" y="471944"/>
                    </a:lnTo>
                    <a:lnTo>
                      <a:pt x="4137285" y="490092"/>
                    </a:lnTo>
                    <a:lnTo>
                      <a:pt x="4141954" y="508249"/>
                    </a:lnTo>
                    <a:lnTo>
                      <a:pt x="4155966" y="508249"/>
                    </a:lnTo>
                    <a:lnTo>
                      <a:pt x="4174647" y="508249"/>
                    </a:lnTo>
                    <a:lnTo>
                      <a:pt x="4193319" y="508249"/>
                    </a:lnTo>
                    <a:lnTo>
                      <a:pt x="4202660" y="526395"/>
                    </a:lnTo>
                    <a:lnTo>
                      <a:pt x="4226011" y="562700"/>
                    </a:lnTo>
                    <a:lnTo>
                      <a:pt x="4258695" y="571779"/>
                    </a:lnTo>
                    <a:lnTo>
                      <a:pt x="4277376" y="571779"/>
                    </a:lnTo>
                    <a:lnTo>
                      <a:pt x="4291386" y="571779"/>
                    </a:lnTo>
                    <a:lnTo>
                      <a:pt x="4319400" y="594465"/>
                    </a:lnTo>
                    <a:lnTo>
                      <a:pt x="4338081" y="594465"/>
                    </a:lnTo>
                    <a:lnTo>
                      <a:pt x="4352092" y="576318"/>
                    </a:lnTo>
                    <a:lnTo>
                      <a:pt x="4375435" y="576318"/>
                    </a:lnTo>
                    <a:lnTo>
                      <a:pt x="4394116" y="576318"/>
                    </a:lnTo>
                    <a:lnTo>
                      <a:pt x="4417468" y="576318"/>
                    </a:lnTo>
                    <a:lnTo>
                      <a:pt x="4440811" y="576318"/>
                    </a:lnTo>
                    <a:lnTo>
                      <a:pt x="4459492" y="580856"/>
                    </a:lnTo>
                    <a:lnTo>
                      <a:pt x="4445480" y="594465"/>
                    </a:lnTo>
                    <a:lnTo>
                      <a:pt x="4417468" y="580856"/>
                    </a:lnTo>
                    <a:lnTo>
                      <a:pt x="4440811" y="603543"/>
                    </a:lnTo>
                    <a:lnTo>
                      <a:pt x="4482843" y="608082"/>
                    </a:lnTo>
                    <a:lnTo>
                      <a:pt x="4487512" y="612621"/>
                    </a:lnTo>
                    <a:lnTo>
                      <a:pt x="4506186" y="621700"/>
                    </a:lnTo>
                    <a:lnTo>
                      <a:pt x="4520197" y="621700"/>
                    </a:lnTo>
                    <a:lnTo>
                      <a:pt x="4571562" y="635308"/>
                    </a:lnTo>
                    <a:lnTo>
                      <a:pt x="4590243" y="648925"/>
                    </a:lnTo>
                    <a:lnTo>
                      <a:pt x="4604253" y="667072"/>
                    </a:lnTo>
                    <a:lnTo>
                      <a:pt x="4641607" y="667072"/>
                    </a:lnTo>
                    <a:lnTo>
                      <a:pt x="4660288" y="653465"/>
                    </a:lnTo>
                    <a:lnTo>
                      <a:pt x="4674299" y="639847"/>
                    </a:lnTo>
                    <a:lnTo>
                      <a:pt x="4739667" y="653465"/>
                    </a:lnTo>
                    <a:lnTo>
                      <a:pt x="4819052" y="657995"/>
                    </a:lnTo>
                    <a:lnTo>
                      <a:pt x="4856414" y="667072"/>
                    </a:lnTo>
                    <a:lnTo>
                      <a:pt x="4749006" y="730602"/>
                    </a:lnTo>
                    <a:lnTo>
                      <a:pt x="4674299" y="780523"/>
                    </a:lnTo>
                    <a:lnTo>
                      <a:pt x="4636936" y="830436"/>
                    </a:lnTo>
                    <a:lnTo>
                      <a:pt x="4557550" y="903044"/>
                    </a:lnTo>
                    <a:lnTo>
                      <a:pt x="4554427" y="905473"/>
                    </a:lnTo>
                    <a:lnTo>
                      <a:pt x="4555041" y="906072"/>
                    </a:lnTo>
                    <a:cubicBezTo>
                      <a:pt x="4556521" y="907518"/>
                      <a:pt x="4559483" y="910411"/>
                      <a:pt x="4565406" y="916194"/>
                    </a:cubicBezTo>
                    <a:cubicBezTo>
                      <a:pt x="4565406" y="916194"/>
                      <a:pt x="4565406" y="916194"/>
                      <a:pt x="4585153" y="923908"/>
                    </a:cubicBezTo>
                    <a:cubicBezTo>
                      <a:pt x="4585153" y="923908"/>
                      <a:pt x="4585153" y="923908"/>
                      <a:pt x="4600951" y="923908"/>
                    </a:cubicBezTo>
                    <a:cubicBezTo>
                      <a:pt x="4600951" y="923908"/>
                      <a:pt x="4600951" y="923908"/>
                      <a:pt x="4608849" y="912334"/>
                    </a:cubicBezTo>
                    <a:cubicBezTo>
                      <a:pt x="4608849" y="912334"/>
                      <a:pt x="4608849" y="912334"/>
                      <a:pt x="4640444" y="896912"/>
                    </a:cubicBezTo>
                    <a:cubicBezTo>
                      <a:pt x="4640444" y="896912"/>
                      <a:pt x="4640444" y="896912"/>
                      <a:pt x="4660191" y="885345"/>
                    </a:cubicBezTo>
                    <a:cubicBezTo>
                      <a:pt x="4660191" y="885345"/>
                      <a:pt x="4660191" y="885345"/>
                      <a:pt x="4679938" y="877631"/>
                    </a:cubicBezTo>
                    <a:cubicBezTo>
                      <a:pt x="4679938" y="877631"/>
                      <a:pt x="4679938" y="877631"/>
                      <a:pt x="4695734" y="873777"/>
                    </a:cubicBezTo>
                    <a:cubicBezTo>
                      <a:pt x="4695734" y="873777"/>
                      <a:pt x="4695734" y="873777"/>
                      <a:pt x="4711532" y="866063"/>
                    </a:cubicBezTo>
                    <a:cubicBezTo>
                      <a:pt x="4711532" y="866063"/>
                      <a:pt x="4711532" y="866063"/>
                      <a:pt x="4719438" y="862210"/>
                    </a:cubicBezTo>
                    <a:cubicBezTo>
                      <a:pt x="4719438" y="862210"/>
                      <a:pt x="4719438" y="862210"/>
                      <a:pt x="4731286" y="869917"/>
                    </a:cubicBezTo>
                    <a:cubicBezTo>
                      <a:pt x="4731286" y="869917"/>
                      <a:pt x="4731286" y="869917"/>
                      <a:pt x="4727336" y="889198"/>
                    </a:cubicBezTo>
                    <a:cubicBezTo>
                      <a:pt x="4727336" y="889198"/>
                      <a:pt x="4727336" y="889198"/>
                      <a:pt x="4723388" y="896912"/>
                    </a:cubicBezTo>
                    <a:cubicBezTo>
                      <a:pt x="4723388" y="896912"/>
                      <a:pt x="4723388" y="896912"/>
                      <a:pt x="4719438" y="920047"/>
                    </a:cubicBezTo>
                    <a:cubicBezTo>
                      <a:pt x="4719438" y="920047"/>
                      <a:pt x="4719438" y="920047"/>
                      <a:pt x="4715481" y="927761"/>
                    </a:cubicBezTo>
                    <a:cubicBezTo>
                      <a:pt x="4715481" y="927761"/>
                      <a:pt x="4715481" y="927761"/>
                      <a:pt x="4719438" y="931615"/>
                    </a:cubicBezTo>
                    <a:cubicBezTo>
                      <a:pt x="4719438" y="931615"/>
                      <a:pt x="4719438" y="931615"/>
                      <a:pt x="4731286" y="927761"/>
                    </a:cubicBezTo>
                    <a:cubicBezTo>
                      <a:pt x="4731286" y="927761"/>
                      <a:pt x="4731286" y="927761"/>
                      <a:pt x="4739184" y="920047"/>
                    </a:cubicBezTo>
                    <a:cubicBezTo>
                      <a:pt x="4739184" y="920047"/>
                      <a:pt x="4739184" y="920047"/>
                      <a:pt x="4751033" y="923908"/>
                    </a:cubicBezTo>
                    <a:cubicBezTo>
                      <a:pt x="4751033" y="923908"/>
                      <a:pt x="4751033" y="923908"/>
                      <a:pt x="4762880" y="931615"/>
                    </a:cubicBezTo>
                    <a:cubicBezTo>
                      <a:pt x="4762880" y="931615"/>
                      <a:pt x="4762880" y="931615"/>
                      <a:pt x="4774728" y="939329"/>
                    </a:cubicBezTo>
                    <a:lnTo>
                      <a:pt x="4777032" y="939329"/>
                    </a:lnTo>
                    <a:lnTo>
                      <a:pt x="4777032" y="935970"/>
                    </a:lnTo>
                    <a:cubicBezTo>
                      <a:pt x="4784937" y="928272"/>
                      <a:pt x="4784937" y="928272"/>
                      <a:pt x="4784937" y="928272"/>
                    </a:cubicBezTo>
                    <a:cubicBezTo>
                      <a:pt x="4800747" y="928272"/>
                      <a:pt x="4800747" y="928272"/>
                      <a:pt x="4800747" y="928272"/>
                    </a:cubicBezTo>
                    <a:cubicBezTo>
                      <a:pt x="4820520" y="916728"/>
                      <a:pt x="4820520" y="916728"/>
                      <a:pt x="4820520" y="916728"/>
                    </a:cubicBezTo>
                    <a:cubicBezTo>
                      <a:pt x="4824473" y="909029"/>
                      <a:pt x="4824473" y="909029"/>
                      <a:pt x="4824473" y="909029"/>
                    </a:cubicBezTo>
                    <a:cubicBezTo>
                      <a:pt x="4832377" y="893632"/>
                      <a:pt x="4832377" y="893632"/>
                      <a:pt x="4832377" y="893632"/>
                    </a:cubicBezTo>
                    <a:cubicBezTo>
                      <a:pt x="4844246" y="882089"/>
                      <a:pt x="4844246" y="882089"/>
                      <a:pt x="4844246" y="882089"/>
                    </a:cubicBezTo>
                    <a:cubicBezTo>
                      <a:pt x="4856103" y="878244"/>
                      <a:pt x="4856103" y="878244"/>
                      <a:pt x="4856103" y="878244"/>
                    </a:cubicBezTo>
                    <a:cubicBezTo>
                      <a:pt x="4867961" y="878244"/>
                      <a:pt x="4867961" y="878244"/>
                      <a:pt x="4867961" y="878244"/>
                    </a:cubicBezTo>
                    <a:cubicBezTo>
                      <a:pt x="4891686" y="878244"/>
                      <a:pt x="4891686" y="878244"/>
                      <a:pt x="4891686" y="878244"/>
                    </a:cubicBezTo>
                    <a:cubicBezTo>
                      <a:pt x="4903543" y="870545"/>
                      <a:pt x="4903543" y="870545"/>
                      <a:pt x="4903543" y="870545"/>
                    </a:cubicBezTo>
                    <a:cubicBezTo>
                      <a:pt x="4943079" y="843604"/>
                      <a:pt x="4943079" y="843604"/>
                      <a:pt x="4943079" y="843604"/>
                    </a:cubicBezTo>
                    <a:cubicBezTo>
                      <a:pt x="4954946" y="839750"/>
                      <a:pt x="4954946" y="839750"/>
                      <a:pt x="4954946" y="839750"/>
                    </a:cubicBezTo>
                    <a:cubicBezTo>
                      <a:pt x="4970757" y="824353"/>
                      <a:pt x="4970757" y="824353"/>
                      <a:pt x="4970757" y="824353"/>
                    </a:cubicBezTo>
                    <a:cubicBezTo>
                      <a:pt x="4982624" y="805111"/>
                      <a:pt x="4982624" y="805111"/>
                      <a:pt x="4982624" y="805111"/>
                    </a:cubicBezTo>
                    <a:cubicBezTo>
                      <a:pt x="4998434" y="793567"/>
                      <a:pt x="4998434" y="793567"/>
                      <a:pt x="4998434" y="793567"/>
                    </a:cubicBezTo>
                    <a:cubicBezTo>
                      <a:pt x="5018207" y="774325"/>
                      <a:pt x="5018207" y="774325"/>
                      <a:pt x="5018207" y="774325"/>
                    </a:cubicBezTo>
                    <a:cubicBezTo>
                      <a:pt x="5034017" y="755074"/>
                      <a:pt x="5034017" y="755074"/>
                      <a:pt x="5034017" y="755074"/>
                    </a:cubicBezTo>
                    <a:cubicBezTo>
                      <a:pt x="5053789" y="743530"/>
                      <a:pt x="5053789" y="743530"/>
                      <a:pt x="5053789" y="743530"/>
                    </a:cubicBezTo>
                    <a:cubicBezTo>
                      <a:pt x="5081467" y="739686"/>
                      <a:pt x="5081467" y="739686"/>
                      <a:pt x="5081467" y="739686"/>
                    </a:cubicBezTo>
                    <a:cubicBezTo>
                      <a:pt x="5093325" y="739686"/>
                      <a:pt x="5093325" y="739686"/>
                      <a:pt x="5093325" y="739686"/>
                    </a:cubicBezTo>
                    <a:cubicBezTo>
                      <a:pt x="5113098" y="747375"/>
                      <a:pt x="5113098" y="747375"/>
                      <a:pt x="5113098" y="747375"/>
                    </a:cubicBezTo>
                    <a:cubicBezTo>
                      <a:pt x="5105183" y="751229"/>
                      <a:pt x="5105183" y="751229"/>
                      <a:pt x="5105183" y="751229"/>
                    </a:cubicBezTo>
                    <a:cubicBezTo>
                      <a:pt x="5089373" y="758928"/>
                      <a:pt x="5089373" y="758928"/>
                      <a:pt x="5089373" y="758928"/>
                    </a:cubicBezTo>
                    <a:cubicBezTo>
                      <a:pt x="5073552" y="762772"/>
                      <a:pt x="5073552" y="762772"/>
                      <a:pt x="5073552" y="762772"/>
                    </a:cubicBezTo>
                    <a:cubicBezTo>
                      <a:pt x="5077515" y="770471"/>
                      <a:pt x="5077515" y="770471"/>
                      <a:pt x="5077515" y="770471"/>
                    </a:cubicBezTo>
                    <a:cubicBezTo>
                      <a:pt x="5053789" y="793567"/>
                      <a:pt x="5053789" y="793567"/>
                      <a:pt x="5053789" y="793567"/>
                    </a:cubicBezTo>
                    <a:cubicBezTo>
                      <a:pt x="5053789" y="793567"/>
                      <a:pt x="5045885" y="793567"/>
                      <a:pt x="5045885" y="797412"/>
                    </a:cubicBezTo>
                    <a:cubicBezTo>
                      <a:pt x="5045885" y="801266"/>
                      <a:pt x="5034017" y="828207"/>
                      <a:pt x="5034017" y="828207"/>
                    </a:cubicBezTo>
                    <a:cubicBezTo>
                      <a:pt x="5034017" y="812809"/>
                      <a:pt x="5034017" y="812809"/>
                      <a:pt x="5034017" y="812809"/>
                    </a:cubicBezTo>
                    <a:cubicBezTo>
                      <a:pt x="5026112" y="805111"/>
                      <a:pt x="5026112" y="805111"/>
                      <a:pt x="5026112" y="805111"/>
                    </a:cubicBezTo>
                    <a:cubicBezTo>
                      <a:pt x="5022159" y="843604"/>
                      <a:pt x="5022159" y="843604"/>
                      <a:pt x="5022159" y="843604"/>
                    </a:cubicBezTo>
                    <a:cubicBezTo>
                      <a:pt x="5022159" y="866691"/>
                      <a:pt x="5022159" y="866691"/>
                      <a:pt x="5022159" y="866691"/>
                    </a:cubicBezTo>
                    <a:cubicBezTo>
                      <a:pt x="5034017" y="858992"/>
                      <a:pt x="5034017" y="858992"/>
                      <a:pt x="5034017" y="858992"/>
                    </a:cubicBezTo>
                    <a:cubicBezTo>
                      <a:pt x="5041922" y="851294"/>
                      <a:pt x="5041922" y="851294"/>
                      <a:pt x="5041922" y="851294"/>
                    </a:cubicBezTo>
                    <a:cubicBezTo>
                      <a:pt x="5045885" y="851294"/>
                      <a:pt x="5045885" y="851294"/>
                      <a:pt x="5045885" y="851294"/>
                    </a:cubicBezTo>
                    <a:cubicBezTo>
                      <a:pt x="5049837" y="858992"/>
                      <a:pt x="5049837" y="858992"/>
                      <a:pt x="5049837" y="858992"/>
                    </a:cubicBezTo>
                    <a:cubicBezTo>
                      <a:pt x="5061695" y="858992"/>
                      <a:pt x="5061695" y="858992"/>
                      <a:pt x="5061695" y="858992"/>
                    </a:cubicBezTo>
                    <a:cubicBezTo>
                      <a:pt x="5069600" y="855148"/>
                      <a:pt x="5069600" y="855148"/>
                      <a:pt x="5069600" y="855148"/>
                    </a:cubicBezTo>
                    <a:cubicBezTo>
                      <a:pt x="5081467" y="847449"/>
                      <a:pt x="5081467" y="847449"/>
                      <a:pt x="5081467" y="847449"/>
                    </a:cubicBezTo>
                    <a:cubicBezTo>
                      <a:pt x="5101231" y="851294"/>
                      <a:pt x="5101231" y="851294"/>
                      <a:pt x="5101231" y="851294"/>
                    </a:cubicBezTo>
                    <a:cubicBezTo>
                      <a:pt x="5140766" y="870545"/>
                      <a:pt x="5140766" y="870545"/>
                      <a:pt x="5140766" y="870545"/>
                    </a:cubicBezTo>
                    <a:cubicBezTo>
                      <a:pt x="5164491" y="897486"/>
                      <a:pt x="5164491" y="897486"/>
                      <a:pt x="5164491" y="897486"/>
                    </a:cubicBezTo>
                    <a:cubicBezTo>
                      <a:pt x="5180310" y="909029"/>
                      <a:pt x="5180310" y="909029"/>
                      <a:pt x="5180310" y="909029"/>
                    </a:cubicBezTo>
                    <a:cubicBezTo>
                      <a:pt x="5215894" y="912884"/>
                      <a:pt x="5215894" y="912884"/>
                      <a:pt x="5215894" y="912884"/>
                    </a:cubicBezTo>
                    <a:cubicBezTo>
                      <a:pt x="5227752" y="909029"/>
                      <a:pt x="5227752" y="909029"/>
                      <a:pt x="5227752" y="909029"/>
                    </a:cubicBezTo>
                    <a:cubicBezTo>
                      <a:pt x="5255429" y="916728"/>
                      <a:pt x="5255429" y="916728"/>
                      <a:pt x="5255429" y="916728"/>
                    </a:cubicBezTo>
                    <a:cubicBezTo>
                      <a:pt x="5279155" y="924427"/>
                      <a:pt x="5279155" y="924427"/>
                      <a:pt x="5279155" y="924427"/>
                    </a:cubicBezTo>
                    <a:cubicBezTo>
                      <a:pt x="5291012" y="909029"/>
                      <a:pt x="5291012" y="909029"/>
                      <a:pt x="5291012" y="909029"/>
                    </a:cubicBezTo>
                    <a:cubicBezTo>
                      <a:pt x="5310775" y="889787"/>
                      <a:pt x="5310775" y="889787"/>
                      <a:pt x="5310775" y="889787"/>
                    </a:cubicBezTo>
                    <a:cubicBezTo>
                      <a:pt x="5326595" y="874390"/>
                      <a:pt x="5326595" y="874390"/>
                      <a:pt x="5326595" y="874390"/>
                    </a:cubicBezTo>
                    <a:cubicBezTo>
                      <a:pt x="5362177" y="866691"/>
                      <a:pt x="5362177" y="866691"/>
                      <a:pt x="5362177" y="866691"/>
                    </a:cubicBezTo>
                    <a:cubicBezTo>
                      <a:pt x="5385903" y="858992"/>
                      <a:pt x="5385903" y="858992"/>
                      <a:pt x="5385903" y="858992"/>
                    </a:cubicBezTo>
                    <a:cubicBezTo>
                      <a:pt x="5409618" y="858992"/>
                      <a:pt x="5409618" y="858992"/>
                      <a:pt x="5409618" y="858992"/>
                    </a:cubicBezTo>
                    <a:cubicBezTo>
                      <a:pt x="5445210" y="847449"/>
                      <a:pt x="5445210" y="847449"/>
                      <a:pt x="5445210" y="847449"/>
                    </a:cubicBezTo>
                    <a:cubicBezTo>
                      <a:pt x="5468925" y="839750"/>
                      <a:pt x="5468925" y="839750"/>
                      <a:pt x="5468925" y="839750"/>
                    </a:cubicBezTo>
                    <a:cubicBezTo>
                      <a:pt x="5480794" y="847449"/>
                      <a:pt x="5480794" y="847449"/>
                      <a:pt x="5480794" y="847449"/>
                    </a:cubicBezTo>
                    <a:cubicBezTo>
                      <a:pt x="5488698" y="878244"/>
                      <a:pt x="5488698" y="878244"/>
                      <a:pt x="5488698" y="878244"/>
                    </a:cubicBezTo>
                    <a:cubicBezTo>
                      <a:pt x="5532186" y="885933"/>
                      <a:pt x="5532186" y="885933"/>
                      <a:pt x="5532186" y="885933"/>
                    </a:cubicBezTo>
                    <a:cubicBezTo>
                      <a:pt x="5559864" y="885933"/>
                      <a:pt x="5559864" y="885933"/>
                      <a:pt x="5559864" y="885933"/>
                    </a:cubicBezTo>
                    <a:cubicBezTo>
                      <a:pt x="5579637" y="889787"/>
                      <a:pt x="5579637" y="889787"/>
                      <a:pt x="5579637" y="889787"/>
                    </a:cubicBezTo>
                    <a:cubicBezTo>
                      <a:pt x="5595447" y="909029"/>
                      <a:pt x="5595447" y="909029"/>
                      <a:pt x="5595447" y="909029"/>
                    </a:cubicBezTo>
                    <a:cubicBezTo>
                      <a:pt x="5619172" y="935970"/>
                      <a:pt x="5619172" y="935970"/>
                      <a:pt x="5619172" y="935970"/>
                    </a:cubicBezTo>
                    <a:cubicBezTo>
                      <a:pt x="5627077" y="943669"/>
                      <a:pt x="5627077" y="943669"/>
                      <a:pt x="5627077" y="943669"/>
                    </a:cubicBezTo>
                    <a:cubicBezTo>
                      <a:pt x="5627077" y="943669"/>
                      <a:pt x="5631030" y="947523"/>
                      <a:pt x="5634982" y="951368"/>
                    </a:cubicBezTo>
                    <a:cubicBezTo>
                      <a:pt x="5638934" y="955212"/>
                      <a:pt x="5642888" y="962911"/>
                      <a:pt x="5642888" y="962911"/>
                    </a:cubicBezTo>
                    <a:cubicBezTo>
                      <a:pt x="5662660" y="966765"/>
                      <a:pt x="5662660" y="966765"/>
                      <a:pt x="5662660" y="966765"/>
                    </a:cubicBezTo>
                    <a:cubicBezTo>
                      <a:pt x="5662660" y="966765"/>
                      <a:pt x="5670565" y="959066"/>
                      <a:pt x="5670565" y="959066"/>
                    </a:cubicBezTo>
                    <a:cubicBezTo>
                      <a:pt x="5670565" y="955212"/>
                      <a:pt x="5686385" y="947523"/>
                      <a:pt x="5686385" y="947523"/>
                    </a:cubicBezTo>
                    <a:cubicBezTo>
                      <a:pt x="5694291" y="955212"/>
                      <a:pt x="5694291" y="955212"/>
                      <a:pt x="5694291" y="955212"/>
                    </a:cubicBezTo>
                    <a:cubicBezTo>
                      <a:pt x="5694291" y="955212"/>
                      <a:pt x="5702195" y="959066"/>
                      <a:pt x="5694291" y="962911"/>
                    </a:cubicBezTo>
                    <a:cubicBezTo>
                      <a:pt x="5690337" y="962911"/>
                      <a:pt x="5686385" y="970610"/>
                      <a:pt x="5682433" y="970610"/>
                    </a:cubicBezTo>
                    <a:cubicBezTo>
                      <a:pt x="5674518" y="970610"/>
                      <a:pt x="5666613" y="970610"/>
                      <a:pt x="5666613" y="970610"/>
                    </a:cubicBezTo>
                    <a:cubicBezTo>
                      <a:pt x="5650803" y="970610"/>
                      <a:pt x="5650803" y="970610"/>
                      <a:pt x="5650803" y="970610"/>
                    </a:cubicBezTo>
                    <a:cubicBezTo>
                      <a:pt x="5642888" y="978309"/>
                      <a:pt x="5642888" y="978309"/>
                      <a:pt x="5642888" y="978309"/>
                    </a:cubicBezTo>
                    <a:cubicBezTo>
                      <a:pt x="5599400" y="978309"/>
                      <a:pt x="5599400" y="978309"/>
                      <a:pt x="5599400" y="978309"/>
                    </a:cubicBezTo>
                    <a:cubicBezTo>
                      <a:pt x="5587542" y="982163"/>
                      <a:pt x="5587542" y="982163"/>
                      <a:pt x="5587542" y="982163"/>
                    </a:cubicBezTo>
                    <a:cubicBezTo>
                      <a:pt x="5571722" y="974464"/>
                      <a:pt x="5571722" y="974464"/>
                      <a:pt x="5571722" y="974464"/>
                    </a:cubicBezTo>
                    <a:cubicBezTo>
                      <a:pt x="5555912" y="966765"/>
                      <a:pt x="5555912" y="966765"/>
                      <a:pt x="5555912" y="966765"/>
                    </a:cubicBezTo>
                    <a:cubicBezTo>
                      <a:pt x="5540092" y="986007"/>
                      <a:pt x="5540092" y="986007"/>
                      <a:pt x="5540092" y="986007"/>
                    </a:cubicBezTo>
                    <a:cubicBezTo>
                      <a:pt x="5544045" y="997551"/>
                      <a:pt x="5544045" y="997551"/>
                      <a:pt x="5544045" y="997551"/>
                    </a:cubicBezTo>
                    <a:cubicBezTo>
                      <a:pt x="5544045" y="1005249"/>
                      <a:pt x="5544045" y="1005249"/>
                      <a:pt x="5544045" y="1005249"/>
                    </a:cubicBezTo>
                    <a:cubicBezTo>
                      <a:pt x="5544045" y="1005249"/>
                      <a:pt x="5544045" y="1012948"/>
                      <a:pt x="5548006" y="1012948"/>
                    </a:cubicBezTo>
                    <a:cubicBezTo>
                      <a:pt x="5548006" y="1012948"/>
                      <a:pt x="5551959" y="1016802"/>
                      <a:pt x="5551959" y="1016802"/>
                    </a:cubicBezTo>
                    <a:cubicBezTo>
                      <a:pt x="5571722" y="1024492"/>
                      <a:pt x="5571722" y="1024492"/>
                      <a:pt x="5571722" y="1024492"/>
                    </a:cubicBezTo>
                    <a:cubicBezTo>
                      <a:pt x="5579637" y="1016802"/>
                      <a:pt x="5579637" y="1016802"/>
                      <a:pt x="5579637" y="1016802"/>
                    </a:cubicBezTo>
                    <a:cubicBezTo>
                      <a:pt x="5579637" y="1016802"/>
                      <a:pt x="5567770" y="1009103"/>
                      <a:pt x="5571722" y="1009103"/>
                    </a:cubicBezTo>
                    <a:cubicBezTo>
                      <a:pt x="5575675" y="1009103"/>
                      <a:pt x="5591494" y="1016802"/>
                      <a:pt x="5591494" y="1016802"/>
                    </a:cubicBezTo>
                    <a:cubicBezTo>
                      <a:pt x="5591494" y="1016802"/>
                      <a:pt x="5587542" y="1024492"/>
                      <a:pt x="5587542" y="1024492"/>
                    </a:cubicBezTo>
                    <a:cubicBezTo>
                      <a:pt x="5583589" y="1028346"/>
                      <a:pt x="5583589" y="1028346"/>
                      <a:pt x="5583589" y="1028346"/>
                    </a:cubicBezTo>
                    <a:cubicBezTo>
                      <a:pt x="5587542" y="1032190"/>
                      <a:pt x="5607305" y="1036044"/>
                      <a:pt x="5607305" y="1036044"/>
                    </a:cubicBezTo>
                    <a:cubicBezTo>
                      <a:pt x="5611258" y="1036044"/>
                      <a:pt x="5623125" y="1043743"/>
                      <a:pt x="5623125" y="1043743"/>
                    </a:cubicBezTo>
                    <a:cubicBezTo>
                      <a:pt x="5642888" y="1055286"/>
                      <a:pt x="5642888" y="1055286"/>
                      <a:pt x="5642888" y="1055286"/>
                    </a:cubicBezTo>
                    <a:cubicBezTo>
                      <a:pt x="5670565" y="1066830"/>
                      <a:pt x="5670565" y="1066830"/>
                      <a:pt x="5670565" y="1066830"/>
                    </a:cubicBezTo>
                    <a:cubicBezTo>
                      <a:pt x="5702195" y="1078383"/>
                      <a:pt x="5702195" y="1078383"/>
                      <a:pt x="5702195" y="1078383"/>
                    </a:cubicBezTo>
                    <a:cubicBezTo>
                      <a:pt x="5733825" y="1109168"/>
                      <a:pt x="5733825" y="1109168"/>
                      <a:pt x="5733825" y="1109168"/>
                    </a:cubicBezTo>
                    <a:cubicBezTo>
                      <a:pt x="5749646" y="1128410"/>
                      <a:pt x="5749646" y="1128410"/>
                      <a:pt x="5749646" y="1128410"/>
                    </a:cubicBezTo>
                    <a:cubicBezTo>
                      <a:pt x="5741731" y="1136109"/>
                      <a:pt x="5741731" y="1136109"/>
                      <a:pt x="5741731" y="1136109"/>
                    </a:cubicBezTo>
                    <a:cubicBezTo>
                      <a:pt x="5741731" y="1136109"/>
                      <a:pt x="5737779" y="1136109"/>
                      <a:pt x="5737779" y="1139963"/>
                    </a:cubicBezTo>
                    <a:cubicBezTo>
                      <a:pt x="5741731" y="1143808"/>
                      <a:pt x="5749646" y="1159205"/>
                      <a:pt x="5749646" y="1159205"/>
                    </a:cubicBezTo>
                    <a:cubicBezTo>
                      <a:pt x="5745694" y="1163050"/>
                      <a:pt x="5753598" y="1174603"/>
                      <a:pt x="5753598" y="1174603"/>
                    </a:cubicBezTo>
                    <a:cubicBezTo>
                      <a:pt x="5761503" y="1216941"/>
                      <a:pt x="5761503" y="1216941"/>
                      <a:pt x="5761503" y="1216941"/>
                    </a:cubicBezTo>
                    <a:cubicBezTo>
                      <a:pt x="5765456" y="1240028"/>
                      <a:pt x="5765456" y="1240028"/>
                      <a:pt x="5765456" y="1240028"/>
                    </a:cubicBezTo>
                    <a:cubicBezTo>
                      <a:pt x="5761503" y="1263124"/>
                      <a:pt x="5761503" y="1263124"/>
                      <a:pt x="5761503" y="1263124"/>
                    </a:cubicBezTo>
                    <a:cubicBezTo>
                      <a:pt x="5745694" y="1282366"/>
                      <a:pt x="5745694" y="1282366"/>
                      <a:pt x="5745694" y="1282366"/>
                    </a:cubicBezTo>
                    <a:cubicBezTo>
                      <a:pt x="5733825" y="1305462"/>
                      <a:pt x="5733825" y="1305462"/>
                      <a:pt x="5733825" y="1305462"/>
                    </a:cubicBezTo>
                    <a:cubicBezTo>
                      <a:pt x="5733825" y="1305462"/>
                      <a:pt x="5725921" y="1320860"/>
                      <a:pt x="5721968" y="1324704"/>
                    </a:cubicBezTo>
                    <a:cubicBezTo>
                      <a:pt x="5721968" y="1324704"/>
                      <a:pt x="5706148" y="1336248"/>
                      <a:pt x="5706148" y="1340102"/>
                    </a:cubicBezTo>
                    <a:cubicBezTo>
                      <a:pt x="5706148" y="1340102"/>
                      <a:pt x="5698243" y="1355499"/>
                      <a:pt x="5698243" y="1355499"/>
                    </a:cubicBezTo>
                    <a:cubicBezTo>
                      <a:pt x="5698243" y="1386285"/>
                      <a:pt x="5698243" y="1386285"/>
                      <a:pt x="5698243" y="1386285"/>
                    </a:cubicBezTo>
                    <a:cubicBezTo>
                      <a:pt x="5706148" y="1393983"/>
                      <a:pt x="5706148" y="1393983"/>
                      <a:pt x="5706148" y="1393983"/>
                    </a:cubicBezTo>
                    <a:cubicBezTo>
                      <a:pt x="5725921" y="1401682"/>
                      <a:pt x="5725921" y="1401682"/>
                      <a:pt x="5725921" y="1401682"/>
                    </a:cubicBezTo>
                    <a:cubicBezTo>
                      <a:pt x="5733825" y="1393983"/>
                      <a:pt x="5733825" y="1393983"/>
                      <a:pt x="5733825" y="1393983"/>
                    </a:cubicBezTo>
                    <a:cubicBezTo>
                      <a:pt x="5733825" y="1393983"/>
                      <a:pt x="5741731" y="1390139"/>
                      <a:pt x="5741731" y="1386285"/>
                    </a:cubicBezTo>
                    <a:cubicBezTo>
                      <a:pt x="5745694" y="1386285"/>
                      <a:pt x="5749646" y="1378586"/>
                      <a:pt x="5749646" y="1378586"/>
                    </a:cubicBezTo>
                    <a:cubicBezTo>
                      <a:pt x="5749646" y="1378586"/>
                      <a:pt x="5761503" y="1370887"/>
                      <a:pt x="5761503" y="1370887"/>
                    </a:cubicBezTo>
                    <a:cubicBezTo>
                      <a:pt x="5761503" y="1370887"/>
                      <a:pt x="5761503" y="1359344"/>
                      <a:pt x="5761503" y="1359344"/>
                    </a:cubicBezTo>
                    <a:cubicBezTo>
                      <a:pt x="5761503" y="1359344"/>
                      <a:pt x="5765456" y="1343946"/>
                      <a:pt x="5765456" y="1343946"/>
                    </a:cubicBezTo>
                    <a:cubicBezTo>
                      <a:pt x="5765456" y="1343946"/>
                      <a:pt x="5773361" y="1340102"/>
                      <a:pt x="5773361" y="1340102"/>
                    </a:cubicBezTo>
                    <a:cubicBezTo>
                      <a:pt x="5773361" y="1336248"/>
                      <a:pt x="5785228" y="1328558"/>
                      <a:pt x="5785228" y="1328558"/>
                    </a:cubicBezTo>
                    <a:cubicBezTo>
                      <a:pt x="5785228" y="1328558"/>
                      <a:pt x="5801039" y="1317006"/>
                      <a:pt x="5801039" y="1317006"/>
                    </a:cubicBezTo>
                    <a:cubicBezTo>
                      <a:pt x="5804991" y="1317006"/>
                      <a:pt x="5812906" y="1305462"/>
                      <a:pt x="5812906" y="1305462"/>
                    </a:cubicBezTo>
                    <a:cubicBezTo>
                      <a:pt x="5824764" y="1305462"/>
                      <a:pt x="5824764" y="1305462"/>
                      <a:pt x="5824764" y="1305462"/>
                    </a:cubicBezTo>
                    <a:cubicBezTo>
                      <a:pt x="5840575" y="1309307"/>
                      <a:pt x="5840575" y="1309307"/>
                      <a:pt x="5840575" y="1309307"/>
                    </a:cubicBezTo>
                    <a:cubicBezTo>
                      <a:pt x="5864300" y="1332403"/>
                      <a:pt x="5864300" y="1332403"/>
                      <a:pt x="5864300" y="1332403"/>
                    </a:cubicBezTo>
                    <a:cubicBezTo>
                      <a:pt x="5880119" y="1363198"/>
                      <a:pt x="5880119" y="1363198"/>
                      <a:pt x="5880119" y="1363198"/>
                    </a:cubicBezTo>
                    <a:cubicBezTo>
                      <a:pt x="5895930" y="1447865"/>
                      <a:pt x="5895930" y="1447865"/>
                      <a:pt x="5895930" y="1447865"/>
                    </a:cubicBezTo>
                    <a:cubicBezTo>
                      <a:pt x="5907788" y="1467117"/>
                      <a:pt x="5907788" y="1467117"/>
                      <a:pt x="5907788" y="1467117"/>
                    </a:cubicBezTo>
                    <a:cubicBezTo>
                      <a:pt x="5907788" y="1482505"/>
                      <a:pt x="5907788" y="1482505"/>
                      <a:pt x="5907788" y="1482505"/>
                    </a:cubicBezTo>
                    <a:cubicBezTo>
                      <a:pt x="5907788" y="1482505"/>
                      <a:pt x="5911749" y="1494058"/>
                      <a:pt x="5911749" y="1497902"/>
                    </a:cubicBezTo>
                    <a:cubicBezTo>
                      <a:pt x="5911749" y="1501756"/>
                      <a:pt x="5911749" y="1559483"/>
                      <a:pt x="5911749" y="1559483"/>
                    </a:cubicBezTo>
                    <a:cubicBezTo>
                      <a:pt x="5884072" y="1559483"/>
                      <a:pt x="5884072" y="1559483"/>
                      <a:pt x="5884072" y="1559483"/>
                    </a:cubicBezTo>
                    <a:cubicBezTo>
                      <a:pt x="5876157" y="1559483"/>
                      <a:pt x="5876157" y="1559483"/>
                      <a:pt x="5876157" y="1559483"/>
                    </a:cubicBezTo>
                    <a:cubicBezTo>
                      <a:pt x="5876157" y="1571035"/>
                      <a:pt x="5876157" y="1571035"/>
                      <a:pt x="5876157" y="1571035"/>
                    </a:cubicBezTo>
                    <a:cubicBezTo>
                      <a:pt x="5864300" y="1586423"/>
                      <a:pt x="5864300" y="1586423"/>
                      <a:pt x="5864300" y="1586423"/>
                    </a:cubicBezTo>
                    <a:cubicBezTo>
                      <a:pt x="5860346" y="1605675"/>
                      <a:pt x="5860346" y="1605675"/>
                      <a:pt x="5860346" y="1605675"/>
                    </a:cubicBezTo>
                    <a:cubicBezTo>
                      <a:pt x="5852442" y="1621063"/>
                      <a:pt x="5852442" y="1621063"/>
                      <a:pt x="5852442" y="1621063"/>
                    </a:cubicBezTo>
                    <a:cubicBezTo>
                      <a:pt x="5840575" y="1636461"/>
                      <a:pt x="5840575" y="1636461"/>
                      <a:pt x="5840575" y="1636461"/>
                    </a:cubicBezTo>
                    <a:cubicBezTo>
                      <a:pt x="5828716" y="1674954"/>
                      <a:pt x="5828716" y="1674954"/>
                      <a:pt x="5828716" y="1674954"/>
                    </a:cubicBezTo>
                    <a:cubicBezTo>
                      <a:pt x="5828716" y="1698041"/>
                      <a:pt x="5828716" y="1698041"/>
                      <a:pt x="5828716" y="1698041"/>
                    </a:cubicBezTo>
                    <a:cubicBezTo>
                      <a:pt x="5812906" y="1717283"/>
                      <a:pt x="5812906" y="1717283"/>
                      <a:pt x="5812906" y="1717283"/>
                    </a:cubicBezTo>
                    <a:cubicBezTo>
                      <a:pt x="5801039" y="1736535"/>
                      <a:pt x="5801039" y="1736535"/>
                      <a:pt x="5801039" y="1736535"/>
                    </a:cubicBezTo>
                    <a:lnTo>
                      <a:pt x="5752108" y="1744818"/>
                    </a:lnTo>
                    <a:lnTo>
                      <a:pt x="5752350" y="1745107"/>
                    </a:lnTo>
                    <a:lnTo>
                      <a:pt x="5799677" y="1738032"/>
                    </a:lnTo>
                    <a:lnTo>
                      <a:pt x="5837035" y="1742567"/>
                    </a:lnTo>
                    <a:lnTo>
                      <a:pt x="5855717" y="1747104"/>
                    </a:lnTo>
                    <a:lnTo>
                      <a:pt x="5874393" y="1760720"/>
                    </a:lnTo>
                    <a:lnTo>
                      <a:pt x="5879060" y="1765257"/>
                    </a:lnTo>
                    <a:lnTo>
                      <a:pt x="5897742" y="1769794"/>
                    </a:lnTo>
                    <a:lnTo>
                      <a:pt x="5907078" y="1765257"/>
                    </a:lnTo>
                    <a:lnTo>
                      <a:pt x="5921087" y="1778873"/>
                    </a:lnTo>
                    <a:lnTo>
                      <a:pt x="5935101" y="1787946"/>
                    </a:lnTo>
                    <a:lnTo>
                      <a:pt x="5939768" y="1787946"/>
                    </a:lnTo>
                    <a:lnTo>
                      <a:pt x="5949109" y="1787946"/>
                    </a:lnTo>
                    <a:lnTo>
                      <a:pt x="5963118" y="1787946"/>
                    </a:lnTo>
                    <a:lnTo>
                      <a:pt x="5981794" y="1769794"/>
                    </a:lnTo>
                    <a:lnTo>
                      <a:pt x="6000470" y="1760720"/>
                    </a:lnTo>
                    <a:lnTo>
                      <a:pt x="6014484" y="1760720"/>
                    </a:lnTo>
                    <a:lnTo>
                      <a:pt x="6028492" y="1760720"/>
                    </a:lnTo>
                    <a:lnTo>
                      <a:pt x="6042501" y="1747104"/>
                    </a:lnTo>
                    <a:lnTo>
                      <a:pt x="6051836" y="1738032"/>
                    </a:lnTo>
                    <a:lnTo>
                      <a:pt x="6065846" y="1733489"/>
                    </a:lnTo>
                    <a:lnTo>
                      <a:pt x="6089195" y="1715337"/>
                    </a:lnTo>
                    <a:lnTo>
                      <a:pt x="6121885" y="1697190"/>
                    </a:lnTo>
                    <a:lnTo>
                      <a:pt x="6149902" y="1674496"/>
                    </a:lnTo>
                    <a:lnTo>
                      <a:pt x="6182586" y="1660886"/>
                    </a:lnTo>
                    <a:lnTo>
                      <a:pt x="6205935" y="1638197"/>
                    </a:lnTo>
                    <a:lnTo>
                      <a:pt x="6206021" y="1638660"/>
                    </a:lnTo>
                    <a:lnTo>
                      <a:pt x="6205940" y="1638193"/>
                    </a:lnTo>
                    <a:lnTo>
                      <a:pt x="6233952" y="1620042"/>
                    </a:lnTo>
                    <a:lnTo>
                      <a:pt x="6257304" y="1606428"/>
                    </a:lnTo>
                    <a:lnTo>
                      <a:pt x="6280648" y="1588278"/>
                    </a:lnTo>
                    <a:lnTo>
                      <a:pt x="6308668" y="1570124"/>
                    </a:lnTo>
                    <a:lnTo>
                      <a:pt x="6311068" y="1581787"/>
                    </a:lnTo>
                    <a:lnTo>
                      <a:pt x="6308670" y="1570123"/>
                    </a:lnTo>
                    <a:lnTo>
                      <a:pt x="6355360" y="1524747"/>
                    </a:lnTo>
                    <a:lnTo>
                      <a:pt x="6364702" y="1511129"/>
                    </a:lnTo>
                    <a:lnTo>
                      <a:pt x="6383376" y="1492982"/>
                    </a:lnTo>
                    <a:lnTo>
                      <a:pt x="6392717" y="1483901"/>
                    </a:lnTo>
                    <a:lnTo>
                      <a:pt x="6411400" y="1470291"/>
                    </a:lnTo>
                    <a:lnTo>
                      <a:pt x="6411400" y="1456680"/>
                    </a:lnTo>
                    <a:lnTo>
                      <a:pt x="6411400" y="1447600"/>
                    </a:lnTo>
                    <a:lnTo>
                      <a:pt x="6388046" y="1402225"/>
                    </a:lnTo>
                    <a:lnTo>
                      <a:pt x="6374043" y="1370460"/>
                    </a:lnTo>
                    <a:lnTo>
                      <a:pt x="6392717" y="1356843"/>
                    </a:lnTo>
                    <a:lnTo>
                      <a:pt x="6453419" y="1343232"/>
                    </a:lnTo>
                    <a:lnTo>
                      <a:pt x="6486106" y="1343232"/>
                    </a:lnTo>
                    <a:lnTo>
                      <a:pt x="6528135" y="1343232"/>
                    </a:lnTo>
                    <a:lnTo>
                      <a:pt x="6556151" y="1343232"/>
                    </a:lnTo>
                    <a:lnTo>
                      <a:pt x="6570162" y="1343232"/>
                    </a:lnTo>
                    <a:lnTo>
                      <a:pt x="6602849" y="1329615"/>
                    </a:lnTo>
                    <a:lnTo>
                      <a:pt x="6621533" y="1329615"/>
                    </a:lnTo>
                    <a:lnTo>
                      <a:pt x="6668223" y="1316004"/>
                    </a:lnTo>
                    <a:lnTo>
                      <a:pt x="6696247" y="1284239"/>
                    </a:lnTo>
                    <a:lnTo>
                      <a:pt x="6724263" y="1270622"/>
                    </a:lnTo>
                    <a:lnTo>
                      <a:pt x="6742937" y="1257011"/>
                    </a:lnTo>
                    <a:lnTo>
                      <a:pt x="6742937" y="1247931"/>
                    </a:lnTo>
                    <a:lnTo>
                      <a:pt x="6742937" y="1229783"/>
                    </a:lnTo>
                    <a:lnTo>
                      <a:pt x="6724263" y="1207092"/>
                    </a:lnTo>
                    <a:lnTo>
                      <a:pt x="6742937" y="1193475"/>
                    </a:lnTo>
                    <a:lnTo>
                      <a:pt x="6747609" y="1175327"/>
                    </a:lnTo>
                    <a:lnTo>
                      <a:pt x="6724263" y="1184401"/>
                    </a:lnTo>
                    <a:lnTo>
                      <a:pt x="6714922" y="1175327"/>
                    </a:lnTo>
                    <a:lnTo>
                      <a:pt x="6705580" y="1157173"/>
                    </a:lnTo>
                    <a:lnTo>
                      <a:pt x="6728934" y="1139026"/>
                    </a:lnTo>
                    <a:lnTo>
                      <a:pt x="6766292" y="1107254"/>
                    </a:lnTo>
                    <a:lnTo>
                      <a:pt x="6780295" y="1080026"/>
                    </a:lnTo>
                    <a:lnTo>
                      <a:pt x="6784966" y="1057342"/>
                    </a:lnTo>
                    <a:lnTo>
                      <a:pt x="6822323" y="1011959"/>
                    </a:lnTo>
                    <a:lnTo>
                      <a:pt x="6850339" y="975658"/>
                    </a:lnTo>
                    <a:lnTo>
                      <a:pt x="6883026" y="952966"/>
                    </a:lnTo>
                    <a:lnTo>
                      <a:pt x="6915712" y="943893"/>
                    </a:lnTo>
                    <a:lnTo>
                      <a:pt x="6967082" y="930275"/>
                    </a:lnTo>
                    <a:lnTo>
                      <a:pt x="6995098" y="916666"/>
                    </a:lnTo>
                    <a:lnTo>
                      <a:pt x="7069813" y="907592"/>
                    </a:lnTo>
                    <a:lnTo>
                      <a:pt x="7069813" y="930275"/>
                    </a:lnTo>
                    <a:lnTo>
                      <a:pt x="7069813" y="957503"/>
                    </a:lnTo>
                    <a:lnTo>
                      <a:pt x="7072686" y="964483"/>
                    </a:lnTo>
                    <a:lnTo>
                      <a:pt x="7069816" y="957507"/>
                    </a:lnTo>
                    <a:lnTo>
                      <a:pt x="7069816" y="930281"/>
                    </a:lnTo>
                    <a:lnTo>
                      <a:pt x="7069816" y="907590"/>
                    </a:lnTo>
                    <a:lnTo>
                      <a:pt x="7093163" y="907590"/>
                    </a:lnTo>
                    <a:lnTo>
                      <a:pt x="7139858" y="889436"/>
                    </a:lnTo>
                    <a:lnTo>
                      <a:pt x="7172546" y="880361"/>
                    </a:lnTo>
                    <a:lnTo>
                      <a:pt x="7237920" y="871287"/>
                    </a:lnTo>
                    <a:lnTo>
                      <a:pt x="7270608" y="862212"/>
                    </a:lnTo>
                    <a:lnTo>
                      <a:pt x="7303295" y="853137"/>
                    </a:lnTo>
                    <a:lnTo>
                      <a:pt x="7317305" y="871287"/>
                    </a:lnTo>
                    <a:lnTo>
                      <a:pt x="7317305" y="907590"/>
                    </a:lnTo>
                    <a:lnTo>
                      <a:pt x="7317305" y="930281"/>
                    </a:lnTo>
                    <a:lnTo>
                      <a:pt x="7331313" y="948432"/>
                    </a:lnTo>
                    <a:lnTo>
                      <a:pt x="7331313" y="966582"/>
                    </a:lnTo>
                    <a:lnTo>
                      <a:pt x="7289287" y="998348"/>
                    </a:lnTo>
                    <a:lnTo>
                      <a:pt x="7289287" y="1057343"/>
                    </a:lnTo>
                    <a:lnTo>
                      <a:pt x="7275278" y="1125414"/>
                    </a:lnTo>
                    <a:lnTo>
                      <a:pt x="7279948" y="1175329"/>
                    </a:lnTo>
                    <a:lnTo>
                      <a:pt x="7284618" y="1225246"/>
                    </a:lnTo>
                    <a:lnTo>
                      <a:pt x="7279948" y="1266087"/>
                    </a:lnTo>
                    <a:lnTo>
                      <a:pt x="7289287" y="1297852"/>
                    </a:lnTo>
                    <a:lnTo>
                      <a:pt x="7289290" y="1297852"/>
                    </a:lnTo>
                    <a:lnTo>
                      <a:pt x="7462066" y="1257011"/>
                    </a:lnTo>
                    <a:lnTo>
                      <a:pt x="7466735" y="1234322"/>
                    </a:lnTo>
                    <a:lnTo>
                      <a:pt x="7504091" y="1220709"/>
                    </a:lnTo>
                    <a:lnTo>
                      <a:pt x="7513431" y="1234322"/>
                    </a:lnTo>
                    <a:lnTo>
                      <a:pt x="7518100" y="1247934"/>
                    </a:lnTo>
                    <a:lnTo>
                      <a:pt x="7527437" y="1247934"/>
                    </a:lnTo>
                    <a:lnTo>
                      <a:pt x="7541446" y="1247934"/>
                    </a:lnTo>
                    <a:lnTo>
                      <a:pt x="7546116" y="1257011"/>
                    </a:lnTo>
                    <a:lnTo>
                      <a:pt x="7546116" y="1261550"/>
                    </a:lnTo>
                    <a:lnTo>
                      <a:pt x="7527437" y="1270626"/>
                    </a:lnTo>
                    <a:lnTo>
                      <a:pt x="7518100" y="1279701"/>
                    </a:lnTo>
                    <a:lnTo>
                      <a:pt x="7513431" y="1284240"/>
                    </a:lnTo>
                    <a:lnTo>
                      <a:pt x="7504091" y="1293316"/>
                    </a:lnTo>
                    <a:lnTo>
                      <a:pt x="7504091" y="1311468"/>
                    </a:lnTo>
                    <a:lnTo>
                      <a:pt x="7508760" y="1320544"/>
                    </a:lnTo>
                    <a:lnTo>
                      <a:pt x="7518100" y="1320544"/>
                    </a:lnTo>
                    <a:lnTo>
                      <a:pt x="7527437" y="1320544"/>
                    </a:lnTo>
                    <a:lnTo>
                      <a:pt x="7546116" y="1329618"/>
                    </a:lnTo>
                    <a:lnTo>
                      <a:pt x="7564796" y="1343234"/>
                    </a:lnTo>
                    <a:lnTo>
                      <a:pt x="7569465" y="1356846"/>
                    </a:lnTo>
                    <a:lnTo>
                      <a:pt x="7564796" y="1365924"/>
                    </a:lnTo>
                    <a:lnTo>
                      <a:pt x="7569465" y="1370462"/>
                    </a:lnTo>
                    <a:lnTo>
                      <a:pt x="7583471" y="1379536"/>
                    </a:lnTo>
                    <a:lnTo>
                      <a:pt x="7592811" y="1384075"/>
                    </a:lnTo>
                    <a:lnTo>
                      <a:pt x="7597481" y="1388613"/>
                    </a:lnTo>
                    <a:lnTo>
                      <a:pt x="7602151" y="1397688"/>
                    </a:lnTo>
                    <a:lnTo>
                      <a:pt x="7630170" y="1384075"/>
                    </a:lnTo>
                    <a:lnTo>
                      <a:pt x="7648846" y="1384075"/>
                    </a:lnTo>
                    <a:lnTo>
                      <a:pt x="7662856" y="1379536"/>
                    </a:lnTo>
                    <a:lnTo>
                      <a:pt x="7653516" y="1365924"/>
                    </a:lnTo>
                    <a:lnTo>
                      <a:pt x="7639507" y="1352308"/>
                    </a:lnTo>
                    <a:lnTo>
                      <a:pt x="7634841" y="1343234"/>
                    </a:lnTo>
                    <a:lnTo>
                      <a:pt x="7639507" y="1334158"/>
                    </a:lnTo>
                    <a:lnTo>
                      <a:pt x="7644176" y="1343234"/>
                    </a:lnTo>
                    <a:lnTo>
                      <a:pt x="7658186" y="1352308"/>
                    </a:lnTo>
                    <a:lnTo>
                      <a:pt x="7672196" y="1361386"/>
                    </a:lnTo>
                    <a:lnTo>
                      <a:pt x="7676866" y="1365924"/>
                    </a:lnTo>
                    <a:lnTo>
                      <a:pt x="7686206" y="1379536"/>
                    </a:lnTo>
                    <a:lnTo>
                      <a:pt x="7695546" y="1384075"/>
                    </a:lnTo>
                    <a:lnTo>
                      <a:pt x="7690875" y="1393152"/>
                    </a:lnTo>
                    <a:lnTo>
                      <a:pt x="7681535" y="1402226"/>
                    </a:lnTo>
                    <a:lnTo>
                      <a:pt x="7667526" y="1406764"/>
                    </a:lnTo>
                    <a:lnTo>
                      <a:pt x="7658186" y="1415841"/>
                    </a:lnTo>
                    <a:lnTo>
                      <a:pt x="7639507" y="1415841"/>
                    </a:lnTo>
                    <a:lnTo>
                      <a:pt x="7625501" y="1424915"/>
                    </a:lnTo>
                    <a:lnTo>
                      <a:pt x="7616161" y="1424915"/>
                    </a:lnTo>
                    <a:lnTo>
                      <a:pt x="7616161" y="1433993"/>
                    </a:lnTo>
                    <a:lnTo>
                      <a:pt x="7606821" y="1443069"/>
                    </a:lnTo>
                    <a:lnTo>
                      <a:pt x="7592811" y="1452143"/>
                    </a:lnTo>
                    <a:lnTo>
                      <a:pt x="7592811" y="1443069"/>
                    </a:lnTo>
                    <a:lnTo>
                      <a:pt x="7588142" y="1429454"/>
                    </a:lnTo>
                    <a:lnTo>
                      <a:pt x="7583471" y="1415841"/>
                    </a:lnTo>
                    <a:lnTo>
                      <a:pt x="7569465" y="1424915"/>
                    </a:lnTo>
                    <a:lnTo>
                      <a:pt x="7569465" y="1433993"/>
                    </a:lnTo>
                    <a:lnTo>
                      <a:pt x="7555456" y="1443069"/>
                    </a:lnTo>
                    <a:lnTo>
                      <a:pt x="7555456" y="1461221"/>
                    </a:lnTo>
                    <a:lnTo>
                      <a:pt x="7546116" y="1470297"/>
                    </a:lnTo>
                    <a:lnTo>
                      <a:pt x="7541446" y="1470297"/>
                    </a:lnTo>
                    <a:lnTo>
                      <a:pt x="7532115" y="1470297"/>
                    </a:lnTo>
                    <a:lnTo>
                      <a:pt x="7532115" y="1474828"/>
                    </a:lnTo>
                    <a:lnTo>
                      <a:pt x="7532115" y="1479367"/>
                    </a:lnTo>
                    <a:lnTo>
                      <a:pt x="7522776" y="1483905"/>
                    </a:lnTo>
                    <a:lnTo>
                      <a:pt x="7518106" y="1479367"/>
                    </a:lnTo>
                    <a:lnTo>
                      <a:pt x="7518106" y="1474828"/>
                    </a:lnTo>
                    <a:lnTo>
                      <a:pt x="7508768" y="1456677"/>
                    </a:lnTo>
                    <a:lnTo>
                      <a:pt x="7508768" y="1447602"/>
                    </a:lnTo>
                    <a:lnTo>
                      <a:pt x="7494758" y="1443063"/>
                    </a:lnTo>
                    <a:lnTo>
                      <a:pt x="7490088" y="1443063"/>
                    </a:lnTo>
                    <a:lnTo>
                      <a:pt x="7485418" y="1447602"/>
                    </a:lnTo>
                    <a:lnTo>
                      <a:pt x="7485418" y="1452139"/>
                    </a:lnTo>
                    <a:lnTo>
                      <a:pt x="7485418" y="1461215"/>
                    </a:lnTo>
                    <a:lnTo>
                      <a:pt x="7485418" y="1474828"/>
                    </a:lnTo>
                    <a:lnTo>
                      <a:pt x="7485418" y="1483905"/>
                    </a:lnTo>
                    <a:lnTo>
                      <a:pt x="7485418" y="1488443"/>
                    </a:lnTo>
                    <a:lnTo>
                      <a:pt x="7485418" y="1502056"/>
                    </a:lnTo>
                    <a:lnTo>
                      <a:pt x="7466740" y="1511133"/>
                    </a:lnTo>
                    <a:lnTo>
                      <a:pt x="7457400" y="1515671"/>
                    </a:lnTo>
                    <a:lnTo>
                      <a:pt x="7448061" y="1524746"/>
                    </a:lnTo>
                    <a:lnTo>
                      <a:pt x="7420043" y="1406760"/>
                    </a:lnTo>
                    <a:lnTo>
                      <a:pt x="7420036" y="1406764"/>
                    </a:lnTo>
                    <a:lnTo>
                      <a:pt x="7416234" y="1407475"/>
                    </a:lnTo>
                    <a:lnTo>
                      <a:pt x="7420040" y="1406764"/>
                    </a:lnTo>
                    <a:lnTo>
                      <a:pt x="7448057" y="1524749"/>
                    </a:lnTo>
                    <a:lnTo>
                      <a:pt x="7443389" y="1533825"/>
                    </a:lnTo>
                    <a:lnTo>
                      <a:pt x="7415369" y="1533825"/>
                    </a:lnTo>
                    <a:lnTo>
                      <a:pt x="7392022" y="1542901"/>
                    </a:lnTo>
                    <a:lnTo>
                      <a:pt x="7368674" y="1551976"/>
                    </a:lnTo>
                    <a:lnTo>
                      <a:pt x="7359335" y="1561053"/>
                    </a:lnTo>
                    <a:lnTo>
                      <a:pt x="7340657" y="1570127"/>
                    </a:lnTo>
                    <a:lnTo>
                      <a:pt x="7303299" y="1570127"/>
                    </a:lnTo>
                    <a:lnTo>
                      <a:pt x="7279952" y="1583741"/>
                    </a:lnTo>
                    <a:lnTo>
                      <a:pt x="7256602" y="1606431"/>
                    </a:lnTo>
                    <a:lnTo>
                      <a:pt x="7247265" y="1610969"/>
                    </a:lnTo>
                    <a:lnTo>
                      <a:pt x="7228585" y="1633659"/>
                    </a:lnTo>
                    <a:lnTo>
                      <a:pt x="7209908" y="1638197"/>
                    </a:lnTo>
                    <a:lnTo>
                      <a:pt x="7205237" y="1624584"/>
                    </a:lnTo>
                    <a:lnTo>
                      <a:pt x="7223914" y="1597355"/>
                    </a:lnTo>
                    <a:lnTo>
                      <a:pt x="7223912" y="1597352"/>
                    </a:lnTo>
                    <a:lnTo>
                      <a:pt x="7205230" y="1624579"/>
                    </a:lnTo>
                    <a:lnTo>
                      <a:pt x="7209902" y="1638196"/>
                    </a:lnTo>
                    <a:lnTo>
                      <a:pt x="7177215" y="1683572"/>
                    </a:lnTo>
                    <a:lnTo>
                      <a:pt x="7209902" y="1669961"/>
                    </a:lnTo>
                    <a:lnTo>
                      <a:pt x="7233246" y="1660887"/>
                    </a:lnTo>
                    <a:lnTo>
                      <a:pt x="7261271" y="1642733"/>
                    </a:lnTo>
                    <a:lnTo>
                      <a:pt x="7270603" y="1633659"/>
                    </a:lnTo>
                    <a:lnTo>
                      <a:pt x="7298619" y="1629122"/>
                    </a:lnTo>
                    <a:lnTo>
                      <a:pt x="7321974" y="1624579"/>
                    </a:lnTo>
                    <a:lnTo>
                      <a:pt x="7331315" y="1615505"/>
                    </a:lnTo>
                    <a:lnTo>
                      <a:pt x="7359331" y="1601894"/>
                    </a:lnTo>
                    <a:lnTo>
                      <a:pt x="7382675" y="1574666"/>
                    </a:lnTo>
                    <a:lnTo>
                      <a:pt x="7359331" y="1620042"/>
                    </a:lnTo>
                    <a:lnTo>
                      <a:pt x="7382675" y="1610968"/>
                    </a:lnTo>
                    <a:lnTo>
                      <a:pt x="7396688" y="1592814"/>
                    </a:lnTo>
                    <a:lnTo>
                      <a:pt x="7410691" y="1588277"/>
                    </a:lnTo>
                    <a:lnTo>
                      <a:pt x="7429375" y="1583740"/>
                    </a:lnTo>
                    <a:lnTo>
                      <a:pt x="7438717" y="1583740"/>
                    </a:lnTo>
                    <a:lnTo>
                      <a:pt x="7396688" y="1620042"/>
                    </a:lnTo>
                    <a:lnTo>
                      <a:pt x="7359331" y="1647270"/>
                    </a:lnTo>
                    <a:lnTo>
                      <a:pt x="7331315" y="1660887"/>
                    </a:lnTo>
                    <a:lnTo>
                      <a:pt x="7307961" y="1683572"/>
                    </a:lnTo>
                    <a:lnTo>
                      <a:pt x="7270603" y="1692652"/>
                    </a:lnTo>
                    <a:lnTo>
                      <a:pt x="7228575" y="1706263"/>
                    </a:lnTo>
                    <a:lnTo>
                      <a:pt x="7191227" y="1715343"/>
                    </a:lnTo>
                    <a:lnTo>
                      <a:pt x="7167878" y="1701728"/>
                    </a:lnTo>
                    <a:lnTo>
                      <a:pt x="7167879" y="1701731"/>
                    </a:lnTo>
                    <a:lnTo>
                      <a:pt x="7172548" y="1706267"/>
                    </a:lnTo>
                    <a:lnTo>
                      <a:pt x="7163209" y="1715342"/>
                    </a:lnTo>
                    <a:lnTo>
                      <a:pt x="7153871" y="1738032"/>
                    </a:lnTo>
                    <a:lnTo>
                      <a:pt x="7149199" y="1760721"/>
                    </a:lnTo>
                    <a:lnTo>
                      <a:pt x="7158540" y="1760721"/>
                    </a:lnTo>
                    <a:lnTo>
                      <a:pt x="7177217" y="1760721"/>
                    </a:lnTo>
                    <a:lnTo>
                      <a:pt x="7186557" y="1787950"/>
                    </a:lnTo>
                    <a:lnTo>
                      <a:pt x="7186557" y="1806101"/>
                    </a:lnTo>
                    <a:lnTo>
                      <a:pt x="7186557" y="1842405"/>
                    </a:lnTo>
                    <a:lnTo>
                      <a:pt x="7181887" y="1865095"/>
                    </a:lnTo>
                    <a:lnTo>
                      <a:pt x="7177217" y="1901399"/>
                    </a:lnTo>
                    <a:lnTo>
                      <a:pt x="7158540" y="1919550"/>
                    </a:lnTo>
                    <a:lnTo>
                      <a:pt x="7158540" y="1937702"/>
                    </a:lnTo>
                    <a:lnTo>
                      <a:pt x="7158540" y="1978543"/>
                    </a:lnTo>
                    <a:lnTo>
                      <a:pt x="7135192" y="1996693"/>
                    </a:lnTo>
                    <a:lnTo>
                      <a:pt x="7121184" y="2014847"/>
                    </a:lnTo>
                    <a:lnTo>
                      <a:pt x="7116513" y="2019383"/>
                    </a:lnTo>
                    <a:lnTo>
                      <a:pt x="7111843" y="2051151"/>
                    </a:lnTo>
                    <a:lnTo>
                      <a:pt x="7107174" y="2051151"/>
                    </a:lnTo>
                    <a:lnTo>
                      <a:pt x="7102505" y="2046612"/>
                    </a:lnTo>
                    <a:lnTo>
                      <a:pt x="7102505" y="2032997"/>
                    </a:lnTo>
                    <a:lnTo>
                      <a:pt x="7107174" y="2014847"/>
                    </a:lnTo>
                    <a:lnTo>
                      <a:pt x="7102505" y="2014847"/>
                    </a:lnTo>
                    <a:lnTo>
                      <a:pt x="7083826" y="2014847"/>
                    </a:lnTo>
                    <a:lnTo>
                      <a:pt x="7060479" y="2014847"/>
                    </a:lnTo>
                    <a:lnTo>
                      <a:pt x="7046470" y="2010308"/>
                    </a:lnTo>
                    <a:lnTo>
                      <a:pt x="7027793" y="2001232"/>
                    </a:lnTo>
                    <a:lnTo>
                      <a:pt x="7025761" y="1999653"/>
                    </a:lnTo>
                    <a:lnTo>
                      <a:pt x="7018452" y="2010309"/>
                    </a:lnTo>
                    <a:lnTo>
                      <a:pt x="7027789" y="2028460"/>
                    </a:lnTo>
                    <a:lnTo>
                      <a:pt x="7037129" y="2046612"/>
                    </a:lnTo>
                    <a:lnTo>
                      <a:pt x="7046468" y="2064763"/>
                    </a:lnTo>
                    <a:lnTo>
                      <a:pt x="7060476" y="2073839"/>
                    </a:lnTo>
                    <a:lnTo>
                      <a:pt x="7074485" y="2087453"/>
                    </a:lnTo>
                    <a:lnTo>
                      <a:pt x="7083824" y="2091990"/>
                    </a:lnTo>
                    <a:lnTo>
                      <a:pt x="7088493" y="2101065"/>
                    </a:lnTo>
                    <a:lnTo>
                      <a:pt x="7102501" y="2114680"/>
                    </a:lnTo>
                    <a:lnTo>
                      <a:pt x="7107171" y="2150983"/>
                    </a:lnTo>
                    <a:lnTo>
                      <a:pt x="7093982" y="2152815"/>
                    </a:lnTo>
                    <a:lnTo>
                      <a:pt x="7094375" y="2158205"/>
                    </a:lnTo>
                    <a:cubicBezTo>
                      <a:pt x="7094870" y="2164984"/>
                      <a:pt x="7095859" y="2178543"/>
                      <a:pt x="7097836" y="2205660"/>
                    </a:cubicBezTo>
                    <a:cubicBezTo>
                      <a:pt x="7097836" y="2205660"/>
                      <a:pt x="7097836" y="2205660"/>
                      <a:pt x="7097836" y="2240523"/>
                    </a:cubicBezTo>
                    <a:cubicBezTo>
                      <a:pt x="7097836" y="2240523"/>
                      <a:pt x="7097836" y="2240523"/>
                      <a:pt x="7089924" y="2259896"/>
                    </a:cubicBezTo>
                    <a:cubicBezTo>
                      <a:pt x="7089924" y="2259896"/>
                      <a:pt x="7082012" y="2256021"/>
                      <a:pt x="7078055" y="2252145"/>
                    </a:cubicBezTo>
                    <a:cubicBezTo>
                      <a:pt x="7078055" y="2252145"/>
                      <a:pt x="7085968" y="2240523"/>
                      <a:pt x="7085968" y="2240523"/>
                    </a:cubicBezTo>
                    <a:cubicBezTo>
                      <a:pt x="7085968" y="2240523"/>
                      <a:pt x="7085968" y="2240523"/>
                      <a:pt x="7089924" y="2228905"/>
                    </a:cubicBezTo>
                    <a:cubicBezTo>
                      <a:pt x="7089924" y="2228905"/>
                      <a:pt x="7089924" y="2228905"/>
                      <a:pt x="7085968" y="2217283"/>
                    </a:cubicBezTo>
                    <a:cubicBezTo>
                      <a:pt x="7085968" y="2217283"/>
                      <a:pt x="7085968" y="2217283"/>
                      <a:pt x="7070144" y="2232777"/>
                    </a:cubicBezTo>
                    <a:cubicBezTo>
                      <a:pt x="7070144" y="2232777"/>
                      <a:pt x="7070144" y="2232777"/>
                      <a:pt x="7070144" y="2248274"/>
                    </a:cubicBezTo>
                    <a:cubicBezTo>
                      <a:pt x="7070144" y="2248274"/>
                      <a:pt x="7070144" y="2248274"/>
                      <a:pt x="7070144" y="2259896"/>
                    </a:cubicBezTo>
                    <a:cubicBezTo>
                      <a:pt x="7070144" y="2259896"/>
                      <a:pt x="7070144" y="2259896"/>
                      <a:pt x="7070144" y="2294759"/>
                    </a:cubicBezTo>
                    <a:cubicBezTo>
                      <a:pt x="7070144" y="2294759"/>
                      <a:pt x="7070144" y="2294759"/>
                      <a:pt x="7058281" y="2310253"/>
                    </a:cubicBezTo>
                    <a:cubicBezTo>
                      <a:pt x="7058281" y="2310253"/>
                      <a:pt x="7058281" y="2310253"/>
                      <a:pt x="7046412" y="2318004"/>
                    </a:cubicBezTo>
                    <a:cubicBezTo>
                      <a:pt x="7046412" y="2318004"/>
                      <a:pt x="7046412" y="2318004"/>
                      <a:pt x="7046412" y="2325750"/>
                    </a:cubicBezTo>
                    <a:cubicBezTo>
                      <a:pt x="7046412" y="2325750"/>
                      <a:pt x="7046412" y="2325750"/>
                      <a:pt x="7046412" y="2337373"/>
                    </a:cubicBezTo>
                    <a:cubicBezTo>
                      <a:pt x="7046412" y="2337373"/>
                      <a:pt x="7046412" y="2337373"/>
                      <a:pt x="7034544" y="2348995"/>
                    </a:cubicBezTo>
                    <a:cubicBezTo>
                      <a:pt x="7034544" y="2348995"/>
                      <a:pt x="7034544" y="2348995"/>
                      <a:pt x="7030594" y="2391605"/>
                    </a:cubicBezTo>
                    <a:cubicBezTo>
                      <a:pt x="7030594" y="2391605"/>
                      <a:pt x="7030594" y="2391605"/>
                      <a:pt x="7022682" y="2418725"/>
                    </a:cubicBezTo>
                    <a:cubicBezTo>
                      <a:pt x="7022682" y="2418725"/>
                      <a:pt x="7022682" y="2418725"/>
                      <a:pt x="7014769" y="2407102"/>
                    </a:cubicBezTo>
                    <a:cubicBezTo>
                      <a:pt x="7014769" y="2407102"/>
                      <a:pt x="7014769" y="2407102"/>
                      <a:pt x="7010813" y="2383858"/>
                    </a:cubicBezTo>
                    <a:cubicBezTo>
                      <a:pt x="7010813" y="2383858"/>
                      <a:pt x="7010813" y="2383858"/>
                      <a:pt x="7010813" y="2345120"/>
                    </a:cubicBezTo>
                    <a:cubicBezTo>
                      <a:pt x="7010813" y="2345120"/>
                      <a:pt x="7010813" y="2345120"/>
                      <a:pt x="7014769" y="2321875"/>
                    </a:cubicBezTo>
                    <a:cubicBezTo>
                      <a:pt x="7014769" y="2321875"/>
                      <a:pt x="7014769" y="2321875"/>
                      <a:pt x="7026637" y="2287012"/>
                    </a:cubicBezTo>
                    <a:cubicBezTo>
                      <a:pt x="7026637" y="2287012"/>
                      <a:pt x="7026637" y="2287012"/>
                      <a:pt x="7018726" y="2267643"/>
                    </a:cubicBezTo>
                    <a:cubicBezTo>
                      <a:pt x="7018726" y="2267643"/>
                      <a:pt x="7018726" y="2267643"/>
                      <a:pt x="7006858" y="2256021"/>
                    </a:cubicBezTo>
                    <a:cubicBezTo>
                      <a:pt x="7006858" y="2256021"/>
                      <a:pt x="7006858" y="2256021"/>
                      <a:pt x="7010813" y="2252145"/>
                    </a:cubicBezTo>
                    <a:cubicBezTo>
                      <a:pt x="7010813" y="2252145"/>
                      <a:pt x="7010813" y="2252145"/>
                      <a:pt x="7002901" y="2232777"/>
                    </a:cubicBezTo>
                    <a:cubicBezTo>
                      <a:pt x="7002901" y="2232777"/>
                      <a:pt x="7002901" y="2232777"/>
                      <a:pt x="6991038" y="2209535"/>
                    </a:cubicBezTo>
                    <a:cubicBezTo>
                      <a:pt x="6991038" y="2209535"/>
                      <a:pt x="6991038" y="2209535"/>
                      <a:pt x="6975213" y="2197914"/>
                    </a:cubicBezTo>
                    <a:cubicBezTo>
                      <a:pt x="6975213" y="2197914"/>
                      <a:pt x="6975213" y="2197914"/>
                      <a:pt x="6951482" y="2197914"/>
                    </a:cubicBezTo>
                    <a:cubicBezTo>
                      <a:pt x="6951482" y="2197914"/>
                      <a:pt x="6951482" y="2197914"/>
                      <a:pt x="6935658" y="2194039"/>
                    </a:cubicBezTo>
                    <a:cubicBezTo>
                      <a:pt x="6935658" y="2194039"/>
                      <a:pt x="6935658" y="2194039"/>
                      <a:pt x="6927752" y="2186291"/>
                    </a:cubicBezTo>
                    <a:cubicBezTo>
                      <a:pt x="6927752" y="2186291"/>
                      <a:pt x="6927752" y="2186291"/>
                      <a:pt x="6931702" y="2178544"/>
                    </a:cubicBezTo>
                    <a:cubicBezTo>
                      <a:pt x="6931702" y="2178544"/>
                      <a:pt x="6931702" y="2178544"/>
                      <a:pt x="6927752" y="2163046"/>
                    </a:cubicBezTo>
                    <a:cubicBezTo>
                      <a:pt x="6927752" y="2163046"/>
                      <a:pt x="6927752" y="2163046"/>
                      <a:pt x="6939614" y="2163046"/>
                    </a:cubicBezTo>
                    <a:cubicBezTo>
                      <a:pt x="6939614" y="2163046"/>
                      <a:pt x="6939614" y="2163046"/>
                      <a:pt x="6955439" y="2147553"/>
                    </a:cubicBezTo>
                    <a:cubicBezTo>
                      <a:pt x="6955439" y="2147553"/>
                      <a:pt x="6955439" y="2147553"/>
                      <a:pt x="6955439" y="2139806"/>
                    </a:cubicBezTo>
                    <a:cubicBezTo>
                      <a:pt x="6955439" y="2139806"/>
                      <a:pt x="6955439" y="2139806"/>
                      <a:pt x="6939614" y="2124308"/>
                    </a:cubicBezTo>
                    <a:cubicBezTo>
                      <a:pt x="6939614" y="2124308"/>
                      <a:pt x="6939614" y="2124308"/>
                      <a:pt x="6943570" y="2120438"/>
                    </a:cubicBezTo>
                    <a:cubicBezTo>
                      <a:pt x="6943570" y="2120438"/>
                      <a:pt x="6943570" y="2120438"/>
                      <a:pt x="6931702" y="2104940"/>
                    </a:cubicBezTo>
                    <a:cubicBezTo>
                      <a:pt x="6931702" y="2104940"/>
                      <a:pt x="6931702" y="2104940"/>
                      <a:pt x="6923795" y="2101068"/>
                    </a:cubicBezTo>
                    <a:cubicBezTo>
                      <a:pt x="6923795" y="2101068"/>
                      <a:pt x="6923795" y="2101068"/>
                      <a:pt x="6900058" y="2093317"/>
                    </a:cubicBezTo>
                    <a:cubicBezTo>
                      <a:pt x="6900058" y="2093317"/>
                      <a:pt x="6900058" y="2093317"/>
                      <a:pt x="6907971" y="2081695"/>
                    </a:cubicBezTo>
                    <a:cubicBezTo>
                      <a:pt x="6907971" y="2081695"/>
                      <a:pt x="6907971" y="2081695"/>
                      <a:pt x="6927752" y="2062325"/>
                    </a:cubicBezTo>
                    <a:cubicBezTo>
                      <a:pt x="6927752" y="2062325"/>
                      <a:pt x="6927752" y="2062325"/>
                      <a:pt x="6911927" y="2062325"/>
                    </a:cubicBezTo>
                    <a:cubicBezTo>
                      <a:pt x="6911927" y="2062325"/>
                      <a:pt x="6911927" y="2062325"/>
                      <a:pt x="6911927" y="2046832"/>
                    </a:cubicBezTo>
                    <a:cubicBezTo>
                      <a:pt x="6911927" y="2046832"/>
                      <a:pt x="6911927" y="2046832"/>
                      <a:pt x="6919839" y="2023587"/>
                    </a:cubicBezTo>
                    <a:cubicBezTo>
                      <a:pt x="6919839" y="2023587"/>
                      <a:pt x="6919839" y="2023587"/>
                      <a:pt x="6931702" y="2019716"/>
                    </a:cubicBezTo>
                    <a:cubicBezTo>
                      <a:pt x="6931702" y="2019716"/>
                      <a:pt x="6931702" y="2019716"/>
                      <a:pt x="6935658" y="1992595"/>
                    </a:cubicBezTo>
                    <a:cubicBezTo>
                      <a:pt x="6935658" y="1992595"/>
                      <a:pt x="6935658" y="1992595"/>
                      <a:pt x="6927752" y="1988724"/>
                    </a:cubicBezTo>
                    <a:cubicBezTo>
                      <a:pt x="6927752" y="1988724"/>
                      <a:pt x="6927752" y="1988724"/>
                      <a:pt x="6915883" y="2011965"/>
                    </a:cubicBezTo>
                    <a:cubicBezTo>
                      <a:pt x="6915883" y="2011965"/>
                      <a:pt x="6915883" y="2011965"/>
                      <a:pt x="6892152" y="2027462"/>
                    </a:cubicBezTo>
                    <a:cubicBezTo>
                      <a:pt x="6892152" y="2027462"/>
                      <a:pt x="6892152" y="2027462"/>
                      <a:pt x="6880283" y="2050707"/>
                    </a:cubicBezTo>
                    <a:cubicBezTo>
                      <a:pt x="6880283" y="2050707"/>
                      <a:pt x="6880283" y="2050707"/>
                      <a:pt x="6864459" y="2050707"/>
                    </a:cubicBezTo>
                    <a:cubicBezTo>
                      <a:pt x="6864459" y="2050707"/>
                      <a:pt x="6864459" y="2050707"/>
                      <a:pt x="6872372" y="2062325"/>
                    </a:cubicBezTo>
                    <a:cubicBezTo>
                      <a:pt x="6872372" y="2062325"/>
                      <a:pt x="6872372" y="2062325"/>
                      <a:pt x="6884240" y="2081695"/>
                    </a:cubicBezTo>
                    <a:cubicBezTo>
                      <a:pt x="6884240" y="2081695"/>
                      <a:pt x="6884240" y="2081695"/>
                      <a:pt x="6880283" y="2108815"/>
                    </a:cubicBezTo>
                    <a:cubicBezTo>
                      <a:pt x="6880283" y="2108815"/>
                      <a:pt x="6880283" y="2108815"/>
                      <a:pt x="6884240" y="2135931"/>
                    </a:cubicBezTo>
                    <a:cubicBezTo>
                      <a:pt x="6884240" y="2135931"/>
                      <a:pt x="6884240" y="2135931"/>
                      <a:pt x="6884240" y="2163046"/>
                    </a:cubicBezTo>
                    <a:cubicBezTo>
                      <a:pt x="6884240" y="2163046"/>
                      <a:pt x="6884240" y="2163046"/>
                      <a:pt x="6892152" y="2174669"/>
                    </a:cubicBezTo>
                    <a:cubicBezTo>
                      <a:pt x="6892152" y="2174669"/>
                      <a:pt x="6892152" y="2174669"/>
                      <a:pt x="6915883" y="2205660"/>
                    </a:cubicBezTo>
                    <a:cubicBezTo>
                      <a:pt x="6915883" y="2205660"/>
                      <a:pt x="6915883" y="2205660"/>
                      <a:pt x="6915883" y="2209535"/>
                    </a:cubicBezTo>
                    <a:cubicBezTo>
                      <a:pt x="6915883" y="2209535"/>
                      <a:pt x="6915883" y="2209535"/>
                      <a:pt x="6915883" y="2221154"/>
                    </a:cubicBezTo>
                    <a:cubicBezTo>
                      <a:pt x="6915883" y="2221154"/>
                      <a:pt x="6915883" y="2221154"/>
                      <a:pt x="6927752" y="2232777"/>
                    </a:cubicBezTo>
                    <a:cubicBezTo>
                      <a:pt x="6927752" y="2232777"/>
                      <a:pt x="6927752" y="2232777"/>
                      <a:pt x="6935658" y="2248274"/>
                    </a:cubicBezTo>
                    <a:cubicBezTo>
                      <a:pt x="6935658" y="2248274"/>
                      <a:pt x="6935658" y="2248274"/>
                      <a:pt x="6923795" y="2252145"/>
                    </a:cubicBezTo>
                    <a:cubicBezTo>
                      <a:pt x="6923795" y="2252145"/>
                      <a:pt x="6923795" y="2252145"/>
                      <a:pt x="6907971" y="2244398"/>
                    </a:cubicBezTo>
                    <a:cubicBezTo>
                      <a:pt x="6907971" y="2244398"/>
                      <a:pt x="6907971" y="2244398"/>
                      <a:pt x="6896108" y="2236652"/>
                    </a:cubicBezTo>
                    <a:cubicBezTo>
                      <a:pt x="6896108" y="2236652"/>
                      <a:pt x="6896108" y="2236652"/>
                      <a:pt x="6844684" y="2232777"/>
                    </a:cubicBezTo>
                    <a:cubicBezTo>
                      <a:pt x="6844684" y="2232777"/>
                      <a:pt x="6844684" y="2232777"/>
                      <a:pt x="6842707" y="2233261"/>
                    </a:cubicBezTo>
                    <a:lnTo>
                      <a:pt x="6833072" y="2235621"/>
                    </a:lnTo>
                    <a:lnTo>
                      <a:pt x="6845667" y="2241745"/>
                    </a:lnTo>
                    <a:lnTo>
                      <a:pt x="6864352" y="2259895"/>
                    </a:lnTo>
                    <a:lnTo>
                      <a:pt x="6878354" y="2259895"/>
                    </a:lnTo>
                    <a:lnTo>
                      <a:pt x="6883026" y="2250816"/>
                    </a:lnTo>
                    <a:lnTo>
                      <a:pt x="6887696" y="2250816"/>
                    </a:lnTo>
                    <a:lnTo>
                      <a:pt x="6901709" y="2268967"/>
                    </a:lnTo>
                    <a:lnTo>
                      <a:pt x="6929724" y="2287123"/>
                    </a:lnTo>
                    <a:lnTo>
                      <a:pt x="6948398" y="2282581"/>
                    </a:lnTo>
                    <a:lnTo>
                      <a:pt x="6948398" y="2296196"/>
                    </a:lnTo>
                    <a:lnTo>
                      <a:pt x="6948398" y="2318888"/>
                    </a:lnTo>
                    <a:lnTo>
                      <a:pt x="6957740" y="2337038"/>
                    </a:lnTo>
                    <a:lnTo>
                      <a:pt x="6929724" y="2332501"/>
                    </a:lnTo>
                    <a:lnTo>
                      <a:pt x="6925053" y="2318888"/>
                    </a:lnTo>
                    <a:lnTo>
                      <a:pt x="6901709" y="2314351"/>
                    </a:lnTo>
                    <a:lnTo>
                      <a:pt x="6883026" y="2305273"/>
                    </a:lnTo>
                    <a:lnTo>
                      <a:pt x="6883026" y="2309809"/>
                    </a:lnTo>
                    <a:lnTo>
                      <a:pt x="6901709" y="2337038"/>
                    </a:lnTo>
                    <a:lnTo>
                      <a:pt x="6943736" y="2350652"/>
                    </a:lnTo>
                    <a:lnTo>
                      <a:pt x="6953069" y="2355189"/>
                    </a:lnTo>
                    <a:lnTo>
                      <a:pt x="6962410" y="2368803"/>
                    </a:lnTo>
                    <a:lnTo>
                      <a:pt x="6971752" y="2382417"/>
                    </a:lnTo>
                    <a:lnTo>
                      <a:pt x="6953069" y="2373344"/>
                    </a:lnTo>
                    <a:lnTo>
                      <a:pt x="6943736" y="2382417"/>
                    </a:lnTo>
                    <a:lnTo>
                      <a:pt x="6943736" y="2391494"/>
                    </a:lnTo>
                    <a:lnTo>
                      <a:pt x="6953069" y="2400567"/>
                    </a:lnTo>
                    <a:lnTo>
                      <a:pt x="6962410" y="2418724"/>
                    </a:lnTo>
                    <a:lnTo>
                      <a:pt x="6976423" y="2427796"/>
                    </a:lnTo>
                    <a:lnTo>
                      <a:pt x="6981095" y="2441410"/>
                    </a:lnTo>
                    <a:lnTo>
                      <a:pt x="7004439" y="2455024"/>
                    </a:lnTo>
                    <a:lnTo>
                      <a:pt x="7013780" y="2455024"/>
                    </a:lnTo>
                    <a:lnTo>
                      <a:pt x="7032455" y="2468639"/>
                    </a:lnTo>
                    <a:lnTo>
                      <a:pt x="7046467" y="2486789"/>
                    </a:lnTo>
                    <a:lnTo>
                      <a:pt x="7055809" y="2509481"/>
                    </a:lnTo>
                    <a:lnTo>
                      <a:pt x="7055809" y="2523095"/>
                    </a:lnTo>
                    <a:lnTo>
                      <a:pt x="7032455" y="2532168"/>
                    </a:lnTo>
                    <a:lnTo>
                      <a:pt x="7029290" y="2532791"/>
                    </a:lnTo>
                    <a:lnTo>
                      <a:pt x="7030296" y="2534096"/>
                    </a:lnTo>
                    <a:cubicBezTo>
                      <a:pt x="7031779" y="2536018"/>
                      <a:pt x="7034746" y="2539862"/>
                      <a:pt x="7040681" y="2547550"/>
                    </a:cubicBezTo>
                    <a:cubicBezTo>
                      <a:pt x="7040681" y="2547550"/>
                      <a:pt x="7040681" y="2547550"/>
                      <a:pt x="7044633" y="2559084"/>
                    </a:cubicBezTo>
                    <a:cubicBezTo>
                      <a:pt x="7044633" y="2559084"/>
                      <a:pt x="7044633" y="2559084"/>
                      <a:pt x="7056489" y="2574461"/>
                    </a:cubicBezTo>
                    <a:cubicBezTo>
                      <a:pt x="7056489" y="2574461"/>
                      <a:pt x="7056489" y="2574461"/>
                      <a:pt x="7056489" y="2585995"/>
                    </a:cubicBezTo>
                    <a:cubicBezTo>
                      <a:pt x="7056489" y="2585995"/>
                      <a:pt x="7056489" y="2585995"/>
                      <a:pt x="7044633" y="2585995"/>
                    </a:cubicBezTo>
                    <a:cubicBezTo>
                      <a:pt x="7044633" y="2585995"/>
                      <a:pt x="7044633" y="2585995"/>
                      <a:pt x="7024860" y="2578309"/>
                    </a:cubicBezTo>
                    <a:cubicBezTo>
                      <a:pt x="7024860" y="2578309"/>
                      <a:pt x="7024860" y="2578309"/>
                      <a:pt x="7020908" y="2578309"/>
                    </a:cubicBezTo>
                    <a:cubicBezTo>
                      <a:pt x="7020908" y="2578309"/>
                      <a:pt x="7020908" y="2578309"/>
                      <a:pt x="7020908" y="2582152"/>
                    </a:cubicBezTo>
                    <a:cubicBezTo>
                      <a:pt x="7020908" y="2582152"/>
                      <a:pt x="7020908" y="2582152"/>
                      <a:pt x="7028812" y="2593685"/>
                    </a:cubicBezTo>
                    <a:cubicBezTo>
                      <a:pt x="7028812" y="2593685"/>
                      <a:pt x="7028812" y="2593685"/>
                      <a:pt x="7032775" y="2593685"/>
                    </a:cubicBezTo>
                    <a:cubicBezTo>
                      <a:pt x="7032775" y="2597529"/>
                      <a:pt x="7036729" y="2601377"/>
                      <a:pt x="7036729" y="2601377"/>
                    </a:cubicBezTo>
                    <a:cubicBezTo>
                      <a:pt x="7036729" y="2601377"/>
                      <a:pt x="7036729" y="2601377"/>
                      <a:pt x="7032775" y="2605219"/>
                    </a:cubicBezTo>
                    <a:cubicBezTo>
                      <a:pt x="7032775" y="2605219"/>
                      <a:pt x="7032775" y="2605219"/>
                      <a:pt x="7028812" y="2616753"/>
                    </a:cubicBezTo>
                    <a:cubicBezTo>
                      <a:pt x="7028812" y="2616753"/>
                      <a:pt x="7028812" y="2616753"/>
                      <a:pt x="7009050" y="2616753"/>
                    </a:cubicBezTo>
                    <a:cubicBezTo>
                      <a:pt x="7009050" y="2616753"/>
                      <a:pt x="7009050" y="2616753"/>
                      <a:pt x="7005098" y="2624444"/>
                    </a:cubicBezTo>
                    <a:cubicBezTo>
                      <a:pt x="7005098" y="2624444"/>
                      <a:pt x="7005098" y="2624444"/>
                      <a:pt x="6989278" y="2632131"/>
                    </a:cubicBezTo>
                    <a:cubicBezTo>
                      <a:pt x="6989278" y="2632131"/>
                      <a:pt x="6989278" y="2632131"/>
                      <a:pt x="6985326" y="2632131"/>
                    </a:cubicBezTo>
                    <a:cubicBezTo>
                      <a:pt x="6985326" y="2632131"/>
                      <a:pt x="6985326" y="2632131"/>
                      <a:pt x="6973469" y="2639821"/>
                    </a:cubicBezTo>
                    <a:cubicBezTo>
                      <a:pt x="6973469" y="2639821"/>
                      <a:pt x="6973469" y="2639821"/>
                      <a:pt x="6969516" y="2643665"/>
                    </a:cubicBezTo>
                    <a:cubicBezTo>
                      <a:pt x="6969516" y="2643665"/>
                      <a:pt x="6969516" y="2643665"/>
                      <a:pt x="6957659" y="2651355"/>
                    </a:cubicBezTo>
                    <a:cubicBezTo>
                      <a:pt x="6957659" y="2651355"/>
                      <a:pt x="6957659" y="2651355"/>
                      <a:pt x="6949744" y="2632131"/>
                    </a:cubicBezTo>
                    <a:cubicBezTo>
                      <a:pt x="6949744" y="2632131"/>
                      <a:pt x="6949744" y="2632131"/>
                      <a:pt x="6945791" y="2609063"/>
                    </a:cubicBezTo>
                    <a:cubicBezTo>
                      <a:pt x="6945791" y="2609063"/>
                      <a:pt x="6945791" y="2609063"/>
                      <a:pt x="6941839" y="2593685"/>
                    </a:cubicBezTo>
                    <a:cubicBezTo>
                      <a:pt x="6941839" y="2593685"/>
                      <a:pt x="6941839" y="2593685"/>
                      <a:pt x="6933935" y="2601377"/>
                    </a:cubicBezTo>
                    <a:cubicBezTo>
                      <a:pt x="6933935" y="2601377"/>
                      <a:pt x="6933935" y="2601377"/>
                      <a:pt x="6933935" y="2609063"/>
                    </a:cubicBezTo>
                    <a:cubicBezTo>
                      <a:pt x="6933935" y="2609063"/>
                      <a:pt x="6933935" y="2609063"/>
                      <a:pt x="6933935" y="2620597"/>
                    </a:cubicBezTo>
                    <a:cubicBezTo>
                      <a:pt x="6933935" y="2620597"/>
                      <a:pt x="6933935" y="2620597"/>
                      <a:pt x="6937887" y="2628287"/>
                    </a:cubicBezTo>
                    <a:cubicBezTo>
                      <a:pt x="6937887" y="2628287"/>
                      <a:pt x="6937887" y="2628287"/>
                      <a:pt x="6941839" y="2635978"/>
                    </a:cubicBezTo>
                    <a:cubicBezTo>
                      <a:pt x="6941839" y="2635978"/>
                      <a:pt x="6941839" y="2635978"/>
                      <a:pt x="6949744" y="2647512"/>
                    </a:cubicBezTo>
                    <a:cubicBezTo>
                      <a:pt x="6949744" y="2647512"/>
                      <a:pt x="6949744" y="2647512"/>
                      <a:pt x="6949744" y="2655199"/>
                    </a:cubicBezTo>
                    <a:cubicBezTo>
                      <a:pt x="6949744" y="2655199"/>
                      <a:pt x="6949744" y="2655199"/>
                      <a:pt x="6949744" y="2674423"/>
                    </a:cubicBezTo>
                    <a:cubicBezTo>
                      <a:pt x="6949744" y="2674423"/>
                      <a:pt x="6949744" y="2674423"/>
                      <a:pt x="6953707" y="2682113"/>
                    </a:cubicBezTo>
                    <a:cubicBezTo>
                      <a:pt x="6953707" y="2682113"/>
                      <a:pt x="6953707" y="2682113"/>
                      <a:pt x="6965564" y="2666732"/>
                    </a:cubicBezTo>
                    <a:cubicBezTo>
                      <a:pt x="6965564" y="2666732"/>
                      <a:pt x="6965564" y="2666732"/>
                      <a:pt x="6977421" y="2655199"/>
                    </a:cubicBezTo>
                    <a:cubicBezTo>
                      <a:pt x="6977421" y="2655199"/>
                      <a:pt x="6977421" y="2655199"/>
                      <a:pt x="7001146" y="2647512"/>
                    </a:cubicBezTo>
                    <a:cubicBezTo>
                      <a:pt x="7001146" y="2647512"/>
                      <a:pt x="7001146" y="2647512"/>
                      <a:pt x="7009050" y="2647512"/>
                    </a:cubicBezTo>
                    <a:cubicBezTo>
                      <a:pt x="7009050" y="2647512"/>
                      <a:pt x="7009050" y="2647512"/>
                      <a:pt x="7032775" y="2635978"/>
                    </a:cubicBezTo>
                    <a:cubicBezTo>
                      <a:pt x="7032775" y="2635978"/>
                      <a:pt x="7032775" y="2635978"/>
                      <a:pt x="7044633" y="2639821"/>
                    </a:cubicBezTo>
                    <a:cubicBezTo>
                      <a:pt x="7044633" y="2639821"/>
                      <a:pt x="7044633" y="2639821"/>
                      <a:pt x="7052537" y="2655199"/>
                    </a:cubicBezTo>
                    <a:cubicBezTo>
                      <a:pt x="7052537" y="2655199"/>
                      <a:pt x="7052537" y="2655199"/>
                      <a:pt x="7056489" y="2678266"/>
                    </a:cubicBezTo>
                    <a:cubicBezTo>
                      <a:pt x="7056489" y="2678266"/>
                      <a:pt x="7056489" y="2678266"/>
                      <a:pt x="7068347" y="2685957"/>
                    </a:cubicBezTo>
                    <a:cubicBezTo>
                      <a:pt x="7068347" y="2685957"/>
                      <a:pt x="7068347" y="2685957"/>
                      <a:pt x="7068347" y="2678266"/>
                    </a:cubicBezTo>
                    <a:cubicBezTo>
                      <a:pt x="7068347" y="2678266"/>
                      <a:pt x="7068347" y="2678266"/>
                      <a:pt x="7072310" y="2643665"/>
                    </a:cubicBezTo>
                    <a:cubicBezTo>
                      <a:pt x="7072310" y="2643665"/>
                      <a:pt x="7072310" y="2643665"/>
                      <a:pt x="7076262" y="2639821"/>
                    </a:cubicBezTo>
                    <a:cubicBezTo>
                      <a:pt x="7076262" y="2639821"/>
                      <a:pt x="7076262" y="2639821"/>
                      <a:pt x="7088120" y="2639821"/>
                    </a:cubicBezTo>
                    <a:cubicBezTo>
                      <a:pt x="7088120" y="2639821"/>
                      <a:pt x="7088120" y="2639821"/>
                      <a:pt x="7096024" y="2651355"/>
                    </a:cubicBezTo>
                    <a:cubicBezTo>
                      <a:pt x="7096024" y="2651355"/>
                      <a:pt x="7096024" y="2651355"/>
                      <a:pt x="7103929" y="2662889"/>
                    </a:cubicBezTo>
                    <a:lnTo>
                      <a:pt x="7111844" y="2674423"/>
                    </a:lnTo>
                    <a:cubicBezTo>
                      <a:pt x="7111844" y="2674423"/>
                      <a:pt x="7111844" y="2674423"/>
                      <a:pt x="7107882" y="2682113"/>
                    </a:cubicBezTo>
                    <a:cubicBezTo>
                      <a:pt x="7107882" y="2682113"/>
                      <a:pt x="7107882" y="2682113"/>
                      <a:pt x="7107882" y="2693647"/>
                    </a:cubicBezTo>
                    <a:cubicBezTo>
                      <a:pt x="7107882" y="2693647"/>
                      <a:pt x="7107882" y="2693647"/>
                      <a:pt x="7099976" y="2701334"/>
                    </a:cubicBezTo>
                    <a:cubicBezTo>
                      <a:pt x="7099976" y="2701334"/>
                      <a:pt x="7099976" y="2701334"/>
                      <a:pt x="7096024" y="2693647"/>
                    </a:cubicBezTo>
                    <a:cubicBezTo>
                      <a:pt x="7096024" y="2693647"/>
                      <a:pt x="7096024" y="2693647"/>
                      <a:pt x="7088120" y="2693647"/>
                    </a:cubicBezTo>
                    <a:cubicBezTo>
                      <a:pt x="7088120" y="2693647"/>
                      <a:pt x="7088120" y="2693647"/>
                      <a:pt x="7084167" y="2709025"/>
                    </a:cubicBezTo>
                    <a:cubicBezTo>
                      <a:pt x="7084167" y="2709025"/>
                      <a:pt x="7084167" y="2709025"/>
                      <a:pt x="7084167" y="2716715"/>
                    </a:cubicBezTo>
                    <a:cubicBezTo>
                      <a:pt x="7084167" y="2716715"/>
                      <a:pt x="7084167" y="2716715"/>
                      <a:pt x="7080214" y="2728249"/>
                    </a:cubicBezTo>
                    <a:cubicBezTo>
                      <a:pt x="7080214" y="2728249"/>
                      <a:pt x="7080214" y="2728249"/>
                      <a:pt x="7076262" y="2735935"/>
                    </a:cubicBezTo>
                    <a:cubicBezTo>
                      <a:pt x="7076262" y="2735935"/>
                      <a:pt x="7076262" y="2735935"/>
                      <a:pt x="7076262" y="2751317"/>
                    </a:cubicBezTo>
                    <a:cubicBezTo>
                      <a:pt x="7076262" y="2751317"/>
                      <a:pt x="7076262" y="2751317"/>
                      <a:pt x="7072310" y="2755160"/>
                    </a:cubicBezTo>
                    <a:cubicBezTo>
                      <a:pt x="7072310" y="2755160"/>
                      <a:pt x="7072310" y="2755160"/>
                      <a:pt x="7048585" y="2755160"/>
                    </a:cubicBezTo>
                    <a:cubicBezTo>
                      <a:pt x="7048585" y="2755160"/>
                      <a:pt x="7048585" y="2755160"/>
                      <a:pt x="7032775" y="2755160"/>
                    </a:cubicBezTo>
                    <a:cubicBezTo>
                      <a:pt x="7032775" y="2755160"/>
                      <a:pt x="7032775" y="2755160"/>
                      <a:pt x="7024860" y="2751317"/>
                    </a:cubicBezTo>
                    <a:cubicBezTo>
                      <a:pt x="7024860" y="2751317"/>
                      <a:pt x="7024860" y="2751317"/>
                      <a:pt x="7020908" y="2755160"/>
                    </a:cubicBezTo>
                    <a:cubicBezTo>
                      <a:pt x="7020908" y="2755160"/>
                      <a:pt x="7020908" y="2755160"/>
                      <a:pt x="7009050" y="2755160"/>
                    </a:cubicBezTo>
                    <a:cubicBezTo>
                      <a:pt x="7009050" y="2755160"/>
                      <a:pt x="7009050" y="2755160"/>
                      <a:pt x="7001146" y="2747469"/>
                    </a:cubicBezTo>
                    <a:cubicBezTo>
                      <a:pt x="7001146" y="2747469"/>
                      <a:pt x="7001146" y="2747469"/>
                      <a:pt x="6997194" y="2728249"/>
                    </a:cubicBezTo>
                    <a:cubicBezTo>
                      <a:pt x="6997194" y="2728249"/>
                      <a:pt x="6997194" y="2728249"/>
                      <a:pt x="6985326" y="2728249"/>
                    </a:cubicBezTo>
                    <a:cubicBezTo>
                      <a:pt x="6985326" y="2728249"/>
                      <a:pt x="6985326" y="2728249"/>
                      <a:pt x="6977421" y="2732093"/>
                    </a:cubicBezTo>
                    <a:cubicBezTo>
                      <a:pt x="6977421" y="2732093"/>
                      <a:pt x="6977421" y="2732093"/>
                      <a:pt x="6981374" y="2739783"/>
                    </a:cubicBezTo>
                    <a:cubicBezTo>
                      <a:pt x="6981374" y="2739783"/>
                      <a:pt x="6981374" y="2739783"/>
                      <a:pt x="6985326" y="2743626"/>
                    </a:cubicBezTo>
                    <a:cubicBezTo>
                      <a:pt x="6985326" y="2743626"/>
                      <a:pt x="6985326" y="2743626"/>
                      <a:pt x="6989278" y="2751317"/>
                    </a:cubicBezTo>
                    <a:cubicBezTo>
                      <a:pt x="6989278" y="2751317"/>
                      <a:pt x="6989278" y="2751317"/>
                      <a:pt x="6985326" y="2759003"/>
                    </a:cubicBezTo>
                    <a:cubicBezTo>
                      <a:pt x="6985326" y="2759003"/>
                      <a:pt x="6985326" y="2759003"/>
                      <a:pt x="6969516" y="2751317"/>
                    </a:cubicBezTo>
                    <a:cubicBezTo>
                      <a:pt x="6969516" y="2751317"/>
                      <a:pt x="6969516" y="2751317"/>
                      <a:pt x="6945791" y="2751317"/>
                    </a:cubicBezTo>
                    <a:cubicBezTo>
                      <a:pt x="6945791" y="2751317"/>
                      <a:pt x="6945791" y="2751317"/>
                      <a:pt x="6929982" y="2751317"/>
                    </a:cubicBezTo>
                    <a:cubicBezTo>
                      <a:pt x="6929982" y="2751317"/>
                      <a:pt x="6929982" y="2751317"/>
                      <a:pt x="6929982" y="2755160"/>
                    </a:cubicBezTo>
                    <a:cubicBezTo>
                      <a:pt x="6929982" y="2755160"/>
                      <a:pt x="6929982" y="2755160"/>
                      <a:pt x="6941839" y="2762851"/>
                    </a:cubicBezTo>
                    <a:cubicBezTo>
                      <a:pt x="6941839" y="2762851"/>
                      <a:pt x="6941839" y="2762851"/>
                      <a:pt x="6969516" y="2766694"/>
                    </a:cubicBezTo>
                    <a:cubicBezTo>
                      <a:pt x="6969516" y="2766694"/>
                      <a:pt x="6969516" y="2766694"/>
                      <a:pt x="6993242" y="2778228"/>
                    </a:cubicBezTo>
                    <a:cubicBezTo>
                      <a:pt x="6993242" y="2778228"/>
                      <a:pt x="6993242" y="2778228"/>
                      <a:pt x="7005098" y="2778228"/>
                    </a:cubicBezTo>
                    <a:cubicBezTo>
                      <a:pt x="7005098" y="2778228"/>
                      <a:pt x="7005098" y="2778228"/>
                      <a:pt x="7005098" y="2785919"/>
                    </a:cubicBezTo>
                    <a:cubicBezTo>
                      <a:pt x="7005098" y="2785919"/>
                      <a:pt x="7005098" y="2785919"/>
                      <a:pt x="6997194" y="2793604"/>
                    </a:cubicBezTo>
                    <a:cubicBezTo>
                      <a:pt x="6997194" y="2793604"/>
                      <a:pt x="6997194" y="2793604"/>
                      <a:pt x="6993242" y="2793604"/>
                    </a:cubicBezTo>
                    <a:cubicBezTo>
                      <a:pt x="6993242" y="2793604"/>
                      <a:pt x="6993242" y="2793604"/>
                      <a:pt x="6989278" y="2805138"/>
                    </a:cubicBezTo>
                    <a:cubicBezTo>
                      <a:pt x="6989278" y="2805138"/>
                      <a:pt x="6989278" y="2805138"/>
                      <a:pt x="6993242" y="2812829"/>
                    </a:cubicBezTo>
                    <a:cubicBezTo>
                      <a:pt x="6993242" y="2812829"/>
                      <a:pt x="6993242" y="2812829"/>
                      <a:pt x="6993242" y="2820520"/>
                    </a:cubicBezTo>
                    <a:cubicBezTo>
                      <a:pt x="6993242" y="2820520"/>
                      <a:pt x="6993242" y="2820520"/>
                      <a:pt x="6981374" y="2828206"/>
                    </a:cubicBezTo>
                    <a:cubicBezTo>
                      <a:pt x="6981374" y="2828206"/>
                      <a:pt x="6981374" y="2828206"/>
                      <a:pt x="6961612" y="2828206"/>
                    </a:cubicBezTo>
                    <a:cubicBezTo>
                      <a:pt x="6961612" y="2828206"/>
                      <a:pt x="6961612" y="2828206"/>
                      <a:pt x="6953707" y="2824363"/>
                    </a:cubicBezTo>
                    <a:cubicBezTo>
                      <a:pt x="6953707" y="2824363"/>
                      <a:pt x="6953707" y="2824363"/>
                      <a:pt x="6945791" y="2824363"/>
                    </a:cubicBezTo>
                    <a:cubicBezTo>
                      <a:pt x="6945791" y="2824363"/>
                      <a:pt x="6945791" y="2824363"/>
                      <a:pt x="6941839" y="2828206"/>
                    </a:cubicBezTo>
                    <a:cubicBezTo>
                      <a:pt x="6941839" y="2828206"/>
                      <a:pt x="6941839" y="2828206"/>
                      <a:pt x="6941839" y="2835897"/>
                    </a:cubicBezTo>
                    <a:cubicBezTo>
                      <a:pt x="6941839" y="2835897"/>
                      <a:pt x="6941839" y="2835897"/>
                      <a:pt x="6941839" y="2843588"/>
                    </a:cubicBezTo>
                    <a:cubicBezTo>
                      <a:pt x="6941839" y="2843588"/>
                      <a:pt x="6941839" y="2843588"/>
                      <a:pt x="6973469" y="2851274"/>
                    </a:cubicBezTo>
                    <a:cubicBezTo>
                      <a:pt x="6973469" y="2851274"/>
                      <a:pt x="6973469" y="2851274"/>
                      <a:pt x="6985326" y="2851274"/>
                    </a:cubicBezTo>
                    <a:cubicBezTo>
                      <a:pt x="6985326" y="2851274"/>
                      <a:pt x="6985326" y="2851274"/>
                      <a:pt x="7005098" y="2839740"/>
                    </a:cubicBezTo>
                    <a:cubicBezTo>
                      <a:pt x="7005098" y="2839740"/>
                      <a:pt x="7005098" y="2839740"/>
                      <a:pt x="7013003" y="2832054"/>
                    </a:cubicBezTo>
                    <a:cubicBezTo>
                      <a:pt x="7013003" y="2832054"/>
                      <a:pt x="7013003" y="2832054"/>
                      <a:pt x="7020908" y="2832054"/>
                    </a:cubicBezTo>
                    <a:cubicBezTo>
                      <a:pt x="7020908" y="2832054"/>
                      <a:pt x="7020908" y="2832054"/>
                      <a:pt x="7024860" y="2824363"/>
                    </a:cubicBezTo>
                    <a:cubicBezTo>
                      <a:pt x="7024860" y="2824363"/>
                      <a:pt x="7036729" y="2820520"/>
                      <a:pt x="7040681" y="2820520"/>
                    </a:cubicBezTo>
                    <a:cubicBezTo>
                      <a:pt x="7044633" y="2816672"/>
                      <a:pt x="7048585" y="2828206"/>
                      <a:pt x="7048585" y="2828206"/>
                    </a:cubicBezTo>
                    <a:cubicBezTo>
                      <a:pt x="7048585" y="2828206"/>
                      <a:pt x="7048585" y="2828206"/>
                      <a:pt x="7044633" y="2835897"/>
                    </a:cubicBezTo>
                    <a:cubicBezTo>
                      <a:pt x="7044633" y="2835897"/>
                      <a:pt x="7044633" y="2835897"/>
                      <a:pt x="7040681" y="2843588"/>
                    </a:cubicBezTo>
                    <a:cubicBezTo>
                      <a:pt x="7040681" y="2843588"/>
                      <a:pt x="7040681" y="2843588"/>
                      <a:pt x="7036729" y="2862808"/>
                    </a:cubicBezTo>
                    <a:cubicBezTo>
                      <a:pt x="7036729" y="2862808"/>
                      <a:pt x="7036729" y="2862808"/>
                      <a:pt x="7028812" y="2878190"/>
                    </a:cubicBezTo>
                    <a:cubicBezTo>
                      <a:pt x="7028812" y="2878190"/>
                      <a:pt x="7028812" y="2878190"/>
                      <a:pt x="7013003" y="2866656"/>
                    </a:cubicBezTo>
                    <a:cubicBezTo>
                      <a:pt x="7013003" y="2866656"/>
                      <a:pt x="7013003" y="2866656"/>
                      <a:pt x="7013003" y="2870498"/>
                    </a:cubicBezTo>
                    <a:cubicBezTo>
                      <a:pt x="7013003" y="2870498"/>
                      <a:pt x="7013003" y="2870498"/>
                      <a:pt x="7005098" y="2874342"/>
                    </a:cubicBezTo>
                    <a:cubicBezTo>
                      <a:pt x="7005098" y="2874342"/>
                      <a:pt x="7005098" y="2874342"/>
                      <a:pt x="6993242" y="2882032"/>
                    </a:cubicBezTo>
                    <a:cubicBezTo>
                      <a:pt x="6993242" y="2882032"/>
                      <a:pt x="6993242" y="2882032"/>
                      <a:pt x="6985326" y="2882032"/>
                    </a:cubicBezTo>
                    <a:cubicBezTo>
                      <a:pt x="6985326" y="2882032"/>
                      <a:pt x="6985326" y="2882032"/>
                      <a:pt x="6969516" y="2889723"/>
                    </a:cubicBezTo>
                    <a:cubicBezTo>
                      <a:pt x="6969516" y="2889723"/>
                      <a:pt x="6969516" y="2889723"/>
                      <a:pt x="6949744" y="2897410"/>
                    </a:cubicBezTo>
                    <a:cubicBezTo>
                      <a:pt x="6949744" y="2897410"/>
                      <a:pt x="6949744" y="2897410"/>
                      <a:pt x="6941839" y="2889723"/>
                    </a:cubicBezTo>
                    <a:cubicBezTo>
                      <a:pt x="6941839" y="2889723"/>
                      <a:pt x="6941839" y="2889723"/>
                      <a:pt x="6941839" y="2893566"/>
                    </a:cubicBezTo>
                    <a:cubicBezTo>
                      <a:pt x="6941839" y="2893566"/>
                      <a:pt x="6941839" y="2893566"/>
                      <a:pt x="6933935" y="2897410"/>
                    </a:cubicBezTo>
                    <a:cubicBezTo>
                      <a:pt x="6933935" y="2897410"/>
                      <a:pt x="6933935" y="2897410"/>
                      <a:pt x="6933935" y="2905100"/>
                    </a:cubicBezTo>
                    <a:cubicBezTo>
                      <a:pt x="6933935" y="2905100"/>
                      <a:pt x="6933935" y="2905100"/>
                      <a:pt x="6933935" y="2912791"/>
                    </a:cubicBezTo>
                    <a:cubicBezTo>
                      <a:pt x="6933935" y="2912791"/>
                      <a:pt x="6933935" y="2912791"/>
                      <a:pt x="6922077" y="2916634"/>
                    </a:cubicBezTo>
                    <a:cubicBezTo>
                      <a:pt x="6922077" y="2916634"/>
                      <a:pt x="6922077" y="2916634"/>
                      <a:pt x="6906258" y="2924325"/>
                    </a:cubicBezTo>
                    <a:cubicBezTo>
                      <a:pt x="6906258" y="2924325"/>
                      <a:pt x="6906258" y="2924325"/>
                      <a:pt x="6902304" y="2908944"/>
                    </a:cubicBezTo>
                    <a:cubicBezTo>
                      <a:pt x="6902304" y="2908944"/>
                      <a:pt x="6902304" y="2908944"/>
                      <a:pt x="6898352" y="2905100"/>
                    </a:cubicBezTo>
                    <a:cubicBezTo>
                      <a:pt x="6898352" y="2905100"/>
                      <a:pt x="6898352" y="2905100"/>
                      <a:pt x="6894400" y="2905100"/>
                    </a:cubicBezTo>
                    <a:cubicBezTo>
                      <a:pt x="6894400" y="2905100"/>
                      <a:pt x="6894400" y="2905100"/>
                      <a:pt x="6890448" y="2908944"/>
                    </a:cubicBezTo>
                    <a:cubicBezTo>
                      <a:pt x="6890448" y="2908944"/>
                      <a:pt x="6890448" y="2908944"/>
                      <a:pt x="6890448" y="2916634"/>
                    </a:cubicBezTo>
                    <a:cubicBezTo>
                      <a:pt x="6890448" y="2916634"/>
                      <a:pt x="6890448" y="2916634"/>
                      <a:pt x="6886496" y="2920478"/>
                    </a:cubicBezTo>
                    <a:cubicBezTo>
                      <a:pt x="6886496" y="2920478"/>
                      <a:pt x="6886496" y="2920478"/>
                      <a:pt x="6890448" y="2928168"/>
                    </a:cubicBezTo>
                    <a:cubicBezTo>
                      <a:pt x="6890448" y="2928168"/>
                      <a:pt x="6890448" y="2928168"/>
                      <a:pt x="6894400" y="2939702"/>
                    </a:cubicBezTo>
                    <a:cubicBezTo>
                      <a:pt x="6894400" y="2939702"/>
                      <a:pt x="6894400" y="2939702"/>
                      <a:pt x="6894400" y="2947392"/>
                    </a:cubicBezTo>
                    <a:cubicBezTo>
                      <a:pt x="6894400" y="2947392"/>
                      <a:pt x="6894400" y="2947392"/>
                      <a:pt x="6878590" y="2958926"/>
                    </a:cubicBezTo>
                    <a:cubicBezTo>
                      <a:pt x="6878590" y="2958926"/>
                      <a:pt x="6878590" y="2958926"/>
                      <a:pt x="6862771" y="2981994"/>
                    </a:cubicBezTo>
                    <a:cubicBezTo>
                      <a:pt x="6862771" y="2981994"/>
                      <a:pt x="6862771" y="2981994"/>
                      <a:pt x="6850913" y="3008905"/>
                    </a:cubicBezTo>
                    <a:cubicBezTo>
                      <a:pt x="6850913" y="3008905"/>
                      <a:pt x="6850913" y="3008905"/>
                      <a:pt x="6846961" y="3043507"/>
                    </a:cubicBezTo>
                    <a:cubicBezTo>
                      <a:pt x="6846961" y="3043507"/>
                      <a:pt x="6846961" y="3043507"/>
                      <a:pt x="6835103" y="3055041"/>
                    </a:cubicBezTo>
                    <a:cubicBezTo>
                      <a:pt x="6835103" y="3055041"/>
                      <a:pt x="6835103" y="3055041"/>
                      <a:pt x="6827189" y="3066575"/>
                    </a:cubicBezTo>
                    <a:cubicBezTo>
                      <a:pt x="6827189" y="3066575"/>
                      <a:pt x="6827189" y="3066575"/>
                      <a:pt x="6791617" y="3070419"/>
                    </a:cubicBezTo>
                    <a:cubicBezTo>
                      <a:pt x="6791617" y="3070419"/>
                      <a:pt x="6791617" y="3070419"/>
                      <a:pt x="6783702" y="3070419"/>
                    </a:cubicBezTo>
                    <a:cubicBezTo>
                      <a:pt x="6783702" y="3070419"/>
                      <a:pt x="6783702" y="3070419"/>
                      <a:pt x="6748119" y="3085799"/>
                    </a:cubicBezTo>
                    <a:cubicBezTo>
                      <a:pt x="6748119" y="3085799"/>
                      <a:pt x="6748119" y="3085799"/>
                      <a:pt x="6697930" y="3050132"/>
                    </a:cubicBezTo>
                    <a:lnTo>
                      <a:pt x="6665966" y="3027416"/>
                    </a:lnTo>
                    <a:lnTo>
                      <a:pt x="6681065" y="3038310"/>
                    </a:lnTo>
                    <a:cubicBezTo>
                      <a:pt x="6700360" y="3052232"/>
                      <a:pt x="6722411" y="3068142"/>
                      <a:pt x="6747612" y="3086324"/>
                    </a:cubicBezTo>
                    <a:cubicBezTo>
                      <a:pt x="6747612" y="3086324"/>
                      <a:pt x="6747612" y="3086324"/>
                      <a:pt x="6739705" y="3093981"/>
                    </a:cubicBezTo>
                    <a:cubicBezTo>
                      <a:pt x="6739705" y="3093981"/>
                      <a:pt x="6739705" y="3093981"/>
                      <a:pt x="6712030" y="3116945"/>
                    </a:cubicBezTo>
                    <a:cubicBezTo>
                      <a:pt x="6712030" y="3116945"/>
                      <a:pt x="6712030" y="3116945"/>
                      <a:pt x="6704122" y="3124603"/>
                    </a:cubicBezTo>
                    <a:cubicBezTo>
                      <a:pt x="6704122" y="3124603"/>
                      <a:pt x="6704122" y="3124603"/>
                      <a:pt x="6700169" y="3132260"/>
                    </a:cubicBezTo>
                    <a:cubicBezTo>
                      <a:pt x="6700169" y="3132260"/>
                      <a:pt x="6700169" y="3132260"/>
                      <a:pt x="6692268" y="3147570"/>
                    </a:cubicBezTo>
                    <a:cubicBezTo>
                      <a:pt x="6692268" y="3147570"/>
                      <a:pt x="6692268" y="3147570"/>
                      <a:pt x="6684360" y="3170538"/>
                    </a:cubicBezTo>
                    <a:cubicBezTo>
                      <a:pt x="6684360" y="3170538"/>
                      <a:pt x="6684360" y="3170538"/>
                      <a:pt x="6672500" y="3185848"/>
                    </a:cubicBezTo>
                    <a:cubicBezTo>
                      <a:pt x="6672500" y="3185848"/>
                      <a:pt x="6672500" y="3185848"/>
                      <a:pt x="6668547" y="3193505"/>
                    </a:cubicBezTo>
                    <a:cubicBezTo>
                      <a:pt x="6668547" y="3193505"/>
                      <a:pt x="6668547" y="3193505"/>
                      <a:pt x="6668547" y="3204989"/>
                    </a:cubicBezTo>
                    <a:cubicBezTo>
                      <a:pt x="6668547" y="3204989"/>
                      <a:pt x="6668547" y="3204989"/>
                      <a:pt x="6660639" y="3204989"/>
                    </a:cubicBezTo>
                    <a:cubicBezTo>
                      <a:pt x="6660639" y="3204989"/>
                      <a:pt x="6660639" y="3204989"/>
                      <a:pt x="6652732" y="3204989"/>
                    </a:cubicBezTo>
                    <a:cubicBezTo>
                      <a:pt x="6652732" y="3204989"/>
                      <a:pt x="6652732" y="3204989"/>
                      <a:pt x="6660639" y="3220299"/>
                    </a:cubicBezTo>
                    <a:cubicBezTo>
                      <a:pt x="6660639" y="3220299"/>
                      <a:pt x="6660639" y="3220299"/>
                      <a:pt x="6668547" y="3227957"/>
                    </a:cubicBezTo>
                    <a:cubicBezTo>
                      <a:pt x="6668547" y="3227957"/>
                      <a:pt x="6668547" y="3227957"/>
                      <a:pt x="6660639" y="3239441"/>
                    </a:cubicBezTo>
                    <a:cubicBezTo>
                      <a:pt x="6660639" y="3239441"/>
                      <a:pt x="6660639" y="3239441"/>
                      <a:pt x="6648778" y="3258583"/>
                    </a:cubicBezTo>
                    <a:cubicBezTo>
                      <a:pt x="6648778" y="3258583"/>
                      <a:pt x="6648778" y="3258583"/>
                      <a:pt x="6629016" y="3262408"/>
                    </a:cubicBezTo>
                    <a:cubicBezTo>
                      <a:pt x="6629016" y="3262408"/>
                      <a:pt x="6629016" y="3262408"/>
                      <a:pt x="6613201" y="3273893"/>
                    </a:cubicBezTo>
                    <a:cubicBezTo>
                      <a:pt x="6613201" y="3273893"/>
                      <a:pt x="6613201" y="3273893"/>
                      <a:pt x="6597394" y="3300687"/>
                    </a:cubicBezTo>
                    <a:cubicBezTo>
                      <a:pt x="6597394" y="3300687"/>
                      <a:pt x="6597394" y="3300687"/>
                      <a:pt x="6589486" y="3312170"/>
                    </a:cubicBezTo>
                    <a:cubicBezTo>
                      <a:pt x="6589486" y="3312170"/>
                      <a:pt x="6589486" y="3312170"/>
                      <a:pt x="6581579" y="3319828"/>
                    </a:cubicBezTo>
                    <a:cubicBezTo>
                      <a:pt x="6581579" y="3319828"/>
                      <a:pt x="6581579" y="3319828"/>
                      <a:pt x="6565765" y="3312170"/>
                    </a:cubicBezTo>
                    <a:cubicBezTo>
                      <a:pt x="6565765" y="3312170"/>
                      <a:pt x="6565765" y="3312170"/>
                      <a:pt x="6557857" y="3315997"/>
                    </a:cubicBezTo>
                    <a:cubicBezTo>
                      <a:pt x="6557857" y="3315997"/>
                      <a:pt x="6557857" y="3315997"/>
                      <a:pt x="6557857" y="3319828"/>
                    </a:cubicBezTo>
                    <a:cubicBezTo>
                      <a:pt x="6557857" y="3319828"/>
                      <a:pt x="6557857" y="3319828"/>
                      <a:pt x="6569718" y="3327480"/>
                    </a:cubicBezTo>
                    <a:cubicBezTo>
                      <a:pt x="6569718" y="3327480"/>
                      <a:pt x="6569718" y="3327480"/>
                      <a:pt x="6573671" y="3338964"/>
                    </a:cubicBezTo>
                    <a:cubicBezTo>
                      <a:pt x="6573671" y="3338964"/>
                      <a:pt x="6573671" y="3338964"/>
                      <a:pt x="6561811" y="3354279"/>
                    </a:cubicBezTo>
                    <a:cubicBezTo>
                      <a:pt x="6561811" y="3354279"/>
                      <a:pt x="6561811" y="3354279"/>
                      <a:pt x="6546003" y="3365764"/>
                    </a:cubicBezTo>
                    <a:cubicBezTo>
                      <a:pt x="6546003" y="3365764"/>
                      <a:pt x="6546003" y="3365764"/>
                      <a:pt x="6538095" y="3365764"/>
                    </a:cubicBezTo>
                    <a:cubicBezTo>
                      <a:pt x="6538095" y="3365764"/>
                      <a:pt x="6538095" y="3365764"/>
                      <a:pt x="6526235" y="3358106"/>
                    </a:cubicBezTo>
                    <a:cubicBezTo>
                      <a:pt x="6526235" y="3358106"/>
                      <a:pt x="6526235" y="3358106"/>
                      <a:pt x="6522280" y="3354279"/>
                    </a:cubicBezTo>
                    <a:cubicBezTo>
                      <a:pt x="6522280" y="3354279"/>
                      <a:pt x="6522280" y="3354279"/>
                      <a:pt x="6510420" y="3358106"/>
                    </a:cubicBezTo>
                    <a:cubicBezTo>
                      <a:pt x="6510420" y="3358106"/>
                      <a:pt x="6510420" y="3358106"/>
                      <a:pt x="6510420" y="3365764"/>
                    </a:cubicBezTo>
                    <a:cubicBezTo>
                      <a:pt x="6510420" y="3365764"/>
                      <a:pt x="6510420" y="3365764"/>
                      <a:pt x="6518327" y="3369589"/>
                    </a:cubicBezTo>
                    <a:cubicBezTo>
                      <a:pt x="6518327" y="3369589"/>
                      <a:pt x="6518327" y="3369589"/>
                      <a:pt x="6526235" y="3369589"/>
                    </a:cubicBezTo>
                    <a:cubicBezTo>
                      <a:pt x="6526235" y="3369589"/>
                      <a:pt x="6526235" y="3369589"/>
                      <a:pt x="6534142" y="3373416"/>
                    </a:cubicBezTo>
                    <a:cubicBezTo>
                      <a:pt x="6534142" y="3373416"/>
                      <a:pt x="6534142" y="3373416"/>
                      <a:pt x="6534142" y="3377248"/>
                    </a:cubicBezTo>
                    <a:cubicBezTo>
                      <a:pt x="6534142" y="3377248"/>
                      <a:pt x="6534142" y="3377248"/>
                      <a:pt x="6514374" y="3388731"/>
                    </a:cubicBezTo>
                    <a:cubicBezTo>
                      <a:pt x="6514374" y="3388731"/>
                      <a:pt x="6514374" y="3388731"/>
                      <a:pt x="6498565" y="3388731"/>
                    </a:cubicBezTo>
                    <a:cubicBezTo>
                      <a:pt x="6498565" y="3388731"/>
                      <a:pt x="6498565" y="3388731"/>
                      <a:pt x="6486705" y="3388731"/>
                    </a:cubicBezTo>
                    <a:cubicBezTo>
                      <a:pt x="6486705" y="3388731"/>
                      <a:pt x="6486705" y="3388731"/>
                      <a:pt x="6490658" y="3404041"/>
                    </a:cubicBezTo>
                    <a:cubicBezTo>
                      <a:pt x="6490658" y="3404041"/>
                      <a:pt x="6490658" y="3404041"/>
                      <a:pt x="6490658" y="3407868"/>
                    </a:cubicBezTo>
                    <a:cubicBezTo>
                      <a:pt x="6490658" y="3407868"/>
                      <a:pt x="6490658" y="3407868"/>
                      <a:pt x="6486705" y="3430835"/>
                    </a:cubicBezTo>
                    <a:cubicBezTo>
                      <a:pt x="6486705" y="3430835"/>
                      <a:pt x="6486705" y="3430835"/>
                      <a:pt x="6470890" y="3434667"/>
                    </a:cubicBezTo>
                    <a:cubicBezTo>
                      <a:pt x="6470890" y="3434667"/>
                      <a:pt x="6470890" y="3434667"/>
                      <a:pt x="6459029" y="3427010"/>
                    </a:cubicBezTo>
                    <a:cubicBezTo>
                      <a:pt x="6459029" y="3427010"/>
                      <a:pt x="6459029" y="3427010"/>
                      <a:pt x="6455076" y="3423183"/>
                    </a:cubicBezTo>
                    <a:cubicBezTo>
                      <a:pt x="6455076" y="3423183"/>
                      <a:pt x="6455076" y="3423183"/>
                      <a:pt x="6439267" y="3411698"/>
                    </a:cubicBezTo>
                    <a:cubicBezTo>
                      <a:pt x="6439267" y="3411698"/>
                      <a:pt x="6439267" y="3411698"/>
                      <a:pt x="6435314" y="3427010"/>
                    </a:cubicBezTo>
                    <a:cubicBezTo>
                      <a:pt x="6435314" y="3427010"/>
                      <a:pt x="6435314" y="3427010"/>
                      <a:pt x="6435314" y="3430835"/>
                    </a:cubicBezTo>
                    <a:cubicBezTo>
                      <a:pt x="6435314" y="3430835"/>
                      <a:pt x="6439267" y="3438493"/>
                      <a:pt x="6443221" y="3438493"/>
                    </a:cubicBezTo>
                    <a:cubicBezTo>
                      <a:pt x="6443221" y="3438493"/>
                      <a:pt x="6459029" y="3442320"/>
                      <a:pt x="6459029" y="3442320"/>
                    </a:cubicBezTo>
                    <a:cubicBezTo>
                      <a:pt x="6459029" y="3442320"/>
                      <a:pt x="6459029" y="3442320"/>
                      <a:pt x="6462983" y="3442320"/>
                    </a:cubicBezTo>
                    <a:cubicBezTo>
                      <a:pt x="6462983" y="3442320"/>
                      <a:pt x="6466936" y="3446150"/>
                      <a:pt x="6466936" y="3449977"/>
                    </a:cubicBezTo>
                    <a:cubicBezTo>
                      <a:pt x="6466936" y="3449977"/>
                      <a:pt x="6459029" y="3453803"/>
                      <a:pt x="6459029" y="3453803"/>
                    </a:cubicBezTo>
                    <a:cubicBezTo>
                      <a:pt x="6459029" y="3453803"/>
                      <a:pt x="6459029" y="3453803"/>
                      <a:pt x="6455076" y="3453803"/>
                    </a:cubicBezTo>
                    <a:cubicBezTo>
                      <a:pt x="6455076" y="3453803"/>
                      <a:pt x="6455076" y="3453803"/>
                      <a:pt x="6435314" y="3453803"/>
                    </a:cubicBezTo>
                    <a:cubicBezTo>
                      <a:pt x="6435314" y="3453803"/>
                      <a:pt x="6435314" y="3453803"/>
                      <a:pt x="6427406" y="3457634"/>
                    </a:cubicBezTo>
                    <a:cubicBezTo>
                      <a:pt x="6427406" y="3457634"/>
                      <a:pt x="6427406" y="3457634"/>
                      <a:pt x="6427406" y="3480602"/>
                    </a:cubicBezTo>
                    <a:cubicBezTo>
                      <a:pt x="6427406" y="3480602"/>
                      <a:pt x="6427406" y="3480602"/>
                      <a:pt x="6419499" y="3476771"/>
                    </a:cubicBezTo>
                    <a:cubicBezTo>
                      <a:pt x="6419499" y="3476771"/>
                      <a:pt x="6419499" y="3476771"/>
                      <a:pt x="6411592" y="3472944"/>
                    </a:cubicBezTo>
                    <a:cubicBezTo>
                      <a:pt x="6411592" y="3472944"/>
                      <a:pt x="6411592" y="3472944"/>
                      <a:pt x="6407638" y="3461461"/>
                    </a:cubicBezTo>
                    <a:cubicBezTo>
                      <a:pt x="6407638" y="3461461"/>
                      <a:pt x="6407638" y="3461461"/>
                      <a:pt x="6407638" y="3446150"/>
                    </a:cubicBezTo>
                    <a:cubicBezTo>
                      <a:pt x="6407638" y="3446150"/>
                      <a:pt x="6407638" y="3446150"/>
                      <a:pt x="6407638" y="3442320"/>
                    </a:cubicBezTo>
                    <a:cubicBezTo>
                      <a:pt x="6407638" y="3442320"/>
                      <a:pt x="6407638" y="3442320"/>
                      <a:pt x="6405662" y="3440406"/>
                    </a:cubicBezTo>
                    <a:lnTo>
                      <a:pt x="6404993" y="3439758"/>
                    </a:lnTo>
                    <a:lnTo>
                      <a:pt x="6404381" y="3441540"/>
                    </a:lnTo>
                    <a:lnTo>
                      <a:pt x="6406375" y="3443482"/>
                    </a:lnTo>
                    <a:cubicBezTo>
                      <a:pt x="6406375" y="3443482"/>
                      <a:pt x="6406375" y="3443482"/>
                      <a:pt x="6406375" y="3447323"/>
                    </a:cubicBezTo>
                    <a:cubicBezTo>
                      <a:pt x="6406375" y="3447323"/>
                      <a:pt x="6406375" y="3447323"/>
                      <a:pt x="6406375" y="3462701"/>
                    </a:cubicBezTo>
                    <a:cubicBezTo>
                      <a:pt x="6406375" y="3462701"/>
                      <a:pt x="6406375" y="3462701"/>
                      <a:pt x="6410324" y="3474237"/>
                    </a:cubicBezTo>
                    <a:cubicBezTo>
                      <a:pt x="6410324" y="3474237"/>
                      <a:pt x="6410324" y="3474237"/>
                      <a:pt x="6418223" y="3478084"/>
                    </a:cubicBezTo>
                    <a:lnTo>
                      <a:pt x="6426122" y="3481925"/>
                    </a:lnTo>
                    <a:cubicBezTo>
                      <a:pt x="6426122" y="3481925"/>
                      <a:pt x="6426122" y="3481925"/>
                      <a:pt x="6430077" y="3485773"/>
                    </a:cubicBezTo>
                    <a:cubicBezTo>
                      <a:pt x="6430077" y="3485773"/>
                      <a:pt x="6430077" y="3485773"/>
                      <a:pt x="6422172" y="3493461"/>
                    </a:cubicBezTo>
                    <a:cubicBezTo>
                      <a:pt x="6422172" y="3493461"/>
                      <a:pt x="6422172" y="3493461"/>
                      <a:pt x="6422172" y="3501150"/>
                    </a:cubicBezTo>
                    <a:cubicBezTo>
                      <a:pt x="6422172" y="3501150"/>
                      <a:pt x="6422172" y="3501150"/>
                      <a:pt x="6422172" y="3512686"/>
                    </a:cubicBezTo>
                    <a:cubicBezTo>
                      <a:pt x="6422172" y="3512686"/>
                      <a:pt x="6422172" y="3512686"/>
                      <a:pt x="6414274" y="3516527"/>
                    </a:cubicBezTo>
                    <a:cubicBezTo>
                      <a:pt x="6414274" y="3516527"/>
                      <a:pt x="6414274" y="3516527"/>
                      <a:pt x="6398477" y="3516527"/>
                    </a:cubicBezTo>
                    <a:cubicBezTo>
                      <a:pt x="6398477" y="3516527"/>
                      <a:pt x="6398477" y="3516527"/>
                      <a:pt x="6394527" y="3512686"/>
                    </a:cubicBezTo>
                    <a:cubicBezTo>
                      <a:pt x="6394527" y="3512686"/>
                      <a:pt x="6394527" y="3512686"/>
                      <a:pt x="6390577" y="3520375"/>
                    </a:cubicBezTo>
                    <a:cubicBezTo>
                      <a:pt x="6390577" y="3520375"/>
                      <a:pt x="6398477" y="3528063"/>
                      <a:pt x="6398477" y="3528063"/>
                    </a:cubicBezTo>
                    <a:cubicBezTo>
                      <a:pt x="6398477" y="3528063"/>
                      <a:pt x="6414274" y="3528063"/>
                      <a:pt x="6414274" y="3528063"/>
                    </a:cubicBezTo>
                    <a:cubicBezTo>
                      <a:pt x="6414274" y="3528063"/>
                      <a:pt x="6414274" y="3528063"/>
                      <a:pt x="6410324" y="3539599"/>
                    </a:cubicBezTo>
                    <a:cubicBezTo>
                      <a:pt x="6410324" y="3539599"/>
                      <a:pt x="6410324" y="3539599"/>
                      <a:pt x="6390577" y="3539599"/>
                    </a:cubicBezTo>
                    <a:cubicBezTo>
                      <a:pt x="6390577" y="3539599"/>
                      <a:pt x="6390577" y="3539599"/>
                      <a:pt x="6382679" y="3539599"/>
                    </a:cubicBezTo>
                    <a:cubicBezTo>
                      <a:pt x="6382679" y="3539599"/>
                      <a:pt x="6386629" y="3547288"/>
                      <a:pt x="6386629" y="3551129"/>
                    </a:cubicBezTo>
                    <a:cubicBezTo>
                      <a:pt x="6386629" y="3551129"/>
                      <a:pt x="6394527" y="3554977"/>
                      <a:pt x="6398477" y="3558817"/>
                    </a:cubicBezTo>
                    <a:cubicBezTo>
                      <a:pt x="6406375" y="3562665"/>
                      <a:pt x="6406375" y="3562665"/>
                      <a:pt x="6406375" y="3562665"/>
                    </a:cubicBezTo>
                    <a:cubicBezTo>
                      <a:pt x="6406375" y="3566506"/>
                      <a:pt x="6402425" y="3570353"/>
                      <a:pt x="6402425" y="3570353"/>
                    </a:cubicBezTo>
                    <a:cubicBezTo>
                      <a:pt x="6402425" y="3570353"/>
                      <a:pt x="6394527" y="3566506"/>
                      <a:pt x="6394527" y="3566506"/>
                    </a:cubicBezTo>
                    <a:cubicBezTo>
                      <a:pt x="6390577" y="3566506"/>
                      <a:pt x="6382679" y="3566506"/>
                      <a:pt x="6382679" y="3566506"/>
                    </a:cubicBezTo>
                    <a:cubicBezTo>
                      <a:pt x="6382679" y="3566506"/>
                      <a:pt x="6382679" y="3566506"/>
                      <a:pt x="6382679" y="3578042"/>
                    </a:cubicBezTo>
                    <a:cubicBezTo>
                      <a:pt x="6382679" y="3578042"/>
                      <a:pt x="6382679" y="3578042"/>
                      <a:pt x="6382679" y="3604955"/>
                    </a:cubicBezTo>
                    <a:cubicBezTo>
                      <a:pt x="6382679" y="3604955"/>
                      <a:pt x="6382679" y="3604955"/>
                      <a:pt x="6382679" y="3616491"/>
                    </a:cubicBezTo>
                    <a:cubicBezTo>
                      <a:pt x="6382679" y="3616491"/>
                      <a:pt x="6378730" y="3620332"/>
                      <a:pt x="6378730" y="3620332"/>
                    </a:cubicBezTo>
                    <a:cubicBezTo>
                      <a:pt x="6378730" y="3624180"/>
                      <a:pt x="6374780" y="3624180"/>
                      <a:pt x="6374780" y="3628020"/>
                    </a:cubicBezTo>
                    <a:cubicBezTo>
                      <a:pt x="6374780" y="3628020"/>
                      <a:pt x="6374780" y="3631868"/>
                      <a:pt x="6374780" y="3631868"/>
                    </a:cubicBezTo>
                    <a:cubicBezTo>
                      <a:pt x="6374780" y="3631868"/>
                      <a:pt x="6374780" y="3631868"/>
                      <a:pt x="6386629" y="3635710"/>
                    </a:cubicBezTo>
                    <a:cubicBezTo>
                      <a:pt x="6386629" y="3635710"/>
                      <a:pt x="6386629" y="3635710"/>
                      <a:pt x="6378730" y="3654934"/>
                    </a:cubicBezTo>
                    <a:cubicBezTo>
                      <a:pt x="6378730" y="3654934"/>
                      <a:pt x="6378730" y="3654934"/>
                      <a:pt x="6370831" y="3662622"/>
                    </a:cubicBezTo>
                    <a:cubicBezTo>
                      <a:pt x="6370831" y="3662622"/>
                      <a:pt x="6370831" y="3662622"/>
                      <a:pt x="6358984" y="3666470"/>
                    </a:cubicBezTo>
                    <a:cubicBezTo>
                      <a:pt x="6358984" y="3666470"/>
                      <a:pt x="6358984" y="3666470"/>
                      <a:pt x="6362932" y="3674158"/>
                    </a:cubicBezTo>
                    <a:cubicBezTo>
                      <a:pt x="6362932" y="3681848"/>
                      <a:pt x="6366882" y="3689536"/>
                      <a:pt x="6366882" y="3689536"/>
                    </a:cubicBezTo>
                    <a:cubicBezTo>
                      <a:pt x="6366882" y="3689536"/>
                      <a:pt x="6366882" y="3689536"/>
                      <a:pt x="6355034" y="3689536"/>
                    </a:cubicBezTo>
                    <a:cubicBezTo>
                      <a:pt x="6355034" y="3689536"/>
                      <a:pt x="6355034" y="3689536"/>
                      <a:pt x="6347135" y="3689536"/>
                    </a:cubicBezTo>
                    <a:cubicBezTo>
                      <a:pt x="6347135" y="3689536"/>
                      <a:pt x="6343186" y="3689536"/>
                      <a:pt x="6347135" y="3693384"/>
                    </a:cubicBezTo>
                    <a:cubicBezTo>
                      <a:pt x="6351084" y="3697225"/>
                      <a:pt x="6351084" y="3701072"/>
                      <a:pt x="6355034" y="3704913"/>
                    </a:cubicBezTo>
                    <a:cubicBezTo>
                      <a:pt x="6358984" y="3704913"/>
                      <a:pt x="6362932" y="3708760"/>
                      <a:pt x="6362932" y="3708760"/>
                    </a:cubicBezTo>
                    <a:cubicBezTo>
                      <a:pt x="6362932" y="3708760"/>
                      <a:pt x="6366882" y="3708760"/>
                      <a:pt x="6366882" y="3712608"/>
                    </a:cubicBezTo>
                    <a:cubicBezTo>
                      <a:pt x="6366882" y="3712608"/>
                      <a:pt x="6362932" y="3727986"/>
                      <a:pt x="6362932" y="3727986"/>
                    </a:cubicBezTo>
                    <a:cubicBezTo>
                      <a:pt x="6362932" y="3727986"/>
                      <a:pt x="6362932" y="3727986"/>
                      <a:pt x="6362438" y="3729427"/>
                    </a:cubicBezTo>
                    <a:lnTo>
                      <a:pt x="6359136" y="3739069"/>
                    </a:lnTo>
                    <a:lnTo>
                      <a:pt x="6360027" y="3739261"/>
                    </a:lnTo>
                    <a:lnTo>
                      <a:pt x="6364691" y="3761954"/>
                    </a:lnTo>
                    <a:lnTo>
                      <a:pt x="6369369" y="3775569"/>
                    </a:lnTo>
                    <a:lnTo>
                      <a:pt x="6388042" y="3784639"/>
                    </a:lnTo>
                    <a:lnTo>
                      <a:pt x="6402050" y="3807333"/>
                    </a:lnTo>
                    <a:lnTo>
                      <a:pt x="6425399" y="3866325"/>
                    </a:lnTo>
                    <a:lnTo>
                      <a:pt x="6453414" y="3911703"/>
                    </a:lnTo>
                    <a:lnTo>
                      <a:pt x="6490771" y="3979774"/>
                    </a:lnTo>
                    <a:lnTo>
                      <a:pt x="6509455" y="4011538"/>
                    </a:lnTo>
                    <a:lnTo>
                      <a:pt x="6556154" y="4079610"/>
                    </a:lnTo>
                    <a:lnTo>
                      <a:pt x="6579505" y="4097759"/>
                    </a:lnTo>
                    <a:lnTo>
                      <a:pt x="6593511" y="4111373"/>
                    </a:lnTo>
                    <a:lnTo>
                      <a:pt x="6593511" y="4124988"/>
                    </a:lnTo>
                    <a:lnTo>
                      <a:pt x="6593511" y="4165831"/>
                    </a:lnTo>
                    <a:lnTo>
                      <a:pt x="6579505" y="4120452"/>
                    </a:lnTo>
                    <a:lnTo>
                      <a:pt x="6574828" y="4165831"/>
                    </a:lnTo>
                    <a:lnTo>
                      <a:pt x="6602843" y="4211209"/>
                    </a:lnTo>
                    <a:lnTo>
                      <a:pt x="6635534" y="4256587"/>
                    </a:lnTo>
                    <a:lnTo>
                      <a:pt x="6668227" y="4315579"/>
                    </a:lnTo>
                    <a:lnTo>
                      <a:pt x="6691565" y="4351887"/>
                    </a:lnTo>
                    <a:lnTo>
                      <a:pt x="6719591" y="4383651"/>
                    </a:lnTo>
                    <a:lnTo>
                      <a:pt x="6733599" y="4424493"/>
                    </a:lnTo>
                    <a:lnTo>
                      <a:pt x="6742941" y="4492565"/>
                    </a:lnTo>
                    <a:lnTo>
                      <a:pt x="6742941" y="4528864"/>
                    </a:lnTo>
                    <a:lnTo>
                      <a:pt x="6742941" y="4569707"/>
                    </a:lnTo>
                    <a:lnTo>
                      <a:pt x="6742941" y="4606007"/>
                    </a:lnTo>
                    <a:lnTo>
                      <a:pt x="6728922" y="4619620"/>
                    </a:lnTo>
                    <a:lnTo>
                      <a:pt x="6719591" y="4637779"/>
                    </a:lnTo>
                    <a:lnTo>
                      <a:pt x="6719591" y="4660464"/>
                    </a:lnTo>
                    <a:lnTo>
                      <a:pt x="6724256" y="4687692"/>
                    </a:lnTo>
                    <a:lnTo>
                      <a:pt x="6719591" y="4719455"/>
                    </a:lnTo>
                    <a:lnTo>
                      <a:pt x="6705584" y="4751227"/>
                    </a:lnTo>
                    <a:lnTo>
                      <a:pt x="6691565" y="4760298"/>
                    </a:lnTo>
                    <a:lnTo>
                      <a:pt x="6677557" y="4764834"/>
                    </a:lnTo>
                    <a:lnTo>
                      <a:pt x="6686899" y="4746685"/>
                    </a:lnTo>
                    <a:lnTo>
                      <a:pt x="6696242" y="4737614"/>
                    </a:lnTo>
                    <a:lnTo>
                      <a:pt x="6696242" y="4714921"/>
                    </a:lnTo>
                    <a:lnTo>
                      <a:pt x="6691565" y="4714921"/>
                    </a:lnTo>
                    <a:lnTo>
                      <a:pt x="6663549" y="4733070"/>
                    </a:lnTo>
                    <a:lnTo>
                      <a:pt x="6644876" y="4737614"/>
                    </a:lnTo>
                    <a:lnTo>
                      <a:pt x="6630870" y="4733070"/>
                    </a:lnTo>
                    <a:lnTo>
                      <a:pt x="6616850" y="4737614"/>
                    </a:lnTo>
                    <a:lnTo>
                      <a:pt x="6602843" y="4746685"/>
                    </a:lnTo>
                    <a:lnTo>
                      <a:pt x="6593511" y="4742149"/>
                    </a:lnTo>
                    <a:lnTo>
                      <a:pt x="6574828" y="4737614"/>
                    </a:lnTo>
                    <a:lnTo>
                      <a:pt x="6565486" y="4723999"/>
                    </a:lnTo>
                    <a:lnTo>
                      <a:pt x="6570162" y="4714921"/>
                    </a:lnTo>
                    <a:lnTo>
                      <a:pt x="6574828" y="4714921"/>
                    </a:lnTo>
                    <a:lnTo>
                      <a:pt x="6607519" y="4719455"/>
                    </a:lnTo>
                    <a:lnTo>
                      <a:pt x="6616850" y="4714921"/>
                    </a:lnTo>
                    <a:lnTo>
                      <a:pt x="6612185" y="4710385"/>
                    </a:lnTo>
                    <a:lnTo>
                      <a:pt x="6598177" y="4701306"/>
                    </a:lnTo>
                    <a:lnTo>
                      <a:pt x="6579505" y="4705841"/>
                    </a:lnTo>
                    <a:lnTo>
                      <a:pt x="6565486" y="4692227"/>
                    </a:lnTo>
                    <a:lnTo>
                      <a:pt x="6551478" y="4669542"/>
                    </a:lnTo>
                    <a:lnTo>
                      <a:pt x="6532805" y="4651393"/>
                    </a:lnTo>
                    <a:lnTo>
                      <a:pt x="6528129" y="4637779"/>
                    </a:lnTo>
                    <a:lnTo>
                      <a:pt x="6514121" y="4619620"/>
                    </a:lnTo>
                    <a:lnTo>
                      <a:pt x="6490771" y="4615085"/>
                    </a:lnTo>
                    <a:lnTo>
                      <a:pt x="6472098" y="4606007"/>
                    </a:lnTo>
                    <a:lnTo>
                      <a:pt x="6453414" y="4601471"/>
                    </a:lnTo>
                    <a:lnTo>
                      <a:pt x="6434741" y="4551558"/>
                    </a:lnTo>
                    <a:lnTo>
                      <a:pt x="6425399" y="4533399"/>
                    </a:lnTo>
                    <a:lnTo>
                      <a:pt x="6411391" y="4519785"/>
                    </a:lnTo>
                    <a:lnTo>
                      <a:pt x="6406726" y="4510714"/>
                    </a:lnTo>
                    <a:lnTo>
                      <a:pt x="6392718" y="4497101"/>
                    </a:lnTo>
                    <a:lnTo>
                      <a:pt x="6378711" y="4488021"/>
                    </a:lnTo>
                    <a:lnTo>
                      <a:pt x="6383376" y="4469872"/>
                    </a:lnTo>
                    <a:lnTo>
                      <a:pt x="6388042" y="4460793"/>
                    </a:lnTo>
                    <a:lnTo>
                      <a:pt x="6374034" y="4433564"/>
                    </a:lnTo>
                    <a:lnTo>
                      <a:pt x="6360027" y="4438108"/>
                    </a:lnTo>
                    <a:lnTo>
                      <a:pt x="6360027" y="4447178"/>
                    </a:lnTo>
                    <a:lnTo>
                      <a:pt x="6360027" y="4469872"/>
                    </a:lnTo>
                    <a:lnTo>
                      <a:pt x="6350685" y="4469872"/>
                    </a:lnTo>
                    <a:lnTo>
                      <a:pt x="6341353" y="4460793"/>
                    </a:lnTo>
                    <a:lnTo>
                      <a:pt x="6327334" y="4447178"/>
                    </a:lnTo>
                    <a:lnTo>
                      <a:pt x="6303996" y="4410880"/>
                    </a:lnTo>
                    <a:lnTo>
                      <a:pt x="6289989" y="4397265"/>
                    </a:lnTo>
                    <a:lnTo>
                      <a:pt x="6285312" y="4392729"/>
                    </a:lnTo>
                    <a:lnTo>
                      <a:pt x="6289989" y="4383651"/>
                    </a:lnTo>
                    <a:lnTo>
                      <a:pt x="6280647" y="4365501"/>
                    </a:lnTo>
                    <a:lnTo>
                      <a:pt x="6266639" y="4360957"/>
                    </a:lnTo>
                    <a:lnTo>
                      <a:pt x="6280647" y="4333738"/>
                    </a:lnTo>
                    <a:lnTo>
                      <a:pt x="6289989" y="4320123"/>
                    </a:lnTo>
                    <a:lnTo>
                      <a:pt x="6294654" y="4306509"/>
                    </a:lnTo>
                    <a:lnTo>
                      <a:pt x="6299320" y="4292895"/>
                    </a:lnTo>
                    <a:lnTo>
                      <a:pt x="6289989" y="4279281"/>
                    </a:lnTo>
                    <a:lnTo>
                      <a:pt x="6285312" y="4297430"/>
                    </a:lnTo>
                    <a:lnTo>
                      <a:pt x="6275970" y="4292895"/>
                    </a:lnTo>
                    <a:lnTo>
                      <a:pt x="6275970" y="4283815"/>
                    </a:lnTo>
                    <a:lnTo>
                      <a:pt x="6261962" y="4265666"/>
                    </a:lnTo>
                    <a:lnTo>
                      <a:pt x="6257297" y="4265666"/>
                    </a:lnTo>
                    <a:lnTo>
                      <a:pt x="6257297" y="4270201"/>
                    </a:lnTo>
                    <a:lnTo>
                      <a:pt x="6261962" y="4279281"/>
                    </a:lnTo>
                    <a:lnTo>
                      <a:pt x="6266639" y="4292895"/>
                    </a:lnTo>
                    <a:lnTo>
                      <a:pt x="6266639" y="4306509"/>
                    </a:lnTo>
                    <a:lnTo>
                      <a:pt x="6266639" y="4311044"/>
                    </a:lnTo>
                    <a:lnTo>
                      <a:pt x="6257297" y="4320123"/>
                    </a:lnTo>
                    <a:lnTo>
                      <a:pt x="6252631" y="4315579"/>
                    </a:lnTo>
                    <a:lnTo>
                      <a:pt x="6243290" y="4306509"/>
                    </a:lnTo>
                    <a:lnTo>
                      <a:pt x="6229282" y="4283815"/>
                    </a:lnTo>
                    <a:lnTo>
                      <a:pt x="6224605" y="4274737"/>
                    </a:lnTo>
                    <a:lnTo>
                      <a:pt x="6224605" y="4256587"/>
                    </a:lnTo>
                    <a:lnTo>
                      <a:pt x="6224605" y="4229358"/>
                    </a:lnTo>
                    <a:lnTo>
                      <a:pt x="6233948" y="4211209"/>
                    </a:lnTo>
                    <a:lnTo>
                      <a:pt x="6238612" y="4174901"/>
                    </a:lnTo>
                    <a:lnTo>
                      <a:pt x="6238612" y="4152216"/>
                    </a:lnTo>
                    <a:lnTo>
                      <a:pt x="6233948" y="4120452"/>
                    </a:lnTo>
                    <a:lnTo>
                      <a:pt x="6224605" y="4088680"/>
                    </a:lnTo>
                    <a:lnTo>
                      <a:pt x="6210597" y="4079610"/>
                    </a:lnTo>
                    <a:lnTo>
                      <a:pt x="6196589" y="4056916"/>
                    </a:lnTo>
                    <a:lnTo>
                      <a:pt x="6168575" y="4052382"/>
                    </a:lnTo>
                    <a:lnTo>
                      <a:pt x="6154568" y="4052382"/>
                    </a:lnTo>
                    <a:lnTo>
                      <a:pt x="6145226" y="4034231"/>
                    </a:lnTo>
                    <a:lnTo>
                      <a:pt x="6131217" y="4029687"/>
                    </a:lnTo>
                    <a:lnTo>
                      <a:pt x="6112534" y="4007003"/>
                    </a:lnTo>
                    <a:lnTo>
                      <a:pt x="6093860" y="4002459"/>
                    </a:lnTo>
                    <a:lnTo>
                      <a:pt x="6089196" y="3979774"/>
                    </a:lnTo>
                    <a:lnTo>
                      <a:pt x="6079854" y="3970695"/>
                    </a:lnTo>
                    <a:lnTo>
                      <a:pt x="6051838" y="3948010"/>
                    </a:lnTo>
                    <a:lnTo>
                      <a:pt x="6028489" y="3929853"/>
                    </a:lnTo>
                    <a:lnTo>
                      <a:pt x="6009804" y="3920783"/>
                    </a:lnTo>
                    <a:lnTo>
                      <a:pt x="5991131" y="3907168"/>
                    </a:lnTo>
                    <a:lnTo>
                      <a:pt x="5977123" y="3902632"/>
                    </a:lnTo>
                    <a:lnTo>
                      <a:pt x="5953774" y="3902632"/>
                    </a:lnTo>
                    <a:lnTo>
                      <a:pt x="5930424" y="3907168"/>
                    </a:lnTo>
                    <a:lnTo>
                      <a:pt x="5925758" y="3920783"/>
                    </a:lnTo>
                    <a:lnTo>
                      <a:pt x="5930424" y="3934396"/>
                    </a:lnTo>
                    <a:lnTo>
                      <a:pt x="5925758" y="3943466"/>
                    </a:lnTo>
                    <a:lnTo>
                      <a:pt x="5916417" y="3943466"/>
                    </a:lnTo>
                    <a:lnTo>
                      <a:pt x="5907075" y="3934396"/>
                    </a:lnTo>
                    <a:lnTo>
                      <a:pt x="5883725" y="3952546"/>
                    </a:lnTo>
                    <a:lnTo>
                      <a:pt x="5855710" y="3975240"/>
                    </a:lnTo>
                    <a:lnTo>
                      <a:pt x="5823018" y="3984310"/>
                    </a:lnTo>
                    <a:lnTo>
                      <a:pt x="5771654" y="3997923"/>
                    </a:lnTo>
                    <a:lnTo>
                      <a:pt x="5771654" y="3970695"/>
                    </a:lnTo>
                    <a:lnTo>
                      <a:pt x="5757646" y="3957081"/>
                    </a:lnTo>
                    <a:lnTo>
                      <a:pt x="5743638" y="3952546"/>
                    </a:lnTo>
                    <a:lnTo>
                      <a:pt x="5720289" y="3938932"/>
                    </a:lnTo>
                    <a:lnTo>
                      <a:pt x="5738973" y="3929853"/>
                    </a:lnTo>
                    <a:lnTo>
                      <a:pt x="5743638" y="3925317"/>
                    </a:lnTo>
                    <a:lnTo>
                      <a:pt x="5710946" y="3920783"/>
                    </a:lnTo>
                    <a:lnTo>
                      <a:pt x="5710946" y="3907168"/>
                    </a:lnTo>
                    <a:lnTo>
                      <a:pt x="5720289" y="3907168"/>
                    </a:lnTo>
                    <a:lnTo>
                      <a:pt x="5724965" y="3898089"/>
                    </a:lnTo>
                    <a:lnTo>
                      <a:pt x="5724965" y="3889019"/>
                    </a:lnTo>
                    <a:lnTo>
                      <a:pt x="5720289" y="3889019"/>
                    </a:lnTo>
                    <a:lnTo>
                      <a:pt x="5710946" y="3893553"/>
                    </a:lnTo>
                    <a:lnTo>
                      <a:pt x="5710946" y="3898089"/>
                    </a:lnTo>
                    <a:lnTo>
                      <a:pt x="5706281" y="3902632"/>
                    </a:lnTo>
                    <a:lnTo>
                      <a:pt x="5696938" y="3893553"/>
                    </a:lnTo>
                    <a:lnTo>
                      <a:pt x="5673600" y="3893553"/>
                    </a:lnTo>
                    <a:lnTo>
                      <a:pt x="5682932" y="3907168"/>
                    </a:lnTo>
                    <a:lnTo>
                      <a:pt x="5687608" y="3907168"/>
                    </a:lnTo>
                    <a:lnTo>
                      <a:pt x="5692274" y="3925317"/>
                    </a:lnTo>
                    <a:lnTo>
                      <a:pt x="5687608" y="3925317"/>
                    </a:lnTo>
                    <a:lnTo>
                      <a:pt x="5668924" y="3916238"/>
                    </a:lnTo>
                    <a:lnTo>
                      <a:pt x="5650251" y="3902632"/>
                    </a:lnTo>
                    <a:lnTo>
                      <a:pt x="5631567" y="3898089"/>
                    </a:lnTo>
                    <a:lnTo>
                      <a:pt x="5589544" y="3898089"/>
                    </a:lnTo>
                    <a:lnTo>
                      <a:pt x="5575537" y="3889019"/>
                    </a:lnTo>
                    <a:lnTo>
                      <a:pt x="5566195" y="3879939"/>
                    </a:lnTo>
                    <a:lnTo>
                      <a:pt x="5552187" y="3879939"/>
                    </a:lnTo>
                    <a:lnTo>
                      <a:pt x="5505487" y="3889019"/>
                    </a:lnTo>
                    <a:lnTo>
                      <a:pt x="5472807" y="3889019"/>
                    </a:lnTo>
                    <a:lnTo>
                      <a:pt x="5449458" y="3902632"/>
                    </a:lnTo>
                    <a:lnTo>
                      <a:pt x="5435450" y="3907168"/>
                    </a:lnTo>
                    <a:lnTo>
                      <a:pt x="5430848" y="3899345"/>
                    </a:lnTo>
                    <a:lnTo>
                      <a:pt x="5435445" y="3907163"/>
                    </a:lnTo>
                    <a:lnTo>
                      <a:pt x="5430778" y="3911700"/>
                    </a:lnTo>
                    <a:lnTo>
                      <a:pt x="5412097" y="3916238"/>
                    </a:lnTo>
                    <a:lnTo>
                      <a:pt x="5407429" y="3916238"/>
                    </a:lnTo>
                    <a:lnTo>
                      <a:pt x="5398089" y="3925314"/>
                    </a:lnTo>
                    <a:lnTo>
                      <a:pt x="5374740" y="3929851"/>
                    </a:lnTo>
                    <a:lnTo>
                      <a:pt x="5356064" y="3934388"/>
                    </a:lnTo>
                    <a:lnTo>
                      <a:pt x="5346724" y="3938933"/>
                    </a:lnTo>
                    <a:lnTo>
                      <a:pt x="5356064" y="3929851"/>
                    </a:lnTo>
                    <a:lnTo>
                      <a:pt x="5356064" y="3925314"/>
                    </a:lnTo>
                    <a:lnTo>
                      <a:pt x="5356064" y="3916238"/>
                    </a:lnTo>
                    <a:lnTo>
                      <a:pt x="5346724" y="3907163"/>
                    </a:lnTo>
                    <a:lnTo>
                      <a:pt x="5337383" y="3902626"/>
                    </a:lnTo>
                    <a:lnTo>
                      <a:pt x="5332716" y="3898088"/>
                    </a:lnTo>
                    <a:lnTo>
                      <a:pt x="5328048" y="3889013"/>
                    </a:lnTo>
                    <a:lnTo>
                      <a:pt x="5332716" y="3879939"/>
                    </a:lnTo>
                    <a:lnTo>
                      <a:pt x="5332716" y="3866325"/>
                    </a:lnTo>
                    <a:lnTo>
                      <a:pt x="5328048" y="3857243"/>
                    </a:lnTo>
                    <a:lnTo>
                      <a:pt x="5314035" y="3861781"/>
                    </a:lnTo>
                    <a:lnTo>
                      <a:pt x="5304700" y="3870864"/>
                    </a:lnTo>
                    <a:lnTo>
                      <a:pt x="5300027" y="3889013"/>
                    </a:lnTo>
                    <a:lnTo>
                      <a:pt x="5304700" y="3907163"/>
                    </a:lnTo>
                    <a:lnTo>
                      <a:pt x="5300027" y="3920775"/>
                    </a:lnTo>
                    <a:lnTo>
                      <a:pt x="5281351" y="3916238"/>
                    </a:lnTo>
                    <a:lnTo>
                      <a:pt x="5267343" y="3911700"/>
                    </a:lnTo>
                    <a:lnTo>
                      <a:pt x="5258002" y="3911700"/>
                    </a:lnTo>
                    <a:lnTo>
                      <a:pt x="5239306" y="3787543"/>
                    </a:lnTo>
                    <a:lnTo>
                      <a:pt x="5239305" y="3787543"/>
                    </a:lnTo>
                    <a:lnTo>
                      <a:pt x="5258002" y="3911701"/>
                    </a:lnTo>
                    <a:lnTo>
                      <a:pt x="5253330" y="3916238"/>
                    </a:lnTo>
                    <a:lnTo>
                      <a:pt x="5243990" y="3925312"/>
                    </a:lnTo>
                    <a:lnTo>
                      <a:pt x="5225312" y="3916238"/>
                    </a:lnTo>
                    <a:lnTo>
                      <a:pt x="5215972" y="3916238"/>
                    </a:lnTo>
                    <a:lnTo>
                      <a:pt x="5201965" y="3916238"/>
                    </a:lnTo>
                    <a:lnTo>
                      <a:pt x="5192626" y="3916238"/>
                    </a:lnTo>
                    <a:lnTo>
                      <a:pt x="5173947" y="3916238"/>
                    </a:lnTo>
                    <a:lnTo>
                      <a:pt x="5150597" y="3925312"/>
                    </a:lnTo>
                    <a:lnTo>
                      <a:pt x="5131918" y="3929849"/>
                    </a:lnTo>
                    <a:lnTo>
                      <a:pt x="5117910" y="3929849"/>
                    </a:lnTo>
                    <a:lnTo>
                      <a:pt x="5099231" y="3929849"/>
                    </a:lnTo>
                    <a:lnTo>
                      <a:pt x="5099231" y="3948005"/>
                    </a:lnTo>
                    <a:lnTo>
                      <a:pt x="5085225" y="3957079"/>
                    </a:lnTo>
                    <a:lnTo>
                      <a:pt x="5075885" y="3961616"/>
                    </a:lnTo>
                    <a:lnTo>
                      <a:pt x="5052535" y="3975234"/>
                    </a:lnTo>
                    <a:lnTo>
                      <a:pt x="5047869" y="3975234"/>
                    </a:lnTo>
                    <a:lnTo>
                      <a:pt x="5047869" y="3975235"/>
                    </a:lnTo>
                    <a:lnTo>
                      <a:pt x="5047869" y="3984312"/>
                    </a:lnTo>
                    <a:lnTo>
                      <a:pt x="5033861" y="3993390"/>
                    </a:lnTo>
                    <a:lnTo>
                      <a:pt x="5019852" y="3997926"/>
                    </a:lnTo>
                    <a:lnTo>
                      <a:pt x="5005842" y="4007003"/>
                    </a:lnTo>
                    <a:lnTo>
                      <a:pt x="5005842" y="4011539"/>
                    </a:lnTo>
                    <a:lnTo>
                      <a:pt x="5019852" y="4011539"/>
                    </a:lnTo>
                    <a:lnTo>
                      <a:pt x="5033861" y="4007003"/>
                    </a:lnTo>
                    <a:lnTo>
                      <a:pt x="5080554" y="3993390"/>
                    </a:lnTo>
                    <a:lnTo>
                      <a:pt x="5085228" y="3993390"/>
                    </a:lnTo>
                    <a:lnTo>
                      <a:pt x="5099237" y="4007003"/>
                    </a:lnTo>
                    <a:lnTo>
                      <a:pt x="5113245" y="4029695"/>
                    </a:lnTo>
                    <a:lnTo>
                      <a:pt x="5103904" y="4038767"/>
                    </a:lnTo>
                    <a:lnTo>
                      <a:pt x="5080554" y="4038767"/>
                    </a:lnTo>
                    <a:lnTo>
                      <a:pt x="5075887" y="4047845"/>
                    </a:lnTo>
                    <a:lnTo>
                      <a:pt x="5052537" y="4047845"/>
                    </a:lnTo>
                    <a:lnTo>
                      <a:pt x="5043202" y="4056923"/>
                    </a:lnTo>
                    <a:lnTo>
                      <a:pt x="5029194" y="4056923"/>
                    </a:lnTo>
                    <a:lnTo>
                      <a:pt x="5038528" y="4065995"/>
                    </a:lnTo>
                    <a:lnTo>
                      <a:pt x="5052537" y="4075073"/>
                    </a:lnTo>
                    <a:lnTo>
                      <a:pt x="5066545" y="4079608"/>
                    </a:lnTo>
                    <a:lnTo>
                      <a:pt x="5075887" y="4088686"/>
                    </a:lnTo>
                    <a:lnTo>
                      <a:pt x="5099237" y="4106835"/>
                    </a:lnTo>
                    <a:lnTo>
                      <a:pt x="5103904" y="4106835"/>
                    </a:lnTo>
                    <a:lnTo>
                      <a:pt x="5127255" y="4120450"/>
                    </a:lnTo>
                    <a:lnTo>
                      <a:pt x="5136589" y="4124992"/>
                    </a:lnTo>
                    <a:lnTo>
                      <a:pt x="5145931" y="4124992"/>
                    </a:lnTo>
                    <a:lnTo>
                      <a:pt x="5150598" y="4124992"/>
                    </a:lnTo>
                    <a:lnTo>
                      <a:pt x="5164607" y="4134063"/>
                    </a:lnTo>
                    <a:lnTo>
                      <a:pt x="5173948" y="4134063"/>
                    </a:lnTo>
                    <a:lnTo>
                      <a:pt x="5178622" y="4152218"/>
                    </a:lnTo>
                    <a:lnTo>
                      <a:pt x="5173948" y="4156754"/>
                    </a:lnTo>
                    <a:lnTo>
                      <a:pt x="5159939" y="4170369"/>
                    </a:lnTo>
                    <a:lnTo>
                      <a:pt x="5150598" y="4183982"/>
                    </a:lnTo>
                    <a:lnTo>
                      <a:pt x="5150598" y="4174905"/>
                    </a:lnTo>
                    <a:lnTo>
                      <a:pt x="5136589" y="4165833"/>
                    </a:lnTo>
                    <a:lnTo>
                      <a:pt x="5127255" y="4174905"/>
                    </a:lnTo>
                    <a:lnTo>
                      <a:pt x="5117914" y="4188524"/>
                    </a:lnTo>
                    <a:lnTo>
                      <a:pt x="5099237" y="4188524"/>
                    </a:lnTo>
                    <a:lnTo>
                      <a:pt x="5103904" y="4170369"/>
                    </a:lnTo>
                    <a:lnTo>
                      <a:pt x="5113245" y="4156754"/>
                    </a:lnTo>
                    <a:lnTo>
                      <a:pt x="5099237" y="4143141"/>
                    </a:lnTo>
                    <a:lnTo>
                      <a:pt x="5066545" y="4129527"/>
                    </a:lnTo>
                    <a:lnTo>
                      <a:pt x="5029194" y="4124992"/>
                    </a:lnTo>
                    <a:lnTo>
                      <a:pt x="5029194" y="4106835"/>
                    </a:lnTo>
                    <a:lnTo>
                      <a:pt x="5010511" y="4097764"/>
                    </a:lnTo>
                    <a:lnTo>
                      <a:pt x="4991834" y="4097764"/>
                    </a:lnTo>
                    <a:lnTo>
                      <a:pt x="4982492" y="4106835"/>
                    </a:lnTo>
                    <a:lnTo>
                      <a:pt x="4982492" y="4115914"/>
                    </a:lnTo>
                    <a:lnTo>
                      <a:pt x="4991834" y="4152218"/>
                    </a:lnTo>
                    <a:lnTo>
                      <a:pt x="4982492" y="4161291"/>
                    </a:lnTo>
                    <a:lnTo>
                      <a:pt x="4963817" y="4161291"/>
                    </a:lnTo>
                    <a:lnTo>
                      <a:pt x="4945134" y="4138605"/>
                    </a:lnTo>
                    <a:lnTo>
                      <a:pt x="4926458" y="4134063"/>
                    </a:lnTo>
                    <a:lnTo>
                      <a:pt x="4912449" y="4138605"/>
                    </a:lnTo>
                    <a:lnTo>
                      <a:pt x="4893772" y="4156754"/>
                    </a:lnTo>
                    <a:lnTo>
                      <a:pt x="4884431" y="4174905"/>
                    </a:lnTo>
                    <a:lnTo>
                      <a:pt x="4865755" y="4174905"/>
                    </a:lnTo>
                    <a:lnTo>
                      <a:pt x="4847072" y="4161291"/>
                    </a:lnTo>
                    <a:lnTo>
                      <a:pt x="4823729" y="4161291"/>
                    </a:lnTo>
                    <a:lnTo>
                      <a:pt x="4795712" y="4152218"/>
                    </a:lnTo>
                    <a:lnTo>
                      <a:pt x="4786371" y="4138605"/>
                    </a:lnTo>
                    <a:lnTo>
                      <a:pt x="4795712" y="4111378"/>
                    </a:lnTo>
                    <a:lnTo>
                      <a:pt x="4800379" y="4093222"/>
                    </a:lnTo>
                    <a:lnTo>
                      <a:pt x="4781702" y="4102299"/>
                    </a:lnTo>
                    <a:lnTo>
                      <a:pt x="4753685" y="4097764"/>
                    </a:lnTo>
                    <a:lnTo>
                      <a:pt x="4720994" y="4070537"/>
                    </a:lnTo>
                    <a:lnTo>
                      <a:pt x="4688309" y="4056923"/>
                    </a:lnTo>
                    <a:lnTo>
                      <a:pt x="4664958" y="4056923"/>
                    </a:lnTo>
                    <a:lnTo>
                      <a:pt x="4660291" y="4065995"/>
                    </a:lnTo>
                    <a:lnTo>
                      <a:pt x="4655617" y="4079608"/>
                    </a:lnTo>
                    <a:lnTo>
                      <a:pt x="4664958" y="4084150"/>
                    </a:lnTo>
                    <a:lnTo>
                      <a:pt x="4669625" y="4084150"/>
                    </a:lnTo>
                    <a:lnTo>
                      <a:pt x="4692977" y="4084150"/>
                    </a:lnTo>
                    <a:lnTo>
                      <a:pt x="4702318" y="4097764"/>
                    </a:lnTo>
                    <a:lnTo>
                      <a:pt x="4697644" y="4102299"/>
                    </a:lnTo>
                    <a:lnTo>
                      <a:pt x="4664958" y="4102299"/>
                    </a:lnTo>
                    <a:lnTo>
                      <a:pt x="4627600" y="4102299"/>
                    </a:lnTo>
                    <a:lnTo>
                      <a:pt x="4566897" y="4102299"/>
                    </a:lnTo>
                    <a:lnTo>
                      <a:pt x="4534205" y="4088686"/>
                    </a:lnTo>
                    <a:lnTo>
                      <a:pt x="4510861" y="4079608"/>
                    </a:lnTo>
                    <a:lnTo>
                      <a:pt x="4487511" y="4075073"/>
                    </a:lnTo>
                    <a:lnTo>
                      <a:pt x="4445485" y="4065995"/>
                    </a:lnTo>
                    <a:lnTo>
                      <a:pt x="4431477" y="4065995"/>
                    </a:lnTo>
                    <a:lnTo>
                      <a:pt x="4412801" y="4065995"/>
                    </a:lnTo>
                    <a:lnTo>
                      <a:pt x="4398791" y="4075073"/>
                    </a:lnTo>
                    <a:lnTo>
                      <a:pt x="4375441" y="4075073"/>
                    </a:lnTo>
                    <a:lnTo>
                      <a:pt x="4356766" y="4075073"/>
                    </a:lnTo>
                    <a:lnTo>
                      <a:pt x="4370774" y="4052381"/>
                    </a:lnTo>
                    <a:lnTo>
                      <a:pt x="4384783" y="4007003"/>
                    </a:lnTo>
                    <a:lnTo>
                      <a:pt x="4384783" y="3988848"/>
                    </a:lnTo>
                    <a:lnTo>
                      <a:pt x="4370774" y="3957084"/>
                    </a:lnTo>
                    <a:lnTo>
                      <a:pt x="4380109" y="3934394"/>
                    </a:lnTo>
                    <a:lnTo>
                      <a:pt x="4380109" y="3920780"/>
                    </a:lnTo>
                    <a:lnTo>
                      <a:pt x="4389450" y="3884481"/>
                    </a:lnTo>
                    <a:lnTo>
                      <a:pt x="4408127" y="3861788"/>
                    </a:lnTo>
                    <a:lnTo>
                      <a:pt x="4408123" y="3861778"/>
                    </a:lnTo>
                    <a:lnTo>
                      <a:pt x="4389447" y="3884475"/>
                    </a:lnTo>
                    <a:lnTo>
                      <a:pt x="4380107" y="3920770"/>
                    </a:lnTo>
                    <a:lnTo>
                      <a:pt x="4380107" y="3934382"/>
                    </a:lnTo>
                    <a:lnTo>
                      <a:pt x="4370768" y="3957082"/>
                    </a:lnTo>
                    <a:lnTo>
                      <a:pt x="4384769" y="3988841"/>
                    </a:lnTo>
                    <a:lnTo>
                      <a:pt x="4384768" y="4006989"/>
                    </a:lnTo>
                    <a:lnTo>
                      <a:pt x="4370768" y="4052375"/>
                    </a:lnTo>
                    <a:lnTo>
                      <a:pt x="4356750" y="4075060"/>
                    </a:lnTo>
                    <a:lnTo>
                      <a:pt x="4347410" y="4079598"/>
                    </a:lnTo>
                    <a:lnTo>
                      <a:pt x="4277371" y="4106836"/>
                    </a:lnTo>
                    <a:lnTo>
                      <a:pt x="4254012" y="4111373"/>
                    </a:lnTo>
                    <a:lnTo>
                      <a:pt x="4226011" y="4134058"/>
                    </a:lnTo>
                    <a:lnTo>
                      <a:pt x="4221332" y="4129521"/>
                    </a:lnTo>
                    <a:lnTo>
                      <a:pt x="4221331" y="4102298"/>
                    </a:lnTo>
                    <a:lnTo>
                      <a:pt x="4221332" y="4084134"/>
                    </a:lnTo>
                    <a:lnTo>
                      <a:pt x="4221332" y="4070524"/>
                    </a:lnTo>
                    <a:lnTo>
                      <a:pt x="4211993" y="4070523"/>
                    </a:lnTo>
                    <a:lnTo>
                      <a:pt x="4197991" y="4079597"/>
                    </a:lnTo>
                    <a:lnTo>
                      <a:pt x="4179313" y="4093208"/>
                    </a:lnTo>
                    <a:lnTo>
                      <a:pt x="4174634" y="4106835"/>
                    </a:lnTo>
                    <a:lnTo>
                      <a:pt x="4179313" y="4115909"/>
                    </a:lnTo>
                    <a:lnTo>
                      <a:pt x="4183974" y="4120447"/>
                    </a:lnTo>
                    <a:lnTo>
                      <a:pt x="4188651" y="4134057"/>
                    </a:lnTo>
                    <a:lnTo>
                      <a:pt x="4193312" y="4147668"/>
                    </a:lnTo>
                    <a:lnTo>
                      <a:pt x="4179313" y="4156742"/>
                    </a:lnTo>
                    <a:lnTo>
                      <a:pt x="4174634" y="4161279"/>
                    </a:lnTo>
                    <a:lnTo>
                      <a:pt x="4160633" y="4165816"/>
                    </a:lnTo>
                    <a:lnTo>
                      <a:pt x="4146614" y="4174907"/>
                    </a:lnTo>
                    <a:lnTo>
                      <a:pt x="4141953" y="4197592"/>
                    </a:lnTo>
                    <a:lnTo>
                      <a:pt x="4127935" y="4224814"/>
                    </a:lnTo>
                    <a:lnTo>
                      <a:pt x="4076575" y="4252052"/>
                    </a:lnTo>
                    <a:lnTo>
                      <a:pt x="4043895" y="4256590"/>
                    </a:lnTo>
                    <a:lnTo>
                      <a:pt x="4011198" y="4265663"/>
                    </a:lnTo>
                    <a:lnTo>
                      <a:pt x="3997197" y="4274738"/>
                    </a:lnTo>
                    <a:lnTo>
                      <a:pt x="3983178" y="4283811"/>
                    </a:lnTo>
                    <a:lnTo>
                      <a:pt x="3969177" y="4274738"/>
                    </a:lnTo>
                    <a:lnTo>
                      <a:pt x="3964500" y="4265663"/>
                    </a:lnTo>
                    <a:lnTo>
                      <a:pt x="3950498" y="4274738"/>
                    </a:lnTo>
                    <a:lnTo>
                      <a:pt x="3941158" y="4265663"/>
                    </a:lnTo>
                    <a:lnTo>
                      <a:pt x="3927140" y="4274737"/>
                    </a:lnTo>
                    <a:lnTo>
                      <a:pt x="3913139" y="4274737"/>
                    </a:lnTo>
                    <a:lnTo>
                      <a:pt x="3908461" y="4279274"/>
                    </a:lnTo>
                    <a:lnTo>
                      <a:pt x="3922479" y="4297422"/>
                    </a:lnTo>
                    <a:lnTo>
                      <a:pt x="3927140" y="4315570"/>
                    </a:lnTo>
                    <a:lnTo>
                      <a:pt x="3917800" y="4324644"/>
                    </a:lnTo>
                    <a:lnTo>
                      <a:pt x="3894459" y="4324644"/>
                    </a:lnTo>
                    <a:lnTo>
                      <a:pt x="3885119" y="4320107"/>
                    </a:lnTo>
                    <a:lnTo>
                      <a:pt x="3875780" y="4311033"/>
                    </a:lnTo>
                    <a:lnTo>
                      <a:pt x="3866440" y="4338271"/>
                    </a:lnTo>
                    <a:lnTo>
                      <a:pt x="3871119" y="4356419"/>
                    </a:lnTo>
                    <a:lnTo>
                      <a:pt x="3889780" y="4342808"/>
                    </a:lnTo>
                    <a:lnTo>
                      <a:pt x="3899121" y="4342808"/>
                    </a:lnTo>
                    <a:lnTo>
                      <a:pt x="3875780" y="4360956"/>
                    </a:lnTo>
                    <a:lnTo>
                      <a:pt x="3861779" y="4365492"/>
                    </a:lnTo>
                    <a:lnTo>
                      <a:pt x="3852439" y="4360956"/>
                    </a:lnTo>
                    <a:lnTo>
                      <a:pt x="3829081" y="4360955"/>
                    </a:lnTo>
                    <a:lnTo>
                      <a:pt x="3810402" y="4360956"/>
                    </a:lnTo>
                    <a:lnTo>
                      <a:pt x="3801062" y="4365493"/>
                    </a:lnTo>
                    <a:lnTo>
                      <a:pt x="3801061" y="4374567"/>
                    </a:lnTo>
                    <a:lnTo>
                      <a:pt x="3805740" y="4383640"/>
                    </a:lnTo>
                    <a:lnTo>
                      <a:pt x="3819742" y="4383640"/>
                    </a:lnTo>
                    <a:lnTo>
                      <a:pt x="3805741" y="4410879"/>
                    </a:lnTo>
                    <a:lnTo>
                      <a:pt x="3801062" y="4410879"/>
                    </a:lnTo>
                    <a:lnTo>
                      <a:pt x="3759042" y="4415416"/>
                    </a:lnTo>
                    <a:lnTo>
                      <a:pt x="3749703" y="4410879"/>
                    </a:lnTo>
                    <a:lnTo>
                      <a:pt x="3749703" y="4419954"/>
                    </a:lnTo>
                    <a:lnTo>
                      <a:pt x="3763704" y="4433564"/>
                    </a:lnTo>
                    <a:lnTo>
                      <a:pt x="3777722" y="4442638"/>
                    </a:lnTo>
                    <a:lnTo>
                      <a:pt x="3782383" y="4451713"/>
                    </a:lnTo>
                    <a:lnTo>
                      <a:pt x="3763704" y="4497098"/>
                    </a:lnTo>
                    <a:lnTo>
                      <a:pt x="3749703" y="4537931"/>
                    </a:lnTo>
                    <a:lnTo>
                      <a:pt x="3735685" y="4578780"/>
                    </a:lnTo>
                    <a:lnTo>
                      <a:pt x="3735685" y="4606002"/>
                    </a:lnTo>
                    <a:lnTo>
                      <a:pt x="3749703" y="4637761"/>
                    </a:lnTo>
                    <a:lnTo>
                      <a:pt x="3754364" y="4664999"/>
                    </a:lnTo>
                    <a:lnTo>
                      <a:pt x="3763704" y="4692222"/>
                    </a:lnTo>
                    <a:lnTo>
                      <a:pt x="3777722" y="4701296"/>
                    </a:lnTo>
                    <a:lnTo>
                      <a:pt x="3782383" y="4719460"/>
                    </a:lnTo>
                    <a:lnTo>
                      <a:pt x="3787061" y="4737607"/>
                    </a:lnTo>
                    <a:lnTo>
                      <a:pt x="3787063" y="4751219"/>
                    </a:lnTo>
                    <a:lnTo>
                      <a:pt x="3796400" y="4773904"/>
                    </a:lnTo>
                    <a:lnTo>
                      <a:pt x="3763704" y="4778440"/>
                    </a:lnTo>
                    <a:lnTo>
                      <a:pt x="3759042" y="4787514"/>
                    </a:lnTo>
                    <a:lnTo>
                      <a:pt x="3745024" y="4796589"/>
                    </a:lnTo>
                    <a:lnTo>
                      <a:pt x="3721684" y="4778440"/>
                    </a:lnTo>
                    <a:lnTo>
                      <a:pt x="3707665" y="4764830"/>
                    </a:lnTo>
                    <a:lnTo>
                      <a:pt x="3707665" y="4760292"/>
                    </a:lnTo>
                    <a:lnTo>
                      <a:pt x="3660983" y="4751218"/>
                    </a:lnTo>
                    <a:lnTo>
                      <a:pt x="3656306" y="4760293"/>
                    </a:lnTo>
                    <a:lnTo>
                      <a:pt x="3632964" y="4755756"/>
                    </a:lnTo>
                    <a:lnTo>
                      <a:pt x="3623626" y="4742144"/>
                    </a:lnTo>
                    <a:lnTo>
                      <a:pt x="3604947" y="4742144"/>
                    </a:lnTo>
                    <a:lnTo>
                      <a:pt x="3572247" y="4710370"/>
                    </a:lnTo>
                    <a:lnTo>
                      <a:pt x="3530229" y="4710368"/>
                    </a:lnTo>
                    <a:lnTo>
                      <a:pt x="3506887" y="4687685"/>
                    </a:lnTo>
                    <a:lnTo>
                      <a:pt x="3469529" y="4683148"/>
                    </a:lnTo>
                    <a:lnTo>
                      <a:pt x="3460189" y="4660462"/>
                    </a:lnTo>
                    <a:lnTo>
                      <a:pt x="3446171" y="4637761"/>
                    </a:lnTo>
                    <a:lnTo>
                      <a:pt x="3432169" y="4610539"/>
                    </a:lnTo>
                    <a:lnTo>
                      <a:pt x="3404150" y="4560616"/>
                    </a:lnTo>
                    <a:lnTo>
                      <a:pt x="3404151" y="4533394"/>
                    </a:lnTo>
                    <a:lnTo>
                      <a:pt x="3390132" y="4519783"/>
                    </a:lnTo>
                    <a:lnTo>
                      <a:pt x="3380792" y="4510709"/>
                    </a:lnTo>
                    <a:lnTo>
                      <a:pt x="3390132" y="4501635"/>
                    </a:lnTo>
                    <a:lnTo>
                      <a:pt x="3394811" y="4460786"/>
                    </a:lnTo>
                    <a:lnTo>
                      <a:pt x="3371454" y="4451712"/>
                    </a:lnTo>
                    <a:lnTo>
                      <a:pt x="3324772" y="4397252"/>
                    </a:lnTo>
                    <a:lnTo>
                      <a:pt x="3315432" y="4360956"/>
                    </a:lnTo>
                    <a:lnTo>
                      <a:pt x="3278073" y="4329181"/>
                    </a:lnTo>
                    <a:lnTo>
                      <a:pt x="3264055" y="4292885"/>
                    </a:lnTo>
                    <a:lnTo>
                      <a:pt x="3264054" y="4279275"/>
                    </a:lnTo>
                    <a:lnTo>
                      <a:pt x="3245374" y="4242962"/>
                    </a:lnTo>
                    <a:lnTo>
                      <a:pt x="3231375" y="4224813"/>
                    </a:lnTo>
                    <a:lnTo>
                      <a:pt x="3212695" y="4170353"/>
                    </a:lnTo>
                    <a:lnTo>
                      <a:pt x="3184675" y="4134057"/>
                    </a:lnTo>
                    <a:lnTo>
                      <a:pt x="3170676" y="4106835"/>
                    </a:lnTo>
                    <a:lnTo>
                      <a:pt x="3151996" y="4097761"/>
                    </a:lnTo>
                    <a:lnTo>
                      <a:pt x="3128637" y="4075061"/>
                    </a:lnTo>
                    <a:lnTo>
                      <a:pt x="3119298" y="4075061"/>
                    </a:lnTo>
                    <a:lnTo>
                      <a:pt x="3105298" y="4047839"/>
                    </a:lnTo>
                    <a:lnTo>
                      <a:pt x="3091279" y="4038765"/>
                    </a:lnTo>
                    <a:lnTo>
                      <a:pt x="3053919" y="4034228"/>
                    </a:lnTo>
                    <a:lnTo>
                      <a:pt x="3039919" y="4034228"/>
                    </a:lnTo>
                    <a:lnTo>
                      <a:pt x="3011899" y="4029690"/>
                    </a:lnTo>
                    <a:lnTo>
                      <a:pt x="2988559" y="4020617"/>
                    </a:lnTo>
                    <a:lnTo>
                      <a:pt x="2965201" y="4020617"/>
                    </a:lnTo>
                    <a:lnTo>
                      <a:pt x="2946522" y="4025154"/>
                    </a:lnTo>
                    <a:lnTo>
                      <a:pt x="2913841" y="4029691"/>
                    </a:lnTo>
                    <a:lnTo>
                      <a:pt x="2890482" y="4056912"/>
                    </a:lnTo>
                    <a:lnTo>
                      <a:pt x="2881143" y="4079597"/>
                    </a:lnTo>
                    <a:lnTo>
                      <a:pt x="2871804" y="4097761"/>
                    </a:lnTo>
                    <a:lnTo>
                      <a:pt x="2871804" y="4120446"/>
                    </a:lnTo>
                    <a:lnTo>
                      <a:pt x="2857803" y="4124984"/>
                    </a:lnTo>
                    <a:lnTo>
                      <a:pt x="2848463" y="4134057"/>
                    </a:lnTo>
                    <a:lnTo>
                      <a:pt x="2834444" y="4147668"/>
                    </a:lnTo>
                    <a:lnTo>
                      <a:pt x="2825123" y="4165816"/>
                    </a:lnTo>
                    <a:lnTo>
                      <a:pt x="2806443" y="4165816"/>
                    </a:lnTo>
                    <a:lnTo>
                      <a:pt x="2783086" y="4156742"/>
                    </a:lnTo>
                    <a:lnTo>
                      <a:pt x="2769085" y="4152205"/>
                    </a:lnTo>
                    <a:lnTo>
                      <a:pt x="2736387" y="4129521"/>
                    </a:lnTo>
                    <a:lnTo>
                      <a:pt x="2708368" y="4115909"/>
                    </a:lnTo>
                    <a:lnTo>
                      <a:pt x="2689688" y="4102299"/>
                    </a:lnTo>
                    <a:lnTo>
                      <a:pt x="2675687" y="4097761"/>
                    </a:lnTo>
                    <a:lnTo>
                      <a:pt x="2661669" y="4084135"/>
                    </a:lnTo>
                    <a:lnTo>
                      <a:pt x="2643008" y="4070523"/>
                    </a:lnTo>
                    <a:lnTo>
                      <a:pt x="2628988" y="4056913"/>
                    </a:lnTo>
                    <a:lnTo>
                      <a:pt x="2619648" y="4047839"/>
                    </a:lnTo>
                    <a:lnTo>
                      <a:pt x="2610309" y="4038765"/>
                    </a:lnTo>
                    <a:lnTo>
                      <a:pt x="2605648" y="4034228"/>
                    </a:lnTo>
                    <a:lnTo>
                      <a:pt x="2600970" y="4020617"/>
                    </a:lnTo>
                    <a:lnTo>
                      <a:pt x="2577629" y="3997915"/>
                    </a:lnTo>
                    <a:lnTo>
                      <a:pt x="2572950" y="3970693"/>
                    </a:lnTo>
                    <a:lnTo>
                      <a:pt x="2572951" y="3948008"/>
                    </a:lnTo>
                    <a:lnTo>
                      <a:pt x="2577629" y="3929845"/>
                    </a:lnTo>
                    <a:lnTo>
                      <a:pt x="2572950" y="3911695"/>
                    </a:lnTo>
                    <a:lnTo>
                      <a:pt x="2554271" y="3884475"/>
                    </a:lnTo>
                    <a:lnTo>
                      <a:pt x="2554270" y="3852699"/>
                    </a:lnTo>
                    <a:lnTo>
                      <a:pt x="2544932" y="3834551"/>
                    </a:lnTo>
                    <a:lnTo>
                      <a:pt x="2521591" y="3816403"/>
                    </a:lnTo>
                    <a:lnTo>
                      <a:pt x="2502911" y="3802793"/>
                    </a:lnTo>
                    <a:lnTo>
                      <a:pt x="2488892" y="3789181"/>
                    </a:lnTo>
                    <a:lnTo>
                      <a:pt x="2474892" y="3789181"/>
                    </a:lnTo>
                    <a:lnTo>
                      <a:pt x="2437533" y="3739257"/>
                    </a:lnTo>
                    <a:lnTo>
                      <a:pt x="2418852" y="3725647"/>
                    </a:lnTo>
                    <a:lnTo>
                      <a:pt x="2400175" y="3702945"/>
                    </a:lnTo>
                    <a:lnTo>
                      <a:pt x="2395513" y="3689335"/>
                    </a:lnTo>
                    <a:lnTo>
                      <a:pt x="2381494" y="3680261"/>
                    </a:lnTo>
                    <a:lnTo>
                      <a:pt x="2367493" y="3671187"/>
                    </a:lnTo>
                    <a:lnTo>
                      <a:pt x="2358155" y="3666650"/>
                    </a:lnTo>
                    <a:lnTo>
                      <a:pt x="2348815" y="3648502"/>
                    </a:lnTo>
                    <a:lnTo>
                      <a:pt x="2344136" y="3634892"/>
                    </a:lnTo>
                    <a:lnTo>
                      <a:pt x="2330135" y="3616727"/>
                    </a:lnTo>
                    <a:lnTo>
                      <a:pt x="2306777" y="3603115"/>
                    </a:lnTo>
                    <a:lnTo>
                      <a:pt x="2297454" y="3589505"/>
                    </a:lnTo>
                    <a:lnTo>
                      <a:pt x="2320795" y="3589505"/>
                    </a:lnTo>
                    <a:lnTo>
                      <a:pt x="2320795" y="3589504"/>
                    </a:lnTo>
                    <a:lnTo>
                      <a:pt x="2049969" y="3562277"/>
                    </a:lnTo>
                    <a:lnTo>
                      <a:pt x="2035960" y="3634892"/>
                    </a:lnTo>
                    <a:lnTo>
                      <a:pt x="1900573" y="3616738"/>
                    </a:lnTo>
                    <a:lnTo>
                      <a:pt x="1897405" y="3616738"/>
                    </a:lnTo>
                    <a:cubicBezTo>
                      <a:pt x="1897405" y="3616738"/>
                      <a:pt x="1897405" y="3616738"/>
                      <a:pt x="1755267" y="3597479"/>
                    </a:cubicBezTo>
                    <a:cubicBezTo>
                      <a:pt x="1755267" y="3597479"/>
                      <a:pt x="1755267" y="3597479"/>
                      <a:pt x="1585482" y="3566668"/>
                    </a:cubicBezTo>
                    <a:cubicBezTo>
                      <a:pt x="1585482" y="3566668"/>
                      <a:pt x="1585482" y="3566668"/>
                      <a:pt x="1036655" y="3239305"/>
                    </a:cubicBezTo>
                    <a:cubicBezTo>
                      <a:pt x="1036655" y="3239305"/>
                      <a:pt x="1036655" y="3239305"/>
                      <a:pt x="1048493" y="3216202"/>
                    </a:cubicBezTo>
                    <a:cubicBezTo>
                      <a:pt x="1048493" y="3216202"/>
                      <a:pt x="1048493" y="3216202"/>
                      <a:pt x="1056393" y="3200796"/>
                    </a:cubicBezTo>
                    <a:cubicBezTo>
                      <a:pt x="1056393" y="3200796"/>
                      <a:pt x="1056393" y="3200796"/>
                      <a:pt x="1069720" y="3194297"/>
                    </a:cubicBezTo>
                    <a:lnTo>
                      <a:pt x="1084465" y="3187106"/>
                    </a:lnTo>
                    <a:lnTo>
                      <a:pt x="1055329" y="3199244"/>
                    </a:lnTo>
                    <a:lnTo>
                      <a:pt x="1050659" y="3203786"/>
                    </a:lnTo>
                    <a:lnTo>
                      <a:pt x="686432" y="3158401"/>
                    </a:lnTo>
                    <a:lnTo>
                      <a:pt x="667750" y="3153857"/>
                    </a:lnTo>
                    <a:lnTo>
                      <a:pt x="653739" y="3122103"/>
                    </a:lnTo>
                    <a:lnTo>
                      <a:pt x="653739" y="3099401"/>
                    </a:lnTo>
                    <a:lnTo>
                      <a:pt x="667750" y="3063103"/>
                    </a:lnTo>
                    <a:lnTo>
                      <a:pt x="653739" y="3022261"/>
                    </a:lnTo>
                    <a:lnTo>
                      <a:pt x="635057" y="2999577"/>
                    </a:lnTo>
                    <a:lnTo>
                      <a:pt x="597704" y="2945120"/>
                    </a:lnTo>
                    <a:lnTo>
                      <a:pt x="565022" y="2908805"/>
                    </a:lnTo>
                    <a:lnTo>
                      <a:pt x="532329" y="2899735"/>
                    </a:lnTo>
                    <a:lnTo>
                      <a:pt x="522989" y="2881577"/>
                    </a:lnTo>
                    <a:lnTo>
                      <a:pt x="518318" y="2840736"/>
                    </a:lnTo>
                    <a:lnTo>
                      <a:pt x="462285" y="2827122"/>
                    </a:lnTo>
                    <a:lnTo>
                      <a:pt x="424932" y="2795367"/>
                    </a:lnTo>
                    <a:lnTo>
                      <a:pt x="396910" y="2749981"/>
                    </a:lnTo>
                    <a:lnTo>
                      <a:pt x="382899" y="2736367"/>
                    </a:lnTo>
                    <a:lnTo>
                      <a:pt x="340876" y="2722753"/>
                    </a:lnTo>
                    <a:lnTo>
                      <a:pt x="312863" y="2704613"/>
                    </a:lnTo>
                    <a:lnTo>
                      <a:pt x="275500" y="2690998"/>
                    </a:lnTo>
                    <a:lnTo>
                      <a:pt x="233478" y="2668296"/>
                    </a:lnTo>
                    <a:lnTo>
                      <a:pt x="238148" y="2645612"/>
                    </a:lnTo>
                    <a:lnTo>
                      <a:pt x="242819" y="2618384"/>
                    </a:lnTo>
                    <a:lnTo>
                      <a:pt x="247489" y="2577541"/>
                    </a:lnTo>
                    <a:lnTo>
                      <a:pt x="247489" y="2559384"/>
                    </a:lnTo>
                    <a:lnTo>
                      <a:pt x="242819" y="2545772"/>
                    </a:lnTo>
                    <a:lnTo>
                      <a:pt x="233478" y="2536700"/>
                    </a:lnTo>
                    <a:lnTo>
                      <a:pt x="233478" y="2527629"/>
                    </a:lnTo>
                    <a:lnTo>
                      <a:pt x="233478" y="2514015"/>
                    </a:lnTo>
                    <a:lnTo>
                      <a:pt x="233478" y="2491314"/>
                    </a:lnTo>
                    <a:lnTo>
                      <a:pt x="224137" y="2486787"/>
                    </a:lnTo>
                    <a:lnTo>
                      <a:pt x="210126" y="2455017"/>
                    </a:lnTo>
                    <a:lnTo>
                      <a:pt x="196115" y="2432331"/>
                    </a:lnTo>
                    <a:lnTo>
                      <a:pt x="186784" y="2400560"/>
                    </a:lnTo>
                    <a:lnTo>
                      <a:pt x="163433" y="2368804"/>
                    </a:lnTo>
                    <a:lnTo>
                      <a:pt x="158762" y="2341576"/>
                    </a:lnTo>
                    <a:lnTo>
                      <a:pt x="135411" y="2305263"/>
                    </a:lnTo>
                    <a:lnTo>
                      <a:pt x="130740" y="2291648"/>
                    </a:lnTo>
                    <a:lnTo>
                      <a:pt x="130739" y="2246280"/>
                    </a:lnTo>
                    <a:lnTo>
                      <a:pt x="144751" y="2246279"/>
                    </a:lnTo>
                    <a:lnTo>
                      <a:pt x="158762" y="2241736"/>
                    </a:lnTo>
                    <a:lnTo>
                      <a:pt x="163433" y="2223578"/>
                    </a:lnTo>
                    <a:lnTo>
                      <a:pt x="163433" y="2205438"/>
                    </a:lnTo>
                    <a:lnTo>
                      <a:pt x="158762" y="2182736"/>
                    </a:lnTo>
                    <a:lnTo>
                      <a:pt x="140080" y="2169123"/>
                    </a:lnTo>
                    <a:lnTo>
                      <a:pt x="121408" y="2155508"/>
                    </a:lnTo>
                    <a:lnTo>
                      <a:pt x="107398" y="2132823"/>
                    </a:lnTo>
                    <a:lnTo>
                      <a:pt x="107398" y="2110138"/>
                    </a:lnTo>
                    <a:lnTo>
                      <a:pt x="107398" y="2069297"/>
                    </a:lnTo>
                    <a:lnTo>
                      <a:pt x="107398" y="2042069"/>
                    </a:lnTo>
                    <a:lnTo>
                      <a:pt x="112069" y="2032983"/>
                    </a:lnTo>
                    <a:lnTo>
                      <a:pt x="116739" y="2014842"/>
                    </a:lnTo>
                    <a:lnTo>
                      <a:pt x="130740" y="2019369"/>
                    </a:lnTo>
                    <a:lnTo>
                      <a:pt x="135411" y="2023913"/>
                    </a:lnTo>
                    <a:lnTo>
                      <a:pt x="135411" y="2028454"/>
                    </a:lnTo>
                    <a:lnTo>
                      <a:pt x="135411" y="2046597"/>
                    </a:lnTo>
                    <a:lnTo>
                      <a:pt x="140080" y="2055684"/>
                    </a:lnTo>
                    <a:lnTo>
                      <a:pt x="154092" y="2064754"/>
                    </a:lnTo>
                    <a:lnTo>
                      <a:pt x="158762" y="2064753"/>
                    </a:lnTo>
                    <a:lnTo>
                      <a:pt x="163433" y="2032982"/>
                    </a:lnTo>
                    <a:lnTo>
                      <a:pt x="154092" y="2019369"/>
                    </a:lnTo>
                    <a:lnTo>
                      <a:pt x="154092" y="1987613"/>
                    </a:lnTo>
                    <a:lnTo>
                      <a:pt x="154092" y="1978543"/>
                    </a:lnTo>
                    <a:lnTo>
                      <a:pt x="163432" y="1974000"/>
                    </a:lnTo>
                    <a:lnTo>
                      <a:pt x="177442" y="1978544"/>
                    </a:lnTo>
                    <a:lnTo>
                      <a:pt x="186784" y="1983070"/>
                    </a:lnTo>
                    <a:lnTo>
                      <a:pt x="205455" y="1987614"/>
                    </a:lnTo>
                    <a:lnTo>
                      <a:pt x="210126" y="1987613"/>
                    </a:lnTo>
                    <a:lnTo>
                      <a:pt x="228807" y="1996685"/>
                    </a:lnTo>
                    <a:lnTo>
                      <a:pt x="238148" y="2001226"/>
                    </a:lnTo>
                    <a:lnTo>
                      <a:pt x="247489" y="1992156"/>
                    </a:lnTo>
                    <a:lnTo>
                      <a:pt x="238148" y="1987614"/>
                    </a:lnTo>
                    <a:lnTo>
                      <a:pt x="224135" y="1983070"/>
                    </a:lnTo>
                    <a:lnTo>
                      <a:pt x="205456" y="1964929"/>
                    </a:lnTo>
                    <a:lnTo>
                      <a:pt x="172773" y="1964929"/>
                    </a:lnTo>
                    <a:lnTo>
                      <a:pt x="158762" y="1951315"/>
                    </a:lnTo>
                    <a:lnTo>
                      <a:pt x="135411" y="1955842"/>
                    </a:lnTo>
                    <a:lnTo>
                      <a:pt x="135411" y="1978544"/>
                    </a:lnTo>
                    <a:lnTo>
                      <a:pt x="126079" y="1996685"/>
                    </a:lnTo>
                    <a:lnTo>
                      <a:pt x="112069" y="1992156"/>
                    </a:lnTo>
                    <a:lnTo>
                      <a:pt x="107398" y="1983069"/>
                    </a:lnTo>
                    <a:lnTo>
                      <a:pt x="93387" y="1964929"/>
                    </a:lnTo>
                    <a:lnTo>
                      <a:pt x="84046" y="1951316"/>
                    </a:lnTo>
                    <a:lnTo>
                      <a:pt x="65365" y="1951316"/>
                    </a:lnTo>
                    <a:lnTo>
                      <a:pt x="65365" y="1937700"/>
                    </a:lnTo>
                    <a:lnTo>
                      <a:pt x="74706" y="1928614"/>
                    </a:lnTo>
                    <a:lnTo>
                      <a:pt x="79375" y="1914998"/>
                    </a:lnTo>
                    <a:lnTo>
                      <a:pt x="79375" y="1892315"/>
                    </a:lnTo>
                    <a:lnTo>
                      <a:pt x="70035" y="1878701"/>
                    </a:lnTo>
                    <a:lnTo>
                      <a:pt x="51364" y="1842404"/>
                    </a:lnTo>
                    <a:lnTo>
                      <a:pt x="32682" y="1787947"/>
                    </a:lnTo>
                    <a:lnTo>
                      <a:pt x="14001" y="1756175"/>
                    </a:lnTo>
                    <a:lnTo>
                      <a:pt x="9331" y="1738019"/>
                    </a:lnTo>
                    <a:lnTo>
                      <a:pt x="18672" y="1728947"/>
                    </a:lnTo>
                    <a:lnTo>
                      <a:pt x="23342" y="1715334"/>
                    </a:lnTo>
                    <a:lnTo>
                      <a:pt x="23342" y="1683563"/>
                    </a:lnTo>
                    <a:lnTo>
                      <a:pt x="28013" y="1656334"/>
                    </a:lnTo>
                    <a:lnTo>
                      <a:pt x="42023" y="1629106"/>
                    </a:lnTo>
                    <a:lnTo>
                      <a:pt x="42023" y="1592807"/>
                    </a:lnTo>
                    <a:lnTo>
                      <a:pt x="37352" y="1570122"/>
                    </a:lnTo>
                    <a:lnTo>
                      <a:pt x="32682" y="1551966"/>
                    </a:lnTo>
                    <a:lnTo>
                      <a:pt x="14001" y="1524738"/>
                    </a:lnTo>
                    <a:lnTo>
                      <a:pt x="4660" y="1506597"/>
                    </a:lnTo>
                    <a:lnTo>
                      <a:pt x="0" y="1483895"/>
                    </a:lnTo>
                    <a:lnTo>
                      <a:pt x="0" y="1465754"/>
                    </a:lnTo>
                    <a:lnTo>
                      <a:pt x="4660" y="1443054"/>
                    </a:lnTo>
                    <a:lnTo>
                      <a:pt x="9331" y="1433984"/>
                    </a:lnTo>
                    <a:lnTo>
                      <a:pt x="32682" y="1411299"/>
                    </a:lnTo>
                    <a:lnTo>
                      <a:pt x="60705" y="1388598"/>
                    </a:lnTo>
                    <a:lnTo>
                      <a:pt x="79375" y="1365912"/>
                    </a:lnTo>
                    <a:lnTo>
                      <a:pt x="79375" y="1338685"/>
                    </a:lnTo>
                    <a:lnTo>
                      <a:pt x="79374" y="1334142"/>
                    </a:lnTo>
                    <a:lnTo>
                      <a:pt x="88716" y="1320526"/>
                    </a:lnTo>
                    <a:lnTo>
                      <a:pt x="102728" y="1297844"/>
                    </a:lnTo>
                    <a:lnTo>
                      <a:pt x="107398" y="1279686"/>
                    </a:lnTo>
                    <a:lnTo>
                      <a:pt x="107398" y="1238844"/>
                    </a:lnTo>
                    <a:lnTo>
                      <a:pt x="107398" y="1225229"/>
                    </a:lnTo>
                    <a:lnTo>
                      <a:pt x="107398" y="1207089"/>
                    </a:lnTo>
                    <a:lnTo>
                      <a:pt x="116739" y="1202544"/>
                    </a:lnTo>
                    <a:lnTo>
                      <a:pt x="120807" y="1186738"/>
                    </a:lnTo>
                    <a:lnTo>
                      <a:pt x="119265" y="1186310"/>
                    </a:lnTo>
                    <a:cubicBezTo>
                      <a:pt x="119265" y="1186310"/>
                      <a:pt x="119265" y="1186310"/>
                      <a:pt x="115315" y="1174787"/>
                    </a:cubicBezTo>
                    <a:cubicBezTo>
                      <a:pt x="115315" y="1174787"/>
                      <a:pt x="115315" y="1174787"/>
                      <a:pt x="107403" y="1163262"/>
                    </a:cubicBezTo>
                    <a:cubicBezTo>
                      <a:pt x="107403" y="1163262"/>
                      <a:pt x="107403" y="1163262"/>
                      <a:pt x="107403" y="1144048"/>
                    </a:cubicBezTo>
                    <a:cubicBezTo>
                      <a:pt x="107403" y="1144048"/>
                      <a:pt x="107403" y="1144048"/>
                      <a:pt x="111353" y="1113310"/>
                    </a:cubicBezTo>
                    <a:cubicBezTo>
                      <a:pt x="111353" y="1113310"/>
                      <a:pt x="111353" y="1113310"/>
                      <a:pt x="111354" y="1097933"/>
                    </a:cubicBezTo>
                    <a:cubicBezTo>
                      <a:pt x="111354" y="1097933"/>
                      <a:pt x="111354" y="1097933"/>
                      <a:pt x="119264" y="1094097"/>
                    </a:cubicBezTo>
                    <a:cubicBezTo>
                      <a:pt x="119264" y="1094097"/>
                      <a:pt x="119264" y="1094097"/>
                      <a:pt x="123227" y="1078728"/>
                    </a:cubicBezTo>
                    <a:cubicBezTo>
                      <a:pt x="123227" y="1078728"/>
                      <a:pt x="123227" y="1078728"/>
                      <a:pt x="127188" y="1074883"/>
                    </a:cubicBezTo>
                    <a:cubicBezTo>
                      <a:pt x="127188" y="1074883"/>
                      <a:pt x="127188" y="1074883"/>
                      <a:pt x="127188" y="1067194"/>
                    </a:cubicBezTo>
                    <a:cubicBezTo>
                      <a:pt x="127188" y="1067194"/>
                      <a:pt x="127188" y="1067194"/>
                      <a:pt x="127188" y="1059513"/>
                    </a:cubicBezTo>
                    <a:cubicBezTo>
                      <a:pt x="127188" y="1059513"/>
                      <a:pt x="127188" y="1059513"/>
                      <a:pt x="119265" y="1028776"/>
                    </a:cubicBezTo>
                    <a:cubicBezTo>
                      <a:pt x="119265" y="1028776"/>
                      <a:pt x="119265" y="1028776"/>
                      <a:pt x="127188" y="1013397"/>
                    </a:cubicBezTo>
                    <a:cubicBezTo>
                      <a:pt x="127188" y="1013397"/>
                      <a:pt x="127188" y="1013397"/>
                      <a:pt x="150923" y="986502"/>
                    </a:cubicBezTo>
                    <a:cubicBezTo>
                      <a:pt x="150923" y="986502"/>
                      <a:pt x="150923" y="986502"/>
                      <a:pt x="162796" y="967290"/>
                    </a:cubicBezTo>
                    <a:cubicBezTo>
                      <a:pt x="162796" y="967290"/>
                      <a:pt x="162796" y="967290"/>
                      <a:pt x="166758" y="955765"/>
                    </a:cubicBezTo>
                    <a:cubicBezTo>
                      <a:pt x="166758" y="955765"/>
                      <a:pt x="166758" y="955765"/>
                      <a:pt x="178620" y="944241"/>
                    </a:cubicBezTo>
                    <a:cubicBezTo>
                      <a:pt x="178620" y="944241"/>
                      <a:pt x="178620" y="944241"/>
                      <a:pt x="194453" y="921182"/>
                    </a:cubicBezTo>
                    <a:cubicBezTo>
                      <a:pt x="194453" y="921182"/>
                      <a:pt x="194453" y="921182"/>
                      <a:pt x="202366" y="905812"/>
                    </a:cubicBezTo>
                    <a:cubicBezTo>
                      <a:pt x="202366" y="905812"/>
                      <a:pt x="202366" y="905812"/>
                      <a:pt x="226111" y="871229"/>
                    </a:cubicBezTo>
                    <a:cubicBezTo>
                      <a:pt x="226111" y="871229"/>
                      <a:pt x="226111" y="871229"/>
                      <a:pt x="245896" y="821278"/>
                    </a:cubicBezTo>
                    <a:cubicBezTo>
                      <a:pt x="245896" y="821278"/>
                      <a:pt x="245896" y="821278"/>
                      <a:pt x="265681" y="771327"/>
                    </a:cubicBezTo>
                    <a:cubicBezTo>
                      <a:pt x="265681" y="771327"/>
                      <a:pt x="265681" y="771327"/>
                      <a:pt x="293378" y="702160"/>
                    </a:cubicBezTo>
                    <a:cubicBezTo>
                      <a:pt x="293378" y="702160"/>
                      <a:pt x="293378" y="702160"/>
                      <a:pt x="317123" y="656053"/>
                    </a:cubicBezTo>
                    <a:cubicBezTo>
                      <a:pt x="317123" y="656053"/>
                      <a:pt x="317123" y="656053"/>
                      <a:pt x="325035" y="636839"/>
                    </a:cubicBezTo>
                    <a:cubicBezTo>
                      <a:pt x="325035" y="636839"/>
                      <a:pt x="325035" y="636839"/>
                      <a:pt x="336908" y="609944"/>
                    </a:cubicBezTo>
                    <a:cubicBezTo>
                      <a:pt x="336908" y="609944"/>
                      <a:pt x="336908" y="609944"/>
                      <a:pt x="344820" y="590731"/>
                    </a:cubicBezTo>
                    <a:cubicBezTo>
                      <a:pt x="344820" y="590731"/>
                      <a:pt x="344820" y="590731"/>
                      <a:pt x="356693" y="571519"/>
                    </a:cubicBezTo>
                    <a:cubicBezTo>
                      <a:pt x="356693" y="571519"/>
                      <a:pt x="356693" y="571519"/>
                      <a:pt x="360653" y="552305"/>
                    </a:cubicBezTo>
                    <a:cubicBezTo>
                      <a:pt x="360653" y="552305"/>
                      <a:pt x="360653" y="552305"/>
                      <a:pt x="356693" y="529245"/>
                    </a:cubicBezTo>
                    <a:cubicBezTo>
                      <a:pt x="356693" y="529245"/>
                      <a:pt x="356693" y="529245"/>
                      <a:pt x="376477" y="494672"/>
                    </a:cubicBezTo>
                    <a:cubicBezTo>
                      <a:pt x="376477" y="494672"/>
                      <a:pt x="376477" y="494672"/>
                      <a:pt x="384389" y="471615"/>
                    </a:cubicBezTo>
                    <a:cubicBezTo>
                      <a:pt x="384389" y="471615"/>
                      <a:pt x="384389" y="471615"/>
                      <a:pt x="384389" y="444720"/>
                    </a:cubicBezTo>
                    <a:cubicBezTo>
                      <a:pt x="384389" y="444720"/>
                      <a:pt x="384389" y="444720"/>
                      <a:pt x="400223" y="456243"/>
                    </a:cubicBezTo>
                    <a:lnTo>
                      <a:pt x="401874" y="456513"/>
                    </a:lnTo>
                    <a:lnTo>
                      <a:pt x="389549" y="447498"/>
                    </a:lnTo>
                    <a:cubicBezTo>
                      <a:pt x="387579" y="446056"/>
                      <a:pt x="387579" y="446056"/>
                      <a:pt x="387579" y="446056"/>
                    </a:cubicBezTo>
                    <a:cubicBezTo>
                      <a:pt x="391514" y="419138"/>
                      <a:pt x="391514" y="419138"/>
                      <a:pt x="391514" y="419138"/>
                    </a:cubicBezTo>
                    <a:cubicBezTo>
                      <a:pt x="399401" y="396064"/>
                      <a:pt x="399401" y="396064"/>
                      <a:pt x="399401" y="396064"/>
                    </a:cubicBezTo>
                    <a:cubicBezTo>
                      <a:pt x="403344" y="392222"/>
                      <a:pt x="403344" y="392222"/>
                      <a:pt x="403344" y="392222"/>
                    </a:cubicBezTo>
                    <a:cubicBezTo>
                      <a:pt x="407287" y="403753"/>
                      <a:pt x="407287" y="403753"/>
                      <a:pt x="407287" y="403753"/>
                    </a:cubicBezTo>
                    <a:cubicBezTo>
                      <a:pt x="411231" y="407602"/>
                      <a:pt x="411231" y="407602"/>
                      <a:pt x="411231" y="407602"/>
                    </a:cubicBezTo>
                    <a:cubicBezTo>
                      <a:pt x="415174" y="403752"/>
                      <a:pt x="415174" y="403752"/>
                      <a:pt x="415174" y="403752"/>
                    </a:cubicBezTo>
                    <a:cubicBezTo>
                      <a:pt x="415174" y="388375"/>
                      <a:pt x="415174" y="388375"/>
                      <a:pt x="415174" y="388375"/>
                    </a:cubicBezTo>
                    <a:cubicBezTo>
                      <a:pt x="430948" y="380683"/>
                      <a:pt x="430948" y="380683"/>
                      <a:pt x="430948" y="380683"/>
                    </a:cubicBezTo>
                    <a:cubicBezTo>
                      <a:pt x="430948" y="376837"/>
                      <a:pt x="430948" y="376837"/>
                      <a:pt x="430948" y="376837"/>
                    </a:cubicBezTo>
                    <a:cubicBezTo>
                      <a:pt x="423062" y="369147"/>
                      <a:pt x="423062" y="369147"/>
                      <a:pt x="423062" y="369147"/>
                    </a:cubicBezTo>
                    <a:cubicBezTo>
                      <a:pt x="419118" y="365306"/>
                      <a:pt x="419118" y="365306"/>
                      <a:pt x="419118" y="365306"/>
                    </a:cubicBezTo>
                    <a:cubicBezTo>
                      <a:pt x="415174" y="338381"/>
                      <a:pt x="415174" y="338381"/>
                      <a:pt x="415174" y="338381"/>
                    </a:cubicBezTo>
                    <a:cubicBezTo>
                      <a:pt x="442771" y="334539"/>
                      <a:pt x="442771" y="334539"/>
                      <a:pt x="442771" y="334539"/>
                    </a:cubicBezTo>
                    <a:cubicBezTo>
                      <a:pt x="450656" y="326851"/>
                      <a:pt x="450656" y="326851"/>
                      <a:pt x="450656" y="326851"/>
                    </a:cubicBezTo>
                    <a:cubicBezTo>
                      <a:pt x="427005" y="307623"/>
                      <a:pt x="427005" y="307623"/>
                      <a:pt x="427005" y="307623"/>
                    </a:cubicBezTo>
                    <a:cubicBezTo>
                      <a:pt x="419118" y="299933"/>
                      <a:pt x="419118" y="299933"/>
                      <a:pt x="419118" y="299933"/>
                    </a:cubicBezTo>
                    <a:cubicBezTo>
                      <a:pt x="411231" y="246099"/>
                      <a:pt x="411231" y="246099"/>
                      <a:pt x="411231" y="246099"/>
                    </a:cubicBezTo>
                    <a:cubicBezTo>
                      <a:pt x="411231" y="230715"/>
                      <a:pt x="411231" y="230715"/>
                      <a:pt x="411231" y="230715"/>
                    </a:cubicBezTo>
                    <a:cubicBezTo>
                      <a:pt x="419118" y="226873"/>
                      <a:pt x="419118" y="226873"/>
                      <a:pt x="419118" y="226873"/>
                    </a:cubicBezTo>
                    <a:cubicBezTo>
                      <a:pt x="419118" y="157654"/>
                      <a:pt x="419118" y="157654"/>
                      <a:pt x="419118" y="157654"/>
                    </a:cubicBezTo>
                    <a:cubicBezTo>
                      <a:pt x="399401" y="142273"/>
                      <a:pt x="399401" y="142273"/>
                      <a:pt x="399401" y="142273"/>
                    </a:cubicBezTo>
                    <a:cubicBezTo>
                      <a:pt x="399401" y="88441"/>
                      <a:pt x="399401" y="88441"/>
                      <a:pt x="399401" y="88441"/>
                    </a:cubicBezTo>
                    <a:cubicBezTo>
                      <a:pt x="419118" y="65365"/>
                      <a:pt x="419118" y="65365"/>
                      <a:pt x="419118" y="65365"/>
                    </a:cubicBezTo>
                    <a:cubicBezTo>
                      <a:pt x="427005" y="38449"/>
                      <a:pt x="427005" y="38449"/>
                      <a:pt x="427005" y="38449"/>
                    </a:cubicBezTo>
                    <a:cubicBezTo>
                      <a:pt x="470374" y="80750"/>
                      <a:pt x="470374" y="80750"/>
                      <a:pt x="470374" y="80750"/>
                    </a:cubicBezTo>
                    <a:cubicBezTo>
                      <a:pt x="517688" y="115357"/>
                      <a:pt x="517688" y="115357"/>
                      <a:pt x="517688" y="115357"/>
                    </a:cubicBezTo>
                    <a:cubicBezTo>
                      <a:pt x="553170" y="130735"/>
                      <a:pt x="553170" y="130735"/>
                      <a:pt x="553170" y="130735"/>
                    </a:cubicBezTo>
                    <a:cubicBezTo>
                      <a:pt x="580774" y="138426"/>
                      <a:pt x="580774" y="138426"/>
                      <a:pt x="580774" y="138426"/>
                    </a:cubicBezTo>
                    <a:cubicBezTo>
                      <a:pt x="592605" y="138426"/>
                      <a:pt x="592605" y="138426"/>
                      <a:pt x="592605" y="138426"/>
                    </a:cubicBezTo>
                    <a:cubicBezTo>
                      <a:pt x="604426" y="138426"/>
                      <a:pt x="604426" y="138426"/>
                      <a:pt x="604426" y="138426"/>
                    </a:cubicBezTo>
                    <a:cubicBezTo>
                      <a:pt x="612314" y="165343"/>
                      <a:pt x="612314" y="165343"/>
                      <a:pt x="612314" y="165343"/>
                    </a:cubicBezTo>
                    <a:cubicBezTo>
                      <a:pt x="643862" y="161502"/>
                      <a:pt x="643862" y="161502"/>
                      <a:pt x="643862" y="161502"/>
                    </a:cubicBezTo>
                    <a:cubicBezTo>
                      <a:pt x="647804" y="199955"/>
                      <a:pt x="647804" y="199955"/>
                      <a:pt x="647804" y="199955"/>
                    </a:cubicBezTo>
                    <a:cubicBezTo>
                      <a:pt x="635975" y="215335"/>
                      <a:pt x="635975" y="215335"/>
                      <a:pt x="635975" y="215335"/>
                    </a:cubicBezTo>
                    <a:cubicBezTo>
                      <a:pt x="600491" y="234563"/>
                      <a:pt x="600491" y="234563"/>
                      <a:pt x="600491" y="234563"/>
                    </a:cubicBezTo>
                    <a:cubicBezTo>
                      <a:pt x="576831" y="265321"/>
                      <a:pt x="576831" y="265321"/>
                      <a:pt x="576831" y="265321"/>
                    </a:cubicBezTo>
                    <a:cubicBezTo>
                      <a:pt x="568944" y="280707"/>
                      <a:pt x="568944" y="280707"/>
                      <a:pt x="568944" y="280707"/>
                    </a:cubicBezTo>
                    <a:cubicBezTo>
                      <a:pt x="576831" y="284548"/>
                      <a:pt x="576831" y="284548"/>
                      <a:pt x="576831" y="284548"/>
                    </a:cubicBezTo>
                    <a:cubicBezTo>
                      <a:pt x="592605" y="269170"/>
                      <a:pt x="592605" y="269170"/>
                      <a:pt x="592605" y="269170"/>
                    </a:cubicBezTo>
                    <a:cubicBezTo>
                      <a:pt x="604426" y="253789"/>
                      <a:pt x="604426" y="253789"/>
                      <a:pt x="604426" y="253789"/>
                    </a:cubicBezTo>
                    <a:cubicBezTo>
                      <a:pt x="639918" y="230715"/>
                      <a:pt x="639918" y="230715"/>
                      <a:pt x="639918" y="230715"/>
                    </a:cubicBezTo>
                    <a:cubicBezTo>
                      <a:pt x="663570" y="219182"/>
                      <a:pt x="663570" y="219182"/>
                      <a:pt x="663570" y="219182"/>
                    </a:cubicBezTo>
                    <a:cubicBezTo>
                      <a:pt x="659627" y="234563"/>
                      <a:pt x="659627" y="234563"/>
                      <a:pt x="659627" y="234563"/>
                    </a:cubicBezTo>
                    <a:cubicBezTo>
                      <a:pt x="647804" y="246099"/>
                      <a:pt x="647804" y="246099"/>
                      <a:pt x="647804" y="246099"/>
                    </a:cubicBezTo>
                    <a:cubicBezTo>
                      <a:pt x="632031" y="284548"/>
                      <a:pt x="632031" y="284548"/>
                      <a:pt x="632031" y="284548"/>
                    </a:cubicBezTo>
                    <a:cubicBezTo>
                      <a:pt x="592605" y="307623"/>
                      <a:pt x="592605" y="307623"/>
                      <a:pt x="592605" y="307623"/>
                    </a:cubicBezTo>
                    <a:cubicBezTo>
                      <a:pt x="568944" y="330692"/>
                      <a:pt x="568944" y="330692"/>
                      <a:pt x="568944" y="330692"/>
                    </a:cubicBezTo>
                    <a:cubicBezTo>
                      <a:pt x="568944" y="349920"/>
                      <a:pt x="568944" y="349920"/>
                      <a:pt x="568944" y="349920"/>
                    </a:cubicBezTo>
                    <a:cubicBezTo>
                      <a:pt x="584718" y="353767"/>
                      <a:pt x="584718" y="353767"/>
                      <a:pt x="584718" y="353767"/>
                    </a:cubicBezTo>
                    <a:cubicBezTo>
                      <a:pt x="604426" y="334539"/>
                      <a:pt x="604426" y="334539"/>
                      <a:pt x="604426" y="334539"/>
                    </a:cubicBezTo>
                    <a:cubicBezTo>
                      <a:pt x="624145" y="319161"/>
                      <a:pt x="624145" y="319161"/>
                      <a:pt x="624145" y="319161"/>
                    </a:cubicBezTo>
                    <a:cubicBezTo>
                      <a:pt x="643862" y="315312"/>
                      <a:pt x="643862" y="315312"/>
                      <a:pt x="643862" y="315312"/>
                    </a:cubicBezTo>
                    <a:cubicBezTo>
                      <a:pt x="659627" y="299934"/>
                      <a:pt x="659627" y="299934"/>
                      <a:pt x="659627" y="299934"/>
                    </a:cubicBezTo>
                    <a:cubicBezTo>
                      <a:pt x="667514" y="261479"/>
                      <a:pt x="667514" y="261479"/>
                      <a:pt x="667514" y="261479"/>
                    </a:cubicBezTo>
                    <a:cubicBezTo>
                      <a:pt x="683288" y="230714"/>
                      <a:pt x="683288" y="230714"/>
                      <a:pt x="683288" y="230714"/>
                    </a:cubicBezTo>
                    <a:cubicBezTo>
                      <a:pt x="703005" y="207646"/>
                      <a:pt x="703005" y="207646"/>
                      <a:pt x="703005" y="207646"/>
                    </a:cubicBezTo>
                    <a:cubicBezTo>
                      <a:pt x="706949" y="192259"/>
                      <a:pt x="706949" y="192259"/>
                      <a:pt x="706949" y="192259"/>
                    </a:cubicBezTo>
                    <a:cubicBezTo>
                      <a:pt x="695118" y="161502"/>
                      <a:pt x="695118" y="161502"/>
                      <a:pt x="695118" y="161502"/>
                    </a:cubicBezTo>
                    <a:cubicBezTo>
                      <a:pt x="695118" y="130737"/>
                      <a:pt x="695118" y="130737"/>
                      <a:pt x="695118" y="130737"/>
                    </a:cubicBezTo>
                    <a:cubicBezTo>
                      <a:pt x="683288" y="134585"/>
                      <a:pt x="683288" y="134585"/>
                      <a:pt x="683288" y="134585"/>
                    </a:cubicBezTo>
                    <a:cubicBezTo>
                      <a:pt x="675400" y="146122"/>
                      <a:pt x="675400" y="146122"/>
                      <a:pt x="675400" y="146122"/>
                    </a:cubicBezTo>
                    <a:cubicBezTo>
                      <a:pt x="679344" y="176881"/>
                      <a:pt x="679344" y="176881"/>
                      <a:pt x="679344" y="176881"/>
                    </a:cubicBezTo>
                    <a:cubicBezTo>
                      <a:pt x="687232" y="199955"/>
                      <a:pt x="687232" y="199955"/>
                      <a:pt x="687232" y="199955"/>
                    </a:cubicBezTo>
                    <a:cubicBezTo>
                      <a:pt x="687232" y="207646"/>
                      <a:pt x="687232" y="207646"/>
                      <a:pt x="687232" y="207646"/>
                    </a:cubicBezTo>
                    <a:cubicBezTo>
                      <a:pt x="679344" y="203798"/>
                      <a:pt x="679344" y="203798"/>
                      <a:pt x="679344" y="203798"/>
                    </a:cubicBezTo>
                    <a:cubicBezTo>
                      <a:pt x="671457" y="196108"/>
                      <a:pt x="671457" y="196108"/>
                      <a:pt x="671457" y="196108"/>
                    </a:cubicBezTo>
                    <a:cubicBezTo>
                      <a:pt x="663570" y="176879"/>
                      <a:pt x="663570" y="176879"/>
                      <a:pt x="663570" y="176879"/>
                    </a:cubicBezTo>
                    <a:cubicBezTo>
                      <a:pt x="655684" y="157654"/>
                      <a:pt x="655684" y="157654"/>
                      <a:pt x="655684" y="157654"/>
                    </a:cubicBezTo>
                    <a:cubicBezTo>
                      <a:pt x="655684" y="142273"/>
                      <a:pt x="655684" y="142273"/>
                      <a:pt x="655684" y="142273"/>
                    </a:cubicBezTo>
                    <a:cubicBezTo>
                      <a:pt x="675401" y="123047"/>
                      <a:pt x="675401" y="123047"/>
                      <a:pt x="675401" y="123047"/>
                    </a:cubicBezTo>
                    <a:cubicBezTo>
                      <a:pt x="683288" y="107668"/>
                      <a:pt x="683288" y="107668"/>
                      <a:pt x="683288" y="107668"/>
                    </a:cubicBezTo>
                    <a:cubicBezTo>
                      <a:pt x="679344" y="92282"/>
                      <a:pt x="679344" y="92282"/>
                      <a:pt x="679344" y="92282"/>
                    </a:cubicBezTo>
                    <a:cubicBezTo>
                      <a:pt x="699062" y="111510"/>
                      <a:pt x="699062" y="111510"/>
                      <a:pt x="699062" y="111510"/>
                    </a:cubicBezTo>
                    <a:cubicBezTo>
                      <a:pt x="703005" y="115356"/>
                      <a:pt x="703005" y="115356"/>
                      <a:pt x="703005" y="115356"/>
                    </a:cubicBezTo>
                    <a:cubicBezTo>
                      <a:pt x="706949" y="92282"/>
                      <a:pt x="706949" y="92282"/>
                      <a:pt x="706949" y="92282"/>
                    </a:cubicBezTo>
                    <a:cubicBezTo>
                      <a:pt x="699062" y="57675"/>
                      <a:pt x="699062" y="57675"/>
                      <a:pt x="699062" y="57675"/>
                    </a:cubicBezTo>
                    <a:cubicBezTo>
                      <a:pt x="703005" y="46138"/>
                      <a:pt x="703005" y="46138"/>
                      <a:pt x="703005" y="46138"/>
                    </a:cubicBezTo>
                    <a:cubicBezTo>
                      <a:pt x="691174" y="42297"/>
                      <a:pt x="691174" y="42297"/>
                      <a:pt x="691174" y="42297"/>
                    </a:cubicBezTo>
                    <a:cubicBezTo>
                      <a:pt x="687232" y="0"/>
                      <a:pt x="687232" y="0"/>
                      <a:pt x="687232"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6" name="Shape 1436">
                <a:extLst>
                  <a:ext uri="{FF2B5EF4-FFF2-40B4-BE49-F238E27FC236}">
                    <a16:creationId xmlns:a16="http://schemas.microsoft.com/office/drawing/2014/main" id="{F8E66652-DC91-9D27-D699-14975D4C4196}"/>
                  </a:ext>
                </a:extLst>
              </p:cNvPr>
              <p:cNvSpPr/>
              <p:nvPr/>
            </p:nvSpPr>
            <p:spPr>
              <a:xfrm>
                <a:off x="6555952" y="2973843"/>
                <a:ext cx="1335984" cy="1038645"/>
              </a:xfrm>
              <a:custGeom>
                <a:avLst/>
                <a:gdLst/>
                <a:ahLst/>
                <a:cxnLst/>
                <a:rect l="0" t="0" r="0" b="0"/>
                <a:pathLst>
                  <a:path w="120000" h="120000" extrusionOk="0">
                    <a:moveTo>
                      <a:pt x="47091" y="96637"/>
                    </a:moveTo>
                    <a:lnTo>
                      <a:pt x="47916" y="97699"/>
                    </a:lnTo>
                    <a:lnTo>
                      <a:pt x="49567" y="99115"/>
                    </a:lnTo>
                    <a:lnTo>
                      <a:pt x="48466" y="99469"/>
                    </a:lnTo>
                    <a:lnTo>
                      <a:pt x="47916" y="99469"/>
                    </a:lnTo>
                    <a:lnTo>
                      <a:pt x="46816" y="100531"/>
                    </a:lnTo>
                    <a:lnTo>
                      <a:pt x="46816" y="100884"/>
                    </a:lnTo>
                    <a:lnTo>
                      <a:pt x="46816" y="101946"/>
                    </a:lnTo>
                    <a:lnTo>
                      <a:pt x="47366" y="101946"/>
                    </a:lnTo>
                    <a:lnTo>
                      <a:pt x="48466" y="103716"/>
                    </a:lnTo>
                    <a:lnTo>
                      <a:pt x="48466" y="104424"/>
                    </a:lnTo>
                    <a:lnTo>
                      <a:pt x="47641" y="104778"/>
                    </a:lnTo>
                    <a:lnTo>
                      <a:pt x="47091" y="104778"/>
                    </a:lnTo>
                    <a:lnTo>
                      <a:pt x="46540" y="105132"/>
                    </a:lnTo>
                    <a:lnTo>
                      <a:pt x="46265" y="105132"/>
                    </a:lnTo>
                    <a:lnTo>
                      <a:pt x="45440" y="105840"/>
                    </a:lnTo>
                    <a:lnTo>
                      <a:pt x="45440" y="106902"/>
                    </a:lnTo>
                    <a:lnTo>
                      <a:pt x="45440" y="107256"/>
                    </a:lnTo>
                    <a:lnTo>
                      <a:pt x="44890" y="108318"/>
                    </a:lnTo>
                    <a:lnTo>
                      <a:pt x="44064" y="106548"/>
                    </a:lnTo>
                    <a:lnTo>
                      <a:pt x="44064" y="106902"/>
                    </a:lnTo>
                    <a:lnTo>
                      <a:pt x="43789" y="107610"/>
                    </a:lnTo>
                    <a:lnTo>
                      <a:pt x="42964" y="108672"/>
                    </a:lnTo>
                    <a:lnTo>
                      <a:pt x="42413" y="110088"/>
                    </a:lnTo>
                    <a:lnTo>
                      <a:pt x="42413" y="110442"/>
                    </a:lnTo>
                    <a:lnTo>
                      <a:pt x="42413" y="111858"/>
                    </a:lnTo>
                    <a:lnTo>
                      <a:pt x="39937" y="111858"/>
                    </a:lnTo>
                    <a:lnTo>
                      <a:pt x="41863" y="111150"/>
                    </a:lnTo>
                    <a:lnTo>
                      <a:pt x="42138" y="110442"/>
                    </a:lnTo>
                    <a:lnTo>
                      <a:pt x="42413" y="109734"/>
                    </a:lnTo>
                    <a:lnTo>
                      <a:pt x="42138" y="108672"/>
                    </a:lnTo>
                    <a:lnTo>
                      <a:pt x="41588" y="108318"/>
                    </a:lnTo>
                    <a:lnTo>
                      <a:pt x="41313" y="108318"/>
                    </a:lnTo>
                    <a:lnTo>
                      <a:pt x="40763" y="107610"/>
                    </a:lnTo>
                    <a:lnTo>
                      <a:pt x="40763" y="107256"/>
                    </a:lnTo>
                    <a:lnTo>
                      <a:pt x="40488" y="105132"/>
                    </a:lnTo>
                    <a:lnTo>
                      <a:pt x="41038" y="104424"/>
                    </a:lnTo>
                    <a:lnTo>
                      <a:pt x="41313" y="103716"/>
                    </a:lnTo>
                    <a:lnTo>
                      <a:pt x="42138" y="103008"/>
                    </a:lnTo>
                    <a:lnTo>
                      <a:pt x="42413" y="103362"/>
                    </a:lnTo>
                    <a:lnTo>
                      <a:pt x="43239" y="104424"/>
                    </a:lnTo>
                    <a:lnTo>
                      <a:pt x="43789" y="105840"/>
                    </a:lnTo>
                    <a:lnTo>
                      <a:pt x="43789" y="104424"/>
                    </a:lnTo>
                    <a:lnTo>
                      <a:pt x="43514" y="103008"/>
                    </a:lnTo>
                    <a:lnTo>
                      <a:pt x="42964" y="101946"/>
                    </a:lnTo>
                    <a:lnTo>
                      <a:pt x="43789" y="101592"/>
                    </a:lnTo>
                    <a:lnTo>
                      <a:pt x="44890" y="102300"/>
                    </a:lnTo>
                    <a:lnTo>
                      <a:pt x="45440" y="102300"/>
                    </a:lnTo>
                    <a:lnTo>
                      <a:pt x="45440" y="101592"/>
                    </a:lnTo>
                    <a:lnTo>
                      <a:pt x="45440" y="101238"/>
                    </a:lnTo>
                    <a:lnTo>
                      <a:pt x="45440" y="100531"/>
                    </a:lnTo>
                    <a:lnTo>
                      <a:pt x="45440" y="99469"/>
                    </a:lnTo>
                    <a:lnTo>
                      <a:pt x="45165" y="98761"/>
                    </a:lnTo>
                    <a:lnTo>
                      <a:pt x="46265" y="97699"/>
                    </a:lnTo>
                    <a:close/>
                    <a:moveTo>
                      <a:pt x="8573" y="75044"/>
                    </a:moveTo>
                    <a:lnTo>
                      <a:pt x="9123" y="75044"/>
                    </a:lnTo>
                    <a:lnTo>
                      <a:pt x="9948" y="77168"/>
                    </a:lnTo>
                    <a:lnTo>
                      <a:pt x="9948" y="78230"/>
                    </a:lnTo>
                    <a:lnTo>
                      <a:pt x="9398" y="79291"/>
                    </a:lnTo>
                    <a:lnTo>
                      <a:pt x="8848" y="79291"/>
                    </a:lnTo>
                    <a:lnTo>
                      <a:pt x="8022" y="79291"/>
                    </a:lnTo>
                    <a:lnTo>
                      <a:pt x="6922" y="78230"/>
                    </a:lnTo>
                    <a:lnTo>
                      <a:pt x="5546" y="76814"/>
                    </a:lnTo>
                    <a:lnTo>
                      <a:pt x="6922" y="75752"/>
                    </a:lnTo>
                    <a:lnTo>
                      <a:pt x="7747" y="75752"/>
                    </a:lnTo>
                    <a:close/>
                    <a:moveTo>
                      <a:pt x="692" y="44955"/>
                    </a:moveTo>
                    <a:cubicBezTo>
                      <a:pt x="692" y="44955"/>
                      <a:pt x="692" y="44955"/>
                      <a:pt x="922" y="46162"/>
                    </a:cubicBezTo>
                    <a:cubicBezTo>
                      <a:pt x="922" y="46162"/>
                      <a:pt x="922" y="46162"/>
                      <a:pt x="1384" y="46765"/>
                    </a:cubicBezTo>
                    <a:cubicBezTo>
                      <a:pt x="1384" y="46765"/>
                      <a:pt x="1384" y="46765"/>
                      <a:pt x="2538" y="47066"/>
                    </a:cubicBezTo>
                    <a:cubicBezTo>
                      <a:pt x="2538" y="47066"/>
                      <a:pt x="2538" y="47066"/>
                      <a:pt x="3691" y="47066"/>
                    </a:cubicBezTo>
                    <a:cubicBezTo>
                      <a:pt x="3691" y="47066"/>
                      <a:pt x="3691" y="47066"/>
                      <a:pt x="4384" y="47669"/>
                    </a:cubicBezTo>
                    <a:cubicBezTo>
                      <a:pt x="4384" y="47669"/>
                      <a:pt x="4384" y="47669"/>
                      <a:pt x="4384" y="48574"/>
                    </a:cubicBezTo>
                    <a:cubicBezTo>
                      <a:pt x="4384" y="48574"/>
                      <a:pt x="4384" y="48574"/>
                      <a:pt x="4845" y="49177"/>
                    </a:cubicBezTo>
                    <a:cubicBezTo>
                      <a:pt x="4845" y="49177"/>
                      <a:pt x="4845" y="49177"/>
                      <a:pt x="5768" y="50383"/>
                    </a:cubicBezTo>
                    <a:cubicBezTo>
                      <a:pt x="5768" y="50383"/>
                      <a:pt x="5768" y="50383"/>
                      <a:pt x="6922" y="52494"/>
                    </a:cubicBezTo>
                    <a:cubicBezTo>
                      <a:pt x="6922" y="52494"/>
                      <a:pt x="6922" y="52494"/>
                      <a:pt x="6230" y="52494"/>
                    </a:cubicBezTo>
                    <a:cubicBezTo>
                      <a:pt x="6230" y="52494"/>
                      <a:pt x="6230" y="52494"/>
                      <a:pt x="4845" y="52494"/>
                    </a:cubicBezTo>
                    <a:lnTo>
                      <a:pt x="4614" y="53097"/>
                    </a:lnTo>
                    <a:cubicBezTo>
                      <a:pt x="4614" y="53097"/>
                      <a:pt x="4614" y="53097"/>
                      <a:pt x="3691" y="51891"/>
                    </a:cubicBezTo>
                    <a:cubicBezTo>
                      <a:pt x="3691" y="51891"/>
                      <a:pt x="3691" y="51891"/>
                      <a:pt x="3230" y="50082"/>
                    </a:cubicBezTo>
                    <a:cubicBezTo>
                      <a:pt x="3230" y="50082"/>
                      <a:pt x="3230" y="50082"/>
                      <a:pt x="2999" y="49479"/>
                    </a:cubicBezTo>
                    <a:cubicBezTo>
                      <a:pt x="2999" y="49479"/>
                      <a:pt x="2999" y="49479"/>
                      <a:pt x="2538" y="48875"/>
                    </a:cubicBezTo>
                    <a:cubicBezTo>
                      <a:pt x="2538" y="48875"/>
                      <a:pt x="2538" y="48875"/>
                      <a:pt x="2307" y="48875"/>
                    </a:cubicBezTo>
                    <a:cubicBezTo>
                      <a:pt x="2307" y="48875"/>
                      <a:pt x="2307" y="48875"/>
                      <a:pt x="2076" y="48875"/>
                    </a:cubicBezTo>
                    <a:cubicBezTo>
                      <a:pt x="2076" y="48875"/>
                      <a:pt x="1615" y="48875"/>
                      <a:pt x="1615" y="48875"/>
                    </a:cubicBezTo>
                    <a:cubicBezTo>
                      <a:pt x="1384" y="48574"/>
                      <a:pt x="1384" y="48875"/>
                      <a:pt x="1384" y="48875"/>
                    </a:cubicBezTo>
                    <a:cubicBezTo>
                      <a:pt x="1384" y="48875"/>
                      <a:pt x="1384" y="48875"/>
                      <a:pt x="692" y="48875"/>
                    </a:cubicBezTo>
                    <a:cubicBezTo>
                      <a:pt x="-230" y="48574"/>
                      <a:pt x="461" y="48574"/>
                      <a:pt x="461" y="48574"/>
                    </a:cubicBezTo>
                    <a:cubicBezTo>
                      <a:pt x="230" y="48272"/>
                      <a:pt x="230" y="48272"/>
                      <a:pt x="230" y="47971"/>
                    </a:cubicBezTo>
                    <a:cubicBezTo>
                      <a:pt x="230" y="47971"/>
                      <a:pt x="0" y="47368"/>
                      <a:pt x="0" y="47066"/>
                    </a:cubicBezTo>
                    <a:cubicBezTo>
                      <a:pt x="0" y="47066"/>
                      <a:pt x="0" y="46162"/>
                      <a:pt x="0" y="46162"/>
                    </a:cubicBezTo>
                    <a:cubicBezTo>
                      <a:pt x="0" y="46162"/>
                      <a:pt x="0" y="46162"/>
                      <a:pt x="692" y="44955"/>
                    </a:cubicBezTo>
                    <a:close/>
                    <a:moveTo>
                      <a:pt x="43147" y="0"/>
                    </a:moveTo>
                    <a:cubicBezTo>
                      <a:pt x="43147" y="0"/>
                      <a:pt x="43147" y="0"/>
                      <a:pt x="44079" y="1197"/>
                    </a:cubicBezTo>
                    <a:cubicBezTo>
                      <a:pt x="44079" y="1197"/>
                      <a:pt x="44079" y="1197"/>
                      <a:pt x="44545" y="2094"/>
                    </a:cubicBezTo>
                    <a:cubicBezTo>
                      <a:pt x="44545" y="2094"/>
                      <a:pt x="44545" y="2094"/>
                      <a:pt x="44079" y="2094"/>
                    </a:cubicBezTo>
                    <a:cubicBezTo>
                      <a:pt x="44079" y="2094"/>
                      <a:pt x="44079" y="2094"/>
                      <a:pt x="44079" y="2992"/>
                    </a:cubicBezTo>
                    <a:cubicBezTo>
                      <a:pt x="44079" y="2992"/>
                      <a:pt x="44079" y="2992"/>
                      <a:pt x="44777" y="3591"/>
                    </a:cubicBezTo>
                    <a:cubicBezTo>
                      <a:pt x="44777" y="3591"/>
                      <a:pt x="44777" y="3591"/>
                      <a:pt x="45709" y="3591"/>
                    </a:cubicBezTo>
                    <a:cubicBezTo>
                      <a:pt x="45709" y="3591"/>
                      <a:pt x="45709" y="3591"/>
                      <a:pt x="45709" y="2693"/>
                    </a:cubicBezTo>
                    <a:cubicBezTo>
                      <a:pt x="45709" y="2693"/>
                      <a:pt x="45709" y="2693"/>
                      <a:pt x="46175" y="2094"/>
                    </a:cubicBezTo>
                    <a:cubicBezTo>
                      <a:pt x="46175" y="2094"/>
                      <a:pt x="46175" y="2094"/>
                      <a:pt x="46640" y="2693"/>
                    </a:cubicBezTo>
                    <a:cubicBezTo>
                      <a:pt x="46640" y="2693"/>
                      <a:pt x="46640" y="2693"/>
                      <a:pt x="47339" y="3890"/>
                    </a:cubicBezTo>
                    <a:cubicBezTo>
                      <a:pt x="47339" y="3890"/>
                      <a:pt x="47339" y="3890"/>
                      <a:pt x="48736" y="3591"/>
                    </a:cubicBezTo>
                    <a:cubicBezTo>
                      <a:pt x="48736" y="3591"/>
                      <a:pt x="48736" y="3591"/>
                      <a:pt x="50600" y="4189"/>
                    </a:cubicBezTo>
                    <a:cubicBezTo>
                      <a:pt x="50600" y="4189"/>
                      <a:pt x="50600" y="4189"/>
                      <a:pt x="50600" y="5087"/>
                    </a:cubicBezTo>
                    <a:cubicBezTo>
                      <a:pt x="50600" y="5087"/>
                      <a:pt x="50600" y="5087"/>
                      <a:pt x="51065" y="6284"/>
                    </a:cubicBezTo>
                    <a:cubicBezTo>
                      <a:pt x="51065" y="6284"/>
                      <a:pt x="51065" y="6284"/>
                      <a:pt x="52230" y="7481"/>
                    </a:cubicBezTo>
                    <a:cubicBezTo>
                      <a:pt x="52230" y="7481"/>
                      <a:pt x="52230" y="7481"/>
                      <a:pt x="54791" y="7481"/>
                    </a:cubicBezTo>
                    <a:cubicBezTo>
                      <a:pt x="54791" y="7481"/>
                      <a:pt x="54791" y="7481"/>
                      <a:pt x="55490" y="7481"/>
                    </a:cubicBezTo>
                    <a:cubicBezTo>
                      <a:pt x="55490" y="7481"/>
                      <a:pt x="55490" y="7481"/>
                      <a:pt x="56189" y="6882"/>
                    </a:cubicBezTo>
                    <a:cubicBezTo>
                      <a:pt x="56189" y="6882"/>
                      <a:pt x="56189" y="6882"/>
                      <a:pt x="57120" y="6882"/>
                    </a:cubicBezTo>
                    <a:cubicBezTo>
                      <a:pt x="57120" y="6882"/>
                      <a:pt x="57120" y="6882"/>
                      <a:pt x="58285" y="7780"/>
                    </a:cubicBezTo>
                    <a:cubicBezTo>
                      <a:pt x="58285" y="7780"/>
                      <a:pt x="58285" y="7780"/>
                      <a:pt x="58518" y="8678"/>
                    </a:cubicBezTo>
                    <a:cubicBezTo>
                      <a:pt x="58518" y="8678"/>
                      <a:pt x="58518" y="8678"/>
                      <a:pt x="58518" y="9575"/>
                    </a:cubicBezTo>
                    <a:cubicBezTo>
                      <a:pt x="58518" y="9575"/>
                      <a:pt x="58518" y="9575"/>
                      <a:pt x="58518" y="9725"/>
                    </a:cubicBezTo>
                    <a:lnTo>
                      <a:pt x="58518" y="10174"/>
                    </a:lnTo>
                    <a:cubicBezTo>
                      <a:pt x="58518" y="10174"/>
                      <a:pt x="58518" y="10174"/>
                      <a:pt x="59682" y="9276"/>
                    </a:cubicBezTo>
                    <a:cubicBezTo>
                      <a:pt x="59682" y="9276"/>
                      <a:pt x="59682" y="9276"/>
                      <a:pt x="61079" y="8678"/>
                    </a:cubicBezTo>
                    <a:cubicBezTo>
                      <a:pt x="61079" y="8678"/>
                      <a:pt x="61079" y="8678"/>
                      <a:pt x="62011" y="8678"/>
                    </a:cubicBezTo>
                    <a:cubicBezTo>
                      <a:pt x="62011" y="8678"/>
                      <a:pt x="62011" y="8678"/>
                      <a:pt x="63874" y="9575"/>
                    </a:cubicBezTo>
                    <a:cubicBezTo>
                      <a:pt x="63874" y="9575"/>
                      <a:pt x="63874" y="9575"/>
                      <a:pt x="65504" y="10174"/>
                    </a:cubicBezTo>
                    <a:cubicBezTo>
                      <a:pt x="65504" y="10174"/>
                      <a:pt x="65504" y="10174"/>
                      <a:pt x="67367" y="9575"/>
                    </a:cubicBezTo>
                    <a:cubicBezTo>
                      <a:pt x="67367" y="9575"/>
                      <a:pt x="67367" y="9575"/>
                      <a:pt x="68299" y="8678"/>
                    </a:cubicBezTo>
                    <a:cubicBezTo>
                      <a:pt x="68299" y="8678"/>
                      <a:pt x="68299" y="8678"/>
                      <a:pt x="69230" y="8678"/>
                    </a:cubicBezTo>
                    <a:cubicBezTo>
                      <a:pt x="69230" y="8678"/>
                      <a:pt x="69230" y="8678"/>
                      <a:pt x="69696" y="8678"/>
                    </a:cubicBezTo>
                    <a:cubicBezTo>
                      <a:pt x="69696" y="8678"/>
                      <a:pt x="69696" y="8678"/>
                      <a:pt x="70861" y="10174"/>
                    </a:cubicBezTo>
                    <a:cubicBezTo>
                      <a:pt x="70861" y="10174"/>
                      <a:pt x="70861" y="10174"/>
                      <a:pt x="72025" y="11371"/>
                    </a:cubicBezTo>
                    <a:cubicBezTo>
                      <a:pt x="72025" y="11371"/>
                      <a:pt x="72025" y="11371"/>
                      <a:pt x="74121" y="11670"/>
                    </a:cubicBezTo>
                    <a:lnTo>
                      <a:pt x="75053" y="22144"/>
                    </a:lnTo>
                    <a:cubicBezTo>
                      <a:pt x="75053" y="22144"/>
                      <a:pt x="75053" y="22144"/>
                      <a:pt x="77847" y="48478"/>
                    </a:cubicBezTo>
                    <a:cubicBezTo>
                      <a:pt x="77847" y="48478"/>
                      <a:pt x="77847" y="48478"/>
                      <a:pt x="81108" y="80199"/>
                    </a:cubicBezTo>
                    <a:cubicBezTo>
                      <a:pt x="81108" y="80199"/>
                      <a:pt x="81108" y="80199"/>
                      <a:pt x="81806" y="81995"/>
                    </a:cubicBezTo>
                    <a:cubicBezTo>
                      <a:pt x="81806" y="81995"/>
                      <a:pt x="81806" y="81995"/>
                      <a:pt x="84135" y="81995"/>
                    </a:cubicBezTo>
                    <a:cubicBezTo>
                      <a:pt x="84135" y="81995"/>
                      <a:pt x="84135" y="81995"/>
                      <a:pt x="84601" y="80199"/>
                    </a:cubicBezTo>
                    <a:cubicBezTo>
                      <a:pt x="84601" y="80199"/>
                      <a:pt x="84601" y="80199"/>
                      <a:pt x="86464" y="80199"/>
                    </a:cubicBezTo>
                    <a:cubicBezTo>
                      <a:pt x="86464" y="80199"/>
                      <a:pt x="86464" y="80199"/>
                      <a:pt x="86464" y="81097"/>
                    </a:cubicBezTo>
                    <a:cubicBezTo>
                      <a:pt x="86464" y="81097"/>
                      <a:pt x="86464" y="81097"/>
                      <a:pt x="87163" y="82294"/>
                    </a:cubicBezTo>
                    <a:cubicBezTo>
                      <a:pt x="87163" y="82294"/>
                      <a:pt x="87163" y="82294"/>
                      <a:pt x="90190" y="84987"/>
                    </a:cubicBezTo>
                    <a:cubicBezTo>
                      <a:pt x="90190" y="84987"/>
                      <a:pt x="90190" y="84987"/>
                      <a:pt x="92752" y="88578"/>
                    </a:cubicBezTo>
                    <a:cubicBezTo>
                      <a:pt x="92752" y="88578"/>
                      <a:pt x="92752" y="88578"/>
                      <a:pt x="94149" y="87082"/>
                    </a:cubicBezTo>
                    <a:cubicBezTo>
                      <a:pt x="94149" y="87082"/>
                      <a:pt x="94149" y="87082"/>
                      <a:pt x="95081" y="84089"/>
                    </a:cubicBezTo>
                    <a:cubicBezTo>
                      <a:pt x="95081" y="84089"/>
                      <a:pt x="95081" y="84089"/>
                      <a:pt x="96245" y="82593"/>
                    </a:cubicBezTo>
                    <a:cubicBezTo>
                      <a:pt x="96245" y="82593"/>
                      <a:pt x="96245" y="82593"/>
                      <a:pt x="97410" y="81695"/>
                    </a:cubicBezTo>
                    <a:cubicBezTo>
                      <a:pt x="97410" y="81695"/>
                      <a:pt x="97410" y="81695"/>
                      <a:pt x="99506" y="82892"/>
                    </a:cubicBezTo>
                    <a:cubicBezTo>
                      <a:pt x="99506" y="82892"/>
                      <a:pt x="99506" y="82892"/>
                      <a:pt x="102067" y="85286"/>
                    </a:cubicBezTo>
                    <a:cubicBezTo>
                      <a:pt x="102067" y="85286"/>
                      <a:pt x="102067" y="85286"/>
                      <a:pt x="104629" y="88578"/>
                    </a:cubicBezTo>
                    <a:cubicBezTo>
                      <a:pt x="104629" y="88578"/>
                      <a:pt x="104629" y="88578"/>
                      <a:pt x="106492" y="91271"/>
                    </a:cubicBezTo>
                    <a:cubicBezTo>
                      <a:pt x="106492" y="91271"/>
                      <a:pt x="106492" y="91271"/>
                      <a:pt x="110218" y="96059"/>
                    </a:cubicBezTo>
                    <a:cubicBezTo>
                      <a:pt x="110218" y="96059"/>
                      <a:pt x="110218" y="96059"/>
                      <a:pt x="112547" y="100249"/>
                    </a:cubicBezTo>
                    <a:cubicBezTo>
                      <a:pt x="112547" y="100249"/>
                      <a:pt x="112547" y="100249"/>
                      <a:pt x="113944" y="100548"/>
                    </a:cubicBezTo>
                    <a:cubicBezTo>
                      <a:pt x="113944" y="100548"/>
                      <a:pt x="113944" y="100548"/>
                      <a:pt x="115575" y="100847"/>
                    </a:cubicBezTo>
                    <a:cubicBezTo>
                      <a:pt x="115575" y="100847"/>
                      <a:pt x="115575" y="100847"/>
                      <a:pt x="118369" y="102044"/>
                    </a:cubicBezTo>
                    <a:cubicBezTo>
                      <a:pt x="118369" y="102044"/>
                      <a:pt x="118369" y="102044"/>
                      <a:pt x="119534" y="102942"/>
                    </a:cubicBezTo>
                    <a:cubicBezTo>
                      <a:pt x="119534" y="102942"/>
                      <a:pt x="119534" y="102942"/>
                      <a:pt x="119534" y="104139"/>
                    </a:cubicBezTo>
                    <a:cubicBezTo>
                      <a:pt x="119534" y="104139"/>
                      <a:pt x="119534" y="104139"/>
                      <a:pt x="120000" y="106833"/>
                    </a:cubicBezTo>
                    <a:cubicBezTo>
                      <a:pt x="120000" y="106833"/>
                      <a:pt x="120000" y="106833"/>
                      <a:pt x="120000" y="108029"/>
                    </a:cubicBezTo>
                    <a:cubicBezTo>
                      <a:pt x="120000" y="108029"/>
                      <a:pt x="120000" y="108029"/>
                      <a:pt x="120000" y="109226"/>
                    </a:cubicBezTo>
                    <a:cubicBezTo>
                      <a:pt x="120000" y="109226"/>
                      <a:pt x="120000" y="109226"/>
                      <a:pt x="120000" y="111920"/>
                    </a:cubicBezTo>
                    <a:cubicBezTo>
                      <a:pt x="120000" y="111920"/>
                      <a:pt x="120000" y="111920"/>
                      <a:pt x="119068" y="112817"/>
                    </a:cubicBezTo>
                    <a:cubicBezTo>
                      <a:pt x="119068" y="112817"/>
                      <a:pt x="119068" y="112817"/>
                      <a:pt x="118369" y="111620"/>
                    </a:cubicBezTo>
                    <a:cubicBezTo>
                      <a:pt x="118369" y="111620"/>
                      <a:pt x="118369" y="111620"/>
                      <a:pt x="117671" y="110124"/>
                    </a:cubicBezTo>
                    <a:cubicBezTo>
                      <a:pt x="117671" y="110124"/>
                      <a:pt x="117671" y="110124"/>
                      <a:pt x="116972" y="110723"/>
                    </a:cubicBezTo>
                    <a:cubicBezTo>
                      <a:pt x="116972" y="110723"/>
                      <a:pt x="116972" y="110723"/>
                      <a:pt x="117671" y="112219"/>
                    </a:cubicBezTo>
                    <a:cubicBezTo>
                      <a:pt x="117671" y="112219"/>
                      <a:pt x="117671" y="112219"/>
                      <a:pt x="117205" y="112518"/>
                    </a:cubicBezTo>
                    <a:cubicBezTo>
                      <a:pt x="117205" y="112518"/>
                      <a:pt x="117205" y="112518"/>
                      <a:pt x="116506" y="111920"/>
                    </a:cubicBezTo>
                    <a:cubicBezTo>
                      <a:pt x="116506" y="111920"/>
                      <a:pt x="116506" y="111920"/>
                      <a:pt x="115109" y="111321"/>
                    </a:cubicBezTo>
                    <a:cubicBezTo>
                      <a:pt x="115109" y="111321"/>
                      <a:pt x="115109" y="111321"/>
                      <a:pt x="115109" y="110124"/>
                    </a:cubicBezTo>
                    <a:cubicBezTo>
                      <a:pt x="115109" y="110124"/>
                      <a:pt x="115109" y="110124"/>
                      <a:pt x="114643" y="108628"/>
                    </a:cubicBezTo>
                    <a:cubicBezTo>
                      <a:pt x="114643" y="108628"/>
                      <a:pt x="114643" y="108628"/>
                      <a:pt x="113944" y="108029"/>
                    </a:cubicBezTo>
                    <a:cubicBezTo>
                      <a:pt x="113944" y="108029"/>
                      <a:pt x="113944" y="108029"/>
                      <a:pt x="113479" y="106833"/>
                    </a:cubicBezTo>
                    <a:cubicBezTo>
                      <a:pt x="113479" y="106833"/>
                      <a:pt x="113479" y="106833"/>
                      <a:pt x="111616" y="105037"/>
                    </a:cubicBezTo>
                    <a:cubicBezTo>
                      <a:pt x="111616" y="105037"/>
                      <a:pt x="111616" y="105037"/>
                      <a:pt x="109985" y="105336"/>
                    </a:cubicBezTo>
                    <a:cubicBezTo>
                      <a:pt x="109985" y="105336"/>
                      <a:pt x="109985" y="105336"/>
                      <a:pt x="110451" y="106234"/>
                    </a:cubicBezTo>
                    <a:cubicBezTo>
                      <a:pt x="110451" y="106234"/>
                      <a:pt x="110451" y="106234"/>
                      <a:pt x="110917" y="106833"/>
                    </a:cubicBezTo>
                    <a:cubicBezTo>
                      <a:pt x="110917" y="106833"/>
                      <a:pt x="110917" y="106833"/>
                      <a:pt x="112547" y="108029"/>
                    </a:cubicBezTo>
                    <a:cubicBezTo>
                      <a:pt x="112547" y="108029"/>
                      <a:pt x="112547" y="108029"/>
                      <a:pt x="113479" y="109226"/>
                    </a:cubicBezTo>
                    <a:cubicBezTo>
                      <a:pt x="113479" y="109226"/>
                      <a:pt x="113479" y="109226"/>
                      <a:pt x="113479" y="110124"/>
                    </a:cubicBezTo>
                    <a:cubicBezTo>
                      <a:pt x="113479" y="110124"/>
                      <a:pt x="113479" y="110124"/>
                      <a:pt x="114177" y="111022"/>
                    </a:cubicBezTo>
                    <a:cubicBezTo>
                      <a:pt x="114177" y="111022"/>
                      <a:pt x="114177" y="111022"/>
                      <a:pt x="114643" y="111920"/>
                    </a:cubicBezTo>
                    <a:cubicBezTo>
                      <a:pt x="114643" y="111920"/>
                      <a:pt x="114643" y="111920"/>
                      <a:pt x="115109" y="114015"/>
                    </a:cubicBezTo>
                    <a:cubicBezTo>
                      <a:pt x="115109" y="114015"/>
                      <a:pt x="115109" y="114015"/>
                      <a:pt x="115109" y="114613"/>
                    </a:cubicBezTo>
                    <a:cubicBezTo>
                      <a:pt x="115109" y="114613"/>
                      <a:pt x="115109" y="114613"/>
                      <a:pt x="114410" y="114912"/>
                    </a:cubicBezTo>
                    <a:cubicBezTo>
                      <a:pt x="114410" y="114912"/>
                      <a:pt x="114410" y="114912"/>
                      <a:pt x="113944" y="113416"/>
                    </a:cubicBezTo>
                    <a:cubicBezTo>
                      <a:pt x="113944" y="113416"/>
                      <a:pt x="113944" y="113416"/>
                      <a:pt x="113944" y="114912"/>
                    </a:cubicBezTo>
                    <a:cubicBezTo>
                      <a:pt x="113944" y="114912"/>
                      <a:pt x="113944" y="114912"/>
                      <a:pt x="113479" y="116109"/>
                    </a:cubicBezTo>
                    <a:cubicBezTo>
                      <a:pt x="113479" y="116109"/>
                      <a:pt x="113479" y="116109"/>
                      <a:pt x="112780" y="115810"/>
                    </a:cubicBezTo>
                    <a:cubicBezTo>
                      <a:pt x="112780" y="115810"/>
                      <a:pt x="112780" y="115810"/>
                      <a:pt x="111616" y="114314"/>
                    </a:cubicBezTo>
                    <a:cubicBezTo>
                      <a:pt x="111616" y="114314"/>
                      <a:pt x="111616" y="114314"/>
                      <a:pt x="110451" y="112518"/>
                    </a:cubicBezTo>
                    <a:cubicBezTo>
                      <a:pt x="110451" y="112518"/>
                      <a:pt x="110451" y="112518"/>
                      <a:pt x="109520" y="113117"/>
                    </a:cubicBezTo>
                    <a:cubicBezTo>
                      <a:pt x="109520" y="113117"/>
                      <a:pt x="109520" y="113117"/>
                      <a:pt x="108821" y="113117"/>
                    </a:cubicBezTo>
                    <a:cubicBezTo>
                      <a:pt x="108821" y="113117"/>
                      <a:pt x="108821" y="113117"/>
                      <a:pt x="109287" y="111321"/>
                    </a:cubicBezTo>
                    <a:cubicBezTo>
                      <a:pt x="109287" y="111321"/>
                      <a:pt x="109287" y="111321"/>
                      <a:pt x="110451" y="111022"/>
                    </a:cubicBezTo>
                    <a:cubicBezTo>
                      <a:pt x="110451" y="111022"/>
                      <a:pt x="110451" y="111022"/>
                      <a:pt x="109985" y="109226"/>
                    </a:cubicBezTo>
                    <a:cubicBezTo>
                      <a:pt x="109985" y="109226"/>
                      <a:pt x="109985" y="109226"/>
                      <a:pt x="108588" y="110124"/>
                    </a:cubicBezTo>
                    <a:cubicBezTo>
                      <a:pt x="108588" y="110124"/>
                      <a:pt x="108588" y="110124"/>
                      <a:pt x="109054" y="108329"/>
                    </a:cubicBezTo>
                    <a:cubicBezTo>
                      <a:pt x="109054" y="108329"/>
                      <a:pt x="109054" y="108329"/>
                      <a:pt x="108355" y="107132"/>
                    </a:cubicBezTo>
                    <a:cubicBezTo>
                      <a:pt x="108355" y="107132"/>
                      <a:pt x="108355" y="107132"/>
                      <a:pt x="108122" y="106234"/>
                    </a:cubicBezTo>
                    <a:cubicBezTo>
                      <a:pt x="108122" y="106234"/>
                      <a:pt x="108122" y="106234"/>
                      <a:pt x="108122" y="105336"/>
                    </a:cubicBezTo>
                    <a:cubicBezTo>
                      <a:pt x="108122" y="105336"/>
                      <a:pt x="108122" y="105336"/>
                      <a:pt x="109054" y="103541"/>
                    </a:cubicBezTo>
                    <a:cubicBezTo>
                      <a:pt x="109054" y="103541"/>
                      <a:pt x="109054" y="103541"/>
                      <a:pt x="107889" y="103541"/>
                    </a:cubicBezTo>
                    <a:cubicBezTo>
                      <a:pt x="107889" y="103541"/>
                      <a:pt x="107889" y="103541"/>
                      <a:pt x="107424" y="104139"/>
                    </a:cubicBezTo>
                    <a:cubicBezTo>
                      <a:pt x="107424" y="104139"/>
                      <a:pt x="107424" y="104139"/>
                      <a:pt x="107424" y="104738"/>
                    </a:cubicBezTo>
                    <a:cubicBezTo>
                      <a:pt x="107424" y="104738"/>
                      <a:pt x="107424" y="104738"/>
                      <a:pt x="107424" y="106533"/>
                    </a:cubicBezTo>
                    <a:cubicBezTo>
                      <a:pt x="107424" y="106533"/>
                      <a:pt x="107424" y="106533"/>
                      <a:pt x="106725" y="107132"/>
                    </a:cubicBezTo>
                    <a:cubicBezTo>
                      <a:pt x="106725" y="107132"/>
                      <a:pt x="106725" y="107132"/>
                      <a:pt x="106259" y="107730"/>
                    </a:cubicBezTo>
                    <a:cubicBezTo>
                      <a:pt x="106259" y="107730"/>
                      <a:pt x="106259" y="107132"/>
                      <a:pt x="106259" y="106833"/>
                    </a:cubicBezTo>
                    <a:cubicBezTo>
                      <a:pt x="106259" y="106533"/>
                      <a:pt x="106026" y="105635"/>
                      <a:pt x="106026" y="105635"/>
                    </a:cubicBezTo>
                    <a:cubicBezTo>
                      <a:pt x="106026" y="105635"/>
                      <a:pt x="105794" y="104738"/>
                      <a:pt x="105794" y="104139"/>
                    </a:cubicBezTo>
                    <a:cubicBezTo>
                      <a:pt x="105794" y="103840"/>
                      <a:pt x="105561" y="103241"/>
                      <a:pt x="105561" y="103241"/>
                    </a:cubicBezTo>
                    <a:cubicBezTo>
                      <a:pt x="105561" y="103241"/>
                      <a:pt x="105328" y="102643"/>
                      <a:pt x="105328" y="102344"/>
                    </a:cubicBezTo>
                    <a:cubicBezTo>
                      <a:pt x="105328" y="101745"/>
                      <a:pt x="105328" y="101446"/>
                      <a:pt x="105328" y="101446"/>
                    </a:cubicBezTo>
                    <a:cubicBezTo>
                      <a:pt x="105328" y="101446"/>
                      <a:pt x="105561" y="100847"/>
                      <a:pt x="106026" y="100847"/>
                    </a:cubicBezTo>
                    <a:cubicBezTo>
                      <a:pt x="106259" y="100548"/>
                      <a:pt x="106492" y="99950"/>
                      <a:pt x="106492" y="99950"/>
                    </a:cubicBezTo>
                    <a:cubicBezTo>
                      <a:pt x="106492" y="99950"/>
                      <a:pt x="106492" y="99950"/>
                      <a:pt x="107424" y="98753"/>
                    </a:cubicBezTo>
                    <a:cubicBezTo>
                      <a:pt x="107424" y="98753"/>
                      <a:pt x="107424" y="98753"/>
                      <a:pt x="106492" y="96658"/>
                    </a:cubicBezTo>
                    <a:cubicBezTo>
                      <a:pt x="106492" y="96658"/>
                      <a:pt x="106492" y="96658"/>
                      <a:pt x="106026" y="96957"/>
                    </a:cubicBezTo>
                    <a:cubicBezTo>
                      <a:pt x="106026" y="96957"/>
                      <a:pt x="106026" y="96957"/>
                      <a:pt x="105561" y="98453"/>
                    </a:cubicBezTo>
                    <a:cubicBezTo>
                      <a:pt x="105561" y="98453"/>
                      <a:pt x="105561" y="98453"/>
                      <a:pt x="104629" y="99950"/>
                    </a:cubicBezTo>
                    <a:cubicBezTo>
                      <a:pt x="104629" y="99950"/>
                      <a:pt x="104629" y="99950"/>
                      <a:pt x="103930" y="100548"/>
                    </a:cubicBezTo>
                    <a:cubicBezTo>
                      <a:pt x="103930" y="100548"/>
                      <a:pt x="103930" y="100548"/>
                      <a:pt x="103697" y="101147"/>
                    </a:cubicBezTo>
                    <a:cubicBezTo>
                      <a:pt x="103697" y="101147"/>
                      <a:pt x="103697" y="101147"/>
                      <a:pt x="104163" y="103541"/>
                    </a:cubicBezTo>
                    <a:cubicBezTo>
                      <a:pt x="104163" y="103541"/>
                      <a:pt x="104163" y="103541"/>
                      <a:pt x="105095" y="106833"/>
                    </a:cubicBezTo>
                    <a:cubicBezTo>
                      <a:pt x="105095" y="106833"/>
                      <a:pt x="105095" y="106833"/>
                      <a:pt x="104163" y="106533"/>
                    </a:cubicBezTo>
                    <a:cubicBezTo>
                      <a:pt x="104163" y="106533"/>
                      <a:pt x="104163" y="106533"/>
                      <a:pt x="102766" y="102942"/>
                    </a:cubicBezTo>
                    <a:cubicBezTo>
                      <a:pt x="102766" y="102942"/>
                      <a:pt x="102766" y="102942"/>
                      <a:pt x="101136" y="99950"/>
                    </a:cubicBezTo>
                    <a:cubicBezTo>
                      <a:pt x="101136" y="99950"/>
                      <a:pt x="101136" y="99950"/>
                      <a:pt x="100670" y="101745"/>
                    </a:cubicBezTo>
                    <a:cubicBezTo>
                      <a:pt x="100670" y="101745"/>
                      <a:pt x="100670" y="101745"/>
                      <a:pt x="100204" y="101446"/>
                    </a:cubicBezTo>
                    <a:cubicBezTo>
                      <a:pt x="100204" y="101446"/>
                      <a:pt x="100204" y="101446"/>
                      <a:pt x="99506" y="99351"/>
                    </a:cubicBezTo>
                    <a:cubicBezTo>
                      <a:pt x="99506" y="99351"/>
                      <a:pt x="99506" y="99351"/>
                      <a:pt x="98574" y="98453"/>
                    </a:cubicBezTo>
                    <a:cubicBezTo>
                      <a:pt x="98574" y="98453"/>
                      <a:pt x="98574" y="98453"/>
                      <a:pt x="96245" y="95162"/>
                    </a:cubicBezTo>
                    <a:cubicBezTo>
                      <a:pt x="96245" y="95162"/>
                      <a:pt x="96245" y="95162"/>
                      <a:pt x="96245" y="93067"/>
                    </a:cubicBezTo>
                    <a:cubicBezTo>
                      <a:pt x="96245" y="93067"/>
                      <a:pt x="96245" y="93067"/>
                      <a:pt x="95779" y="94264"/>
                    </a:cubicBezTo>
                    <a:cubicBezTo>
                      <a:pt x="95779" y="94264"/>
                      <a:pt x="95779" y="94264"/>
                      <a:pt x="94615" y="93665"/>
                    </a:cubicBezTo>
                    <a:cubicBezTo>
                      <a:pt x="94615" y="93665"/>
                      <a:pt x="94615" y="93665"/>
                      <a:pt x="92053" y="90673"/>
                    </a:cubicBezTo>
                    <a:cubicBezTo>
                      <a:pt x="92053" y="90673"/>
                      <a:pt x="92053" y="90673"/>
                      <a:pt x="90423" y="88279"/>
                    </a:cubicBezTo>
                    <a:cubicBezTo>
                      <a:pt x="90423" y="88279"/>
                      <a:pt x="90423" y="88279"/>
                      <a:pt x="89492" y="88578"/>
                    </a:cubicBezTo>
                    <a:cubicBezTo>
                      <a:pt x="89492" y="88578"/>
                      <a:pt x="89492" y="88578"/>
                      <a:pt x="87395" y="87980"/>
                    </a:cubicBezTo>
                    <a:cubicBezTo>
                      <a:pt x="87395" y="87980"/>
                      <a:pt x="87395" y="87980"/>
                      <a:pt x="85998" y="86184"/>
                    </a:cubicBezTo>
                    <a:cubicBezTo>
                      <a:pt x="85998" y="86184"/>
                      <a:pt x="85998" y="86184"/>
                      <a:pt x="85998" y="84089"/>
                    </a:cubicBezTo>
                    <a:cubicBezTo>
                      <a:pt x="85998" y="84089"/>
                      <a:pt x="85998" y="84089"/>
                      <a:pt x="85299" y="84688"/>
                    </a:cubicBezTo>
                    <a:cubicBezTo>
                      <a:pt x="85299" y="84688"/>
                      <a:pt x="85299" y="84688"/>
                      <a:pt x="82505" y="84688"/>
                    </a:cubicBezTo>
                    <a:cubicBezTo>
                      <a:pt x="82505" y="84688"/>
                      <a:pt x="82505" y="84688"/>
                      <a:pt x="81108" y="84389"/>
                    </a:cubicBezTo>
                    <a:cubicBezTo>
                      <a:pt x="81108" y="84389"/>
                      <a:pt x="81108" y="84389"/>
                      <a:pt x="79477" y="83790"/>
                    </a:cubicBezTo>
                    <a:cubicBezTo>
                      <a:pt x="79477" y="83790"/>
                      <a:pt x="79477" y="83790"/>
                      <a:pt x="76450" y="83491"/>
                    </a:cubicBezTo>
                    <a:cubicBezTo>
                      <a:pt x="76450" y="83491"/>
                      <a:pt x="76450" y="83491"/>
                      <a:pt x="73422" y="84389"/>
                    </a:cubicBezTo>
                    <a:cubicBezTo>
                      <a:pt x="73422" y="84389"/>
                      <a:pt x="73422" y="84389"/>
                      <a:pt x="71326" y="84987"/>
                    </a:cubicBezTo>
                    <a:cubicBezTo>
                      <a:pt x="71326" y="84987"/>
                      <a:pt x="71326" y="84987"/>
                      <a:pt x="71792" y="82593"/>
                    </a:cubicBezTo>
                    <a:cubicBezTo>
                      <a:pt x="71792" y="82593"/>
                      <a:pt x="71792" y="82593"/>
                      <a:pt x="71093" y="83191"/>
                    </a:cubicBezTo>
                    <a:cubicBezTo>
                      <a:pt x="71093" y="83191"/>
                      <a:pt x="71093" y="83191"/>
                      <a:pt x="69929" y="82294"/>
                    </a:cubicBezTo>
                    <a:cubicBezTo>
                      <a:pt x="69929" y="82294"/>
                      <a:pt x="69929" y="82294"/>
                      <a:pt x="68997" y="81695"/>
                    </a:cubicBezTo>
                    <a:cubicBezTo>
                      <a:pt x="68997" y="81695"/>
                      <a:pt x="68997" y="81695"/>
                      <a:pt x="68066" y="81695"/>
                    </a:cubicBezTo>
                    <a:cubicBezTo>
                      <a:pt x="68066" y="81695"/>
                      <a:pt x="68066" y="81695"/>
                      <a:pt x="67367" y="81695"/>
                    </a:cubicBezTo>
                    <a:cubicBezTo>
                      <a:pt x="67367" y="81695"/>
                      <a:pt x="67367" y="81695"/>
                      <a:pt x="66203" y="82593"/>
                    </a:cubicBezTo>
                    <a:cubicBezTo>
                      <a:pt x="66203" y="82593"/>
                      <a:pt x="66203" y="82593"/>
                      <a:pt x="65271" y="83191"/>
                    </a:cubicBezTo>
                    <a:cubicBezTo>
                      <a:pt x="65271" y="83191"/>
                      <a:pt x="65271" y="83191"/>
                      <a:pt x="64340" y="84688"/>
                    </a:cubicBezTo>
                    <a:cubicBezTo>
                      <a:pt x="64340" y="84688"/>
                      <a:pt x="64340" y="84688"/>
                      <a:pt x="63874" y="85286"/>
                    </a:cubicBezTo>
                    <a:cubicBezTo>
                      <a:pt x="63874" y="85286"/>
                      <a:pt x="63874" y="85286"/>
                      <a:pt x="62710" y="84987"/>
                    </a:cubicBezTo>
                    <a:cubicBezTo>
                      <a:pt x="62710" y="84987"/>
                      <a:pt x="62710" y="84987"/>
                      <a:pt x="63874" y="83790"/>
                    </a:cubicBezTo>
                    <a:cubicBezTo>
                      <a:pt x="63874" y="83790"/>
                      <a:pt x="63874" y="83790"/>
                      <a:pt x="65271" y="81995"/>
                    </a:cubicBezTo>
                    <a:cubicBezTo>
                      <a:pt x="65271" y="81995"/>
                      <a:pt x="65271" y="81995"/>
                      <a:pt x="66203" y="80798"/>
                    </a:cubicBezTo>
                    <a:cubicBezTo>
                      <a:pt x="66203" y="80798"/>
                      <a:pt x="66203" y="80798"/>
                      <a:pt x="66902" y="79600"/>
                    </a:cubicBezTo>
                    <a:cubicBezTo>
                      <a:pt x="66902" y="79600"/>
                      <a:pt x="66902" y="79600"/>
                      <a:pt x="66436" y="79600"/>
                    </a:cubicBezTo>
                    <a:cubicBezTo>
                      <a:pt x="66436" y="79600"/>
                      <a:pt x="66436" y="79600"/>
                      <a:pt x="65504" y="79002"/>
                    </a:cubicBezTo>
                    <a:cubicBezTo>
                      <a:pt x="65504" y="79002"/>
                      <a:pt x="65504" y="79002"/>
                      <a:pt x="65504" y="76907"/>
                    </a:cubicBezTo>
                    <a:cubicBezTo>
                      <a:pt x="65504" y="76907"/>
                      <a:pt x="65504" y="76907"/>
                      <a:pt x="64573" y="77805"/>
                    </a:cubicBezTo>
                    <a:cubicBezTo>
                      <a:pt x="64573" y="77805"/>
                      <a:pt x="64573" y="77805"/>
                      <a:pt x="64340" y="78104"/>
                    </a:cubicBezTo>
                    <a:cubicBezTo>
                      <a:pt x="64340" y="78104"/>
                      <a:pt x="64340" y="78104"/>
                      <a:pt x="62710" y="78104"/>
                    </a:cubicBezTo>
                    <a:cubicBezTo>
                      <a:pt x="62710" y="78104"/>
                      <a:pt x="62710" y="78104"/>
                      <a:pt x="61312" y="77805"/>
                    </a:cubicBezTo>
                    <a:cubicBezTo>
                      <a:pt x="61312" y="77805"/>
                      <a:pt x="61312" y="77805"/>
                      <a:pt x="60614" y="78703"/>
                    </a:cubicBezTo>
                    <a:cubicBezTo>
                      <a:pt x="60614" y="78703"/>
                      <a:pt x="60614" y="78703"/>
                      <a:pt x="60148" y="80498"/>
                    </a:cubicBezTo>
                    <a:cubicBezTo>
                      <a:pt x="60148" y="80498"/>
                      <a:pt x="60148" y="80498"/>
                      <a:pt x="61079" y="81995"/>
                    </a:cubicBezTo>
                    <a:cubicBezTo>
                      <a:pt x="61079" y="81995"/>
                      <a:pt x="61079" y="81995"/>
                      <a:pt x="60614" y="84389"/>
                    </a:cubicBezTo>
                    <a:cubicBezTo>
                      <a:pt x="60614" y="84389"/>
                      <a:pt x="60614" y="84389"/>
                      <a:pt x="59449" y="85885"/>
                    </a:cubicBezTo>
                    <a:cubicBezTo>
                      <a:pt x="59449" y="85885"/>
                      <a:pt x="59449" y="85885"/>
                      <a:pt x="58285" y="85885"/>
                    </a:cubicBezTo>
                    <a:cubicBezTo>
                      <a:pt x="58285" y="85885"/>
                      <a:pt x="58285" y="85885"/>
                      <a:pt x="56888" y="85885"/>
                    </a:cubicBezTo>
                    <a:cubicBezTo>
                      <a:pt x="56888" y="85885"/>
                      <a:pt x="56888" y="85885"/>
                      <a:pt x="56422" y="87980"/>
                    </a:cubicBezTo>
                    <a:cubicBezTo>
                      <a:pt x="56422" y="87980"/>
                      <a:pt x="56422" y="87980"/>
                      <a:pt x="54559" y="88877"/>
                    </a:cubicBezTo>
                    <a:cubicBezTo>
                      <a:pt x="54559" y="88877"/>
                      <a:pt x="54559" y="88877"/>
                      <a:pt x="54326" y="89476"/>
                    </a:cubicBezTo>
                    <a:cubicBezTo>
                      <a:pt x="54326" y="89476"/>
                      <a:pt x="54326" y="89476"/>
                      <a:pt x="52695" y="90972"/>
                    </a:cubicBezTo>
                    <a:cubicBezTo>
                      <a:pt x="52695" y="90972"/>
                      <a:pt x="52695" y="90972"/>
                      <a:pt x="51065" y="91571"/>
                    </a:cubicBezTo>
                    <a:cubicBezTo>
                      <a:pt x="51065" y="91571"/>
                      <a:pt x="51065" y="91571"/>
                      <a:pt x="50134" y="91870"/>
                    </a:cubicBezTo>
                    <a:cubicBezTo>
                      <a:pt x="50134" y="91870"/>
                      <a:pt x="50134" y="91870"/>
                      <a:pt x="49668" y="90972"/>
                    </a:cubicBezTo>
                    <a:cubicBezTo>
                      <a:pt x="49668" y="90972"/>
                      <a:pt x="49668" y="90972"/>
                      <a:pt x="49435" y="90374"/>
                    </a:cubicBezTo>
                    <a:cubicBezTo>
                      <a:pt x="49435" y="90374"/>
                      <a:pt x="49435" y="90374"/>
                      <a:pt x="50600" y="89775"/>
                    </a:cubicBezTo>
                    <a:cubicBezTo>
                      <a:pt x="50600" y="89775"/>
                      <a:pt x="50600" y="89775"/>
                      <a:pt x="51531" y="88279"/>
                    </a:cubicBezTo>
                    <a:cubicBezTo>
                      <a:pt x="51531" y="88279"/>
                      <a:pt x="51531" y="88279"/>
                      <a:pt x="50367" y="88279"/>
                    </a:cubicBezTo>
                    <a:cubicBezTo>
                      <a:pt x="50367" y="88279"/>
                      <a:pt x="50367" y="88279"/>
                      <a:pt x="49901" y="87381"/>
                    </a:cubicBezTo>
                    <a:cubicBezTo>
                      <a:pt x="49901" y="87381"/>
                      <a:pt x="49901" y="87381"/>
                      <a:pt x="51065" y="85286"/>
                    </a:cubicBezTo>
                    <a:cubicBezTo>
                      <a:pt x="51065" y="85286"/>
                      <a:pt x="51065" y="85286"/>
                      <a:pt x="51531" y="83191"/>
                    </a:cubicBezTo>
                    <a:cubicBezTo>
                      <a:pt x="51531" y="83191"/>
                      <a:pt x="51531" y="83191"/>
                      <a:pt x="52230" y="80199"/>
                    </a:cubicBezTo>
                    <a:cubicBezTo>
                      <a:pt x="52230" y="80199"/>
                      <a:pt x="52230" y="80199"/>
                      <a:pt x="53394" y="78404"/>
                    </a:cubicBezTo>
                    <a:cubicBezTo>
                      <a:pt x="53394" y="78404"/>
                      <a:pt x="53394" y="78404"/>
                      <a:pt x="57586" y="79002"/>
                    </a:cubicBezTo>
                    <a:cubicBezTo>
                      <a:pt x="57586" y="79002"/>
                      <a:pt x="57586" y="79002"/>
                      <a:pt x="56888" y="77805"/>
                    </a:cubicBezTo>
                    <a:cubicBezTo>
                      <a:pt x="56888" y="77805"/>
                      <a:pt x="56888" y="77805"/>
                      <a:pt x="55723" y="77506"/>
                    </a:cubicBezTo>
                    <a:cubicBezTo>
                      <a:pt x="55723" y="77506"/>
                      <a:pt x="55723" y="77506"/>
                      <a:pt x="53627" y="76309"/>
                    </a:cubicBezTo>
                    <a:cubicBezTo>
                      <a:pt x="53627" y="76309"/>
                      <a:pt x="53627" y="76309"/>
                      <a:pt x="51997" y="77207"/>
                    </a:cubicBezTo>
                    <a:cubicBezTo>
                      <a:pt x="51997" y="77207"/>
                      <a:pt x="51997" y="77207"/>
                      <a:pt x="50600" y="78703"/>
                    </a:cubicBezTo>
                    <a:cubicBezTo>
                      <a:pt x="50600" y="78703"/>
                      <a:pt x="50600" y="78703"/>
                      <a:pt x="49202" y="80199"/>
                    </a:cubicBezTo>
                    <a:cubicBezTo>
                      <a:pt x="49202" y="80199"/>
                      <a:pt x="49202" y="80199"/>
                      <a:pt x="48504" y="81995"/>
                    </a:cubicBezTo>
                    <a:cubicBezTo>
                      <a:pt x="48504" y="81995"/>
                      <a:pt x="48504" y="81995"/>
                      <a:pt x="48271" y="83491"/>
                    </a:cubicBezTo>
                    <a:cubicBezTo>
                      <a:pt x="48271" y="83491"/>
                      <a:pt x="48271" y="83491"/>
                      <a:pt x="47339" y="83491"/>
                    </a:cubicBezTo>
                    <a:cubicBezTo>
                      <a:pt x="47339" y="83491"/>
                      <a:pt x="47339" y="83491"/>
                      <a:pt x="47339" y="84089"/>
                    </a:cubicBezTo>
                    <a:cubicBezTo>
                      <a:pt x="47339" y="84089"/>
                      <a:pt x="47339" y="84089"/>
                      <a:pt x="47805" y="85286"/>
                    </a:cubicBezTo>
                    <a:cubicBezTo>
                      <a:pt x="47805" y="85286"/>
                      <a:pt x="47805" y="85286"/>
                      <a:pt x="47572" y="86184"/>
                    </a:cubicBezTo>
                    <a:cubicBezTo>
                      <a:pt x="47572" y="86184"/>
                      <a:pt x="47572" y="86184"/>
                      <a:pt x="46873" y="87082"/>
                    </a:cubicBezTo>
                    <a:cubicBezTo>
                      <a:pt x="46873" y="87082"/>
                      <a:pt x="46873" y="87082"/>
                      <a:pt x="45243" y="88279"/>
                    </a:cubicBezTo>
                    <a:cubicBezTo>
                      <a:pt x="45243" y="88279"/>
                      <a:pt x="45243" y="88279"/>
                      <a:pt x="44312" y="89177"/>
                    </a:cubicBezTo>
                    <a:cubicBezTo>
                      <a:pt x="44312" y="89177"/>
                      <a:pt x="44312" y="89177"/>
                      <a:pt x="43147" y="90673"/>
                    </a:cubicBezTo>
                    <a:cubicBezTo>
                      <a:pt x="43147" y="90673"/>
                      <a:pt x="43147" y="90673"/>
                      <a:pt x="42914" y="92169"/>
                    </a:cubicBezTo>
                    <a:cubicBezTo>
                      <a:pt x="42914" y="92169"/>
                      <a:pt x="42914" y="92169"/>
                      <a:pt x="44545" y="92768"/>
                    </a:cubicBezTo>
                    <a:cubicBezTo>
                      <a:pt x="44545" y="92768"/>
                      <a:pt x="44545" y="92768"/>
                      <a:pt x="44777" y="94862"/>
                    </a:cubicBezTo>
                    <a:cubicBezTo>
                      <a:pt x="44777" y="94862"/>
                      <a:pt x="44777" y="94862"/>
                      <a:pt x="44079" y="96059"/>
                    </a:cubicBezTo>
                    <a:cubicBezTo>
                      <a:pt x="44079" y="96059"/>
                      <a:pt x="44079" y="96059"/>
                      <a:pt x="42914" y="96957"/>
                    </a:cubicBezTo>
                    <a:cubicBezTo>
                      <a:pt x="42914" y="96957"/>
                      <a:pt x="42914" y="96957"/>
                      <a:pt x="41517" y="99351"/>
                    </a:cubicBezTo>
                    <a:cubicBezTo>
                      <a:pt x="41517" y="99351"/>
                      <a:pt x="41517" y="99351"/>
                      <a:pt x="39421" y="101147"/>
                    </a:cubicBezTo>
                    <a:cubicBezTo>
                      <a:pt x="39421" y="101147"/>
                      <a:pt x="39421" y="101147"/>
                      <a:pt x="35229" y="103840"/>
                    </a:cubicBezTo>
                    <a:cubicBezTo>
                      <a:pt x="35229" y="103840"/>
                      <a:pt x="35229" y="103840"/>
                      <a:pt x="34996" y="106234"/>
                    </a:cubicBezTo>
                    <a:cubicBezTo>
                      <a:pt x="34996" y="106234"/>
                      <a:pt x="34996" y="106234"/>
                      <a:pt x="33366" y="107132"/>
                    </a:cubicBezTo>
                    <a:cubicBezTo>
                      <a:pt x="33366" y="107132"/>
                      <a:pt x="33366" y="107132"/>
                      <a:pt x="31736" y="108329"/>
                    </a:cubicBezTo>
                    <a:cubicBezTo>
                      <a:pt x="31736" y="108329"/>
                      <a:pt x="31736" y="108329"/>
                      <a:pt x="29640" y="109226"/>
                    </a:cubicBezTo>
                    <a:cubicBezTo>
                      <a:pt x="29640" y="109226"/>
                      <a:pt x="29640" y="109226"/>
                      <a:pt x="28941" y="109825"/>
                    </a:cubicBezTo>
                    <a:cubicBezTo>
                      <a:pt x="28941" y="109825"/>
                      <a:pt x="28941" y="109825"/>
                      <a:pt x="28010" y="110723"/>
                    </a:cubicBezTo>
                    <a:cubicBezTo>
                      <a:pt x="28010" y="110723"/>
                      <a:pt x="28010" y="110723"/>
                      <a:pt x="27311" y="111620"/>
                    </a:cubicBezTo>
                    <a:cubicBezTo>
                      <a:pt x="27311" y="111620"/>
                      <a:pt x="27311" y="111620"/>
                      <a:pt x="26845" y="113416"/>
                    </a:cubicBezTo>
                    <a:cubicBezTo>
                      <a:pt x="26845" y="113416"/>
                      <a:pt x="26845" y="113416"/>
                      <a:pt x="25681" y="113715"/>
                    </a:cubicBezTo>
                    <a:cubicBezTo>
                      <a:pt x="25681" y="113715"/>
                      <a:pt x="25681" y="113715"/>
                      <a:pt x="24050" y="114314"/>
                    </a:cubicBezTo>
                    <a:cubicBezTo>
                      <a:pt x="24050" y="114314"/>
                      <a:pt x="24050" y="114314"/>
                      <a:pt x="22886" y="114314"/>
                    </a:cubicBezTo>
                    <a:cubicBezTo>
                      <a:pt x="22886" y="114314"/>
                      <a:pt x="22886" y="114314"/>
                      <a:pt x="21722" y="114912"/>
                    </a:cubicBezTo>
                    <a:cubicBezTo>
                      <a:pt x="21722" y="114912"/>
                      <a:pt x="21722" y="114912"/>
                      <a:pt x="20091" y="116109"/>
                    </a:cubicBezTo>
                    <a:cubicBezTo>
                      <a:pt x="20091" y="116109"/>
                      <a:pt x="20091" y="116109"/>
                      <a:pt x="20557" y="117606"/>
                    </a:cubicBezTo>
                    <a:cubicBezTo>
                      <a:pt x="20557" y="117606"/>
                      <a:pt x="20557" y="117606"/>
                      <a:pt x="20091" y="117905"/>
                    </a:cubicBezTo>
                    <a:cubicBezTo>
                      <a:pt x="20091" y="117905"/>
                      <a:pt x="20091" y="117905"/>
                      <a:pt x="18927" y="117007"/>
                    </a:cubicBezTo>
                    <a:cubicBezTo>
                      <a:pt x="18927" y="117007"/>
                      <a:pt x="18927" y="117007"/>
                      <a:pt x="17763" y="116408"/>
                    </a:cubicBezTo>
                    <a:cubicBezTo>
                      <a:pt x="17763" y="116408"/>
                      <a:pt x="17763" y="116408"/>
                      <a:pt x="16831" y="114613"/>
                    </a:cubicBezTo>
                    <a:cubicBezTo>
                      <a:pt x="16831" y="114613"/>
                      <a:pt x="16831" y="114613"/>
                      <a:pt x="16598" y="115211"/>
                    </a:cubicBezTo>
                    <a:cubicBezTo>
                      <a:pt x="16598" y="115211"/>
                      <a:pt x="16598" y="115211"/>
                      <a:pt x="16598" y="117606"/>
                    </a:cubicBezTo>
                    <a:cubicBezTo>
                      <a:pt x="16598" y="117606"/>
                      <a:pt x="16598" y="117606"/>
                      <a:pt x="15201" y="117606"/>
                    </a:cubicBezTo>
                    <a:cubicBezTo>
                      <a:pt x="15201" y="117606"/>
                      <a:pt x="15201" y="117606"/>
                      <a:pt x="15201" y="118503"/>
                    </a:cubicBezTo>
                    <a:cubicBezTo>
                      <a:pt x="15201" y="118503"/>
                      <a:pt x="15201" y="118503"/>
                      <a:pt x="13804" y="118503"/>
                    </a:cubicBezTo>
                    <a:cubicBezTo>
                      <a:pt x="13804" y="118503"/>
                      <a:pt x="13804" y="118503"/>
                      <a:pt x="13804" y="118204"/>
                    </a:cubicBezTo>
                    <a:cubicBezTo>
                      <a:pt x="13804" y="117905"/>
                      <a:pt x="13105" y="117905"/>
                      <a:pt x="13105" y="117905"/>
                    </a:cubicBezTo>
                    <a:cubicBezTo>
                      <a:pt x="13105" y="117905"/>
                      <a:pt x="13105" y="117905"/>
                      <a:pt x="12173" y="117905"/>
                    </a:cubicBezTo>
                    <a:cubicBezTo>
                      <a:pt x="12173" y="117905"/>
                      <a:pt x="12173" y="117905"/>
                      <a:pt x="11009" y="118204"/>
                    </a:cubicBezTo>
                    <a:cubicBezTo>
                      <a:pt x="11009" y="118204"/>
                      <a:pt x="11009" y="118204"/>
                      <a:pt x="9612" y="120000"/>
                    </a:cubicBezTo>
                    <a:cubicBezTo>
                      <a:pt x="9612" y="120000"/>
                      <a:pt x="9612" y="120000"/>
                      <a:pt x="7050" y="120000"/>
                    </a:cubicBezTo>
                    <a:cubicBezTo>
                      <a:pt x="7050" y="120000"/>
                      <a:pt x="7050" y="120000"/>
                      <a:pt x="4721" y="120000"/>
                    </a:cubicBezTo>
                    <a:cubicBezTo>
                      <a:pt x="4721" y="120000"/>
                      <a:pt x="4721" y="120000"/>
                      <a:pt x="4721" y="118802"/>
                    </a:cubicBezTo>
                    <a:cubicBezTo>
                      <a:pt x="4721" y="118802"/>
                      <a:pt x="4721" y="118802"/>
                      <a:pt x="6351" y="116408"/>
                    </a:cubicBezTo>
                    <a:cubicBezTo>
                      <a:pt x="6351" y="116408"/>
                      <a:pt x="6351" y="116408"/>
                      <a:pt x="9146" y="116408"/>
                    </a:cubicBezTo>
                    <a:cubicBezTo>
                      <a:pt x="9146" y="116408"/>
                      <a:pt x="9146" y="116408"/>
                      <a:pt x="10310" y="116408"/>
                    </a:cubicBezTo>
                    <a:cubicBezTo>
                      <a:pt x="10310" y="116408"/>
                      <a:pt x="10310" y="116408"/>
                      <a:pt x="11475" y="115511"/>
                    </a:cubicBezTo>
                    <a:cubicBezTo>
                      <a:pt x="11475" y="115511"/>
                      <a:pt x="11475" y="115511"/>
                      <a:pt x="13105" y="114912"/>
                    </a:cubicBezTo>
                    <a:cubicBezTo>
                      <a:pt x="13105" y="114912"/>
                      <a:pt x="13105" y="114912"/>
                      <a:pt x="13804" y="114314"/>
                    </a:cubicBezTo>
                    <a:cubicBezTo>
                      <a:pt x="13804" y="114314"/>
                      <a:pt x="13804" y="114314"/>
                      <a:pt x="14502" y="112817"/>
                    </a:cubicBezTo>
                    <a:cubicBezTo>
                      <a:pt x="14502" y="112817"/>
                      <a:pt x="14502" y="112817"/>
                      <a:pt x="15900" y="111920"/>
                    </a:cubicBezTo>
                    <a:cubicBezTo>
                      <a:pt x="15900" y="111920"/>
                      <a:pt x="15900" y="111920"/>
                      <a:pt x="17995" y="111620"/>
                    </a:cubicBezTo>
                    <a:cubicBezTo>
                      <a:pt x="17995" y="111620"/>
                      <a:pt x="17995" y="111620"/>
                      <a:pt x="19160" y="111620"/>
                    </a:cubicBezTo>
                    <a:cubicBezTo>
                      <a:pt x="19160" y="111620"/>
                      <a:pt x="19160" y="111620"/>
                      <a:pt x="20091" y="112817"/>
                    </a:cubicBezTo>
                    <a:cubicBezTo>
                      <a:pt x="20091" y="112817"/>
                      <a:pt x="20091" y="112817"/>
                      <a:pt x="21023" y="111920"/>
                    </a:cubicBezTo>
                    <a:cubicBezTo>
                      <a:pt x="21023" y="111920"/>
                      <a:pt x="21023" y="111920"/>
                      <a:pt x="21955" y="110124"/>
                    </a:cubicBezTo>
                    <a:cubicBezTo>
                      <a:pt x="21955" y="110124"/>
                      <a:pt x="21955" y="110124"/>
                      <a:pt x="23119" y="108628"/>
                    </a:cubicBezTo>
                    <a:cubicBezTo>
                      <a:pt x="23119" y="108628"/>
                      <a:pt x="23119" y="108628"/>
                      <a:pt x="24283" y="107730"/>
                    </a:cubicBezTo>
                    <a:cubicBezTo>
                      <a:pt x="24283" y="107730"/>
                      <a:pt x="24283" y="107730"/>
                      <a:pt x="26612" y="107132"/>
                    </a:cubicBezTo>
                    <a:cubicBezTo>
                      <a:pt x="26612" y="107132"/>
                      <a:pt x="26612" y="107132"/>
                      <a:pt x="27544" y="105935"/>
                    </a:cubicBezTo>
                    <a:cubicBezTo>
                      <a:pt x="27544" y="105935"/>
                      <a:pt x="27544" y="105935"/>
                      <a:pt x="28708" y="104438"/>
                    </a:cubicBezTo>
                    <a:cubicBezTo>
                      <a:pt x="28708" y="104438"/>
                      <a:pt x="28708" y="104438"/>
                      <a:pt x="30106" y="102942"/>
                    </a:cubicBezTo>
                    <a:cubicBezTo>
                      <a:pt x="30106" y="102942"/>
                      <a:pt x="30106" y="102942"/>
                      <a:pt x="31270" y="102044"/>
                    </a:cubicBezTo>
                    <a:cubicBezTo>
                      <a:pt x="31270" y="102044"/>
                      <a:pt x="31270" y="102044"/>
                      <a:pt x="31736" y="100249"/>
                    </a:cubicBezTo>
                    <a:cubicBezTo>
                      <a:pt x="31736" y="100249"/>
                      <a:pt x="31736" y="100249"/>
                      <a:pt x="31969" y="97556"/>
                    </a:cubicBezTo>
                    <a:cubicBezTo>
                      <a:pt x="31969" y="97556"/>
                      <a:pt x="31969" y="97556"/>
                      <a:pt x="32434" y="95760"/>
                    </a:cubicBezTo>
                    <a:cubicBezTo>
                      <a:pt x="32434" y="95760"/>
                      <a:pt x="32434" y="95760"/>
                      <a:pt x="32667" y="95162"/>
                    </a:cubicBezTo>
                    <a:cubicBezTo>
                      <a:pt x="32667" y="95162"/>
                      <a:pt x="32667" y="95162"/>
                      <a:pt x="33832" y="93067"/>
                    </a:cubicBezTo>
                    <a:cubicBezTo>
                      <a:pt x="33832" y="93067"/>
                      <a:pt x="33832" y="93067"/>
                      <a:pt x="33133" y="93067"/>
                    </a:cubicBezTo>
                    <a:cubicBezTo>
                      <a:pt x="33133" y="93067"/>
                      <a:pt x="33133" y="93067"/>
                      <a:pt x="31969" y="93366"/>
                    </a:cubicBezTo>
                    <a:cubicBezTo>
                      <a:pt x="31969" y="93366"/>
                      <a:pt x="31969" y="93366"/>
                      <a:pt x="31270" y="93366"/>
                    </a:cubicBezTo>
                    <a:cubicBezTo>
                      <a:pt x="31270" y="93366"/>
                      <a:pt x="31270" y="93366"/>
                      <a:pt x="30106" y="93067"/>
                    </a:cubicBezTo>
                    <a:cubicBezTo>
                      <a:pt x="30106" y="93067"/>
                      <a:pt x="30106" y="93067"/>
                      <a:pt x="29640" y="92468"/>
                    </a:cubicBezTo>
                    <a:cubicBezTo>
                      <a:pt x="29640" y="92468"/>
                      <a:pt x="29640" y="92468"/>
                      <a:pt x="30804" y="90972"/>
                    </a:cubicBezTo>
                    <a:cubicBezTo>
                      <a:pt x="30804" y="90972"/>
                      <a:pt x="30804" y="90972"/>
                      <a:pt x="29640" y="91271"/>
                    </a:cubicBezTo>
                    <a:cubicBezTo>
                      <a:pt x="29640" y="91271"/>
                      <a:pt x="29640" y="91271"/>
                      <a:pt x="28941" y="92169"/>
                    </a:cubicBezTo>
                    <a:cubicBezTo>
                      <a:pt x="28941" y="92169"/>
                      <a:pt x="28941" y="92169"/>
                      <a:pt x="28475" y="94264"/>
                    </a:cubicBezTo>
                    <a:cubicBezTo>
                      <a:pt x="28475" y="94264"/>
                      <a:pt x="28475" y="94264"/>
                      <a:pt x="27777" y="95162"/>
                    </a:cubicBezTo>
                    <a:cubicBezTo>
                      <a:pt x="27777" y="95162"/>
                      <a:pt x="27777" y="95162"/>
                      <a:pt x="27544" y="94264"/>
                    </a:cubicBezTo>
                    <a:cubicBezTo>
                      <a:pt x="27544" y="94264"/>
                      <a:pt x="27544" y="94264"/>
                      <a:pt x="26845" y="93067"/>
                    </a:cubicBezTo>
                    <a:cubicBezTo>
                      <a:pt x="26845" y="93067"/>
                      <a:pt x="26845" y="93067"/>
                      <a:pt x="25681" y="91571"/>
                    </a:cubicBezTo>
                    <a:cubicBezTo>
                      <a:pt x="25681" y="91571"/>
                      <a:pt x="25681" y="91571"/>
                      <a:pt x="23818" y="90074"/>
                    </a:cubicBezTo>
                    <a:cubicBezTo>
                      <a:pt x="23818" y="90074"/>
                      <a:pt x="23818" y="90074"/>
                      <a:pt x="23352" y="90074"/>
                    </a:cubicBezTo>
                    <a:cubicBezTo>
                      <a:pt x="23352" y="90074"/>
                      <a:pt x="23352" y="90074"/>
                      <a:pt x="21722" y="91571"/>
                    </a:cubicBezTo>
                    <a:cubicBezTo>
                      <a:pt x="21722" y="91571"/>
                      <a:pt x="21722" y="91571"/>
                      <a:pt x="20790" y="91571"/>
                    </a:cubicBezTo>
                    <a:cubicBezTo>
                      <a:pt x="20790" y="91571"/>
                      <a:pt x="20790" y="91571"/>
                      <a:pt x="19393" y="91571"/>
                    </a:cubicBezTo>
                    <a:cubicBezTo>
                      <a:pt x="19393" y="91571"/>
                      <a:pt x="19393" y="91571"/>
                      <a:pt x="19626" y="87680"/>
                    </a:cubicBezTo>
                    <a:cubicBezTo>
                      <a:pt x="19626" y="87680"/>
                      <a:pt x="19626" y="87680"/>
                      <a:pt x="19859" y="86483"/>
                    </a:cubicBezTo>
                    <a:cubicBezTo>
                      <a:pt x="19859" y="86483"/>
                      <a:pt x="19859" y="86483"/>
                      <a:pt x="20557" y="85286"/>
                    </a:cubicBezTo>
                    <a:cubicBezTo>
                      <a:pt x="20557" y="85286"/>
                      <a:pt x="20557" y="85286"/>
                      <a:pt x="20557" y="83790"/>
                    </a:cubicBezTo>
                    <a:cubicBezTo>
                      <a:pt x="20557" y="83790"/>
                      <a:pt x="20557" y="83790"/>
                      <a:pt x="20324" y="81396"/>
                    </a:cubicBezTo>
                    <a:cubicBezTo>
                      <a:pt x="20324" y="81396"/>
                      <a:pt x="20324" y="81396"/>
                      <a:pt x="19859" y="79002"/>
                    </a:cubicBezTo>
                    <a:cubicBezTo>
                      <a:pt x="19859" y="79002"/>
                      <a:pt x="19859" y="79002"/>
                      <a:pt x="19393" y="79600"/>
                    </a:cubicBezTo>
                    <a:cubicBezTo>
                      <a:pt x="19393" y="79600"/>
                      <a:pt x="19393" y="79600"/>
                      <a:pt x="18461" y="80798"/>
                    </a:cubicBezTo>
                    <a:cubicBezTo>
                      <a:pt x="18461" y="80798"/>
                      <a:pt x="18461" y="80798"/>
                      <a:pt x="17763" y="81396"/>
                    </a:cubicBezTo>
                    <a:cubicBezTo>
                      <a:pt x="17763" y="81396"/>
                      <a:pt x="17763" y="81396"/>
                      <a:pt x="17064" y="81396"/>
                    </a:cubicBezTo>
                    <a:cubicBezTo>
                      <a:pt x="17064" y="81396"/>
                      <a:pt x="17064" y="81396"/>
                      <a:pt x="16365" y="80498"/>
                    </a:cubicBezTo>
                    <a:cubicBezTo>
                      <a:pt x="16365" y="80498"/>
                      <a:pt x="16365" y="80498"/>
                      <a:pt x="15900" y="80498"/>
                    </a:cubicBezTo>
                    <a:cubicBezTo>
                      <a:pt x="15900" y="80498"/>
                      <a:pt x="15900" y="80498"/>
                      <a:pt x="14968" y="79900"/>
                    </a:cubicBezTo>
                    <a:cubicBezTo>
                      <a:pt x="14968" y="79900"/>
                      <a:pt x="14968" y="79900"/>
                      <a:pt x="14269" y="79002"/>
                    </a:cubicBezTo>
                    <a:cubicBezTo>
                      <a:pt x="14269" y="79002"/>
                      <a:pt x="14269" y="79002"/>
                      <a:pt x="13571" y="78404"/>
                    </a:cubicBezTo>
                    <a:cubicBezTo>
                      <a:pt x="13571" y="78404"/>
                      <a:pt x="13571" y="78404"/>
                      <a:pt x="12872" y="77506"/>
                    </a:cubicBezTo>
                    <a:cubicBezTo>
                      <a:pt x="12872" y="77506"/>
                      <a:pt x="12872" y="77506"/>
                      <a:pt x="12639" y="76608"/>
                    </a:cubicBezTo>
                    <a:cubicBezTo>
                      <a:pt x="12639" y="76608"/>
                      <a:pt x="12639" y="76608"/>
                      <a:pt x="12406" y="74513"/>
                    </a:cubicBezTo>
                    <a:cubicBezTo>
                      <a:pt x="12406" y="74513"/>
                      <a:pt x="12406" y="74513"/>
                      <a:pt x="13338" y="73616"/>
                    </a:cubicBezTo>
                    <a:cubicBezTo>
                      <a:pt x="13338" y="73616"/>
                      <a:pt x="13338" y="73616"/>
                      <a:pt x="14269" y="73616"/>
                    </a:cubicBezTo>
                    <a:cubicBezTo>
                      <a:pt x="14269" y="73616"/>
                      <a:pt x="14269" y="73616"/>
                      <a:pt x="15434" y="73616"/>
                    </a:cubicBezTo>
                    <a:cubicBezTo>
                      <a:pt x="15434" y="73616"/>
                      <a:pt x="15434" y="73616"/>
                      <a:pt x="16598" y="74513"/>
                    </a:cubicBezTo>
                    <a:cubicBezTo>
                      <a:pt x="16598" y="74513"/>
                      <a:pt x="16598" y="74513"/>
                      <a:pt x="17064" y="73017"/>
                    </a:cubicBezTo>
                    <a:cubicBezTo>
                      <a:pt x="17064" y="73017"/>
                      <a:pt x="17064" y="73017"/>
                      <a:pt x="16365" y="72119"/>
                    </a:cubicBezTo>
                    <a:cubicBezTo>
                      <a:pt x="16365" y="72119"/>
                      <a:pt x="16365" y="72119"/>
                      <a:pt x="16132" y="72119"/>
                    </a:cubicBezTo>
                    <a:cubicBezTo>
                      <a:pt x="16132" y="72119"/>
                      <a:pt x="16132" y="72119"/>
                      <a:pt x="14968" y="72119"/>
                    </a:cubicBezTo>
                    <a:cubicBezTo>
                      <a:pt x="14968" y="72119"/>
                      <a:pt x="14968" y="72119"/>
                      <a:pt x="14269" y="72119"/>
                    </a:cubicBezTo>
                    <a:cubicBezTo>
                      <a:pt x="14269" y="72119"/>
                      <a:pt x="14269" y="72119"/>
                      <a:pt x="12872" y="70922"/>
                    </a:cubicBezTo>
                    <a:cubicBezTo>
                      <a:pt x="12872" y="70922"/>
                      <a:pt x="12872" y="70922"/>
                      <a:pt x="12406" y="69725"/>
                    </a:cubicBezTo>
                    <a:cubicBezTo>
                      <a:pt x="12406" y="69725"/>
                      <a:pt x="12406" y="69725"/>
                      <a:pt x="11941" y="68229"/>
                    </a:cubicBezTo>
                    <a:cubicBezTo>
                      <a:pt x="11941" y="68229"/>
                      <a:pt x="11941" y="68229"/>
                      <a:pt x="11475" y="66733"/>
                    </a:cubicBezTo>
                    <a:cubicBezTo>
                      <a:pt x="11475" y="66733"/>
                      <a:pt x="11475" y="66733"/>
                      <a:pt x="11475" y="66134"/>
                    </a:cubicBezTo>
                    <a:cubicBezTo>
                      <a:pt x="11475" y="66134"/>
                      <a:pt x="11475" y="66134"/>
                      <a:pt x="11941" y="65536"/>
                    </a:cubicBezTo>
                    <a:cubicBezTo>
                      <a:pt x="11941" y="65536"/>
                      <a:pt x="11941" y="65536"/>
                      <a:pt x="12639" y="64039"/>
                    </a:cubicBezTo>
                    <a:cubicBezTo>
                      <a:pt x="12639" y="64039"/>
                      <a:pt x="12639" y="64039"/>
                      <a:pt x="13804" y="62244"/>
                    </a:cubicBezTo>
                    <a:cubicBezTo>
                      <a:pt x="13804" y="62244"/>
                      <a:pt x="13804" y="62244"/>
                      <a:pt x="15201" y="61047"/>
                    </a:cubicBezTo>
                    <a:cubicBezTo>
                      <a:pt x="15201" y="61047"/>
                      <a:pt x="15201" y="61047"/>
                      <a:pt x="16132" y="59551"/>
                    </a:cubicBezTo>
                    <a:cubicBezTo>
                      <a:pt x="16132" y="59551"/>
                      <a:pt x="16132" y="59551"/>
                      <a:pt x="16365" y="58054"/>
                    </a:cubicBezTo>
                    <a:cubicBezTo>
                      <a:pt x="16365" y="58054"/>
                      <a:pt x="16365" y="58054"/>
                      <a:pt x="17530" y="56558"/>
                    </a:cubicBezTo>
                    <a:cubicBezTo>
                      <a:pt x="17530" y="56558"/>
                      <a:pt x="17530" y="56558"/>
                      <a:pt x="18461" y="56259"/>
                    </a:cubicBezTo>
                    <a:cubicBezTo>
                      <a:pt x="18461" y="56259"/>
                      <a:pt x="18461" y="56259"/>
                      <a:pt x="19160" y="56857"/>
                    </a:cubicBezTo>
                    <a:cubicBezTo>
                      <a:pt x="19160" y="56857"/>
                      <a:pt x="19160" y="56857"/>
                      <a:pt x="19859" y="58054"/>
                    </a:cubicBezTo>
                    <a:cubicBezTo>
                      <a:pt x="19859" y="58054"/>
                      <a:pt x="19859" y="58054"/>
                      <a:pt x="20324" y="58054"/>
                    </a:cubicBezTo>
                    <a:cubicBezTo>
                      <a:pt x="20324" y="58054"/>
                      <a:pt x="20324" y="58054"/>
                      <a:pt x="21256" y="58054"/>
                    </a:cubicBezTo>
                    <a:cubicBezTo>
                      <a:pt x="21256" y="58054"/>
                      <a:pt x="21256" y="58054"/>
                      <a:pt x="21722" y="58054"/>
                    </a:cubicBezTo>
                    <a:cubicBezTo>
                      <a:pt x="21722" y="58054"/>
                      <a:pt x="21722" y="58054"/>
                      <a:pt x="22420" y="56857"/>
                    </a:cubicBezTo>
                    <a:cubicBezTo>
                      <a:pt x="22420" y="56857"/>
                      <a:pt x="22420" y="56857"/>
                      <a:pt x="23119" y="56857"/>
                    </a:cubicBezTo>
                    <a:cubicBezTo>
                      <a:pt x="23119" y="56857"/>
                      <a:pt x="23119" y="56857"/>
                      <a:pt x="23352" y="56259"/>
                    </a:cubicBezTo>
                    <a:cubicBezTo>
                      <a:pt x="23352" y="56259"/>
                      <a:pt x="23352" y="56259"/>
                      <a:pt x="23818" y="55361"/>
                    </a:cubicBezTo>
                    <a:cubicBezTo>
                      <a:pt x="23818" y="55361"/>
                      <a:pt x="23818" y="55361"/>
                      <a:pt x="24050" y="56259"/>
                    </a:cubicBezTo>
                    <a:cubicBezTo>
                      <a:pt x="24050" y="56259"/>
                      <a:pt x="24050" y="56259"/>
                      <a:pt x="24749" y="56259"/>
                    </a:cubicBezTo>
                    <a:cubicBezTo>
                      <a:pt x="24749" y="56259"/>
                      <a:pt x="24749" y="56259"/>
                      <a:pt x="25215" y="56259"/>
                    </a:cubicBezTo>
                    <a:cubicBezTo>
                      <a:pt x="25215" y="56259"/>
                      <a:pt x="25215" y="56259"/>
                      <a:pt x="26147" y="56259"/>
                    </a:cubicBezTo>
                    <a:cubicBezTo>
                      <a:pt x="26147" y="56259"/>
                      <a:pt x="26147" y="56259"/>
                      <a:pt x="26845" y="55361"/>
                    </a:cubicBezTo>
                    <a:cubicBezTo>
                      <a:pt x="26845" y="55361"/>
                      <a:pt x="26845" y="55361"/>
                      <a:pt x="27544" y="55361"/>
                    </a:cubicBezTo>
                    <a:cubicBezTo>
                      <a:pt x="27544" y="55361"/>
                      <a:pt x="27544" y="55361"/>
                      <a:pt x="27777" y="53266"/>
                    </a:cubicBezTo>
                    <a:cubicBezTo>
                      <a:pt x="27777" y="53266"/>
                      <a:pt x="27777" y="53266"/>
                      <a:pt x="27311" y="51770"/>
                    </a:cubicBezTo>
                    <a:cubicBezTo>
                      <a:pt x="27311" y="51770"/>
                      <a:pt x="27311" y="51770"/>
                      <a:pt x="26845" y="49376"/>
                    </a:cubicBezTo>
                    <a:cubicBezTo>
                      <a:pt x="26845" y="49376"/>
                      <a:pt x="26845" y="49376"/>
                      <a:pt x="27777" y="49376"/>
                    </a:cubicBezTo>
                    <a:cubicBezTo>
                      <a:pt x="27777" y="49376"/>
                      <a:pt x="27777" y="49376"/>
                      <a:pt x="28708" y="48179"/>
                    </a:cubicBezTo>
                    <a:cubicBezTo>
                      <a:pt x="28708" y="48179"/>
                      <a:pt x="28708" y="48179"/>
                      <a:pt x="28475" y="46383"/>
                    </a:cubicBezTo>
                    <a:cubicBezTo>
                      <a:pt x="28475" y="46383"/>
                      <a:pt x="28475" y="46383"/>
                      <a:pt x="27078" y="46084"/>
                    </a:cubicBezTo>
                    <a:cubicBezTo>
                      <a:pt x="27078" y="46084"/>
                      <a:pt x="27078" y="46084"/>
                      <a:pt x="26379" y="46084"/>
                    </a:cubicBezTo>
                    <a:cubicBezTo>
                      <a:pt x="26379" y="46084"/>
                      <a:pt x="26379" y="46084"/>
                      <a:pt x="25681" y="46383"/>
                    </a:cubicBezTo>
                    <a:cubicBezTo>
                      <a:pt x="25681" y="46383"/>
                      <a:pt x="25681" y="46383"/>
                      <a:pt x="24982" y="46982"/>
                    </a:cubicBezTo>
                    <a:cubicBezTo>
                      <a:pt x="24982" y="46982"/>
                      <a:pt x="24982" y="46982"/>
                      <a:pt x="24516" y="48179"/>
                    </a:cubicBezTo>
                    <a:cubicBezTo>
                      <a:pt x="24516" y="48179"/>
                      <a:pt x="24516" y="48179"/>
                      <a:pt x="23818" y="48179"/>
                    </a:cubicBezTo>
                    <a:cubicBezTo>
                      <a:pt x="23818" y="48179"/>
                      <a:pt x="23818" y="48179"/>
                      <a:pt x="23119" y="46383"/>
                    </a:cubicBezTo>
                    <a:cubicBezTo>
                      <a:pt x="23119" y="46383"/>
                      <a:pt x="23119" y="46383"/>
                      <a:pt x="21256" y="46383"/>
                    </a:cubicBezTo>
                    <a:cubicBezTo>
                      <a:pt x="21256" y="46383"/>
                      <a:pt x="21256" y="46383"/>
                      <a:pt x="19160" y="46383"/>
                    </a:cubicBezTo>
                    <a:cubicBezTo>
                      <a:pt x="19160" y="46383"/>
                      <a:pt x="19160" y="46383"/>
                      <a:pt x="17530" y="45785"/>
                    </a:cubicBezTo>
                    <a:cubicBezTo>
                      <a:pt x="17530" y="45785"/>
                      <a:pt x="17530" y="45785"/>
                      <a:pt x="15900" y="44887"/>
                    </a:cubicBezTo>
                    <a:cubicBezTo>
                      <a:pt x="15900" y="44887"/>
                      <a:pt x="15900" y="44887"/>
                      <a:pt x="14968" y="43391"/>
                    </a:cubicBezTo>
                    <a:cubicBezTo>
                      <a:pt x="14968" y="43391"/>
                      <a:pt x="14968" y="43391"/>
                      <a:pt x="14735" y="40399"/>
                    </a:cubicBezTo>
                    <a:cubicBezTo>
                      <a:pt x="14735" y="40399"/>
                      <a:pt x="14735" y="40399"/>
                      <a:pt x="15900" y="39800"/>
                    </a:cubicBezTo>
                    <a:cubicBezTo>
                      <a:pt x="15900" y="39800"/>
                      <a:pt x="15900" y="39800"/>
                      <a:pt x="16598" y="39201"/>
                    </a:cubicBezTo>
                    <a:cubicBezTo>
                      <a:pt x="16598" y="39201"/>
                      <a:pt x="16598" y="39201"/>
                      <a:pt x="14968" y="38304"/>
                    </a:cubicBezTo>
                    <a:cubicBezTo>
                      <a:pt x="14968" y="38304"/>
                      <a:pt x="14968" y="38304"/>
                      <a:pt x="14036" y="37406"/>
                    </a:cubicBezTo>
                    <a:cubicBezTo>
                      <a:pt x="14036" y="37406"/>
                      <a:pt x="14036" y="37406"/>
                      <a:pt x="12872" y="36209"/>
                    </a:cubicBezTo>
                    <a:cubicBezTo>
                      <a:pt x="12872" y="36209"/>
                      <a:pt x="12872" y="36209"/>
                      <a:pt x="12639" y="35610"/>
                    </a:cubicBezTo>
                    <a:cubicBezTo>
                      <a:pt x="12639" y="35610"/>
                      <a:pt x="12639" y="35610"/>
                      <a:pt x="13571" y="34713"/>
                    </a:cubicBezTo>
                    <a:cubicBezTo>
                      <a:pt x="13571" y="34713"/>
                      <a:pt x="13571" y="34713"/>
                      <a:pt x="14269" y="34713"/>
                    </a:cubicBezTo>
                    <a:cubicBezTo>
                      <a:pt x="14269" y="34713"/>
                      <a:pt x="14269" y="34713"/>
                      <a:pt x="15667" y="34413"/>
                    </a:cubicBezTo>
                    <a:cubicBezTo>
                      <a:pt x="15667" y="34413"/>
                      <a:pt x="15667" y="34413"/>
                      <a:pt x="17530" y="32917"/>
                    </a:cubicBezTo>
                    <a:cubicBezTo>
                      <a:pt x="17530" y="32917"/>
                      <a:pt x="17530" y="32917"/>
                      <a:pt x="17763" y="33516"/>
                    </a:cubicBezTo>
                    <a:cubicBezTo>
                      <a:pt x="17763" y="33516"/>
                      <a:pt x="17763" y="33516"/>
                      <a:pt x="18927" y="32917"/>
                    </a:cubicBezTo>
                    <a:cubicBezTo>
                      <a:pt x="18927" y="32917"/>
                      <a:pt x="18927" y="32917"/>
                      <a:pt x="18927" y="32618"/>
                    </a:cubicBezTo>
                    <a:cubicBezTo>
                      <a:pt x="18927" y="32618"/>
                      <a:pt x="18927" y="32618"/>
                      <a:pt x="19626" y="32319"/>
                    </a:cubicBezTo>
                    <a:cubicBezTo>
                      <a:pt x="19626" y="32319"/>
                      <a:pt x="19626" y="32319"/>
                      <a:pt x="21023" y="32019"/>
                    </a:cubicBezTo>
                    <a:cubicBezTo>
                      <a:pt x="21023" y="32019"/>
                      <a:pt x="21023" y="32019"/>
                      <a:pt x="22653" y="32019"/>
                    </a:cubicBezTo>
                    <a:cubicBezTo>
                      <a:pt x="22653" y="32019"/>
                      <a:pt x="22653" y="32019"/>
                      <a:pt x="23352" y="32618"/>
                    </a:cubicBezTo>
                    <a:cubicBezTo>
                      <a:pt x="23352" y="32618"/>
                      <a:pt x="23352" y="32618"/>
                      <a:pt x="22886" y="34114"/>
                    </a:cubicBezTo>
                    <a:cubicBezTo>
                      <a:pt x="22886" y="34114"/>
                      <a:pt x="22886" y="34114"/>
                      <a:pt x="22886" y="34713"/>
                    </a:cubicBezTo>
                    <a:cubicBezTo>
                      <a:pt x="22886" y="34713"/>
                      <a:pt x="22886" y="34713"/>
                      <a:pt x="23585" y="35311"/>
                    </a:cubicBezTo>
                    <a:cubicBezTo>
                      <a:pt x="23585" y="35311"/>
                      <a:pt x="23585" y="35311"/>
                      <a:pt x="24283" y="36209"/>
                    </a:cubicBezTo>
                    <a:cubicBezTo>
                      <a:pt x="24283" y="36209"/>
                      <a:pt x="24283" y="36209"/>
                      <a:pt x="25681" y="36209"/>
                    </a:cubicBezTo>
                    <a:cubicBezTo>
                      <a:pt x="25681" y="36209"/>
                      <a:pt x="25681" y="36209"/>
                      <a:pt x="27544" y="36808"/>
                    </a:cubicBezTo>
                    <a:cubicBezTo>
                      <a:pt x="27544" y="36808"/>
                      <a:pt x="27544" y="36808"/>
                      <a:pt x="28941" y="35910"/>
                    </a:cubicBezTo>
                    <a:cubicBezTo>
                      <a:pt x="28941" y="35910"/>
                      <a:pt x="28941" y="35910"/>
                      <a:pt x="29873" y="34713"/>
                    </a:cubicBezTo>
                    <a:cubicBezTo>
                      <a:pt x="29873" y="34713"/>
                      <a:pt x="29873" y="34713"/>
                      <a:pt x="31037" y="33815"/>
                    </a:cubicBezTo>
                    <a:cubicBezTo>
                      <a:pt x="31037" y="33815"/>
                      <a:pt x="30106" y="33216"/>
                      <a:pt x="29873" y="33216"/>
                    </a:cubicBezTo>
                    <a:cubicBezTo>
                      <a:pt x="29407" y="33216"/>
                      <a:pt x="28941" y="32618"/>
                      <a:pt x="28941" y="32618"/>
                    </a:cubicBezTo>
                    <a:cubicBezTo>
                      <a:pt x="28941" y="32618"/>
                      <a:pt x="28941" y="32618"/>
                      <a:pt x="28243" y="32019"/>
                    </a:cubicBezTo>
                    <a:cubicBezTo>
                      <a:pt x="28243" y="32019"/>
                      <a:pt x="28243" y="32019"/>
                      <a:pt x="28243" y="30822"/>
                    </a:cubicBezTo>
                    <a:cubicBezTo>
                      <a:pt x="28243" y="30822"/>
                      <a:pt x="28243" y="30822"/>
                      <a:pt x="28010" y="29326"/>
                    </a:cubicBezTo>
                    <a:cubicBezTo>
                      <a:pt x="28010" y="29326"/>
                      <a:pt x="28010" y="29326"/>
                      <a:pt x="24516" y="28129"/>
                    </a:cubicBezTo>
                    <a:cubicBezTo>
                      <a:pt x="24516" y="28129"/>
                      <a:pt x="24516" y="28129"/>
                      <a:pt x="24516" y="23640"/>
                    </a:cubicBezTo>
                    <a:cubicBezTo>
                      <a:pt x="24516" y="23640"/>
                      <a:pt x="24516" y="23640"/>
                      <a:pt x="22886" y="21546"/>
                    </a:cubicBezTo>
                    <a:cubicBezTo>
                      <a:pt x="22886" y="21546"/>
                      <a:pt x="22886" y="21546"/>
                      <a:pt x="19626" y="17057"/>
                    </a:cubicBezTo>
                    <a:cubicBezTo>
                      <a:pt x="19626" y="17057"/>
                      <a:pt x="19626" y="17057"/>
                      <a:pt x="20091" y="17057"/>
                    </a:cubicBezTo>
                    <a:cubicBezTo>
                      <a:pt x="20091" y="17057"/>
                      <a:pt x="20091" y="17057"/>
                      <a:pt x="20091" y="16159"/>
                    </a:cubicBezTo>
                    <a:cubicBezTo>
                      <a:pt x="20091" y="16159"/>
                      <a:pt x="20091" y="16159"/>
                      <a:pt x="21256" y="16159"/>
                    </a:cubicBezTo>
                    <a:cubicBezTo>
                      <a:pt x="21256" y="16159"/>
                      <a:pt x="21256" y="16159"/>
                      <a:pt x="21256" y="14962"/>
                    </a:cubicBezTo>
                    <a:cubicBezTo>
                      <a:pt x="21256" y="14962"/>
                      <a:pt x="21256" y="14962"/>
                      <a:pt x="21489" y="13466"/>
                    </a:cubicBezTo>
                    <a:cubicBezTo>
                      <a:pt x="21489" y="13466"/>
                      <a:pt x="21489" y="13466"/>
                      <a:pt x="22187" y="13466"/>
                    </a:cubicBezTo>
                    <a:cubicBezTo>
                      <a:pt x="22187" y="13466"/>
                      <a:pt x="22187" y="13466"/>
                      <a:pt x="22886" y="14064"/>
                    </a:cubicBezTo>
                    <a:cubicBezTo>
                      <a:pt x="22886" y="14064"/>
                      <a:pt x="22886" y="14064"/>
                      <a:pt x="24050" y="14064"/>
                    </a:cubicBezTo>
                    <a:cubicBezTo>
                      <a:pt x="24050" y="14064"/>
                      <a:pt x="24050" y="14064"/>
                      <a:pt x="24516" y="14064"/>
                    </a:cubicBezTo>
                    <a:cubicBezTo>
                      <a:pt x="24516" y="14064"/>
                      <a:pt x="24516" y="14064"/>
                      <a:pt x="25681" y="14064"/>
                    </a:cubicBezTo>
                    <a:cubicBezTo>
                      <a:pt x="25681" y="14064"/>
                      <a:pt x="25681" y="14064"/>
                      <a:pt x="27777" y="13166"/>
                    </a:cubicBezTo>
                    <a:cubicBezTo>
                      <a:pt x="27777" y="13166"/>
                      <a:pt x="27777" y="13166"/>
                      <a:pt x="28475" y="12269"/>
                    </a:cubicBezTo>
                    <a:cubicBezTo>
                      <a:pt x="28475" y="12269"/>
                      <a:pt x="28475" y="12269"/>
                      <a:pt x="29174" y="10773"/>
                    </a:cubicBezTo>
                    <a:cubicBezTo>
                      <a:pt x="29174" y="10773"/>
                      <a:pt x="29174" y="10773"/>
                      <a:pt x="29174" y="8379"/>
                    </a:cubicBezTo>
                    <a:cubicBezTo>
                      <a:pt x="29174" y="8379"/>
                      <a:pt x="29174" y="8379"/>
                      <a:pt x="29873" y="8379"/>
                    </a:cubicBezTo>
                    <a:cubicBezTo>
                      <a:pt x="29873" y="8379"/>
                      <a:pt x="29873" y="8379"/>
                      <a:pt x="30571" y="7481"/>
                    </a:cubicBezTo>
                    <a:cubicBezTo>
                      <a:pt x="30571" y="7481"/>
                      <a:pt x="30571" y="7481"/>
                      <a:pt x="31969" y="5984"/>
                    </a:cubicBezTo>
                    <a:cubicBezTo>
                      <a:pt x="31969" y="5984"/>
                      <a:pt x="31969" y="5984"/>
                      <a:pt x="34530" y="5386"/>
                    </a:cubicBezTo>
                    <a:cubicBezTo>
                      <a:pt x="34530" y="5386"/>
                      <a:pt x="34530" y="5386"/>
                      <a:pt x="35462" y="3890"/>
                    </a:cubicBezTo>
                    <a:cubicBezTo>
                      <a:pt x="35462" y="3890"/>
                      <a:pt x="35462" y="3890"/>
                      <a:pt x="36393" y="3291"/>
                    </a:cubicBezTo>
                    <a:cubicBezTo>
                      <a:pt x="36393" y="3291"/>
                      <a:pt x="36393" y="3291"/>
                      <a:pt x="37092" y="2393"/>
                    </a:cubicBezTo>
                    <a:cubicBezTo>
                      <a:pt x="37092" y="2393"/>
                      <a:pt x="37092" y="2393"/>
                      <a:pt x="40818" y="2693"/>
                    </a:cubicBezTo>
                    <a:cubicBezTo>
                      <a:pt x="40818" y="2693"/>
                      <a:pt x="40818" y="2693"/>
                      <a:pt x="41284" y="1197"/>
                    </a:cubicBezTo>
                    <a:cubicBezTo>
                      <a:pt x="41284" y="1197"/>
                      <a:pt x="41284" y="1197"/>
                      <a:pt x="43147" y="0"/>
                    </a:cubicBez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87" name="Shape 1437">
                <a:extLst>
                  <a:ext uri="{FF2B5EF4-FFF2-40B4-BE49-F238E27FC236}">
                    <a16:creationId xmlns:a16="http://schemas.microsoft.com/office/drawing/2014/main" id="{25D604A2-0BA7-A5AB-1A11-12BB05C080C1}"/>
                  </a:ext>
                </a:extLst>
              </p:cNvPr>
              <p:cNvSpPr/>
              <p:nvPr/>
            </p:nvSpPr>
            <p:spPr>
              <a:xfrm>
                <a:off x="7712101" y="3493165"/>
                <a:ext cx="814771" cy="517793"/>
              </a:xfrm>
              <a:custGeom>
                <a:avLst/>
                <a:gdLst/>
                <a:ahLst/>
                <a:cxnLst/>
                <a:rect l="0" t="0" r="0" b="0"/>
                <a:pathLst>
                  <a:path w="120000" h="120000" extrusionOk="0">
                    <a:moveTo>
                      <a:pt x="95419" y="71716"/>
                    </a:moveTo>
                    <a:cubicBezTo>
                      <a:pt x="96188" y="71716"/>
                      <a:pt x="96188" y="71716"/>
                      <a:pt x="96188" y="71716"/>
                    </a:cubicBezTo>
                    <a:cubicBezTo>
                      <a:pt x="97724" y="71716"/>
                      <a:pt x="97724" y="71716"/>
                      <a:pt x="97724" y="71716"/>
                    </a:cubicBezTo>
                    <a:cubicBezTo>
                      <a:pt x="100028" y="74100"/>
                      <a:pt x="100028" y="74100"/>
                      <a:pt x="100028" y="74100"/>
                    </a:cubicBezTo>
                    <a:cubicBezTo>
                      <a:pt x="101948" y="77080"/>
                      <a:pt x="101948" y="77080"/>
                      <a:pt x="101948" y="77080"/>
                    </a:cubicBezTo>
                    <a:cubicBezTo>
                      <a:pt x="101948" y="77080"/>
                      <a:pt x="103101" y="77677"/>
                      <a:pt x="103485" y="77677"/>
                    </a:cubicBezTo>
                    <a:cubicBezTo>
                      <a:pt x="103869" y="77677"/>
                      <a:pt x="104253" y="77677"/>
                      <a:pt x="104637" y="77677"/>
                    </a:cubicBezTo>
                    <a:cubicBezTo>
                      <a:pt x="105021" y="77677"/>
                      <a:pt x="106557" y="77677"/>
                      <a:pt x="106557" y="77677"/>
                    </a:cubicBezTo>
                    <a:cubicBezTo>
                      <a:pt x="110398" y="80061"/>
                      <a:pt x="110398" y="80061"/>
                      <a:pt x="110398" y="80061"/>
                    </a:cubicBezTo>
                    <a:cubicBezTo>
                      <a:pt x="112702" y="83042"/>
                      <a:pt x="112702" y="83042"/>
                      <a:pt x="112702" y="83042"/>
                    </a:cubicBezTo>
                    <a:cubicBezTo>
                      <a:pt x="112702" y="85426"/>
                      <a:pt x="112702" y="85426"/>
                      <a:pt x="112702" y="85426"/>
                    </a:cubicBezTo>
                    <a:cubicBezTo>
                      <a:pt x="113470" y="90791"/>
                      <a:pt x="113470" y="90791"/>
                      <a:pt x="113470" y="90791"/>
                    </a:cubicBezTo>
                    <a:cubicBezTo>
                      <a:pt x="114623" y="90791"/>
                      <a:pt x="114623" y="90791"/>
                      <a:pt x="114623" y="90791"/>
                    </a:cubicBezTo>
                    <a:cubicBezTo>
                      <a:pt x="115391" y="90791"/>
                      <a:pt x="115391" y="90791"/>
                      <a:pt x="115391" y="90791"/>
                    </a:cubicBezTo>
                    <a:cubicBezTo>
                      <a:pt x="115391" y="94367"/>
                      <a:pt x="115391" y="94367"/>
                      <a:pt x="115391" y="94367"/>
                    </a:cubicBezTo>
                    <a:cubicBezTo>
                      <a:pt x="116543" y="94367"/>
                      <a:pt x="116543" y="94367"/>
                      <a:pt x="116543" y="94367"/>
                    </a:cubicBezTo>
                    <a:cubicBezTo>
                      <a:pt x="118079" y="96752"/>
                      <a:pt x="118079" y="96752"/>
                      <a:pt x="118079" y="96752"/>
                    </a:cubicBezTo>
                    <a:cubicBezTo>
                      <a:pt x="120000" y="96752"/>
                      <a:pt x="120000" y="96752"/>
                      <a:pt x="120000" y="96752"/>
                    </a:cubicBezTo>
                    <a:cubicBezTo>
                      <a:pt x="118079" y="100924"/>
                      <a:pt x="118079" y="100924"/>
                      <a:pt x="118079" y="100924"/>
                    </a:cubicBezTo>
                    <a:cubicBezTo>
                      <a:pt x="116543" y="102117"/>
                      <a:pt x="116543" y="102117"/>
                      <a:pt x="116543" y="102117"/>
                    </a:cubicBezTo>
                    <a:cubicBezTo>
                      <a:pt x="114623" y="107482"/>
                      <a:pt x="114623" y="107482"/>
                      <a:pt x="114623" y="107482"/>
                    </a:cubicBezTo>
                    <a:cubicBezTo>
                      <a:pt x="112318" y="108674"/>
                      <a:pt x="112318" y="108674"/>
                      <a:pt x="112318" y="108674"/>
                    </a:cubicBezTo>
                    <a:cubicBezTo>
                      <a:pt x="107709" y="108674"/>
                      <a:pt x="107709" y="108674"/>
                      <a:pt x="107709" y="108674"/>
                    </a:cubicBezTo>
                    <a:cubicBezTo>
                      <a:pt x="106941" y="110462"/>
                      <a:pt x="106941" y="110462"/>
                      <a:pt x="106941" y="110462"/>
                    </a:cubicBezTo>
                    <a:cubicBezTo>
                      <a:pt x="103869" y="110462"/>
                      <a:pt x="103869" y="110462"/>
                      <a:pt x="103869" y="110462"/>
                    </a:cubicBezTo>
                    <a:cubicBezTo>
                      <a:pt x="103101" y="114635"/>
                      <a:pt x="103101" y="114635"/>
                      <a:pt x="103101" y="114635"/>
                    </a:cubicBezTo>
                    <a:cubicBezTo>
                      <a:pt x="102717" y="117615"/>
                      <a:pt x="102717" y="117615"/>
                      <a:pt x="102717" y="117615"/>
                    </a:cubicBezTo>
                    <a:cubicBezTo>
                      <a:pt x="101948" y="118808"/>
                      <a:pt x="101948" y="118808"/>
                      <a:pt x="101948" y="118808"/>
                    </a:cubicBezTo>
                    <a:cubicBezTo>
                      <a:pt x="101180" y="120000"/>
                      <a:pt x="101180" y="120000"/>
                      <a:pt x="101180" y="120000"/>
                    </a:cubicBezTo>
                    <a:cubicBezTo>
                      <a:pt x="100028" y="120000"/>
                      <a:pt x="100028" y="120000"/>
                      <a:pt x="100028" y="120000"/>
                    </a:cubicBezTo>
                    <a:cubicBezTo>
                      <a:pt x="98876" y="117019"/>
                      <a:pt x="98876" y="117019"/>
                      <a:pt x="98876" y="117019"/>
                    </a:cubicBezTo>
                    <a:cubicBezTo>
                      <a:pt x="96188" y="115231"/>
                      <a:pt x="96188" y="115231"/>
                      <a:pt x="96188" y="115231"/>
                    </a:cubicBezTo>
                    <a:cubicBezTo>
                      <a:pt x="94651" y="112846"/>
                      <a:pt x="94651" y="112846"/>
                      <a:pt x="94651" y="112846"/>
                    </a:cubicBezTo>
                    <a:cubicBezTo>
                      <a:pt x="94651" y="111654"/>
                      <a:pt x="94651" y="111654"/>
                      <a:pt x="94651" y="111654"/>
                    </a:cubicBezTo>
                    <a:cubicBezTo>
                      <a:pt x="94651" y="109866"/>
                      <a:pt x="94651" y="109866"/>
                      <a:pt x="94651" y="109866"/>
                    </a:cubicBezTo>
                    <a:cubicBezTo>
                      <a:pt x="94651" y="107482"/>
                      <a:pt x="94651" y="107482"/>
                      <a:pt x="94651" y="107482"/>
                    </a:cubicBezTo>
                    <a:cubicBezTo>
                      <a:pt x="94651" y="106289"/>
                      <a:pt x="94651" y="106289"/>
                      <a:pt x="94651" y="106289"/>
                    </a:cubicBezTo>
                    <a:cubicBezTo>
                      <a:pt x="94651" y="101521"/>
                      <a:pt x="94651" y="101521"/>
                      <a:pt x="94651" y="101521"/>
                    </a:cubicBezTo>
                    <a:cubicBezTo>
                      <a:pt x="94651" y="100328"/>
                      <a:pt x="94651" y="100328"/>
                      <a:pt x="94651" y="100328"/>
                    </a:cubicBezTo>
                    <a:cubicBezTo>
                      <a:pt x="94651" y="97348"/>
                      <a:pt x="94651" y="97348"/>
                      <a:pt x="94651" y="97348"/>
                    </a:cubicBezTo>
                    <a:cubicBezTo>
                      <a:pt x="92731" y="93175"/>
                      <a:pt x="92731" y="93175"/>
                      <a:pt x="92731" y="93175"/>
                    </a:cubicBezTo>
                    <a:cubicBezTo>
                      <a:pt x="91579" y="91387"/>
                      <a:pt x="91579" y="91387"/>
                      <a:pt x="91579" y="91387"/>
                    </a:cubicBezTo>
                    <a:cubicBezTo>
                      <a:pt x="91579" y="89598"/>
                      <a:pt x="91579" y="89598"/>
                      <a:pt x="91579" y="89598"/>
                    </a:cubicBezTo>
                    <a:cubicBezTo>
                      <a:pt x="91579" y="88406"/>
                      <a:pt x="91579" y="88406"/>
                      <a:pt x="91579" y="88406"/>
                    </a:cubicBezTo>
                    <a:cubicBezTo>
                      <a:pt x="92731" y="86022"/>
                      <a:pt x="92731" y="86022"/>
                      <a:pt x="92731" y="86022"/>
                    </a:cubicBezTo>
                    <a:cubicBezTo>
                      <a:pt x="94651" y="85426"/>
                      <a:pt x="94651" y="85426"/>
                      <a:pt x="94651" y="85426"/>
                    </a:cubicBezTo>
                    <a:cubicBezTo>
                      <a:pt x="96188" y="83042"/>
                      <a:pt x="96188" y="83042"/>
                      <a:pt x="96188" y="83042"/>
                    </a:cubicBezTo>
                    <a:lnTo>
                      <a:pt x="96188" y="80061"/>
                    </a:lnTo>
                    <a:cubicBezTo>
                      <a:pt x="95419" y="74696"/>
                      <a:pt x="95419" y="74696"/>
                      <a:pt x="95419" y="74696"/>
                    </a:cubicBezTo>
                    <a:cubicBezTo>
                      <a:pt x="95419" y="73504"/>
                      <a:pt x="95419" y="73504"/>
                      <a:pt x="95419" y="73504"/>
                    </a:cubicBezTo>
                    <a:cubicBezTo>
                      <a:pt x="95419" y="71716"/>
                      <a:pt x="95419" y="71716"/>
                      <a:pt x="95419" y="71716"/>
                    </a:cubicBezTo>
                    <a:close/>
                    <a:moveTo>
                      <a:pt x="70375" y="46863"/>
                    </a:moveTo>
                    <a:lnTo>
                      <a:pt x="71729" y="46863"/>
                    </a:lnTo>
                    <a:lnTo>
                      <a:pt x="72631" y="46863"/>
                    </a:lnTo>
                    <a:lnTo>
                      <a:pt x="73533" y="48283"/>
                    </a:lnTo>
                    <a:lnTo>
                      <a:pt x="74435" y="50413"/>
                    </a:lnTo>
                    <a:lnTo>
                      <a:pt x="74435" y="52544"/>
                    </a:lnTo>
                    <a:lnTo>
                      <a:pt x="72631" y="53964"/>
                    </a:lnTo>
                    <a:lnTo>
                      <a:pt x="71729" y="52544"/>
                    </a:lnTo>
                    <a:lnTo>
                      <a:pt x="71729" y="50413"/>
                    </a:lnTo>
                    <a:lnTo>
                      <a:pt x="70375" y="48993"/>
                    </a:lnTo>
                    <a:lnTo>
                      <a:pt x="70375" y="48283"/>
                    </a:lnTo>
                    <a:close/>
                    <a:moveTo>
                      <a:pt x="78947" y="43313"/>
                    </a:moveTo>
                    <a:lnTo>
                      <a:pt x="80300" y="43313"/>
                    </a:lnTo>
                    <a:lnTo>
                      <a:pt x="81654" y="45443"/>
                    </a:lnTo>
                    <a:lnTo>
                      <a:pt x="82556" y="46863"/>
                    </a:lnTo>
                    <a:lnTo>
                      <a:pt x="84361" y="48283"/>
                    </a:lnTo>
                    <a:lnTo>
                      <a:pt x="84361" y="46863"/>
                    </a:lnTo>
                    <a:lnTo>
                      <a:pt x="86616" y="46863"/>
                    </a:lnTo>
                    <a:lnTo>
                      <a:pt x="87969" y="46863"/>
                    </a:lnTo>
                    <a:lnTo>
                      <a:pt x="89774" y="48994"/>
                    </a:lnTo>
                    <a:lnTo>
                      <a:pt x="92932" y="52544"/>
                    </a:lnTo>
                    <a:lnTo>
                      <a:pt x="92932" y="56094"/>
                    </a:lnTo>
                    <a:lnTo>
                      <a:pt x="91578" y="58224"/>
                    </a:lnTo>
                    <a:lnTo>
                      <a:pt x="90225" y="58224"/>
                    </a:lnTo>
                    <a:lnTo>
                      <a:pt x="88872" y="58224"/>
                    </a:lnTo>
                    <a:lnTo>
                      <a:pt x="88872" y="58934"/>
                    </a:lnTo>
                    <a:lnTo>
                      <a:pt x="85714" y="58934"/>
                    </a:lnTo>
                    <a:lnTo>
                      <a:pt x="84361" y="58934"/>
                    </a:lnTo>
                    <a:lnTo>
                      <a:pt x="83909" y="58934"/>
                    </a:lnTo>
                    <a:lnTo>
                      <a:pt x="83007" y="56804"/>
                    </a:lnTo>
                    <a:lnTo>
                      <a:pt x="82556" y="53964"/>
                    </a:lnTo>
                    <a:lnTo>
                      <a:pt x="83007" y="51124"/>
                    </a:lnTo>
                    <a:lnTo>
                      <a:pt x="80751" y="51124"/>
                    </a:lnTo>
                    <a:lnTo>
                      <a:pt x="78947" y="50413"/>
                    </a:lnTo>
                    <a:lnTo>
                      <a:pt x="78947" y="48283"/>
                    </a:lnTo>
                    <a:lnTo>
                      <a:pt x="78947" y="46863"/>
                    </a:lnTo>
                    <a:lnTo>
                      <a:pt x="78947" y="44733"/>
                    </a:lnTo>
                    <a:close/>
                    <a:moveTo>
                      <a:pt x="65864" y="37633"/>
                    </a:moveTo>
                    <a:lnTo>
                      <a:pt x="66766" y="37633"/>
                    </a:lnTo>
                    <a:lnTo>
                      <a:pt x="69473" y="37633"/>
                    </a:lnTo>
                    <a:lnTo>
                      <a:pt x="71728" y="37633"/>
                    </a:lnTo>
                    <a:lnTo>
                      <a:pt x="72179" y="40473"/>
                    </a:lnTo>
                    <a:lnTo>
                      <a:pt x="77142" y="40473"/>
                    </a:lnTo>
                    <a:lnTo>
                      <a:pt x="74886" y="42603"/>
                    </a:lnTo>
                    <a:lnTo>
                      <a:pt x="74435" y="43313"/>
                    </a:lnTo>
                    <a:lnTo>
                      <a:pt x="74435" y="41893"/>
                    </a:lnTo>
                    <a:lnTo>
                      <a:pt x="73082" y="41893"/>
                    </a:lnTo>
                    <a:lnTo>
                      <a:pt x="72179" y="41893"/>
                    </a:lnTo>
                    <a:lnTo>
                      <a:pt x="70826" y="41893"/>
                    </a:lnTo>
                    <a:lnTo>
                      <a:pt x="69924" y="41893"/>
                    </a:lnTo>
                    <a:lnTo>
                      <a:pt x="69022" y="41893"/>
                    </a:lnTo>
                    <a:lnTo>
                      <a:pt x="67668" y="41893"/>
                    </a:lnTo>
                    <a:lnTo>
                      <a:pt x="65864" y="41183"/>
                    </a:lnTo>
                    <a:lnTo>
                      <a:pt x="65864" y="40473"/>
                    </a:lnTo>
                    <a:lnTo>
                      <a:pt x="65864" y="39053"/>
                    </a:lnTo>
                    <a:close/>
                    <a:moveTo>
                      <a:pt x="47819" y="20591"/>
                    </a:moveTo>
                    <a:lnTo>
                      <a:pt x="49623" y="20591"/>
                    </a:lnTo>
                    <a:lnTo>
                      <a:pt x="50526" y="20591"/>
                    </a:lnTo>
                    <a:lnTo>
                      <a:pt x="51428" y="21301"/>
                    </a:lnTo>
                    <a:lnTo>
                      <a:pt x="51879" y="22721"/>
                    </a:lnTo>
                    <a:lnTo>
                      <a:pt x="53232" y="26272"/>
                    </a:lnTo>
                    <a:lnTo>
                      <a:pt x="54586" y="26272"/>
                    </a:lnTo>
                    <a:lnTo>
                      <a:pt x="55488" y="29822"/>
                    </a:lnTo>
                    <a:lnTo>
                      <a:pt x="55488" y="32662"/>
                    </a:lnTo>
                    <a:lnTo>
                      <a:pt x="55488" y="34793"/>
                    </a:lnTo>
                    <a:lnTo>
                      <a:pt x="54135" y="34793"/>
                    </a:lnTo>
                    <a:lnTo>
                      <a:pt x="52781" y="32662"/>
                    </a:lnTo>
                    <a:lnTo>
                      <a:pt x="51879" y="31242"/>
                    </a:lnTo>
                    <a:lnTo>
                      <a:pt x="49623" y="32662"/>
                    </a:lnTo>
                    <a:lnTo>
                      <a:pt x="47819" y="33372"/>
                    </a:lnTo>
                    <a:lnTo>
                      <a:pt x="46466" y="31952"/>
                    </a:lnTo>
                    <a:lnTo>
                      <a:pt x="45563" y="29822"/>
                    </a:lnTo>
                    <a:lnTo>
                      <a:pt x="43308" y="27692"/>
                    </a:lnTo>
                    <a:lnTo>
                      <a:pt x="43308" y="25562"/>
                    </a:lnTo>
                    <a:lnTo>
                      <a:pt x="43308" y="22721"/>
                    </a:lnTo>
                    <a:lnTo>
                      <a:pt x="44661" y="22721"/>
                    </a:lnTo>
                    <a:lnTo>
                      <a:pt x="46014" y="22721"/>
                    </a:lnTo>
                    <a:lnTo>
                      <a:pt x="46014" y="21301"/>
                    </a:lnTo>
                    <a:close/>
                    <a:moveTo>
                      <a:pt x="3157" y="6390"/>
                    </a:moveTo>
                    <a:lnTo>
                      <a:pt x="3157" y="8520"/>
                    </a:lnTo>
                    <a:lnTo>
                      <a:pt x="3157" y="9941"/>
                    </a:lnTo>
                    <a:lnTo>
                      <a:pt x="2255" y="11361"/>
                    </a:lnTo>
                    <a:lnTo>
                      <a:pt x="1804" y="12781"/>
                    </a:lnTo>
                    <a:lnTo>
                      <a:pt x="1804" y="15621"/>
                    </a:lnTo>
                    <a:lnTo>
                      <a:pt x="0" y="14201"/>
                    </a:lnTo>
                    <a:lnTo>
                      <a:pt x="0" y="12781"/>
                    </a:lnTo>
                    <a:lnTo>
                      <a:pt x="0" y="11361"/>
                    </a:lnTo>
                    <a:lnTo>
                      <a:pt x="1804" y="8520"/>
                    </a:lnTo>
                    <a:close/>
                    <a:moveTo>
                      <a:pt x="14887" y="0"/>
                    </a:moveTo>
                    <a:lnTo>
                      <a:pt x="16240" y="0"/>
                    </a:lnTo>
                    <a:lnTo>
                      <a:pt x="19849" y="0"/>
                    </a:lnTo>
                    <a:lnTo>
                      <a:pt x="21202" y="0"/>
                    </a:lnTo>
                    <a:lnTo>
                      <a:pt x="22556" y="3550"/>
                    </a:lnTo>
                    <a:lnTo>
                      <a:pt x="22556" y="4260"/>
                    </a:lnTo>
                    <a:lnTo>
                      <a:pt x="22556" y="6390"/>
                    </a:lnTo>
                    <a:lnTo>
                      <a:pt x="22105" y="8520"/>
                    </a:lnTo>
                    <a:lnTo>
                      <a:pt x="22105" y="9230"/>
                    </a:lnTo>
                    <a:lnTo>
                      <a:pt x="20751" y="11360"/>
                    </a:lnTo>
                    <a:lnTo>
                      <a:pt x="19849" y="11360"/>
                    </a:lnTo>
                    <a:lnTo>
                      <a:pt x="18496" y="11360"/>
                    </a:lnTo>
                    <a:lnTo>
                      <a:pt x="17593" y="11360"/>
                    </a:lnTo>
                    <a:lnTo>
                      <a:pt x="15338" y="9230"/>
                    </a:lnTo>
                    <a:lnTo>
                      <a:pt x="14887" y="9230"/>
                    </a:lnTo>
                    <a:lnTo>
                      <a:pt x="12631" y="6390"/>
                    </a:lnTo>
                    <a:lnTo>
                      <a:pt x="12631" y="2840"/>
                    </a:lnTo>
                    <a:lnTo>
                      <a:pt x="12631" y="1420"/>
                    </a:ln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sp>
          <p:nvSpPr>
            <p:cNvPr id="84" name="Freeform: Shape 83">
              <a:extLst>
                <a:ext uri="{FF2B5EF4-FFF2-40B4-BE49-F238E27FC236}">
                  <a16:creationId xmlns:a16="http://schemas.microsoft.com/office/drawing/2014/main" id="{2EAD5D1C-53CF-33AF-7BDE-2D3F233C6C41}"/>
                </a:ext>
              </a:extLst>
            </p:cNvPr>
            <p:cNvSpPr/>
            <p:nvPr/>
          </p:nvSpPr>
          <p:spPr>
            <a:xfrm>
              <a:off x="1885613" y="2226008"/>
              <a:ext cx="1889909" cy="1430803"/>
            </a:xfrm>
            <a:custGeom>
              <a:avLst/>
              <a:gdLst>
                <a:gd name="csX0" fmla="*/ 1384498 w 1889909"/>
                <a:gd name="csY0" fmla="*/ 799654 h 1430803"/>
                <a:gd name="csX1" fmla="*/ 1372248 w 1889909"/>
                <a:gd name="csY1" fmla="*/ 814978 h 1430803"/>
                <a:gd name="csX2" fmla="*/ 1366122 w 1889909"/>
                <a:gd name="csY2" fmla="*/ 839483 h 1430803"/>
                <a:gd name="csX3" fmla="*/ 1366122 w 1889909"/>
                <a:gd name="csY3" fmla="*/ 839490 h 1430803"/>
                <a:gd name="csX4" fmla="*/ 1372250 w 1889909"/>
                <a:gd name="csY4" fmla="*/ 814982 h 1430803"/>
                <a:gd name="csX5" fmla="*/ 1384501 w 1889909"/>
                <a:gd name="csY5" fmla="*/ 799662 h 1430803"/>
                <a:gd name="csX6" fmla="*/ 1366954 w 1889909"/>
                <a:gd name="csY6" fmla="*/ 724727 h 1430803"/>
                <a:gd name="csX7" fmla="*/ 1369179 w 1889909"/>
                <a:gd name="csY7" fmla="*/ 729186 h 1430803"/>
                <a:gd name="csX8" fmla="*/ 1369179 w 1889909"/>
                <a:gd name="csY8" fmla="*/ 747565 h 1430803"/>
                <a:gd name="csX9" fmla="*/ 1372248 w 1889909"/>
                <a:gd name="csY9" fmla="*/ 756766 h 1430803"/>
                <a:gd name="csX10" fmla="*/ 1378375 w 1889909"/>
                <a:gd name="csY10" fmla="*/ 781271 h 1430803"/>
                <a:gd name="csX11" fmla="*/ 1378991 w 1889909"/>
                <a:gd name="csY11" fmla="*/ 783120 h 1430803"/>
                <a:gd name="csX12" fmla="*/ 1378378 w 1889909"/>
                <a:gd name="csY12" fmla="*/ 781279 h 1430803"/>
                <a:gd name="csX13" fmla="*/ 1372250 w 1889909"/>
                <a:gd name="csY13" fmla="*/ 756767 h 1430803"/>
                <a:gd name="csX14" fmla="*/ 1369189 w 1889909"/>
                <a:gd name="csY14" fmla="*/ 747576 h 1430803"/>
                <a:gd name="csX15" fmla="*/ 1369189 w 1889909"/>
                <a:gd name="csY15" fmla="*/ 729193 h 1430803"/>
                <a:gd name="csX16" fmla="*/ 1353869 w 1889909"/>
                <a:gd name="csY16" fmla="*/ 689362 h 1430803"/>
                <a:gd name="csX17" fmla="*/ 1353869 w 1889909"/>
                <a:gd name="csY17" fmla="*/ 695491 h 1430803"/>
                <a:gd name="csX18" fmla="*/ 1361384 w 1889909"/>
                <a:gd name="csY18" fmla="*/ 712398 h 1430803"/>
                <a:gd name="csX19" fmla="*/ 1353872 w 1889909"/>
                <a:gd name="csY19" fmla="*/ 695489 h 1430803"/>
                <a:gd name="csX20" fmla="*/ 1353872 w 1889909"/>
                <a:gd name="csY20" fmla="*/ 689364 h 1430803"/>
                <a:gd name="csX21" fmla="*/ 1332421 w 1889909"/>
                <a:gd name="csY21" fmla="*/ 465702 h 1430803"/>
                <a:gd name="csX22" fmla="*/ 1332421 w 1889909"/>
                <a:gd name="csY22" fmla="*/ 670974 h 1430803"/>
                <a:gd name="csX23" fmla="*/ 1336916 w 1889909"/>
                <a:gd name="csY23" fmla="*/ 674826 h 1430803"/>
                <a:gd name="csX24" fmla="*/ 1332432 w 1889909"/>
                <a:gd name="csY24" fmla="*/ 670981 h 1430803"/>
                <a:gd name="csX25" fmla="*/ 1332432 w 1889909"/>
                <a:gd name="csY25" fmla="*/ 536173 h 1430803"/>
                <a:gd name="csX26" fmla="*/ 1332428 w 1889909"/>
                <a:gd name="csY26" fmla="*/ 536173 h 1430803"/>
                <a:gd name="csX27" fmla="*/ 1332428 w 1889909"/>
                <a:gd name="csY27" fmla="*/ 465703 h 1430803"/>
                <a:gd name="csX28" fmla="*/ 1282485 w 1889909"/>
                <a:gd name="csY28" fmla="*/ 461704 h 1430803"/>
                <a:gd name="csX29" fmla="*/ 1283420 w 1889909"/>
                <a:gd name="csY29" fmla="*/ 462638 h 1430803"/>
                <a:gd name="csX30" fmla="*/ 1283424 w 1889909"/>
                <a:gd name="csY30" fmla="*/ 462332 h 1430803"/>
                <a:gd name="csX31" fmla="*/ 1282916 w 1889909"/>
                <a:gd name="csY31" fmla="*/ 461992 h 1430803"/>
                <a:gd name="csX32" fmla="*/ 1078659 w 1889909"/>
                <a:gd name="csY32" fmla="*/ 438826 h 1430803"/>
                <a:gd name="csX33" fmla="*/ 1084318 w 1889909"/>
                <a:gd name="csY33" fmla="*/ 447316 h 1430803"/>
                <a:gd name="csX34" fmla="*/ 1089987 w 1889909"/>
                <a:gd name="csY34" fmla="*/ 445899 h 1430803"/>
                <a:gd name="csX35" fmla="*/ 1084266 w 1889909"/>
                <a:gd name="csY35" fmla="*/ 447047 h 1430803"/>
                <a:gd name="csX36" fmla="*/ 1079080 w 1889909"/>
                <a:gd name="csY36" fmla="*/ 439248 h 1430803"/>
                <a:gd name="csX37" fmla="*/ 1144217 w 1889909"/>
                <a:gd name="csY37" fmla="*/ 429608 h 1430803"/>
                <a:gd name="csX38" fmla="*/ 1138706 w 1889909"/>
                <a:gd name="csY38" fmla="*/ 431452 h 1430803"/>
                <a:gd name="csX39" fmla="*/ 1138483 w 1889909"/>
                <a:gd name="csY39" fmla="*/ 431340 h 1430803"/>
                <a:gd name="csX40" fmla="*/ 1139456 w 1889909"/>
                <a:gd name="csY40" fmla="*/ 431989 h 1430803"/>
                <a:gd name="csX41" fmla="*/ 1016105 w 1889909"/>
                <a:gd name="csY41" fmla="*/ 427509 h 1430803"/>
                <a:gd name="csX42" fmla="*/ 1015885 w 1889909"/>
                <a:gd name="csY42" fmla="*/ 427876 h 1430803"/>
                <a:gd name="csX43" fmla="*/ 1009306 w 1889909"/>
                <a:gd name="csY43" fmla="*/ 438874 h 1430803"/>
                <a:gd name="csX44" fmla="*/ 1010801 w 1889909"/>
                <a:gd name="csY44" fmla="*/ 438126 h 1430803"/>
                <a:gd name="csX45" fmla="*/ 975976 w 1889909"/>
                <a:gd name="csY45" fmla="*/ 427455 h 1430803"/>
                <a:gd name="csX46" fmla="*/ 977112 w 1889909"/>
                <a:gd name="csY46" fmla="*/ 431989 h 1430803"/>
                <a:gd name="csX47" fmla="*/ 977955 w 1889909"/>
                <a:gd name="csY47" fmla="*/ 431427 h 1430803"/>
                <a:gd name="csX48" fmla="*/ 977320 w 1889909"/>
                <a:gd name="csY48" fmla="*/ 430153 h 1430803"/>
                <a:gd name="csX49" fmla="*/ 1222579 w 1889909"/>
                <a:gd name="csY49" fmla="*/ 427166 h 1430803"/>
                <a:gd name="csX50" fmla="*/ 1231341 w 1889909"/>
                <a:gd name="csY50" fmla="*/ 438126 h 1430803"/>
                <a:gd name="csX51" fmla="*/ 1249720 w 1889909"/>
                <a:gd name="csY51" fmla="*/ 450379 h 1430803"/>
                <a:gd name="csX52" fmla="*/ 1265042 w 1889909"/>
                <a:gd name="csY52" fmla="*/ 450379 h 1430803"/>
                <a:gd name="csX53" fmla="*/ 1270054 w 1889909"/>
                <a:gd name="csY53" fmla="*/ 452888 h 1430803"/>
                <a:gd name="csX54" fmla="*/ 1265741 w 1889909"/>
                <a:gd name="csY54" fmla="*/ 449646 h 1430803"/>
                <a:gd name="csX55" fmla="*/ 1250183 w 1889909"/>
                <a:gd name="csY55" fmla="*/ 449646 h 1430803"/>
                <a:gd name="csX56" fmla="*/ 1232037 w 1889909"/>
                <a:gd name="csY56" fmla="*/ 436649 h 1430803"/>
                <a:gd name="csX57" fmla="*/ 1230417 w 1889909"/>
                <a:gd name="csY57" fmla="*/ 435025 h 1430803"/>
                <a:gd name="csX58" fmla="*/ 1117303 w 1889909"/>
                <a:gd name="csY58" fmla="*/ 426920 h 1430803"/>
                <a:gd name="csX59" fmla="*/ 1116997 w 1889909"/>
                <a:gd name="csY59" fmla="*/ 427227 h 1430803"/>
                <a:gd name="csX60" fmla="*/ 1110188 w 1889909"/>
                <a:gd name="csY60" fmla="*/ 434051 h 1430803"/>
                <a:gd name="csX61" fmla="*/ 1108568 w 1889909"/>
                <a:gd name="csY61" fmla="*/ 435350 h 1430803"/>
                <a:gd name="csX62" fmla="*/ 1100131 w 1889909"/>
                <a:gd name="csY62" fmla="*/ 442116 h 1430803"/>
                <a:gd name="csX63" fmla="*/ 1111881 w 1889909"/>
                <a:gd name="csY63" fmla="*/ 435063 h 1430803"/>
                <a:gd name="csX64" fmla="*/ 1034583 w 1889909"/>
                <a:gd name="csY64" fmla="*/ 426042 h 1430803"/>
                <a:gd name="csX65" fmla="*/ 1044491 w 1889909"/>
                <a:gd name="csY65" fmla="*/ 431989 h 1430803"/>
                <a:gd name="csX66" fmla="*/ 1068807 w 1889909"/>
                <a:gd name="csY66" fmla="*/ 428949 h 1430803"/>
                <a:gd name="csX67" fmla="*/ 1068708 w 1889909"/>
                <a:gd name="csY67" fmla="*/ 428850 h 1430803"/>
                <a:gd name="csX68" fmla="*/ 1045376 w 1889909"/>
                <a:gd name="csY68" fmla="*/ 431452 h 1430803"/>
                <a:gd name="csX69" fmla="*/ 1043431 w 1889909"/>
                <a:gd name="csY69" fmla="*/ 430477 h 1430803"/>
                <a:gd name="csX70" fmla="*/ 1203518 w 1889909"/>
                <a:gd name="csY70" fmla="*/ 418456 h 1430803"/>
                <a:gd name="csX71" fmla="*/ 1193675 w 1889909"/>
                <a:gd name="csY71" fmla="*/ 421745 h 1430803"/>
                <a:gd name="csX72" fmla="*/ 1187533 w 1889909"/>
                <a:gd name="csY72" fmla="*/ 423797 h 1430803"/>
                <a:gd name="csX73" fmla="*/ 1203778 w 1889909"/>
                <a:gd name="csY73" fmla="*/ 419736 h 1430803"/>
                <a:gd name="csX74" fmla="*/ 1212682 w 1889909"/>
                <a:gd name="csY74" fmla="*/ 421517 h 1430803"/>
                <a:gd name="csX75" fmla="*/ 943637 w 1889909"/>
                <a:gd name="csY75" fmla="*/ 416333 h 1430803"/>
                <a:gd name="csX76" fmla="*/ 942973 w 1889909"/>
                <a:gd name="csY76" fmla="*/ 416832 h 1430803"/>
                <a:gd name="csX77" fmla="*/ 941408 w 1889909"/>
                <a:gd name="csY77" fmla="*/ 418009 h 1430803"/>
                <a:gd name="csX78" fmla="*/ 943411 w 1889909"/>
                <a:gd name="csY78" fmla="*/ 416673 h 1430803"/>
                <a:gd name="csX79" fmla="*/ 879458 w 1889909"/>
                <a:gd name="csY79" fmla="*/ 384668 h 1430803"/>
                <a:gd name="csX80" fmla="*/ 878161 w 1889909"/>
                <a:gd name="csY80" fmla="*/ 385642 h 1430803"/>
                <a:gd name="csX81" fmla="*/ 869723 w 1889909"/>
                <a:gd name="csY81" fmla="*/ 391985 h 1430803"/>
                <a:gd name="csX82" fmla="*/ 869905 w 1889909"/>
                <a:gd name="csY82" fmla="*/ 392167 h 1430803"/>
                <a:gd name="csX83" fmla="*/ 879089 w 1889909"/>
                <a:gd name="csY83" fmla="*/ 386041 h 1430803"/>
                <a:gd name="csX84" fmla="*/ 891786 w 1889909"/>
                <a:gd name="csY84" fmla="*/ 386041 h 1430803"/>
                <a:gd name="csX85" fmla="*/ 856118 w 1889909"/>
                <a:gd name="csY85" fmla="*/ 382069 h 1430803"/>
                <a:gd name="csX86" fmla="*/ 840568 w 1889909"/>
                <a:gd name="csY86" fmla="*/ 384668 h 1430803"/>
                <a:gd name="csX87" fmla="*/ 838482 w 1889909"/>
                <a:gd name="csY87" fmla="*/ 383473 h 1430803"/>
                <a:gd name="csX88" fmla="*/ 842331 w 1889909"/>
                <a:gd name="csY88" fmla="*/ 386041 h 1430803"/>
                <a:gd name="csX89" fmla="*/ 857652 w 1889909"/>
                <a:gd name="csY89" fmla="*/ 382978 h 1430803"/>
                <a:gd name="csX90" fmla="*/ 859621 w 1889909"/>
                <a:gd name="csY90" fmla="*/ 382978 h 1430803"/>
                <a:gd name="csX91" fmla="*/ 858715 w 1889909"/>
                <a:gd name="csY91" fmla="*/ 382069 h 1430803"/>
                <a:gd name="csX92" fmla="*/ 856118 w 1889909"/>
                <a:gd name="csY92" fmla="*/ 382069 h 1430803"/>
                <a:gd name="csX93" fmla="*/ 765384 w 1889909"/>
                <a:gd name="csY93" fmla="*/ 345679 h 1430803"/>
                <a:gd name="csX94" fmla="*/ 755012 w 1889909"/>
                <a:gd name="csY94" fmla="*/ 348281 h 1430803"/>
                <a:gd name="csX95" fmla="*/ 747237 w 1889909"/>
                <a:gd name="csY95" fmla="*/ 348281 h 1430803"/>
                <a:gd name="csX96" fmla="*/ 746264 w 1889909"/>
                <a:gd name="csY96" fmla="*/ 347306 h 1430803"/>
                <a:gd name="csX97" fmla="*/ 745669 w 1889909"/>
                <a:gd name="csY97" fmla="*/ 346710 h 1430803"/>
                <a:gd name="csX98" fmla="*/ 747377 w 1889909"/>
                <a:gd name="csY98" fmla="*/ 349271 h 1430803"/>
                <a:gd name="csX99" fmla="*/ 756572 w 1889909"/>
                <a:gd name="csY99" fmla="*/ 349271 h 1430803"/>
                <a:gd name="csX100" fmla="*/ 765756 w 1889909"/>
                <a:gd name="csY100" fmla="*/ 346208 h 1430803"/>
                <a:gd name="csX101" fmla="*/ 774952 w 1889909"/>
                <a:gd name="csY101" fmla="*/ 349271 h 1430803"/>
                <a:gd name="csX102" fmla="*/ 781078 w 1889909"/>
                <a:gd name="csY102" fmla="*/ 346208 h 1430803"/>
                <a:gd name="csX103" fmla="*/ 791483 w 1889909"/>
                <a:gd name="csY103" fmla="*/ 351410 h 1430803"/>
                <a:gd name="csX104" fmla="*/ 791306 w 1889909"/>
                <a:gd name="csY104" fmla="*/ 350879 h 1430803"/>
                <a:gd name="csX105" fmla="*/ 780942 w 1889909"/>
                <a:gd name="csY105" fmla="*/ 345679 h 1430803"/>
                <a:gd name="csX106" fmla="*/ 773159 w 1889909"/>
                <a:gd name="csY106" fmla="*/ 348281 h 1430803"/>
                <a:gd name="csX107" fmla="*/ 765384 w 1889909"/>
                <a:gd name="csY107" fmla="*/ 345679 h 1430803"/>
                <a:gd name="csX108" fmla="*/ 1286466 w 1889909"/>
                <a:gd name="csY108" fmla="*/ 229693 h 1430803"/>
                <a:gd name="csX109" fmla="*/ 1286437 w 1889909"/>
                <a:gd name="csY109" fmla="*/ 232374 h 1430803"/>
                <a:gd name="csX110" fmla="*/ 1286378 w 1889909"/>
                <a:gd name="csY110" fmla="*/ 237639 h 1430803"/>
                <a:gd name="csX111" fmla="*/ 1286482 w 1889909"/>
                <a:gd name="csY111" fmla="*/ 229787 h 1430803"/>
                <a:gd name="csX112" fmla="*/ 436131 w 1889909"/>
                <a:gd name="csY112" fmla="*/ 0 h 1430803"/>
                <a:gd name="csX113" fmla="*/ 879458 w 1889909"/>
                <a:gd name="csY113" fmla="*/ 23390 h 1430803"/>
                <a:gd name="csX114" fmla="*/ 1265741 w 1889909"/>
                <a:gd name="csY114" fmla="*/ 31186 h 1430803"/>
                <a:gd name="csX115" fmla="*/ 1265741 w 1889909"/>
                <a:gd name="csY115" fmla="*/ 96164 h 1430803"/>
                <a:gd name="csX116" fmla="*/ 1266030 w 1889909"/>
                <a:gd name="csY116" fmla="*/ 98015 h 1430803"/>
                <a:gd name="csX117" fmla="*/ 1715306 w 1889909"/>
                <a:gd name="csY117" fmla="*/ 85787 h 1430803"/>
                <a:gd name="csX118" fmla="*/ 1718372 w 1889909"/>
                <a:gd name="csY118" fmla="*/ 101104 h 1430803"/>
                <a:gd name="csX119" fmla="*/ 1687742 w 1889909"/>
                <a:gd name="csY119" fmla="*/ 147062 h 1430803"/>
                <a:gd name="csX120" fmla="*/ 1764318 w 1889909"/>
                <a:gd name="csY120" fmla="*/ 144000 h 1430803"/>
                <a:gd name="csX121" fmla="*/ 1764318 w 1889909"/>
                <a:gd name="csY121" fmla="*/ 153191 h 1430803"/>
                <a:gd name="csX122" fmla="*/ 1761252 w 1889909"/>
                <a:gd name="csY122" fmla="*/ 159317 h 1430803"/>
                <a:gd name="csX123" fmla="*/ 1758190 w 1889909"/>
                <a:gd name="csY123" fmla="*/ 165446 h 1430803"/>
                <a:gd name="csX124" fmla="*/ 1755127 w 1889909"/>
                <a:gd name="csY124" fmla="*/ 171575 h 1430803"/>
                <a:gd name="csX125" fmla="*/ 1745937 w 1889909"/>
                <a:gd name="csY125" fmla="*/ 174637 h 1430803"/>
                <a:gd name="csX126" fmla="*/ 1745937 w 1889909"/>
                <a:gd name="csY126" fmla="*/ 186891 h 1430803"/>
                <a:gd name="csX127" fmla="*/ 1742874 w 1889909"/>
                <a:gd name="csY127" fmla="*/ 193020 h 1430803"/>
                <a:gd name="csX128" fmla="*/ 1742874 w 1889909"/>
                <a:gd name="csY128" fmla="*/ 199149 h 1430803"/>
                <a:gd name="csX129" fmla="*/ 1733688 w 1889909"/>
                <a:gd name="csY129" fmla="*/ 205275 h 1430803"/>
                <a:gd name="csX130" fmla="*/ 1724497 w 1889909"/>
                <a:gd name="csY130" fmla="*/ 217533 h 1430803"/>
                <a:gd name="csX131" fmla="*/ 1724497 w 1889909"/>
                <a:gd name="csY131" fmla="*/ 232850 h 1430803"/>
                <a:gd name="csX132" fmla="*/ 1724497 w 1889909"/>
                <a:gd name="csY132" fmla="*/ 251233 h 1430803"/>
                <a:gd name="csX133" fmla="*/ 1718372 w 1889909"/>
                <a:gd name="csY133" fmla="*/ 263487 h 1430803"/>
                <a:gd name="csX134" fmla="*/ 1712244 w 1889909"/>
                <a:gd name="csY134" fmla="*/ 269616 h 1430803"/>
                <a:gd name="csX135" fmla="*/ 1715306 w 1889909"/>
                <a:gd name="csY135" fmla="*/ 278808 h 1430803"/>
                <a:gd name="csX136" fmla="*/ 1703057 w 1889909"/>
                <a:gd name="csY136" fmla="*/ 284937 h 1430803"/>
                <a:gd name="csX137" fmla="*/ 1696928 w 1889909"/>
                <a:gd name="csY137" fmla="*/ 291062 h 1430803"/>
                <a:gd name="csX138" fmla="*/ 1693866 w 1889909"/>
                <a:gd name="csY138" fmla="*/ 300254 h 1430803"/>
                <a:gd name="csX139" fmla="*/ 1687742 w 1889909"/>
                <a:gd name="csY139" fmla="*/ 306383 h 1430803"/>
                <a:gd name="csX140" fmla="*/ 1684675 w 1889909"/>
                <a:gd name="csY140" fmla="*/ 306383 h 1430803"/>
                <a:gd name="csX141" fmla="*/ 1678551 w 1889909"/>
                <a:gd name="csY141" fmla="*/ 321703 h 1430803"/>
                <a:gd name="csX142" fmla="*/ 1678551 w 1889909"/>
                <a:gd name="csY142" fmla="*/ 333957 h 1430803"/>
                <a:gd name="csX143" fmla="*/ 1669360 w 1889909"/>
                <a:gd name="csY143" fmla="*/ 349278 h 1430803"/>
                <a:gd name="csX144" fmla="*/ 1654045 w 1889909"/>
                <a:gd name="csY144" fmla="*/ 367661 h 1430803"/>
                <a:gd name="csX145" fmla="*/ 1644858 w 1889909"/>
                <a:gd name="csY145" fmla="*/ 376853 h 1430803"/>
                <a:gd name="csX146" fmla="*/ 1641796 w 1889909"/>
                <a:gd name="csY146" fmla="*/ 389107 h 1430803"/>
                <a:gd name="csX147" fmla="*/ 1647920 w 1889909"/>
                <a:gd name="csY147" fmla="*/ 392170 h 1430803"/>
                <a:gd name="csX148" fmla="*/ 1641796 w 1889909"/>
                <a:gd name="csY148" fmla="*/ 401361 h 1430803"/>
                <a:gd name="csX149" fmla="*/ 1635667 w 1889909"/>
                <a:gd name="csY149" fmla="*/ 413616 h 1430803"/>
                <a:gd name="csX150" fmla="*/ 1638730 w 1889909"/>
                <a:gd name="csY150" fmla="*/ 419745 h 1430803"/>
                <a:gd name="csX151" fmla="*/ 1635667 w 1889909"/>
                <a:gd name="csY151" fmla="*/ 419745 h 1430803"/>
                <a:gd name="csX152" fmla="*/ 1626481 w 1889909"/>
                <a:gd name="csY152" fmla="*/ 431999 h 1430803"/>
                <a:gd name="csX153" fmla="*/ 1620352 w 1889909"/>
                <a:gd name="csY153" fmla="*/ 441191 h 1430803"/>
                <a:gd name="csX154" fmla="*/ 1623414 w 1889909"/>
                <a:gd name="csY154" fmla="*/ 444257 h 1430803"/>
                <a:gd name="csX155" fmla="*/ 1620352 w 1889909"/>
                <a:gd name="csY155" fmla="*/ 450382 h 1430803"/>
                <a:gd name="csX156" fmla="*/ 1620352 w 1889909"/>
                <a:gd name="csY156" fmla="*/ 456511 h 1430803"/>
                <a:gd name="csX157" fmla="*/ 1623414 w 1889909"/>
                <a:gd name="csY157" fmla="*/ 459574 h 1430803"/>
                <a:gd name="csX158" fmla="*/ 1629543 w 1889909"/>
                <a:gd name="csY158" fmla="*/ 468765 h 1430803"/>
                <a:gd name="csX159" fmla="*/ 1629543 w 1889909"/>
                <a:gd name="csY159" fmla="*/ 474894 h 1430803"/>
                <a:gd name="csX160" fmla="*/ 1629543 w 1889909"/>
                <a:gd name="csY160" fmla="*/ 493278 h 1430803"/>
                <a:gd name="csX161" fmla="*/ 1632605 w 1889909"/>
                <a:gd name="csY161" fmla="*/ 502469 h 1430803"/>
                <a:gd name="csX162" fmla="*/ 1629543 w 1889909"/>
                <a:gd name="csY162" fmla="*/ 511661 h 1430803"/>
                <a:gd name="csX163" fmla="*/ 1623414 w 1889909"/>
                <a:gd name="csY163" fmla="*/ 526982 h 1430803"/>
                <a:gd name="csX164" fmla="*/ 1620362 w 1889909"/>
                <a:gd name="csY164" fmla="*/ 526982 h 1430803"/>
                <a:gd name="csX165" fmla="*/ 1629549 w 1889909"/>
                <a:gd name="csY165" fmla="*/ 533105 h 1430803"/>
                <a:gd name="csX166" fmla="*/ 1632610 w 1889909"/>
                <a:gd name="csY166" fmla="*/ 542297 h 1430803"/>
                <a:gd name="csX167" fmla="*/ 1632610 w 1889909"/>
                <a:gd name="csY167" fmla="*/ 548426 h 1430803"/>
                <a:gd name="csX168" fmla="*/ 1620360 w 1889909"/>
                <a:gd name="csY168" fmla="*/ 554555 h 1430803"/>
                <a:gd name="csX169" fmla="*/ 1629549 w 1889909"/>
                <a:gd name="csY169" fmla="*/ 560680 h 1430803"/>
                <a:gd name="csX170" fmla="*/ 1632610 w 1889909"/>
                <a:gd name="csY170" fmla="*/ 566809 h 1430803"/>
                <a:gd name="csX171" fmla="*/ 1632610 w 1889909"/>
                <a:gd name="csY171" fmla="*/ 569871 h 1430803"/>
                <a:gd name="csX172" fmla="*/ 1635672 w 1889909"/>
                <a:gd name="csY172" fmla="*/ 585192 h 1430803"/>
                <a:gd name="csX173" fmla="*/ 1635672 w 1889909"/>
                <a:gd name="csY173" fmla="*/ 591321 h 1430803"/>
                <a:gd name="csX174" fmla="*/ 1644861 w 1889909"/>
                <a:gd name="csY174" fmla="*/ 597445 h 1430803"/>
                <a:gd name="csX175" fmla="*/ 1647927 w 1889909"/>
                <a:gd name="csY175" fmla="*/ 606637 h 1430803"/>
                <a:gd name="csX176" fmla="*/ 1644861 w 1889909"/>
                <a:gd name="csY176" fmla="*/ 631149 h 1430803"/>
                <a:gd name="csX177" fmla="*/ 1635672 w 1889909"/>
                <a:gd name="csY177" fmla="*/ 640340 h 1430803"/>
                <a:gd name="csX178" fmla="*/ 1632610 w 1889909"/>
                <a:gd name="csY178" fmla="*/ 640340 h 1430803"/>
                <a:gd name="csX179" fmla="*/ 1632610 w 1889909"/>
                <a:gd name="csY179" fmla="*/ 652598 h 1430803"/>
                <a:gd name="csX180" fmla="*/ 1629549 w 1889909"/>
                <a:gd name="csY180" fmla="*/ 658723 h 1430803"/>
                <a:gd name="csX181" fmla="*/ 1617294 w 1889909"/>
                <a:gd name="csY181" fmla="*/ 677106 h 1430803"/>
                <a:gd name="csX182" fmla="*/ 1611171 w 1889909"/>
                <a:gd name="csY182" fmla="*/ 683235 h 1430803"/>
                <a:gd name="csX183" fmla="*/ 1608105 w 1889909"/>
                <a:gd name="csY183" fmla="*/ 704681 h 1430803"/>
                <a:gd name="csX184" fmla="*/ 1605043 w 1889909"/>
                <a:gd name="csY184" fmla="*/ 710810 h 1430803"/>
                <a:gd name="csX185" fmla="*/ 1601977 w 1889909"/>
                <a:gd name="csY185" fmla="*/ 713872 h 1430803"/>
                <a:gd name="csX186" fmla="*/ 1598916 w 1889909"/>
                <a:gd name="csY186" fmla="*/ 723064 h 1430803"/>
                <a:gd name="csX187" fmla="*/ 1598916 w 1889909"/>
                <a:gd name="csY187" fmla="*/ 729193 h 1430803"/>
                <a:gd name="csX188" fmla="*/ 1598916 w 1889909"/>
                <a:gd name="csY188" fmla="*/ 744513 h 1430803"/>
                <a:gd name="csX189" fmla="*/ 1589726 w 1889909"/>
                <a:gd name="csY189" fmla="*/ 750638 h 1430803"/>
                <a:gd name="csX190" fmla="*/ 1586665 w 1889909"/>
                <a:gd name="csY190" fmla="*/ 756767 h 1430803"/>
                <a:gd name="csX191" fmla="*/ 1586665 w 1889909"/>
                <a:gd name="csY191" fmla="*/ 765958 h 1430803"/>
                <a:gd name="csX192" fmla="*/ 1589726 w 1889909"/>
                <a:gd name="csY192" fmla="*/ 778216 h 1430803"/>
                <a:gd name="csX193" fmla="*/ 1788825 w 1889909"/>
                <a:gd name="csY193" fmla="*/ 769021 h 1430803"/>
                <a:gd name="csX194" fmla="*/ 1785763 w 1889909"/>
                <a:gd name="csY194" fmla="*/ 818045 h 1430803"/>
                <a:gd name="csX195" fmla="*/ 1791891 w 1889909"/>
                <a:gd name="csY195" fmla="*/ 830299 h 1430803"/>
                <a:gd name="csX196" fmla="*/ 1801080 w 1889909"/>
                <a:gd name="csY196" fmla="*/ 842557 h 1430803"/>
                <a:gd name="csX197" fmla="*/ 1804141 w 1889909"/>
                <a:gd name="csY197" fmla="*/ 864002 h 1430803"/>
                <a:gd name="csX198" fmla="*/ 1804141 w 1889909"/>
                <a:gd name="csY198" fmla="*/ 876256 h 1430803"/>
                <a:gd name="csX199" fmla="*/ 1804141 w 1889909"/>
                <a:gd name="csY199" fmla="*/ 882385 h 1430803"/>
                <a:gd name="csX200" fmla="*/ 1794952 w 1889909"/>
                <a:gd name="csY200" fmla="*/ 888514 h 1430803"/>
                <a:gd name="csX201" fmla="*/ 1785763 w 1889909"/>
                <a:gd name="csY201" fmla="*/ 891577 h 1430803"/>
                <a:gd name="csX202" fmla="*/ 1776574 w 1889909"/>
                <a:gd name="csY202" fmla="*/ 897706 h 1430803"/>
                <a:gd name="csX203" fmla="*/ 1776574 w 1889909"/>
                <a:gd name="csY203" fmla="*/ 900768 h 1430803"/>
                <a:gd name="csX204" fmla="*/ 1785763 w 1889909"/>
                <a:gd name="csY204" fmla="*/ 900768 h 1430803"/>
                <a:gd name="csX205" fmla="*/ 1794952 w 1889909"/>
                <a:gd name="csY205" fmla="*/ 897706 h 1430803"/>
                <a:gd name="csX206" fmla="*/ 1825581 w 1889909"/>
                <a:gd name="csY206" fmla="*/ 888514 h 1430803"/>
                <a:gd name="csX207" fmla="*/ 1828647 w 1889909"/>
                <a:gd name="csY207" fmla="*/ 888514 h 1430803"/>
                <a:gd name="csX208" fmla="*/ 1837836 w 1889909"/>
                <a:gd name="csY208" fmla="*/ 897706 h 1430803"/>
                <a:gd name="csX209" fmla="*/ 1847025 w 1889909"/>
                <a:gd name="csY209" fmla="*/ 913026 h 1430803"/>
                <a:gd name="csX210" fmla="*/ 1840898 w 1889909"/>
                <a:gd name="csY210" fmla="*/ 919151 h 1430803"/>
                <a:gd name="csX211" fmla="*/ 1825581 w 1889909"/>
                <a:gd name="csY211" fmla="*/ 919151 h 1430803"/>
                <a:gd name="csX212" fmla="*/ 1822520 w 1889909"/>
                <a:gd name="csY212" fmla="*/ 925280 h 1430803"/>
                <a:gd name="csX213" fmla="*/ 1807203 w 1889909"/>
                <a:gd name="csY213" fmla="*/ 925280 h 1430803"/>
                <a:gd name="csX214" fmla="*/ 1801080 w 1889909"/>
                <a:gd name="csY214" fmla="*/ 931409 h 1430803"/>
                <a:gd name="csX215" fmla="*/ 1791891 w 1889909"/>
                <a:gd name="csY215" fmla="*/ 931409 h 1430803"/>
                <a:gd name="csX216" fmla="*/ 1798014 w 1889909"/>
                <a:gd name="csY216" fmla="*/ 937534 h 1430803"/>
                <a:gd name="csX217" fmla="*/ 1807203 w 1889909"/>
                <a:gd name="csY217" fmla="*/ 943663 h 1430803"/>
                <a:gd name="csX218" fmla="*/ 1816392 w 1889909"/>
                <a:gd name="csY218" fmla="*/ 946725 h 1430803"/>
                <a:gd name="csX219" fmla="*/ 1822520 w 1889909"/>
                <a:gd name="csY219" fmla="*/ 952854 h 1430803"/>
                <a:gd name="csX220" fmla="*/ 1837836 w 1889909"/>
                <a:gd name="csY220" fmla="*/ 965108 h 1430803"/>
                <a:gd name="csX221" fmla="*/ 1840898 w 1889909"/>
                <a:gd name="csY221" fmla="*/ 965108 h 1430803"/>
                <a:gd name="csX222" fmla="*/ 1856214 w 1889909"/>
                <a:gd name="csY222" fmla="*/ 974300 h 1430803"/>
                <a:gd name="csX223" fmla="*/ 1862337 w 1889909"/>
                <a:gd name="csY223" fmla="*/ 977366 h 1430803"/>
                <a:gd name="csX224" fmla="*/ 1868465 w 1889909"/>
                <a:gd name="csY224" fmla="*/ 977366 h 1430803"/>
                <a:gd name="csX225" fmla="*/ 1871526 w 1889909"/>
                <a:gd name="csY225" fmla="*/ 977366 h 1430803"/>
                <a:gd name="csX226" fmla="*/ 1880715 w 1889909"/>
                <a:gd name="csY226" fmla="*/ 983491 h 1430803"/>
                <a:gd name="csX227" fmla="*/ 1886843 w 1889909"/>
                <a:gd name="csY227" fmla="*/ 983491 h 1430803"/>
                <a:gd name="csX228" fmla="*/ 1889909 w 1889909"/>
                <a:gd name="csY228" fmla="*/ 995749 h 1430803"/>
                <a:gd name="csX229" fmla="*/ 1886843 w 1889909"/>
                <a:gd name="csY229" fmla="*/ 998812 h 1430803"/>
                <a:gd name="csX230" fmla="*/ 1877654 w 1889909"/>
                <a:gd name="csY230" fmla="*/ 1008003 h 1430803"/>
                <a:gd name="csX231" fmla="*/ 1871526 w 1889909"/>
                <a:gd name="csY231" fmla="*/ 1017195 h 1430803"/>
                <a:gd name="csX232" fmla="*/ 1871526 w 1889909"/>
                <a:gd name="csY232" fmla="*/ 1011066 h 1430803"/>
                <a:gd name="csX233" fmla="*/ 1862337 w 1889909"/>
                <a:gd name="csY233" fmla="*/ 1004941 h 1430803"/>
                <a:gd name="csX234" fmla="*/ 1856214 w 1889909"/>
                <a:gd name="csY234" fmla="*/ 1011066 h 1430803"/>
                <a:gd name="csX235" fmla="*/ 1850087 w 1889909"/>
                <a:gd name="csY235" fmla="*/ 1020261 h 1430803"/>
                <a:gd name="csX236" fmla="*/ 1837836 w 1889909"/>
                <a:gd name="csY236" fmla="*/ 1020261 h 1430803"/>
                <a:gd name="csX237" fmla="*/ 1840898 w 1889909"/>
                <a:gd name="csY237" fmla="*/ 1008003 h 1430803"/>
                <a:gd name="csX238" fmla="*/ 1847025 w 1889909"/>
                <a:gd name="csY238" fmla="*/ 998812 h 1430803"/>
                <a:gd name="csX239" fmla="*/ 1837836 w 1889909"/>
                <a:gd name="csY239" fmla="*/ 989620 h 1430803"/>
                <a:gd name="csX240" fmla="*/ 1816392 w 1889909"/>
                <a:gd name="csY240" fmla="*/ 980429 h 1430803"/>
                <a:gd name="csX241" fmla="*/ 1791891 w 1889909"/>
                <a:gd name="csY241" fmla="*/ 977366 h 1430803"/>
                <a:gd name="csX242" fmla="*/ 1791891 w 1889909"/>
                <a:gd name="csY242" fmla="*/ 965108 h 1430803"/>
                <a:gd name="csX243" fmla="*/ 1779636 w 1889909"/>
                <a:gd name="csY243" fmla="*/ 958983 h 1430803"/>
                <a:gd name="csX244" fmla="*/ 1767385 w 1889909"/>
                <a:gd name="csY244" fmla="*/ 958983 h 1430803"/>
                <a:gd name="csX245" fmla="*/ 1761257 w 1889909"/>
                <a:gd name="csY245" fmla="*/ 965108 h 1430803"/>
                <a:gd name="csX246" fmla="*/ 1761257 w 1889909"/>
                <a:gd name="csY246" fmla="*/ 971237 h 1430803"/>
                <a:gd name="csX247" fmla="*/ 1767385 w 1889909"/>
                <a:gd name="csY247" fmla="*/ 995749 h 1430803"/>
                <a:gd name="csX248" fmla="*/ 1761257 w 1889909"/>
                <a:gd name="csY248" fmla="*/ 1001874 h 1430803"/>
                <a:gd name="csX249" fmla="*/ 1749007 w 1889909"/>
                <a:gd name="csY249" fmla="*/ 1001874 h 1430803"/>
                <a:gd name="csX250" fmla="*/ 1736752 w 1889909"/>
                <a:gd name="csY250" fmla="*/ 986558 h 1430803"/>
                <a:gd name="csX251" fmla="*/ 1724501 w 1889909"/>
                <a:gd name="csY251" fmla="*/ 983491 h 1430803"/>
                <a:gd name="csX252" fmla="*/ 1715312 w 1889909"/>
                <a:gd name="csY252" fmla="*/ 986558 h 1430803"/>
                <a:gd name="csX253" fmla="*/ 1703062 w 1889909"/>
                <a:gd name="csY253" fmla="*/ 998812 h 1430803"/>
                <a:gd name="csX254" fmla="*/ 1696934 w 1889909"/>
                <a:gd name="csY254" fmla="*/ 1011066 h 1430803"/>
                <a:gd name="csX255" fmla="*/ 1684683 w 1889909"/>
                <a:gd name="csY255" fmla="*/ 1011066 h 1430803"/>
                <a:gd name="csX256" fmla="*/ 1672428 w 1889909"/>
                <a:gd name="csY256" fmla="*/ 1001874 h 1430803"/>
                <a:gd name="csX257" fmla="*/ 1657116 w 1889909"/>
                <a:gd name="csY257" fmla="*/ 1001874 h 1430803"/>
                <a:gd name="csX258" fmla="*/ 1638738 w 1889909"/>
                <a:gd name="csY258" fmla="*/ 995749 h 1430803"/>
                <a:gd name="csX259" fmla="*/ 1632610 w 1889909"/>
                <a:gd name="csY259" fmla="*/ 986558 h 1430803"/>
                <a:gd name="csX260" fmla="*/ 1638738 w 1889909"/>
                <a:gd name="csY260" fmla="*/ 968175 h 1430803"/>
                <a:gd name="csX261" fmla="*/ 1641799 w 1889909"/>
                <a:gd name="csY261" fmla="*/ 955917 h 1430803"/>
                <a:gd name="csX262" fmla="*/ 1629549 w 1889909"/>
                <a:gd name="csY262" fmla="*/ 962046 h 1430803"/>
                <a:gd name="csX263" fmla="*/ 1611171 w 1889909"/>
                <a:gd name="csY263" fmla="*/ 958983 h 1430803"/>
                <a:gd name="csX264" fmla="*/ 1589726 w 1889909"/>
                <a:gd name="csY264" fmla="*/ 940600 h 1430803"/>
                <a:gd name="csX265" fmla="*/ 1568287 w 1889909"/>
                <a:gd name="csY265" fmla="*/ 931409 h 1430803"/>
                <a:gd name="csX266" fmla="*/ 1552970 w 1889909"/>
                <a:gd name="csY266" fmla="*/ 931409 h 1430803"/>
                <a:gd name="csX267" fmla="*/ 1549909 w 1889909"/>
                <a:gd name="csY267" fmla="*/ 937534 h 1430803"/>
                <a:gd name="csX268" fmla="*/ 1546843 w 1889909"/>
                <a:gd name="csY268" fmla="*/ 946725 h 1430803"/>
                <a:gd name="csX269" fmla="*/ 1552970 w 1889909"/>
                <a:gd name="csY269" fmla="*/ 949792 h 1430803"/>
                <a:gd name="csX270" fmla="*/ 1556032 w 1889909"/>
                <a:gd name="csY270" fmla="*/ 949792 h 1430803"/>
                <a:gd name="csX271" fmla="*/ 1571348 w 1889909"/>
                <a:gd name="csY271" fmla="*/ 949792 h 1430803"/>
                <a:gd name="csX272" fmla="*/ 1577476 w 1889909"/>
                <a:gd name="csY272" fmla="*/ 958983 h 1430803"/>
                <a:gd name="csX273" fmla="*/ 1574410 w 1889909"/>
                <a:gd name="csY273" fmla="*/ 962046 h 1430803"/>
                <a:gd name="csX274" fmla="*/ 1552970 w 1889909"/>
                <a:gd name="csY274" fmla="*/ 962046 h 1430803"/>
                <a:gd name="csX275" fmla="*/ 1528464 w 1889909"/>
                <a:gd name="csY275" fmla="*/ 962046 h 1430803"/>
                <a:gd name="csX276" fmla="*/ 1488647 w 1889909"/>
                <a:gd name="csY276" fmla="*/ 962046 h 1430803"/>
                <a:gd name="csX277" fmla="*/ 1467202 w 1889909"/>
                <a:gd name="csY277" fmla="*/ 952854 h 1430803"/>
                <a:gd name="csX278" fmla="*/ 1451890 w 1889909"/>
                <a:gd name="csY278" fmla="*/ 946725 h 1430803"/>
                <a:gd name="csX279" fmla="*/ 1436574 w 1889909"/>
                <a:gd name="csY279" fmla="*/ 943663 h 1430803"/>
                <a:gd name="csX280" fmla="*/ 1409006 w 1889909"/>
                <a:gd name="csY280" fmla="*/ 937534 h 1430803"/>
                <a:gd name="csX281" fmla="*/ 1399817 w 1889909"/>
                <a:gd name="csY281" fmla="*/ 937534 h 1430803"/>
                <a:gd name="csX282" fmla="*/ 1387567 w 1889909"/>
                <a:gd name="csY282" fmla="*/ 937534 h 1430803"/>
                <a:gd name="csX283" fmla="*/ 1378378 w 1889909"/>
                <a:gd name="csY283" fmla="*/ 943663 h 1430803"/>
                <a:gd name="csX284" fmla="*/ 1363061 w 1889909"/>
                <a:gd name="csY284" fmla="*/ 943663 h 1430803"/>
                <a:gd name="csX285" fmla="*/ 1350810 w 1889909"/>
                <a:gd name="csY285" fmla="*/ 943663 h 1430803"/>
                <a:gd name="csX286" fmla="*/ 1359999 w 1889909"/>
                <a:gd name="csY286" fmla="*/ 928342 h 1430803"/>
                <a:gd name="csX287" fmla="*/ 1369189 w 1889909"/>
                <a:gd name="csY287" fmla="*/ 897706 h 1430803"/>
                <a:gd name="csX288" fmla="*/ 1369189 w 1889909"/>
                <a:gd name="csY288" fmla="*/ 885448 h 1430803"/>
                <a:gd name="csX289" fmla="*/ 1359999 w 1889909"/>
                <a:gd name="csY289" fmla="*/ 864002 h 1430803"/>
                <a:gd name="csX290" fmla="*/ 1366122 w 1889909"/>
                <a:gd name="csY290" fmla="*/ 848682 h 1430803"/>
                <a:gd name="csX291" fmla="*/ 1366122 w 1889909"/>
                <a:gd name="csY291" fmla="*/ 848673 h 1430803"/>
                <a:gd name="csX292" fmla="*/ 1359996 w 1889909"/>
                <a:gd name="csY292" fmla="*/ 864000 h 1430803"/>
                <a:gd name="csX293" fmla="*/ 1369179 w 1889909"/>
                <a:gd name="csY293" fmla="*/ 885442 h 1430803"/>
                <a:gd name="csX294" fmla="*/ 1369179 w 1889909"/>
                <a:gd name="csY294" fmla="*/ 897695 h 1430803"/>
                <a:gd name="csX295" fmla="*/ 1359996 w 1889909"/>
                <a:gd name="csY295" fmla="*/ 928338 h 1430803"/>
                <a:gd name="csX296" fmla="*/ 1350800 w 1889909"/>
                <a:gd name="csY296" fmla="*/ 943654 h 1430803"/>
                <a:gd name="csX297" fmla="*/ 1344674 w 1889909"/>
                <a:gd name="csY297" fmla="*/ 946717 h 1430803"/>
                <a:gd name="csX298" fmla="*/ 1298731 w 1889909"/>
                <a:gd name="csY298" fmla="*/ 965108 h 1430803"/>
                <a:gd name="csX299" fmla="*/ 1283410 w 1889909"/>
                <a:gd name="csY299" fmla="*/ 968171 h 1430803"/>
                <a:gd name="csX300" fmla="*/ 1265042 w 1889909"/>
                <a:gd name="csY300" fmla="*/ 983487 h 1430803"/>
                <a:gd name="csX301" fmla="*/ 1261973 w 1889909"/>
                <a:gd name="csY301" fmla="*/ 980424 h 1430803"/>
                <a:gd name="csX302" fmla="*/ 1261973 w 1889909"/>
                <a:gd name="csY302" fmla="*/ 962045 h 1430803"/>
                <a:gd name="csX303" fmla="*/ 1261973 w 1889909"/>
                <a:gd name="csY303" fmla="*/ 949781 h 1430803"/>
                <a:gd name="csX304" fmla="*/ 1261973 w 1889909"/>
                <a:gd name="csY304" fmla="*/ 940591 h 1430803"/>
                <a:gd name="csX305" fmla="*/ 1255846 w 1889909"/>
                <a:gd name="csY305" fmla="*/ 940591 h 1430803"/>
                <a:gd name="csX306" fmla="*/ 1246663 w 1889909"/>
                <a:gd name="csY306" fmla="*/ 946717 h 1430803"/>
                <a:gd name="csX307" fmla="*/ 1234410 w 1889909"/>
                <a:gd name="csY307" fmla="*/ 955907 h 1430803"/>
                <a:gd name="csX308" fmla="*/ 1231341 w 1889909"/>
                <a:gd name="csY308" fmla="*/ 965108 h 1430803"/>
                <a:gd name="csX309" fmla="*/ 1234410 w 1889909"/>
                <a:gd name="csY309" fmla="*/ 971234 h 1430803"/>
                <a:gd name="csX310" fmla="*/ 1237467 w 1889909"/>
                <a:gd name="csY310" fmla="*/ 974297 h 1430803"/>
                <a:gd name="csX311" fmla="*/ 1240536 w 1889909"/>
                <a:gd name="csY311" fmla="*/ 983487 h 1430803"/>
                <a:gd name="csX312" fmla="*/ 1243594 w 1889909"/>
                <a:gd name="csY312" fmla="*/ 992676 h 1430803"/>
                <a:gd name="csX313" fmla="*/ 1234410 w 1889909"/>
                <a:gd name="csY313" fmla="*/ 998803 h 1430803"/>
                <a:gd name="csX314" fmla="*/ 1231341 w 1889909"/>
                <a:gd name="csY314" fmla="*/ 1001866 h 1430803"/>
                <a:gd name="csX315" fmla="*/ 1222157 w 1889909"/>
                <a:gd name="csY315" fmla="*/ 1004929 h 1430803"/>
                <a:gd name="csX316" fmla="*/ 1212962 w 1889909"/>
                <a:gd name="csY316" fmla="*/ 1011067 h 1430803"/>
                <a:gd name="csX317" fmla="*/ 1209904 w 1889909"/>
                <a:gd name="csY317" fmla="*/ 1026383 h 1430803"/>
                <a:gd name="csX318" fmla="*/ 1200709 w 1889909"/>
                <a:gd name="csY318" fmla="*/ 1044762 h 1430803"/>
                <a:gd name="csX319" fmla="*/ 1167019 w 1889909"/>
                <a:gd name="csY319" fmla="*/ 1063152 h 1430803"/>
                <a:gd name="csX320" fmla="*/ 1145582 w 1889909"/>
                <a:gd name="csY320" fmla="*/ 1066216 h 1430803"/>
                <a:gd name="csX321" fmla="*/ 1124134 w 1889909"/>
                <a:gd name="csY321" fmla="*/ 1072342 h 1430803"/>
                <a:gd name="csX322" fmla="*/ 1114950 w 1889909"/>
                <a:gd name="csY322" fmla="*/ 1078468 h 1430803"/>
                <a:gd name="csX323" fmla="*/ 1105755 w 1889909"/>
                <a:gd name="csY323" fmla="*/ 1084595 h 1430803"/>
                <a:gd name="csX324" fmla="*/ 1096571 w 1889909"/>
                <a:gd name="csY324" fmla="*/ 1078468 h 1430803"/>
                <a:gd name="csX325" fmla="*/ 1093502 w 1889909"/>
                <a:gd name="csY325" fmla="*/ 1072342 h 1430803"/>
                <a:gd name="csX326" fmla="*/ 1084318 w 1889909"/>
                <a:gd name="csY326" fmla="*/ 1078468 h 1430803"/>
                <a:gd name="csX327" fmla="*/ 1078192 w 1889909"/>
                <a:gd name="csY327" fmla="*/ 1072342 h 1430803"/>
                <a:gd name="csX328" fmla="*/ 1068996 w 1889909"/>
                <a:gd name="csY328" fmla="*/ 1078468 h 1430803"/>
                <a:gd name="csX329" fmla="*/ 1059813 w 1889909"/>
                <a:gd name="csY329" fmla="*/ 1078468 h 1430803"/>
                <a:gd name="csX330" fmla="*/ 1056744 w 1889909"/>
                <a:gd name="csY330" fmla="*/ 1081532 h 1430803"/>
                <a:gd name="csX331" fmla="*/ 1065939 w 1889909"/>
                <a:gd name="csY331" fmla="*/ 1093784 h 1430803"/>
                <a:gd name="csX332" fmla="*/ 1068996 w 1889909"/>
                <a:gd name="csY332" fmla="*/ 1106037 h 1430803"/>
                <a:gd name="csX333" fmla="*/ 1062870 w 1889909"/>
                <a:gd name="csY333" fmla="*/ 1112163 h 1430803"/>
                <a:gd name="csX334" fmla="*/ 1047560 w 1889909"/>
                <a:gd name="csY334" fmla="*/ 1112163 h 1430803"/>
                <a:gd name="csX335" fmla="*/ 1041433 w 1889909"/>
                <a:gd name="csY335" fmla="*/ 1109100 h 1430803"/>
                <a:gd name="csX336" fmla="*/ 1035307 w 1889909"/>
                <a:gd name="csY336" fmla="*/ 1102974 h 1430803"/>
                <a:gd name="csX337" fmla="*/ 1029181 w 1889909"/>
                <a:gd name="csY337" fmla="*/ 1121364 h 1430803"/>
                <a:gd name="csX338" fmla="*/ 1032250 w 1889909"/>
                <a:gd name="csY338" fmla="*/ 1133617 h 1430803"/>
                <a:gd name="csX339" fmla="*/ 1044491 w 1889909"/>
                <a:gd name="csY339" fmla="*/ 1124427 h 1430803"/>
                <a:gd name="csX340" fmla="*/ 1050617 w 1889909"/>
                <a:gd name="csY340" fmla="*/ 1124427 h 1430803"/>
                <a:gd name="csX341" fmla="*/ 1035307 w 1889909"/>
                <a:gd name="csY341" fmla="*/ 1136680 h 1430803"/>
                <a:gd name="csX342" fmla="*/ 1026123 w 1889909"/>
                <a:gd name="csY342" fmla="*/ 1139743 h 1430803"/>
                <a:gd name="csX343" fmla="*/ 1019997 w 1889909"/>
                <a:gd name="csY343" fmla="*/ 1136680 h 1430803"/>
                <a:gd name="csX344" fmla="*/ 1004675 w 1889909"/>
                <a:gd name="csY344" fmla="*/ 1136680 h 1430803"/>
                <a:gd name="csX345" fmla="*/ 992422 w 1889909"/>
                <a:gd name="csY345" fmla="*/ 1136680 h 1430803"/>
                <a:gd name="csX346" fmla="*/ 986296 w 1889909"/>
                <a:gd name="csY346" fmla="*/ 1139743 h 1430803"/>
                <a:gd name="csX347" fmla="*/ 986296 w 1889909"/>
                <a:gd name="csY347" fmla="*/ 1145870 h 1430803"/>
                <a:gd name="csX348" fmla="*/ 989365 w 1889909"/>
                <a:gd name="csY348" fmla="*/ 1151996 h 1430803"/>
                <a:gd name="csX349" fmla="*/ 998548 w 1889909"/>
                <a:gd name="csY349" fmla="*/ 1151996 h 1430803"/>
                <a:gd name="csX350" fmla="*/ 989365 w 1889909"/>
                <a:gd name="csY350" fmla="*/ 1170387 h 1430803"/>
                <a:gd name="csX351" fmla="*/ 986296 w 1889909"/>
                <a:gd name="csY351" fmla="*/ 1170387 h 1430803"/>
                <a:gd name="csX352" fmla="*/ 958733 w 1889909"/>
                <a:gd name="csY352" fmla="*/ 1173450 h 1430803"/>
                <a:gd name="csX353" fmla="*/ 952606 w 1889909"/>
                <a:gd name="csY353" fmla="*/ 1170387 h 1430803"/>
                <a:gd name="csX354" fmla="*/ 952606 w 1889909"/>
                <a:gd name="csY354" fmla="*/ 1176513 h 1430803"/>
                <a:gd name="csX355" fmla="*/ 961790 w 1889909"/>
                <a:gd name="csY355" fmla="*/ 1185703 h 1430803"/>
                <a:gd name="csX356" fmla="*/ 970985 w 1889909"/>
                <a:gd name="csY356" fmla="*/ 1191829 h 1430803"/>
                <a:gd name="csX357" fmla="*/ 974043 w 1889909"/>
                <a:gd name="csY357" fmla="*/ 1197955 h 1430803"/>
                <a:gd name="csX358" fmla="*/ 961790 w 1889909"/>
                <a:gd name="csY358" fmla="*/ 1228599 h 1430803"/>
                <a:gd name="csX359" fmla="*/ 952606 w 1889909"/>
                <a:gd name="csY359" fmla="*/ 1256167 h 1430803"/>
                <a:gd name="csX360" fmla="*/ 943411 w 1889909"/>
                <a:gd name="csY360" fmla="*/ 1283747 h 1430803"/>
                <a:gd name="csX361" fmla="*/ 943411 w 1889909"/>
                <a:gd name="csY361" fmla="*/ 1302126 h 1430803"/>
                <a:gd name="csX362" fmla="*/ 952606 w 1889909"/>
                <a:gd name="csY362" fmla="*/ 1323569 h 1430803"/>
                <a:gd name="csX363" fmla="*/ 955664 w 1889909"/>
                <a:gd name="csY363" fmla="*/ 1341959 h 1430803"/>
                <a:gd name="csX364" fmla="*/ 961790 w 1889909"/>
                <a:gd name="csY364" fmla="*/ 1360338 h 1430803"/>
                <a:gd name="csX365" fmla="*/ 970985 w 1889909"/>
                <a:gd name="csY365" fmla="*/ 1366465 h 1430803"/>
                <a:gd name="csX366" fmla="*/ 974043 w 1889909"/>
                <a:gd name="csY366" fmla="*/ 1378729 h 1430803"/>
                <a:gd name="csX367" fmla="*/ 977112 w 1889909"/>
                <a:gd name="csY367" fmla="*/ 1390981 h 1430803"/>
                <a:gd name="csX368" fmla="*/ 977112 w 1889909"/>
                <a:gd name="csY368" fmla="*/ 1400171 h 1430803"/>
                <a:gd name="csX369" fmla="*/ 983238 w 1889909"/>
                <a:gd name="csY369" fmla="*/ 1415487 h 1430803"/>
                <a:gd name="csX370" fmla="*/ 961790 w 1889909"/>
                <a:gd name="csY370" fmla="*/ 1418550 h 1430803"/>
                <a:gd name="csX371" fmla="*/ 958733 w 1889909"/>
                <a:gd name="csY371" fmla="*/ 1424676 h 1430803"/>
                <a:gd name="csX372" fmla="*/ 949537 w 1889909"/>
                <a:gd name="csY372" fmla="*/ 1430803 h 1430803"/>
                <a:gd name="csX373" fmla="*/ 934227 w 1889909"/>
                <a:gd name="csY373" fmla="*/ 1418550 h 1430803"/>
                <a:gd name="csX374" fmla="*/ 925031 w 1889909"/>
                <a:gd name="csY374" fmla="*/ 1409361 h 1430803"/>
                <a:gd name="csX375" fmla="*/ 925031 w 1889909"/>
                <a:gd name="csY375" fmla="*/ 1406297 h 1430803"/>
                <a:gd name="csX376" fmla="*/ 894411 w 1889909"/>
                <a:gd name="csY376" fmla="*/ 1400171 h 1430803"/>
                <a:gd name="csX377" fmla="*/ 891342 w 1889909"/>
                <a:gd name="csY377" fmla="*/ 1406297 h 1430803"/>
                <a:gd name="csX378" fmla="*/ 876032 w 1889909"/>
                <a:gd name="csY378" fmla="*/ 1403234 h 1430803"/>
                <a:gd name="csX379" fmla="*/ 869905 w 1889909"/>
                <a:gd name="csY379" fmla="*/ 1394045 h 1430803"/>
                <a:gd name="csX380" fmla="*/ 857652 w 1889909"/>
                <a:gd name="csY380" fmla="*/ 1394045 h 1430803"/>
                <a:gd name="csX381" fmla="*/ 836204 w 1889909"/>
                <a:gd name="csY381" fmla="*/ 1372591 h 1430803"/>
                <a:gd name="csX382" fmla="*/ 808641 w 1889909"/>
                <a:gd name="csY382" fmla="*/ 1372591 h 1430803"/>
                <a:gd name="csX383" fmla="*/ 793331 w 1889909"/>
                <a:gd name="csY383" fmla="*/ 1357275 h 1430803"/>
                <a:gd name="csX384" fmla="*/ 768825 w 1889909"/>
                <a:gd name="csY384" fmla="*/ 1354212 h 1430803"/>
                <a:gd name="csX385" fmla="*/ 762699 w 1889909"/>
                <a:gd name="csY385" fmla="*/ 1338896 h 1430803"/>
                <a:gd name="csX386" fmla="*/ 753503 w 1889909"/>
                <a:gd name="csY386" fmla="*/ 1323569 h 1430803"/>
                <a:gd name="csX387" fmla="*/ 744319 w 1889909"/>
                <a:gd name="csY387" fmla="*/ 1305189 h 1430803"/>
                <a:gd name="csX388" fmla="*/ 725940 w 1889909"/>
                <a:gd name="csY388" fmla="*/ 1271483 h 1430803"/>
                <a:gd name="csX389" fmla="*/ 725940 w 1889909"/>
                <a:gd name="csY389" fmla="*/ 1253104 h 1430803"/>
                <a:gd name="csX390" fmla="*/ 716745 w 1889909"/>
                <a:gd name="csY390" fmla="*/ 1243914 h 1430803"/>
                <a:gd name="csX391" fmla="*/ 710618 w 1889909"/>
                <a:gd name="csY391" fmla="*/ 1237788 h 1430803"/>
                <a:gd name="csX392" fmla="*/ 716745 w 1889909"/>
                <a:gd name="csY392" fmla="*/ 1231662 h 1430803"/>
                <a:gd name="csX393" fmla="*/ 719814 w 1889909"/>
                <a:gd name="csY393" fmla="*/ 1204082 h 1430803"/>
                <a:gd name="csX394" fmla="*/ 704492 w 1889909"/>
                <a:gd name="csY394" fmla="*/ 1197955 h 1430803"/>
                <a:gd name="csX395" fmla="*/ 673871 w 1889909"/>
                <a:gd name="csY395" fmla="*/ 1161186 h 1430803"/>
                <a:gd name="csX396" fmla="*/ 667745 w 1889909"/>
                <a:gd name="csY396" fmla="*/ 1136680 h 1430803"/>
                <a:gd name="csX397" fmla="*/ 643239 w 1889909"/>
                <a:gd name="csY397" fmla="*/ 1115227 h 1430803"/>
                <a:gd name="csX398" fmla="*/ 634044 w 1889909"/>
                <a:gd name="csY398" fmla="*/ 1090721 h 1430803"/>
                <a:gd name="csX399" fmla="*/ 634044 w 1889909"/>
                <a:gd name="csY399" fmla="*/ 1081532 h 1430803"/>
                <a:gd name="csX400" fmla="*/ 621791 w 1889909"/>
                <a:gd name="csY400" fmla="*/ 1057015 h 1430803"/>
                <a:gd name="csX401" fmla="*/ 612607 w 1889909"/>
                <a:gd name="csY401" fmla="*/ 1044762 h 1430803"/>
                <a:gd name="csX402" fmla="*/ 600354 w 1889909"/>
                <a:gd name="csY402" fmla="*/ 1007992 h 1430803"/>
                <a:gd name="csX403" fmla="*/ 581975 w 1889909"/>
                <a:gd name="csY403" fmla="*/ 983487 h 1430803"/>
                <a:gd name="csX404" fmla="*/ 572791 w 1889909"/>
                <a:gd name="csY404" fmla="*/ 965108 h 1430803"/>
                <a:gd name="csX405" fmla="*/ 560539 w 1889909"/>
                <a:gd name="csY405" fmla="*/ 958981 h 1430803"/>
                <a:gd name="csX406" fmla="*/ 545217 w 1889909"/>
                <a:gd name="csY406" fmla="*/ 943654 h 1430803"/>
                <a:gd name="csX407" fmla="*/ 539090 w 1889909"/>
                <a:gd name="csY407" fmla="*/ 943654 h 1430803"/>
                <a:gd name="csX408" fmla="*/ 529906 w 1889909"/>
                <a:gd name="csY408" fmla="*/ 925275 h 1430803"/>
                <a:gd name="csX409" fmla="*/ 520711 w 1889909"/>
                <a:gd name="csY409" fmla="*/ 919149 h 1430803"/>
                <a:gd name="csX410" fmla="*/ 496205 w 1889909"/>
                <a:gd name="csY410" fmla="*/ 916085 h 1430803"/>
                <a:gd name="csX411" fmla="*/ 487022 w 1889909"/>
                <a:gd name="csY411" fmla="*/ 916085 h 1430803"/>
                <a:gd name="csX412" fmla="*/ 468642 w 1889909"/>
                <a:gd name="csY412" fmla="*/ 913022 h 1430803"/>
                <a:gd name="csX413" fmla="*/ 453332 w 1889909"/>
                <a:gd name="csY413" fmla="*/ 906896 h 1430803"/>
                <a:gd name="csX414" fmla="*/ 438010 w 1889909"/>
                <a:gd name="csY414" fmla="*/ 906896 h 1430803"/>
                <a:gd name="csX415" fmla="*/ 425757 w 1889909"/>
                <a:gd name="csY415" fmla="*/ 909959 h 1430803"/>
                <a:gd name="csX416" fmla="*/ 404321 w 1889909"/>
                <a:gd name="csY416" fmla="*/ 913022 h 1430803"/>
                <a:gd name="csX417" fmla="*/ 388999 w 1889909"/>
                <a:gd name="csY417" fmla="*/ 931401 h 1430803"/>
                <a:gd name="csX418" fmla="*/ 382872 w 1889909"/>
                <a:gd name="csY418" fmla="*/ 946717 h 1430803"/>
                <a:gd name="csX419" fmla="*/ 376746 w 1889909"/>
                <a:gd name="csY419" fmla="*/ 958981 h 1430803"/>
                <a:gd name="csX420" fmla="*/ 376746 w 1889909"/>
                <a:gd name="csY420" fmla="*/ 974297 h 1430803"/>
                <a:gd name="csX421" fmla="*/ 367562 w 1889909"/>
                <a:gd name="csY421" fmla="*/ 977361 h 1430803"/>
                <a:gd name="csX422" fmla="*/ 361436 w 1889909"/>
                <a:gd name="csY422" fmla="*/ 983487 h 1430803"/>
                <a:gd name="csX423" fmla="*/ 352240 w 1889909"/>
                <a:gd name="csY423" fmla="*/ 992676 h 1430803"/>
                <a:gd name="csX424" fmla="*/ 346125 w 1889909"/>
                <a:gd name="csY424" fmla="*/ 1004929 h 1430803"/>
                <a:gd name="csX425" fmla="*/ 333873 w 1889909"/>
                <a:gd name="csY425" fmla="*/ 1004929 h 1430803"/>
                <a:gd name="csX426" fmla="*/ 318551 w 1889909"/>
                <a:gd name="csY426" fmla="*/ 998803 h 1430803"/>
                <a:gd name="csX427" fmla="*/ 309367 w 1889909"/>
                <a:gd name="csY427" fmla="*/ 995740 h 1430803"/>
                <a:gd name="csX428" fmla="*/ 287919 w 1889909"/>
                <a:gd name="csY428" fmla="*/ 980424 h 1430803"/>
                <a:gd name="csX429" fmla="*/ 269540 w 1889909"/>
                <a:gd name="csY429" fmla="*/ 971234 h 1430803"/>
                <a:gd name="csX430" fmla="*/ 257287 w 1889909"/>
                <a:gd name="csY430" fmla="*/ 962045 h 1430803"/>
                <a:gd name="csX431" fmla="*/ 248103 w 1889909"/>
                <a:gd name="csY431" fmla="*/ 958981 h 1430803"/>
                <a:gd name="csX432" fmla="*/ 238907 w 1889909"/>
                <a:gd name="csY432" fmla="*/ 949781 h 1430803"/>
                <a:gd name="csX433" fmla="*/ 226666 w 1889909"/>
                <a:gd name="csY433" fmla="*/ 940591 h 1430803"/>
                <a:gd name="csX434" fmla="*/ 217471 w 1889909"/>
                <a:gd name="csY434" fmla="*/ 931401 h 1430803"/>
                <a:gd name="csX435" fmla="*/ 211344 w 1889909"/>
                <a:gd name="csY435" fmla="*/ 925275 h 1430803"/>
                <a:gd name="csX436" fmla="*/ 205218 w 1889909"/>
                <a:gd name="csY436" fmla="*/ 919149 h 1430803"/>
                <a:gd name="csX437" fmla="*/ 202160 w 1889909"/>
                <a:gd name="csY437" fmla="*/ 916085 h 1430803"/>
                <a:gd name="csX438" fmla="*/ 199091 w 1889909"/>
                <a:gd name="csY438" fmla="*/ 906896 h 1430803"/>
                <a:gd name="csX439" fmla="*/ 183781 w 1889909"/>
                <a:gd name="csY439" fmla="*/ 891569 h 1430803"/>
                <a:gd name="csX440" fmla="*/ 180712 w 1889909"/>
                <a:gd name="csY440" fmla="*/ 873190 h 1430803"/>
                <a:gd name="csX441" fmla="*/ 180712 w 1889909"/>
                <a:gd name="csY441" fmla="*/ 857874 h 1430803"/>
                <a:gd name="csX442" fmla="*/ 183781 w 1889909"/>
                <a:gd name="csY442" fmla="*/ 845609 h 1430803"/>
                <a:gd name="csX443" fmla="*/ 180712 w 1889909"/>
                <a:gd name="csY443" fmla="*/ 833357 h 1430803"/>
                <a:gd name="csX444" fmla="*/ 168459 w 1889909"/>
                <a:gd name="csY444" fmla="*/ 814978 h 1430803"/>
                <a:gd name="csX445" fmla="*/ 168459 w 1889909"/>
                <a:gd name="csY445" fmla="*/ 793524 h 1430803"/>
                <a:gd name="csX446" fmla="*/ 162333 w 1889909"/>
                <a:gd name="csY446" fmla="*/ 781271 h 1430803"/>
                <a:gd name="csX447" fmla="*/ 147023 w 1889909"/>
                <a:gd name="csY447" fmla="*/ 769019 h 1430803"/>
                <a:gd name="csX448" fmla="*/ 134770 w 1889909"/>
                <a:gd name="csY448" fmla="*/ 759829 h 1430803"/>
                <a:gd name="csX449" fmla="*/ 125574 w 1889909"/>
                <a:gd name="csY449" fmla="*/ 750639 h 1430803"/>
                <a:gd name="csX450" fmla="*/ 116391 w 1889909"/>
                <a:gd name="csY450" fmla="*/ 750639 h 1430803"/>
                <a:gd name="csX451" fmla="*/ 91885 w 1889909"/>
                <a:gd name="csY451" fmla="*/ 716933 h 1430803"/>
                <a:gd name="csX452" fmla="*/ 79632 w 1889909"/>
                <a:gd name="csY452" fmla="*/ 707743 h 1430803"/>
                <a:gd name="csX453" fmla="*/ 67379 w 1889909"/>
                <a:gd name="csY453" fmla="*/ 692416 h 1430803"/>
                <a:gd name="csX454" fmla="*/ 64322 w 1889909"/>
                <a:gd name="csY454" fmla="*/ 683227 h 1430803"/>
                <a:gd name="csX455" fmla="*/ 55126 w 1889909"/>
                <a:gd name="csY455" fmla="*/ 677100 h 1430803"/>
                <a:gd name="csX456" fmla="*/ 45943 w 1889909"/>
                <a:gd name="csY456" fmla="*/ 670974 h 1430803"/>
                <a:gd name="csX457" fmla="*/ 39816 w 1889909"/>
                <a:gd name="csY457" fmla="*/ 667911 h 1430803"/>
                <a:gd name="csX458" fmla="*/ 33690 w 1889909"/>
                <a:gd name="csY458" fmla="*/ 655658 h 1430803"/>
                <a:gd name="csX459" fmla="*/ 30621 w 1889909"/>
                <a:gd name="csY459" fmla="*/ 646468 h 1430803"/>
                <a:gd name="csX460" fmla="*/ 21437 w 1889909"/>
                <a:gd name="csY460" fmla="*/ 634204 h 1430803"/>
                <a:gd name="csX461" fmla="*/ 6115 w 1889909"/>
                <a:gd name="csY461" fmla="*/ 625015 h 1430803"/>
                <a:gd name="csX462" fmla="*/ 0 w 1889909"/>
                <a:gd name="csY462" fmla="*/ 615825 h 1430803"/>
                <a:gd name="csX463" fmla="*/ 15311 w 1889909"/>
                <a:gd name="csY463" fmla="*/ 615825 h 1430803"/>
                <a:gd name="csX464" fmla="*/ 18368 w 1889909"/>
                <a:gd name="csY464" fmla="*/ 588245 h 1430803"/>
                <a:gd name="csX465" fmla="*/ 382872 w 1889909"/>
                <a:gd name="csY465" fmla="*/ 621952 h 1430803"/>
                <a:gd name="csX466" fmla="*/ 425757 w 1889909"/>
                <a:gd name="csY466" fmla="*/ 64338 h 1430803"/>
                <a:gd name="csX467" fmla="*/ 433548 w 1889909"/>
                <a:gd name="csY467" fmla="*/ 64806 h 1430803"/>
                <a:gd name="csX468" fmla="*/ 433582 w 1889909"/>
                <a:gd name="csY468" fmla="*/ 63959 h 1430803"/>
                <a:gd name="csX469" fmla="*/ 436131 w 1889909"/>
                <a:gd name="csY469" fmla="*/ 0 h 14308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 ang="0">
                  <a:pos x="csX338" y="csY338"/>
                </a:cxn>
                <a:cxn ang="0">
                  <a:pos x="csX339" y="csY339"/>
                </a:cxn>
                <a:cxn ang="0">
                  <a:pos x="csX340" y="csY340"/>
                </a:cxn>
                <a:cxn ang="0">
                  <a:pos x="csX341" y="csY341"/>
                </a:cxn>
                <a:cxn ang="0">
                  <a:pos x="csX342" y="csY342"/>
                </a:cxn>
                <a:cxn ang="0">
                  <a:pos x="csX343" y="csY343"/>
                </a:cxn>
                <a:cxn ang="0">
                  <a:pos x="csX344" y="csY344"/>
                </a:cxn>
                <a:cxn ang="0">
                  <a:pos x="csX345" y="csY345"/>
                </a:cxn>
                <a:cxn ang="0">
                  <a:pos x="csX346" y="csY346"/>
                </a:cxn>
                <a:cxn ang="0">
                  <a:pos x="csX347" y="csY347"/>
                </a:cxn>
                <a:cxn ang="0">
                  <a:pos x="csX348" y="csY348"/>
                </a:cxn>
                <a:cxn ang="0">
                  <a:pos x="csX349" y="csY349"/>
                </a:cxn>
                <a:cxn ang="0">
                  <a:pos x="csX350" y="csY350"/>
                </a:cxn>
                <a:cxn ang="0">
                  <a:pos x="csX351" y="csY351"/>
                </a:cxn>
                <a:cxn ang="0">
                  <a:pos x="csX352" y="csY352"/>
                </a:cxn>
                <a:cxn ang="0">
                  <a:pos x="csX353" y="csY353"/>
                </a:cxn>
                <a:cxn ang="0">
                  <a:pos x="csX354" y="csY354"/>
                </a:cxn>
                <a:cxn ang="0">
                  <a:pos x="csX355" y="csY355"/>
                </a:cxn>
                <a:cxn ang="0">
                  <a:pos x="csX356" y="csY356"/>
                </a:cxn>
                <a:cxn ang="0">
                  <a:pos x="csX357" y="csY357"/>
                </a:cxn>
                <a:cxn ang="0">
                  <a:pos x="csX358" y="csY358"/>
                </a:cxn>
                <a:cxn ang="0">
                  <a:pos x="csX359" y="csY359"/>
                </a:cxn>
                <a:cxn ang="0">
                  <a:pos x="csX360" y="csY360"/>
                </a:cxn>
                <a:cxn ang="0">
                  <a:pos x="csX361" y="csY361"/>
                </a:cxn>
                <a:cxn ang="0">
                  <a:pos x="csX362" y="csY362"/>
                </a:cxn>
                <a:cxn ang="0">
                  <a:pos x="csX363" y="csY363"/>
                </a:cxn>
                <a:cxn ang="0">
                  <a:pos x="csX364" y="csY364"/>
                </a:cxn>
                <a:cxn ang="0">
                  <a:pos x="csX365" y="csY365"/>
                </a:cxn>
                <a:cxn ang="0">
                  <a:pos x="csX366" y="csY366"/>
                </a:cxn>
                <a:cxn ang="0">
                  <a:pos x="csX367" y="csY367"/>
                </a:cxn>
                <a:cxn ang="0">
                  <a:pos x="csX368" y="csY368"/>
                </a:cxn>
                <a:cxn ang="0">
                  <a:pos x="csX369" y="csY369"/>
                </a:cxn>
                <a:cxn ang="0">
                  <a:pos x="csX370" y="csY370"/>
                </a:cxn>
                <a:cxn ang="0">
                  <a:pos x="csX371" y="csY371"/>
                </a:cxn>
                <a:cxn ang="0">
                  <a:pos x="csX372" y="csY372"/>
                </a:cxn>
                <a:cxn ang="0">
                  <a:pos x="csX373" y="csY373"/>
                </a:cxn>
                <a:cxn ang="0">
                  <a:pos x="csX374" y="csY374"/>
                </a:cxn>
                <a:cxn ang="0">
                  <a:pos x="csX375" y="csY375"/>
                </a:cxn>
                <a:cxn ang="0">
                  <a:pos x="csX376" y="csY376"/>
                </a:cxn>
                <a:cxn ang="0">
                  <a:pos x="csX377" y="csY377"/>
                </a:cxn>
                <a:cxn ang="0">
                  <a:pos x="csX378" y="csY378"/>
                </a:cxn>
                <a:cxn ang="0">
                  <a:pos x="csX379" y="csY379"/>
                </a:cxn>
                <a:cxn ang="0">
                  <a:pos x="csX380" y="csY380"/>
                </a:cxn>
                <a:cxn ang="0">
                  <a:pos x="csX381" y="csY381"/>
                </a:cxn>
                <a:cxn ang="0">
                  <a:pos x="csX382" y="csY382"/>
                </a:cxn>
                <a:cxn ang="0">
                  <a:pos x="csX383" y="csY383"/>
                </a:cxn>
                <a:cxn ang="0">
                  <a:pos x="csX384" y="csY384"/>
                </a:cxn>
                <a:cxn ang="0">
                  <a:pos x="csX385" y="csY385"/>
                </a:cxn>
                <a:cxn ang="0">
                  <a:pos x="csX386" y="csY386"/>
                </a:cxn>
                <a:cxn ang="0">
                  <a:pos x="csX387" y="csY387"/>
                </a:cxn>
                <a:cxn ang="0">
                  <a:pos x="csX388" y="csY388"/>
                </a:cxn>
                <a:cxn ang="0">
                  <a:pos x="csX389" y="csY389"/>
                </a:cxn>
                <a:cxn ang="0">
                  <a:pos x="csX390" y="csY390"/>
                </a:cxn>
                <a:cxn ang="0">
                  <a:pos x="csX391" y="csY391"/>
                </a:cxn>
                <a:cxn ang="0">
                  <a:pos x="csX392" y="csY392"/>
                </a:cxn>
                <a:cxn ang="0">
                  <a:pos x="csX393" y="csY393"/>
                </a:cxn>
                <a:cxn ang="0">
                  <a:pos x="csX394" y="csY394"/>
                </a:cxn>
                <a:cxn ang="0">
                  <a:pos x="csX395" y="csY395"/>
                </a:cxn>
                <a:cxn ang="0">
                  <a:pos x="csX396" y="csY396"/>
                </a:cxn>
                <a:cxn ang="0">
                  <a:pos x="csX397" y="csY397"/>
                </a:cxn>
                <a:cxn ang="0">
                  <a:pos x="csX398" y="csY398"/>
                </a:cxn>
                <a:cxn ang="0">
                  <a:pos x="csX399" y="csY399"/>
                </a:cxn>
                <a:cxn ang="0">
                  <a:pos x="csX400" y="csY400"/>
                </a:cxn>
                <a:cxn ang="0">
                  <a:pos x="csX401" y="csY401"/>
                </a:cxn>
                <a:cxn ang="0">
                  <a:pos x="csX402" y="csY402"/>
                </a:cxn>
                <a:cxn ang="0">
                  <a:pos x="csX403" y="csY403"/>
                </a:cxn>
                <a:cxn ang="0">
                  <a:pos x="csX404" y="csY404"/>
                </a:cxn>
                <a:cxn ang="0">
                  <a:pos x="csX405" y="csY405"/>
                </a:cxn>
                <a:cxn ang="0">
                  <a:pos x="csX406" y="csY406"/>
                </a:cxn>
                <a:cxn ang="0">
                  <a:pos x="csX407" y="csY407"/>
                </a:cxn>
                <a:cxn ang="0">
                  <a:pos x="csX408" y="csY408"/>
                </a:cxn>
                <a:cxn ang="0">
                  <a:pos x="csX409" y="csY409"/>
                </a:cxn>
                <a:cxn ang="0">
                  <a:pos x="csX410" y="csY410"/>
                </a:cxn>
                <a:cxn ang="0">
                  <a:pos x="csX411" y="csY411"/>
                </a:cxn>
                <a:cxn ang="0">
                  <a:pos x="csX412" y="csY412"/>
                </a:cxn>
                <a:cxn ang="0">
                  <a:pos x="csX413" y="csY413"/>
                </a:cxn>
                <a:cxn ang="0">
                  <a:pos x="csX414" y="csY414"/>
                </a:cxn>
                <a:cxn ang="0">
                  <a:pos x="csX415" y="csY415"/>
                </a:cxn>
                <a:cxn ang="0">
                  <a:pos x="csX416" y="csY416"/>
                </a:cxn>
                <a:cxn ang="0">
                  <a:pos x="csX417" y="csY417"/>
                </a:cxn>
                <a:cxn ang="0">
                  <a:pos x="csX418" y="csY418"/>
                </a:cxn>
                <a:cxn ang="0">
                  <a:pos x="csX419" y="csY419"/>
                </a:cxn>
                <a:cxn ang="0">
                  <a:pos x="csX420" y="csY420"/>
                </a:cxn>
                <a:cxn ang="0">
                  <a:pos x="csX421" y="csY421"/>
                </a:cxn>
                <a:cxn ang="0">
                  <a:pos x="csX422" y="csY422"/>
                </a:cxn>
                <a:cxn ang="0">
                  <a:pos x="csX423" y="csY423"/>
                </a:cxn>
                <a:cxn ang="0">
                  <a:pos x="csX424" y="csY424"/>
                </a:cxn>
                <a:cxn ang="0">
                  <a:pos x="csX425" y="csY425"/>
                </a:cxn>
                <a:cxn ang="0">
                  <a:pos x="csX426" y="csY426"/>
                </a:cxn>
                <a:cxn ang="0">
                  <a:pos x="csX427" y="csY427"/>
                </a:cxn>
                <a:cxn ang="0">
                  <a:pos x="csX428" y="csY428"/>
                </a:cxn>
                <a:cxn ang="0">
                  <a:pos x="csX429" y="csY429"/>
                </a:cxn>
                <a:cxn ang="0">
                  <a:pos x="csX430" y="csY430"/>
                </a:cxn>
                <a:cxn ang="0">
                  <a:pos x="csX431" y="csY431"/>
                </a:cxn>
                <a:cxn ang="0">
                  <a:pos x="csX432" y="csY432"/>
                </a:cxn>
                <a:cxn ang="0">
                  <a:pos x="csX433" y="csY433"/>
                </a:cxn>
                <a:cxn ang="0">
                  <a:pos x="csX434" y="csY434"/>
                </a:cxn>
                <a:cxn ang="0">
                  <a:pos x="csX435" y="csY435"/>
                </a:cxn>
                <a:cxn ang="0">
                  <a:pos x="csX436" y="csY436"/>
                </a:cxn>
                <a:cxn ang="0">
                  <a:pos x="csX437" y="csY437"/>
                </a:cxn>
                <a:cxn ang="0">
                  <a:pos x="csX438" y="csY438"/>
                </a:cxn>
                <a:cxn ang="0">
                  <a:pos x="csX439" y="csY439"/>
                </a:cxn>
                <a:cxn ang="0">
                  <a:pos x="csX440" y="csY440"/>
                </a:cxn>
                <a:cxn ang="0">
                  <a:pos x="csX441" y="csY441"/>
                </a:cxn>
                <a:cxn ang="0">
                  <a:pos x="csX442" y="csY442"/>
                </a:cxn>
                <a:cxn ang="0">
                  <a:pos x="csX443" y="csY443"/>
                </a:cxn>
                <a:cxn ang="0">
                  <a:pos x="csX444" y="csY444"/>
                </a:cxn>
                <a:cxn ang="0">
                  <a:pos x="csX445" y="csY445"/>
                </a:cxn>
                <a:cxn ang="0">
                  <a:pos x="csX446" y="csY446"/>
                </a:cxn>
                <a:cxn ang="0">
                  <a:pos x="csX447" y="csY447"/>
                </a:cxn>
                <a:cxn ang="0">
                  <a:pos x="csX448" y="csY448"/>
                </a:cxn>
                <a:cxn ang="0">
                  <a:pos x="csX449" y="csY449"/>
                </a:cxn>
                <a:cxn ang="0">
                  <a:pos x="csX450" y="csY450"/>
                </a:cxn>
                <a:cxn ang="0">
                  <a:pos x="csX451" y="csY451"/>
                </a:cxn>
                <a:cxn ang="0">
                  <a:pos x="csX452" y="csY452"/>
                </a:cxn>
                <a:cxn ang="0">
                  <a:pos x="csX453" y="csY453"/>
                </a:cxn>
                <a:cxn ang="0">
                  <a:pos x="csX454" y="csY454"/>
                </a:cxn>
                <a:cxn ang="0">
                  <a:pos x="csX455" y="csY455"/>
                </a:cxn>
                <a:cxn ang="0">
                  <a:pos x="csX456" y="csY456"/>
                </a:cxn>
                <a:cxn ang="0">
                  <a:pos x="csX457" y="csY457"/>
                </a:cxn>
                <a:cxn ang="0">
                  <a:pos x="csX458" y="csY458"/>
                </a:cxn>
                <a:cxn ang="0">
                  <a:pos x="csX459" y="csY459"/>
                </a:cxn>
                <a:cxn ang="0">
                  <a:pos x="csX460" y="csY460"/>
                </a:cxn>
                <a:cxn ang="0">
                  <a:pos x="csX461" y="csY461"/>
                </a:cxn>
                <a:cxn ang="0">
                  <a:pos x="csX462" y="csY462"/>
                </a:cxn>
                <a:cxn ang="0">
                  <a:pos x="csX463" y="csY463"/>
                </a:cxn>
                <a:cxn ang="0">
                  <a:pos x="csX464" y="csY464"/>
                </a:cxn>
                <a:cxn ang="0">
                  <a:pos x="csX465" y="csY465"/>
                </a:cxn>
                <a:cxn ang="0">
                  <a:pos x="csX466" y="csY466"/>
                </a:cxn>
                <a:cxn ang="0">
                  <a:pos x="csX467" y="csY467"/>
                </a:cxn>
                <a:cxn ang="0">
                  <a:pos x="csX468" y="csY468"/>
                </a:cxn>
                <a:cxn ang="0">
                  <a:pos x="csX469" y="csY469"/>
                </a:cxn>
              </a:cxnLst>
              <a:rect l="l" t="t" r="r" b="b"/>
              <a:pathLst>
                <a:path w="1889909" h="1430803">
                  <a:moveTo>
                    <a:pt x="1384498" y="799654"/>
                  </a:moveTo>
                  <a:lnTo>
                    <a:pt x="1372248" y="814978"/>
                  </a:lnTo>
                  <a:lnTo>
                    <a:pt x="1366122" y="839483"/>
                  </a:lnTo>
                  <a:lnTo>
                    <a:pt x="1366122" y="839490"/>
                  </a:lnTo>
                  <a:lnTo>
                    <a:pt x="1372250" y="814982"/>
                  </a:lnTo>
                  <a:lnTo>
                    <a:pt x="1384501" y="799662"/>
                  </a:lnTo>
                  <a:close/>
                  <a:moveTo>
                    <a:pt x="1366954" y="724727"/>
                  </a:moveTo>
                  <a:lnTo>
                    <a:pt x="1369179" y="729186"/>
                  </a:lnTo>
                  <a:lnTo>
                    <a:pt x="1369179" y="747565"/>
                  </a:lnTo>
                  <a:lnTo>
                    <a:pt x="1372248" y="756766"/>
                  </a:lnTo>
                  <a:lnTo>
                    <a:pt x="1378375" y="781271"/>
                  </a:lnTo>
                  <a:lnTo>
                    <a:pt x="1378991" y="783120"/>
                  </a:lnTo>
                  <a:lnTo>
                    <a:pt x="1378378" y="781279"/>
                  </a:lnTo>
                  <a:lnTo>
                    <a:pt x="1372250" y="756767"/>
                  </a:lnTo>
                  <a:lnTo>
                    <a:pt x="1369189" y="747576"/>
                  </a:lnTo>
                  <a:lnTo>
                    <a:pt x="1369189" y="729193"/>
                  </a:lnTo>
                  <a:close/>
                  <a:moveTo>
                    <a:pt x="1353869" y="689362"/>
                  </a:moveTo>
                  <a:lnTo>
                    <a:pt x="1353869" y="695491"/>
                  </a:lnTo>
                  <a:lnTo>
                    <a:pt x="1361384" y="712398"/>
                  </a:lnTo>
                  <a:lnTo>
                    <a:pt x="1353872" y="695489"/>
                  </a:lnTo>
                  <a:lnTo>
                    <a:pt x="1353872" y="689364"/>
                  </a:lnTo>
                  <a:close/>
                  <a:moveTo>
                    <a:pt x="1332421" y="465702"/>
                  </a:moveTo>
                  <a:lnTo>
                    <a:pt x="1332421" y="670974"/>
                  </a:lnTo>
                  <a:lnTo>
                    <a:pt x="1336916" y="674826"/>
                  </a:lnTo>
                  <a:lnTo>
                    <a:pt x="1332432" y="670981"/>
                  </a:lnTo>
                  <a:lnTo>
                    <a:pt x="1332432" y="536173"/>
                  </a:lnTo>
                  <a:lnTo>
                    <a:pt x="1332428" y="536173"/>
                  </a:lnTo>
                  <a:lnTo>
                    <a:pt x="1332428" y="465703"/>
                  </a:lnTo>
                  <a:close/>
                  <a:moveTo>
                    <a:pt x="1282485" y="461704"/>
                  </a:moveTo>
                  <a:lnTo>
                    <a:pt x="1283420" y="462638"/>
                  </a:lnTo>
                  <a:lnTo>
                    <a:pt x="1283424" y="462332"/>
                  </a:lnTo>
                  <a:lnTo>
                    <a:pt x="1282916" y="461992"/>
                  </a:lnTo>
                  <a:close/>
                  <a:moveTo>
                    <a:pt x="1078659" y="438826"/>
                  </a:moveTo>
                  <a:lnTo>
                    <a:pt x="1084318" y="447316"/>
                  </a:lnTo>
                  <a:lnTo>
                    <a:pt x="1089987" y="445899"/>
                  </a:lnTo>
                  <a:lnTo>
                    <a:pt x="1084266" y="447047"/>
                  </a:lnTo>
                  <a:cubicBezTo>
                    <a:pt x="1084266" y="447047"/>
                    <a:pt x="1084266" y="447047"/>
                    <a:pt x="1079080" y="439248"/>
                  </a:cubicBezTo>
                  <a:close/>
                  <a:moveTo>
                    <a:pt x="1144217" y="429608"/>
                  </a:moveTo>
                  <a:lnTo>
                    <a:pt x="1138706" y="431452"/>
                  </a:lnTo>
                  <a:lnTo>
                    <a:pt x="1138483" y="431340"/>
                  </a:lnTo>
                  <a:lnTo>
                    <a:pt x="1139456" y="431989"/>
                  </a:lnTo>
                  <a:close/>
                  <a:moveTo>
                    <a:pt x="1016105" y="427509"/>
                  </a:moveTo>
                  <a:lnTo>
                    <a:pt x="1015885" y="427876"/>
                  </a:lnTo>
                  <a:lnTo>
                    <a:pt x="1009306" y="438874"/>
                  </a:lnTo>
                  <a:lnTo>
                    <a:pt x="1010801" y="438126"/>
                  </a:lnTo>
                  <a:close/>
                  <a:moveTo>
                    <a:pt x="975976" y="427455"/>
                  </a:moveTo>
                  <a:lnTo>
                    <a:pt x="977112" y="431989"/>
                  </a:lnTo>
                  <a:lnTo>
                    <a:pt x="977955" y="431427"/>
                  </a:lnTo>
                  <a:lnTo>
                    <a:pt x="977320" y="430153"/>
                  </a:lnTo>
                  <a:close/>
                  <a:moveTo>
                    <a:pt x="1222579" y="427166"/>
                  </a:moveTo>
                  <a:lnTo>
                    <a:pt x="1231341" y="438126"/>
                  </a:lnTo>
                  <a:lnTo>
                    <a:pt x="1249720" y="450379"/>
                  </a:lnTo>
                  <a:lnTo>
                    <a:pt x="1265042" y="450379"/>
                  </a:lnTo>
                  <a:lnTo>
                    <a:pt x="1270054" y="452888"/>
                  </a:lnTo>
                  <a:lnTo>
                    <a:pt x="1265741" y="449646"/>
                  </a:lnTo>
                  <a:cubicBezTo>
                    <a:pt x="1265741" y="449646"/>
                    <a:pt x="1265741" y="449646"/>
                    <a:pt x="1250183" y="449646"/>
                  </a:cubicBezTo>
                  <a:cubicBezTo>
                    <a:pt x="1250183" y="449646"/>
                    <a:pt x="1250183" y="449646"/>
                    <a:pt x="1232037" y="436649"/>
                  </a:cubicBezTo>
                  <a:cubicBezTo>
                    <a:pt x="1232037" y="436649"/>
                    <a:pt x="1232037" y="436649"/>
                    <a:pt x="1230417" y="435025"/>
                  </a:cubicBezTo>
                  <a:close/>
                  <a:moveTo>
                    <a:pt x="1117303" y="426920"/>
                  </a:moveTo>
                  <a:lnTo>
                    <a:pt x="1116997" y="427227"/>
                  </a:lnTo>
                  <a:cubicBezTo>
                    <a:pt x="1116025" y="428202"/>
                    <a:pt x="1114079" y="430151"/>
                    <a:pt x="1110188" y="434051"/>
                  </a:cubicBezTo>
                  <a:cubicBezTo>
                    <a:pt x="1110188" y="434051"/>
                    <a:pt x="1110188" y="434051"/>
                    <a:pt x="1108568" y="435350"/>
                  </a:cubicBezTo>
                  <a:lnTo>
                    <a:pt x="1100131" y="442116"/>
                  </a:lnTo>
                  <a:lnTo>
                    <a:pt x="1111881" y="435063"/>
                  </a:lnTo>
                  <a:close/>
                  <a:moveTo>
                    <a:pt x="1034583" y="426042"/>
                  </a:moveTo>
                  <a:lnTo>
                    <a:pt x="1044491" y="431989"/>
                  </a:lnTo>
                  <a:lnTo>
                    <a:pt x="1068807" y="428949"/>
                  </a:lnTo>
                  <a:lnTo>
                    <a:pt x="1068708" y="428850"/>
                  </a:lnTo>
                  <a:cubicBezTo>
                    <a:pt x="1068708" y="428850"/>
                    <a:pt x="1068708" y="428850"/>
                    <a:pt x="1045376" y="431452"/>
                  </a:cubicBezTo>
                  <a:cubicBezTo>
                    <a:pt x="1045376" y="431452"/>
                    <a:pt x="1045376" y="431452"/>
                    <a:pt x="1043431" y="430477"/>
                  </a:cubicBezTo>
                  <a:close/>
                  <a:moveTo>
                    <a:pt x="1203518" y="418456"/>
                  </a:moveTo>
                  <a:cubicBezTo>
                    <a:pt x="1203518" y="418456"/>
                    <a:pt x="1203518" y="418456"/>
                    <a:pt x="1193675" y="421745"/>
                  </a:cubicBezTo>
                  <a:lnTo>
                    <a:pt x="1187533" y="423797"/>
                  </a:lnTo>
                  <a:lnTo>
                    <a:pt x="1203778" y="419736"/>
                  </a:lnTo>
                  <a:lnTo>
                    <a:pt x="1212682" y="421517"/>
                  </a:lnTo>
                  <a:close/>
                  <a:moveTo>
                    <a:pt x="943637" y="416333"/>
                  </a:moveTo>
                  <a:lnTo>
                    <a:pt x="942973" y="416832"/>
                  </a:lnTo>
                  <a:lnTo>
                    <a:pt x="941408" y="418009"/>
                  </a:lnTo>
                  <a:lnTo>
                    <a:pt x="943411" y="416673"/>
                  </a:lnTo>
                  <a:close/>
                  <a:moveTo>
                    <a:pt x="879458" y="384668"/>
                  </a:moveTo>
                  <a:cubicBezTo>
                    <a:pt x="879458" y="384668"/>
                    <a:pt x="879458" y="384668"/>
                    <a:pt x="878161" y="385642"/>
                  </a:cubicBezTo>
                  <a:lnTo>
                    <a:pt x="869723" y="391985"/>
                  </a:lnTo>
                  <a:lnTo>
                    <a:pt x="869905" y="392167"/>
                  </a:lnTo>
                  <a:lnTo>
                    <a:pt x="879089" y="386041"/>
                  </a:lnTo>
                  <a:lnTo>
                    <a:pt x="891786" y="386041"/>
                  </a:lnTo>
                  <a:close/>
                  <a:moveTo>
                    <a:pt x="856118" y="382069"/>
                  </a:moveTo>
                  <a:cubicBezTo>
                    <a:pt x="856118" y="382069"/>
                    <a:pt x="856118" y="382069"/>
                    <a:pt x="840568" y="384668"/>
                  </a:cubicBezTo>
                  <a:lnTo>
                    <a:pt x="838482" y="383473"/>
                  </a:lnTo>
                  <a:lnTo>
                    <a:pt x="842331" y="386041"/>
                  </a:lnTo>
                  <a:lnTo>
                    <a:pt x="857652" y="382978"/>
                  </a:lnTo>
                  <a:lnTo>
                    <a:pt x="859621" y="382978"/>
                  </a:lnTo>
                  <a:lnTo>
                    <a:pt x="858715" y="382069"/>
                  </a:lnTo>
                  <a:cubicBezTo>
                    <a:pt x="858715" y="382069"/>
                    <a:pt x="858715" y="382069"/>
                    <a:pt x="856118" y="382069"/>
                  </a:cubicBezTo>
                  <a:close/>
                  <a:moveTo>
                    <a:pt x="765384" y="345679"/>
                  </a:moveTo>
                  <a:cubicBezTo>
                    <a:pt x="765384" y="345679"/>
                    <a:pt x="765384" y="345679"/>
                    <a:pt x="755012" y="348281"/>
                  </a:cubicBezTo>
                  <a:cubicBezTo>
                    <a:pt x="755012" y="348281"/>
                    <a:pt x="755012" y="348281"/>
                    <a:pt x="747237" y="348281"/>
                  </a:cubicBezTo>
                  <a:cubicBezTo>
                    <a:pt x="747237" y="348281"/>
                    <a:pt x="747237" y="348281"/>
                    <a:pt x="746264" y="347306"/>
                  </a:cubicBezTo>
                  <a:lnTo>
                    <a:pt x="745669" y="346710"/>
                  </a:lnTo>
                  <a:lnTo>
                    <a:pt x="747377" y="349271"/>
                  </a:lnTo>
                  <a:lnTo>
                    <a:pt x="756572" y="349271"/>
                  </a:lnTo>
                  <a:lnTo>
                    <a:pt x="765756" y="346208"/>
                  </a:lnTo>
                  <a:lnTo>
                    <a:pt x="774952" y="349271"/>
                  </a:lnTo>
                  <a:lnTo>
                    <a:pt x="781078" y="346208"/>
                  </a:lnTo>
                  <a:lnTo>
                    <a:pt x="791483" y="351410"/>
                  </a:lnTo>
                  <a:lnTo>
                    <a:pt x="791306" y="350879"/>
                  </a:lnTo>
                  <a:cubicBezTo>
                    <a:pt x="791306" y="350879"/>
                    <a:pt x="791306" y="350879"/>
                    <a:pt x="780942" y="345679"/>
                  </a:cubicBezTo>
                  <a:cubicBezTo>
                    <a:pt x="780942" y="345679"/>
                    <a:pt x="780942" y="345679"/>
                    <a:pt x="773159" y="348281"/>
                  </a:cubicBezTo>
                  <a:cubicBezTo>
                    <a:pt x="773159" y="348281"/>
                    <a:pt x="773159" y="348281"/>
                    <a:pt x="765384" y="345679"/>
                  </a:cubicBezTo>
                  <a:close/>
                  <a:moveTo>
                    <a:pt x="1286466" y="229693"/>
                  </a:moveTo>
                  <a:lnTo>
                    <a:pt x="1286437" y="232374"/>
                  </a:lnTo>
                  <a:lnTo>
                    <a:pt x="1286378" y="237639"/>
                  </a:lnTo>
                  <a:lnTo>
                    <a:pt x="1286482" y="229787"/>
                  </a:lnTo>
                  <a:close/>
                  <a:moveTo>
                    <a:pt x="436131" y="0"/>
                  </a:moveTo>
                  <a:cubicBezTo>
                    <a:pt x="436131" y="0"/>
                    <a:pt x="765384" y="18193"/>
                    <a:pt x="879458" y="23390"/>
                  </a:cubicBezTo>
                  <a:cubicBezTo>
                    <a:pt x="972788" y="25989"/>
                    <a:pt x="1265741" y="31186"/>
                    <a:pt x="1265741" y="31186"/>
                  </a:cubicBezTo>
                  <a:cubicBezTo>
                    <a:pt x="1265741" y="31186"/>
                    <a:pt x="1265741" y="31186"/>
                    <a:pt x="1265741" y="96164"/>
                  </a:cubicBezTo>
                  <a:lnTo>
                    <a:pt x="1266030" y="98015"/>
                  </a:lnTo>
                  <a:lnTo>
                    <a:pt x="1715306" y="85787"/>
                  </a:lnTo>
                  <a:lnTo>
                    <a:pt x="1718372" y="101104"/>
                  </a:lnTo>
                  <a:lnTo>
                    <a:pt x="1687742" y="147062"/>
                  </a:lnTo>
                  <a:lnTo>
                    <a:pt x="1764318" y="144000"/>
                  </a:lnTo>
                  <a:lnTo>
                    <a:pt x="1764318" y="153191"/>
                  </a:lnTo>
                  <a:lnTo>
                    <a:pt x="1761252" y="159317"/>
                  </a:lnTo>
                  <a:lnTo>
                    <a:pt x="1758190" y="165446"/>
                  </a:lnTo>
                  <a:lnTo>
                    <a:pt x="1755127" y="171575"/>
                  </a:lnTo>
                  <a:lnTo>
                    <a:pt x="1745937" y="174637"/>
                  </a:lnTo>
                  <a:lnTo>
                    <a:pt x="1745937" y="186891"/>
                  </a:lnTo>
                  <a:lnTo>
                    <a:pt x="1742874" y="193020"/>
                  </a:lnTo>
                  <a:lnTo>
                    <a:pt x="1742874" y="199149"/>
                  </a:lnTo>
                  <a:lnTo>
                    <a:pt x="1733688" y="205275"/>
                  </a:lnTo>
                  <a:lnTo>
                    <a:pt x="1724497" y="217533"/>
                  </a:lnTo>
                  <a:lnTo>
                    <a:pt x="1724497" y="232850"/>
                  </a:lnTo>
                  <a:lnTo>
                    <a:pt x="1724497" y="251233"/>
                  </a:lnTo>
                  <a:lnTo>
                    <a:pt x="1718372" y="263487"/>
                  </a:lnTo>
                  <a:lnTo>
                    <a:pt x="1712244" y="269616"/>
                  </a:lnTo>
                  <a:lnTo>
                    <a:pt x="1715306" y="278808"/>
                  </a:lnTo>
                  <a:lnTo>
                    <a:pt x="1703057" y="284937"/>
                  </a:lnTo>
                  <a:lnTo>
                    <a:pt x="1696928" y="291062"/>
                  </a:lnTo>
                  <a:lnTo>
                    <a:pt x="1693866" y="300254"/>
                  </a:lnTo>
                  <a:lnTo>
                    <a:pt x="1687742" y="306383"/>
                  </a:lnTo>
                  <a:lnTo>
                    <a:pt x="1684675" y="306383"/>
                  </a:lnTo>
                  <a:lnTo>
                    <a:pt x="1678551" y="321703"/>
                  </a:lnTo>
                  <a:lnTo>
                    <a:pt x="1678551" y="333957"/>
                  </a:lnTo>
                  <a:lnTo>
                    <a:pt x="1669360" y="349278"/>
                  </a:lnTo>
                  <a:lnTo>
                    <a:pt x="1654045" y="367661"/>
                  </a:lnTo>
                  <a:lnTo>
                    <a:pt x="1644858" y="376853"/>
                  </a:lnTo>
                  <a:lnTo>
                    <a:pt x="1641796" y="389107"/>
                  </a:lnTo>
                  <a:lnTo>
                    <a:pt x="1647920" y="392170"/>
                  </a:lnTo>
                  <a:lnTo>
                    <a:pt x="1641796" y="401361"/>
                  </a:lnTo>
                  <a:lnTo>
                    <a:pt x="1635667" y="413616"/>
                  </a:lnTo>
                  <a:lnTo>
                    <a:pt x="1638730" y="419745"/>
                  </a:lnTo>
                  <a:lnTo>
                    <a:pt x="1635667" y="419745"/>
                  </a:lnTo>
                  <a:lnTo>
                    <a:pt x="1626481" y="431999"/>
                  </a:lnTo>
                  <a:lnTo>
                    <a:pt x="1620352" y="441191"/>
                  </a:lnTo>
                  <a:lnTo>
                    <a:pt x="1623414" y="444257"/>
                  </a:lnTo>
                  <a:lnTo>
                    <a:pt x="1620352" y="450382"/>
                  </a:lnTo>
                  <a:lnTo>
                    <a:pt x="1620352" y="456511"/>
                  </a:lnTo>
                  <a:lnTo>
                    <a:pt x="1623414" y="459574"/>
                  </a:lnTo>
                  <a:lnTo>
                    <a:pt x="1629543" y="468765"/>
                  </a:lnTo>
                  <a:lnTo>
                    <a:pt x="1629543" y="474894"/>
                  </a:lnTo>
                  <a:lnTo>
                    <a:pt x="1629543" y="493278"/>
                  </a:lnTo>
                  <a:lnTo>
                    <a:pt x="1632605" y="502469"/>
                  </a:lnTo>
                  <a:lnTo>
                    <a:pt x="1629543" y="511661"/>
                  </a:lnTo>
                  <a:lnTo>
                    <a:pt x="1623414" y="526982"/>
                  </a:lnTo>
                  <a:lnTo>
                    <a:pt x="1620362" y="526982"/>
                  </a:lnTo>
                  <a:lnTo>
                    <a:pt x="1629549" y="533105"/>
                  </a:lnTo>
                  <a:lnTo>
                    <a:pt x="1632610" y="542297"/>
                  </a:lnTo>
                  <a:lnTo>
                    <a:pt x="1632610" y="548426"/>
                  </a:lnTo>
                  <a:lnTo>
                    <a:pt x="1620360" y="554555"/>
                  </a:lnTo>
                  <a:lnTo>
                    <a:pt x="1629549" y="560680"/>
                  </a:lnTo>
                  <a:lnTo>
                    <a:pt x="1632610" y="566809"/>
                  </a:lnTo>
                  <a:lnTo>
                    <a:pt x="1632610" y="569871"/>
                  </a:lnTo>
                  <a:lnTo>
                    <a:pt x="1635672" y="585192"/>
                  </a:lnTo>
                  <a:lnTo>
                    <a:pt x="1635672" y="591321"/>
                  </a:lnTo>
                  <a:lnTo>
                    <a:pt x="1644861" y="597445"/>
                  </a:lnTo>
                  <a:lnTo>
                    <a:pt x="1647927" y="606637"/>
                  </a:lnTo>
                  <a:lnTo>
                    <a:pt x="1644861" y="631149"/>
                  </a:lnTo>
                  <a:lnTo>
                    <a:pt x="1635672" y="640340"/>
                  </a:lnTo>
                  <a:lnTo>
                    <a:pt x="1632610" y="640340"/>
                  </a:lnTo>
                  <a:lnTo>
                    <a:pt x="1632610" y="652598"/>
                  </a:lnTo>
                  <a:lnTo>
                    <a:pt x="1629549" y="658723"/>
                  </a:lnTo>
                  <a:lnTo>
                    <a:pt x="1617294" y="677106"/>
                  </a:lnTo>
                  <a:lnTo>
                    <a:pt x="1611171" y="683235"/>
                  </a:lnTo>
                  <a:lnTo>
                    <a:pt x="1608105" y="704681"/>
                  </a:lnTo>
                  <a:lnTo>
                    <a:pt x="1605043" y="710810"/>
                  </a:lnTo>
                  <a:lnTo>
                    <a:pt x="1601977" y="713872"/>
                  </a:lnTo>
                  <a:lnTo>
                    <a:pt x="1598916" y="723064"/>
                  </a:lnTo>
                  <a:lnTo>
                    <a:pt x="1598916" y="729193"/>
                  </a:lnTo>
                  <a:lnTo>
                    <a:pt x="1598916" y="744513"/>
                  </a:lnTo>
                  <a:lnTo>
                    <a:pt x="1589726" y="750638"/>
                  </a:lnTo>
                  <a:lnTo>
                    <a:pt x="1586665" y="756767"/>
                  </a:lnTo>
                  <a:lnTo>
                    <a:pt x="1586665" y="765958"/>
                  </a:lnTo>
                  <a:lnTo>
                    <a:pt x="1589726" y="778216"/>
                  </a:lnTo>
                  <a:lnTo>
                    <a:pt x="1788825" y="769021"/>
                  </a:lnTo>
                  <a:lnTo>
                    <a:pt x="1785763" y="818045"/>
                  </a:lnTo>
                  <a:lnTo>
                    <a:pt x="1791891" y="830299"/>
                  </a:lnTo>
                  <a:lnTo>
                    <a:pt x="1801080" y="842557"/>
                  </a:lnTo>
                  <a:lnTo>
                    <a:pt x="1804141" y="864002"/>
                  </a:lnTo>
                  <a:lnTo>
                    <a:pt x="1804141" y="876256"/>
                  </a:lnTo>
                  <a:lnTo>
                    <a:pt x="1804141" y="882385"/>
                  </a:lnTo>
                  <a:lnTo>
                    <a:pt x="1794952" y="888514"/>
                  </a:lnTo>
                  <a:lnTo>
                    <a:pt x="1785763" y="891577"/>
                  </a:lnTo>
                  <a:lnTo>
                    <a:pt x="1776574" y="897706"/>
                  </a:lnTo>
                  <a:lnTo>
                    <a:pt x="1776574" y="900768"/>
                  </a:lnTo>
                  <a:lnTo>
                    <a:pt x="1785763" y="900768"/>
                  </a:lnTo>
                  <a:lnTo>
                    <a:pt x="1794952" y="897706"/>
                  </a:lnTo>
                  <a:lnTo>
                    <a:pt x="1825581" y="888514"/>
                  </a:lnTo>
                  <a:lnTo>
                    <a:pt x="1828647" y="888514"/>
                  </a:lnTo>
                  <a:lnTo>
                    <a:pt x="1837836" y="897706"/>
                  </a:lnTo>
                  <a:lnTo>
                    <a:pt x="1847025" y="913026"/>
                  </a:lnTo>
                  <a:lnTo>
                    <a:pt x="1840898" y="919151"/>
                  </a:lnTo>
                  <a:lnTo>
                    <a:pt x="1825581" y="919151"/>
                  </a:lnTo>
                  <a:lnTo>
                    <a:pt x="1822520" y="925280"/>
                  </a:lnTo>
                  <a:lnTo>
                    <a:pt x="1807203" y="925280"/>
                  </a:lnTo>
                  <a:lnTo>
                    <a:pt x="1801080" y="931409"/>
                  </a:lnTo>
                  <a:lnTo>
                    <a:pt x="1791891" y="931409"/>
                  </a:lnTo>
                  <a:lnTo>
                    <a:pt x="1798014" y="937534"/>
                  </a:lnTo>
                  <a:lnTo>
                    <a:pt x="1807203" y="943663"/>
                  </a:lnTo>
                  <a:lnTo>
                    <a:pt x="1816392" y="946725"/>
                  </a:lnTo>
                  <a:lnTo>
                    <a:pt x="1822520" y="952854"/>
                  </a:lnTo>
                  <a:lnTo>
                    <a:pt x="1837836" y="965108"/>
                  </a:lnTo>
                  <a:lnTo>
                    <a:pt x="1840898" y="965108"/>
                  </a:lnTo>
                  <a:lnTo>
                    <a:pt x="1856214" y="974300"/>
                  </a:lnTo>
                  <a:lnTo>
                    <a:pt x="1862337" y="977366"/>
                  </a:lnTo>
                  <a:lnTo>
                    <a:pt x="1868465" y="977366"/>
                  </a:lnTo>
                  <a:lnTo>
                    <a:pt x="1871526" y="977366"/>
                  </a:lnTo>
                  <a:lnTo>
                    <a:pt x="1880715" y="983491"/>
                  </a:lnTo>
                  <a:lnTo>
                    <a:pt x="1886843" y="983491"/>
                  </a:lnTo>
                  <a:lnTo>
                    <a:pt x="1889909" y="995749"/>
                  </a:lnTo>
                  <a:lnTo>
                    <a:pt x="1886843" y="998812"/>
                  </a:lnTo>
                  <a:lnTo>
                    <a:pt x="1877654" y="1008003"/>
                  </a:lnTo>
                  <a:lnTo>
                    <a:pt x="1871526" y="1017195"/>
                  </a:lnTo>
                  <a:lnTo>
                    <a:pt x="1871526" y="1011066"/>
                  </a:lnTo>
                  <a:lnTo>
                    <a:pt x="1862337" y="1004941"/>
                  </a:lnTo>
                  <a:lnTo>
                    <a:pt x="1856214" y="1011066"/>
                  </a:lnTo>
                  <a:lnTo>
                    <a:pt x="1850087" y="1020261"/>
                  </a:lnTo>
                  <a:lnTo>
                    <a:pt x="1837836" y="1020261"/>
                  </a:lnTo>
                  <a:lnTo>
                    <a:pt x="1840898" y="1008003"/>
                  </a:lnTo>
                  <a:lnTo>
                    <a:pt x="1847025" y="998812"/>
                  </a:lnTo>
                  <a:lnTo>
                    <a:pt x="1837836" y="989620"/>
                  </a:lnTo>
                  <a:lnTo>
                    <a:pt x="1816392" y="980429"/>
                  </a:lnTo>
                  <a:lnTo>
                    <a:pt x="1791891" y="977366"/>
                  </a:lnTo>
                  <a:lnTo>
                    <a:pt x="1791891" y="965108"/>
                  </a:lnTo>
                  <a:lnTo>
                    <a:pt x="1779636" y="958983"/>
                  </a:lnTo>
                  <a:lnTo>
                    <a:pt x="1767385" y="958983"/>
                  </a:lnTo>
                  <a:lnTo>
                    <a:pt x="1761257" y="965108"/>
                  </a:lnTo>
                  <a:lnTo>
                    <a:pt x="1761257" y="971237"/>
                  </a:lnTo>
                  <a:lnTo>
                    <a:pt x="1767385" y="995749"/>
                  </a:lnTo>
                  <a:lnTo>
                    <a:pt x="1761257" y="1001874"/>
                  </a:lnTo>
                  <a:lnTo>
                    <a:pt x="1749007" y="1001874"/>
                  </a:lnTo>
                  <a:lnTo>
                    <a:pt x="1736752" y="986558"/>
                  </a:lnTo>
                  <a:lnTo>
                    <a:pt x="1724501" y="983491"/>
                  </a:lnTo>
                  <a:lnTo>
                    <a:pt x="1715312" y="986558"/>
                  </a:lnTo>
                  <a:lnTo>
                    <a:pt x="1703062" y="998812"/>
                  </a:lnTo>
                  <a:lnTo>
                    <a:pt x="1696934" y="1011066"/>
                  </a:lnTo>
                  <a:lnTo>
                    <a:pt x="1684683" y="1011066"/>
                  </a:lnTo>
                  <a:lnTo>
                    <a:pt x="1672428" y="1001874"/>
                  </a:lnTo>
                  <a:lnTo>
                    <a:pt x="1657116" y="1001874"/>
                  </a:lnTo>
                  <a:lnTo>
                    <a:pt x="1638738" y="995749"/>
                  </a:lnTo>
                  <a:lnTo>
                    <a:pt x="1632610" y="986558"/>
                  </a:lnTo>
                  <a:lnTo>
                    <a:pt x="1638738" y="968175"/>
                  </a:lnTo>
                  <a:lnTo>
                    <a:pt x="1641799" y="955917"/>
                  </a:lnTo>
                  <a:lnTo>
                    <a:pt x="1629549" y="962046"/>
                  </a:lnTo>
                  <a:lnTo>
                    <a:pt x="1611171" y="958983"/>
                  </a:lnTo>
                  <a:lnTo>
                    <a:pt x="1589726" y="940600"/>
                  </a:lnTo>
                  <a:lnTo>
                    <a:pt x="1568287" y="931409"/>
                  </a:lnTo>
                  <a:lnTo>
                    <a:pt x="1552970" y="931409"/>
                  </a:lnTo>
                  <a:lnTo>
                    <a:pt x="1549909" y="937534"/>
                  </a:lnTo>
                  <a:lnTo>
                    <a:pt x="1546843" y="946725"/>
                  </a:lnTo>
                  <a:lnTo>
                    <a:pt x="1552970" y="949792"/>
                  </a:lnTo>
                  <a:lnTo>
                    <a:pt x="1556032" y="949792"/>
                  </a:lnTo>
                  <a:lnTo>
                    <a:pt x="1571348" y="949792"/>
                  </a:lnTo>
                  <a:lnTo>
                    <a:pt x="1577476" y="958983"/>
                  </a:lnTo>
                  <a:lnTo>
                    <a:pt x="1574410" y="962046"/>
                  </a:lnTo>
                  <a:lnTo>
                    <a:pt x="1552970" y="962046"/>
                  </a:lnTo>
                  <a:lnTo>
                    <a:pt x="1528464" y="962046"/>
                  </a:lnTo>
                  <a:lnTo>
                    <a:pt x="1488647" y="962046"/>
                  </a:lnTo>
                  <a:lnTo>
                    <a:pt x="1467202" y="952854"/>
                  </a:lnTo>
                  <a:lnTo>
                    <a:pt x="1451890" y="946725"/>
                  </a:lnTo>
                  <a:lnTo>
                    <a:pt x="1436574" y="943663"/>
                  </a:lnTo>
                  <a:lnTo>
                    <a:pt x="1409006" y="937534"/>
                  </a:lnTo>
                  <a:lnTo>
                    <a:pt x="1399817" y="937534"/>
                  </a:lnTo>
                  <a:lnTo>
                    <a:pt x="1387567" y="937534"/>
                  </a:lnTo>
                  <a:lnTo>
                    <a:pt x="1378378" y="943663"/>
                  </a:lnTo>
                  <a:lnTo>
                    <a:pt x="1363061" y="943663"/>
                  </a:lnTo>
                  <a:lnTo>
                    <a:pt x="1350810" y="943663"/>
                  </a:lnTo>
                  <a:lnTo>
                    <a:pt x="1359999" y="928342"/>
                  </a:lnTo>
                  <a:lnTo>
                    <a:pt x="1369189" y="897706"/>
                  </a:lnTo>
                  <a:lnTo>
                    <a:pt x="1369189" y="885448"/>
                  </a:lnTo>
                  <a:lnTo>
                    <a:pt x="1359999" y="864002"/>
                  </a:lnTo>
                  <a:lnTo>
                    <a:pt x="1366122" y="848682"/>
                  </a:lnTo>
                  <a:lnTo>
                    <a:pt x="1366122" y="848673"/>
                  </a:lnTo>
                  <a:lnTo>
                    <a:pt x="1359996" y="864000"/>
                  </a:lnTo>
                  <a:lnTo>
                    <a:pt x="1369179" y="885442"/>
                  </a:lnTo>
                  <a:lnTo>
                    <a:pt x="1369179" y="897695"/>
                  </a:lnTo>
                  <a:lnTo>
                    <a:pt x="1359996" y="928338"/>
                  </a:lnTo>
                  <a:lnTo>
                    <a:pt x="1350800" y="943654"/>
                  </a:lnTo>
                  <a:lnTo>
                    <a:pt x="1344674" y="946717"/>
                  </a:lnTo>
                  <a:lnTo>
                    <a:pt x="1298731" y="965108"/>
                  </a:lnTo>
                  <a:lnTo>
                    <a:pt x="1283410" y="968171"/>
                  </a:lnTo>
                  <a:lnTo>
                    <a:pt x="1265042" y="983487"/>
                  </a:lnTo>
                  <a:lnTo>
                    <a:pt x="1261973" y="980424"/>
                  </a:lnTo>
                  <a:lnTo>
                    <a:pt x="1261973" y="962045"/>
                  </a:lnTo>
                  <a:lnTo>
                    <a:pt x="1261973" y="949781"/>
                  </a:lnTo>
                  <a:lnTo>
                    <a:pt x="1261973" y="940591"/>
                  </a:lnTo>
                  <a:lnTo>
                    <a:pt x="1255846" y="940591"/>
                  </a:lnTo>
                  <a:lnTo>
                    <a:pt x="1246663" y="946717"/>
                  </a:lnTo>
                  <a:lnTo>
                    <a:pt x="1234410" y="955907"/>
                  </a:lnTo>
                  <a:lnTo>
                    <a:pt x="1231341" y="965108"/>
                  </a:lnTo>
                  <a:lnTo>
                    <a:pt x="1234410" y="971234"/>
                  </a:lnTo>
                  <a:lnTo>
                    <a:pt x="1237467" y="974297"/>
                  </a:lnTo>
                  <a:lnTo>
                    <a:pt x="1240536" y="983487"/>
                  </a:lnTo>
                  <a:lnTo>
                    <a:pt x="1243594" y="992676"/>
                  </a:lnTo>
                  <a:lnTo>
                    <a:pt x="1234410" y="998803"/>
                  </a:lnTo>
                  <a:lnTo>
                    <a:pt x="1231341" y="1001866"/>
                  </a:lnTo>
                  <a:lnTo>
                    <a:pt x="1222157" y="1004929"/>
                  </a:lnTo>
                  <a:lnTo>
                    <a:pt x="1212962" y="1011067"/>
                  </a:lnTo>
                  <a:lnTo>
                    <a:pt x="1209904" y="1026383"/>
                  </a:lnTo>
                  <a:lnTo>
                    <a:pt x="1200709" y="1044762"/>
                  </a:lnTo>
                  <a:lnTo>
                    <a:pt x="1167019" y="1063152"/>
                  </a:lnTo>
                  <a:lnTo>
                    <a:pt x="1145582" y="1066216"/>
                  </a:lnTo>
                  <a:lnTo>
                    <a:pt x="1124134" y="1072342"/>
                  </a:lnTo>
                  <a:lnTo>
                    <a:pt x="1114950" y="1078468"/>
                  </a:lnTo>
                  <a:lnTo>
                    <a:pt x="1105755" y="1084595"/>
                  </a:lnTo>
                  <a:lnTo>
                    <a:pt x="1096571" y="1078468"/>
                  </a:lnTo>
                  <a:lnTo>
                    <a:pt x="1093502" y="1072342"/>
                  </a:lnTo>
                  <a:lnTo>
                    <a:pt x="1084318" y="1078468"/>
                  </a:lnTo>
                  <a:lnTo>
                    <a:pt x="1078192" y="1072342"/>
                  </a:lnTo>
                  <a:lnTo>
                    <a:pt x="1068996" y="1078468"/>
                  </a:lnTo>
                  <a:lnTo>
                    <a:pt x="1059813" y="1078468"/>
                  </a:lnTo>
                  <a:lnTo>
                    <a:pt x="1056744" y="1081532"/>
                  </a:lnTo>
                  <a:lnTo>
                    <a:pt x="1065939" y="1093784"/>
                  </a:lnTo>
                  <a:lnTo>
                    <a:pt x="1068996" y="1106037"/>
                  </a:lnTo>
                  <a:lnTo>
                    <a:pt x="1062870" y="1112163"/>
                  </a:lnTo>
                  <a:lnTo>
                    <a:pt x="1047560" y="1112163"/>
                  </a:lnTo>
                  <a:lnTo>
                    <a:pt x="1041433" y="1109100"/>
                  </a:lnTo>
                  <a:lnTo>
                    <a:pt x="1035307" y="1102974"/>
                  </a:lnTo>
                  <a:lnTo>
                    <a:pt x="1029181" y="1121364"/>
                  </a:lnTo>
                  <a:lnTo>
                    <a:pt x="1032250" y="1133617"/>
                  </a:lnTo>
                  <a:lnTo>
                    <a:pt x="1044491" y="1124427"/>
                  </a:lnTo>
                  <a:lnTo>
                    <a:pt x="1050617" y="1124427"/>
                  </a:lnTo>
                  <a:lnTo>
                    <a:pt x="1035307" y="1136680"/>
                  </a:lnTo>
                  <a:lnTo>
                    <a:pt x="1026123" y="1139743"/>
                  </a:lnTo>
                  <a:lnTo>
                    <a:pt x="1019997" y="1136680"/>
                  </a:lnTo>
                  <a:lnTo>
                    <a:pt x="1004675" y="1136680"/>
                  </a:lnTo>
                  <a:lnTo>
                    <a:pt x="992422" y="1136680"/>
                  </a:lnTo>
                  <a:lnTo>
                    <a:pt x="986296" y="1139743"/>
                  </a:lnTo>
                  <a:lnTo>
                    <a:pt x="986296" y="1145870"/>
                  </a:lnTo>
                  <a:lnTo>
                    <a:pt x="989365" y="1151996"/>
                  </a:lnTo>
                  <a:lnTo>
                    <a:pt x="998548" y="1151996"/>
                  </a:lnTo>
                  <a:lnTo>
                    <a:pt x="989365" y="1170387"/>
                  </a:lnTo>
                  <a:lnTo>
                    <a:pt x="986296" y="1170387"/>
                  </a:lnTo>
                  <a:lnTo>
                    <a:pt x="958733" y="1173450"/>
                  </a:lnTo>
                  <a:lnTo>
                    <a:pt x="952606" y="1170387"/>
                  </a:lnTo>
                  <a:lnTo>
                    <a:pt x="952606" y="1176513"/>
                  </a:lnTo>
                  <a:lnTo>
                    <a:pt x="961790" y="1185703"/>
                  </a:lnTo>
                  <a:lnTo>
                    <a:pt x="970985" y="1191829"/>
                  </a:lnTo>
                  <a:lnTo>
                    <a:pt x="974043" y="1197955"/>
                  </a:lnTo>
                  <a:lnTo>
                    <a:pt x="961790" y="1228599"/>
                  </a:lnTo>
                  <a:lnTo>
                    <a:pt x="952606" y="1256167"/>
                  </a:lnTo>
                  <a:lnTo>
                    <a:pt x="943411" y="1283747"/>
                  </a:lnTo>
                  <a:lnTo>
                    <a:pt x="943411" y="1302126"/>
                  </a:lnTo>
                  <a:lnTo>
                    <a:pt x="952606" y="1323569"/>
                  </a:lnTo>
                  <a:lnTo>
                    <a:pt x="955664" y="1341959"/>
                  </a:lnTo>
                  <a:lnTo>
                    <a:pt x="961790" y="1360338"/>
                  </a:lnTo>
                  <a:lnTo>
                    <a:pt x="970985" y="1366465"/>
                  </a:lnTo>
                  <a:lnTo>
                    <a:pt x="974043" y="1378729"/>
                  </a:lnTo>
                  <a:lnTo>
                    <a:pt x="977112" y="1390981"/>
                  </a:lnTo>
                  <a:lnTo>
                    <a:pt x="977112" y="1400171"/>
                  </a:lnTo>
                  <a:lnTo>
                    <a:pt x="983238" y="1415487"/>
                  </a:lnTo>
                  <a:lnTo>
                    <a:pt x="961790" y="1418550"/>
                  </a:lnTo>
                  <a:lnTo>
                    <a:pt x="958733" y="1424676"/>
                  </a:lnTo>
                  <a:lnTo>
                    <a:pt x="949537" y="1430803"/>
                  </a:lnTo>
                  <a:lnTo>
                    <a:pt x="934227" y="1418550"/>
                  </a:lnTo>
                  <a:lnTo>
                    <a:pt x="925031" y="1409361"/>
                  </a:lnTo>
                  <a:lnTo>
                    <a:pt x="925031" y="1406297"/>
                  </a:lnTo>
                  <a:lnTo>
                    <a:pt x="894411" y="1400171"/>
                  </a:lnTo>
                  <a:lnTo>
                    <a:pt x="891342" y="1406297"/>
                  </a:lnTo>
                  <a:lnTo>
                    <a:pt x="876032" y="1403234"/>
                  </a:lnTo>
                  <a:lnTo>
                    <a:pt x="869905" y="1394045"/>
                  </a:lnTo>
                  <a:lnTo>
                    <a:pt x="857652" y="1394045"/>
                  </a:lnTo>
                  <a:lnTo>
                    <a:pt x="836204" y="1372591"/>
                  </a:lnTo>
                  <a:lnTo>
                    <a:pt x="808641" y="1372591"/>
                  </a:lnTo>
                  <a:lnTo>
                    <a:pt x="793331" y="1357275"/>
                  </a:lnTo>
                  <a:lnTo>
                    <a:pt x="768825" y="1354212"/>
                  </a:lnTo>
                  <a:lnTo>
                    <a:pt x="762699" y="1338896"/>
                  </a:lnTo>
                  <a:lnTo>
                    <a:pt x="753503" y="1323569"/>
                  </a:lnTo>
                  <a:lnTo>
                    <a:pt x="744319" y="1305189"/>
                  </a:lnTo>
                  <a:lnTo>
                    <a:pt x="725940" y="1271483"/>
                  </a:lnTo>
                  <a:lnTo>
                    <a:pt x="725940" y="1253104"/>
                  </a:lnTo>
                  <a:lnTo>
                    <a:pt x="716745" y="1243914"/>
                  </a:lnTo>
                  <a:lnTo>
                    <a:pt x="710618" y="1237788"/>
                  </a:lnTo>
                  <a:lnTo>
                    <a:pt x="716745" y="1231662"/>
                  </a:lnTo>
                  <a:lnTo>
                    <a:pt x="719814" y="1204082"/>
                  </a:lnTo>
                  <a:lnTo>
                    <a:pt x="704492" y="1197955"/>
                  </a:lnTo>
                  <a:lnTo>
                    <a:pt x="673871" y="1161186"/>
                  </a:lnTo>
                  <a:lnTo>
                    <a:pt x="667745" y="1136680"/>
                  </a:lnTo>
                  <a:lnTo>
                    <a:pt x="643239" y="1115227"/>
                  </a:lnTo>
                  <a:lnTo>
                    <a:pt x="634044" y="1090721"/>
                  </a:lnTo>
                  <a:lnTo>
                    <a:pt x="634044" y="1081532"/>
                  </a:lnTo>
                  <a:lnTo>
                    <a:pt x="621791" y="1057015"/>
                  </a:lnTo>
                  <a:lnTo>
                    <a:pt x="612607" y="1044762"/>
                  </a:lnTo>
                  <a:lnTo>
                    <a:pt x="600354" y="1007992"/>
                  </a:lnTo>
                  <a:lnTo>
                    <a:pt x="581975" y="983487"/>
                  </a:lnTo>
                  <a:lnTo>
                    <a:pt x="572791" y="965108"/>
                  </a:lnTo>
                  <a:lnTo>
                    <a:pt x="560539" y="958981"/>
                  </a:lnTo>
                  <a:lnTo>
                    <a:pt x="545217" y="943654"/>
                  </a:lnTo>
                  <a:lnTo>
                    <a:pt x="539090" y="943654"/>
                  </a:lnTo>
                  <a:lnTo>
                    <a:pt x="529906" y="925275"/>
                  </a:lnTo>
                  <a:lnTo>
                    <a:pt x="520711" y="919149"/>
                  </a:lnTo>
                  <a:lnTo>
                    <a:pt x="496205" y="916085"/>
                  </a:lnTo>
                  <a:lnTo>
                    <a:pt x="487022" y="916085"/>
                  </a:lnTo>
                  <a:lnTo>
                    <a:pt x="468642" y="913022"/>
                  </a:lnTo>
                  <a:lnTo>
                    <a:pt x="453332" y="906896"/>
                  </a:lnTo>
                  <a:lnTo>
                    <a:pt x="438010" y="906896"/>
                  </a:lnTo>
                  <a:lnTo>
                    <a:pt x="425757" y="909959"/>
                  </a:lnTo>
                  <a:lnTo>
                    <a:pt x="404321" y="913022"/>
                  </a:lnTo>
                  <a:lnTo>
                    <a:pt x="388999" y="931401"/>
                  </a:lnTo>
                  <a:lnTo>
                    <a:pt x="382872" y="946717"/>
                  </a:lnTo>
                  <a:lnTo>
                    <a:pt x="376746" y="958981"/>
                  </a:lnTo>
                  <a:lnTo>
                    <a:pt x="376746" y="974297"/>
                  </a:lnTo>
                  <a:lnTo>
                    <a:pt x="367562" y="977361"/>
                  </a:lnTo>
                  <a:lnTo>
                    <a:pt x="361436" y="983487"/>
                  </a:lnTo>
                  <a:lnTo>
                    <a:pt x="352240" y="992676"/>
                  </a:lnTo>
                  <a:lnTo>
                    <a:pt x="346125" y="1004929"/>
                  </a:lnTo>
                  <a:lnTo>
                    <a:pt x="333873" y="1004929"/>
                  </a:lnTo>
                  <a:lnTo>
                    <a:pt x="318551" y="998803"/>
                  </a:lnTo>
                  <a:lnTo>
                    <a:pt x="309367" y="995740"/>
                  </a:lnTo>
                  <a:lnTo>
                    <a:pt x="287919" y="980424"/>
                  </a:lnTo>
                  <a:lnTo>
                    <a:pt x="269540" y="971234"/>
                  </a:lnTo>
                  <a:lnTo>
                    <a:pt x="257287" y="962045"/>
                  </a:lnTo>
                  <a:lnTo>
                    <a:pt x="248103" y="958981"/>
                  </a:lnTo>
                  <a:lnTo>
                    <a:pt x="238907" y="949781"/>
                  </a:lnTo>
                  <a:lnTo>
                    <a:pt x="226666" y="940591"/>
                  </a:lnTo>
                  <a:lnTo>
                    <a:pt x="217471" y="931401"/>
                  </a:lnTo>
                  <a:lnTo>
                    <a:pt x="211344" y="925275"/>
                  </a:lnTo>
                  <a:lnTo>
                    <a:pt x="205218" y="919149"/>
                  </a:lnTo>
                  <a:lnTo>
                    <a:pt x="202160" y="916085"/>
                  </a:lnTo>
                  <a:lnTo>
                    <a:pt x="199091" y="906896"/>
                  </a:lnTo>
                  <a:lnTo>
                    <a:pt x="183781" y="891569"/>
                  </a:lnTo>
                  <a:lnTo>
                    <a:pt x="180712" y="873190"/>
                  </a:lnTo>
                  <a:lnTo>
                    <a:pt x="180712" y="857874"/>
                  </a:lnTo>
                  <a:lnTo>
                    <a:pt x="183781" y="845609"/>
                  </a:lnTo>
                  <a:lnTo>
                    <a:pt x="180712" y="833357"/>
                  </a:lnTo>
                  <a:lnTo>
                    <a:pt x="168459" y="814978"/>
                  </a:lnTo>
                  <a:lnTo>
                    <a:pt x="168459" y="793524"/>
                  </a:lnTo>
                  <a:lnTo>
                    <a:pt x="162333" y="781271"/>
                  </a:lnTo>
                  <a:lnTo>
                    <a:pt x="147023" y="769019"/>
                  </a:lnTo>
                  <a:lnTo>
                    <a:pt x="134770" y="759829"/>
                  </a:lnTo>
                  <a:lnTo>
                    <a:pt x="125574" y="750639"/>
                  </a:lnTo>
                  <a:lnTo>
                    <a:pt x="116391" y="750639"/>
                  </a:lnTo>
                  <a:lnTo>
                    <a:pt x="91885" y="716933"/>
                  </a:lnTo>
                  <a:lnTo>
                    <a:pt x="79632" y="707743"/>
                  </a:lnTo>
                  <a:lnTo>
                    <a:pt x="67379" y="692416"/>
                  </a:lnTo>
                  <a:lnTo>
                    <a:pt x="64322" y="683227"/>
                  </a:lnTo>
                  <a:lnTo>
                    <a:pt x="55126" y="677100"/>
                  </a:lnTo>
                  <a:lnTo>
                    <a:pt x="45943" y="670974"/>
                  </a:lnTo>
                  <a:lnTo>
                    <a:pt x="39816" y="667911"/>
                  </a:lnTo>
                  <a:lnTo>
                    <a:pt x="33690" y="655658"/>
                  </a:lnTo>
                  <a:lnTo>
                    <a:pt x="30621" y="646468"/>
                  </a:lnTo>
                  <a:lnTo>
                    <a:pt x="21437" y="634204"/>
                  </a:lnTo>
                  <a:lnTo>
                    <a:pt x="6115" y="625015"/>
                  </a:lnTo>
                  <a:lnTo>
                    <a:pt x="0" y="615825"/>
                  </a:lnTo>
                  <a:lnTo>
                    <a:pt x="15311" y="615825"/>
                  </a:lnTo>
                  <a:lnTo>
                    <a:pt x="18368" y="588245"/>
                  </a:lnTo>
                  <a:lnTo>
                    <a:pt x="382872" y="621952"/>
                  </a:lnTo>
                  <a:lnTo>
                    <a:pt x="425757" y="64338"/>
                  </a:lnTo>
                  <a:lnTo>
                    <a:pt x="433548" y="64806"/>
                  </a:lnTo>
                  <a:lnTo>
                    <a:pt x="433582" y="63959"/>
                  </a:lnTo>
                  <a:cubicBezTo>
                    <a:pt x="433703" y="60913"/>
                    <a:pt x="434189" y="48730"/>
                    <a:pt x="436131" y="0"/>
                  </a:cubicBezTo>
                  <a:close/>
                </a:path>
              </a:pathLst>
            </a:custGeom>
            <a:solidFill>
              <a:schemeClr val="tx1">
                <a:lumMod val="50000"/>
                <a:lumOff val="50000"/>
              </a:schemeClr>
            </a:solidFill>
            <a:ln w="3175" cap="flat" cmpd="sng">
              <a:solidFill>
                <a:schemeClr val="tx1">
                  <a:lumMod val="50000"/>
                  <a:lumOff val="50000"/>
                </a:schemeClr>
              </a:solidFill>
              <a:prstDash val="solid"/>
              <a:miter/>
              <a:headEnd type="none" w="med" len="med"/>
              <a:tailEnd type="none" w="med" len="med"/>
            </a:ln>
          </p:spPr>
          <p:txBody>
            <a:bodyPr wrap="square"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grpSp>
        <p:nvGrpSpPr>
          <p:cNvPr id="89" name="Group 88">
            <a:extLst>
              <a:ext uri="{FF2B5EF4-FFF2-40B4-BE49-F238E27FC236}">
                <a16:creationId xmlns:a16="http://schemas.microsoft.com/office/drawing/2014/main" id="{31CFB609-F97A-F89D-EA75-1DE5542446C4}"/>
              </a:ext>
            </a:extLst>
          </p:cNvPr>
          <p:cNvGrpSpPr>
            <a:grpSpLocks noChangeAspect="1"/>
          </p:cNvGrpSpPr>
          <p:nvPr/>
        </p:nvGrpSpPr>
        <p:grpSpPr>
          <a:xfrm>
            <a:off x="2533720" y="5137181"/>
            <a:ext cx="1188720" cy="748804"/>
            <a:chOff x="6794077" y="3013758"/>
            <a:chExt cx="5274971" cy="3322830"/>
          </a:xfrm>
        </p:grpSpPr>
        <p:grpSp>
          <p:nvGrpSpPr>
            <p:cNvPr id="90" name="Group 89">
              <a:extLst>
                <a:ext uri="{FF2B5EF4-FFF2-40B4-BE49-F238E27FC236}">
                  <a16:creationId xmlns:a16="http://schemas.microsoft.com/office/drawing/2014/main" id="{311DBFF4-B206-4A88-C092-4BFF5B033EC9}"/>
                </a:ext>
              </a:extLst>
            </p:cNvPr>
            <p:cNvGrpSpPr/>
            <p:nvPr/>
          </p:nvGrpSpPr>
          <p:grpSpPr>
            <a:xfrm>
              <a:off x="6794077" y="3013758"/>
              <a:ext cx="5274971" cy="3322830"/>
              <a:chOff x="6555952" y="689658"/>
              <a:chExt cx="5274971" cy="3322830"/>
            </a:xfrm>
          </p:grpSpPr>
          <p:sp>
            <p:nvSpPr>
              <p:cNvPr id="92" name="Freeform: Shape 91">
                <a:extLst>
                  <a:ext uri="{FF2B5EF4-FFF2-40B4-BE49-F238E27FC236}">
                    <a16:creationId xmlns:a16="http://schemas.microsoft.com/office/drawing/2014/main" id="{04A6CE6D-DE1D-0DDD-B45A-F70596911D13}"/>
                  </a:ext>
                </a:extLst>
              </p:cNvPr>
              <p:cNvSpPr/>
              <p:nvPr/>
            </p:nvSpPr>
            <p:spPr>
              <a:xfrm>
                <a:off x="6783503" y="689658"/>
                <a:ext cx="5047420" cy="3062405"/>
              </a:xfrm>
              <a:custGeom>
                <a:avLst/>
                <a:gdLst>
                  <a:gd name="connsiteX0" fmla="*/ 5042502 w 7905681"/>
                  <a:gd name="connsiteY0" fmla="*/ 3924416 h 4796589"/>
                  <a:gd name="connsiteX1" fmla="*/ 5043195 w 7905681"/>
                  <a:gd name="connsiteY1" fmla="*/ 3925314 h 4796589"/>
                  <a:gd name="connsiteX2" fmla="*/ 5043195 w 7905681"/>
                  <a:gd name="connsiteY2" fmla="*/ 3925312 h 4796589"/>
                  <a:gd name="connsiteX3" fmla="*/ 5019852 w 7905681"/>
                  <a:gd name="connsiteY3" fmla="*/ 3889014 h 4796589"/>
                  <a:gd name="connsiteX4" fmla="*/ 5019852 w 7905681"/>
                  <a:gd name="connsiteY4" fmla="*/ 3889016 h 4796589"/>
                  <a:gd name="connsiteX5" fmla="*/ 5021722 w 7905681"/>
                  <a:gd name="connsiteY5" fmla="*/ 3892648 h 4796589"/>
                  <a:gd name="connsiteX6" fmla="*/ 5412097 w 7905681"/>
                  <a:gd name="connsiteY6" fmla="*/ 3852707 h 4796589"/>
                  <a:gd name="connsiteX7" fmla="*/ 5413611 w 7905681"/>
                  <a:gd name="connsiteY7" fmla="*/ 3860057 h 4796589"/>
                  <a:gd name="connsiteX8" fmla="*/ 5412099 w 7905681"/>
                  <a:gd name="connsiteY8" fmla="*/ 3852711 h 4796589"/>
                  <a:gd name="connsiteX9" fmla="*/ 5384080 w 7905681"/>
                  <a:gd name="connsiteY9" fmla="*/ 3817445 h 4796589"/>
                  <a:gd name="connsiteX10" fmla="*/ 5384080 w 7905681"/>
                  <a:gd name="connsiteY10" fmla="*/ 3820944 h 4796589"/>
                  <a:gd name="connsiteX11" fmla="*/ 5387139 w 7905681"/>
                  <a:gd name="connsiteY11" fmla="*/ 3823915 h 4796589"/>
                  <a:gd name="connsiteX12" fmla="*/ 5384085 w 7905681"/>
                  <a:gd name="connsiteY12" fmla="*/ 3820947 h 4796589"/>
                  <a:gd name="connsiteX13" fmla="*/ 5384085 w 7905681"/>
                  <a:gd name="connsiteY13" fmla="*/ 3817446 h 4796589"/>
                  <a:gd name="connsiteX14" fmla="*/ 5024516 w 7905681"/>
                  <a:gd name="connsiteY14" fmla="*/ 3816404 h 4796589"/>
                  <a:gd name="connsiteX15" fmla="*/ 4720992 w 7905681"/>
                  <a:gd name="connsiteY15" fmla="*/ 3830014 h 4796589"/>
                  <a:gd name="connsiteX16" fmla="*/ 4720061 w 7905681"/>
                  <a:gd name="connsiteY16" fmla="*/ 3826395 h 4796589"/>
                  <a:gd name="connsiteX17" fmla="*/ 4720994 w 7905681"/>
                  <a:gd name="connsiteY17" fmla="*/ 3830026 h 4796589"/>
                  <a:gd name="connsiteX18" fmla="*/ 5024516 w 7905681"/>
                  <a:gd name="connsiteY18" fmla="*/ 3816405 h 4796589"/>
                  <a:gd name="connsiteX19" fmla="*/ 6302263 w 7905681"/>
                  <a:gd name="connsiteY19" fmla="*/ 3805739 h 4796589"/>
                  <a:gd name="connsiteX20" fmla="*/ 6303692 w 7905681"/>
                  <a:gd name="connsiteY20" fmla="*/ 3816411 h 4796589"/>
                  <a:gd name="connsiteX21" fmla="*/ 6303996 w 7905681"/>
                  <a:gd name="connsiteY21" fmla="*/ 3816411 h 4796589"/>
                  <a:gd name="connsiteX22" fmla="*/ 6268149 w 7905681"/>
                  <a:gd name="connsiteY22" fmla="*/ 3781812 h 4796589"/>
                  <a:gd name="connsiteX23" fmla="*/ 6267316 w 7905681"/>
                  <a:gd name="connsiteY23" fmla="*/ 3781857 h 4796589"/>
                  <a:gd name="connsiteX24" fmla="*/ 6266867 w 7905681"/>
                  <a:gd name="connsiteY24" fmla="*/ 3781882 h 4796589"/>
                  <a:gd name="connsiteX25" fmla="*/ 6271305 w 7905681"/>
                  <a:gd name="connsiteY25" fmla="*/ 3816411 h 4796589"/>
                  <a:gd name="connsiteX26" fmla="*/ 6272097 w 7905681"/>
                  <a:gd name="connsiteY26" fmla="*/ 3816411 h 4796589"/>
                  <a:gd name="connsiteX27" fmla="*/ 6271604 w 7905681"/>
                  <a:gd name="connsiteY27" fmla="*/ 3812089 h 4796589"/>
                  <a:gd name="connsiteX28" fmla="*/ 6268149 w 7905681"/>
                  <a:gd name="connsiteY28" fmla="*/ 3781812 h 4796589"/>
                  <a:gd name="connsiteX29" fmla="*/ 4384783 w 7905681"/>
                  <a:gd name="connsiteY29" fmla="*/ 3768942 h 4796589"/>
                  <a:gd name="connsiteX30" fmla="*/ 4384768 w 7905681"/>
                  <a:gd name="connsiteY30" fmla="*/ 3768949 h 4796589"/>
                  <a:gd name="connsiteX31" fmla="*/ 4384768 w 7905681"/>
                  <a:gd name="connsiteY31" fmla="*/ 3784629 h 4796589"/>
                  <a:gd name="connsiteX32" fmla="*/ 4389447 w 7905681"/>
                  <a:gd name="connsiteY32" fmla="*/ 3798256 h 4796589"/>
                  <a:gd name="connsiteX33" fmla="*/ 4398786 w 7905681"/>
                  <a:gd name="connsiteY33" fmla="*/ 3834551 h 4796589"/>
                  <a:gd name="connsiteX34" fmla="*/ 4401396 w 7905681"/>
                  <a:gd name="connsiteY34" fmla="*/ 3842156 h 4796589"/>
                  <a:gd name="connsiteX35" fmla="*/ 4398791 w 7905681"/>
                  <a:gd name="connsiteY35" fmla="*/ 3834562 h 4796589"/>
                  <a:gd name="connsiteX36" fmla="*/ 4389450 w 7905681"/>
                  <a:gd name="connsiteY36" fmla="*/ 3798256 h 4796589"/>
                  <a:gd name="connsiteX37" fmla="*/ 4384783 w 7905681"/>
                  <a:gd name="connsiteY37" fmla="*/ 3784643 h 4796589"/>
                  <a:gd name="connsiteX38" fmla="*/ 6291845 w 7905681"/>
                  <a:gd name="connsiteY38" fmla="*/ 3727986 h 4796589"/>
                  <a:gd name="connsiteX39" fmla="*/ 6292031 w 7905681"/>
                  <a:gd name="connsiteY39" fmla="*/ 3729367 h 4796589"/>
                  <a:gd name="connsiteX40" fmla="*/ 6292141 w 7905681"/>
                  <a:gd name="connsiteY40" fmla="*/ 3730190 h 4796589"/>
                  <a:gd name="connsiteX41" fmla="*/ 6307717 w 7905681"/>
                  <a:gd name="connsiteY41" fmla="*/ 3730190 h 4796589"/>
                  <a:gd name="connsiteX42" fmla="*/ 4791038 w 7905681"/>
                  <a:gd name="connsiteY42" fmla="*/ 3553203 h 4796589"/>
                  <a:gd name="connsiteX43" fmla="*/ 4791038 w 7905681"/>
                  <a:gd name="connsiteY43" fmla="*/ 3553209 h 4796589"/>
                  <a:gd name="connsiteX44" fmla="*/ 4805047 w 7905681"/>
                  <a:gd name="connsiteY44" fmla="*/ 3562281 h 4796589"/>
                  <a:gd name="connsiteX45" fmla="*/ 4806200 w 7905681"/>
                  <a:gd name="connsiteY45" fmla="*/ 3565640 h 4796589"/>
                  <a:gd name="connsiteX46" fmla="*/ 4805047 w 7905681"/>
                  <a:gd name="connsiteY46" fmla="*/ 3562275 h 4796589"/>
                  <a:gd name="connsiteX47" fmla="*/ 1090446 w 7905681"/>
                  <a:gd name="connsiteY47" fmla="*/ 3178532 h 4796589"/>
                  <a:gd name="connsiteX48" fmla="*/ 1088315 w 7905681"/>
                  <a:gd name="connsiteY48" fmla="*/ 3184744 h 4796589"/>
                  <a:gd name="connsiteX49" fmla="*/ 1088970 w 7905681"/>
                  <a:gd name="connsiteY49" fmla="*/ 3183464 h 4796589"/>
                  <a:gd name="connsiteX50" fmla="*/ 1091319 w 7905681"/>
                  <a:gd name="connsiteY50" fmla="*/ 3178880 h 4796589"/>
                  <a:gd name="connsiteX51" fmla="*/ 6859812 w 7905681"/>
                  <a:gd name="connsiteY51" fmla="*/ 2566177 h 4796589"/>
                  <a:gd name="connsiteX52" fmla="*/ 6821688 w 7905681"/>
                  <a:gd name="connsiteY52" fmla="*/ 2573687 h 4796589"/>
                  <a:gd name="connsiteX53" fmla="*/ 6821676 w 7905681"/>
                  <a:gd name="connsiteY53" fmla="*/ 2573851 h 4796589"/>
                  <a:gd name="connsiteX54" fmla="*/ 6829971 w 7905681"/>
                  <a:gd name="connsiteY54" fmla="*/ 2572182 h 4796589"/>
                  <a:gd name="connsiteX55" fmla="*/ 5617383 w 7905681"/>
                  <a:gd name="connsiteY55" fmla="*/ 2329120 h 4796589"/>
                  <a:gd name="connsiteX56" fmla="*/ 5589547 w 7905681"/>
                  <a:gd name="connsiteY56" fmla="*/ 2332498 h 4796589"/>
                  <a:gd name="connsiteX57" fmla="*/ 5589541 w 7905681"/>
                  <a:gd name="connsiteY57" fmla="*/ 2332504 h 4796589"/>
                  <a:gd name="connsiteX58" fmla="*/ 5645583 w 7905681"/>
                  <a:gd name="connsiteY58" fmla="*/ 2318884 h 4796589"/>
                  <a:gd name="connsiteX59" fmla="*/ 5641516 w 7905681"/>
                  <a:gd name="connsiteY59" fmla="*/ 2320861 h 4796589"/>
                  <a:gd name="connsiteX60" fmla="*/ 5645576 w 7905681"/>
                  <a:gd name="connsiteY60" fmla="*/ 2318889 h 4796589"/>
                  <a:gd name="connsiteX61" fmla="*/ 5664254 w 7905681"/>
                  <a:gd name="connsiteY61" fmla="*/ 2318889 h 4796589"/>
                  <a:gd name="connsiteX62" fmla="*/ 5664259 w 7905681"/>
                  <a:gd name="connsiteY62" fmla="*/ 2318884 h 4796589"/>
                  <a:gd name="connsiteX63" fmla="*/ 5860384 w 7905681"/>
                  <a:gd name="connsiteY63" fmla="*/ 2300733 h 4796589"/>
                  <a:gd name="connsiteX64" fmla="*/ 5860381 w 7905681"/>
                  <a:gd name="connsiteY64" fmla="*/ 2300736 h 4796589"/>
                  <a:gd name="connsiteX65" fmla="*/ 5870897 w 7905681"/>
                  <a:gd name="connsiteY65" fmla="*/ 2307553 h 4796589"/>
                  <a:gd name="connsiteX66" fmla="*/ 5870898 w 7905681"/>
                  <a:gd name="connsiteY66" fmla="*/ 2307547 h 4796589"/>
                  <a:gd name="connsiteX67" fmla="*/ 5715623 w 7905681"/>
                  <a:gd name="connsiteY67" fmla="*/ 2246277 h 4796589"/>
                  <a:gd name="connsiteX68" fmla="*/ 5696467 w 7905681"/>
                  <a:gd name="connsiteY68" fmla="*/ 2253726 h 4796589"/>
                  <a:gd name="connsiteX69" fmla="*/ 5715618 w 7905681"/>
                  <a:gd name="connsiteY69" fmla="*/ 2246282 h 4796589"/>
                  <a:gd name="connsiteX70" fmla="*/ 5668931 w 7905681"/>
                  <a:gd name="connsiteY70" fmla="*/ 2246277 h 4796589"/>
                  <a:gd name="connsiteX71" fmla="*/ 5668931 w 7905681"/>
                  <a:gd name="connsiteY71" fmla="*/ 2246283 h 4796589"/>
                  <a:gd name="connsiteX72" fmla="*/ 5668927 w 7905681"/>
                  <a:gd name="connsiteY72" fmla="*/ 2246284 h 4796589"/>
                  <a:gd name="connsiteX73" fmla="*/ 5692274 w 7905681"/>
                  <a:gd name="connsiteY73" fmla="*/ 2255356 h 4796589"/>
                  <a:gd name="connsiteX74" fmla="*/ 5692276 w 7905681"/>
                  <a:gd name="connsiteY74" fmla="*/ 2255356 h 4796589"/>
                  <a:gd name="connsiteX75" fmla="*/ 5720293 w 7905681"/>
                  <a:gd name="connsiteY75" fmla="*/ 2241740 h 4796589"/>
                  <a:gd name="connsiteX76" fmla="*/ 5716680 w 7905681"/>
                  <a:gd name="connsiteY76" fmla="*/ 2245251 h 4796589"/>
                  <a:gd name="connsiteX77" fmla="*/ 5720292 w 7905681"/>
                  <a:gd name="connsiteY77" fmla="*/ 2241746 h 4796589"/>
                  <a:gd name="connsiteX78" fmla="*/ 5743638 w 7905681"/>
                  <a:gd name="connsiteY78" fmla="*/ 2259896 h 4796589"/>
                  <a:gd name="connsiteX79" fmla="*/ 5762316 w 7905681"/>
                  <a:gd name="connsiteY79" fmla="*/ 2273511 h 4796589"/>
                  <a:gd name="connsiteX80" fmla="*/ 5771656 w 7905681"/>
                  <a:gd name="connsiteY80" fmla="*/ 2291660 h 4796589"/>
                  <a:gd name="connsiteX81" fmla="*/ 5776322 w 7905681"/>
                  <a:gd name="connsiteY81" fmla="*/ 2300735 h 4796589"/>
                  <a:gd name="connsiteX82" fmla="*/ 5799676 w 7905681"/>
                  <a:gd name="connsiteY82" fmla="*/ 2305275 h 4796589"/>
                  <a:gd name="connsiteX83" fmla="*/ 5813680 w 7905681"/>
                  <a:gd name="connsiteY83" fmla="*/ 2309814 h 4796589"/>
                  <a:gd name="connsiteX84" fmla="*/ 5823020 w 7905681"/>
                  <a:gd name="connsiteY84" fmla="*/ 2314350 h 4796589"/>
                  <a:gd name="connsiteX85" fmla="*/ 5832360 w 7905681"/>
                  <a:gd name="connsiteY85" fmla="*/ 2323425 h 4796589"/>
                  <a:gd name="connsiteX86" fmla="*/ 5846364 w 7905681"/>
                  <a:gd name="connsiteY86" fmla="*/ 2318889 h 4796589"/>
                  <a:gd name="connsiteX87" fmla="*/ 5846364 w 7905681"/>
                  <a:gd name="connsiteY87" fmla="*/ 2318888 h 4796589"/>
                  <a:gd name="connsiteX88" fmla="*/ 5832367 w 7905681"/>
                  <a:gd name="connsiteY88" fmla="*/ 2323421 h 4796589"/>
                  <a:gd name="connsiteX89" fmla="*/ 5823027 w 7905681"/>
                  <a:gd name="connsiteY89" fmla="*/ 2314349 h 4796589"/>
                  <a:gd name="connsiteX90" fmla="*/ 5813686 w 7905681"/>
                  <a:gd name="connsiteY90" fmla="*/ 2309812 h 4796589"/>
                  <a:gd name="connsiteX91" fmla="*/ 5799677 w 7905681"/>
                  <a:gd name="connsiteY91" fmla="*/ 2305270 h 4796589"/>
                  <a:gd name="connsiteX92" fmla="*/ 5776333 w 7905681"/>
                  <a:gd name="connsiteY92" fmla="*/ 2300733 h 4796589"/>
                  <a:gd name="connsiteX93" fmla="*/ 5771660 w 7905681"/>
                  <a:gd name="connsiteY93" fmla="*/ 2291660 h 4796589"/>
                  <a:gd name="connsiteX94" fmla="*/ 5762320 w 7905681"/>
                  <a:gd name="connsiteY94" fmla="*/ 2273507 h 4796589"/>
                  <a:gd name="connsiteX95" fmla="*/ 5743642 w 7905681"/>
                  <a:gd name="connsiteY95" fmla="*/ 2259891 h 4796589"/>
                  <a:gd name="connsiteX96" fmla="*/ 6801882 w 7905681"/>
                  <a:gd name="connsiteY96" fmla="*/ 2231255 h 4796589"/>
                  <a:gd name="connsiteX97" fmla="*/ 6797217 w 7905681"/>
                  <a:gd name="connsiteY97" fmla="*/ 2232777 h 4796589"/>
                  <a:gd name="connsiteX98" fmla="*/ 6795734 w 7905681"/>
                  <a:gd name="connsiteY98" fmla="*/ 2233262 h 4796589"/>
                  <a:gd name="connsiteX99" fmla="*/ 6793961 w 7905681"/>
                  <a:gd name="connsiteY99" fmla="*/ 2233841 h 4796589"/>
                  <a:gd name="connsiteX100" fmla="*/ 6794058 w 7905681"/>
                  <a:gd name="connsiteY100" fmla="*/ 2234260 h 4796589"/>
                  <a:gd name="connsiteX101" fmla="*/ 6798979 w 7905681"/>
                  <a:gd name="connsiteY101" fmla="*/ 2232666 h 4796589"/>
                  <a:gd name="connsiteX102" fmla="*/ 6790348 w 7905681"/>
                  <a:gd name="connsiteY102" fmla="*/ 2172638 h 4796589"/>
                  <a:gd name="connsiteX103" fmla="*/ 6789637 w 7905681"/>
                  <a:gd name="connsiteY103" fmla="*/ 2173673 h 4796589"/>
                  <a:gd name="connsiteX104" fmla="*/ 6778018 w 7905681"/>
                  <a:gd name="connsiteY104" fmla="*/ 2177435 h 4796589"/>
                  <a:gd name="connsiteX105" fmla="*/ 6789310 w 7905681"/>
                  <a:gd name="connsiteY105" fmla="*/ 2174669 h 4796589"/>
                  <a:gd name="connsiteX106" fmla="*/ 6790299 w 7905681"/>
                  <a:gd name="connsiteY106" fmla="*/ 2172732 h 4796589"/>
                  <a:gd name="connsiteX107" fmla="*/ 6783745 w 7905681"/>
                  <a:gd name="connsiteY107" fmla="*/ 2134213 h 4796589"/>
                  <a:gd name="connsiteX108" fmla="*/ 6793587 w 7905681"/>
                  <a:gd name="connsiteY108" fmla="*/ 2141385 h 4796589"/>
                  <a:gd name="connsiteX109" fmla="*/ 6793266 w 7905681"/>
                  <a:gd name="connsiteY109" fmla="*/ 2139806 h 4796589"/>
                  <a:gd name="connsiteX110" fmla="*/ 6790793 w 7905681"/>
                  <a:gd name="connsiteY110" fmla="*/ 2138354 h 4796589"/>
                  <a:gd name="connsiteX111" fmla="*/ 6741499 w 7905681"/>
                  <a:gd name="connsiteY111" fmla="*/ 2101838 h 4796589"/>
                  <a:gd name="connsiteX112" fmla="*/ 6743436 w 7905681"/>
                  <a:gd name="connsiteY112" fmla="*/ 2104988 h 4796589"/>
                  <a:gd name="connsiteX113" fmla="*/ 6752279 w 7905681"/>
                  <a:gd name="connsiteY113" fmla="*/ 2110144 h 4796589"/>
                  <a:gd name="connsiteX114" fmla="*/ 6765800 w 7905681"/>
                  <a:gd name="connsiteY114" fmla="*/ 2120656 h 4796589"/>
                  <a:gd name="connsiteX115" fmla="*/ 6753710 w 7905681"/>
                  <a:gd name="connsiteY115" fmla="*/ 2108815 h 4796589"/>
                  <a:gd name="connsiteX116" fmla="*/ 6747777 w 7905681"/>
                  <a:gd name="connsiteY116" fmla="*/ 2105425 h 4796589"/>
                  <a:gd name="connsiteX117" fmla="*/ 6999776 w 7905681"/>
                  <a:gd name="connsiteY117" fmla="*/ 1928624 h 4796589"/>
                  <a:gd name="connsiteX118" fmla="*/ 6999773 w 7905681"/>
                  <a:gd name="connsiteY118" fmla="*/ 1928626 h 4796589"/>
                  <a:gd name="connsiteX119" fmla="*/ 6990433 w 7905681"/>
                  <a:gd name="connsiteY119" fmla="*/ 1951316 h 4796589"/>
                  <a:gd name="connsiteX120" fmla="*/ 6995104 w 7905681"/>
                  <a:gd name="connsiteY120" fmla="*/ 1964929 h 4796589"/>
                  <a:gd name="connsiteX121" fmla="*/ 7004443 w 7905681"/>
                  <a:gd name="connsiteY121" fmla="*/ 1983082 h 4796589"/>
                  <a:gd name="connsiteX122" fmla="*/ 7004448 w 7905681"/>
                  <a:gd name="connsiteY122" fmla="*/ 1983085 h 4796589"/>
                  <a:gd name="connsiteX123" fmla="*/ 7004445 w 7905681"/>
                  <a:gd name="connsiteY123" fmla="*/ 1983082 h 4796589"/>
                  <a:gd name="connsiteX124" fmla="*/ 6995106 w 7905681"/>
                  <a:gd name="connsiteY124" fmla="*/ 1964928 h 4796589"/>
                  <a:gd name="connsiteX125" fmla="*/ 6990437 w 7905681"/>
                  <a:gd name="connsiteY125" fmla="*/ 1951313 h 4796589"/>
                  <a:gd name="connsiteX126" fmla="*/ 6999776 w 7905681"/>
                  <a:gd name="connsiteY126" fmla="*/ 1928625 h 4796589"/>
                  <a:gd name="connsiteX127" fmla="*/ 6976427 w 7905681"/>
                  <a:gd name="connsiteY127" fmla="*/ 1919545 h 4796589"/>
                  <a:gd name="connsiteX128" fmla="*/ 6962417 w 7905681"/>
                  <a:gd name="connsiteY128" fmla="*/ 1928620 h 4796589"/>
                  <a:gd name="connsiteX129" fmla="*/ 6953075 w 7905681"/>
                  <a:gd name="connsiteY129" fmla="*/ 1942235 h 4796589"/>
                  <a:gd name="connsiteX130" fmla="*/ 6891494 w 7905681"/>
                  <a:gd name="connsiteY130" fmla="*/ 1953457 h 4796589"/>
                  <a:gd name="connsiteX131" fmla="*/ 6953178 w 7905681"/>
                  <a:gd name="connsiteY131" fmla="*/ 1942636 h 4796589"/>
                  <a:gd name="connsiteX132" fmla="*/ 6953079 w 7905681"/>
                  <a:gd name="connsiteY132" fmla="*/ 1942241 h 4796589"/>
                  <a:gd name="connsiteX133" fmla="*/ 6962416 w 7905681"/>
                  <a:gd name="connsiteY133" fmla="*/ 1928626 h 4796589"/>
                  <a:gd name="connsiteX134" fmla="*/ 6976425 w 7905681"/>
                  <a:gd name="connsiteY134" fmla="*/ 1919551 h 4796589"/>
                  <a:gd name="connsiteX135" fmla="*/ 6981096 w 7905681"/>
                  <a:gd name="connsiteY135" fmla="*/ 1919551 h 4796589"/>
                  <a:gd name="connsiteX136" fmla="*/ 6995104 w 7905681"/>
                  <a:gd name="connsiteY136" fmla="*/ 1919551 h 4796589"/>
                  <a:gd name="connsiteX137" fmla="*/ 7001776 w 7905681"/>
                  <a:gd name="connsiteY137" fmla="*/ 1922793 h 4796589"/>
                  <a:gd name="connsiteX138" fmla="*/ 7001777 w 7905681"/>
                  <a:gd name="connsiteY138" fmla="*/ 1922791 h 4796589"/>
                  <a:gd name="connsiteX139" fmla="*/ 6995104 w 7905681"/>
                  <a:gd name="connsiteY139" fmla="*/ 1919545 h 4796589"/>
                  <a:gd name="connsiteX140" fmla="*/ 6981095 w 7905681"/>
                  <a:gd name="connsiteY140" fmla="*/ 1919545 h 4796589"/>
                  <a:gd name="connsiteX141" fmla="*/ 523340 w 7905681"/>
                  <a:gd name="connsiteY141" fmla="*/ 1864063 h 4796589"/>
                  <a:gd name="connsiteX142" fmla="*/ 522989 w 7905681"/>
                  <a:gd name="connsiteY142" fmla="*/ 1865087 h 4796589"/>
                  <a:gd name="connsiteX143" fmla="*/ 525420 w 7905681"/>
                  <a:gd name="connsiteY143" fmla="*/ 1872171 h 4796589"/>
                  <a:gd name="connsiteX144" fmla="*/ 7078549 w 7905681"/>
                  <a:gd name="connsiteY144" fmla="*/ 1853251 h 4796589"/>
                  <a:gd name="connsiteX145" fmla="*/ 7074487 w 7905681"/>
                  <a:gd name="connsiteY145" fmla="*/ 1865091 h 4796589"/>
                  <a:gd name="connsiteX146" fmla="*/ 7037133 w 7905681"/>
                  <a:gd name="connsiteY146" fmla="*/ 1887781 h 4796589"/>
                  <a:gd name="connsiteX147" fmla="*/ 7004439 w 7905681"/>
                  <a:gd name="connsiteY147" fmla="*/ 1915006 h 4796589"/>
                  <a:gd name="connsiteX148" fmla="*/ 7004439 w 7905681"/>
                  <a:gd name="connsiteY148" fmla="*/ 1915030 h 4796589"/>
                  <a:gd name="connsiteX149" fmla="*/ 7004445 w 7905681"/>
                  <a:gd name="connsiteY149" fmla="*/ 1915014 h 4796589"/>
                  <a:gd name="connsiteX150" fmla="*/ 7037131 w 7905681"/>
                  <a:gd name="connsiteY150" fmla="*/ 1887785 h 4796589"/>
                  <a:gd name="connsiteX151" fmla="*/ 7074487 w 7905681"/>
                  <a:gd name="connsiteY151" fmla="*/ 1865095 h 4796589"/>
                  <a:gd name="connsiteX152" fmla="*/ 554804 w 7905681"/>
                  <a:gd name="connsiteY152" fmla="*/ 1842828 h 4796589"/>
                  <a:gd name="connsiteX153" fmla="*/ 551010 w 7905681"/>
                  <a:gd name="connsiteY153" fmla="*/ 1844667 h 4796589"/>
                  <a:gd name="connsiteX154" fmla="*/ 554626 w 7905681"/>
                  <a:gd name="connsiteY154" fmla="*/ 1843493 h 4796589"/>
                  <a:gd name="connsiteX155" fmla="*/ 7032461 w 7905681"/>
                  <a:gd name="connsiteY155" fmla="*/ 1778874 h 4796589"/>
                  <a:gd name="connsiteX156" fmla="*/ 7035216 w 7905681"/>
                  <a:gd name="connsiteY156" fmla="*/ 1784228 h 4796589"/>
                  <a:gd name="connsiteX157" fmla="*/ 7032462 w 7905681"/>
                  <a:gd name="connsiteY157" fmla="*/ 1778875 h 4796589"/>
                  <a:gd name="connsiteX158" fmla="*/ 5392328 w 7905681"/>
                  <a:gd name="connsiteY158" fmla="*/ 1774908 h 4796589"/>
                  <a:gd name="connsiteX159" fmla="*/ 5369590 w 7905681"/>
                  <a:gd name="connsiteY159" fmla="*/ 1776467 h 4796589"/>
                  <a:gd name="connsiteX160" fmla="*/ 5358187 w 7905681"/>
                  <a:gd name="connsiteY160" fmla="*/ 1777248 h 4796589"/>
                  <a:gd name="connsiteX161" fmla="*/ 5392182 w 7905681"/>
                  <a:gd name="connsiteY161" fmla="*/ 1775083 h 4796589"/>
                  <a:gd name="connsiteX162" fmla="*/ 7100966 w 7905681"/>
                  <a:gd name="connsiteY162" fmla="*/ 1641926 h 4796589"/>
                  <a:gd name="connsiteX163" fmla="*/ 7149199 w 7905681"/>
                  <a:gd name="connsiteY163" fmla="*/ 1656351 h 4796589"/>
                  <a:gd name="connsiteX164" fmla="*/ 7154145 w 7905681"/>
                  <a:gd name="connsiteY164" fmla="*/ 1661156 h 4796589"/>
                  <a:gd name="connsiteX165" fmla="*/ 7149199 w 7905681"/>
                  <a:gd name="connsiteY165" fmla="*/ 1656344 h 4796589"/>
                  <a:gd name="connsiteX166" fmla="*/ 7032460 w 7905681"/>
                  <a:gd name="connsiteY166" fmla="*/ 1624579 h 4796589"/>
                  <a:gd name="connsiteX167" fmla="*/ 7032459 w 7905681"/>
                  <a:gd name="connsiteY167" fmla="*/ 1624583 h 4796589"/>
                  <a:gd name="connsiteX168" fmla="*/ 7027790 w 7905681"/>
                  <a:gd name="connsiteY168" fmla="*/ 1638193 h 4796589"/>
                  <a:gd name="connsiteX169" fmla="*/ 7018448 w 7905681"/>
                  <a:gd name="connsiteY169" fmla="*/ 1656347 h 4796589"/>
                  <a:gd name="connsiteX170" fmla="*/ 7004439 w 7905681"/>
                  <a:gd name="connsiteY170" fmla="*/ 1665422 h 4796589"/>
                  <a:gd name="connsiteX171" fmla="*/ 6999772 w 7905681"/>
                  <a:gd name="connsiteY171" fmla="*/ 1688111 h 4796589"/>
                  <a:gd name="connsiteX172" fmla="*/ 7004439 w 7905681"/>
                  <a:gd name="connsiteY172" fmla="*/ 1715341 h 4796589"/>
                  <a:gd name="connsiteX173" fmla="*/ 7004439 w 7905681"/>
                  <a:gd name="connsiteY173" fmla="*/ 1738029 h 4796589"/>
                  <a:gd name="connsiteX174" fmla="*/ 6999772 w 7905681"/>
                  <a:gd name="connsiteY174" fmla="*/ 1760719 h 4796589"/>
                  <a:gd name="connsiteX175" fmla="*/ 6999776 w 7905681"/>
                  <a:gd name="connsiteY175" fmla="*/ 1760721 h 4796589"/>
                  <a:gd name="connsiteX176" fmla="*/ 7004445 w 7905681"/>
                  <a:gd name="connsiteY176" fmla="*/ 1738032 h 4796589"/>
                  <a:gd name="connsiteX177" fmla="*/ 7004445 w 7905681"/>
                  <a:gd name="connsiteY177" fmla="*/ 1715342 h 4796589"/>
                  <a:gd name="connsiteX178" fmla="*/ 6999776 w 7905681"/>
                  <a:gd name="connsiteY178" fmla="*/ 1688116 h 4796589"/>
                  <a:gd name="connsiteX179" fmla="*/ 7004445 w 7905681"/>
                  <a:gd name="connsiteY179" fmla="*/ 1665426 h 4796589"/>
                  <a:gd name="connsiteX180" fmla="*/ 7018453 w 7905681"/>
                  <a:gd name="connsiteY180" fmla="*/ 1656351 h 4796589"/>
                  <a:gd name="connsiteX181" fmla="*/ 7027793 w 7905681"/>
                  <a:gd name="connsiteY181" fmla="*/ 1638197 h 4796589"/>
                  <a:gd name="connsiteX182" fmla="*/ 7032462 w 7905681"/>
                  <a:gd name="connsiteY182" fmla="*/ 1624586 h 4796589"/>
                  <a:gd name="connsiteX183" fmla="*/ 7078229 w 7905681"/>
                  <a:gd name="connsiteY183" fmla="*/ 1635703 h 4796589"/>
                  <a:gd name="connsiteX184" fmla="*/ 6925054 w 7905681"/>
                  <a:gd name="connsiteY184" fmla="*/ 1511129 h 4796589"/>
                  <a:gd name="connsiteX185" fmla="*/ 6398971 w 7905681"/>
                  <a:gd name="connsiteY185" fmla="*/ 1601583 h 4796589"/>
                  <a:gd name="connsiteX186" fmla="*/ 6925056 w 7905681"/>
                  <a:gd name="connsiteY186" fmla="*/ 1511135 h 4796589"/>
                  <a:gd name="connsiteX187" fmla="*/ 6961919 w 7905681"/>
                  <a:gd name="connsiteY187" fmla="*/ 1533521 h 4796589"/>
                  <a:gd name="connsiteX188" fmla="*/ 7594374 w 7905681"/>
                  <a:gd name="connsiteY188" fmla="*/ 1455674 h 4796589"/>
                  <a:gd name="connsiteX189" fmla="*/ 7609938 w 7905681"/>
                  <a:gd name="connsiteY189" fmla="*/ 1459204 h 4796589"/>
                  <a:gd name="connsiteX190" fmla="*/ 7625502 w 7905681"/>
                  <a:gd name="connsiteY190" fmla="*/ 1466264 h 4796589"/>
                  <a:gd name="connsiteX191" fmla="*/ 7617721 w 7905681"/>
                  <a:gd name="connsiteY191" fmla="*/ 1473323 h 4796589"/>
                  <a:gd name="connsiteX192" fmla="*/ 7606047 w 7905681"/>
                  <a:gd name="connsiteY192" fmla="*/ 1483913 h 4796589"/>
                  <a:gd name="connsiteX193" fmla="*/ 7590483 w 7905681"/>
                  <a:gd name="connsiteY193" fmla="*/ 1483913 h 4796589"/>
                  <a:gd name="connsiteX194" fmla="*/ 7578810 w 7905681"/>
                  <a:gd name="connsiteY194" fmla="*/ 1476854 h 4796589"/>
                  <a:gd name="connsiteX195" fmla="*/ 7594374 w 7905681"/>
                  <a:gd name="connsiteY195" fmla="*/ 1455674 h 4796589"/>
                  <a:gd name="connsiteX196" fmla="*/ 7186560 w 7905681"/>
                  <a:gd name="connsiteY196" fmla="*/ 1311469 h 4796589"/>
                  <a:gd name="connsiteX197" fmla="*/ 7186556 w 7905681"/>
                  <a:gd name="connsiteY197" fmla="*/ 1311470 h 4796589"/>
                  <a:gd name="connsiteX198" fmla="*/ 7186556 w 7905681"/>
                  <a:gd name="connsiteY198" fmla="*/ 1370460 h 4796589"/>
                  <a:gd name="connsiteX199" fmla="*/ 7186556 w 7905681"/>
                  <a:gd name="connsiteY199" fmla="*/ 1452137 h 4796589"/>
                  <a:gd name="connsiteX200" fmla="*/ 7205230 w 7905681"/>
                  <a:gd name="connsiteY200" fmla="*/ 1538358 h 4796589"/>
                  <a:gd name="connsiteX201" fmla="*/ 7205230 w 7905681"/>
                  <a:gd name="connsiteY201" fmla="*/ 1570123 h 4796589"/>
                  <a:gd name="connsiteX202" fmla="*/ 7218251 w 7905681"/>
                  <a:gd name="connsiteY202" fmla="*/ 1589101 h 4796589"/>
                  <a:gd name="connsiteX203" fmla="*/ 7205237 w 7905681"/>
                  <a:gd name="connsiteY203" fmla="*/ 1570127 h 4796589"/>
                  <a:gd name="connsiteX204" fmla="*/ 7205237 w 7905681"/>
                  <a:gd name="connsiteY204" fmla="*/ 1538363 h 4796589"/>
                  <a:gd name="connsiteX205" fmla="*/ 7186560 w 7905681"/>
                  <a:gd name="connsiteY205" fmla="*/ 1452142 h 4796589"/>
                  <a:gd name="connsiteX206" fmla="*/ 7186560 w 7905681"/>
                  <a:gd name="connsiteY206" fmla="*/ 1447605 h 4796589"/>
                  <a:gd name="connsiteX207" fmla="*/ 7186560 w 7905681"/>
                  <a:gd name="connsiteY207" fmla="*/ 1447604 h 4796589"/>
                  <a:gd name="connsiteX208" fmla="*/ 7186560 w 7905681"/>
                  <a:gd name="connsiteY208" fmla="*/ 1370462 h 4796589"/>
                  <a:gd name="connsiteX209" fmla="*/ 7154632 w 7905681"/>
                  <a:gd name="connsiteY209" fmla="*/ 1183486 h 4796589"/>
                  <a:gd name="connsiteX210" fmla="*/ 7158531 w 7905681"/>
                  <a:gd name="connsiteY210" fmla="*/ 1225246 h 4796589"/>
                  <a:gd name="connsiteX211" fmla="*/ 7167873 w 7905681"/>
                  <a:gd name="connsiteY211" fmla="*/ 1266085 h 4796589"/>
                  <a:gd name="connsiteX212" fmla="*/ 7172966 w 7905681"/>
                  <a:gd name="connsiteY212" fmla="*/ 1277218 h 4796589"/>
                  <a:gd name="connsiteX213" fmla="*/ 7167875 w 7905681"/>
                  <a:gd name="connsiteY213" fmla="*/ 1266087 h 4796589"/>
                  <a:gd name="connsiteX214" fmla="*/ 7158538 w 7905681"/>
                  <a:gd name="connsiteY214" fmla="*/ 1225246 h 4796589"/>
                  <a:gd name="connsiteX215" fmla="*/ 7466734 w 7905681"/>
                  <a:gd name="connsiteY215" fmla="*/ 1134482 h 4796589"/>
                  <a:gd name="connsiteX216" fmla="*/ 7466735 w 7905681"/>
                  <a:gd name="connsiteY216" fmla="*/ 1134487 h 4796589"/>
                  <a:gd name="connsiteX217" fmla="*/ 7467063 w 7905681"/>
                  <a:gd name="connsiteY217" fmla="*/ 1134769 h 4796589"/>
                  <a:gd name="connsiteX218" fmla="*/ 7105949 w 7905681"/>
                  <a:gd name="connsiteY218" fmla="*/ 1099510 h 4796589"/>
                  <a:gd name="connsiteX219" fmla="*/ 7121174 w 7905681"/>
                  <a:gd name="connsiteY219" fmla="*/ 1125408 h 4796589"/>
                  <a:gd name="connsiteX220" fmla="*/ 7133937 w 7905681"/>
                  <a:gd name="connsiteY220" fmla="*/ 1158474 h 4796589"/>
                  <a:gd name="connsiteX221" fmla="*/ 7121181 w 7905681"/>
                  <a:gd name="connsiteY221" fmla="*/ 1125414 h 4796589"/>
                  <a:gd name="connsiteX222" fmla="*/ 7110579 w 7905681"/>
                  <a:gd name="connsiteY222" fmla="*/ 1025334 h 4796589"/>
                  <a:gd name="connsiteX223" fmla="*/ 7121174 w 7905681"/>
                  <a:gd name="connsiteY223" fmla="*/ 1052805 h 4796589"/>
                  <a:gd name="connsiteX224" fmla="*/ 7107170 w 7905681"/>
                  <a:gd name="connsiteY224" fmla="*/ 1061878 h 4796589"/>
                  <a:gd name="connsiteX225" fmla="*/ 7102500 w 7905681"/>
                  <a:gd name="connsiteY225" fmla="*/ 1093643 h 4796589"/>
                  <a:gd name="connsiteX226" fmla="*/ 7102501 w 7905681"/>
                  <a:gd name="connsiteY226" fmla="*/ 1093645 h 4796589"/>
                  <a:gd name="connsiteX227" fmla="*/ 7107170 w 7905681"/>
                  <a:gd name="connsiteY227" fmla="*/ 1061880 h 4796589"/>
                  <a:gd name="connsiteX228" fmla="*/ 7121181 w 7905681"/>
                  <a:gd name="connsiteY228" fmla="*/ 1052805 h 4796589"/>
                  <a:gd name="connsiteX229" fmla="*/ 7084966 w 7905681"/>
                  <a:gd name="connsiteY229" fmla="*/ 993378 h 4796589"/>
                  <a:gd name="connsiteX230" fmla="*/ 7093158 w 7905681"/>
                  <a:gd name="connsiteY230" fmla="*/ 1011959 h 4796589"/>
                  <a:gd name="connsiteX231" fmla="*/ 7093162 w 7905681"/>
                  <a:gd name="connsiteY231" fmla="*/ 1011962 h 4796589"/>
                  <a:gd name="connsiteX232" fmla="*/ 5449164 w 7905681"/>
                  <a:gd name="connsiteY232" fmla="*/ 970610 h 4796589"/>
                  <a:gd name="connsiteX233" fmla="*/ 5421485 w 7905681"/>
                  <a:gd name="connsiteY233" fmla="*/ 986007 h 4796589"/>
                  <a:gd name="connsiteX234" fmla="*/ 5405665 w 7905681"/>
                  <a:gd name="connsiteY234" fmla="*/ 1001405 h 4796589"/>
                  <a:gd name="connsiteX235" fmla="*/ 5377997 w 7905681"/>
                  <a:gd name="connsiteY235" fmla="*/ 1005249 h 4796589"/>
                  <a:gd name="connsiteX236" fmla="*/ 5346367 w 7905681"/>
                  <a:gd name="connsiteY236" fmla="*/ 1005249 h 4796589"/>
                  <a:gd name="connsiteX237" fmla="*/ 5330547 w 7905681"/>
                  <a:gd name="connsiteY237" fmla="*/ 1016802 h 4796589"/>
                  <a:gd name="connsiteX238" fmla="*/ 5310775 w 7905681"/>
                  <a:gd name="connsiteY238" fmla="*/ 1051442 h 4796589"/>
                  <a:gd name="connsiteX239" fmla="*/ 5287059 w 7905681"/>
                  <a:gd name="connsiteY239" fmla="*/ 1066830 h 4796589"/>
                  <a:gd name="connsiteX240" fmla="*/ 5283107 w 7905681"/>
                  <a:gd name="connsiteY240" fmla="*/ 1062985 h 4796589"/>
                  <a:gd name="connsiteX241" fmla="*/ 5291012 w 7905681"/>
                  <a:gd name="connsiteY241" fmla="*/ 1047588 h 4796589"/>
                  <a:gd name="connsiteX242" fmla="*/ 5302870 w 7905681"/>
                  <a:gd name="connsiteY242" fmla="*/ 1036044 h 4796589"/>
                  <a:gd name="connsiteX243" fmla="*/ 5294964 w 7905681"/>
                  <a:gd name="connsiteY243" fmla="*/ 1024492 h 4796589"/>
                  <a:gd name="connsiteX244" fmla="*/ 5279155 w 7905681"/>
                  <a:gd name="connsiteY244" fmla="*/ 1032190 h 4796589"/>
                  <a:gd name="connsiteX245" fmla="*/ 5271240 w 7905681"/>
                  <a:gd name="connsiteY245" fmla="*/ 1036044 h 4796589"/>
                  <a:gd name="connsiteX246" fmla="*/ 5263334 w 7905681"/>
                  <a:gd name="connsiteY246" fmla="*/ 1051442 h 4796589"/>
                  <a:gd name="connsiteX247" fmla="*/ 5255429 w 7905681"/>
                  <a:gd name="connsiteY247" fmla="*/ 1055286 h 4796589"/>
                  <a:gd name="connsiteX248" fmla="*/ 5251476 w 7905681"/>
                  <a:gd name="connsiteY248" fmla="*/ 1055286 h 4796589"/>
                  <a:gd name="connsiteX249" fmla="*/ 5243561 w 7905681"/>
                  <a:gd name="connsiteY249" fmla="*/ 1028346 h 4796589"/>
                  <a:gd name="connsiteX250" fmla="*/ 5239609 w 7905681"/>
                  <a:gd name="connsiteY250" fmla="*/ 1028346 h 4796589"/>
                  <a:gd name="connsiteX251" fmla="*/ 5231704 w 7905681"/>
                  <a:gd name="connsiteY251" fmla="*/ 1051442 h 4796589"/>
                  <a:gd name="connsiteX252" fmla="*/ 5227752 w 7905681"/>
                  <a:gd name="connsiteY252" fmla="*/ 1066830 h 4796589"/>
                  <a:gd name="connsiteX253" fmla="*/ 5211941 w 7905681"/>
                  <a:gd name="connsiteY253" fmla="*/ 1086081 h 4796589"/>
                  <a:gd name="connsiteX254" fmla="*/ 5200074 w 7905681"/>
                  <a:gd name="connsiteY254" fmla="*/ 1128410 h 4796589"/>
                  <a:gd name="connsiteX255" fmla="*/ 5192168 w 7905681"/>
                  <a:gd name="connsiteY255" fmla="*/ 1151506 h 4796589"/>
                  <a:gd name="connsiteX256" fmla="*/ 5168443 w 7905681"/>
                  <a:gd name="connsiteY256" fmla="*/ 1170749 h 4796589"/>
                  <a:gd name="connsiteX257" fmla="*/ 5165088 w 7905681"/>
                  <a:gd name="connsiteY257" fmla="*/ 1164218 h 4796589"/>
                  <a:gd name="connsiteX258" fmla="*/ 5161768 w 7905681"/>
                  <a:gd name="connsiteY258" fmla="*/ 1170702 h 4796589"/>
                  <a:gd name="connsiteX259" fmla="*/ 5165718 w 7905681"/>
                  <a:gd name="connsiteY259" fmla="*/ 1189984 h 4796589"/>
                  <a:gd name="connsiteX260" fmla="*/ 5161768 w 7905681"/>
                  <a:gd name="connsiteY260" fmla="*/ 1197698 h 4796589"/>
                  <a:gd name="connsiteX261" fmla="*/ 5153869 w 7905681"/>
                  <a:gd name="connsiteY261" fmla="*/ 1205405 h 4796589"/>
                  <a:gd name="connsiteX262" fmla="*/ 5145971 w 7905681"/>
                  <a:gd name="connsiteY262" fmla="*/ 1213119 h 4796589"/>
                  <a:gd name="connsiteX263" fmla="*/ 5142021 w 7905681"/>
                  <a:gd name="connsiteY263" fmla="*/ 1220833 h 4796589"/>
                  <a:gd name="connsiteX264" fmla="*/ 5138072 w 7905681"/>
                  <a:gd name="connsiteY264" fmla="*/ 1232401 h 4796589"/>
                  <a:gd name="connsiteX265" fmla="*/ 5130174 w 7905681"/>
                  <a:gd name="connsiteY265" fmla="*/ 1259396 h 4796589"/>
                  <a:gd name="connsiteX266" fmla="*/ 5118326 w 7905681"/>
                  <a:gd name="connsiteY266" fmla="*/ 1274817 h 4796589"/>
                  <a:gd name="connsiteX267" fmla="*/ 5130174 w 7905681"/>
                  <a:gd name="connsiteY267" fmla="*/ 1286385 h 4796589"/>
                  <a:gd name="connsiteX268" fmla="*/ 5145971 w 7905681"/>
                  <a:gd name="connsiteY268" fmla="*/ 1267103 h 4796589"/>
                  <a:gd name="connsiteX269" fmla="*/ 5153869 w 7905681"/>
                  <a:gd name="connsiteY269" fmla="*/ 1251682 h 4796589"/>
                  <a:gd name="connsiteX270" fmla="*/ 5157819 w 7905681"/>
                  <a:gd name="connsiteY270" fmla="*/ 1243968 h 4796589"/>
                  <a:gd name="connsiteX271" fmla="*/ 5169667 w 7905681"/>
                  <a:gd name="connsiteY271" fmla="*/ 1228547 h 4796589"/>
                  <a:gd name="connsiteX272" fmla="*/ 5193363 w 7905681"/>
                  <a:gd name="connsiteY272" fmla="*/ 1216973 h 4796589"/>
                  <a:gd name="connsiteX273" fmla="*/ 5205211 w 7905681"/>
                  <a:gd name="connsiteY273" fmla="*/ 1209266 h 4796589"/>
                  <a:gd name="connsiteX274" fmla="*/ 5217059 w 7905681"/>
                  <a:gd name="connsiteY274" fmla="*/ 1186124 h 4796589"/>
                  <a:gd name="connsiteX275" fmla="*/ 5221008 w 7905681"/>
                  <a:gd name="connsiteY275" fmla="*/ 1166848 h 4796589"/>
                  <a:gd name="connsiteX276" fmla="*/ 5232856 w 7905681"/>
                  <a:gd name="connsiteY276" fmla="*/ 1151420 h 4796589"/>
                  <a:gd name="connsiteX277" fmla="*/ 5248660 w 7905681"/>
                  <a:gd name="connsiteY277" fmla="*/ 1135999 h 4796589"/>
                  <a:gd name="connsiteX278" fmla="*/ 5248660 w 7905681"/>
                  <a:gd name="connsiteY278" fmla="*/ 1143706 h 4796589"/>
                  <a:gd name="connsiteX279" fmla="*/ 5248660 w 7905681"/>
                  <a:gd name="connsiteY279" fmla="*/ 1151420 h 4796589"/>
                  <a:gd name="connsiteX280" fmla="*/ 5248660 w 7905681"/>
                  <a:gd name="connsiteY280" fmla="*/ 1159134 h 4796589"/>
                  <a:gd name="connsiteX281" fmla="*/ 5248660 w 7905681"/>
                  <a:gd name="connsiteY281" fmla="*/ 1166848 h 4796589"/>
                  <a:gd name="connsiteX282" fmla="*/ 5248660 w 7905681"/>
                  <a:gd name="connsiteY282" fmla="*/ 1174555 h 4796589"/>
                  <a:gd name="connsiteX283" fmla="*/ 5232856 w 7905681"/>
                  <a:gd name="connsiteY283" fmla="*/ 1178417 h 4796589"/>
                  <a:gd name="connsiteX284" fmla="*/ 5232856 w 7905681"/>
                  <a:gd name="connsiteY284" fmla="*/ 1189984 h 4796589"/>
                  <a:gd name="connsiteX285" fmla="*/ 5228907 w 7905681"/>
                  <a:gd name="connsiteY285" fmla="*/ 1205405 h 4796589"/>
                  <a:gd name="connsiteX286" fmla="*/ 5209161 w 7905681"/>
                  <a:gd name="connsiteY286" fmla="*/ 1243968 h 4796589"/>
                  <a:gd name="connsiteX287" fmla="*/ 5197312 w 7905681"/>
                  <a:gd name="connsiteY287" fmla="*/ 1267103 h 4796589"/>
                  <a:gd name="connsiteX288" fmla="*/ 5193363 w 7905681"/>
                  <a:gd name="connsiteY288" fmla="*/ 1286385 h 4796589"/>
                  <a:gd name="connsiteX289" fmla="*/ 5189414 w 7905681"/>
                  <a:gd name="connsiteY289" fmla="*/ 1317235 h 4796589"/>
                  <a:gd name="connsiteX290" fmla="*/ 5189414 w 7905681"/>
                  <a:gd name="connsiteY290" fmla="*/ 1328809 h 4796589"/>
                  <a:gd name="connsiteX291" fmla="*/ 5197312 w 7905681"/>
                  <a:gd name="connsiteY291" fmla="*/ 1344230 h 4796589"/>
                  <a:gd name="connsiteX292" fmla="*/ 5197312 w 7905681"/>
                  <a:gd name="connsiteY292" fmla="*/ 1351944 h 4796589"/>
                  <a:gd name="connsiteX293" fmla="*/ 5181514 w 7905681"/>
                  <a:gd name="connsiteY293" fmla="*/ 1367365 h 4796589"/>
                  <a:gd name="connsiteX294" fmla="*/ 5181514 w 7905681"/>
                  <a:gd name="connsiteY294" fmla="*/ 1375079 h 4796589"/>
                  <a:gd name="connsiteX295" fmla="*/ 5173616 w 7905681"/>
                  <a:gd name="connsiteY295" fmla="*/ 1386647 h 4796589"/>
                  <a:gd name="connsiteX296" fmla="*/ 5173616 w 7905681"/>
                  <a:gd name="connsiteY296" fmla="*/ 1402076 h 4796589"/>
                  <a:gd name="connsiteX297" fmla="*/ 5173616 w 7905681"/>
                  <a:gd name="connsiteY297" fmla="*/ 1429064 h 4796589"/>
                  <a:gd name="connsiteX298" fmla="*/ 5181514 w 7905681"/>
                  <a:gd name="connsiteY298" fmla="*/ 1448346 h 4796589"/>
                  <a:gd name="connsiteX299" fmla="*/ 5173616 w 7905681"/>
                  <a:gd name="connsiteY299" fmla="*/ 1459913 h 4796589"/>
                  <a:gd name="connsiteX300" fmla="*/ 5169667 w 7905681"/>
                  <a:gd name="connsiteY300" fmla="*/ 1471488 h 4796589"/>
                  <a:gd name="connsiteX301" fmla="*/ 5161768 w 7905681"/>
                  <a:gd name="connsiteY301" fmla="*/ 1494623 h 4796589"/>
                  <a:gd name="connsiteX302" fmla="*/ 5157819 w 7905681"/>
                  <a:gd name="connsiteY302" fmla="*/ 1525473 h 4796589"/>
                  <a:gd name="connsiteX303" fmla="*/ 5161768 w 7905681"/>
                  <a:gd name="connsiteY303" fmla="*/ 1552468 h 4796589"/>
                  <a:gd name="connsiteX304" fmla="*/ 5181514 w 7905681"/>
                  <a:gd name="connsiteY304" fmla="*/ 1598738 h 4796589"/>
                  <a:gd name="connsiteX305" fmla="*/ 5181514 w 7905681"/>
                  <a:gd name="connsiteY305" fmla="*/ 1614167 h 4796589"/>
                  <a:gd name="connsiteX306" fmla="*/ 5181514 w 7905681"/>
                  <a:gd name="connsiteY306" fmla="*/ 1660437 h 4796589"/>
                  <a:gd name="connsiteX307" fmla="*/ 5176481 w 7905681"/>
                  <a:gd name="connsiteY307" fmla="*/ 1660735 h 4796589"/>
                  <a:gd name="connsiteX308" fmla="*/ 5169785 w 7905681"/>
                  <a:gd name="connsiteY308" fmla="*/ 1661132 h 4796589"/>
                  <a:gd name="connsiteX309" fmla="*/ 5169915 w 7905681"/>
                  <a:gd name="connsiteY309" fmla="*/ 1661396 h 4796589"/>
                  <a:gd name="connsiteX310" fmla="*/ 5178615 w 7905681"/>
                  <a:gd name="connsiteY310" fmla="*/ 1660887 h 4796589"/>
                  <a:gd name="connsiteX311" fmla="*/ 5178615 w 7905681"/>
                  <a:gd name="connsiteY311" fmla="*/ 1674492 h 4796589"/>
                  <a:gd name="connsiteX312" fmla="*/ 5182059 w 7905681"/>
                  <a:gd name="connsiteY312" fmla="*/ 1691224 h 4796589"/>
                  <a:gd name="connsiteX313" fmla="*/ 5195307 w 7905681"/>
                  <a:gd name="connsiteY313" fmla="*/ 1727016 h 4796589"/>
                  <a:gd name="connsiteX314" fmla="*/ 5206636 w 7905681"/>
                  <a:gd name="connsiteY314" fmla="*/ 1738027 h 4796589"/>
                  <a:gd name="connsiteX315" fmla="*/ 5211304 w 7905681"/>
                  <a:gd name="connsiteY315" fmla="*/ 1765256 h 4796589"/>
                  <a:gd name="connsiteX316" fmla="*/ 5220641 w 7905681"/>
                  <a:gd name="connsiteY316" fmla="*/ 1778871 h 4796589"/>
                  <a:gd name="connsiteX317" fmla="*/ 5229984 w 7905681"/>
                  <a:gd name="connsiteY317" fmla="*/ 1801561 h 4796589"/>
                  <a:gd name="connsiteX318" fmla="*/ 5248662 w 7905681"/>
                  <a:gd name="connsiteY318" fmla="*/ 1815176 h 4796589"/>
                  <a:gd name="connsiteX319" fmla="*/ 5243994 w 7905681"/>
                  <a:gd name="connsiteY319" fmla="*/ 1815176 h 4796589"/>
                  <a:gd name="connsiteX320" fmla="*/ 5246308 w 7905681"/>
                  <a:gd name="connsiteY320" fmla="*/ 1883419 h 4796589"/>
                  <a:gd name="connsiteX321" fmla="*/ 5246311 w 7905681"/>
                  <a:gd name="connsiteY321" fmla="*/ 1883427 h 4796589"/>
                  <a:gd name="connsiteX322" fmla="*/ 5243995 w 7905681"/>
                  <a:gd name="connsiteY322" fmla="*/ 1815178 h 4796589"/>
                  <a:gd name="connsiteX323" fmla="*/ 5267343 w 7905681"/>
                  <a:gd name="connsiteY323" fmla="*/ 1819712 h 4796589"/>
                  <a:gd name="connsiteX324" fmla="*/ 5281352 w 7905681"/>
                  <a:gd name="connsiteY324" fmla="*/ 1815178 h 4796589"/>
                  <a:gd name="connsiteX325" fmla="*/ 5300031 w 7905681"/>
                  <a:gd name="connsiteY325" fmla="*/ 1801565 h 4796589"/>
                  <a:gd name="connsiteX326" fmla="*/ 5332718 w 7905681"/>
                  <a:gd name="connsiteY326" fmla="*/ 1783411 h 4796589"/>
                  <a:gd name="connsiteX327" fmla="*/ 5332718 w 7905681"/>
                  <a:gd name="connsiteY327" fmla="*/ 1778872 h 4796589"/>
                  <a:gd name="connsiteX328" fmla="*/ 5334628 w 7905681"/>
                  <a:gd name="connsiteY328" fmla="*/ 1778750 h 4796589"/>
                  <a:gd name="connsiteX329" fmla="*/ 5351801 w 7905681"/>
                  <a:gd name="connsiteY329" fmla="*/ 1762028 h 4796589"/>
                  <a:gd name="connsiteX330" fmla="*/ 5354273 w 7905681"/>
                  <a:gd name="connsiteY330" fmla="*/ 1759621 h 4796589"/>
                  <a:gd name="connsiteX331" fmla="*/ 5362177 w 7905681"/>
                  <a:gd name="connsiteY331" fmla="*/ 1744233 h 4796589"/>
                  <a:gd name="connsiteX332" fmla="*/ 5377997 w 7905681"/>
                  <a:gd name="connsiteY332" fmla="*/ 1717283 h 4796589"/>
                  <a:gd name="connsiteX333" fmla="*/ 5393807 w 7905681"/>
                  <a:gd name="connsiteY333" fmla="*/ 1682643 h 4796589"/>
                  <a:gd name="connsiteX334" fmla="*/ 5401713 w 7905681"/>
                  <a:gd name="connsiteY334" fmla="*/ 1644159 h 4796589"/>
                  <a:gd name="connsiteX335" fmla="*/ 5397761 w 7905681"/>
                  <a:gd name="connsiteY335" fmla="*/ 1574880 h 4796589"/>
                  <a:gd name="connsiteX336" fmla="*/ 5397761 w 7905681"/>
                  <a:gd name="connsiteY336" fmla="*/ 1544085 h 4796589"/>
                  <a:gd name="connsiteX337" fmla="*/ 5381950 w 7905681"/>
                  <a:gd name="connsiteY337" fmla="*/ 1520998 h 4796589"/>
                  <a:gd name="connsiteX338" fmla="*/ 5366130 w 7905681"/>
                  <a:gd name="connsiteY338" fmla="*/ 1490203 h 4796589"/>
                  <a:gd name="connsiteX339" fmla="*/ 5350319 w 7905681"/>
                  <a:gd name="connsiteY339" fmla="*/ 1474806 h 4796589"/>
                  <a:gd name="connsiteX340" fmla="*/ 5338452 w 7905681"/>
                  <a:gd name="connsiteY340" fmla="*/ 1447865 h 4796589"/>
                  <a:gd name="connsiteX341" fmla="*/ 5346367 w 7905681"/>
                  <a:gd name="connsiteY341" fmla="*/ 1428623 h 4796589"/>
                  <a:gd name="connsiteX342" fmla="*/ 5354273 w 7905681"/>
                  <a:gd name="connsiteY342" fmla="*/ 1420924 h 4796589"/>
                  <a:gd name="connsiteX343" fmla="*/ 5354273 w 7905681"/>
                  <a:gd name="connsiteY343" fmla="*/ 1405527 h 4796589"/>
                  <a:gd name="connsiteX344" fmla="*/ 5346367 w 7905681"/>
                  <a:gd name="connsiteY344" fmla="*/ 1374741 h 4796589"/>
                  <a:gd name="connsiteX345" fmla="*/ 5334500 w 7905681"/>
                  <a:gd name="connsiteY345" fmla="*/ 1363198 h 4796589"/>
                  <a:gd name="connsiteX346" fmla="*/ 5346367 w 7905681"/>
                  <a:gd name="connsiteY346" fmla="*/ 1355499 h 4796589"/>
                  <a:gd name="connsiteX347" fmla="*/ 5350319 w 7905681"/>
                  <a:gd name="connsiteY347" fmla="*/ 1336248 h 4796589"/>
                  <a:gd name="connsiteX348" fmla="*/ 5354273 w 7905681"/>
                  <a:gd name="connsiteY348" fmla="*/ 1317006 h 4796589"/>
                  <a:gd name="connsiteX349" fmla="*/ 5362177 w 7905681"/>
                  <a:gd name="connsiteY349" fmla="*/ 1305462 h 4796589"/>
                  <a:gd name="connsiteX350" fmla="*/ 5362177 w 7905681"/>
                  <a:gd name="connsiteY350" fmla="*/ 1274667 h 4796589"/>
                  <a:gd name="connsiteX351" fmla="*/ 5358225 w 7905681"/>
                  <a:gd name="connsiteY351" fmla="*/ 1259279 h 4796589"/>
                  <a:gd name="connsiteX352" fmla="*/ 5362177 w 7905681"/>
                  <a:gd name="connsiteY352" fmla="*/ 1240028 h 4796589"/>
                  <a:gd name="connsiteX353" fmla="*/ 5374036 w 7905681"/>
                  <a:gd name="connsiteY353" fmla="*/ 1224640 h 4796589"/>
                  <a:gd name="connsiteX354" fmla="*/ 5381950 w 7905681"/>
                  <a:gd name="connsiteY354" fmla="*/ 1209242 h 4796589"/>
                  <a:gd name="connsiteX355" fmla="*/ 5381950 w 7905681"/>
                  <a:gd name="connsiteY355" fmla="*/ 1190000 h 4796589"/>
                  <a:gd name="connsiteX356" fmla="*/ 5397761 w 7905681"/>
                  <a:gd name="connsiteY356" fmla="*/ 1186146 h 4796589"/>
                  <a:gd name="connsiteX357" fmla="*/ 5421485 w 7905681"/>
                  <a:gd name="connsiteY357" fmla="*/ 1186146 h 4796589"/>
                  <a:gd name="connsiteX358" fmla="*/ 5429391 w 7905681"/>
                  <a:gd name="connsiteY358" fmla="*/ 1155361 h 4796589"/>
                  <a:gd name="connsiteX359" fmla="*/ 5433343 w 7905681"/>
                  <a:gd name="connsiteY359" fmla="*/ 1147662 h 4796589"/>
                  <a:gd name="connsiteX360" fmla="*/ 5441249 w 7905681"/>
                  <a:gd name="connsiteY360" fmla="*/ 1143808 h 4796589"/>
                  <a:gd name="connsiteX361" fmla="*/ 5453116 w 7905681"/>
                  <a:gd name="connsiteY361" fmla="*/ 1178447 h 4796589"/>
                  <a:gd name="connsiteX362" fmla="*/ 5437295 w 7905681"/>
                  <a:gd name="connsiteY362" fmla="*/ 1197689 h 4796589"/>
                  <a:gd name="connsiteX363" fmla="*/ 5437295 w 7905681"/>
                  <a:gd name="connsiteY363" fmla="*/ 1205388 h 4796589"/>
                  <a:gd name="connsiteX364" fmla="*/ 5445210 w 7905681"/>
                  <a:gd name="connsiteY364" fmla="*/ 1209242 h 4796589"/>
                  <a:gd name="connsiteX365" fmla="*/ 5449164 w 7905681"/>
                  <a:gd name="connsiteY365" fmla="*/ 1209242 h 4796589"/>
                  <a:gd name="connsiteX366" fmla="*/ 5457068 w 7905681"/>
                  <a:gd name="connsiteY366" fmla="*/ 1205388 h 4796589"/>
                  <a:gd name="connsiteX367" fmla="*/ 5461021 w 7905681"/>
                  <a:gd name="connsiteY367" fmla="*/ 1190000 h 4796589"/>
                  <a:gd name="connsiteX368" fmla="*/ 5464973 w 7905681"/>
                  <a:gd name="connsiteY368" fmla="*/ 1186146 h 4796589"/>
                  <a:gd name="connsiteX369" fmla="*/ 5468925 w 7905681"/>
                  <a:gd name="connsiteY369" fmla="*/ 1166904 h 4796589"/>
                  <a:gd name="connsiteX370" fmla="*/ 5468925 w 7905681"/>
                  <a:gd name="connsiteY370" fmla="*/ 1155361 h 4796589"/>
                  <a:gd name="connsiteX371" fmla="*/ 5468925 w 7905681"/>
                  <a:gd name="connsiteY371" fmla="*/ 1139963 h 4796589"/>
                  <a:gd name="connsiteX372" fmla="*/ 5468925 w 7905681"/>
                  <a:gd name="connsiteY372" fmla="*/ 1124566 h 4796589"/>
                  <a:gd name="connsiteX373" fmla="*/ 5480794 w 7905681"/>
                  <a:gd name="connsiteY373" fmla="*/ 1109168 h 4796589"/>
                  <a:gd name="connsiteX374" fmla="*/ 5488698 w 7905681"/>
                  <a:gd name="connsiteY374" fmla="*/ 1101469 h 4796589"/>
                  <a:gd name="connsiteX375" fmla="*/ 5508461 w 7905681"/>
                  <a:gd name="connsiteY375" fmla="*/ 1097625 h 4796589"/>
                  <a:gd name="connsiteX376" fmla="*/ 5516376 w 7905681"/>
                  <a:gd name="connsiteY376" fmla="*/ 1089926 h 4796589"/>
                  <a:gd name="connsiteX377" fmla="*/ 5500556 w 7905681"/>
                  <a:gd name="connsiteY377" fmla="*/ 1074529 h 4796589"/>
                  <a:gd name="connsiteX378" fmla="*/ 5496604 w 7905681"/>
                  <a:gd name="connsiteY378" fmla="*/ 1062985 h 4796589"/>
                  <a:gd name="connsiteX379" fmla="*/ 5504509 w 7905681"/>
                  <a:gd name="connsiteY379" fmla="*/ 1051442 h 4796589"/>
                  <a:gd name="connsiteX380" fmla="*/ 5512424 w 7905681"/>
                  <a:gd name="connsiteY380" fmla="*/ 1039889 h 4796589"/>
                  <a:gd name="connsiteX381" fmla="*/ 5516376 w 7905681"/>
                  <a:gd name="connsiteY381" fmla="*/ 1036044 h 4796589"/>
                  <a:gd name="connsiteX382" fmla="*/ 5516376 w 7905681"/>
                  <a:gd name="connsiteY382" fmla="*/ 1028346 h 4796589"/>
                  <a:gd name="connsiteX383" fmla="*/ 5520328 w 7905681"/>
                  <a:gd name="connsiteY383" fmla="*/ 1024492 h 4796589"/>
                  <a:gd name="connsiteX384" fmla="*/ 5524282 w 7905681"/>
                  <a:gd name="connsiteY384" fmla="*/ 1024492 h 4796589"/>
                  <a:gd name="connsiteX385" fmla="*/ 5540092 w 7905681"/>
                  <a:gd name="connsiteY385" fmla="*/ 1020647 h 4796589"/>
                  <a:gd name="connsiteX386" fmla="*/ 5548006 w 7905681"/>
                  <a:gd name="connsiteY386" fmla="*/ 1020647 h 4796589"/>
                  <a:gd name="connsiteX387" fmla="*/ 5540092 w 7905681"/>
                  <a:gd name="connsiteY387" fmla="*/ 1009103 h 4796589"/>
                  <a:gd name="connsiteX388" fmla="*/ 5524282 w 7905681"/>
                  <a:gd name="connsiteY388" fmla="*/ 997551 h 4796589"/>
                  <a:gd name="connsiteX389" fmla="*/ 5516376 w 7905681"/>
                  <a:gd name="connsiteY389" fmla="*/ 989852 h 4796589"/>
                  <a:gd name="connsiteX390" fmla="*/ 5504509 w 7905681"/>
                  <a:gd name="connsiteY390" fmla="*/ 982163 h 4796589"/>
                  <a:gd name="connsiteX391" fmla="*/ 5484746 w 7905681"/>
                  <a:gd name="connsiteY391" fmla="*/ 974464 h 4796589"/>
                  <a:gd name="connsiteX392" fmla="*/ 5449164 w 7905681"/>
                  <a:gd name="connsiteY392" fmla="*/ 970610 h 4796589"/>
                  <a:gd name="connsiteX393" fmla="*/ 4545885 w 7905681"/>
                  <a:gd name="connsiteY393" fmla="*/ 912118 h 4796589"/>
                  <a:gd name="connsiteX394" fmla="*/ 4534207 w 7905681"/>
                  <a:gd name="connsiteY394" fmla="*/ 921200 h 4796589"/>
                  <a:gd name="connsiteX395" fmla="*/ 4534207 w 7905681"/>
                  <a:gd name="connsiteY395" fmla="*/ 927075 h 4796589"/>
                  <a:gd name="connsiteX396" fmla="*/ 4537434 w 7905681"/>
                  <a:gd name="connsiteY396" fmla="*/ 929012 h 4796589"/>
                  <a:gd name="connsiteX397" fmla="*/ 4537761 w 7905681"/>
                  <a:gd name="connsiteY397" fmla="*/ 920047 h 4796589"/>
                  <a:gd name="connsiteX398" fmla="*/ 4539736 w 7905681"/>
                  <a:gd name="connsiteY398" fmla="*/ 918120 h 4796589"/>
                  <a:gd name="connsiteX399" fmla="*/ 756357 w 7905681"/>
                  <a:gd name="connsiteY399" fmla="*/ 661392 h 4796589"/>
                  <a:gd name="connsiteX400" fmla="*/ 756358 w 7905681"/>
                  <a:gd name="connsiteY400" fmla="*/ 663733 h 4796589"/>
                  <a:gd name="connsiteX401" fmla="*/ 757841 w 7905681"/>
                  <a:gd name="connsiteY401" fmla="*/ 664214 h 4796589"/>
                  <a:gd name="connsiteX402" fmla="*/ 758205 w 7905681"/>
                  <a:gd name="connsiteY402" fmla="*/ 664331 h 4796589"/>
                  <a:gd name="connsiteX403" fmla="*/ 758205 w 7905681"/>
                  <a:gd name="connsiteY403" fmla="*/ 661392 h 4796589"/>
                  <a:gd name="connsiteX404" fmla="*/ 720740 w 7905681"/>
                  <a:gd name="connsiteY404" fmla="*/ 645530 h 4796589"/>
                  <a:gd name="connsiteX405" fmla="*/ 720740 w 7905681"/>
                  <a:gd name="connsiteY405" fmla="*/ 648363 h 4796589"/>
                  <a:gd name="connsiteX406" fmla="*/ 724701 w 7905681"/>
                  <a:gd name="connsiteY406" fmla="*/ 656053 h 4796589"/>
                  <a:gd name="connsiteX407" fmla="*/ 726127 w 7905681"/>
                  <a:gd name="connsiteY407" fmla="*/ 656514 h 4796589"/>
                  <a:gd name="connsiteX408" fmla="*/ 723207 w 7905681"/>
                  <a:gd name="connsiteY408" fmla="*/ 650815 h 4796589"/>
                  <a:gd name="connsiteX409" fmla="*/ 722713 w 7905681"/>
                  <a:gd name="connsiteY409" fmla="*/ 649854 h 4796589"/>
                  <a:gd name="connsiteX410" fmla="*/ 722713 w 7905681"/>
                  <a:gd name="connsiteY410" fmla="*/ 646012 h 4796589"/>
                  <a:gd name="connsiteX411" fmla="*/ 3889429 w 7905681"/>
                  <a:gd name="connsiteY411" fmla="*/ 506825 h 4796589"/>
                  <a:gd name="connsiteX412" fmla="*/ 3889794 w 7905681"/>
                  <a:gd name="connsiteY412" fmla="*/ 508595 h 4796589"/>
                  <a:gd name="connsiteX413" fmla="*/ 3889794 w 7905681"/>
                  <a:gd name="connsiteY413" fmla="*/ 508249 h 4796589"/>
                  <a:gd name="connsiteX414" fmla="*/ 7620829 w 7905681"/>
                  <a:gd name="connsiteY414" fmla="*/ 326734 h 4796589"/>
                  <a:gd name="connsiteX415" fmla="*/ 7681538 w 7905681"/>
                  <a:gd name="connsiteY415" fmla="*/ 363033 h 4796589"/>
                  <a:gd name="connsiteX416" fmla="*/ 7690876 w 7905681"/>
                  <a:gd name="connsiteY416" fmla="*/ 376646 h 4796589"/>
                  <a:gd name="connsiteX417" fmla="*/ 7700214 w 7905681"/>
                  <a:gd name="connsiteY417" fmla="*/ 408411 h 4796589"/>
                  <a:gd name="connsiteX418" fmla="*/ 7709556 w 7905681"/>
                  <a:gd name="connsiteY418" fmla="*/ 444716 h 4796589"/>
                  <a:gd name="connsiteX419" fmla="*/ 7718895 w 7905681"/>
                  <a:gd name="connsiteY419" fmla="*/ 467410 h 4796589"/>
                  <a:gd name="connsiteX420" fmla="*/ 7728232 w 7905681"/>
                  <a:gd name="connsiteY420" fmla="*/ 508247 h 4796589"/>
                  <a:gd name="connsiteX421" fmla="*/ 7746913 w 7905681"/>
                  <a:gd name="connsiteY421" fmla="*/ 549086 h 4796589"/>
                  <a:gd name="connsiteX422" fmla="*/ 7751580 w 7905681"/>
                  <a:gd name="connsiteY422" fmla="*/ 580853 h 4796589"/>
                  <a:gd name="connsiteX423" fmla="*/ 7765589 w 7905681"/>
                  <a:gd name="connsiteY423" fmla="*/ 603545 h 4796589"/>
                  <a:gd name="connsiteX424" fmla="*/ 7784269 w 7905681"/>
                  <a:gd name="connsiteY424" fmla="*/ 612618 h 4796589"/>
                  <a:gd name="connsiteX425" fmla="*/ 7802945 w 7905681"/>
                  <a:gd name="connsiteY425" fmla="*/ 612618 h 4796589"/>
                  <a:gd name="connsiteX426" fmla="*/ 7812287 w 7905681"/>
                  <a:gd name="connsiteY426" fmla="*/ 608085 h 4796589"/>
                  <a:gd name="connsiteX427" fmla="*/ 7826297 w 7905681"/>
                  <a:gd name="connsiteY427" fmla="*/ 603545 h 4796589"/>
                  <a:gd name="connsiteX428" fmla="*/ 7830964 w 7905681"/>
                  <a:gd name="connsiteY428" fmla="*/ 617158 h 4796589"/>
                  <a:gd name="connsiteX429" fmla="*/ 7830964 w 7905681"/>
                  <a:gd name="connsiteY429" fmla="*/ 635311 h 4796589"/>
                  <a:gd name="connsiteX430" fmla="*/ 7835635 w 7905681"/>
                  <a:gd name="connsiteY430" fmla="*/ 657996 h 4796589"/>
                  <a:gd name="connsiteX431" fmla="*/ 7844973 w 7905681"/>
                  <a:gd name="connsiteY431" fmla="*/ 676149 h 4796589"/>
                  <a:gd name="connsiteX432" fmla="*/ 7854311 w 7905681"/>
                  <a:gd name="connsiteY432" fmla="*/ 676149 h 4796589"/>
                  <a:gd name="connsiteX433" fmla="*/ 7872991 w 7905681"/>
                  <a:gd name="connsiteY433" fmla="*/ 676149 h 4796589"/>
                  <a:gd name="connsiteX434" fmla="*/ 7882330 w 7905681"/>
                  <a:gd name="connsiteY434" fmla="*/ 698842 h 4796589"/>
                  <a:gd name="connsiteX435" fmla="*/ 7891672 w 7905681"/>
                  <a:gd name="connsiteY435" fmla="*/ 703381 h 4796589"/>
                  <a:gd name="connsiteX436" fmla="*/ 7891672 w 7905681"/>
                  <a:gd name="connsiteY436" fmla="*/ 707915 h 4796589"/>
                  <a:gd name="connsiteX437" fmla="*/ 7882330 w 7905681"/>
                  <a:gd name="connsiteY437" fmla="*/ 716995 h 4796589"/>
                  <a:gd name="connsiteX438" fmla="*/ 7887000 w 7905681"/>
                  <a:gd name="connsiteY438" fmla="*/ 726068 h 4796589"/>
                  <a:gd name="connsiteX439" fmla="*/ 7896339 w 7905681"/>
                  <a:gd name="connsiteY439" fmla="*/ 726068 h 4796589"/>
                  <a:gd name="connsiteX440" fmla="*/ 7901010 w 7905681"/>
                  <a:gd name="connsiteY440" fmla="*/ 726068 h 4796589"/>
                  <a:gd name="connsiteX441" fmla="*/ 7905681 w 7905681"/>
                  <a:gd name="connsiteY441" fmla="*/ 730608 h 4796589"/>
                  <a:gd name="connsiteX442" fmla="*/ 7901010 w 7905681"/>
                  <a:gd name="connsiteY442" fmla="*/ 757834 h 4796589"/>
                  <a:gd name="connsiteX443" fmla="*/ 7891672 w 7905681"/>
                  <a:gd name="connsiteY443" fmla="*/ 766906 h 4796589"/>
                  <a:gd name="connsiteX444" fmla="*/ 7872991 w 7905681"/>
                  <a:gd name="connsiteY444" fmla="*/ 766906 h 4796589"/>
                  <a:gd name="connsiteX445" fmla="*/ 7858982 w 7905681"/>
                  <a:gd name="connsiteY445" fmla="*/ 780526 h 4796589"/>
                  <a:gd name="connsiteX446" fmla="*/ 7854311 w 7905681"/>
                  <a:gd name="connsiteY446" fmla="*/ 785059 h 4796589"/>
                  <a:gd name="connsiteX447" fmla="*/ 7844973 w 7905681"/>
                  <a:gd name="connsiteY447" fmla="*/ 785059 h 4796589"/>
                  <a:gd name="connsiteX448" fmla="*/ 7844973 w 7905681"/>
                  <a:gd name="connsiteY448" fmla="*/ 798671 h 4796589"/>
                  <a:gd name="connsiteX449" fmla="*/ 7840306 w 7905681"/>
                  <a:gd name="connsiteY449" fmla="*/ 803212 h 4796589"/>
                  <a:gd name="connsiteX450" fmla="*/ 7830964 w 7905681"/>
                  <a:gd name="connsiteY450" fmla="*/ 803212 h 4796589"/>
                  <a:gd name="connsiteX451" fmla="*/ 7812287 w 7905681"/>
                  <a:gd name="connsiteY451" fmla="*/ 803212 h 4796589"/>
                  <a:gd name="connsiteX452" fmla="*/ 7812287 w 7905681"/>
                  <a:gd name="connsiteY452" fmla="*/ 830438 h 4796589"/>
                  <a:gd name="connsiteX453" fmla="*/ 7802945 w 7905681"/>
                  <a:gd name="connsiteY453" fmla="*/ 830438 h 4796589"/>
                  <a:gd name="connsiteX454" fmla="*/ 7798278 w 7905681"/>
                  <a:gd name="connsiteY454" fmla="*/ 830438 h 4796589"/>
                  <a:gd name="connsiteX455" fmla="*/ 7802945 w 7905681"/>
                  <a:gd name="connsiteY455" fmla="*/ 848590 h 4796589"/>
                  <a:gd name="connsiteX456" fmla="*/ 7793608 w 7905681"/>
                  <a:gd name="connsiteY456" fmla="*/ 853130 h 4796589"/>
                  <a:gd name="connsiteX457" fmla="*/ 7779599 w 7905681"/>
                  <a:gd name="connsiteY457" fmla="*/ 844057 h 4796589"/>
                  <a:gd name="connsiteX458" fmla="*/ 7765589 w 7905681"/>
                  <a:gd name="connsiteY458" fmla="*/ 830438 h 4796589"/>
                  <a:gd name="connsiteX459" fmla="*/ 7760922 w 7905681"/>
                  <a:gd name="connsiteY459" fmla="*/ 834977 h 4796589"/>
                  <a:gd name="connsiteX460" fmla="*/ 7760922 w 7905681"/>
                  <a:gd name="connsiteY460" fmla="*/ 844057 h 4796589"/>
                  <a:gd name="connsiteX461" fmla="*/ 7770260 w 7905681"/>
                  <a:gd name="connsiteY461" fmla="*/ 853130 h 4796589"/>
                  <a:gd name="connsiteX462" fmla="*/ 7779599 w 7905681"/>
                  <a:gd name="connsiteY462" fmla="*/ 862203 h 4796589"/>
                  <a:gd name="connsiteX463" fmla="*/ 7765589 w 7905681"/>
                  <a:gd name="connsiteY463" fmla="*/ 875823 h 4796589"/>
                  <a:gd name="connsiteX464" fmla="*/ 7751580 w 7905681"/>
                  <a:gd name="connsiteY464" fmla="*/ 880356 h 4796589"/>
                  <a:gd name="connsiteX465" fmla="*/ 7751580 w 7905681"/>
                  <a:gd name="connsiteY465" fmla="*/ 862203 h 4796589"/>
                  <a:gd name="connsiteX466" fmla="*/ 7751580 w 7905681"/>
                  <a:gd name="connsiteY466" fmla="*/ 853130 h 4796589"/>
                  <a:gd name="connsiteX467" fmla="*/ 7737571 w 7905681"/>
                  <a:gd name="connsiteY467" fmla="*/ 848590 h 4796589"/>
                  <a:gd name="connsiteX468" fmla="*/ 7728232 w 7905681"/>
                  <a:gd name="connsiteY468" fmla="*/ 853130 h 4796589"/>
                  <a:gd name="connsiteX469" fmla="*/ 7728232 w 7905681"/>
                  <a:gd name="connsiteY469" fmla="*/ 871282 h 4796589"/>
                  <a:gd name="connsiteX470" fmla="*/ 7728232 w 7905681"/>
                  <a:gd name="connsiteY470" fmla="*/ 880356 h 4796589"/>
                  <a:gd name="connsiteX471" fmla="*/ 7704886 w 7905681"/>
                  <a:gd name="connsiteY471" fmla="*/ 880356 h 4796589"/>
                  <a:gd name="connsiteX472" fmla="*/ 7700214 w 7905681"/>
                  <a:gd name="connsiteY472" fmla="*/ 871282 h 4796589"/>
                  <a:gd name="connsiteX473" fmla="*/ 7681538 w 7905681"/>
                  <a:gd name="connsiteY473" fmla="*/ 853130 h 4796589"/>
                  <a:gd name="connsiteX474" fmla="*/ 7681538 w 7905681"/>
                  <a:gd name="connsiteY474" fmla="*/ 862203 h 4796589"/>
                  <a:gd name="connsiteX475" fmla="*/ 7676867 w 7905681"/>
                  <a:gd name="connsiteY475" fmla="*/ 875823 h 4796589"/>
                  <a:gd name="connsiteX476" fmla="*/ 7676867 w 7905681"/>
                  <a:gd name="connsiteY476" fmla="*/ 884896 h 4796589"/>
                  <a:gd name="connsiteX477" fmla="*/ 7681538 w 7905681"/>
                  <a:gd name="connsiteY477" fmla="*/ 898509 h 4796589"/>
                  <a:gd name="connsiteX478" fmla="*/ 7681538 w 7905681"/>
                  <a:gd name="connsiteY478" fmla="*/ 907589 h 4796589"/>
                  <a:gd name="connsiteX479" fmla="*/ 7676867 w 7905681"/>
                  <a:gd name="connsiteY479" fmla="*/ 925735 h 4796589"/>
                  <a:gd name="connsiteX480" fmla="*/ 7681538 w 7905681"/>
                  <a:gd name="connsiteY480" fmla="*/ 939354 h 4796589"/>
                  <a:gd name="connsiteX481" fmla="*/ 7676867 w 7905681"/>
                  <a:gd name="connsiteY481" fmla="*/ 957500 h 4796589"/>
                  <a:gd name="connsiteX482" fmla="*/ 7672196 w 7905681"/>
                  <a:gd name="connsiteY482" fmla="*/ 966580 h 4796589"/>
                  <a:gd name="connsiteX483" fmla="*/ 7658191 w 7905681"/>
                  <a:gd name="connsiteY483" fmla="*/ 971113 h 4796589"/>
                  <a:gd name="connsiteX484" fmla="*/ 7644182 w 7905681"/>
                  <a:gd name="connsiteY484" fmla="*/ 957500 h 4796589"/>
                  <a:gd name="connsiteX485" fmla="*/ 7634838 w 7905681"/>
                  <a:gd name="connsiteY485" fmla="*/ 957500 h 4796589"/>
                  <a:gd name="connsiteX486" fmla="*/ 7639510 w 7905681"/>
                  <a:gd name="connsiteY486" fmla="*/ 980193 h 4796589"/>
                  <a:gd name="connsiteX487" fmla="*/ 7634838 w 7905681"/>
                  <a:gd name="connsiteY487" fmla="*/ 993805 h 4796589"/>
                  <a:gd name="connsiteX488" fmla="*/ 7620829 w 7905681"/>
                  <a:gd name="connsiteY488" fmla="*/ 998346 h 4796589"/>
                  <a:gd name="connsiteX489" fmla="*/ 7611492 w 7905681"/>
                  <a:gd name="connsiteY489" fmla="*/ 993805 h 4796589"/>
                  <a:gd name="connsiteX490" fmla="*/ 7592816 w 7905681"/>
                  <a:gd name="connsiteY490" fmla="*/ 993805 h 4796589"/>
                  <a:gd name="connsiteX491" fmla="*/ 7597483 w 7905681"/>
                  <a:gd name="connsiteY491" fmla="*/ 1002878 h 4796589"/>
                  <a:gd name="connsiteX492" fmla="*/ 7602154 w 7905681"/>
                  <a:gd name="connsiteY492" fmla="*/ 1002878 h 4796589"/>
                  <a:gd name="connsiteX493" fmla="*/ 7602154 w 7905681"/>
                  <a:gd name="connsiteY493" fmla="*/ 1007419 h 4796589"/>
                  <a:gd name="connsiteX494" fmla="*/ 7602154 w 7905681"/>
                  <a:gd name="connsiteY494" fmla="*/ 1021031 h 4796589"/>
                  <a:gd name="connsiteX495" fmla="*/ 7597483 w 7905681"/>
                  <a:gd name="connsiteY495" fmla="*/ 1021031 h 4796589"/>
                  <a:gd name="connsiteX496" fmla="*/ 7592816 w 7905681"/>
                  <a:gd name="connsiteY496" fmla="*/ 1016499 h 4796589"/>
                  <a:gd name="connsiteX497" fmla="*/ 7583473 w 7905681"/>
                  <a:gd name="connsiteY497" fmla="*/ 1007419 h 4796589"/>
                  <a:gd name="connsiteX498" fmla="*/ 7583473 w 7905681"/>
                  <a:gd name="connsiteY498" fmla="*/ 1021031 h 4796589"/>
                  <a:gd name="connsiteX499" fmla="*/ 7578806 w 7905681"/>
                  <a:gd name="connsiteY499" fmla="*/ 1025571 h 4796589"/>
                  <a:gd name="connsiteX500" fmla="*/ 7569464 w 7905681"/>
                  <a:gd name="connsiteY500" fmla="*/ 1030111 h 4796589"/>
                  <a:gd name="connsiteX501" fmla="*/ 7569464 w 7905681"/>
                  <a:gd name="connsiteY501" fmla="*/ 1025571 h 4796589"/>
                  <a:gd name="connsiteX502" fmla="*/ 7564797 w 7905681"/>
                  <a:gd name="connsiteY502" fmla="*/ 1021031 h 4796589"/>
                  <a:gd name="connsiteX503" fmla="*/ 7555455 w 7905681"/>
                  <a:gd name="connsiteY503" fmla="*/ 1030111 h 4796589"/>
                  <a:gd name="connsiteX504" fmla="*/ 7555455 w 7905681"/>
                  <a:gd name="connsiteY504" fmla="*/ 1034644 h 4796589"/>
                  <a:gd name="connsiteX505" fmla="*/ 7546116 w 7905681"/>
                  <a:gd name="connsiteY505" fmla="*/ 1043724 h 4796589"/>
                  <a:gd name="connsiteX506" fmla="*/ 7546116 w 7905681"/>
                  <a:gd name="connsiteY506" fmla="*/ 1048264 h 4796589"/>
                  <a:gd name="connsiteX507" fmla="*/ 7546116 w 7905681"/>
                  <a:gd name="connsiteY507" fmla="*/ 1057338 h 4796589"/>
                  <a:gd name="connsiteX508" fmla="*/ 7550788 w 7905681"/>
                  <a:gd name="connsiteY508" fmla="*/ 1057338 h 4796589"/>
                  <a:gd name="connsiteX509" fmla="*/ 7564797 w 7905681"/>
                  <a:gd name="connsiteY509" fmla="*/ 1057338 h 4796589"/>
                  <a:gd name="connsiteX510" fmla="*/ 7564797 w 7905681"/>
                  <a:gd name="connsiteY510" fmla="*/ 1080030 h 4796589"/>
                  <a:gd name="connsiteX511" fmla="*/ 7550788 w 7905681"/>
                  <a:gd name="connsiteY511" fmla="*/ 1080030 h 4796589"/>
                  <a:gd name="connsiteX512" fmla="*/ 7546116 w 7905681"/>
                  <a:gd name="connsiteY512" fmla="*/ 1080030 h 4796589"/>
                  <a:gd name="connsiteX513" fmla="*/ 7536779 w 7905681"/>
                  <a:gd name="connsiteY513" fmla="*/ 1080030 h 4796589"/>
                  <a:gd name="connsiteX514" fmla="*/ 7536779 w 7905681"/>
                  <a:gd name="connsiteY514" fmla="*/ 1093643 h 4796589"/>
                  <a:gd name="connsiteX515" fmla="*/ 7532107 w 7905681"/>
                  <a:gd name="connsiteY515" fmla="*/ 1102716 h 4796589"/>
                  <a:gd name="connsiteX516" fmla="*/ 7532107 w 7905681"/>
                  <a:gd name="connsiteY516" fmla="*/ 1116328 h 4796589"/>
                  <a:gd name="connsiteX517" fmla="*/ 7522770 w 7905681"/>
                  <a:gd name="connsiteY517" fmla="*/ 1116328 h 4796589"/>
                  <a:gd name="connsiteX518" fmla="*/ 7518098 w 7905681"/>
                  <a:gd name="connsiteY518" fmla="*/ 1125408 h 4796589"/>
                  <a:gd name="connsiteX519" fmla="*/ 7518098 w 7905681"/>
                  <a:gd name="connsiteY519" fmla="*/ 1134481 h 4796589"/>
                  <a:gd name="connsiteX520" fmla="*/ 7518098 w 7905681"/>
                  <a:gd name="connsiteY520" fmla="*/ 1148094 h 4796589"/>
                  <a:gd name="connsiteX521" fmla="*/ 7518098 w 7905681"/>
                  <a:gd name="connsiteY521" fmla="*/ 1152634 h 4796589"/>
                  <a:gd name="connsiteX522" fmla="*/ 7513432 w 7905681"/>
                  <a:gd name="connsiteY522" fmla="*/ 1166247 h 4796589"/>
                  <a:gd name="connsiteX523" fmla="*/ 7513432 w 7905681"/>
                  <a:gd name="connsiteY523" fmla="*/ 1175327 h 4796589"/>
                  <a:gd name="connsiteX524" fmla="*/ 7508666 w 7905681"/>
                  <a:gd name="connsiteY524" fmla="*/ 1171159 h 4796589"/>
                  <a:gd name="connsiteX525" fmla="*/ 7499423 w 7905681"/>
                  <a:gd name="connsiteY525" fmla="*/ 1207092 h 4796589"/>
                  <a:gd name="connsiteX526" fmla="*/ 7504092 w 7905681"/>
                  <a:gd name="connsiteY526" fmla="*/ 1220705 h 4796589"/>
                  <a:gd name="connsiteX527" fmla="*/ 7466735 w 7905681"/>
                  <a:gd name="connsiteY527" fmla="*/ 1234317 h 4796589"/>
                  <a:gd name="connsiteX528" fmla="*/ 7462066 w 7905681"/>
                  <a:gd name="connsiteY528" fmla="*/ 1257010 h 4796589"/>
                  <a:gd name="connsiteX529" fmla="*/ 7289290 w 7905681"/>
                  <a:gd name="connsiteY529" fmla="*/ 1297852 h 4796589"/>
                  <a:gd name="connsiteX530" fmla="*/ 7279950 w 7905681"/>
                  <a:gd name="connsiteY530" fmla="*/ 1266085 h 4796589"/>
                  <a:gd name="connsiteX531" fmla="*/ 7284619 w 7905681"/>
                  <a:gd name="connsiteY531" fmla="*/ 1225242 h 4796589"/>
                  <a:gd name="connsiteX532" fmla="*/ 7279950 w 7905681"/>
                  <a:gd name="connsiteY532" fmla="*/ 1175325 h 4796589"/>
                  <a:gd name="connsiteX533" fmla="*/ 7275281 w 7905681"/>
                  <a:gd name="connsiteY533" fmla="*/ 1125407 h 4796589"/>
                  <a:gd name="connsiteX534" fmla="*/ 7289290 w 7905681"/>
                  <a:gd name="connsiteY534" fmla="*/ 1057340 h 4796589"/>
                  <a:gd name="connsiteX535" fmla="*/ 7289290 w 7905681"/>
                  <a:gd name="connsiteY535" fmla="*/ 998347 h 4796589"/>
                  <a:gd name="connsiteX536" fmla="*/ 7331316 w 7905681"/>
                  <a:gd name="connsiteY536" fmla="*/ 966584 h 4796589"/>
                  <a:gd name="connsiteX537" fmla="*/ 7331316 w 7905681"/>
                  <a:gd name="connsiteY537" fmla="*/ 948429 h 4796589"/>
                  <a:gd name="connsiteX538" fmla="*/ 7317307 w 7905681"/>
                  <a:gd name="connsiteY538" fmla="*/ 930279 h 4796589"/>
                  <a:gd name="connsiteX539" fmla="*/ 7317307 w 7905681"/>
                  <a:gd name="connsiteY539" fmla="*/ 907592 h 4796589"/>
                  <a:gd name="connsiteX540" fmla="*/ 7317307 w 7905681"/>
                  <a:gd name="connsiteY540" fmla="*/ 871287 h 4796589"/>
                  <a:gd name="connsiteX541" fmla="*/ 7303298 w 7905681"/>
                  <a:gd name="connsiteY541" fmla="*/ 853137 h 4796589"/>
                  <a:gd name="connsiteX542" fmla="*/ 7312638 w 7905681"/>
                  <a:gd name="connsiteY542" fmla="*/ 834982 h 4796589"/>
                  <a:gd name="connsiteX543" fmla="*/ 7317307 w 7905681"/>
                  <a:gd name="connsiteY543" fmla="*/ 821369 h 4796589"/>
                  <a:gd name="connsiteX544" fmla="*/ 7317307 w 7905681"/>
                  <a:gd name="connsiteY544" fmla="*/ 798681 h 4796589"/>
                  <a:gd name="connsiteX545" fmla="*/ 7340655 w 7905681"/>
                  <a:gd name="connsiteY545" fmla="*/ 798681 h 4796589"/>
                  <a:gd name="connsiteX546" fmla="*/ 7359333 w 7905681"/>
                  <a:gd name="connsiteY546" fmla="*/ 794144 h 4796589"/>
                  <a:gd name="connsiteX547" fmla="*/ 7447558 w 7905681"/>
                  <a:gd name="connsiteY547" fmla="*/ 1073717 h 4796589"/>
                  <a:gd name="connsiteX548" fmla="*/ 7359335 w 7905681"/>
                  <a:gd name="connsiteY548" fmla="*/ 794139 h 4796589"/>
                  <a:gd name="connsiteX549" fmla="*/ 7364002 w 7905681"/>
                  <a:gd name="connsiteY549" fmla="*/ 780526 h 4796589"/>
                  <a:gd name="connsiteX550" fmla="*/ 7392020 w 7905681"/>
                  <a:gd name="connsiteY550" fmla="*/ 780526 h 4796589"/>
                  <a:gd name="connsiteX551" fmla="*/ 7392020 w 7905681"/>
                  <a:gd name="connsiteY551" fmla="*/ 757834 h 4796589"/>
                  <a:gd name="connsiteX552" fmla="*/ 7406029 w 7905681"/>
                  <a:gd name="connsiteY552" fmla="*/ 753293 h 4796589"/>
                  <a:gd name="connsiteX553" fmla="*/ 7406029 w 7905681"/>
                  <a:gd name="connsiteY553" fmla="*/ 721528 h 4796589"/>
                  <a:gd name="connsiteX554" fmla="*/ 7415367 w 7905681"/>
                  <a:gd name="connsiteY554" fmla="*/ 698842 h 4796589"/>
                  <a:gd name="connsiteX555" fmla="*/ 7415367 w 7905681"/>
                  <a:gd name="connsiteY555" fmla="*/ 671616 h 4796589"/>
                  <a:gd name="connsiteX556" fmla="*/ 7424705 w 7905681"/>
                  <a:gd name="connsiteY556" fmla="*/ 657996 h 4796589"/>
                  <a:gd name="connsiteX557" fmla="*/ 7429376 w 7905681"/>
                  <a:gd name="connsiteY557" fmla="*/ 648923 h 4796589"/>
                  <a:gd name="connsiteX558" fmla="*/ 7420038 w 7905681"/>
                  <a:gd name="connsiteY558" fmla="*/ 639850 h 4796589"/>
                  <a:gd name="connsiteX559" fmla="*/ 7415367 w 7905681"/>
                  <a:gd name="connsiteY559" fmla="*/ 617158 h 4796589"/>
                  <a:gd name="connsiteX560" fmla="*/ 7420038 w 7905681"/>
                  <a:gd name="connsiteY560" fmla="*/ 571780 h 4796589"/>
                  <a:gd name="connsiteX561" fmla="*/ 7429376 w 7905681"/>
                  <a:gd name="connsiteY561" fmla="*/ 530941 h 4796589"/>
                  <a:gd name="connsiteX562" fmla="*/ 7452724 w 7905681"/>
                  <a:gd name="connsiteY562" fmla="*/ 476482 h 4796589"/>
                  <a:gd name="connsiteX563" fmla="*/ 7462066 w 7905681"/>
                  <a:gd name="connsiteY563" fmla="*/ 426564 h 4796589"/>
                  <a:gd name="connsiteX564" fmla="*/ 7485414 w 7905681"/>
                  <a:gd name="connsiteY564" fmla="*/ 358492 h 4796589"/>
                  <a:gd name="connsiteX565" fmla="*/ 7494751 w 7905681"/>
                  <a:gd name="connsiteY565" fmla="*/ 349419 h 4796589"/>
                  <a:gd name="connsiteX566" fmla="*/ 7499423 w 7905681"/>
                  <a:gd name="connsiteY566" fmla="*/ 349419 h 4796589"/>
                  <a:gd name="connsiteX567" fmla="*/ 7518098 w 7905681"/>
                  <a:gd name="connsiteY567" fmla="*/ 353960 h 4796589"/>
                  <a:gd name="connsiteX568" fmla="*/ 7541451 w 7905681"/>
                  <a:gd name="connsiteY568" fmla="*/ 367572 h 4796589"/>
                  <a:gd name="connsiteX569" fmla="*/ 7555455 w 7905681"/>
                  <a:gd name="connsiteY569" fmla="*/ 376646 h 4796589"/>
                  <a:gd name="connsiteX570" fmla="*/ 7569464 w 7905681"/>
                  <a:gd name="connsiteY570" fmla="*/ 376646 h 4796589"/>
                  <a:gd name="connsiteX571" fmla="*/ 7592816 w 7905681"/>
                  <a:gd name="connsiteY571" fmla="*/ 358492 h 4796589"/>
                  <a:gd name="connsiteX572" fmla="*/ 7606820 w 7905681"/>
                  <a:gd name="connsiteY572" fmla="*/ 340346 h 4796589"/>
                  <a:gd name="connsiteX573" fmla="*/ 687232 w 7905681"/>
                  <a:gd name="connsiteY573" fmla="*/ 0 h 4796589"/>
                  <a:gd name="connsiteX574" fmla="*/ 959288 w 7905681"/>
                  <a:gd name="connsiteY574" fmla="*/ 73061 h 4796589"/>
                  <a:gd name="connsiteX575" fmla="*/ 1314140 w 7905681"/>
                  <a:gd name="connsiteY575" fmla="*/ 165342 h 4796589"/>
                  <a:gd name="connsiteX576" fmla="*/ 1357509 w 7905681"/>
                  <a:gd name="connsiteY576" fmla="*/ 173039 h 4796589"/>
                  <a:gd name="connsiteX577" fmla="*/ 1400887 w 7905681"/>
                  <a:gd name="connsiteY577" fmla="*/ 180729 h 4796589"/>
                  <a:gd name="connsiteX578" fmla="*/ 1399289 w 7905681"/>
                  <a:gd name="connsiteY578" fmla="*/ 188098 h 4796589"/>
                  <a:gd name="connsiteX579" fmla="*/ 1399992 w 7905681"/>
                  <a:gd name="connsiteY579" fmla="*/ 188245 h 4796589"/>
                  <a:gd name="connsiteX580" fmla="*/ 1402445 w 7905681"/>
                  <a:gd name="connsiteY580" fmla="*/ 176985 h 4796589"/>
                  <a:gd name="connsiteX581" fmla="*/ 1528933 w 7905681"/>
                  <a:gd name="connsiteY581" fmla="*/ 207731 h 4796589"/>
                  <a:gd name="connsiteX582" fmla="*/ 1528710 w 7905681"/>
                  <a:gd name="connsiteY582" fmla="*/ 208811 h 4796589"/>
                  <a:gd name="connsiteX583" fmla="*/ 1546127 w 7905681"/>
                  <a:gd name="connsiteY583" fmla="*/ 212475 h 4796589"/>
                  <a:gd name="connsiteX584" fmla="*/ 2212298 w 7905681"/>
                  <a:gd name="connsiteY584" fmla="*/ 335918 h 4796589"/>
                  <a:gd name="connsiteX585" fmla="*/ 3030587 w 7905681"/>
                  <a:gd name="connsiteY585" fmla="*/ 439964 h 4796589"/>
                  <a:gd name="connsiteX586" fmla="*/ 3030561 w 7905681"/>
                  <a:gd name="connsiteY586" fmla="*/ 440233 h 4796589"/>
                  <a:gd name="connsiteX587" fmla="*/ 3040751 w 7905681"/>
                  <a:gd name="connsiteY587" fmla="*/ 441180 h 4796589"/>
                  <a:gd name="connsiteX588" fmla="*/ 3358931 w 7905681"/>
                  <a:gd name="connsiteY588" fmla="*/ 467046 h 4796589"/>
                  <a:gd name="connsiteX589" fmla="*/ 3885968 w 7905681"/>
                  <a:gd name="connsiteY589" fmla="*/ 490069 h 4796589"/>
                  <a:gd name="connsiteX590" fmla="*/ 3885973 w 7905681"/>
                  <a:gd name="connsiteY590" fmla="*/ 490092 h 4796589"/>
                  <a:gd name="connsiteX591" fmla="*/ 4127952 w 7905681"/>
                  <a:gd name="connsiteY591" fmla="*/ 490092 h 4796589"/>
                  <a:gd name="connsiteX592" fmla="*/ 4137285 w 7905681"/>
                  <a:gd name="connsiteY592" fmla="*/ 471944 h 4796589"/>
                  <a:gd name="connsiteX593" fmla="*/ 4146625 w 7905681"/>
                  <a:gd name="connsiteY593" fmla="*/ 462867 h 4796589"/>
                  <a:gd name="connsiteX594" fmla="*/ 4146625 w 7905681"/>
                  <a:gd name="connsiteY594" fmla="*/ 417493 h 4796589"/>
                  <a:gd name="connsiteX595" fmla="*/ 4165306 w 7905681"/>
                  <a:gd name="connsiteY595" fmla="*/ 426562 h 4796589"/>
                  <a:gd name="connsiteX596" fmla="*/ 4174647 w 7905681"/>
                  <a:gd name="connsiteY596" fmla="*/ 440179 h 4796589"/>
                  <a:gd name="connsiteX597" fmla="*/ 4155966 w 7905681"/>
                  <a:gd name="connsiteY597" fmla="*/ 453788 h 4796589"/>
                  <a:gd name="connsiteX598" fmla="*/ 4151295 w 7905681"/>
                  <a:gd name="connsiteY598" fmla="*/ 471944 h 4796589"/>
                  <a:gd name="connsiteX599" fmla="*/ 4137285 w 7905681"/>
                  <a:gd name="connsiteY599" fmla="*/ 490092 h 4796589"/>
                  <a:gd name="connsiteX600" fmla="*/ 4141954 w 7905681"/>
                  <a:gd name="connsiteY600" fmla="*/ 508249 h 4796589"/>
                  <a:gd name="connsiteX601" fmla="*/ 4155966 w 7905681"/>
                  <a:gd name="connsiteY601" fmla="*/ 508249 h 4796589"/>
                  <a:gd name="connsiteX602" fmla="*/ 4174647 w 7905681"/>
                  <a:gd name="connsiteY602" fmla="*/ 508249 h 4796589"/>
                  <a:gd name="connsiteX603" fmla="*/ 4193319 w 7905681"/>
                  <a:gd name="connsiteY603" fmla="*/ 508249 h 4796589"/>
                  <a:gd name="connsiteX604" fmla="*/ 4202660 w 7905681"/>
                  <a:gd name="connsiteY604" fmla="*/ 526395 h 4796589"/>
                  <a:gd name="connsiteX605" fmla="*/ 4226011 w 7905681"/>
                  <a:gd name="connsiteY605" fmla="*/ 562700 h 4796589"/>
                  <a:gd name="connsiteX606" fmla="*/ 4258695 w 7905681"/>
                  <a:gd name="connsiteY606" fmla="*/ 571779 h 4796589"/>
                  <a:gd name="connsiteX607" fmla="*/ 4277376 w 7905681"/>
                  <a:gd name="connsiteY607" fmla="*/ 571779 h 4796589"/>
                  <a:gd name="connsiteX608" fmla="*/ 4291386 w 7905681"/>
                  <a:gd name="connsiteY608" fmla="*/ 571779 h 4796589"/>
                  <a:gd name="connsiteX609" fmla="*/ 4319400 w 7905681"/>
                  <a:gd name="connsiteY609" fmla="*/ 594465 h 4796589"/>
                  <a:gd name="connsiteX610" fmla="*/ 4338081 w 7905681"/>
                  <a:gd name="connsiteY610" fmla="*/ 594465 h 4796589"/>
                  <a:gd name="connsiteX611" fmla="*/ 4352092 w 7905681"/>
                  <a:gd name="connsiteY611" fmla="*/ 576318 h 4796589"/>
                  <a:gd name="connsiteX612" fmla="*/ 4375435 w 7905681"/>
                  <a:gd name="connsiteY612" fmla="*/ 576318 h 4796589"/>
                  <a:gd name="connsiteX613" fmla="*/ 4394116 w 7905681"/>
                  <a:gd name="connsiteY613" fmla="*/ 576318 h 4796589"/>
                  <a:gd name="connsiteX614" fmla="*/ 4417468 w 7905681"/>
                  <a:gd name="connsiteY614" fmla="*/ 576318 h 4796589"/>
                  <a:gd name="connsiteX615" fmla="*/ 4440811 w 7905681"/>
                  <a:gd name="connsiteY615" fmla="*/ 576318 h 4796589"/>
                  <a:gd name="connsiteX616" fmla="*/ 4459492 w 7905681"/>
                  <a:gd name="connsiteY616" fmla="*/ 580856 h 4796589"/>
                  <a:gd name="connsiteX617" fmla="*/ 4445480 w 7905681"/>
                  <a:gd name="connsiteY617" fmla="*/ 594465 h 4796589"/>
                  <a:gd name="connsiteX618" fmla="*/ 4417468 w 7905681"/>
                  <a:gd name="connsiteY618" fmla="*/ 580856 h 4796589"/>
                  <a:gd name="connsiteX619" fmla="*/ 4440811 w 7905681"/>
                  <a:gd name="connsiteY619" fmla="*/ 603543 h 4796589"/>
                  <a:gd name="connsiteX620" fmla="*/ 4482843 w 7905681"/>
                  <a:gd name="connsiteY620" fmla="*/ 608082 h 4796589"/>
                  <a:gd name="connsiteX621" fmla="*/ 4487512 w 7905681"/>
                  <a:gd name="connsiteY621" fmla="*/ 612621 h 4796589"/>
                  <a:gd name="connsiteX622" fmla="*/ 4506186 w 7905681"/>
                  <a:gd name="connsiteY622" fmla="*/ 621700 h 4796589"/>
                  <a:gd name="connsiteX623" fmla="*/ 4520197 w 7905681"/>
                  <a:gd name="connsiteY623" fmla="*/ 621700 h 4796589"/>
                  <a:gd name="connsiteX624" fmla="*/ 4571562 w 7905681"/>
                  <a:gd name="connsiteY624" fmla="*/ 635308 h 4796589"/>
                  <a:gd name="connsiteX625" fmla="*/ 4590243 w 7905681"/>
                  <a:gd name="connsiteY625" fmla="*/ 648925 h 4796589"/>
                  <a:gd name="connsiteX626" fmla="*/ 4604253 w 7905681"/>
                  <a:gd name="connsiteY626" fmla="*/ 667072 h 4796589"/>
                  <a:gd name="connsiteX627" fmla="*/ 4641607 w 7905681"/>
                  <a:gd name="connsiteY627" fmla="*/ 667072 h 4796589"/>
                  <a:gd name="connsiteX628" fmla="*/ 4660288 w 7905681"/>
                  <a:gd name="connsiteY628" fmla="*/ 653465 h 4796589"/>
                  <a:gd name="connsiteX629" fmla="*/ 4674299 w 7905681"/>
                  <a:gd name="connsiteY629" fmla="*/ 639847 h 4796589"/>
                  <a:gd name="connsiteX630" fmla="*/ 4739667 w 7905681"/>
                  <a:gd name="connsiteY630" fmla="*/ 653465 h 4796589"/>
                  <a:gd name="connsiteX631" fmla="*/ 4819052 w 7905681"/>
                  <a:gd name="connsiteY631" fmla="*/ 657995 h 4796589"/>
                  <a:gd name="connsiteX632" fmla="*/ 4856414 w 7905681"/>
                  <a:gd name="connsiteY632" fmla="*/ 667072 h 4796589"/>
                  <a:gd name="connsiteX633" fmla="*/ 4749006 w 7905681"/>
                  <a:gd name="connsiteY633" fmla="*/ 730602 h 4796589"/>
                  <a:gd name="connsiteX634" fmla="*/ 4674299 w 7905681"/>
                  <a:gd name="connsiteY634" fmla="*/ 780523 h 4796589"/>
                  <a:gd name="connsiteX635" fmla="*/ 4636936 w 7905681"/>
                  <a:gd name="connsiteY635" fmla="*/ 830436 h 4796589"/>
                  <a:gd name="connsiteX636" fmla="*/ 4557550 w 7905681"/>
                  <a:gd name="connsiteY636" fmla="*/ 903044 h 4796589"/>
                  <a:gd name="connsiteX637" fmla="*/ 4554427 w 7905681"/>
                  <a:gd name="connsiteY637" fmla="*/ 905473 h 4796589"/>
                  <a:gd name="connsiteX638" fmla="*/ 4555041 w 7905681"/>
                  <a:gd name="connsiteY638" fmla="*/ 906072 h 4796589"/>
                  <a:gd name="connsiteX639" fmla="*/ 4565406 w 7905681"/>
                  <a:gd name="connsiteY639" fmla="*/ 916194 h 4796589"/>
                  <a:gd name="connsiteX640" fmla="*/ 4585153 w 7905681"/>
                  <a:gd name="connsiteY640" fmla="*/ 923908 h 4796589"/>
                  <a:gd name="connsiteX641" fmla="*/ 4600951 w 7905681"/>
                  <a:gd name="connsiteY641" fmla="*/ 923908 h 4796589"/>
                  <a:gd name="connsiteX642" fmla="*/ 4608849 w 7905681"/>
                  <a:gd name="connsiteY642" fmla="*/ 912334 h 4796589"/>
                  <a:gd name="connsiteX643" fmla="*/ 4640444 w 7905681"/>
                  <a:gd name="connsiteY643" fmla="*/ 896912 h 4796589"/>
                  <a:gd name="connsiteX644" fmla="*/ 4660191 w 7905681"/>
                  <a:gd name="connsiteY644" fmla="*/ 885345 h 4796589"/>
                  <a:gd name="connsiteX645" fmla="*/ 4679938 w 7905681"/>
                  <a:gd name="connsiteY645" fmla="*/ 877631 h 4796589"/>
                  <a:gd name="connsiteX646" fmla="*/ 4695734 w 7905681"/>
                  <a:gd name="connsiteY646" fmla="*/ 873777 h 4796589"/>
                  <a:gd name="connsiteX647" fmla="*/ 4711532 w 7905681"/>
                  <a:gd name="connsiteY647" fmla="*/ 866063 h 4796589"/>
                  <a:gd name="connsiteX648" fmla="*/ 4719438 w 7905681"/>
                  <a:gd name="connsiteY648" fmla="*/ 862210 h 4796589"/>
                  <a:gd name="connsiteX649" fmla="*/ 4731286 w 7905681"/>
                  <a:gd name="connsiteY649" fmla="*/ 869917 h 4796589"/>
                  <a:gd name="connsiteX650" fmla="*/ 4727336 w 7905681"/>
                  <a:gd name="connsiteY650" fmla="*/ 889198 h 4796589"/>
                  <a:gd name="connsiteX651" fmla="*/ 4723388 w 7905681"/>
                  <a:gd name="connsiteY651" fmla="*/ 896912 h 4796589"/>
                  <a:gd name="connsiteX652" fmla="*/ 4719438 w 7905681"/>
                  <a:gd name="connsiteY652" fmla="*/ 920047 h 4796589"/>
                  <a:gd name="connsiteX653" fmla="*/ 4715481 w 7905681"/>
                  <a:gd name="connsiteY653" fmla="*/ 927761 h 4796589"/>
                  <a:gd name="connsiteX654" fmla="*/ 4719438 w 7905681"/>
                  <a:gd name="connsiteY654" fmla="*/ 931615 h 4796589"/>
                  <a:gd name="connsiteX655" fmla="*/ 4731286 w 7905681"/>
                  <a:gd name="connsiteY655" fmla="*/ 927761 h 4796589"/>
                  <a:gd name="connsiteX656" fmla="*/ 4739184 w 7905681"/>
                  <a:gd name="connsiteY656" fmla="*/ 920047 h 4796589"/>
                  <a:gd name="connsiteX657" fmla="*/ 4751033 w 7905681"/>
                  <a:gd name="connsiteY657" fmla="*/ 923908 h 4796589"/>
                  <a:gd name="connsiteX658" fmla="*/ 4762880 w 7905681"/>
                  <a:gd name="connsiteY658" fmla="*/ 931615 h 4796589"/>
                  <a:gd name="connsiteX659" fmla="*/ 4774728 w 7905681"/>
                  <a:gd name="connsiteY659" fmla="*/ 939329 h 4796589"/>
                  <a:gd name="connsiteX660" fmla="*/ 4777032 w 7905681"/>
                  <a:gd name="connsiteY660" fmla="*/ 939329 h 4796589"/>
                  <a:gd name="connsiteX661" fmla="*/ 4777032 w 7905681"/>
                  <a:gd name="connsiteY661" fmla="*/ 935970 h 4796589"/>
                  <a:gd name="connsiteX662" fmla="*/ 4784937 w 7905681"/>
                  <a:gd name="connsiteY662" fmla="*/ 928272 h 4796589"/>
                  <a:gd name="connsiteX663" fmla="*/ 4800747 w 7905681"/>
                  <a:gd name="connsiteY663" fmla="*/ 928272 h 4796589"/>
                  <a:gd name="connsiteX664" fmla="*/ 4820520 w 7905681"/>
                  <a:gd name="connsiteY664" fmla="*/ 916728 h 4796589"/>
                  <a:gd name="connsiteX665" fmla="*/ 4824473 w 7905681"/>
                  <a:gd name="connsiteY665" fmla="*/ 909029 h 4796589"/>
                  <a:gd name="connsiteX666" fmla="*/ 4832377 w 7905681"/>
                  <a:gd name="connsiteY666" fmla="*/ 893632 h 4796589"/>
                  <a:gd name="connsiteX667" fmla="*/ 4844246 w 7905681"/>
                  <a:gd name="connsiteY667" fmla="*/ 882089 h 4796589"/>
                  <a:gd name="connsiteX668" fmla="*/ 4856103 w 7905681"/>
                  <a:gd name="connsiteY668" fmla="*/ 878244 h 4796589"/>
                  <a:gd name="connsiteX669" fmla="*/ 4867961 w 7905681"/>
                  <a:gd name="connsiteY669" fmla="*/ 878244 h 4796589"/>
                  <a:gd name="connsiteX670" fmla="*/ 4891686 w 7905681"/>
                  <a:gd name="connsiteY670" fmla="*/ 878244 h 4796589"/>
                  <a:gd name="connsiteX671" fmla="*/ 4903543 w 7905681"/>
                  <a:gd name="connsiteY671" fmla="*/ 870545 h 4796589"/>
                  <a:gd name="connsiteX672" fmla="*/ 4943079 w 7905681"/>
                  <a:gd name="connsiteY672" fmla="*/ 843604 h 4796589"/>
                  <a:gd name="connsiteX673" fmla="*/ 4954946 w 7905681"/>
                  <a:gd name="connsiteY673" fmla="*/ 839750 h 4796589"/>
                  <a:gd name="connsiteX674" fmla="*/ 4970757 w 7905681"/>
                  <a:gd name="connsiteY674" fmla="*/ 824353 h 4796589"/>
                  <a:gd name="connsiteX675" fmla="*/ 4982624 w 7905681"/>
                  <a:gd name="connsiteY675" fmla="*/ 805111 h 4796589"/>
                  <a:gd name="connsiteX676" fmla="*/ 4998434 w 7905681"/>
                  <a:gd name="connsiteY676" fmla="*/ 793567 h 4796589"/>
                  <a:gd name="connsiteX677" fmla="*/ 5018207 w 7905681"/>
                  <a:gd name="connsiteY677" fmla="*/ 774325 h 4796589"/>
                  <a:gd name="connsiteX678" fmla="*/ 5034017 w 7905681"/>
                  <a:gd name="connsiteY678" fmla="*/ 755074 h 4796589"/>
                  <a:gd name="connsiteX679" fmla="*/ 5053789 w 7905681"/>
                  <a:gd name="connsiteY679" fmla="*/ 743530 h 4796589"/>
                  <a:gd name="connsiteX680" fmla="*/ 5081467 w 7905681"/>
                  <a:gd name="connsiteY680" fmla="*/ 739686 h 4796589"/>
                  <a:gd name="connsiteX681" fmla="*/ 5093325 w 7905681"/>
                  <a:gd name="connsiteY681" fmla="*/ 739686 h 4796589"/>
                  <a:gd name="connsiteX682" fmla="*/ 5113098 w 7905681"/>
                  <a:gd name="connsiteY682" fmla="*/ 747375 h 4796589"/>
                  <a:gd name="connsiteX683" fmla="*/ 5105183 w 7905681"/>
                  <a:gd name="connsiteY683" fmla="*/ 751229 h 4796589"/>
                  <a:gd name="connsiteX684" fmla="*/ 5089373 w 7905681"/>
                  <a:gd name="connsiteY684" fmla="*/ 758928 h 4796589"/>
                  <a:gd name="connsiteX685" fmla="*/ 5073552 w 7905681"/>
                  <a:gd name="connsiteY685" fmla="*/ 762772 h 4796589"/>
                  <a:gd name="connsiteX686" fmla="*/ 5077515 w 7905681"/>
                  <a:gd name="connsiteY686" fmla="*/ 770471 h 4796589"/>
                  <a:gd name="connsiteX687" fmla="*/ 5053789 w 7905681"/>
                  <a:gd name="connsiteY687" fmla="*/ 793567 h 4796589"/>
                  <a:gd name="connsiteX688" fmla="*/ 5045885 w 7905681"/>
                  <a:gd name="connsiteY688" fmla="*/ 797412 h 4796589"/>
                  <a:gd name="connsiteX689" fmla="*/ 5034017 w 7905681"/>
                  <a:gd name="connsiteY689" fmla="*/ 828207 h 4796589"/>
                  <a:gd name="connsiteX690" fmla="*/ 5034017 w 7905681"/>
                  <a:gd name="connsiteY690" fmla="*/ 812809 h 4796589"/>
                  <a:gd name="connsiteX691" fmla="*/ 5026112 w 7905681"/>
                  <a:gd name="connsiteY691" fmla="*/ 805111 h 4796589"/>
                  <a:gd name="connsiteX692" fmla="*/ 5022159 w 7905681"/>
                  <a:gd name="connsiteY692" fmla="*/ 843604 h 4796589"/>
                  <a:gd name="connsiteX693" fmla="*/ 5022159 w 7905681"/>
                  <a:gd name="connsiteY693" fmla="*/ 866691 h 4796589"/>
                  <a:gd name="connsiteX694" fmla="*/ 5034017 w 7905681"/>
                  <a:gd name="connsiteY694" fmla="*/ 858992 h 4796589"/>
                  <a:gd name="connsiteX695" fmla="*/ 5041922 w 7905681"/>
                  <a:gd name="connsiteY695" fmla="*/ 851294 h 4796589"/>
                  <a:gd name="connsiteX696" fmla="*/ 5045885 w 7905681"/>
                  <a:gd name="connsiteY696" fmla="*/ 851294 h 4796589"/>
                  <a:gd name="connsiteX697" fmla="*/ 5049837 w 7905681"/>
                  <a:gd name="connsiteY697" fmla="*/ 858992 h 4796589"/>
                  <a:gd name="connsiteX698" fmla="*/ 5061695 w 7905681"/>
                  <a:gd name="connsiteY698" fmla="*/ 858992 h 4796589"/>
                  <a:gd name="connsiteX699" fmla="*/ 5069600 w 7905681"/>
                  <a:gd name="connsiteY699" fmla="*/ 855148 h 4796589"/>
                  <a:gd name="connsiteX700" fmla="*/ 5081467 w 7905681"/>
                  <a:gd name="connsiteY700" fmla="*/ 847449 h 4796589"/>
                  <a:gd name="connsiteX701" fmla="*/ 5101231 w 7905681"/>
                  <a:gd name="connsiteY701" fmla="*/ 851294 h 4796589"/>
                  <a:gd name="connsiteX702" fmla="*/ 5140766 w 7905681"/>
                  <a:gd name="connsiteY702" fmla="*/ 870545 h 4796589"/>
                  <a:gd name="connsiteX703" fmla="*/ 5164491 w 7905681"/>
                  <a:gd name="connsiteY703" fmla="*/ 897486 h 4796589"/>
                  <a:gd name="connsiteX704" fmla="*/ 5180310 w 7905681"/>
                  <a:gd name="connsiteY704" fmla="*/ 909029 h 4796589"/>
                  <a:gd name="connsiteX705" fmla="*/ 5215894 w 7905681"/>
                  <a:gd name="connsiteY705" fmla="*/ 912884 h 4796589"/>
                  <a:gd name="connsiteX706" fmla="*/ 5227752 w 7905681"/>
                  <a:gd name="connsiteY706" fmla="*/ 909029 h 4796589"/>
                  <a:gd name="connsiteX707" fmla="*/ 5255429 w 7905681"/>
                  <a:gd name="connsiteY707" fmla="*/ 916728 h 4796589"/>
                  <a:gd name="connsiteX708" fmla="*/ 5279155 w 7905681"/>
                  <a:gd name="connsiteY708" fmla="*/ 924427 h 4796589"/>
                  <a:gd name="connsiteX709" fmla="*/ 5291012 w 7905681"/>
                  <a:gd name="connsiteY709" fmla="*/ 909029 h 4796589"/>
                  <a:gd name="connsiteX710" fmla="*/ 5310775 w 7905681"/>
                  <a:gd name="connsiteY710" fmla="*/ 889787 h 4796589"/>
                  <a:gd name="connsiteX711" fmla="*/ 5326595 w 7905681"/>
                  <a:gd name="connsiteY711" fmla="*/ 874390 h 4796589"/>
                  <a:gd name="connsiteX712" fmla="*/ 5362177 w 7905681"/>
                  <a:gd name="connsiteY712" fmla="*/ 866691 h 4796589"/>
                  <a:gd name="connsiteX713" fmla="*/ 5385903 w 7905681"/>
                  <a:gd name="connsiteY713" fmla="*/ 858992 h 4796589"/>
                  <a:gd name="connsiteX714" fmla="*/ 5409618 w 7905681"/>
                  <a:gd name="connsiteY714" fmla="*/ 858992 h 4796589"/>
                  <a:gd name="connsiteX715" fmla="*/ 5445210 w 7905681"/>
                  <a:gd name="connsiteY715" fmla="*/ 847449 h 4796589"/>
                  <a:gd name="connsiteX716" fmla="*/ 5468925 w 7905681"/>
                  <a:gd name="connsiteY716" fmla="*/ 839750 h 4796589"/>
                  <a:gd name="connsiteX717" fmla="*/ 5480794 w 7905681"/>
                  <a:gd name="connsiteY717" fmla="*/ 847449 h 4796589"/>
                  <a:gd name="connsiteX718" fmla="*/ 5488698 w 7905681"/>
                  <a:gd name="connsiteY718" fmla="*/ 878244 h 4796589"/>
                  <a:gd name="connsiteX719" fmla="*/ 5532186 w 7905681"/>
                  <a:gd name="connsiteY719" fmla="*/ 885933 h 4796589"/>
                  <a:gd name="connsiteX720" fmla="*/ 5559864 w 7905681"/>
                  <a:gd name="connsiteY720" fmla="*/ 885933 h 4796589"/>
                  <a:gd name="connsiteX721" fmla="*/ 5579637 w 7905681"/>
                  <a:gd name="connsiteY721" fmla="*/ 889787 h 4796589"/>
                  <a:gd name="connsiteX722" fmla="*/ 5595447 w 7905681"/>
                  <a:gd name="connsiteY722" fmla="*/ 909029 h 4796589"/>
                  <a:gd name="connsiteX723" fmla="*/ 5619172 w 7905681"/>
                  <a:gd name="connsiteY723" fmla="*/ 935970 h 4796589"/>
                  <a:gd name="connsiteX724" fmla="*/ 5627077 w 7905681"/>
                  <a:gd name="connsiteY724" fmla="*/ 943669 h 4796589"/>
                  <a:gd name="connsiteX725" fmla="*/ 5634982 w 7905681"/>
                  <a:gd name="connsiteY725" fmla="*/ 951368 h 4796589"/>
                  <a:gd name="connsiteX726" fmla="*/ 5642888 w 7905681"/>
                  <a:gd name="connsiteY726" fmla="*/ 962911 h 4796589"/>
                  <a:gd name="connsiteX727" fmla="*/ 5662660 w 7905681"/>
                  <a:gd name="connsiteY727" fmla="*/ 966765 h 4796589"/>
                  <a:gd name="connsiteX728" fmla="*/ 5670565 w 7905681"/>
                  <a:gd name="connsiteY728" fmla="*/ 959066 h 4796589"/>
                  <a:gd name="connsiteX729" fmla="*/ 5686385 w 7905681"/>
                  <a:gd name="connsiteY729" fmla="*/ 947523 h 4796589"/>
                  <a:gd name="connsiteX730" fmla="*/ 5694291 w 7905681"/>
                  <a:gd name="connsiteY730" fmla="*/ 955212 h 4796589"/>
                  <a:gd name="connsiteX731" fmla="*/ 5694291 w 7905681"/>
                  <a:gd name="connsiteY731" fmla="*/ 962911 h 4796589"/>
                  <a:gd name="connsiteX732" fmla="*/ 5682433 w 7905681"/>
                  <a:gd name="connsiteY732" fmla="*/ 970610 h 4796589"/>
                  <a:gd name="connsiteX733" fmla="*/ 5666613 w 7905681"/>
                  <a:gd name="connsiteY733" fmla="*/ 970610 h 4796589"/>
                  <a:gd name="connsiteX734" fmla="*/ 5650803 w 7905681"/>
                  <a:gd name="connsiteY734" fmla="*/ 970610 h 4796589"/>
                  <a:gd name="connsiteX735" fmla="*/ 5642888 w 7905681"/>
                  <a:gd name="connsiteY735" fmla="*/ 978309 h 4796589"/>
                  <a:gd name="connsiteX736" fmla="*/ 5599400 w 7905681"/>
                  <a:gd name="connsiteY736" fmla="*/ 978309 h 4796589"/>
                  <a:gd name="connsiteX737" fmla="*/ 5587542 w 7905681"/>
                  <a:gd name="connsiteY737" fmla="*/ 982163 h 4796589"/>
                  <a:gd name="connsiteX738" fmla="*/ 5571722 w 7905681"/>
                  <a:gd name="connsiteY738" fmla="*/ 974464 h 4796589"/>
                  <a:gd name="connsiteX739" fmla="*/ 5555912 w 7905681"/>
                  <a:gd name="connsiteY739" fmla="*/ 966765 h 4796589"/>
                  <a:gd name="connsiteX740" fmla="*/ 5540092 w 7905681"/>
                  <a:gd name="connsiteY740" fmla="*/ 986007 h 4796589"/>
                  <a:gd name="connsiteX741" fmla="*/ 5544045 w 7905681"/>
                  <a:gd name="connsiteY741" fmla="*/ 997551 h 4796589"/>
                  <a:gd name="connsiteX742" fmla="*/ 5544045 w 7905681"/>
                  <a:gd name="connsiteY742" fmla="*/ 1005249 h 4796589"/>
                  <a:gd name="connsiteX743" fmla="*/ 5548006 w 7905681"/>
                  <a:gd name="connsiteY743" fmla="*/ 1012948 h 4796589"/>
                  <a:gd name="connsiteX744" fmla="*/ 5551959 w 7905681"/>
                  <a:gd name="connsiteY744" fmla="*/ 1016802 h 4796589"/>
                  <a:gd name="connsiteX745" fmla="*/ 5571722 w 7905681"/>
                  <a:gd name="connsiteY745" fmla="*/ 1024492 h 4796589"/>
                  <a:gd name="connsiteX746" fmla="*/ 5579637 w 7905681"/>
                  <a:gd name="connsiteY746" fmla="*/ 1016802 h 4796589"/>
                  <a:gd name="connsiteX747" fmla="*/ 5571722 w 7905681"/>
                  <a:gd name="connsiteY747" fmla="*/ 1009103 h 4796589"/>
                  <a:gd name="connsiteX748" fmla="*/ 5591494 w 7905681"/>
                  <a:gd name="connsiteY748" fmla="*/ 1016802 h 4796589"/>
                  <a:gd name="connsiteX749" fmla="*/ 5587542 w 7905681"/>
                  <a:gd name="connsiteY749" fmla="*/ 1024492 h 4796589"/>
                  <a:gd name="connsiteX750" fmla="*/ 5583589 w 7905681"/>
                  <a:gd name="connsiteY750" fmla="*/ 1028346 h 4796589"/>
                  <a:gd name="connsiteX751" fmla="*/ 5607305 w 7905681"/>
                  <a:gd name="connsiteY751" fmla="*/ 1036044 h 4796589"/>
                  <a:gd name="connsiteX752" fmla="*/ 5623125 w 7905681"/>
                  <a:gd name="connsiteY752" fmla="*/ 1043743 h 4796589"/>
                  <a:gd name="connsiteX753" fmla="*/ 5642888 w 7905681"/>
                  <a:gd name="connsiteY753" fmla="*/ 1055286 h 4796589"/>
                  <a:gd name="connsiteX754" fmla="*/ 5670565 w 7905681"/>
                  <a:gd name="connsiteY754" fmla="*/ 1066830 h 4796589"/>
                  <a:gd name="connsiteX755" fmla="*/ 5702195 w 7905681"/>
                  <a:gd name="connsiteY755" fmla="*/ 1078383 h 4796589"/>
                  <a:gd name="connsiteX756" fmla="*/ 5733825 w 7905681"/>
                  <a:gd name="connsiteY756" fmla="*/ 1109168 h 4796589"/>
                  <a:gd name="connsiteX757" fmla="*/ 5749646 w 7905681"/>
                  <a:gd name="connsiteY757" fmla="*/ 1128410 h 4796589"/>
                  <a:gd name="connsiteX758" fmla="*/ 5741731 w 7905681"/>
                  <a:gd name="connsiteY758" fmla="*/ 1136109 h 4796589"/>
                  <a:gd name="connsiteX759" fmla="*/ 5737779 w 7905681"/>
                  <a:gd name="connsiteY759" fmla="*/ 1139963 h 4796589"/>
                  <a:gd name="connsiteX760" fmla="*/ 5749646 w 7905681"/>
                  <a:gd name="connsiteY760" fmla="*/ 1159205 h 4796589"/>
                  <a:gd name="connsiteX761" fmla="*/ 5753598 w 7905681"/>
                  <a:gd name="connsiteY761" fmla="*/ 1174603 h 4796589"/>
                  <a:gd name="connsiteX762" fmla="*/ 5761503 w 7905681"/>
                  <a:gd name="connsiteY762" fmla="*/ 1216941 h 4796589"/>
                  <a:gd name="connsiteX763" fmla="*/ 5765456 w 7905681"/>
                  <a:gd name="connsiteY763" fmla="*/ 1240028 h 4796589"/>
                  <a:gd name="connsiteX764" fmla="*/ 5761503 w 7905681"/>
                  <a:gd name="connsiteY764" fmla="*/ 1263124 h 4796589"/>
                  <a:gd name="connsiteX765" fmla="*/ 5745694 w 7905681"/>
                  <a:gd name="connsiteY765" fmla="*/ 1282366 h 4796589"/>
                  <a:gd name="connsiteX766" fmla="*/ 5733825 w 7905681"/>
                  <a:gd name="connsiteY766" fmla="*/ 1305462 h 4796589"/>
                  <a:gd name="connsiteX767" fmla="*/ 5721968 w 7905681"/>
                  <a:gd name="connsiteY767" fmla="*/ 1324704 h 4796589"/>
                  <a:gd name="connsiteX768" fmla="*/ 5706148 w 7905681"/>
                  <a:gd name="connsiteY768" fmla="*/ 1340102 h 4796589"/>
                  <a:gd name="connsiteX769" fmla="*/ 5698243 w 7905681"/>
                  <a:gd name="connsiteY769" fmla="*/ 1355499 h 4796589"/>
                  <a:gd name="connsiteX770" fmla="*/ 5698243 w 7905681"/>
                  <a:gd name="connsiteY770" fmla="*/ 1386285 h 4796589"/>
                  <a:gd name="connsiteX771" fmla="*/ 5706148 w 7905681"/>
                  <a:gd name="connsiteY771" fmla="*/ 1393983 h 4796589"/>
                  <a:gd name="connsiteX772" fmla="*/ 5725921 w 7905681"/>
                  <a:gd name="connsiteY772" fmla="*/ 1401682 h 4796589"/>
                  <a:gd name="connsiteX773" fmla="*/ 5733825 w 7905681"/>
                  <a:gd name="connsiteY773" fmla="*/ 1393983 h 4796589"/>
                  <a:gd name="connsiteX774" fmla="*/ 5741731 w 7905681"/>
                  <a:gd name="connsiteY774" fmla="*/ 1386285 h 4796589"/>
                  <a:gd name="connsiteX775" fmla="*/ 5749646 w 7905681"/>
                  <a:gd name="connsiteY775" fmla="*/ 1378586 h 4796589"/>
                  <a:gd name="connsiteX776" fmla="*/ 5761503 w 7905681"/>
                  <a:gd name="connsiteY776" fmla="*/ 1370887 h 4796589"/>
                  <a:gd name="connsiteX777" fmla="*/ 5761503 w 7905681"/>
                  <a:gd name="connsiteY777" fmla="*/ 1359344 h 4796589"/>
                  <a:gd name="connsiteX778" fmla="*/ 5765456 w 7905681"/>
                  <a:gd name="connsiteY778" fmla="*/ 1343946 h 4796589"/>
                  <a:gd name="connsiteX779" fmla="*/ 5773361 w 7905681"/>
                  <a:gd name="connsiteY779" fmla="*/ 1340102 h 4796589"/>
                  <a:gd name="connsiteX780" fmla="*/ 5785228 w 7905681"/>
                  <a:gd name="connsiteY780" fmla="*/ 1328558 h 4796589"/>
                  <a:gd name="connsiteX781" fmla="*/ 5801039 w 7905681"/>
                  <a:gd name="connsiteY781" fmla="*/ 1317006 h 4796589"/>
                  <a:gd name="connsiteX782" fmla="*/ 5812906 w 7905681"/>
                  <a:gd name="connsiteY782" fmla="*/ 1305462 h 4796589"/>
                  <a:gd name="connsiteX783" fmla="*/ 5824764 w 7905681"/>
                  <a:gd name="connsiteY783" fmla="*/ 1305462 h 4796589"/>
                  <a:gd name="connsiteX784" fmla="*/ 5840575 w 7905681"/>
                  <a:gd name="connsiteY784" fmla="*/ 1309307 h 4796589"/>
                  <a:gd name="connsiteX785" fmla="*/ 5864300 w 7905681"/>
                  <a:gd name="connsiteY785" fmla="*/ 1332403 h 4796589"/>
                  <a:gd name="connsiteX786" fmla="*/ 5880119 w 7905681"/>
                  <a:gd name="connsiteY786" fmla="*/ 1363198 h 4796589"/>
                  <a:gd name="connsiteX787" fmla="*/ 5895930 w 7905681"/>
                  <a:gd name="connsiteY787" fmla="*/ 1447865 h 4796589"/>
                  <a:gd name="connsiteX788" fmla="*/ 5907788 w 7905681"/>
                  <a:gd name="connsiteY788" fmla="*/ 1467117 h 4796589"/>
                  <a:gd name="connsiteX789" fmla="*/ 5907788 w 7905681"/>
                  <a:gd name="connsiteY789" fmla="*/ 1482505 h 4796589"/>
                  <a:gd name="connsiteX790" fmla="*/ 5911749 w 7905681"/>
                  <a:gd name="connsiteY790" fmla="*/ 1497902 h 4796589"/>
                  <a:gd name="connsiteX791" fmla="*/ 5911749 w 7905681"/>
                  <a:gd name="connsiteY791" fmla="*/ 1559483 h 4796589"/>
                  <a:gd name="connsiteX792" fmla="*/ 5884072 w 7905681"/>
                  <a:gd name="connsiteY792" fmla="*/ 1559483 h 4796589"/>
                  <a:gd name="connsiteX793" fmla="*/ 5876157 w 7905681"/>
                  <a:gd name="connsiteY793" fmla="*/ 1559483 h 4796589"/>
                  <a:gd name="connsiteX794" fmla="*/ 5876157 w 7905681"/>
                  <a:gd name="connsiteY794" fmla="*/ 1571035 h 4796589"/>
                  <a:gd name="connsiteX795" fmla="*/ 5864300 w 7905681"/>
                  <a:gd name="connsiteY795" fmla="*/ 1586423 h 4796589"/>
                  <a:gd name="connsiteX796" fmla="*/ 5860346 w 7905681"/>
                  <a:gd name="connsiteY796" fmla="*/ 1605675 h 4796589"/>
                  <a:gd name="connsiteX797" fmla="*/ 5852442 w 7905681"/>
                  <a:gd name="connsiteY797" fmla="*/ 1621063 h 4796589"/>
                  <a:gd name="connsiteX798" fmla="*/ 5840575 w 7905681"/>
                  <a:gd name="connsiteY798" fmla="*/ 1636461 h 4796589"/>
                  <a:gd name="connsiteX799" fmla="*/ 5828716 w 7905681"/>
                  <a:gd name="connsiteY799" fmla="*/ 1674954 h 4796589"/>
                  <a:gd name="connsiteX800" fmla="*/ 5828716 w 7905681"/>
                  <a:gd name="connsiteY800" fmla="*/ 1698041 h 4796589"/>
                  <a:gd name="connsiteX801" fmla="*/ 5812906 w 7905681"/>
                  <a:gd name="connsiteY801" fmla="*/ 1717283 h 4796589"/>
                  <a:gd name="connsiteX802" fmla="*/ 5801039 w 7905681"/>
                  <a:gd name="connsiteY802" fmla="*/ 1736535 h 4796589"/>
                  <a:gd name="connsiteX803" fmla="*/ 5752108 w 7905681"/>
                  <a:gd name="connsiteY803" fmla="*/ 1744818 h 4796589"/>
                  <a:gd name="connsiteX804" fmla="*/ 5752350 w 7905681"/>
                  <a:gd name="connsiteY804" fmla="*/ 1745107 h 4796589"/>
                  <a:gd name="connsiteX805" fmla="*/ 5799677 w 7905681"/>
                  <a:gd name="connsiteY805" fmla="*/ 1738032 h 4796589"/>
                  <a:gd name="connsiteX806" fmla="*/ 5837035 w 7905681"/>
                  <a:gd name="connsiteY806" fmla="*/ 1742567 h 4796589"/>
                  <a:gd name="connsiteX807" fmla="*/ 5855717 w 7905681"/>
                  <a:gd name="connsiteY807" fmla="*/ 1747104 h 4796589"/>
                  <a:gd name="connsiteX808" fmla="*/ 5874393 w 7905681"/>
                  <a:gd name="connsiteY808" fmla="*/ 1760720 h 4796589"/>
                  <a:gd name="connsiteX809" fmla="*/ 5879060 w 7905681"/>
                  <a:gd name="connsiteY809" fmla="*/ 1765257 h 4796589"/>
                  <a:gd name="connsiteX810" fmla="*/ 5897742 w 7905681"/>
                  <a:gd name="connsiteY810" fmla="*/ 1769794 h 4796589"/>
                  <a:gd name="connsiteX811" fmla="*/ 5907078 w 7905681"/>
                  <a:gd name="connsiteY811" fmla="*/ 1765257 h 4796589"/>
                  <a:gd name="connsiteX812" fmla="*/ 5921087 w 7905681"/>
                  <a:gd name="connsiteY812" fmla="*/ 1778873 h 4796589"/>
                  <a:gd name="connsiteX813" fmla="*/ 5935101 w 7905681"/>
                  <a:gd name="connsiteY813" fmla="*/ 1787946 h 4796589"/>
                  <a:gd name="connsiteX814" fmla="*/ 5939768 w 7905681"/>
                  <a:gd name="connsiteY814" fmla="*/ 1787946 h 4796589"/>
                  <a:gd name="connsiteX815" fmla="*/ 5949109 w 7905681"/>
                  <a:gd name="connsiteY815" fmla="*/ 1787946 h 4796589"/>
                  <a:gd name="connsiteX816" fmla="*/ 5963118 w 7905681"/>
                  <a:gd name="connsiteY816" fmla="*/ 1787946 h 4796589"/>
                  <a:gd name="connsiteX817" fmla="*/ 5981794 w 7905681"/>
                  <a:gd name="connsiteY817" fmla="*/ 1769794 h 4796589"/>
                  <a:gd name="connsiteX818" fmla="*/ 6000470 w 7905681"/>
                  <a:gd name="connsiteY818" fmla="*/ 1760720 h 4796589"/>
                  <a:gd name="connsiteX819" fmla="*/ 6014484 w 7905681"/>
                  <a:gd name="connsiteY819" fmla="*/ 1760720 h 4796589"/>
                  <a:gd name="connsiteX820" fmla="*/ 6028492 w 7905681"/>
                  <a:gd name="connsiteY820" fmla="*/ 1760720 h 4796589"/>
                  <a:gd name="connsiteX821" fmla="*/ 6042501 w 7905681"/>
                  <a:gd name="connsiteY821" fmla="*/ 1747104 h 4796589"/>
                  <a:gd name="connsiteX822" fmla="*/ 6051836 w 7905681"/>
                  <a:gd name="connsiteY822" fmla="*/ 1738032 h 4796589"/>
                  <a:gd name="connsiteX823" fmla="*/ 6065846 w 7905681"/>
                  <a:gd name="connsiteY823" fmla="*/ 1733489 h 4796589"/>
                  <a:gd name="connsiteX824" fmla="*/ 6089195 w 7905681"/>
                  <a:gd name="connsiteY824" fmla="*/ 1715337 h 4796589"/>
                  <a:gd name="connsiteX825" fmla="*/ 6121885 w 7905681"/>
                  <a:gd name="connsiteY825" fmla="*/ 1697190 h 4796589"/>
                  <a:gd name="connsiteX826" fmla="*/ 6149902 w 7905681"/>
                  <a:gd name="connsiteY826" fmla="*/ 1674496 h 4796589"/>
                  <a:gd name="connsiteX827" fmla="*/ 6182586 w 7905681"/>
                  <a:gd name="connsiteY827" fmla="*/ 1660886 h 4796589"/>
                  <a:gd name="connsiteX828" fmla="*/ 6205935 w 7905681"/>
                  <a:gd name="connsiteY828" fmla="*/ 1638197 h 4796589"/>
                  <a:gd name="connsiteX829" fmla="*/ 6206021 w 7905681"/>
                  <a:gd name="connsiteY829" fmla="*/ 1638660 h 4796589"/>
                  <a:gd name="connsiteX830" fmla="*/ 6205940 w 7905681"/>
                  <a:gd name="connsiteY830" fmla="*/ 1638193 h 4796589"/>
                  <a:gd name="connsiteX831" fmla="*/ 6233952 w 7905681"/>
                  <a:gd name="connsiteY831" fmla="*/ 1620042 h 4796589"/>
                  <a:gd name="connsiteX832" fmla="*/ 6257304 w 7905681"/>
                  <a:gd name="connsiteY832" fmla="*/ 1606428 h 4796589"/>
                  <a:gd name="connsiteX833" fmla="*/ 6280648 w 7905681"/>
                  <a:gd name="connsiteY833" fmla="*/ 1588278 h 4796589"/>
                  <a:gd name="connsiteX834" fmla="*/ 6308668 w 7905681"/>
                  <a:gd name="connsiteY834" fmla="*/ 1570124 h 4796589"/>
                  <a:gd name="connsiteX835" fmla="*/ 6311068 w 7905681"/>
                  <a:gd name="connsiteY835" fmla="*/ 1581787 h 4796589"/>
                  <a:gd name="connsiteX836" fmla="*/ 6308670 w 7905681"/>
                  <a:gd name="connsiteY836" fmla="*/ 1570123 h 4796589"/>
                  <a:gd name="connsiteX837" fmla="*/ 6355360 w 7905681"/>
                  <a:gd name="connsiteY837" fmla="*/ 1524747 h 4796589"/>
                  <a:gd name="connsiteX838" fmla="*/ 6364702 w 7905681"/>
                  <a:gd name="connsiteY838" fmla="*/ 1511129 h 4796589"/>
                  <a:gd name="connsiteX839" fmla="*/ 6383376 w 7905681"/>
                  <a:gd name="connsiteY839" fmla="*/ 1492982 h 4796589"/>
                  <a:gd name="connsiteX840" fmla="*/ 6392717 w 7905681"/>
                  <a:gd name="connsiteY840" fmla="*/ 1483901 h 4796589"/>
                  <a:gd name="connsiteX841" fmla="*/ 6411400 w 7905681"/>
                  <a:gd name="connsiteY841" fmla="*/ 1470291 h 4796589"/>
                  <a:gd name="connsiteX842" fmla="*/ 6411400 w 7905681"/>
                  <a:gd name="connsiteY842" fmla="*/ 1456680 h 4796589"/>
                  <a:gd name="connsiteX843" fmla="*/ 6411400 w 7905681"/>
                  <a:gd name="connsiteY843" fmla="*/ 1447600 h 4796589"/>
                  <a:gd name="connsiteX844" fmla="*/ 6388046 w 7905681"/>
                  <a:gd name="connsiteY844" fmla="*/ 1402225 h 4796589"/>
                  <a:gd name="connsiteX845" fmla="*/ 6374043 w 7905681"/>
                  <a:gd name="connsiteY845" fmla="*/ 1370460 h 4796589"/>
                  <a:gd name="connsiteX846" fmla="*/ 6392717 w 7905681"/>
                  <a:gd name="connsiteY846" fmla="*/ 1356843 h 4796589"/>
                  <a:gd name="connsiteX847" fmla="*/ 6453419 w 7905681"/>
                  <a:gd name="connsiteY847" fmla="*/ 1343232 h 4796589"/>
                  <a:gd name="connsiteX848" fmla="*/ 6486106 w 7905681"/>
                  <a:gd name="connsiteY848" fmla="*/ 1343232 h 4796589"/>
                  <a:gd name="connsiteX849" fmla="*/ 6528135 w 7905681"/>
                  <a:gd name="connsiteY849" fmla="*/ 1343232 h 4796589"/>
                  <a:gd name="connsiteX850" fmla="*/ 6556151 w 7905681"/>
                  <a:gd name="connsiteY850" fmla="*/ 1343232 h 4796589"/>
                  <a:gd name="connsiteX851" fmla="*/ 6570162 w 7905681"/>
                  <a:gd name="connsiteY851" fmla="*/ 1343232 h 4796589"/>
                  <a:gd name="connsiteX852" fmla="*/ 6602849 w 7905681"/>
                  <a:gd name="connsiteY852" fmla="*/ 1329615 h 4796589"/>
                  <a:gd name="connsiteX853" fmla="*/ 6621533 w 7905681"/>
                  <a:gd name="connsiteY853" fmla="*/ 1329615 h 4796589"/>
                  <a:gd name="connsiteX854" fmla="*/ 6668223 w 7905681"/>
                  <a:gd name="connsiteY854" fmla="*/ 1316004 h 4796589"/>
                  <a:gd name="connsiteX855" fmla="*/ 6696247 w 7905681"/>
                  <a:gd name="connsiteY855" fmla="*/ 1284239 h 4796589"/>
                  <a:gd name="connsiteX856" fmla="*/ 6724263 w 7905681"/>
                  <a:gd name="connsiteY856" fmla="*/ 1270622 h 4796589"/>
                  <a:gd name="connsiteX857" fmla="*/ 6742937 w 7905681"/>
                  <a:gd name="connsiteY857" fmla="*/ 1257011 h 4796589"/>
                  <a:gd name="connsiteX858" fmla="*/ 6742937 w 7905681"/>
                  <a:gd name="connsiteY858" fmla="*/ 1247931 h 4796589"/>
                  <a:gd name="connsiteX859" fmla="*/ 6742937 w 7905681"/>
                  <a:gd name="connsiteY859" fmla="*/ 1229783 h 4796589"/>
                  <a:gd name="connsiteX860" fmla="*/ 6724263 w 7905681"/>
                  <a:gd name="connsiteY860" fmla="*/ 1207092 h 4796589"/>
                  <a:gd name="connsiteX861" fmla="*/ 6742937 w 7905681"/>
                  <a:gd name="connsiteY861" fmla="*/ 1193475 h 4796589"/>
                  <a:gd name="connsiteX862" fmla="*/ 6747609 w 7905681"/>
                  <a:gd name="connsiteY862" fmla="*/ 1175327 h 4796589"/>
                  <a:gd name="connsiteX863" fmla="*/ 6724263 w 7905681"/>
                  <a:gd name="connsiteY863" fmla="*/ 1184401 h 4796589"/>
                  <a:gd name="connsiteX864" fmla="*/ 6714922 w 7905681"/>
                  <a:gd name="connsiteY864" fmla="*/ 1175327 h 4796589"/>
                  <a:gd name="connsiteX865" fmla="*/ 6705580 w 7905681"/>
                  <a:gd name="connsiteY865" fmla="*/ 1157173 h 4796589"/>
                  <a:gd name="connsiteX866" fmla="*/ 6728934 w 7905681"/>
                  <a:gd name="connsiteY866" fmla="*/ 1139026 h 4796589"/>
                  <a:gd name="connsiteX867" fmla="*/ 6766292 w 7905681"/>
                  <a:gd name="connsiteY867" fmla="*/ 1107254 h 4796589"/>
                  <a:gd name="connsiteX868" fmla="*/ 6780295 w 7905681"/>
                  <a:gd name="connsiteY868" fmla="*/ 1080026 h 4796589"/>
                  <a:gd name="connsiteX869" fmla="*/ 6784966 w 7905681"/>
                  <a:gd name="connsiteY869" fmla="*/ 1057342 h 4796589"/>
                  <a:gd name="connsiteX870" fmla="*/ 6822323 w 7905681"/>
                  <a:gd name="connsiteY870" fmla="*/ 1011959 h 4796589"/>
                  <a:gd name="connsiteX871" fmla="*/ 6850339 w 7905681"/>
                  <a:gd name="connsiteY871" fmla="*/ 975658 h 4796589"/>
                  <a:gd name="connsiteX872" fmla="*/ 6883026 w 7905681"/>
                  <a:gd name="connsiteY872" fmla="*/ 952966 h 4796589"/>
                  <a:gd name="connsiteX873" fmla="*/ 6915712 w 7905681"/>
                  <a:gd name="connsiteY873" fmla="*/ 943893 h 4796589"/>
                  <a:gd name="connsiteX874" fmla="*/ 6967082 w 7905681"/>
                  <a:gd name="connsiteY874" fmla="*/ 930275 h 4796589"/>
                  <a:gd name="connsiteX875" fmla="*/ 6995098 w 7905681"/>
                  <a:gd name="connsiteY875" fmla="*/ 916666 h 4796589"/>
                  <a:gd name="connsiteX876" fmla="*/ 7069813 w 7905681"/>
                  <a:gd name="connsiteY876" fmla="*/ 907592 h 4796589"/>
                  <a:gd name="connsiteX877" fmla="*/ 7069813 w 7905681"/>
                  <a:gd name="connsiteY877" fmla="*/ 930275 h 4796589"/>
                  <a:gd name="connsiteX878" fmla="*/ 7069813 w 7905681"/>
                  <a:gd name="connsiteY878" fmla="*/ 957503 h 4796589"/>
                  <a:gd name="connsiteX879" fmla="*/ 7072686 w 7905681"/>
                  <a:gd name="connsiteY879" fmla="*/ 964483 h 4796589"/>
                  <a:gd name="connsiteX880" fmla="*/ 7069816 w 7905681"/>
                  <a:gd name="connsiteY880" fmla="*/ 957507 h 4796589"/>
                  <a:gd name="connsiteX881" fmla="*/ 7069816 w 7905681"/>
                  <a:gd name="connsiteY881" fmla="*/ 930281 h 4796589"/>
                  <a:gd name="connsiteX882" fmla="*/ 7069816 w 7905681"/>
                  <a:gd name="connsiteY882" fmla="*/ 907590 h 4796589"/>
                  <a:gd name="connsiteX883" fmla="*/ 7093163 w 7905681"/>
                  <a:gd name="connsiteY883" fmla="*/ 907590 h 4796589"/>
                  <a:gd name="connsiteX884" fmla="*/ 7139858 w 7905681"/>
                  <a:gd name="connsiteY884" fmla="*/ 889436 h 4796589"/>
                  <a:gd name="connsiteX885" fmla="*/ 7172546 w 7905681"/>
                  <a:gd name="connsiteY885" fmla="*/ 880361 h 4796589"/>
                  <a:gd name="connsiteX886" fmla="*/ 7237920 w 7905681"/>
                  <a:gd name="connsiteY886" fmla="*/ 871287 h 4796589"/>
                  <a:gd name="connsiteX887" fmla="*/ 7270608 w 7905681"/>
                  <a:gd name="connsiteY887" fmla="*/ 862212 h 4796589"/>
                  <a:gd name="connsiteX888" fmla="*/ 7303295 w 7905681"/>
                  <a:gd name="connsiteY888" fmla="*/ 853137 h 4796589"/>
                  <a:gd name="connsiteX889" fmla="*/ 7317305 w 7905681"/>
                  <a:gd name="connsiteY889" fmla="*/ 871287 h 4796589"/>
                  <a:gd name="connsiteX890" fmla="*/ 7317305 w 7905681"/>
                  <a:gd name="connsiteY890" fmla="*/ 907590 h 4796589"/>
                  <a:gd name="connsiteX891" fmla="*/ 7317305 w 7905681"/>
                  <a:gd name="connsiteY891" fmla="*/ 930281 h 4796589"/>
                  <a:gd name="connsiteX892" fmla="*/ 7331313 w 7905681"/>
                  <a:gd name="connsiteY892" fmla="*/ 948432 h 4796589"/>
                  <a:gd name="connsiteX893" fmla="*/ 7331313 w 7905681"/>
                  <a:gd name="connsiteY893" fmla="*/ 966582 h 4796589"/>
                  <a:gd name="connsiteX894" fmla="*/ 7289287 w 7905681"/>
                  <a:gd name="connsiteY894" fmla="*/ 998348 h 4796589"/>
                  <a:gd name="connsiteX895" fmla="*/ 7289287 w 7905681"/>
                  <a:gd name="connsiteY895" fmla="*/ 1057343 h 4796589"/>
                  <a:gd name="connsiteX896" fmla="*/ 7275278 w 7905681"/>
                  <a:gd name="connsiteY896" fmla="*/ 1125414 h 4796589"/>
                  <a:gd name="connsiteX897" fmla="*/ 7279948 w 7905681"/>
                  <a:gd name="connsiteY897" fmla="*/ 1175329 h 4796589"/>
                  <a:gd name="connsiteX898" fmla="*/ 7284618 w 7905681"/>
                  <a:gd name="connsiteY898" fmla="*/ 1225246 h 4796589"/>
                  <a:gd name="connsiteX899" fmla="*/ 7279948 w 7905681"/>
                  <a:gd name="connsiteY899" fmla="*/ 1266087 h 4796589"/>
                  <a:gd name="connsiteX900" fmla="*/ 7289287 w 7905681"/>
                  <a:gd name="connsiteY900" fmla="*/ 1297852 h 4796589"/>
                  <a:gd name="connsiteX901" fmla="*/ 7289290 w 7905681"/>
                  <a:gd name="connsiteY901" fmla="*/ 1297852 h 4796589"/>
                  <a:gd name="connsiteX902" fmla="*/ 7462066 w 7905681"/>
                  <a:gd name="connsiteY902" fmla="*/ 1257011 h 4796589"/>
                  <a:gd name="connsiteX903" fmla="*/ 7466735 w 7905681"/>
                  <a:gd name="connsiteY903" fmla="*/ 1234322 h 4796589"/>
                  <a:gd name="connsiteX904" fmla="*/ 7504091 w 7905681"/>
                  <a:gd name="connsiteY904" fmla="*/ 1220709 h 4796589"/>
                  <a:gd name="connsiteX905" fmla="*/ 7513431 w 7905681"/>
                  <a:gd name="connsiteY905" fmla="*/ 1234322 h 4796589"/>
                  <a:gd name="connsiteX906" fmla="*/ 7518100 w 7905681"/>
                  <a:gd name="connsiteY906" fmla="*/ 1247934 h 4796589"/>
                  <a:gd name="connsiteX907" fmla="*/ 7527437 w 7905681"/>
                  <a:gd name="connsiteY907" fmla="*/ 1247934 h 4796589"/>
                  <a:gd name="connsiteX908" fmla="*/ 7541446 w 7905681"/>
                  <a:gd name="connsiteY908" fmla="*/ 1247934 h 4796589"/>
                  <a:gd name="connsiteX909" fmla="*/ 7546116 w 7905681"/>
                  <a:gd name="connsiteY909" fmla="*/ 1257011 h 4796589"/>
                  <a:gd name="connsiteX910" fmla="*/ 7546116 w 7905681"/>
                  <a:gd name="connsiteY910" fmla="*/ 1261550 h 4796589"/>
                  <a:gd name="connsiteX911" fmla="*/ 7527437 w 7905681"/>
                  <a:gd name="connsiteY911" fmla="*/ 1270626 h 4796589"/>
                  <a:gd name="connsiteX912" fmla="*/ 7518100 w 7905681"/>
                  <a:gd name="connsiteY912" fmla="*/ 1279701 h 4796589"/>
                  <a:gd name="connsiteX913" fmla="*/ 7513431 w 7905681"/>
                  <a:gd name="connsiteY913" fmla="*/ 1284240 h 4796589"/>
                  <a:gd name="connsiteX914" fmla="*/ 7504091 w 7905681"/>
                  <a:gd name="connsiteY914" fmla="*/ 1293316 h 4796589"/>
                  <a:gd name="connsiteX915" fmla="*/ 7504091 w 7905681"/>
                  <a:gd name="connsiteY915" fmla="*/ 1311468 h 4796589"/>
                  <a:gd name="connsiteX916" fmla="*/ 7508760 w 7905681"/>
                  <a:gd name="connsiteY916" fmla="*/ 1320544 h 4796589"/>
                  <a:gd name="connsiteX917" fmla="*/ 7518100 w 7905681"/>
                  <a:gd name="connsiteY917" fmla="*/ 1320544 h 4796589"/>
                  <a:gd name="connsiteX918" fmla="*/ 7527437 w 7905681"/>
                  <a:gd name="connsiteY918" fmla="*/ 1320544 h 4796589"/>
                  <a:gd name="connsiteX919" fmla="*/ 7546116 w 7905681"/>
                  <a:gd name="connsiteY919" fmla="*/ 1329618 h 4796589"/>
                  <a:gd name="connsiteX920" fmla="*/ 7564796 w 7905681"/>
                  <a:gd name="connsiteY920" fmla="*/ 1343234 h 4796589"/>
                  <a:gd name="connsiteX921" fmla="*/ 7569465 w 7905681"/>
                  <a:gd name="connsiteY921" fmla="*/ 1356846 h 4796589"/>
                  <a:gd name="connsiteX922" fmla="*/ 7564796 w 7905681"/>
                  <a:gd name="connsiteY922" fmla="*/ 1365924 h 4796589"/>
                  <a:gd name="connsiteX923" fmla="*/ 7569465 w 7905681"/>
                  <a:gd name="connsiteY923" fmla="*/ 1370462 h 4796589"/>
                  <a:gd name="connsiteX924" fmla="*/ 7583471 w 7905681"/>
                  <a:gd name="connsiteY924" fmla="*/ 1379536 h 4796589"/>
                  <a:gd name="connsiteX925" fmla="*/ 7592811 w 7905681"/>
                  <a:gd name="connsiteY925" fmla="*/ 1384075 h 4796589"/>
                  <a:gd name="connsiteX926" fmla="*/ 7597481 w 7905681"/>
                  <a:gd name="connsiteY926" fmla="*/ 1388613 h 4796589"/>
                  <a:gd name="connsiteX927" fmla="*/ 7602151 w 7905681"/>
                  <a:gd name="connsiteY927" fmla="*/ 1397688 h 4796589"/>
                  <a:gd name="connsiteX928" fmla="*/ 7630170 w 7905681"/>
                  <a:gd name="connsiteY928" fmla="*/ 1384075 h 4796589"/>
                  <a:gd name="connsiteX929" fmla="*/ 7648846 w 7905681"/>
                  <a:gd name="connsiteY929" fmla="*/ 1384075 h 4796589"/>
                  <a:gd name="connsiteX930" fmla="*/ 7662856 w 7905681"/>
                  <a:gd name="connsiteY930" fmla="*/ 1379536 h 4796589"/>
                  <a:gd name="connsiteX931" fmla="*/ 7653516 w 7905681"/>
                  <a:gd name="connsiteY931" fmla="*/ 1365924 h 4796589"/>
                  <a:gd name="connsiteX932" fmla="*/ 7639507 w 7905681"/>
                  <a:gd name="connsiteY932" fmla="*/ 1352308 h 4796589"/>
                  <a:gd name="connsiteX933" fmla="*/ 7634841 w 7905681"/>
                  <a:gd name="connsiteY933" fmla="*/ 1343234 h 4796589"/>
                  <a:gd name="connsiteX934" fmla="*/ 7639507 w 7905681"/>
                  <a:gd name="connsiteY934" fmla="*/ 1334158 h 4796589"/>
                  <a:gd name="connsiteX935" fmla="*/ 7644176 w 7905681"/>
                  <a:gd name="connsiteY935" fmla="*/ 1343234 h 4796589"/>
                  <a:gd name="connsiteX936" fmla="*/ 7658186 w 7905681"/>
                  <a:gd name="connsiteY936" fmla="*/ 1352308 h 4796589"/>
                  <a:gd name="connsiteX937" fmla="*/ 7672196 w 7905681"/>
                  <a:gd name="connsiteY937" fmla="*/ 1361386 h 4796589"/>
                  <a:gd name="connsiteX938" fmla="*/ 7676866 w 7905681"/>
                  <a:gd name="connsiteY938" fmla="*/ 1365924 h 4796589"/>
                  <a:gd name="connsiteX939" fmla="*/ 7686206 w 7905681"/>
                  <a:gd name="connsiteY939" fmla="*/ 1379536 h 4796589"/>
                  <a:gd name="connsiteX940" fmla="*/ 7695546 w 7905681"/>
                  <a:gd name="connsiteY940" fmla="*/ 1384075 h 4796589"/>
                  <a:gd name="connsiteX941" fmla="*/ 7690875 w 7905681"/>
                  <a:gd name="connsiteY941" fmla="*/ 1393152 h 4796589"/>
                  <a:gd name="connsiteX942" fmla="*/ 7681535 w 7905681"/>
                  <a:gd name="connsiteY942" fmla="*/ 1402226 h 4796589"/>
                  <a:gd name="connsiteX943" fmla="*/ 7667526 w 7905681"/>
                  <a:gd name="connsiteY943" fmla="*/ 1406764 h 4796589"/>
                  <a:gd name="connsiteX944" fmla="*/ 7658186 w 7905681"/>
                  <a:gd name="connsiteY944" fmla="*/ 1415841 h 4796589"/>
                  <a:gd name="connsiteX945" fmla="*/ 7639507 w 7905681"/>
                  <a:gd name="connsiteY945" fmla="*/ 1415841 h 4796589"/>
                  <a:gd name="connsiteX946" fmla="*/ 7625501 w 7905681"/>
                  <a:gd name="connsiteY946" fmla="*/ 1424915 h 4796589"/>
                  <a:gd name="connsiteX947" fmla="*/ 7616161 w 7905681"/>
                  <a:gd name="connsiteY947" fmla="*/ 1424915 h 4796589"/>
                  <a:gd name="connsiteX948" fmla="*/ 7616161 w 7905681"/>
                  <a:gd name="connsiteY948" fmla="*/ 1433993 h 4796589"/>
                  <a:gd name="connsiteX949" fmla="*/ 7606821 w 7905681"/>
                  <a:gd name="connsiteY949" fmla="*/ 1443069 h 4796589"/>
                  <a:gd name="connsiteX950" fmla="*/ 7592811 w 7905681"/>
                  <a:gd name="connsiteY950" fmla="*/ 1452143 h 4796589"/>
                  <a:gd name="connsiteX951" fmla="*/ 7592811 w 7905681"/>
                  <a:gd name="connsiteY951" fmla="*/ 1443069 h 4796589"/>
                  <a:gd name="connsiteX952" fmla="*/ 7588142 w 7905681"/>
                  <a:gd name="connsiteY952" fmla="*/ 1429454 h 4796589"/>
                  <a:gd name="connsiteX953" fmla="*/ 7583471 w 7905681"/>
                  <a:gd name="connsiteY953" fmla="*/ 1415841 h 4796589"/>
                  <a:gd name="connsiteX954" fmla="*/ 7569465 w 7905681"/>
                  <a:gd name="connsiteY954" fmla="*/ 1424915 h 4796589"/>
                  <a:gd name="connsiteX955" fmla="*/ 7569465 w 7905681"/>
                  <a:gd name="connsiteY955" fmla="*/ 1433993 h 4796589"/>
                  <a:gd name="connsiteX956" fmla="*/ 7555456 w 7905681"/>
                  <a:gd name="connsiteY956" fmla="*/ 1443069 h 4796589"/>
                  <a:gd name="connsiteX957" fmla="*/ 7555456 w 7905681"/>
                  <a:gd name="connsiteY957" fmla="*/ 1461221 h 4796589"/>
                  <a:gd name="connsiteX958" fmla="*/ 7546116 w 7905681"/>
                  <a:gd name="connsiteY958" fmla="*/ 1470297 h 4796589"/>
                  <a:gd name="connsiteX959" fmla="*/ 7541446 w 7905681"/>
                  <a:gd name="connsiteY959" fmla="*/ 1470297 h 4796589"/>
                  <a:gd name="connsiteX960" fmla="*/ 7532115 w 7905681"/>
                  <a:gd name="connsiteY960" fmla="*/ 1470297 h 4796589"/>
                  <a:gd name="connsiteX961" fmla="*/ 7532115 w 7905681"/>
                  <a:gd name="connsiteY961" fmla="*/ 1474828 h 4796589"/>
                  <a:gd name="connsiteX962" fmla="*/ 7532115 w 7905681"/>
                  <a:gd name="connsiteY962" fmla="*/ 1479367 h 4796589"/>
                  <a:gd name="connsiteX963" fmla="*/ 7522776 w 7905681"/>
                  <a:gd name="connsiteY963" fmla="*/ 1483905 h 4796589"/>
                  <a:gd name="connsiteX964" fmla="*/ 7518106 w 7905681"/>
                  <a:gd name="connsiteY964" fmla="*/ 1479367 h 4796589"/>
                  <a:gd name="connsiteX965" fmla="*/ 7518106 w 7905681"/>
                  <a:gd name="connsiteY965" fmla="*/ 1474828 h 4796589"/>
                  <a:gd name="connsiteX966" fmla="*/ 7508768 w 7905681"/>
                  <a:gd name="connsiteY966" fmla="*/ 1456677 h 4796589"/>
                  <a:gd name="connsiteX967" fmla="*/ 7508768 w 7905681"/>
                  <a:gd name="connsiteY967" fmla="*/ 1447602 h 4796589"/>
                  <a:gd name="connsiteX968" fmla="*/ 7494758 w 7905681"/>
                  <a:gd name="connsiteY968" fmla="*/ 1443063 h 4796589"/>
                  <a:gd name="connsiteX969" fmla="*/ 7490088 w 7905681"/>
                  <a:gd name="connsiteY969" fmla="*/ 1443063 h 4796589"/>
                  <a:gd name="connsiteX970" fmla="*/ 7485418 w 7905681"/>
                  <a:gd name="connsiteY970" fmla="*/ 1447602 h 4796589"/>
                  <a:gd name="connsiteX971" fmla="*/ 7485418 w 7905681"/>
                  <a:gd name="connsiteY971" fmla="*/ 1452139 h 4796589"/>
                  <a:gd name="connsiteX972" fmla="*/ 7485418 w 7905681"/>
                  <a:gd name="connsiteY972" fmla="*/ 1461215 h 4796589"/>
                  <a:gd name="connsiteX973" fmla="*/ 7485418 w 7905681"/>
                  <a:gd name="connsiteY973" fmla="*/ 1474828 h 4796589"/>
                  <a:gd name="connsiteX974" fmla="*/ 7485418 w 7905681"/>
                  <a:gd name="connsiteY974" fmla="*/ 1483905 h 4796589"/>
                  <a:gd name="connsiteX975" fmla="*/ 7485418 w 7905681"/>
                  <a:gd name="connsiteY975" fmla="*/ 1488443 h 4796589"/>
                  <a:gd name="connsiteX976" fmla="*/ 7485418 w 7905681"/>
                  <a:gd name="connsiteY976" fmla="*/ 1502056 h 4796589"/>
                  <a:gd name="connsiteX977" fmla="*/ 7466740 w 7905681"/>
                  <a:gd name="connsiteY977" fmla="*/ 1511133 h 4796589"/>
                  <a:gd name="connsiteX978" fmla="*/ 7457400 w 7905681"/>
                  <a:gd name="connsiteY978" fmla="*/ 1515671 h 4796589"/>
                  <a:gd name="connsiteX979" fmla="*/ 7448061 w 7905681"/>
                  <a:gd name="connsiteY979" fmla="*/ 1524746 h 4796589"/>
                  <a:gd name="connsiteX980" fmla="*/ 7420043 w 7905681"/>
                  <a:gd name="connsiteY980" fmla="*/ 1406760 h 4796589"/>
                  <a:gd name="connsiteX981" fmla="*/ 7420036 w 7905681"/>
                  <a:gd name="connsiteY981" fmla="*/ 1406764 h 4796589"/>
                  <a:gd name="connsiteX982" fmla="*/ 7416234 w 7905681"/>
                  <a:gd name="connsiteY982" fmla="*/ 1407475 h 4796589"/>
                  <a:gd name="connsiteX983" fmla="*/ 7420040 w 7905681"/>
                  <a:gd name="connsiteY983" fmla="*/ 1406764 h 4796589"/>
                  <a:gd name="connsiteX984" fmla="*/ 7448057 w 7905681"/>
                  <a:gd name="connsiteY984" fmla="*/ 1524749 h 4796589"/>
                  <a:gd name="connsiteX985" fmla="*/ 7443389 w 7905681"/>
                  <a:gd name="connsiteY985" fmla="*/ 1533825 h 4796589"/>
                  <a:gd name="connsiteX986" fmla="*/ 7415369 w 7905681"/>
                  <a:gd name="connsiteY986" fmla="*/ 1533825 h 4796589"/>
                  <a:gd name="connsiteX987" fmla="*/ 7392022 w 7905681"/>
                  <a:gd name="connsiteY987" fmla="*/ 1542901 h 4796589"/>
                  <a:gd name="connsiteX988" fmla="*/ 7368674 w 7905681"/>
                  <a:gd name="connsiteY988" fmla="*/ 1551976 h 4796589"/>
                  <a:gd name="connsiteX989" fmla="*/ 7359335 w 7905681"/>
                  <a:gd name="connsiteY989" fmla="*/ 1561053 h 4796589"/>
                  <a:gd name="connsiteX990" fmla="*/ 7340657 w 7905681"/>
                  <a:gd name="connsiteY990" fmla="*/ 1570127 h 4796589"/>
                  <a:gd name="connsiteX991" fmla="*/ 7303299 w 7905681"/>
                  <a:gd name="connsiteY991" fmla="*/ 1570127 h 4796589"/>
                  <a:gd name="connsiteX992" fmla="*/ 7279952 w 7905681"/>
                  <a:gd name="connsiteY992" fmla="*/ 1583741 h 4796589"/>
                  <a:gd name="connsiteX993" fmla="*/ 7256602 w 7905681"/>
                  <a:gd name="connsiteY993" fmla="*/ 1606431 h 4796589"/>
                  <a:gd name="connsiteX994" fmla="*/ 7247265 w 7905681"/>
                  <a:gd name="connsiteY994" fmla="*/ 1610969 h 4796589"/>
                  <a:gd name="connsiteX995" fmla="*/ 7228585 w 7905681"/>
                  <a:gd name="connsiteY995" fmla="*/ 1633659 h 4796589"/>
                  <a:gd name="connsiteX996" fmla="*/ 7209908 w 7905681"/>
                  <a:gd name="connsiteY996" fmla="*/ 1638197 h 4796589"/>
                  <a:gd name="connsiteX997" fmla="*/ 7205237 w 7905681"/>
                  <a:gd name="connsiteY997" fmla="*/ 1624584 h 4796589"/>
                  <a:gd name="connsiteX998" fmla="*/ 7223914 w 7905681"/>
                  <a:gd name="connsiteY998" fmla="*/ 1597355 h 4796589"/>
                  <a:gd name="connsiteX999" fmla="*/ 7223912 w 7905681"/>
                  <a:gd name="connsiteY999" fmla="*/ 1597352 h 4796589"/>
                  <a:gd name="connsiteX1000" fmla="*/ 7205230 w 7905681"/>
                  <a:gd name="connsiteY1000" fmla="*/ 1624579 h 4796589"/>
                  <a:gd name="connsiteX1001" fmla="*/ 7209902 w 7905681"/>
                  <a:gd name="connsiteY1001" fmla="*/ 1638196 h 4796589"/>
                  <a:gd name="connsiteX1002" fmla="*/ 7177215 w 7905681"/>
                  <a:gd name="connsiteY1002" fmla="*/ 1683572 h 4796589"/>
                  <a:gd name="connsiteX1003" fmla="*/ 7209902 w 7905681"/>
                  <a:gd name="connsiteY1003" fmla="*/ 1669961 h 4796589"/>
                  <a:gd name="connsiteX1004" fmla="*/ 7233246 w 7905681"/>
                  <a:gd name="connsiteY1004" fmla="*/ 1660887 h 4796589"/>
                  <a:gd name="connsiteX1005" fmla="*/ 7261271 w 7905681"/>
                  <a:gd name="connsiteY1005" fmla="*/ 1642733 h 4796589"/>
                  <a:gd name="connsiteX1006" fmla="*/ 7270603 w 7905681"/>
                  <a:gd name="connsiteY1006" fmla="*/ 1633659 h 4796589"/>
                  <a:gd name="connsiteX1007" fmla="*/ 7298619 w 7905681"/>
                  <a:gd name="connsiteY1007" fmla="*/ 1629122 h 4796589"/>
                  <a:gd name="connsiteX1008" fmla="*/ 7321974 w 7905681"/>
                  <a:gd name="connsiteY1008" fmla="*/ 1624579 h 4796589"/>
                  <a:gd name="connsiteX1009" fmla="*/ 7331315 w 7905681"/>
                  <a:gd name="connsiteY1009" fmla="*/ 1615505 h 4796589"/>
                  <a:gd name="connsiteX1010" fmla="*/ 7359331 w 7905681"/>
                  <a:gd name="connsiteY1010" fmla="*/ 1601894 h 4796589"/>
                  <a:gd name="connsiteX1011" fmla="*/ 7382675 w 7905681"/>
                  <a:gd name="connsiteY1011" fmla="*/ 1574666 h 4796589"/>
                  <a:gd name="connsiteX1012" fmla="*/ 7359331 w 7905681"/>
                  <a:gd name="connsiteY1012" fmla="*/ 1620042 h 4796589"/>
                  <a:gd name="connsiteX1013" fmla="*/ 7382675 w 7905681"/>
                  <a:gd name="connsiteY1013" fmla="*/ 1610968 h 4796589"/>
                  <a:gd name="connsiteX1014" fmla="*/ 7396688 w 7905681"/>
                  <a:gd name="connsiteY1014" fmla="*/ 1592814 h 4796589"/>
                  <a:gd name="connsiteX1015" fmla="*/ 7410691 w 7905681"/>
                  <a:gd name="connsiteY1015" fmla="*/ 1588277 h 4796589"/>
                  <a:gd name="connsiteX1016" fmla="*/ 7429375 w 7905681"/>
                  <a:gd name="connsiteY1016" fmla="*/ 1583740 h 4796589"/>
                  <a:gd name="connsiteX1017" fmla="*/ 7438717 w 7905681"/>
                  <a:gd name="connsiteY1017" fmla="*/ 1583740 h 4796589"/>
                  <a:gd name="connsiteX1018" fmla="*/ 7396688 w 7905681"/>
                  <a:gd name="connsiteY1018" fmla="*/ 1620042 h 4796589"/>
                  <a:gd name="connsiteX1019" fmla="*/ 7359331 w 7905681"/>
                  <a:gd name="connsiteY1019" fmla="*/ 1647270 h 4796589"/>
                  <a:gd name="connsiteX1020" fmla="*/ 7331315 w 7905681"/>
                  <a:gd name="connsiteY1020" fmla="*/ 1660887 h 4796589"/>
                  <a:gd name="connsiteX1021" fmla="*/ 7307961 w 7905681"/>
                  <a:gd name="connsiteY1021" fmla="*/ 1683572 h 4796589"/>
                  <a:gd name="connsiteX1022" fmla="*/ 7270603 w 7905681"/>
                  <a:gd name="connsiteY1022" fmla="*/ 1692652 h 4796589"/>
                  <a:gd name="connsiteX1023" fmla="*/ 7228575 w 7905681"/>
                  <a:gd name="connsiteY1023" fmla="*/ 1706263 h 4796589"/>
                  <a:gd name="connsiteX1024" fmla="*/ 7191227 w 7905681"/>
                  <a:gd name="connsiteY1024" fmla="*/ 1715343 h 4796589"/>
                  <a:gd name="connsiteX1025" fmla="*/ 7167878 w 7905681"/>
                  <a:gd name="connsiteY1025" fmla="*/ 1701728 h 4796589"/>
                  <a:gd name="connsiteX1026" fmla="*/ 7167879 w 7905681"/>
                  <a:gd name="connsiteY1026" fmla="*/ 1701731 h 4796589"/>
                  <a:gd name="connsiteX1027" fmla="*/ 7172548 w 7905681"/>
                  <a:gd name="connsiteY1027" fmla="*/ 1706267 h 4796589"/>
                  <a:gd name="connsiteX1028" fmla="*/ 7163209 w 7905681"/>
                  <a:gd name="connsiteY1028" fmla="*/ 1715342 h 4796589"/>
                  <a:gd name="connsiteX1029" fmla="*/ 7153871 w 7905681"/>
                  <a:gd name="connsiteY1029" fmla="*/ 1738032 h 4796589"/>
                  <a:gd name="connsiteX1030" fmla="*/ 7149199 w 7905681"/>
                  <a:gd name="connsiteY1030" fmla="*/ 1760721 h 4796589"/>
                  <a:gd name="connsiteX1031" fmla="*/ 7158540 w 7905681"/>
                  <a:gd name="connsiteY1031" fmla="*/ 1760721 h 4796589"/>
                  <a:gd name="connsiteX1032" fmla="*/ 7177217 w 7905681"/>
                  <a:gd name="connsiteY1032" fmla="*/ 1760721 h 4796589"/>
                  <a:gd name="connsiteX1033" fmla="*/ 7186557 w 7905681"/>
                  <a:gd name="connsiteY1033" fmla="*/ 1787950 h 4796589"/>
                  <a:gd name="connsiteX1034" fmla="*/ 7186557 w 7905681"/>
                  <a:gd name="connsiteY1034" fmla="*/ 1806101 h 4796589"/>
                  <a:gd name="connsiteX1035" fmla="*/ 7186557 w 7905681"/>
                  <a:gd name="connsiteY1035" fmla="*/ 1842405 h 4796589"/>
                  <a:gd name="connsiteX1036" fmla="*/ 7181887 w 7905681"/>
                  <a:gd name="connsiteY1036" fmla="*/ 1865095 h 4796589"/>
                  <a:gd name="connsiteX1037" fmla="*/ 7177217 w 7905681"/>
                  <a:gd name="connsiteY1037" fmla="*/ 1901399 h 4796589"/>
                  <a:gd name="connsiteX1038" fmla="*/ 7158540 w 7905681"/>
                  <a:gd name="connsiteY1038" fmla="*/ 1919550 h 4796589"/>
                  <a:gd name="connsiteX1039" fmla="*/ 7158540 w 7905681"/>
                  <a:gd name="connsiteY1039" fmla="*/ 1937702 h 4796589"/>
                  <a:gd name="connsiteX1040" fmla="*/ 7158540 w 7905681"/>
                  <a:gd name="connsiteY1040" fmla="*/ 1978543 h 4796589"/>
                  <a:gd name="connsiteX1041" fmla="*/ 7135192 w 7905681"/>
                  <a:gd name="connsiteY1041" fmla="*/ 1996693 h 4796589"/>
                  <a:gd name="connsiteX1042" fmla="*/ 7121184 w 7905681"/>
                  <a:gd name="connsiteY1042" fmla="*/ 2014847 h 4796589"/>
                  <a:gd name="connsiteX1043" fmla="*/ 7116513 w 7905681"/>
                  <a:gd name="connsiteY1043" fmla="*/ 2019383 h 4796589"/>
                  <a:gd name="connsiteX1044" fmla="*/ 7111843 w 7905681"/>
                  <a:gd name="connsiteY1044" fmla="*/ 2051151 h 4796589"/>
                  <a:gd name="connsiteX1045" fmla="*/ 7107174 w 7905681"/>
                  <a:gd name="connsiteY1045" fmla="*/ 2051151 h 4796589"/>
                  <a:gd name="connsiteX1046" fmla="*/ 7102505 w 7905681"/>
                  <a:gd name="connsiteY1046" fmla="*/ 2046612 h 4796589"/>
                  <a:gd name="connsiteX1047" fmla="*/ 7102505 w 7905681"/>
                  <a:gd name="connsiteY1047" fmla="*/ 2032997 h 4796589"/>
                  <a:gd name="connsiteX1048" fmla="*/ 7107174 w 7905681"/>
                  <a:gd name="connsiteY1048" fmla="*/ 2014847 h 4796589"/>
                  <a:gd name="connsiteX1049" fmla="*/ 7102505 w 7905681"/>
                  <a:gd name="connsiteY1049" fmla="*/ 2014847 h 4796589"/>
                  <a:gd name="connsiteX1050" fmla="*/ 7083826 w 7905681"/>
                  <a:gd name="connsiteY1050" fmla="*/ 2014847 h 4796589"/>
                  <a:gd name="connsiteX1051" fmla="*/ 7060479 w 7905681"/>
                  <a:gd name="connsiteY1051" fmla="*/ 2014847 h 4796589"/>
                  <a:gd name="connsiteX1052" fmla="*/ 7046470 w 7905681"/>
                  <a:gd name="connsiteY1052" fmla="*/ 2010308 h 4796589"/>
                  <a:gd name="connsiteX1053" fmla="*/ 7027793 w 7905681"/>
                  <a:gd name="connsiteY1053" fmla="*/ 2001232 h 4796589"/>
                  <a:gd name="connsiteX1054" fmla="*/ 7025761 w 7905681"/>
                  <a:gd name="connsiteY1054" fmla="*/ 1999653 h 4796589"/>
                  <a:gd name="connsiteX1055" fmla="*/ 7018452 w 7905681"/>
                  <a:gd name="connsiteY1055" fmla="*/ 2010309 h 4796589"/>
                  <a:gd name="connsiteX1056" fmla="*/ 7027789 w 7905681"/>
                  <a:gd name="connsiteY1056" fmla="*/ 2028460 h 4796589"/>
                  <a:gd name="connsiteX1057" fmla="*/ 7037129 w 7905681"/>
                  <a:gd name="connsiteY1057" fmla="*/ 2046612 h 4796589"/>
                  <a:gd name="connsiteX1058" fmla="*/ 7046468 w 7905681"/>
                  <a:gd name="connsiteY1058" fmla="*/ 2064763 h 4796589"/>
                  <a:gd name="connsiteX1059" fmla="*/ 7060476 w 7905681"/>
                  <a:gd name="connsiteY1059" fmla="*/ 2073839 h 4796589"/>
                  <a:gd name="connsiteX1060" fmla="*/ 7074485 w 7905681"/>
                  <a:gd name="connsiteY1060" fmla="*/ 2087453 h 4796589"/>
                  <a:gd name="connsiteX1061" fmla="*/ 7083824 w 7905681"/>
                  <a:gd name="connsiteY1061" fmla="*/ 2091990 h 4796589"/>
                  <a:gd name="connsiteX1062" fmla="*/ 7088493 w 7905681"/>
                  <a:gd name="connsiteY1062" fmla="*/ 2101065 h 4796589"/>
                  <a:gd name="connsiteX1063" fmla="*/ 7102501 w 7905681"/>
                  <a:gd name="connsiteY1063" fmla="*/ 2114680 h 4796589"/>
                  <a:gd name="connsiteX1064" fmla="*/ 7107171 w 7905681"/>
                  <a:gd name="connsiteY1064" fmla="*/ 2150983 h 4796589"/>
                  <a:gd name="connsiteX1065" fmla="*/ 7093982 w 7905681"/>
                  <a:gd name="connsiteY1065" fmla="*/ 2152815 h 4796589"/>
                  <a:gd name="connsiteX1066" fmla="*/ 7094375 w 7905681"/>
                  <a:gd name="connsiteY1066" fmla="*/ 2158205 h 4796589"/>
                  <a:gd name="connsiteX1067" fmla="*/ 7097836 w 7905681"/>
                  <a:gd name="connsiteY1067" fmla="*/ 2205660 h 4796589"/>
                  <a:gd name="connsiteX1068" fmla="*/ 7097836 w 7905681"/>
                  <a:gd name="connsiteY1068" fmla="*/ 2240523 h 4796589"/>
                  <a:gd name="connsiteX1069" fmla="*/ 7089924 w 7905681"/>
                  <a:gd name="connsiteY1069" fmla="*/ 2259896 h 4796589"/>
                  <a:gd name="connsiteX1070" fmla="*/ 7078055 w 7905681"/>
                  <a:gd name="connsiteY1070" fmla="*/ 2252145 h 4796589"/>
                  <a:gd name="connsiteX1071" fmla="*/ 7085968 w 7905681"/>
                  <a:gd name="connsiteY1071" fmla="*/ 2240523 h 4796589"/>
                  <a:gd name="connsiteX1072" fmla="*/ 7089924 w 7905681"/>
                  <a:gd name="connsiteY1072" fmla="*/ 2228905 h 4796589"/>
                  <a:gd name="connsiteX1073" fmla="*/ 7085968 w 7905681"/>
                  <a:gd name="connsiteY1073" fmla="*/ 2217283 h 4796589"/>
                  <a:gd name="connsiteX1074" fmla="*/ 7070144 w 7905681"/>
                  <a:gd name="connsiteY1074" fmla="*/ 2232777 h 4796589"/>
                  <a:gd name="connsiteX1075" fmla="*/ 7070144 w 7905681"/>
                  <a:gd name="connsiteY1075" fmla="*/ 2248274 h 4796589"/>
                  <a:gd name="connsiteX1076" fmla="*/ 7070144 w 7905681"/>
                  <a:gd name="connsiteY1076" fmla="*/ 2259896 h 4796589"/>
                  <a:gd name="connsiteX1077" fmla="*/ 7070144 w 7905681"/>
                  <a:gd name="connsiteY1077" fmla="*/ 2294759 h 4796589"/>
                  <a:gd name="connsiteX1078" fmla="*/ 7058281 w 7905681"/>
                  <a:gd name="connsiteY1078" fmla="*/ 2310253 h 4796589"/>
                  <a:gd name="connsiteX1079" fmla="*/ 7046412 w 7905681"/>
                  <a:gd name="connsiteY1079" fmla="*/ 2318004 h 4796589"/>
                  <a:gd name="connsiteX1080" fmla="*/ 7046412 w 7905681"/>
                  <a:gd name="connsiteY1080" fmla="*/ 2325750 h 4796589"/>
                  <a:gd name="connsiteX1081" fmla="*/ 7046412 w 7905681"/>
                  <a:gd name="connsiteY1081" fmla="*/ 2337373 h 4796589"/>
                  <a:gd name="connsiteX1082" fmla="*/ 7034544 w 7905681"/>
                  <a:gd name="connsiteY1082" fmla="*/ 2348995 h 4796589"/>
                  <a:gd name="connsiteX1083" fmla="*/ 7030594 w 7905681"/>
                  <a:gd name="connsiteY1083" fmla="*/ 2391605 h 4796589"/>
                  <a:gd name="connsiteX1084" fmla="*/ 7022682 w 7905681"/>
                  <a:gd name="connsiteY1084" fmla="*/ 2418725 h 4796589"/>
                  <a:gd name="connsiteX1085" fmla="*/ 7014769 w 7905681"/>
                  <a:gd name="connsiteY1085" fmla="*/ 2407102 h 4796589"/>
                  <a:gd name="connsiteX1086" fmla="*/ 7010813 w 7905681"/>
                  <a:gd name="connsiteY1086" fmla="*/ 2383858 h 4796589"/>
                  <a:gd name="connsiteX1087" fmla="*/ 7010813 w 7905681"/>
                  <a:gd name="connsiteY1087" fmla="*/ 2345120 h 4796589"/>
                  <a:gd name="connsiteX1088" fmla="*/ 7014769 w 7905681"/>
                  <a:gd name="connsiteY1088" fmla="*/ 2321875 h 4796589"/>
                  <a:gd name="connsiteX1089" fmla="*/ 7026637 w 7905681"/>
                  <a:gd name="connsiteY1089" fmla="*/ 2287012 h 4796589"/>
                  <a:gd name="connsiteX1090" fmla="*/ 7018726 w 7905681"/>
                  <a:gd name="connsiteY1090" fmla="*/ 2267643 h 4796589"/>
                  <a:gd name="connsiteX1091" fmla="*/ 7006858 w 7905681"/>
                  <a:gd name="connsiteY1091" fmla="*/ 2256021 h 4796589"/>
                  <a:gd name="connsiteX1092" fmla="*/ 7010813 w 7905681"/>
                  <a:gd name="connsiteY1092" fmla="*/ 2252145 h 4796589"/>
                  <a:gd name="connsiteX1093" fmla="*/ 7002901 w 7905681"/>
                  <a:gd name="connsiteY1093" fmla="*/ 2232777 h 4796589"/>
                  <a:gd name="connsiteX1094" fmla="*/ 6991038 w 7905681"/>
                  <a:gd name="connsiteY1094" fmla="*/ 2209535 h 4796589"/>
                  <a:gd name="connsiteX1095" fmla="*/ 6975213 w 7905681"/>
                  <a:gd name="connsiteY1095" fmla="*/ 2197914 h 4796589"/>
                  <a:gd name="connsiteX1096" fmla="*/ 6951482 w 7905681"/>
                  <a:gd name="connsiteY1096" fmla="*/ 2197914 h 4796589"/>
                  <a:gd name="connsiteX1097" fmla="*/ 6935658 w 7905681"/>
                  <a:gd name="connsiteY1097" fmla="*/ 2194039 h 4796589"/>
                  <a:gd name="connsiteX1098" fmla="*/ 6927752 w 7905681"/>
                  <a:gd name="connsiteY1098" fmla="*/ 2186291 h 4796589"/>
                  <a:gd name="connsiteX1099" fmla="*/ 6931702 w 7905681"/>
                  <a:gd name="connsiteY1099" fmla="*/ 2178544 h 4796589"/>
                  <a:gd name="connsiteX1100" fmla="*/ 6927752 w 7905681"/>
                  <a:gd name="connsiteY1100" fmla="*/ 2163046 h 4796589"/>
                  <a:gd name="connsiteX1101" fmla="*/ 6939614 w 7905681"/>
                  <a:gd name="connsiteY1101" fmla="*/ 2163046 h 4796589"/>
                  <a:gd name="connsiteX1102" fmla="*/ 6955439 w 7905681"/>
                  <a:gd name="connsiteY1102" fmla="*/ 2147553 h 4796589"/>
                  <a:gd name="connsiteX1103" fmla="*/ 6955439 w 7905681"/>
                  <a:gd name="connsiteY1103" fmla="*/ 2139806 h 4796589"/>
                  <a:gd name="connsiteX1104" fmla="*/ 6939614 w 7905681"/>
                  <a:gd name="connsiteY1104" fmla="*/ 2124308 h 4796589"/>
                  <a:gd name="connsiteX1105" fmla="*/ 6943570 w 7905681"/>
                  <a:gd name="connsiteY1105" fmla="*/ 2120438 h 4796589"/>
                  <a:gd name="connsiteX1106" fmla="*/ 6931702 w 7905681"/>
                  <a:gd name="connsiteY1106" fmla="*/ 2104940 h 4796589"/>
                  <a:gd name="connsiteX1107" fmla="*/ 6923795 w 7905681"/>
                  <a:gd name="connsiteY1107" fmla="*/ 2101068 h 4796589"/>
                  <a:gd name="connsiteX1108" fmla="*/ 6900058 w 7905681"/>
                  <a:gd name="connsiteY1108" fmla="*/ 2093317 h 4796589"/>
                  <a:gd name="connsiteX1109" fmla="*/ 6907971 w 7905681"/>
                  <a:gd name="connsiteY1109" fmla="*/ 2081695 h 4796589"/>
                  <a:gd name="connsiteX1110" fmla="*/ 6927752 w 7905681"/>
                  <a:gd name="connsiteY1110" fmla="*/ 2062325 h 4796589"/>
                  <a:gd name="connsiteX1111" fmla="*/ 6911927 w 7905681"/>
                  <a:gd name="connsiteY1111" fmla="*/ 2062325 h 4796589"/>
                  <a:gd name="connsiteX1112" fmla="*/ 6911927 w 7905681"/>
                  <a:gd name="connsiteY1112" fmla="*/ 2046832 h 4796589"/>
                  <a:gd name="connsiteX1113" fmla="*/ 6919839 w 7905681"/>
                  <a:gd name="connsiteY1113" fmla="*/ 2023587 h 4796589"/>
                  <a:gd name="connsiteX1114" fmla="*/ 6931702 w 7905681"/>
                  <a:gd name="connsiteY1114" fmla="*/ 2019716 h 4796589"/>
                  <a:gd name="connsiteX1115" fmla="*/ 6935658 w 7905681"/>
                  <a:gd name="connsiteY1115" fmla="*/ 1992595 h 4796589"/>
                  <a:gd name="connsiteX1116" fmla="*/ 6927752 w 7905681"/>
                  <a:gd name="connsiteY1116" fmla="*/ 1988724 h 4796589"/>
                  <a:gd name="connsiteX1117" fmla="*/ 6915883 w 7905681"/>
                  <a:gd name="connsiteY1117" fmla="*/ 2011965 h 4796589"/>
                  <a:gd name="connsiteX1118" fmla="*/ 6892152 w 7905681"/>
                  <a:gd name="connsiteY1118" fmla="*/ 2027462 h 4796589"/>
                  <a:gd name="connsiteX1119" fmla="*/ 6880283 w 7905681"/>
                  <a:gd name="connsiteY1119" fmla="*/ 2050707 h 4796589"/>
                  <a:gd name="connsiteX1120" fmla="*/ 6864459 w 7905681"/>
                  <a:gd name="connsiteY1120" fmla="*/ 2050707 h 4796589"/>
                  <a:gd name="connsiteX1121" fmla="*/ 6872372 w 7905681"/>
                  <a:gd name="connsiteY1121" fmla="*/ 2062325 h 4796589"/>
                  <a:gd name="connsiteX1122" fmla="*/ 6884240 w 7905681"/>
                  <a:gd name="connsiteY1122" fmla="*/ 2081695 h 4796589"/>
                  <a:gd name="connsiteX1123" fmla="*/ 6880283 w 7905681"/>
                  <a:gd name="connsiteY1123" fmla="*/ 2108815 h 4796589"/>
                  <a:gd name="connsiteX1124" fmla="*/ 6884240 w 7905681"/>
                  <a:gd name="connsiteY1124" fmla="*/ 2135931 h 4796589"/>
                  <a:gd name="connsiteX1125" fmla="*/ 6884240 w 7905681"/>
                  <a:gd name="connsiteY1125" fmla="*/ 2163046 h 4796589"/>
                  <a:gd name="connsiteX1126" fmla="*/ 6892152 w 7905681"/>
                  <a:gd name="connsiteY1126" fmla="*/ 2174669 h 4796589"/>
                  <a:gd name="connsiteX1127" fmla="*/ 6915883 w 7905681"/>
                  <a:gd name="connsiteY1127" fmla="*/ 2205660 h 4796589"/>
                  <a:gd name="connsiteX1128" fmla="*/ 6915883 w 7905681"/>
                  <a:gd name="connsiteY1128" fmla="*/ 2209535 h 4796589"/>
                  <a:gd name="connsiteX1129" fmla="*/ 6915883 w 7905681"/>
                  <a:gd name="connsiteY1129" fmla="*/ 2221154 h 4796589"/>
                  <a:gd name="connsiteX1130" fmla="*/ 6927752 w 7905681"/>
                  <a:gd name="connsiteY1130" fmla="*/ 2232777 h 4796589"/>
                  <a:gd name="connsiteX1131" fmla="*/ 6935658 w 7905681"/>
                  <a:gd name="connsiteY1131" fmla="*/ 2248274 h 4796589"/>
                  <a:gd name="connsiteX1132" fmla="*/ 6923795 w 7905681"/>
                  <a:gd name="connsiteY1132" fmla="*/ 2252145 h 4796589"/>
                  <a:gd name="connsiteX1133" fmla="*/ 6907971 w 7905681"/>
                  <a:gd name="connsiteY1133" fmla="*/ 2244398 h 4796589"/>
                  <a:gd name="connsiteX1134" fmla="*/ 6896108 w 7905681"/>
                  <a:gd name="connsiteY1134" fmla="*/ 2236652 h 4796589"/>
                  <a:gd name="connsiteX1135" fmla="*/ 6844684 w 7905681"/>
                  <a:gd name="connsiteY1135" fmla="*/ 2232777 h 4796589"/>
                  <a:gd name="connsiteX1136" fmla="*/ 6842707 w 7905681"/>
                  <a:gd name="connsiteY1136" fmla="*/ 2233261 h 4796589"/>
                  <a:gd name="connsiteX1137" fmla="*/ 6833072 w 7905681"/>
                  <a:gd name="connsiteY1137" fmla="*/ 2235621 h 4796589"/>
                  <a:gd name="connsiteX1138" fmla="*/ 6845667 w 7905681"/>
                  <a:gd name="connsiteY1138" fmla="*/ 2241745 h 4796589"/>
                  <a:gd name="connsiteX1139" fmla="*/ 6864352 w 7905681"/>
                  <a:gd name="connsiteY1139" fmla="*/ 2259895 h 4796589"/>
                  <a:gd name="connsiteX1140" fmla="*/ 6878354 w 7905681"/>
                  <a:gd name="connsiteY1140" fmla="*/ 2259895 h 4796589"/>
                  <a:gd name="connsiteX1141" fmla="*/ 6883026 w 7905681"/>
                  <a:gd name="connsiteY1141" fmla="*/ 2250816 h 4796589"/>
                  <a:gd name="connsiteX1142" fmla="*/ 6887696 w 7905681"/>
                  <a:gd name="connsiteY1142" fmla="*/ 2250816 h 4796589"/>
                  <a:gd name="connsiteX1143" fmla="*/ 6901709 w 7905681"/>
                  <a:gd name="connsiteY1143" fmla="*/ 2268967 h 4796589"/>
                  <a:gd name="connsiteX1144" fmla="*/ 6929724 w 7905681"/>
                  <a:gd name="connsiteY1144" fmla="*/ 2287123 h 4796589"/>
                  <a:gd name="connsiteX1145" fmla="*/ 6948398 w 7905681"/>
                  <a:gd name="connsiteY1145" fmla="*/ 2282581 h 4796589"/>
                  <a:gd name="connsiteX1146" fmla="*/ 6948398 w 7905681"/>
                  <a:gd name="connsiteY1146" fmla="*/ 2296196 h 4796589"/>
                  <a:gd name="connsiteX1147" fmla="*/ 6948398 w 7905681"/>
                  <a:gd name="connsiteY1147" fmla="*/ 2318888 h 4796589"/>
                  <a:gd name="connsiteX1148" fmla="*/ 6957740 w 7905681"/>
                  <a:gd name="connsiteY1148" fmla="*/ 2337038 h 4796589"/>
                  <a:gd name="connsiteX1149" fmla="*/ 6929724 w 7905681"/>
                  <a:gd name="connsiteY1149" fmla="*/ 2332501 h 4796589"/>
                  <a:gd name="connsiteX1150" fmla="*/ 6925053 w 7905681"/>
                  <a:gd name="connsiteY1150" fmla="*/ 2318888 h 4796589"/>
                  <a:gd name="connsiteX1151" fmla="*/ 6901709 w 7905681"/>
                  <a:gd name="connsiteY1151" fmla="*/ 2314351 h 4796589"/>
                  <a:gd name="connsiteX1152" fmla="*/ 6883026 w 7905681"/>
                  <a:gd name="connsiteY1152" fmla="*/ 2305273 h 4796589"/>
                  <a:gd name="connsiteX1153" fmla="*/ 6883026 w 7905681"/>
                  <a:gd name="connsiteY1153" fmla="*/ 2309809 h 4796589"/>
                  <a:gd name="connsiteX1154" fmla="*/ 6901709 w 7905681"/>
                  <a:gd name="connsiteY1154" fmla="*/ 2337038 h 4796589"/>
                  <a:gd name="connsiteX1155" fmla="*/ 6943736 w 7905681"/>
                  <a:gd name="connsiteY1155" fmla="*/ 2350652 h 4796589"/>
                  <a:gd name="connsiteX1156" fmla="*/ 6953069 w 7905681"/>
                  <a:gd name="connsiteY1156" fmla="*/ 2355189 h 4796589"/>
                  <a:gd name="connsiteX1157" fmla="*/ 6962410 w 7905681"/>
                  <a:gd name="connsiteY1157" fmla="*/ 2368803 h 4796589"/>
                  <a:gd name="connsiteX1158" fmla="*/ 6971752 w 7905681"/>
                  <a:gd name="connsiteY1158" fmla="*/ 2382417 h 4796589"/>
                  <a:gd name="connsiteX1159" fmla="*/ 6953069 w 7905681"/>
                  <a:gd name="connsiteY1159" fmla="*/ 2373344 h 4796589"/>
                  <a:gd name="connsiteX1160" fmla="*/ 6943736 w 7905681"/>
                  <a:gd name="connsiteY1160" fmla="*/ 2382417 h 4796589"/>
                  <a:gd name="connsiteX1161" fmla="*/ 6943736 w 7905681"/>
                  <a:gd name="connsiteY1161" fmla="*/ 2391494 h 4796589"/>
                  <a:gd name="connsiteX1162" fmla="*/ 6953069 w 7905681"/>
                  <a:gd name="connsiteY1162" fmla="*/ 2400567 h 4796589"/>
                  <a:gd name="connsiteX1163" fmla="*/ 6962410 w 7905681"/>
                  <a:gd name="connsiteY1163" fmla="*/ 2418724 h 4796589"/>
                  <a:gd name="connsiteX1164" fmla="*/ 6976423 w 7905681"/>
                  <a:gd name="connsiteY1164" fmla="*/ 2427796 h 4796589"/>
                  <a:gd name="connsiteX1165" fmla="*/ 6981095 w 7905681"/>
                  <a:gd name="connsiteY1165" fmla="*/ 2441410 h 4796589"/>
                  <a:gd name="connsiteX1166" fmla="*/ 7004439 w 7905681"/>
                  <a:gd name="connsiteY1166" fmla="*/ 2455024 h 4796589"/>
                  <a:gd name="connsiteX1167" fmla="*/ 7013780 w 7905681"/>
                  <a:gd name="connsiteY1167" fmla="*/ 2455024 h 4796589"/>
                  <a:gd name="connsiteX1168" fmla="*/ 7032455 w 7905681"/>
                  <a:gd name="connsiteY1168" fmla="*/ 2468639 h 4796589"/>
                  <a:gd name="connsiteX1169" fmla="*/ 7046467 w 7905681"/>
                  <a:gd name="connsiteY1169" fmla="*/ 2486789 h 4796589"/>
                  <a:gd name="connsiteX1170" fmla="*/ 7055809 w 7905681"/>
                  <a:gd name="connsiteY1170" fmla="*/ 2509481 h 4796589"/>
                  <a:gd name="connsiteX1171" fmla="*/ 7055809 w 7905681"/>
                  <a:gd name="connsiteY1171" fmla="*/ 2523095 h 4796589"/>
                  <a:gd name="connsiteX1172" fmla="*/ 7032455 w 7905681"/>
                  <a:gd name="connsiteY1172" fmla="*/ 2532168 h 4796589"/>
                  <a:gd name="connsiteX1173" fmla="*/ 7029290 w 7905681"/>
                  <a:gd name="connsiteY1173" fmla="*/ 2532791 h 4796589"/>
                  <a:gd name="connsiteX1174" fmla="*/ 7030296 w 7905681"/>
                  <a:gd name="connsiteY1174" fmla="*/ 2534096 h 4796589"/>
                  <a:gd name="connsiteX1175" fmla="*/ 7040681 w 7905681"/>
                  <a:gd name="connsiteY1175" fmla="*/ 2547550 h 4796589"/>
                  <a:gd name="connsiteX1176" fmla="*/ 7044633 w 7905681"/>
                  <a:gd name="connsiteY1176" fmla="*/ 2559084 h 4796589"/>
                  <a:gd name="connsiteX1177" fmla="*/ 7056489 w 7905681"/>
                  <a:gd name="connsiteY1177" fmla="*/ 2574461 h 4796589"/>
                  <a:gd name="connsiteX1178" fmla="*/ 7056489 w 7905681"/>
                  <a:gd name="connsiteY1178" fmla="*/ 2585995 h 4796589"/>
                  <a:gd name="connsiteX1179" fmla="*/ 7044633 w 7905681"/>
                  <a:gd name="connsiteY1179" fmla="*/ 2585995 h 4796589"/>
                  <a:gd name="connsiteX1180" fmla="*/ 7024860 w 7905681"/>
                  <a:gd name="connsiteY1180" fmla="*/ 2578309 h 4796589"/>
                  <a:gd name="connsiteX1181" fmla="*/ 7020908 w 7905681"/>
                  <a:gd name="connsiteY1181" fmla="*/ 2578309 h 4796589"/>
                  <a:gd name="connsiteX1182" fmla="*/ 7020908 w 7905681"/>
                  <a:gd name="connsiteY1182" fmla="*/ 2582152 h 4796589"/>
                  <a:gd name="connsiteX1183" fmla="*/ 7028812 w 7905681"/>
                  <a:gd name="connsiteY1183" fmla="*/ 2593685 h 4796589"/>
                  <a:gd name="connsiteX1184" fmla="*/ 7032775 w 7905681"/>
                  <a:gd name="connsiteY1184" fmla="*/ 2593685 h 4796589"/>
                  <a:gd name="connsiteX1185" fmla="*/ 7036729 w 7905681"/>
                  <a:gd name="connsiteY1185" fmla="*/ 2601377 h 4796589"/>
                  <a:gd name="connsiteX1186" fmla="*/ 7032775 w 7905681"/>
                  <a:gd name="connsiteY1186" fmla="*/ 2605219 h 4796589"/>
                  <a:gd name="connsiteX1187" fmla="*/ 7028812 w 7905681"/>
                  <a:gd name="connsiteY1187" fmla="*/ 2616753 h 4796589"/>
                  <a:gd name="connsiteX1188" fmla="*/ 7009050 w 7905681"/>
                  <a:gd name="connsiteY1188" fmla="*/ 2616753 h 4796589"/>
                  <a:gd name="connsiteX1189" fmla="*/ 7005098 w 7905681"/>
                  <a:gd name="connsiteY1189" fmla="*/ 2624444 h 4796589"/>
                  <a:gd name="connsiteX1190" fmla="*/ 6989278 w 7905681"/>
                  <a:gd name="connsiteY1190" fmla="*/ 2632131 h 4796589"/>
                  <a:gd name="connsiteX1191" fmla="*/ 6985326 w 7905681"/>
                  <a:gd name="connsiteY1191" fmla="*/ 2632131 h 4796589"/>
                  <a:gd name="connsiteX1192" fmla="*/ 6973469 w 7905681"/>
                  <a:gd name="connsiteY1192" fmla="*/ 2639821 h 4796589"/>
                  <a:gd name="connsiteX1193" fmla="*/ 6969516 w 7905681"/>
                  <a:gd name="connsiteY1193" fmla="*/ 2643665 h 4796589"/>
                  <a:gd name="connsiteX1194" fmla="*/ 6957659 w 7905681"/>
                  <a:gd name="connsiteY1194" fmla="*/ 2651355 h 4796589"/>
                  <a:gd name="connsiteX1195" fmla="*/ 6949744 w 7905681"/>
                  <a:gd name="connsiteY1195" fmla="*/ 2632131 h 4796589"/>
                  <a:gd name="connsiteX1196" fmla="*/ 6945791 w 7905681"/>
                  <a:gd name="connsiteY1196" fmla="*/ 2609063 h 4796589"/>
                  <a:gd name="connsiteX1197" fmla="*/ 6941839 w 7905681"/>
                  <a:gd name="connsiteY1197" fmla="*/ 2593685 h 4796589"/>
                  <a:gd name="connsiteX1198" fmla="*/ 6933935 w 7905681"/>
                  <a:gd name="connsiteY1198" fmla="*/ 2601377 h 4796589"/>
                  <a:gd name="connsiteX1199" fmla="*/ 6933935 w 7905681"/>
                  <a:gd name="connsiteY1199" fmla="*/ 2609063 h 4796589"/>
                  <a:gd name="connsiteX1200" fmla="*/ 6933935 w 7905681"/>
                  <a:gd name="connsiteY1200" fmla="*/ 2620597 h 4796589"/>
                  <a:gd name="connsiteX1201" fmla="*/ 6937887 w 7905681"/>
                  <a:gd name="connsiteY1201" fmla="*/ 2628287 h 4796589"/>
                  <a:gd name="connsiteX1202" fmla="*/ 6941839 w 7905681"/>
                  <a:gd name="connsiteY1202" fmla="*/ 2635978 h 4796589"/>
                  <a:gd name="connsiteX1203" fmla="*/ 6949744 w 7905681"/>
                  <a:gd name="connsiteY1203" fmla="*/ 2647512 h 4796589"/>
                  <a:gd name="connsiteX1204" fmla="*/ 6949744 w 7905681"/>
                  <a:gd name="connsiteY1204" fmla="*/ 2655199 h 4796589"/>
                  <a:gd name="connsiteX1205" fmla="*/ 6949744 w 7905681"/>
                  <a:gd name="connsiteY1205" fmla="*/ 2674423 h 4796589"/>
                  <a:gd name="connsiteX1206" fmla="*/ 6953707 w 7905681"/>
                  <a:gd name="connsiteY1206" fmla="*/ 2682113 h 4796589"/>
                  <a:gd name="connsiteX1207" fmla="*/ 6965564 w 7905681"/>
                  <a:gd name="connsiteY1207" fmla="*/ 2666732 h 4796589"/>
                  <a:gd name="connsiteX1208" fmla="*/ 6977421 w 7905681"/>
                  <a:gd name="connsiteY1208" fmla="*/ 2655199 h 4796589"/>
                  <a:gd name="connsiteX1209" fmla="*/ 7001146 w 7905681"/>
                  <a:gd name="connsiteY1209" fmla="*/ 2647512 h 4796589"/>
                  <a:gd name="connsiteX1210" fmla="*/ 7009050 w 7905681"/>
                  <a:gd name="connsiteY1210" fmla="*/ 2647512 h 4796589"/>
                  <a:gd name="connsiteX1211" fmla="*/ 7032775 w 7905681"/>
                  <a:gd name="connsiteY1211" fmla="*/ 2635978 h 4796589"/>
                  <a:gd name="connsiteX1212" fmla="*/ 7044633 w 7905681"/>
                  <a:gd name="connsiteY1212" fmla="*/ 2639821 h 4796589"/>
                  <a:gd name="connsiteX1213" fmla="*/ 7052537 w 7905681"/>
                  <a:gd name="connsiteY1213" fmla="*/ 2655199 h 4796589"/>
                  <a:gd name="connsiteX1214" fmla="*/ 7056489 w 7905681"/>
                  <a:gd name="connsiteY1214" fmla="*/ 2678266 h 4796589"/>
                  <a:gd name="connsiteX1215" fmla="*/ 7068347 w 7905681"/>
                  <a:gd name="connsiteY1215" fmla="*/ 2685957 h 4796589"/>
                  <a:gd name="connsiteX1216" fmla="*/ 7068347 w 7905681"/>
                  <a:gd name="connsiteY1216" fmla="*/ 2678266 h 4796589"/>
                  <a:gd name="connsiteX1217" fmla="*/ 7072310 w 7905681"/>
                  <a:gd name="connsiteY1217" fmla="*/ 2643665 h 4796589"/>
                  <a:gd name="connsiteX1218" fmla="*/ 7076262 w 7905681"/>
                  <a:gd name="connsiteY1218" fmla="*/ 2639821 h 4796589"/>
                  <a:gd name="connsiteX1219" fmla="*/ 7088120 w 7905681"/>
                  <a:gd name="connsiteY1219" fmla="*/ 2639821 h 4796589"/>
                  <a:gd name="connsiteX1220" fmla="*/ 7096024 w 7905681"/>
                  <a:gd name="connsiteY1220" fmla="*/ 2651355 h 4796589"/>
                  <a:gd name="connsiteX1221" fmla="*/ 7103929 w 7905681"/>
                  <a:gd name="connsiteY1221" fmla="*/ 2662889 h 4796589"/>
                  <a:gd name="connsiteX1222" fmla="*/ 7111844 w 7905681"/>
                  <a:gd name="connsiteY1222" fmla="*/ 2674423 h 4796589"/>
                  <a:gd name="connsiteX1223" fmla="*/ 7107882 w 7905681"/>
                  <a:gd name="connsiteY1223" fmla="*/ 2682113 h 4796589"/>
                  <a:gd name="connsiteX1224" fmla="*/ 7107882 w 7905681"/>
                  <a:gd name="connsiteY1224" fmla="*/ 2693647 h 4796589"/>
                  <a:gd name="connsiteX1225" fmla="*/ 7099976 w 7905681"/>
                  <a:gd name="connsiteY1225" fmla="*/ 2701334 h 4796589"/>
                  <a:gd name="connsiteX1226" fmla="*/ 7096024 w 7905681"/>
                  <a:gd name="connsiteY1226" fmla="*/ 2693647 h 4796589"/>
                  <a:gd name="connsiteX1227" fmla="*/ 7088120 w 7905681"/>
                  <a:gd name="connsiteY1227" fmla="*/ 2693647 h 4796589"/>
                  <a:gd name="connsiteX1228" fmla="*/ 7084167 w 7905681"/>
                  <a:gd name="connsiteY1228" fmla="*/ 2709025 h 4796589"/>
                  <a:gd name="connsiteX1229" fmla="*/ 7084167 w 7905681"/>
                  <a:gd name="connsiteY1229" fmla="*/ 2716715 h 4796589"/>
                  <a:gd name="connsiteX1230" fmla="*/ 7080214 w 7905681"/>
                  <a:gd name="connsiteY1230" fmla="*/ 2728249 h 4796589"/>
                  <a:gd name="connsiteX1231" fmla="*/ 7076262 w 7905681"/>
                  <a:gd name="connsiteY1231" fmla="*/ 2735935 h 4796589"/>
                  <a:gd name="connsiteX1232" fmla="*/ 7076262 w 7905681"/>
                  <a:gd name="connsiteY1232" fmla="*/ 2751317 h 4796589"/>
                  <a:gd name="connsiteX1233" fmla="*/ 7072310 w 7905681"/>
                  <a:gd name="connsiteY1233" fmla="*/ 2755160 h 4796589"/>
                  <a:gd name="connsiteX1234" fmla="*/ 7048585 w 7905681"/>
                  <a:gd name="connsiteY1234" fmla="*/ 2755160 h 4796589"/>
                  <a:gd name="connsiteX1235" fmla="*/ 7032775 w 7905681"/>
                  <a:gd name="connsiteY1235" fmla="*/ 2755160 h 4796589"/>
                  <a:gd name="connsiteX1236" fmla="*/ 7024860 w 7905681"/>
                  <a:gd name="connsiteY1236" fmla="*/ 2751317 h 4796589"/>
                  <a:gd name="connsiteX1237" fmla="*/ 7020908 w 7905681"/>
                  <a:gd name="connsiteY1237" fmla="*/ 2755160 h 4796589"/>
                  <a:gd name="connsiteX1238" fmla="*/ 7009050 w 7905681"/>
                  <a:gd name="connsiteY1238" fmla="*/ 2755160 h 4796589"/>
                  <a:gd name="connsiteX1239" fmla="*/ 7001146 w 7905681"/>
                  <a:gd name="connsiteY1239" fmla="*/ 2747469 h 4796589"/>
                  <a:gd name="connsiteX1240" fmla="*/ 6997194 w 7905681"/>
                  <a:gd name="connsiteY1240" fmla="*/ 2728249 h 4796589"/>
                  <a:gd name="connsiteX1241" fmla="*/ 6985326 w 7905681"/>
                  <a:gd name="connsiteY1241" fmla="*/ 2728249 h 4796589"/>
                  <a:gd name="connsiteX1242" fmla="*/ 6977421 w 7905681"/>
                  <a:gd name="connsiteY1242" fmla="*/ 2732093 h 4796589"/>
                  <a:gd name="connsiteX1243" fmla="*/ 6981374 w 7905681"/>
                  <a:gd name="connsiteY1243" fmla="*/ 2739783 h 4796589"/>
                  <a:gd name="connsiteX1244" fmla="*/ 6985326 w 7905681"/>
                  <a:gd name="connsiteY1244" fmla="*/ 2743626 h 4796589"/>
                  <a:gd name="connsiteX1245" fmla="*/ 6989278 w 7905681"/>
                  <a:gd name="connsiteY1245" fmla="*/ 2751317 h 4796589"/>
                  <a:gd name="connsiteX1246" fmla="*/ 6985326 w 7905681"/>
                  <a:gd name="connsiteY1246" fmla="*/ 2759003 h 4796589"/>
                  <a:gd name="connsiteX1247" fmla="*/ 6969516 w 7905681"/>
                  <a:gd name="connsiteY1247" fmla="*/ 2751317 h 4796589"/>
                  <a:gd name="connsiteX1248" fmla="*/ 6945791 w 7905681"/>
                  <a:gd name="connsiteY1248" fmla="*/ 2751317 h 4796589"/>
                  <a:gd name="connsiteX1249" fmla="*/ 6929982 w 7905681"/>
                  <a:gd name="connsiteY1249" fmla="*/ 2751317 h 4796589"/>
                  <a:gd name="connsiteX1250" fmla="*/ 6929982 w 7905681"/>
                  <a:gd name="connsiteY1250" fmla="*/ 2755160 h 4796589"/>
                  <a:gd name="connsiteX1251" fmla="*/ 6941839 w 7905681"/>
                  <a:gd name="connsiteY1251" fmla="*/ 2762851 h 4796589"/>
                  <a:gd name="connsiteX1252" fmla="*/ 6969516 w 7905681"/>
                  <a:gd name="connsiteY1252" fmla="*/ 2766694 h 4796589"/>
                  <a:gd name="connsiteX1253" fmla="*/ 6993242 w 7905681"/>
                  <a:gd name="connsiteY1253" fmla="*/ 2778228 h 4796589"/>
                  <a:gd name="connsiteX1254" fmla="*/ 7005098 w 7905681"/>
                  <a:gd name="connsiteY1254" fmla="*/ 2778228 h 4796589"/>
                  <a:gd name="connsiteX1255" fmla="*/ 7005098 w 7905681"/>
                  <a:gd name="connsiteY1255" fmla="*/ 2785919 h 4796589"/>
                  <a:gd name="connsiteX1256" fmla="*/ 6997194 w 7905681"/>
                  <a:gd name="connsiteY1256" fmla="*/ 2793604 h 4796589"/>
                  <a:gd name="connsiteX1257" fmla="*/ 6993242 w 7905681"/>
                  <a:gd name="connsiteY1257" fmla="*/ 2793604 h 4796589"/>
                  <a:gd name="connsiteX1258" fmla="*/ 6989278 w 7905681"/>
                  <a:gd name="connsiteY1258" fmla="*/ 2805138 h 4796589"/>
                  <a:gd name="connsiteX1259" fmla="*/ 6993242 w 7905681"/>
                  <a:gd name="connsiteY1259" fmla="*/ 2812829 h 4796589"/>
                  <a:gd name="connsiteX1260" fmla="*/ 6993242 w 7905681"/>
                  <a:gd name="connsiteY1260" fmla="*/ 2820520 h 4796589"/>
                  <a:gd name="connsiteX1261" fmla="*/ 6981374 w 7905681"/>
                  <a:gd name="connsiteY1261" fmla="*/ 2828206 h 4796589"/>
                  <a:gd name="connsiteX1262" fmla="*/ 6961612 w 7905681"/>
                  <a:gd name="connsiteY1262" fmla="*/ 2828206 h 4796589"/>
                  <a:gd name="connsiteX1263" fmla="*/ 6953707 w 7905681"/>
                  <a:gd name="connsiteY1263" fmla="*/ 2824363 h 4796589"/>
                  <a:gd name="connsiteX1264" fmla="*/ 6945791 w 7905681"/>
                  <a:gd name="connsiteY1264" fmla="*/ 2824363 h 4796589"/>
                  <a:gd name="connsiteX1265" fmla="*/ 6941839 w 7905681"/>
                  <a:gd name="connsiteY1265" fmla="*/ 2828206 h 4796589"/>
                  <a:gd name="connsiteX1266" fmla="*/ 6941839 w 7905681"/>
                  <a:gd name="connsiteY1266" fmla="*/ 2835897 h 4796589"/>
                  <a:gd name="connsiteX1267" fmla="*/ 6941839 w 7905681"/>
                  <a:gd name="connsiteY1267" fmla="*/ 2843588 h 4796589"/>
                  <a:gd name="connsiteX1268" fmla="*/ 6973469 w 7905681"/>
                  <a:gd name="connsiteY1268" fmla="*/ 2851274 h 4796589"/>
                  <a:gd name="connsiteX1269" fmla="*/ 6985326 w 7905681"/>
                  <a:gd name="connsiteY1269" fmla="*/ 2851274 h 4796589"/>
                  <a:gd name="connsiteX1270" fmla="*/ 7005098 w 7905681"/>
                  <a:gd name="connsiteY1270" fmla="*/ 2839740 h 4796589"/>
                  <a:gd name="connsiteX1271" fmla="*/ 7013003 w 7905681"/>
                  <a:gd name="connsiteY1271" fmla="*/ 2832054 h 4796589"/>
                  <a:gd name="connsiteX1272" fmla="*/ 7020908 w 7905681"/>
                  <a:gd name="connsiteY1272" fmla="*/ 2832054 h 4796589"/>
                  <a:gd name="connsiteX1273" fmla="*/ 7024860 w 7905681"/>
                  <a:gd name="connsiteY1273" fmla="*/ 2824363 h 4796589"/>
                  <a:gd name="connsiteX1274" fmla="*/ 7040681 w 7905681"/>
                  <a:gd name="connsiteY1274" fmla="*/ 2820520 h 4796589"/>
                  <a:gd name="connsiteX1275" fmla="*/ 7048585 w 7905681"/>
                  <a:gd name="connsiteY1275" fmla="*/ 2828206 h 4796589"/>
                  <a:gd name="connsiteX1276" fmla="*/ 7044633 w 7905681"/>
                  <a:gd name="connsiteY1276" fmla="*/ 2835897 h 4796589"/>
                  <a:gd name="connsiteX1277" fmla="*/ 7040681 w 7905681"/>
                  <a:gd name="connsiteY1277" fmla="*/ 2843588 h 4796589"/>
                  <a:gd name="connsiteX1278" fmla="*/ 7036729 w 7905681"/>
                  <a:gd name="connsiteY1278" fmla="*/ 2862808 h 4796589"/>
                  <a:gd name="connsiteX1279" fmla="*/ 7028812 w 7905681"/>
                  <a:gd name="connsiteY1279" fmla="*/ 2878190 h 4796589"/>
                  <a:gd name="connsiteX1280" fmla="*/ 7013003 w 7905681"/>
                  <a:gd name="connsiteY1280" fmla="*/ 2866656 h 4796589"/>
                  <a:gd name="connsiteX1281" fmla="*/ 7013003 w 7905681"/>
                  <a:gd name="connsiteY1281" fmla="*/ 2870498 h 4796589"/>
                  <a:gd name="connsiteX1282" fmla="*/ 7005098 w 7905681"/>
                  <a:gd name="connsiteY1282" fmla="*/ 2874342 h 4796589"/>
                  <a:gd name="connsiteX1283" fmla="*/ 6993242 w 7905681"/>
                  <a:gd name="connsiteY1283" fmla="*/ 2882032 h 4796589"/>
                  <a:gd name="connsiteX1284" fmla="*/ 6985326 w 7905681"/>
                  <a:gd name="connsiteY1284" fmla="*/ 2882032 h 4796589"/>
                  <a:gd name="connsiteX1285" fmla="*/ 6969516 w 7905681"/>
                  <a:gd name="connsiteY1285" fmla="*/ 2889723 h 4796589"/>
                  <a:gd name="connsiteX1286" fmla="*/ 6949744 w 7905681"/>
                  <a:gd name="connsiteY1286" fmla="*/ 2897410 h 4796589"/>
                  <a:gd name="connsiteX1287" fmla="*/ 6941839 w 7905681"/>
                  <a:gd name="connsiteY1287" fmla="*/ 2889723 h 4796589"/>
                  <a:gd name="connsiteX1288" fmla="*/ 6941839 w 7905681"/>
                  <a:gd name="connsiteY1288" fmla="*/ 2893566 h 4796589"/>
                  <a:gd name="connsiteX1289" fmla="*/ 6933935 w 7905681"/>
                  <a:gd name="connsiteY1289" fmla="*/ 2897410 h 4796589"/>
                  <a:gd name="connsiteX1290" fmla="*/ 6933935 w 7905681"/>
                  <a:gd name="connsiteY1290" fmla="*/ 2905100 h 4796589"/>
                  <a:gd name="connsiteX1291" fmla="*/ 6933935 w 7905681"/>
                  <a:gd name="connsiteY1291" fmla="*/ 2912791 h 4796589"/>
                  <a:gd name="connsiteX1292" fmla="*/ 6922077 w 7905681"/>
                  <a:gd name="connsiteY1292" fmla="*/ 2916634 h 4796589"/>
                  <a:gd name="connsiteX1293" fmla="*/ 6906258 w 7905681"/>
                  <a:gd name="connsiteY1293" fmla="*/ 2924325 h 4796589"/>
                  <a:gd name="connsiteX1294" fmla="*/ 6902304 w 7905681"/>
                  <a:gd name="connsiteY1294" fmla="*/ 2908944 h 4796589"/>
                  <a:gd name="connsiteX1295" fmla="*/ 6898352 w 7905681"/>
                  <a:gd name="connsiteY1295" fmla="*/ 2905100 h 4796589"/>
                  <a:gd name="connsiteX1296" fmla="*/ 6894400 w 7905681"/>
                  <a:gd name="connsiteY1296" fmla="*/ 2905100 h 4796589"/>
                  <a:gd name="connsiteX1297" fmla="*/ 6890448 w 7905681"/>
                  <a:gd name="connsiteY1297" fmla="*/ 2908944 h 4796589"/>
                  <a:gd name="connsiteX1298" fmla="*/ 6890448 w 7905681"/>
                  <a:gd name="connsiteY1298" fmla="*/ 2916634 h 4796589"/>
                  <a:gd name="connsiteX1299" fmla="*/ 6886496 w 7905681"/>
                  <a:gd name="connsiteY1299" fmla="*/ 2920478 h 4796589"/>
                  <a:gd name="connsiteX1300" fmla="*/ 6890448 w 7905681"/>
                  <a:gd name="connsiteY1300" fmla="*/ 2928168 h 4796589"/>
                  <a:gd name="connsiteX1301" fmla="*/ 6894400 w 7905681"/>
                  <a:gd name="connsiteY1301" fmla="*/ 2939702 h 4796589"/>
                  <a:gd name="connsiteX1302" fmla="*/ 6894400 w 7905681"/>
                  <a:gd name="connsiteY1302" fmla="*/ 2947392 h 4796589"/>
                  <a:gd name="connsiteX1303" fmla="*/ 6878590 w 7905681"/>
                  <a:gd name="connsiteY1303" fmla="*/ 2958926 h 4796589"/>
                  <a:gd name="connsiteX1304" fmla="*/ 6862771 w 7905681"/>
                  <a:gd name="connsiteY1304" fmla="*/ 2981994 h 4796589"/>
                  <a:gd name="connsiteX1305" fmla="*/ 6850913 w 7905681"/>
                  <a:gd name="connsiteY1305" fmla="*/ 3008905 h 4796589"/>
                  <a:gd name="connsiteX1306" fmla="*/ 6846961 w 7905681"/>
                  <a:gd name="connsiteY1306" fmla="*/ 3043507 h 4796589"/>
                  <a:gd name="connsiteX1307" fmla="*/ 6835103 w 7905681"/>
                  <a:gd name="connsiteY1307" fmla="*/ 3055041 h 4796589"/>
                  <a:gd name="connsiteX1308" fmla="*/ 6827189 w 7905681"/>
                  <a:gd name="connsiteY1308" fmla="*/ 3066575 h 4796589"/>
                  <a:gd name="connsiteX1309" fmla="*/ 6791617 w 7905681"/>
                  <a:gd name="connsiteY1309" fmla="*/ 3070419 h 4796589"/>
                  <a:gd name="connsiteX1310" fmla="*/ 6783702 w 7905681"/>
                  <a:gd name="connsiteY1310" fmla="*/ 3070419 h 4796589"/>
                  <a:gd name="connsiteX1311" fmla="*/ 6748119 w 7905681"/>
                  <a:gd name="connsiteY1311" fmla="*/ 3085799 h 4796589"/>
                  <a:gd name="connsiteX1312" fmla="*/ 6697930 w 7905681"/>
                  <a:gd name="connsiteY1312" fmla="*/ 3050132 h 4796589"/>
                  <a:gd name="connsiteX1313" fmla="*/ 6665966 w 7905681"/>
                  <a:gd name="connsiteY1313" fmla="*/ 3027416 h 4796589"/>
                  <a:gd name="connsiteX1314" fmla="*/ 6681065 w 7905681"/>
                  <a:gd name="connsiteY1314" fmla="*/ 3038310 h 4796589"/>
                  <a:gd name="connsiteX1315" fmla="*/ 6747612 w 7905681"/>
                  <a:gd name="connsiteY1315" fmla="*/ 3086324 h 4796589"/>
                  <a:gd name="connsiteX1316" fmla="*/ 6739705 w 7905681"/>
                  <a:gd name="connsiteY1316" fmla="*/ 3093981 h 4796589"/>
                  <a:gd name="connsiteX1317" fmla="*/ 6712030 w 7905681"/>
                  <a:gd name="connsiteY1317" fmla="*/ 3116945 h 4796589"/>
                  <a:gd name="connsiteX1318" fmla="*/ 6704122 w 7905681"/>
                  <a:gd name="connsiteY1318" fmla="*/ 3124603 h 4796589"/>
                  <a:gd name="connsiteX1319" fmla="*/ 6700169 w 7905681"/>
                  <a:gd name="connsiteY1319" fmla="*/ 3132260 h 4796589"/>
                  <a:gd name="connsiteX1320" fmla="*/ 6692268 w 7905681"/>
                  <a:gd name="connsiteY1320" fmla="*/ 3147570 h 4796589"/>
                  <a:gd name="connsiteX1321" fmla="*/ 6684360 w 7905681"/>
                  <a:gd name="connsiteY1321" fmla="*/ 3170538 h 4796589"/>
                  <a:gd name="connsiteX1322" fmla="*/ 6672500 w 7905681"/>
                  <a:gd name="connsiteY1322" fmla="*/ 3185848 h 4796589"/>
                  <a:gd name="connsiteX1323" fmla="*/ 6668547 w 7905681"/>
                  <a:gd name="connsiteY1323" fmla="*/ 3193505 h 4796589"/>
                  <a:gd name="connsiteX1324" fmla="*/ 6668547 w 7905681"/>
                  <a:gd name="connsiteY1324" fmla="*/ 3204989 h 4796589"/>
                  <a:gd name="connsiteX1325" fmla="*/ 6660639 w 7905681"/>
                  <a:gd name="connsiteY1325" fmla="*/ 3204989 h 4796589"/>
                  <a:gd name="connsiteX1326" fmla="*/ 6652732 w 7905681"/>
                  <a:gd name="connsiteY1326" fmla="*/ 3204989 h 4796589"/>
                  <a:gd name="connsiteX1327" fmla="*/ 6660639 w 7905681"/>
                  <a:gd name="connsiteY1327" fmla="*/ 3220299 h 4796589"/>
                  <a:gd name="connsiteX1328" fmla="*/ 6668547 w 7905681"/>
                  <a:gd name="connsiteY1328" fmla="*/ 3227957 h 4796589"/>
                  <a:gd name="connsiteX1329" fmla="*/ 6660639 w 7905681"/>
                  <a:gd name="connsiteY1329" fmla="*/ 3239441 h 4796589"/>
                  <a:gd name="connsiteX1330" fmla="*/ 6648778 w 7905681"/>
                  <a:gd name="connsiteY1330" fmla="*/ 3258583 h 4796589"/>
                  <a:gd name="connsiteX1331" fmla="*/ 6629016 w 7905681"/>
                  <a:gd name="connsiteY1331" fmla="*/ 3262408 h 4796589"/>
                  <a:gd name="connsiteX1332" fmla="*/ 6613201 w 7905681"/>
                  <a:gd name="connsiteY1332" fmla="*/ 3273893 h 4796589"/>
                  <a:gd name="connsiteX1333" fmla="*/ 6597394 w 7905681"/>
                  <a:gd name="connsiteY1333" fmla="*/ 3300687 h 4796589"/>
                  <a:gd name="connsiteX1334" fmla="*/ 6589486 w 7905681"/>
                  <a:gd name="connsiteY1334" fmla="*/ 3312170 h 4796589"/>
                  <a:gd name="connsiteX1335" fmla="*/ 6581579 w 7905681"/>
                  <a:gd name="connsiteY1335" fmla="*/ 3319828 h 4796589"/>
                  <a:gd name="connsiteX1336" fmla="*/ 6565765 w 7905681"/>
                  <a:gd name="connsiteY1336" fmla="*/ 3312170 h 4796589"/>
                  <a:gd name="connsiteX1337" fmla="*/ 6557857 w 7905681"/>
                  <a:gd name="connsiteY1337" fmla="*/ 3315997 h 4796589"/>
                  <a:gd name="connsiteX1338" fmla="*/ 6557857 w 7905681"/>
                  <a:gd name="connsiteY1338" fmla="*/ 3319828 h 4796589"/>
                  <a:gd name="connsiteX1339" fmla="*/ 6569718 w 7905681"/>
                  <a:gd name="connsiteY1339" fmla="*/ 3327480 h 4796589"/>
                  <a:gd name="connsiteX1340" fmla="*/ 6573671 w 7905681"/>
                  <a:gd name="connsiteY1340" fmla="*/ 3338964 h 4796589"/>
                  <a:gd name="connsiteX1341" fmla="*/ 6561811 w 7905681"/>
                  <a:gd name="connsiteY1341" fmla="*/ 3354279 h 4796589"/>
                  <a:gd name="connsiteX1342" fmla="*/ 6546003 w 7905681"/>
                  <a:gd name="connsiteY1342" fmla="*/ 3365764 h 4796589"/>
                  <a:gd name="connsiteX1343" fmla="*/ 6538095 w 7905681"/>
                  <a:gd name="connsiteY1343" fmla="*/ 3365764 h 4796589"/>
                  <a:gd name="connsiteX1344" fmla="*/ 6526235 w 7905681"/>
                  <a:gd name="connsiteY1344" fmla="*/ 3358106 h 4796589"/>
                  <a:gd name="connsiteX1345" fmla="*/ 6522280 w 7905681"/>
                  <a:gd name="connsiteY1345" fmla="*/ 3354279 h 4796589"/>
                  <a:gd name="connsiteX1346" fmla="*/ 6510420 w 7905681"/>
                  <a:gd name="connsiteY1346" fmla="*/ 3358106 h 4796589"/>
                  <a:gd name="connsiteX1347" fmla="*/ 6510420 w 7905681"/>
                  <a:gd name="connsiteY1347" fmla="*/ 3365764 h 4796589"/>
                  <a:gd name="connsiteX1348" fmla="*/ 6518327 w 7905681"/>
                  <a:gd name="connsiteY1348" fmla="*/ 3369589 h 4796589"/>
                  <a:gd name="connsiteX1349" fmla="*/ 6526235 w 7905681"/>
                  <a:gd name="connsiteY1349" fmla="*/ 3369589 h 4796589"/>
                  <a:gd name="connsiteX1350" fmla="*/ 6534142 w 7905681"/>
                  <a:gd name="connsiteY1350" fmla="*/ 3373416 h 4796589"/>
                  <a:gd name="connsiteX1351" fmla="*/ 6534142 w 7905681"/>
                  <a:gd name="connsiteY1351" fmla="*/ 3377248 h 4796589"/>
                  <a:gd name="connsiteX1352" fmla="*/ 6514374 w 7905681"/>
                  <a:gd name="connsiteY1352" fmla="*/ 3388731 h 4796589"/>
                  <a:gd name="connsiteX1353" fmla="*/ 6498565 w 7905681"/>
                  <a:gd name="connsiteY1353" fmla="*/ 3388731 h 4796589"/>
                  <a:gd name="connsiteX1354" fmla="*/ 6486705 w 7905681"/>
                  <a:gd name="connsiteY1354" fmla="*/ 3388731 h 4796589"/>
                  <a:gd name="connsiteX1355" fmla="*/ 6490658 w 7905681"/>
                  <a:gd name="connsiteY1355" fmla="*/ 3404041 h 4796589"/>
                  <a:gd name="connsiteX1356" fmla="*/ 6490658 w 7905681"/>
                  <a:gd name="connsiteY1356" fmla="*/ 3407868 h 4796589"/>
                  <a:gd name="connsiteX1357" fmla="*/ 6486705 w 7905681"/>
                  <a:gd name="connsiteY1357" fmla="*/ 3430835 h 4796589"/>
                  <a:gd name="connsiteX1358" fmla="*/ 6470890 w 7905681"/>
                  <a:gd name="connsiteY1358" fmla="*/ 3434667 h 4796589"/>
                  <a:gd name="connsiteX1359" fmla="*/ 6459029 w 7905681"/>
                  <a:gd name="connsiteY1359" fmla="*/ 3427010 h 4796589"/>
                  <a:gd name="connsiteX1360" fmla="*/ 6455076 w 7905681"/>
                  <a:gd name="connsiteY1360" fmla="*/ 3423183 h 4796589"/>
                  <a:gd name="connsiteX1361" fmla="*/ 6439267 w 7905681"/>
                  <a:gd name="connsiteY1361" fmla="*/ 3411698 h 4796589"/>
                  <a:gd name="connsiteX1362" fmla="*/ 6435314 w 7905681"/>
                  <a:gd name="connsiteY1362" fmla="*/ 3427010 h 4796589"/>
                  <a:gd name="connsiteX1363" fmla="*/ 6435314 w 7905681"/>
                  <a:gd name="connsiteY1363" fmla="*/ 3430835 h 4796589"/>
                  <a:gd name="connsiteX1364" fmla="*/ 6443221 w 7905681"/>
                  <a:gd name="connsiteY1364" fmla="*/ 3438493 h 4796589"/>
                  <a:gd name="connsiteX1365" fmla="*/ 6459029 w 7905681"/>
                  <a:gd name="connsiteY1365" fmla="*/ 3442320 h 4796589"/>
                  <a:gd name="connsiteX1366" fmla="*/ 6462983 w 7905681"/>
                  <a:gd name="connsiteY1366" fmla="*/ 3442320 h 4796589"/>
                  <a:gd name="connsiteX1367" fmla="*/ 6466936 w 7905681"/>
                  <a:gd name="connsiteY1367" fmla="*/ 3449977 h 4796589"/>
                  <a:gd name="connsiteX1368" fmla="*/ 6459029 w 7905681"/>
                  <a:gd name="connsiteY1368" fmla="*/ 3453803 h 4796589"/>
                  <a:gd name="connsiteX1369" fmla="*/ 6455076 w 7905681"/>
                  <a:gd name="connsiteY1369" fmla="*/ 3453803 h 4796589"/>
                  <a:gd name="connsiteX1370" fmla="*/ 6435314 w 7905681"/>
                  <a:gd name="connsiteY1370" fmla="*/ 3453803 h 4796589"/>
                  <a:gd name="connsiteX1371" fmla="*/ 6427406 w 7905681"/>
                  <a:gd name="connsiteY1371" fmla="*/ 3457634 h 4796589"/>
                  <a:gd name="connsiteX1372" fmla="*/ 6427406 w 7905681"/>
                  <a:gd name="connsiteY1372" fmla="*/ 3480602 h 4796589"/>
                  <a:gd name="connsiteX1373" fmla="*/ 6419499 w 7905681"/>
                  <a:gd name="connsiteY1373" fmla="*/ 3476771 h 4796589"/>
                  <a:gd name="connsiteX1374" fmla="*/ 6411592 w 7905681"/>
                  <a:gd name="connsiteY1374" fmla="*/ 3472944 h 4796589"/>
                  <a:gd name="connsiteX1375" fmla="*/ 6407638 w 7905681"/>
                  <a:gd name="connsiteY1375" fmla="*/ 3461461 h 4796589"/>
                  <a:gd name="connsiteX1376" fmla="*/ 6407638 w 7905681"/>
                  <a:gd name="connsiteY1376" fmla="*/ 3446150 h 4796589"/>
                  <a:gd name="connsiteX1377" fmla="*/ 6407638 w 7905681"/>
                  <a:gd name="connsiteY1377" fmla="*/ 3442320 h 4796589"/>
                  <a:gd name="connsiteX1378" fmla="*/ 6405662 w 7905681"/>
                  <a:gd name="connsiteY1378" fmla="*/ 3440406 h 4796589"/>
                  <a:gd name="connsiteX1379" fmla="*/ 6404993 w 7905681"/>
                  <a:gd name="connsiteY1379" fmla="*/ 3439758 h 4796589"/>
                  <a:gd name="connsiteX1380" fmla="*/ 6404381 w 7905681"/>
                  <a:gd name="connsiteY1380" fmla="*/ 3441540 h 4796589"/>
                  <a:gd name="connsiteX1381" fmla="*/ 6406375 w 7905681"/>
                  <a:gd name="connsiteY1381" fmla="*/ 3443482 h 4796589"/>
                  <a:gd name="connsiteX1382" fmla="*/ 6406375 w 7905681"/>
                  <a:gd name="connsiteY1382" fmla="*/ 3447323 h 4796589"/>
                  <a:gd name="connsiteX1383" fmla="*/ 6406375 w 7905681"/>
                  <a:gd name="connsiteY1383" fmla="*/ 3462701 h 4796589"/>
                  <a:gd name="connsiteX1384" fmla="*/ 6410324 w 7905681"/>
                  <a:gd name="connsiteY1384" fmla="*/ 3474237 h 4796589"/>
                  <a:gd name="connsiteX1385" fmla="*/ 6418223 w 7905681"/>
                  <a:gd name="connsiteY1385" fmla="*/ 3478084 h 4796589"/>
                  <a:gd name="connsiteX1386" fmla="*/ 6426122 w 7905681"/>
                  <a:gd name="connsiteY1386" fmla="*/ 3481925 h 4796589"/>
                  <a:gd name="connsiteX1387" fmla="*/ 6430077 w 7905681"/>
                  <a:gd name="connsiteY1387" fmla="*/ 3485773 h 4796589"/>
                  <a:gd name="connsiteX1388" fmla="*/ 6422172 w 7905681"/>
                  <a:gd name="connsiteY1388" fmla="*/ 3493461 h 4796589"/>
                  <a:gd name="connsiteX1389" fmla="*/ 6422172 w 7905681"/>
                  <a:gd name="connsiteY1389" fmla="*/ 3501150 h 4796589"/>
                  <a:gd name="connsiteX1390" fmla="*/ 6422172 w 7905681"/>
                  <a:gd name="connsiteY1390" fmla="*/ 3512686 h 4796589"/>
                  <a:gd name="connsiteX1391" fmla="*/ 6414274 w 7905681"/>
                  <a:gd name="connsiteY1391" fmla="*/ 3516527 h 4796589"/>
                  <a:gd name="connsiteX1392" fmla="*/ 6398477 w 7905681"/>
                  <a:gd name="connsiteY1392" fmla="*/ 3516527 h 4796589"/>
                  <a:gd name="connsiteX1393" fmla="*/ 6394527 w 7905681"/>
                  <a:gd name="connsiteY1393" fmla="*/ 3512686 h 4796589"/>
                  <a:gd name="connsiteX1394" fmla="*/ 6390577 w 7905681"/>
                  <a:gd name="connsiteY1394" fmla="*/ 3520375 h 4796589"/>
                  <a:gd name="connsiteX1395" fmla="*/ 6398477 w 7905681"/>
                  <a:gd name="connsiteY1395" fmla="*/ 3528063 h 4796589"/>
                  <a:gd name="connsiteX1396" fmla="*/ 6414274 w 7905681"/>
                  <a:gd name="connsiteY1396" fmla="*/ 3528063 h 4796589"/>
                  <a:gd name="connsiteX1397" fmla="*/ 6410324 w 7905681"/>
                  <a:gd name="connsiteY1397" fmla="*/ 3539599 h 4796589"/>
                  <a:gd name="connsiteX1398" fmla="*/ 6390577 w 7905681"/>
                  <a:gd name="connsiteY1398" fmla="*/ 3539599 h 4796589"/>
                  <a:gd name="connsiteX1399" fmla="*/ 6382679 w 7905681"/>
                  <a:gd name="connsiteY1399" fmla="*/ 3539599 h 4796589"/>
                  <a:gd name="connsiteX1400" fmla="*/ 6386629 w 7905681"/>
                  <a:gd name="connsiteY1400" fmla="*/ 3551129 h 4796589"/>
                  <a:gd name="connsiteX1401" fmla="*/ 6398477 w 7905681"/>
                  <a:gd name="connsiteY1401" fmla="*/ 3558817 h 4796589"/>
                  <a:gd name="connsiteX1402" fmla="*/ 6406375 w 7905681"/>
                  <a:gd name="connsiteY1402" fmla="*/ 3562665 h 4796589"/>
                  <a:gd name="connsiteX1403" fmla="*/ 6402425 w 7905681"/>
                  <a:gd name="connsiteY1403" fmla="*/ 3570353 h 4796589"/>
                  <a:gd name="connsiteX1404" fmla="*/ 6394527 w 7905681"/>
                  <a:gd name="connsiteY1404" fmla="*/ 3566506 h 4796589"/>
                  <a:gd name="connsiteX1405" fmla="*/ 6382679 w 7905681"/>
                  <a:gd name="connsiteY1405" fmla="*/ 3566506 h 4796589"/>
                  <a:gd name="connsiteX1406" fmla="*/ 6382679 w 7905681"/>
                  <a:gd name="connsiteY1406" fmla="*/ 3578042 h 4796589"/>
                  <a:gd name="connsiteX1407" fmla="*/ 6382679 w 7905681"/>
                  <a:gd name="connsiteY1407" fmla="*/ 3604955 h 4796589"/>
                  <a:gd name="connsiteX1408" fmla="*/ 6382679 w 7905681"/>
                  <a:gd name="connsiteY1408" fmla="*/ 3616491 h 4796589"/>
                  <a:gd name="connsiteX1409" fmla="*/ 6378730 w 7905681"/>
                  <a:gd name="connsiteY1409" fmla="*/ 3620332 h 4796589"/>
                  <a:gd name="connsiteX1410" fmla="*/ 6374780 w 7905681"/>
                  <a:gd name="connsiteY1410" fmla="*/ 3628020 h 4796589"/>
                  <a:gd name="connsiteX1411" fmla="*/ 6374780 w 7905681"/>
                  <a:gd name="connsiteY1411" fmla="*/ 3631868 h 4796589"/>
                  <a:gd name="connsiteX1412" fmla="*/ 6386629 w 7905681"/>
                  <a:gd name="connsiteY1412" fmla="*/ 3635710 h 4796589"/>
                  <a:gd name="connsiteX1413" fmla="*/ 6378730 w 7905681"/>
                  <a:gd name="connsiteY1413" fmla="*/ 3654934 h 4796589"/>
                  <a:gd name="connsiteX1414" fmla="*/ 6370831 w 7905681"/>
                  <a:gd name="connsiteY1414" fmla="*/ 3662622 h 4796589"/>
                  <a:gd name="connsiteX1415" fmla="*/ 6358984 w 7905681"/>
                  <a:gd name="connsiteY1415" fmla="*/ 3666470 h 4796589"/>
                  <a:gd name="connsiteX1416" fmla="*/ 6362932 w 7905681"/>
                  <a:gd name="connsiteY1416" fmla="*/ 3674158 h 4796589"/>
                  <a:gd name="connsiteX1417" fmla="*/ 6366882 w 7905681"/>
                  <a:gd name="connsiteY1417" fmla="*/ 3689536 h 4796589"/>
                  <a:gd name="connsiteX1418" fmla="*/ 6355034 w 7905681"/>
                  <a:gd name="connsiteY1418" fmla="*/ 3689536 h 4796589"/>
                  <a:gd name="connsiteX1419" fmla="*/ 6347135 w 7905681"/>
                  <a:gd name="connsiteY1419" fmla="*/ 3689536 h 4796589"/>
                  <a:gd name="connsiteX1420" fmla="*/ 6347135 w 7905681"/>
                  <a:gd name="connsiteY1420" fmla="*/ 3693384 h 4796589"/>
                  <a:gd name="connsiteX1421" fmla="*/ 6355034 w 7905681"/>
                  <a:gd name="connsiteY1421" fmla="*/ 3704913 h 4796589"/>
                  <a:gd name="connsiteX1422" fmla="*/ 6362932 w 7905681"/>
                  <a:gd name="connsiteY1422" fmla="*/ 3708760 h 4796589"/>
                  <a:gd name="connsiteX1423" fmla="*/ 6366882 w 7905681"/>
                  <a:gd name="connsiteY1423" fmla="*/ 3712608 h 4796589"/>
                  <a:gd name="connsiteX1424" fmla="*/ 6362932 w 7905681"/>
                  <a:gd name="connsiteY1424" fmla="*/ 3727986 h 4796589"/>
                  <a:gd name="connsiteX1425" fmla="*/ 6362438 w 7905681"/>
                  <a:gd name="connsiteY1425" fmla="*/ 3729427 h 4796589"/>
                  <a:gd name="connsiteX1426" fmla="*/ 6359136 w 7905681"/>
                  <a:gd name="connsiteY1426" fmla="*/ 3739069 h 4796589"/>
                  <a:gd name="connsiteX1427" fmla="*/ 6360027 w 7905681"/>
                  <a:gd name="connsiteY1427" fmla="*/ 3739261 h 4796589"/>
                  <a:gd name="connsiteX1428" fmla="*/ 6364691 w 7905681"/>
                  <a:gd name="connsiteY1428" fmla="*/ 3761954 h 4796589"/>
                  <a:gd name="connsiteX1429" fmla="*/ 6369369 w 7905681"/>
                  <a:gd name="connsiteY1429" fmla="*/ 3775569 h 4796589"/>
                  <a:gd name="connsiteX1430" fmla="*/ 6388042 w 7905681"/>
                  <a:gd name="connsiteY1430" fmla="*/ 3784639 h 4796589"/>
                  <a:gd name="connsiteX1431" fmla="*/ 6402050 w 7905681"/>
                  <a:gd name="connsiteY1431" fmla="*/ 3807333 h 4796589"/>
                  <a:gd name="connsiteX1432" fmla="*/ 6425399 w 7905681"/>
                  <a:gd name="connsiteY1432" fmla="*/ 3866325 h 4796589"/>
                  <a:gd name="connsiteX1433" fmla="*/ 6453414 w 7905681"/>
                  <a:gd name="connsiteY1433" fmla="*/ 3911703 h 4796589"/>
                  <a:gd name="connsiteX1434" fmla="*/ 6490771 w 7905681"/>
                  <a:gd name="connsiteY1434" fmla="*/ 3979774 h 4796589"/>
                  <a:gd name="connsiteX1435" fmla="*/ 6509455 w 7905681"/>
                  <a:gd name="connsiteY1435" fmla="*/ 4011538 h 4796589"/>
                  <a:gd name="connsiteX1436" fmla="*/ 6556154 w 7905681"/>
                  <a:gd name="connsiteY1436" fmla="*/ 4079610 h 4796589"/>
                  <a:gd name="connsiteX1437" fmla="*/ 6579505 w 7905681"/>
                  <a:gd name="connsiteY1437" fmla="*/ 4097759 h 4796589"/>
                  <a:gd name="connsiteX1438" fmla="*/ 6593511 w 7905681"/>
                  <a:gd name="connsiteY1438" fmla="*/ 4111373 h 4796589"/>
                  <a:gd name="connsiteX1439" fmla="*/ 6593511 w 7905681"/>
                  <a:gd name="connsiteY1439" fmla="*/ 4124988 h 4796589"/>
                  <a:gd name="connsiteX1440" fmla="*/ 6593511 w 7905681"/>
                  <a:gd name="connsiteY1440" fmla="*/ 4165831 h 4796589"/>
                  <a:gd name="connsiteX1441" fmla="*/ 6579505 w 7905681"/>
                  <a:gd name="connsiteY1441" fmla="*/ 4120452 h 4796589"/>
                  <a:gd name="connsiteX1442" fmla="*/ 6574828 w 7905681"/>
                  <a:gd name="connsiteY1442" fmla="*/ 4165831 h 4796589"/>
                  <a:gd name="connsiteX1443" fmla="*/ 6602843 w 7905681"/>
                  <a:gd name="connsiteY1443" fmla="*/ 4211209 h 4796589"/>
                  <a:gd name="connsiteX1444" fmla="*/ 6635534 w 7905681"/>
                  <a:gd name="connsiteY1444" fmla="*/ 4256587 h 4796589"/>
                  <a:gd name="connsiteX1445" fmla="*/ 6668227 w 7905681"/>
                  <a:gd name="connsiteY1445" fmla="*/ 4315579 h 4796589"/>
                  <a:gd name="connsiteX1446" fmla="*/ 6691565 w 7905681"/>
                  <a:gd name="connsiteY1446" fmla="*/ 4351887 h 4796589"/>
                  <a:gd name="connsiteX1447" fmla="*/ 6719591 w 7905681"/>
                  <a:gd name="connsiteY1447" fmla="*/ 4383651 h 4796589"/>
                  <a:gd name="connsiteX1448" fmla="*/ 6733599 w 7905681"/>
                  <a:gd name="connsiteY1448" fmla="*/ 4424493 h 4796589"/>
                  <a:gd name="connsiteX1449" fmla="*/ 6742941 w 7905681"/>
                  <a:gd name="connsiteY1449" fmla="*/ 4492565 h 4796589"/>
                  <a:gd name="connsiteX1450" fmla="*/ 6742941 w 7905681"/>
                  <a:gd name="connsiteY1450" fmla="*/ 4528864 h 4796589"/>
                  <a:gd name="connsiteX1451" fmla="*/ 6742941 w 7905681"/>
                  <a:gd name="connsiteY1451" fmla="*/ 4569707 h 4796589"/>
                  <a:gd name="connsiteX1452" fmla="*/ 6742941 w 7905681"/>
                  <a:gd name="connsiteY1452" fmla="*/ 4606007 h 4796589"/>
                  <a:gd name="connsiteX1453" fmla="*/ 6728922 w 7905681"/>
                  <a:gd name="connsiteY1453" fmla="*/ 4619620 h 4796589"/>
                  <a:gd name="connsiteX1454" fmla="*/ 6719591 w 7905681"/>
                  <a:gd name="connsiteY1454" fmla="*/ 4637779 h 4796589"/>
                  <a:gd name="connsiteX1455" fmla="*/ 6719591 w 7905681"/>
                  <a:gd name="connsiteY1455" fmla="*/ 4660464 h 4796589"/>
                  <a:gd name="connsiteX1456" fmla="*/ 6724256 w 7905681"/>
                  <a:gd name="connsiteY1456" fmla="*/ 4687692 h 4796589"/>
                  <a:gd name="connsiteX1457" fmla="*/ 6719591 w 7905681"/>
                  <a:gd name="connsiteY1457" fmla="*/ 4719455 h 4796589"/>
                  <a:gd name="connsiteX1458" fmla="*/ 6705584 w 7905681"/>
                  <a:gd name="connsiteY1458" fmla="*/ 4751227 h 4796589"/>
                  <a:gd name="connsiteX1459" fmla="*/ 6691565 w 7905681"/>
                  <a:gd name="connsiteY1459" fmla="*/ 4760298 h 4796589"/>
                  <a:gd name="connsiteX1460" fmla="*/ 6677557 w 7905681"/>
                  <a:gd name="connsiteY1460" fmla="*/ 4764834 h 4796589"/>
                  <a:gd name="connsiteX1461" fmla="*/ 6686899 w 7905681"/>
                  <a:gd name="connsiteY1461" fmla="*/ 4746685 h 4796589"/>
                  <a:gd name="connsiteX1462" fmla="*/ 6696242 w 7905681"/>
                  <a:gd name="connsiteY1462" fmla="*/ 4737614 h 4796589"/>
                  <a:gd name="connsiteX1463" fmla="*/ 6696242 w 7905681"/>
                  <a:gd name="connsiteY1463" fmla="*/ 4714921 h 4796589"/>
                  <a:gd name="connsiteX1464" fmla="*/ 6691565 w 7905681"/>
                  <a:gd name="connsiteY1464" fmla="*/ 4714921 h 4796589"/>
                  <a:gd name="connsiteX1465" fmla="*/ 6663549 w 7905681"/>
                  <a:gd name="connsiteY1465" fmla="*/ 4733070 h 4796589"/>
                  <a:gd name="connsiteX1466" fmla="*/ 6644876 w 7905681"/>
                  <a:gd name="connsiteY1466" fmla="*/ 4737614 h 4796589"/>
                  <a:gd name="connsiteX1467" fmla="*/ 6630870 w 7905681"/>
                  <a:gd name="connsiteY1467" fmla="*/ 4733070 h 4796589"/>
                  <a:gd name="connsiteX1468" fmla="*/ 6616850 w 7905681"/>
                  <a:gd name="connsiteY1468" fmla="*/ 4737614 h 4796589"/>
                  <a:gd name="connsiteX1469" fmla="*/ 6602843 w 7905681"/>
                  <a:gd name="connsiteY1469" fmla="*/ 4746685 h 4796589"/>
                  <a:gd name="connsiteX1470" fmla="*/ 6593511 w 7905681"/>
                  <a:gd name="connsiteY1470" fmla="*/ 4742149 h 4796589"/>
                  <a:gd name="connsiteX1471" fmla="*/ 6574828 w 7905681"/>
                  <a:gd name="connsiteY1471" fmla="*/ 4737614 h 4796589"/>
                  <a:gd name="connsiteX1472" fmla="*/ 6565486 w 7905681"/>
                  <a:gd name="connsiteY1472" fmla="*/ 4723999 h 4796589"/>
                  <a:gd name="connsiteX1473" fmla="*/ 6570162 w 7905681"/>
                  <a:gd name="connsiteY1473" fmla="*/ 4714921 h 4796589"/>
                  <a:gd name="connsiteX1474" fmla="*/ 6574828 w 7905681"/>
                  <a:gd name="connsiteY1474" fmla="*/ 4714921 h 4796589"/>
                  <a:gd name="connsiteX1475" fmla="*/ 6607519 w 7905681"/>
                  <a:gd name="connsiteY1475" fmla="*/ 4719455 h 4796589"/>
                  <a:gd name="connsiteX1476" fmla="*/ 6616850 w 7905681"/>
                  <a:gd name="connsiteY1476" fmla="*/ 4714921 h 4796589"/>
                  <a:gd name="connsiteX1477" fmla="*/ 6612185 w 7905681"/>
                  <a:gd name="connsiteY1477" fmla="*/ 4710385 h 4796589"/>
                  <a:gd name="connsiteX1478" fmla="*/ 6598177 w 7905681"/>
                  <a:gd name="connsiteY1478" fmla="*/ 4701306 h 4796589"/>
                  <a:gd name="connsiteX1479" fmla="*/ 6579505 w 7905681"/>
                  <a:gd name="connsiteY1479" fmla="*/ 4705841 h 4796589"/>
                  <a:gd name="connsiteX1480" fmla="*/ 6565486 w 7905681"/>
                  <a:gd name="connsiteY1480" fmla="*/ 4692227 h 4796589"/>
                  <a:gd name="connsiteX1481" fmla="*/ 6551478 w 7905681"/>
                  <a:gd name="connsiteY1481" fmla="*/ 4669542 h 4796589"/>
                  <a:gd name="connsiteX1482" fmla="*/ 6532805 w 7905681"/>
                  <a:gd name="connsiteY1482" fmla="*/ 4651393 h 4796589"/>
                  <a:gd name="connsiteX1483" fmla="*/ 6528129 w 7905681"/>
                  <a:gd name="connsiteY1483" fmla="*/ 4637779 h 4796589"/>
                  <a:gd name="connsiteX1484" fmla="*/ 6514121 w 7905681"/>
                  <a:gd name="connsiteY1484" fmla="*/ 4619620 h 4796589"/>
                  <a:gd name="connsiteX1485" fmla="*/ 6490771 w 7905681"/>
                  <a:gd name="connsiteY1485" fmla="*/ 4615085 h 4796589"/>
                  <a:gd name="connsiteX1486" fmla="*/ 6472098 w 7905681"/>
                  <a:gd name="connsiteY1486" fmla="*/ 4606007 h 4796589"/>
                  <a:gd name="connsiteX1487" fmla="*/ 6453414 w 7905681"/>
                  <a:gd name="connsiteY1487" fmla="*/ 4601471 h 4796589"/>
                  <a:gd name="connsiteX1488" fmla="*/ 6434741 w 7905681"/>
                  <a:gd name="connsiteY1488" fmla="*/ 4551558 h 4796589"/>
                  <a:gd name="connsiteX1489" fmla="*/ 6425399 w 7905681"/>
                  <a:gd name="connsiteY1489" fmla="*/ 4533399 h 4796589"/>
                  <a:gd name="connsiteX1490" fmla="*/ 6411391 w 7905681"/>
                  <a:gd name="connsiteY1490" fmla="*/ 4519785 h 4796589"/>
                  <a:gd name="connsiteX1491" fmla="*/ 6406726 w 7905681"/>
                  <a:gd name="connsiteY1491" fmla="*/ 4510714 h 4796589"/>
                  <a:gd name="connsiteX1492" fmla="*/ 6392718 w 7905681"/>
                  <a:gd name="connsiteY1492" fmla="*/ 4497101 h 4796589"/>
                  <a:gd name="connsiteX1493" fmla="*/ 6378711 w 7905681"/>
                  <a:gd name="connsiteY1493" fmla="*/ 4488021 h 4796589"/>
                  <a:gd name="connsiteX1494" fmla="*/ 6383376 w 7905681"/>
                  <a:gd name="connsiteY1494" fmla="*/ 4469872 h 4796589"/>
                  <a:gd name="connsiteX1495" fmla="*/ 6388042 w 7905681"/>
                  <a:gd name="connsiteY1495" fmla="*/ 4460793 h 4796589"/>
                  <a:gd name="connsiteX1496" fmla="*/ 6374034 w 7905681"/>
                  <a:gd name="connsiteY1496" fmla="*/ 4433564 h 4796589"/>
                  <a:gd name="connsiteX1497" fmla="*/ 6360027 w 7905681"/>
                  <a:gd name="connsiteY1497" fmla="*/ 4438108 h 4796589"/>
                  <a:gd name="connsiteX1498" fmla="*/ 6360027 w 7905681"/>
                  <a:gd name="connsiteY1498" fmla="*/ 4447178 h 4796589"/>
                  <a:gd name="connsiteX1499" fmla="*/ 6360027 w 7905681"/>
                  <a:gd name="connsiteY1499" fmla="*/ 4469872 h 4796589"/>
                  <a:gd name="connsiteX1500" fmla="*/ 6350685 w 7905681"/>
                  <a:gd name="connsiteY1500" fmla="*/ 4469872 h 4796589"/>
                  <a:gd name="connsiteX1501" fmla="*/ 6341353 w 7905681"/>
                  <a:gd name="connsiteY1501" fmla="*/ 4460793 h 4796589"/>
                  <a:gd name="connsiteX1502" fmla="*/ 6327334 w 7905681"/>
                  <a:gd name="connsiteY1502" fmla="*/ 4447178 h 4796589"/>
                  <a:gd name="connsiteX1503" fmla="*/ 6303996 w 7905681"/>
                  <a:gd name="connsiteY1503" fmla="*/ 4410880 h 4796589"/>
                  <a:gd name="connsiteX1504" fmla="*/ 6289989 w 7905681"/>
                  <a:gd name="connsiteY1504" fmla="*/ 4397265 h 4796589"/>
                  <a:gd name="connsiteX1505" fmla="*/ 6285312 w 7905681"/>
                  <a:gd name="connsiteY1505" fmla="*/ 4392729 h 4796589"/>
                  <a:gd name="connsiteX1506" fmla="*/ 6289989 w 7905681"/>
                  <a:gd name="connsiteY1506" fmla="*/ 4383651 h 4796589"/>
                  <a:gd name="connsiteX1507" fmla="*/ 6280647 w 7905681"/>
                  <a:gd name="connsiteY1507" fmla="*/ 4365501 h 4796589"/>
                  <a:gd name="connsiteX1508" fmla="*/ 6266639 w 7905681"/>
                  <a:gd name="connsiteY1508" fmla="*/ 4360957 h 4796589"/>
                  <a:gd name="connsiteX1509" fmla="*/ 6280647 w 7905681"/>
                  <a:gd name="connsiteY1509" fmla="*/ 4333738 h 4796589"/>
                  <a:gd name="connsiteX1510" fmla="*/ 6289989 w 7905681"/>
                  <a:gd name="connsiteY1510" fmla="*/ 4320123 h 4796589"/>
                  <a:gd name="connsiteX1511" fmla="*/ 6294654 w 7905681"/>
                  <a:gd name="connsiteY1511" fmla="*/ 4306509 h 4796589"/>
                  <a:gd name="connsiteX1512" fmla="*/ 6299320 w 7905681"/>
                  <a:gd name="connsiteY1512" fmla="*/ 4292895 h 4796589"/>
                  <a:gd name="connsiteX1513" fmla="*/ 6289989 w 7905681"/>
                  <a:gd name="connsiteY1513" fmla="*/ 4279281 h 4796589"/>
                  <a:gd name="connsiteX1514" fmla="*/ 6285312 w 7905681"/>
                  <a:gd name="connsiteY1514" fmla="*/ 4297430 h 4796589"/>
                  <a:gd name="connsiteX1515" fmla="*/ 6275970 w 7905681"/>
                  <a:gd name="connsiteY1515" fmla="*/ 4292895 h 4796589"/>
                  <a:gd name="connsiteX1516" fmla="*/ 6275970 w 7905681"/>
                  <a:gd name="connsiteY1516" fmla="*/ 4283815 h 4796589"/>
                  <a:gd name="connsiteX1517" fmla="*/ 6261962 w 7905681"/>
                  <a:gd name="connsiteY1517" fmla="*/ 4265666 h 4796589"/>
                  <a:gd name="connsiteX1518" fmla="*/ 6257297 w 7905681"/>
                  <a:gd name="connsiteY1518" fmla="*/ 4265666 h 4796589"/>
                  <a:gd name="connsiteX1519" fmla="*/ 6257297 w 7905681"/>
                  <a:gd name="connsiteY1519" fmla="*/ 4270201 h 4796589"/>
                  <a:gd name="connsiteX1520" fmla="*/ 6261962 w 7905681"/>
                  <a:gd name="connsiteY1520" fmla="*/ 4279281 h 4796589"/>
                  <a:gd name="connsiteX1521" fmla="*/ 6266639 w 7905681"/>
                  <a:gd name="connsiteY1521" fmla="*/ 4292895 h 4796589"/>
                  <a:gd name="connsiteX1522" fmla="*/ 6266639 w 7905681"/>
                  <a:gd name="connsiteY1522" fmla="*/ 4306509 h 4796589"/>
                  <a:gd name="connsiteX1523" fmla="*/ 6266639 w 7905681"/>
                  <a:gd name="connsiteY1523" fmla="*/ 4311044 h 4796589"/>
                  <a:gd name="connsiteX1524" fmla="*/ 6257297 w 7905681"/>
                  <a:gd name="connsiteY1524" fmla="*/ 4320123 h 4796589"/>
                  <a:gd name="connsiteX1525" fmla="*/ 6252631 w 7905681"/>
                  <a:gd name="connsiteY1525" fmla="*/ 4315579 h 4796589"/>
                  <a:gd name="connsiteX1526" fmla="*/ 6243290 w 7905681"/>
                  <a:gd name="connsiteY1526" fmla="*/ 4306509 h 4796589"/>
                  <a:gd name="connsiteX1527" fmla="*/ 6229282 w 7905681"/>
                  <a:gd name="connsiteY1527" fmla="*/ 4283815 h 4796589"/>
                  <a:gd name="connsiteX1528" fmla="*/ 6224605 w 7905681"/>
                  <a:gd name="connsiteY1528" fmla="*/ 4274737 h 4796589"/>
                  <a:gd name="connsiteX1529" fmla="*/ 6224605 w 7905681"/>
                  <a:gd name="connsiteY1529" fmla="*/ 4256587 h 4796589"/>
                  <a:gd name="connsiteX1530" fmla="*/ 6224605 w 7905681"/>
                  <a:gd name="connsiteY1530" fmla="*/ 4229358 h 4796589"/>
                  <a:gd name="connsiteX1531" fmla="*/ 6233948 w 7905681"/>
                  <a:gd name="connsiteY1531" fmla="*/ 4211209 h 4796589"/>
                  <a:gd name="connsiteX1532" fmla="*/ 6238612 w 7905681"/>
                  <a:gd name="connsiteY1532" fmla="*/ 4174901 h 4796589"/>
                  <a:gd name="connsiteX1533" fmla="*/ 6238612 w 7905681"/>
                  <a:gd name="connsiteY1533" fmla="*/ 4152216 h 4796589"/>
                  <a:gd name="connsiteX1534" fmla="*/ 6233948 w 7905681"/>
                  <a:gd name="connsiteY1534" fmla="*/ 4120452 h 4796589"/>
                  <a:gd name="connsiteX1535" fmla="*/ 6224605 w 7905681"/>
                  <a:gd name="connsiteY1535" fmla="*/ 4088680 h 4796589"/>
                  <a:gd name="connsiteX1536" fmla="*/ 6210597 w 7905681"/>
                  <a:gd name="connsiteY1536" fmla="*/ 4079610 h 4796589"/>
                  <a:gd name="connsiteX1537" fmla="*/ 6196589 w 7905681"/>
                  <a:gd name="connsiteY1537" fmla="*/ 4056916 h 4796589"/>
                  <a:gd name="connsiteX1538" fmla="*/ 6168575 w 7905681"/>
                  <a:gd name="connsiteY1538" fmla="*/ 4052382 h 4796589"/>
                  <a:gd name="connsiteX1539" fmla="*/ 6154568 w 7905681"/>
                  <a:gd name="connsiteY1539" fmla="*/ 4052382 h 4796589"/>
                  <a:gd name="connsiteX1540" fmla="*/ 6145226 w 7905681"/>
                  <a:gd name="connsiteY1540" fmla="*/ 4034231 h 4796589"/>
                  <a:gd name="connsiteX1541" fmla="*/ 6131217 w 7905681"/>
                  <a:gd name="connsiteY1541" fmla="*/ 4029687 h 4796589"/>
                  <a:gd name="connsiteX1542" fmla="*/ 6112534 w 7905681"/>
                  <a:gd name="connsiteY1542" fmla="*/ 4007003 h 4796589"/>
                  <a:gd name="connsiteX1543" fmla="*/ 6093860 w 7905681"/>
                  <a:gd name="connsiteY1543" fmla="*/ 4002459 h 4796589"/>
                  <a:gd name="connsiteX1544" fmla="*/ 6089196 w 7905681"/>
                  <a:gd name="connsiteY1544" fmla="*/ 3979774 h 4796589"/>
                  <a:gd name="connsiteX1545" fmla="*/ 6079854 w 7905681"/>
                  <a:gd name="connsiteY1545" fmla="*/ 3970695 h 4796589"/>
                  <a:gd name="connsiteX1546" fmla="*/ 6051838 w 7905681"/>
                  <a:gd name="connsiteY1546" fmla="*/ 3948010 h 4796589"/>
                  <a:gd name="connsiteX1547" fmla="*/ 6028489 w 7905681"/>
                  <a:gd name="connsiteY1547" fmla="*/ 3929853 h 4796589"/>
                  <a:gd name="connsiteX1548" fmla="*/ 6009804 w 7905681"/>
                  <a:gd name="connsiteY1548" fmla="*/ 3920783 h 4796589"/>
                  <a:gd name="connsiteX1549" fmla="*/ 5991131 w 7905681"/>
                  <a:gd name="connsiteY1549" fmla="*/ 3907168 h 4796589"/>
                  <a:gd name="connsiteX1550" fmla="*/ 5977123 w 7905681"/>
                  <a:gd name="connsiteY1550" fmla="*/ 3902632 h 4796589"/>
                  <a:gd name="connsiteX1551" fmla="*/ 5953774 w 7905681"/>
                  <a:gd name="connsiteY1551" fmla="*/ 3902632 h 4796589"/>
                  <a:gd name="connsiteX1552" fmla="*/ 5930424 w 7905681"/>
                  <a:gd name="connsiteY1552" fmla="*/ 3907168 h 4796589"/>
                  <a:gd name="connsiteX1553" fmla="*/ 5925758 w 7905681"/>
                  <a:gd name="connsiteY1553" fmla="*/ 3920783 h 4796589"/>
                  <a:gd name="connsiteX1554" fmla="*/ 5930424 w 7905681"/>
                  <a:gd name="connsiteY1554" fmla="*/ 3934396 h 4796589"/>
                  <a:gd name="connsiteX1555" fmla="*/ 5925758 w 7905681"/>
                  <a:gd name="connsiteY1555" fmla="*/ 3943466 h 4796589"/>
                  <a:gd name="connsiteX1556" fmla="*/ 5916417 w 7905681"/>
                  <a:gd name="connsiteY1556" fmla="*/ 3943466 h 4796589"/>
                  <a:gd name="connsiteX1557" fmla="*/ 5907075 w 7905681"/>
                  <a:gd name="connsiteY1557" fmla="*/ 3934396 h 4796589"/>
                  <a:gd name="connsiteX1558" fmla="*/ 5883725 w 7905681"/>
                  <a:gd name="connsiteY1558" fmla="*/ 3952546 h 4796589"/>
                  <a:gd name="connsiteX1559" fmla="*/ 5855710 w 7905681"/>
                  <a:gd name="connsiteY1559" fmla="*/ 3975240 h 4796589"/>
                  <a:gd name="connsiteX1560" fmla="*/ 5823018 w 7905681"/>
                  <a:gd name="connsiteY1560" fmla="*/ 3984310 h 4796589"/>
                  <a:gd name="connsiteX1561" fmla="*/ 5771654 w 7905681"/>
                  <a:gd name="connsiteY1561" fmla="*/ 3997923 h 4796589"/>
                  <a:gd name="connsiteX1562" fmla="*/ 5771654 w 7905681"/>
                  <a:gd name="connsiteY1562" fmla="*/ 3970695 h 4796589"/>
                  <a:gd name="connsiteX1563" fmla="*/ 5757646 w 7905681"/>
                  <a:gd name="connsiteY1563" fmla="*/ 3957081 h 4796589"/>
                  <a:gd name="connsiteX1564" fmla="*/ 5743638 w 7905681"/>
                  <a:gd name="connsiteY1564" fmla="*/ 3952546 h 4796589"/>
                  <a:gd name="connsiteX1565" fmla="*/ 5720289 w 7905681"/>
                  <a:gd name="connsiteY1565" fmla="*/ 3938932 h 4796589"/>
                  <a:gd name="connsiteX1566" fmla="*/ 5738973 w 7905681"/>
                  <a:gd name="connsiteY1566" fmla="*/ 3929853 h 4796589"/>
                  <a:gd name="connsiteX1567" fmla="*/ 5743638 w 7905681"/>
                  <a:gd name="connsiteY1567" fmla="*/ 3925317 h 4796589"/>
                  <a:gd name="connsiteX1568" fmla="*/ 5710946 w 7905681"/>
                  <a:gd name="connsiteY1568" fmla="*/ 3920783 h 4796589"/>
                  <a:gd name="connsiteX1569" fmla="*/ 5710946 w 7905681"/>
                  <a:gd name="connsiteY1569" fmla="*/ 3907168 h 4796589"/>
                  <a:gd name="connsiteX1570" fmla="*/ 5720289 w 7905681"/>
                  <a:gd name="connsiteY1570" fmla="*/ 3907168 h 4796589"/>
                  <a:gd name="connsiteX1571" fmla="*/ 5724965 w 7905681"/>
                  <a:gd name="connsiteY1571" fmla="*/ 3898089 h 4796589"/>
                  <a:gd name="connsiteX1572" fmla="*/ 5724965 w 7905681"/>
                  <a:gd name="connsiteY1572" fmla="*/ 3889019 h 4796589"/>
                  <a:gd name="connsiteX1573" fmla="*/ 5720289 w 7905681"/>
                  <a:gd name="connsiteY1573" fmla="*/ 3889019 h 4796589"/>
                  <a:gd name="connsiteX1574" fmla="*/ 5710946 w 7905681"/>
                  <a:gd name="connsiteY1574" fmla="*/ 3893553 h 4796589"/>
                  <a:gd name="connsiteX1575" fmla="*/ 5710946 w 7905681"/>
                  <a:gd name="connsiteY1575" fmla="*/ 3898089 h 4796589"/>
                  <a:gd name="connsiteX1576" fmla="*/ 5706281 w 7905681"/>
                  <a:gd name="connsiteY1576" fmla="*/ 3902632 h 4796589"/>
                  <a:gd name="connsiteX1577" fmla="*/ 5696938 w 7905681"/>
                  <a:gd name="connsiteY1577" fmla="*/ 3893553 h 4796589"/>
                  <a:gd name="connsiteX1578" fmla="*/ 5673600 w 7905681"/>
                  <a:gd name="connsiteY1578" fmla="*/ 3893553 h 4796589"/>
                  <a:gd name="connsiteX1579" fmla="*/ 5682932 w 7905681"/>
                  <a:gd name="connsiteY1579" fmla="*/ 3907168 h 4796589"/>
                  <a:gd name="connsiteX1580" fmla="*/ 5687608 w 7905681"/>
                  <a:gd name="connsiteY1580" fmla="*/ 3907168 h 4796589"/>
                  <a:gd name="connsiteX1581" fmla="*/ 5692274 w 7905681"/>
                  <a:gd name="connsiteY1581" fmla="*/ 3925317 h 4796589"/>
                  <a:gd name="connsiteX1582" fmla="*/ 5687608 w 7905681"/>
                  <a:gd name="connsiteY1582" fmla="*/ 3925317 h 4796589"/>
                  <a:gd name="connsiteX1583" fmla="*/ 5668924 w 7905681"/>
                  <a:gd name="connsiteY1583" fmla="*/ 3916238 h 4796589"/>
                  <a:gd name="connsiteX1584" fmla="*/ 5650251 w 7905681"/>
                  <a:gd name="connsiteY1584" fmla="*/ 3902632 h 4796589"/>
                  <a:gd name="connsiteX1585" fmla="*/ 5631567 w 7905681"/>
                  <a:gd name="connsiteY1585" fmla="*/ 3898089 h 4796589"/>
                  <a:gd name="connsiteX1586" fmla="*/ 5589544 w 7905681"/>
                  <a:gd name="connsiteY1586" fmla="*/ 3898089 h 4796589"/>
                  <a:gd name="connsiteX1587" fmla="*/ 5575537 w 7905681"/>
                  <a:gd name="connsiteY1587" fmla="*/ 3889019 h 4796589"/>
                  <a:gd name="connsiteX1588" fmla="*/ 5566195 w 7905681"/>
                  <a:gd name="connsiteY1588" fmla="*/ 3879939 h 4796589"/>
                  <a:gd name="connsiteX1589" fmla="*/ 5552187 w 7905681"/>
                  <a:gd name="connsiteY1589" fmla="*/ 3879939 h 4796589"/>
                  <a:gd name="connsiteX1590" fmla="*/ 5505487 w 7905681"/>
                  <a:gd name="connsiteY1590" fmla="*/ 3889019 h 4796589"/>
                  <a:gd name="connsiteX1591" fmla="*/ 5472807 w 7905681"/>
                  <a:gd name="connsiteY1591" fmla="*/ 3889019 h 4796589"/>
                  <a:gd name="connsiteX1592" fmla="*/ 5449458 w 7905681"/>
                  <a:gd name="connsiteY1592" fmla="*/ 3902632 h 4796589"/>
                  <a:gd name="connsiteX1593" fmla="*/ 5435450 w 7905681"/>
                  <a:gd name="connsiteY1593" fmla="*/ 3907168 h 4796589"/>
                  <a:gd name="connsiteX1594" fmla="*/ 5430848 w 7905681"/>
                  <a:gd name="connsiteY1594" fmla="*/ 3899345 h 4796589"/>
                  <a:gd name="connsiteX1595" fmla="*/ 5435445 w 7905681"/>
                  <a:gd name="connsiteY1595" fmla="*/ 3907163 h 4796589"/>
                  <a:gd name="connsiteX1596" fmla="*/ 5430778 w 7905681"/>
                  <a:gd name="connsiteY1596" fmla="*/ 3911700 h 4796589"/>
                  <a:gd name="connsiteX1597" fmla="*/ 5412097 w 7905681"/>
                  <a:gd name="connsiteY1597" fmla="*/ 3916238 h 4796589"/>
                  <a:gd name="connsiteX1598" fmla="*/ 5407429 w 7905681"/>
                  <a:gd name="connsiteY1598" fmla="*/ 3916238 h 4796589"/>
                  <a:gd name="connsiteX1599" fmla="*/ 5398089 w 7905681"/>
                  <a:gd name="connsiteY1599" fmla="*/ 3925314 h 4796589"/>
                  <a:gd name="connsiteX1600" fmla="*/ 5374740 w 7905681"/>
                  <a:gd name="connsiteY1600" fmla="*/ 3929851 h 4796589"/>
                  <a:gd name="connsiteX1601" fmla="*/ 5356064 w 7905681"/>
                  <a:gd name="connsiteY1601" fmla="*/ 3934388 h 4796589"/>
                  <a:gd name="connsiteX1602" fmla="*/ 5346724 w 7905681"/>
                  <a:gd name="connsiteY1602" fmla="*/ 3938933 h 4796589"/>
                  <a:gd name="connsiteX1603" fmla="*/ 5356064 w 7905681"/>
                  <a:gd name="connsiteY1603" fmla="*/ 3929851 h 4796589"/>
                  <a:gd name="connsiteX1604" fmla="*/ 5356064 w 7905681"/>
                  <a:gd name="connsiteY1604" fmla="*/ 3925314 h 4796589"/>
                  <a:gd name="connsiteX1605" fmla="*/ 5356064 w 7905681"/>
                  <a:gd name="connsiteY1605" fmla="*/ 3916238 h 4796589"/>
                  <a:gd name="connsiteX1606" fmla="*/ 5346724 w 7905681"/>
                  <a:gd name="connsiteY1606" fmla="*/ 3907163 h 4796589"/>
                  <a:gd name="connsiteX1607" fmla="*/ 5337383 w 7905681"/>
                  <a:gd name="connsiteY1607" fmla="*/ 3902626 h 4796589"/>
                  <a:gd name="connsiteX1608" fmla="*/ 5332716 w 7905681"/>
                  <a:gd name="connsiteY1608" fmla="*/ 3898088 h 4796589"/>
                  <a:gd name="connsiteX1609" fmla="*/ 5328048 w 7905681"/>
                  <a:gd name="connsiteY1609" fmla="*/ 3889013 h 4796589"/>
                  <a:gd name="connsiteX1610" fmla="*/ 5332716 w 7905681"/>
                  <a:gd name="connsiteY1610" fmla="*/ 3879939 h 4796589"/>
                  <a:gd name="connsiteX1611" fmla="*/ 5332716 w 7905681"/>
                  <a:gd name="connsiteY1611" fmla="*/ 3866325 h 4796589"/>
                  <a:gd name="connsiteX1612" fmla="*/ 5328048 w 7905681"/>
                  <a:gd name="connsiteY1612" fmla="*/ 3857243 h 4796589"/>
                  <a:gd name="connsiteX1613" fmla="*/ 5314035 w 7905681"/>
                  <a:gd name="connsiteY1613" fmla="*/ 3861781 h 4796589"/>
                  <a:gd name="connsiteX1614" fmla="*/ 5304700 w 7905681"/>
                  <a:gd name="connsiteY1614" fmla="*/ 3870864 h 4796589"/>
                  <a:gd name="connsiteX1615" fmla="*/ 5300027 w 7905681"/>
                  <a:gd name="connsiteY1615" fmla="*/ 3889013 h 4796589"/>
                  <a:gd name="connsiteX1616" fmla="*/ 5304700 w 7905681"/>
                  <a:gd name="connsiteY1616" fmla="*/ 3907163 h 4796589"/>
                  <a:gd name="connsiteX1617" fmla="*/ 5300027 w 7905681"/>
                  <a:gd name="connsiteY1617" fmla="*/ 3920775 h 4796589"/>
                  <a:gd name="connsiteX1618" fmla="*/ 5281351 w 7905681"/>
                  <a:gd name="connsiteY1618" fmla="*/ 3916238 h 4796589"/>
                  <a:gd name="connsiteX1619" fmla="*/ 5267343 w 7905681"/>
                  <a:gd name="connsiteY1619" fmla="*/ 3911700 h 4796589"/>
                  <a:gd name="connsiteX1620" fmla="*/ 5258002 w 7905681"/>
                  <a:gd name="connsiteY1620" fmla="*/ 3911700 h 4796589"/>
                  <a:gd name="connsiteX1621" fmla="*/ 5239306 w 7905681"/>
                  <a:gd name="connsiteY1621" fmla="*/ 3787543 h 4796589"/>
                  <a:gd name="connsiteX1622" fmla="*/ 5239305 w 7905681"/>
                  <a:gd name="connsiteY1622" fmla="*/ 3787543 h 4796589"/>
                  <a:gd name="connsiteX1623" fmla="*/ 5258002 w 7905681"/>
                  <a:gd name="connsiteY1623" fmla="*/ 3911701 h 4796589"/>
                  <a:gd name="connsiteX1624" fmla="*/ 5253330 w 7905681"/>
                  <a:gd name="connsiteY1624" fmla="*/ 3916238 h 4796589"/>
                  <a:gd name="connsiteX1625" fmla="*/ 5243990 w 7905681"/>
                  <a:gd name="connsiteY1625" fmla="*/ 3925312 h 4796589"/>
                  <a:gd name="connsiteX1626" fmla="*/ 5225312 w 7905681"/>
                  <a:gd name="connsiteY1626" fmla="*/ 3916238 h 4796589"/>
                  <a:gd name="connsiteX1627" fmla="*/ 5215972 w 7905681"/>
                  <a:gd name="connsiteY1627" fmla="*/ 3916238 h 4796589"/>
                  <a:gd name="connsiteX1628" fmla="*/ 5201965 w 7905681"/>
                  <a:gd name="connsiteY1628" fmla="*/ 3916238 h 4796589"/>
                  <a:gd name="connsiteX1629" fmla="*/ 5192626 w 7905681"/>
                  <a:gd name="connsiteY1629" fmla="*/ 3916238 h 4796589"/>
                  <a:gd name="connsiteX1630" fmla="*/ 5173947 w 7905681"/>
                  <a:gd name="connsiteY1630" fmla="*/ 3916238 h 4796589"/>
                  <a:gd name="connsiteX1631" fmla="*/ 5150597 w 7905681"/>
                  <a:gd name="connsiteY1631" fmla="*/ 3925312 h 4796589"/>
                  <a:gd name="connsiteX1632" fmla="*/ 5131918 w 7905681"/>
                  <a:gd name="connsiteY1632" fmla="*/ 3929849 h 4796589"/>
                  <a:gd name="connsiteX1633" fmla="*/ 5117910 w 7905681"/>
                  <a:gd name="connsiteY1633" fmla="*/ 3929849 h 4796589"/>
                  <a:gd name="connsiteX1634" fmla="*/ 5099231 w 7905681"/>
                  <a:gd name="connsiteY1634" fmla="*/ 3929849 h 4796589"/>
                  <a:gd name="connsiteX1635" fmla="*/ 5099231 w 7905681"/>
                  <a:gd name="connsiteY1635" fmla="*/ 3948005 h 4796589"/>
                  <a:gd name="connsiteX1636" fmla="*/ 5085225 w 7905681"/>
                  <a:gd name="connsiteY1636" fmla="*/ 3957079 h 4796589"/>
                  <a:gd name="connsiteX1637" fmla="*/ 5075885 w 7905681"/>
                  <a:gd name="connsiteY1637" fmla="*/ 3961616 h 4796589"/>
                  <a:gd name="connsiteX1638" fmla="*/ 5052535 w 7905681"/>
                  <a:gd name="connsiteY1638" fmla="*/ 3975234 h 4796589"/>
                  <a:gd name="connsiteX1639" fmla="*/ 5047869 w 7905681"/>
                  <a:gd name="connsiteY1639" fmla="*/ 3975234 h 4796589"/>
                  <a:gd name="connsiteX1640" fmla="*/ 5047869 w 7905681"/>
                  <a:gd name="connsiteY1640" fmla="*/ 3975235 h 4796589"/>
                  <a:gd name="connsiteX1641" fmla="*/ 5047869 w 7905681"/>
                  <a:gd name="connsiteY1641" fmla="*/ 3984312 h 4796589"/>
                  <a:gd name="connsiteX1642" fmla="*/ 5033861 w 7905681"/>
                  <a:gd name="connsiteY1642" fmla="*/ 3993390 h 4796589"/>
                  <a:gd name="connsiteX1643" fmla="*/ 5019852 w 7905681"/>
                  <a:gd name="connsiteY1643" fmla="*/ 3997926 h 4796589"/>
                  <a:gd name="connsiteX1644" fmla="*/ 5005842 w 7905681"/>
                  <a:gd name="connsiteY1644" fmla="*/ 4007003 h 4796589"/>
                  <a:gd name="connsiteX1645" fmla="*/ 5005842 w 7905681"/>
                  <a:gd name="connsiteY1645" fmla="*/ 4011539 h 4796589"/>
                  <a:gd name="connsiteX1646" fmla="*/ 5019852 w 7905681"/>
                  <a:gd name="connsiteY1646" fmla="*/ 4011539 h 4796589"/>
                  <a:gd name="connsiteX1647" fmla="*/ 5033861 w 7905681"/>
                  <a:gd name="connsiteY1647" fmla="*/ 4007003 h 4796589"/>
                  <a:gd name="connsiteX1648" fmla="*/ 5080554 w 7905681"/>
                  <a:gd name="connsiteY1648" fmla="*/ 3993390 h 4796589"/>
                  <a:gd name="connsiteX1649" fmla="*/ 5085228 w 7905681"/>
                  <a:gd name="connsiteY1649" fmla="*/ 3993390 h 4796589"/>
                  <a:gd name="connsiteX1650" fmla="*/ 5099237 w 7905681"/>
                  <a:gd name="connsiteY1650" fmla="*/ 4007003 h 4796589"/>
                  <a:gd name="connsiteX1651" fmla="*/ 5113245 w 7905681"/>
                  <a:gd name="connsiteY1651" fmla="*/ 4029695 h 4796589"/>
                  <a:gd name="connsiteX1652" fmla="*/ 5103904 w 7905681"/>
                  <a:gd name="connsiteY1652" fmla="*/ 4038767 h 4796589"/>
                  <a:gd name="connsiteX1653" fmla="*/ 5080554 w 7905681"/>
                  <a:gd name="connsiteY1653" fmla="*/ 4038767 h 4796589"/>
                  <a:gd name="connsiteX1654" fmla="*/ 5075887 w 7905681"/>
                  <a:gd name="connsiteY1654" fmla="*/ 4047845 h 4796589"/>
                  <a:gd name="connsiteX1655" fmla="*/ 5052537 w 7905681"/>
                  <a:gd name="connsiteY1655" fmla="*/ 4047845 h 4796589"/>
                  <a:gd name="connsiteX1656" fmla="*/ 5043202 w 7905681"/>
                  <a:gd name="connsiteY1656" fmla="*/ 4056923 h 4796589"/>
                  <a:gd name="connsiteX1657" fmla="*/ 5029194 w 7905681"/>
                  <a:gd name="connsiteY1657" fmla="*/ 4056923 h 4796589"/>
                  <a:gd name="connsiteX1658" fmla="*/ 5038528 w 7905681"/>
                  <a:gd name="connsiteY1658" fmla="*/ 4065995 h 4796589"/>
                  <a:gd name="connsiteX1659" fmla="*/ 5052537 w 7905681"/>
                  <a:gd name="connsiteY1659" fmla="*/ 4075073 h 4796589"/>
                  <a:gd name="connsiteX1660" fmla="*/ 5066545 w 7905681"/>
                  <a:gd name="connsiteY1660" fmla="*/ 4079608 h 4796589"/>
                  <a:gd name="connsiteX1661" fmla="*/ 5075887 w 7905681"/>
                  <a:gd name="connsiteY1661" fmla="*/ 4088686 h 4796589"/>
                  <a:gd name="connsiteX1662" fmla="*/ 5099237 w 7905681"/>
                  <a:gd name="connsiteY1662" fmla="*/ 4106835 h 4796589"/>
                  <a:gd name="connsiteX1663" fmla="*/ 5103904 w 7905681"/>
                  <a:gd name="connsiteY1663" fmla="*/ 4106835 h 4796589"/>
                  <a:gd name="connsiteX1664" fmla="*/ 5127255 w 7905681"/>
                  <a:gd name="connsiteY1664" fmla="*/ 4120450 h 4796589"/>
                  <a:gd name="connsiteX1665" fmla="*/ 5136589 w 7905681"/>
                  <a:gd name="connsiteY1665" fmla="*/ 4124992 h 4796589"/>
                  <a:gd name="connsiteX1666" fmla="*/ 5145931 w 7905681"/>
                  <a:gd name="connsiteY1666" fmla="*/ 4124992 h 4796589"/>
                  <a:gd name="connsiteX1667" fmla="*/ 5150598 w 7905681"/>
                  <a:gd name="connsiteY1667" fmla="*/ 4124992 h 4796589"/>
                  <a:gd name="connsiteX1668" fmla="*/ 5164607 w 7905681"/>
                  <a:gd name="connsiteY1668" fmla="*/ 4134063 h 4796589"/>
                  <a:gd name="connsiteX1669" fmla="*/ 5173948 w 7905681"/>
                  <a:gd name="connsiteY1669" fmla="*/ 4134063 h 4796589"/>
                  <a:gd name="connsiteX1670" fmla="*/ 5178622 w 7905681"/>
                  <a:gd name="connsiteY1670" fmla="*/ 4152218 h 4796589"/>
                  <a:gd name="connsiteX1671" fmla="*/ 5173948 w 7905681"/>
                  <a:gd name="connsiteY1671" fmla="*/ 4156754 h 4796589"/>
                  <a:gd name="connsiteX1672" fmla="*/ 5159939 w 7905681"/>
                  <a:gd name="connsiteY1672" fmla="*/ 4170369 h 4796589"/>
                  <a:gd name="connsiteX1673" fmla="*/ 5150598 w 7905681"/>
                  <a:gd name="connsiteY1673" fmla="*/ 4183982 h 4796589"/>
                  <a:gd name="connsiteX1674" fmla="*/ 5150598 w 7905681"/>
                  <a:gd name="connsiteY1674" fmla="*/ 4174905 h 4796589"/>
                  <a:gd name="connsiteX1675" fmla="*/ 5136589 w 7905681"/>
                  <a:gd name="connsiteY1675" fmla="*/ 4165833 h 4796589"/>
                  <a:gd name="connsiteX1676" fmla="*/ 5127255 w 7905681"/>
                  <a:gd name="connsiteY1676" fmla="*/ 4174905 h 4796589"/>
                  <a:gd name="connsiteX1677" fmla="*/ 5117914 w 7905681"/>
                  <a:gd name="connsiteY1677" fmla="*/ 4188524 h 4796589"/>
                  <a:gd name="connsiteX1678" fmla="*/ 5099237 w 7905681"/>
                  <a:gd name="connsiteY1678" fmla="*/ 4188524 h 4796589"/>
                  <a:gd name="connsiteX1679" fmla="*/ 5103904 w 7905681"/>
                  <a:gd name="connsiteY1679" fmla="*/ 4170369 h 4796589"/>
                  <a:gd name="connsiteX1680" fmla="*/ 5113245 w 7905681"/>
                  <a:gd name="connsiteY1680" fmla="*/ 4156754 h 4796589"/>
                  <a:gd name="connsiteX1681" fmla="*/ 5099237 w 7905681"/>
                  <a:gd name="connsiteY1681" fmla="*/ 4143141 h 4796589"/>
                  <a:gd name="connsiteX1682" fmla="*/ 5066545 w 7905681"/>
                  <a:gd name="connsiteY1682" fmla="*/ 4129527 h 4796589"/>
                  <a:gd name="connsiteX1683" fmla="*/ 5029194 w 7905681"/>
                  <a:gd name="connsiteY1683" fmla="*/ 4124992 h 4796589"/>
                  <a:gd name="connsiteX1684" fmla="*/ 5029194 w 7905681"/>
                  <a:gd name="connsiteY1684" fmla="*/ 4106835 h 4796589"/>
                  <a:gd name="connsiteX1685" fmla="*/ 5010511 w 7905681"/>
                  <a:gd name="connsiteY1685" fmla="*/ 4097764 h 4796589"/>
                  <a:gd name="connsiteX1686" fmla="*/ 4991834 w 7905681"/>
                  <a:gd name="connsiteY1686" fmla="*/ 4097764 h 4796589"/>
                  <a:gd name="connsiteX1687" fmla="*/ 4982492 w 7905681"/>
                  <a:gd name="connsiteY1687" fmla="*/ 4106835 h 4796589"/>
                  <a:gd name="connsiteX1688" fmla="*/ 4982492 w 7905681"/>
                  <a:gd name="connsiteY1688" fmla="*/ 4115914 h 4796589"/>
                  <a:gd name="connsiteX1689" fmla="*/ 4991834 w 7905681"/>
                  <a:gd name="connsiteY1689" fmla="*/ 4152218 h 4796589"/>
                  <a:gd name="connsiteX1690" fmla="*/ 4982492 w 7905681"/>
                  <a:gd name="connsiteY1690" fmla="*/ 4161291 h 4796589"/>
                  <a:gd name="connsiteX1691" fmla="*/ 4963817 w 7905681"/>
                  <a:gd name="connsiteY1691" fmla="*/ 4161291 h 4796589"/>
                  <a:gd name="connsiteX1692" fmla="*/ 4945134 w 7905681"/>
                  <a:gd name="connsiteY1692" fmla="*/ 4138605 h 4796589"/>
                  <a:gd name="connsiteX1693" fmla="*/ 4926458 w 7905681"/>
                  <a:gd name="connsiteY1693" fmla="*/ 4134063 h 4796589"/>
                  <a:gd name="connsiteX1694" fmla="*/ 4912449 w 7905681"/>
                  <a:gd name="connsiteY1694" fmla="*/ 4138605 h 4796589"/>
                  <a:gd name="connsiteX1695" fmla="*/ 4893772 w 7905681"/>
                  <a:gd name="connsiteY1695" fmla="*/ 4156754 h 4796589"/>
                  <a:gd name="connsiteX1696" fmla="*/ 4884431 w 7905681"/>
                  <a:gd name="connsiteY1696" fmla="*/ 4174905 h 4796589"/>
                  <a:gd name="connsiteX1697" fmla="*/ 4865755 w 7905681"/>
                  <a:gd name="connsiteY1697" fmla="*/ 4174905 h 4796589"/>
                  <a:gd name="connsiteX1698" fmla="*/ 4847072 w 7905681"/>
                  <a:gd name="connsiteY1698" fmla="*/ 4161291 h 4796589"/>
                  <a:gd name="connsiteX1699" fmla="*/ 4823729 w 7905681"/>
                  <a:gd name="connsiteY1699" fmla="*/ 4161291 h 4796589"/>
                  <a:gd name="connsiteX1700" fmla="*/ 4795712 w 7905681"/>
                  <a:gd name="connsiteY1700" fmla="*/ 4152218 h 4796589"/>
                  <a:gd name="connsiteX1701" fmla="*/ 4786371 w 7905681"/>
                  <a:gd name="connsiteY1701" fmla="*/ 4138605 h 4796589"/>
                  <a:gd name="connsiteX1702" fmla="*/ 4795712 w 7905681"/>
                  <a:gd name="connsiteY1702" fmla="*/ 4111378 h 4796589"/>
                  <a:gd name="connsiteX1703" fmla="*/ 4800379 w 7905681"/>
                  <a:gd name="connsiteY1703" fmla="*/ 4093222 h 4796589"/>
                  <a:gd name="connsiteX1704" fmla="*/ 4781702 w 7905681"/>
                  <a:gd name="connsiteY1704" fmla="*/ 4102299 h 4796589"/>
                  <a:gd name="connsiteX1705" fmla="*/ 4753685 w 7905681"/>
                  <a:gd name="connsiteY1705" fmla="*/ 4097764 h 4796589"/>
                  <a:gd name="connsiteX1706" fmla="*/ 4720994 w 7905681"/>
                  <a:gd name="connsiteY1706" fmla="*/ 4070537 h 4796589"/>
                  <a:gd name="connsiteX1707" fmla="*/ 4688309 w 7905681"/>
                  <a:gd name="connsiteY1707" fmla="*/ 4056923 h 4796589"/>
                  <a:gd name="connsiteX1708" fmla="*/ 4664958 w 7905681"/>
                  <a:gd name="connsiteY1708" fmla="*/ 4056923 h 4796589"/>
                  <a:gd name="connsiteX1709" fmla="*/ 4660291 w 7905681"/>
                  <a:gd name="connsiteY1709" fmla="*/ 4065995 h 4796589"/>
                  <a:gd name="connsiteX1710" fmla="*/ 4655617 w 7905681"/>
                  <a:gd name="connsiteY1710" fmla="*/ 4079608 h 4796589"/>
                  <a:gd name="connsiteX1711" fmla="*/ 4664958 w 7905681"/>
                  <a:gd name="connsiteY1711" fmla="*/ 4084150 h 4796589"/>
                  <a:gd name="connsiteX1712" fmla="*/ 4669625 w 7905681"/>
                  <a:gd name="connsiteY1712" fmla="*/ 4084150 h 4796589"/>
                  <a:gd name="connsiteX1713" fmla="*/ 4692977 w 7905681"/>
                  <a:gd name="connsiteY1713" fmla="*/ 4084150 h 4796589"/>
                  <a:gd name="connsiteX1714" fmla="*/ 4702318 w 7905681"/>
                  <a:gd name="connsiteY1714" fmla="*/ 4097764 h 4796589"/>
                  <a:gd name="connsiteX1715" fmla="*/ 4697644 w 7905681"/>
                  <a:gd name="connsiteY1715" fmla="*/ 4102299 h 4796589"/>
                  <a:gd name="connsiteX1716" fmla="*/ 4664958 w 7905681"/>
                  <a:gd name="connsiteY1716" fmla="*/ 4102299 h 4796589"/>
                  <a:gd name="connsiteX1717" fmla="*/ 4627600 w 7905681"/>
                  <a:gd name="connsiteY1717" fmla="*/ 4102299 h 4796589"/>
                  <a:gd name="connsiteX1718" fmla="*/ 4566897 w 7905681"/>
                  <a:gd name="connsiteY1718" fmla="*/ 4102299 h 4796589"/>
                  <a:gd name="connsiteX1719" fmla="*/ 4534205 w 7905681"/>
                  <a:gd name="connsiteY1719" fmla="*/ 4088686 h 4796589"/>
                  <a:gd name="connsiteX1720" fmla="*/ 4510861 w 7905681"/>
                  <a:gd name="connsiteY1720" fmla="*/ 4079608 h 4796589"/>
                  <a:gd name="connsiteX1721" fmla="*/ 4487511 w 7905681"/>
                  <a:gd name="connsiteY1721" fmla="*/ 4075073 h 4796589"/>
                  <a:gd name="connsiteX1722" fmla="*/ 4445485 w 7905681"/>
                  <a:gd name="connsiteY1722" fmla="*/ 4065995 h 4796589"/>
                  <a:gd name="connsiteX1723" fmla="*/ 4431477 w 7905681"/>
                  <a:gd name="connsiteY1723" fmla="*/ 4065995 h 4796589"/>
                  <a:gd name="connsiteX1724" fmla="*/ 4412801 w 7905681"/>
                  <a:gd name="connsiteY1724" fmla="*/ 4065995 h 4796589"/>
                  <a:gd name="connsiteX1725" fmla="*/ 4398791 w 7905681"/>
                  <a:gd name="connsiteY1725" fmla="*/ 4075073 h 4796589"/>
                  <a:gd name="connsiteX1726" fmla="*/ 4375441 w 7905681"/>
                  <a:gd name="connsiteY1726" fmla="*/ 4075073 h 4796589"/>
                  <a:gd name="connsiteX1727" fmla="*/ 4356766 w 7905681"/>
                  <a:gd name="connsiteY1727" fmla="*/ 4075073 h 4796589"/>
                  <a:gd name="connsiteX1728" fmla="*/ 4370774 w 7905681"/>
                  <a:gd name="connsiteY1728" fmla="*/ 4052381 h 4796589"/>
                  <a:gd name="connsiteX1729" fmla="*/ 4384783 w 7905681"/>
                  <a:gd name="connsiteY1729" fmla="*/ 4007003 h 4796589"/>
                  <a:gd name="connsiteX1730" fmla="*/ 4384783 w 7905681"/>
                  <a:gd name="connsiteY1730" fmla="*/ 3988848 h 4796589"/>
                  <a:gd name="connsiteX1731" fmla="*/ 4370774 w 7905681"/>
                  <a:gd name="connsiteY1731" fmla="*/ 3957084 h 4796589"/>
                  <a:gd name="connsiteX1732" fmla="*/ 4380109 w 7905681"/>
                  <a:gd name="connsiteY1732" fmla="*/ 3934394 h 4796589"/>
                  <a:gd name="connsiteX1733" fmla="*/ 4380109 w 7905681"/>
                  <a:gd name="connsiteY1733" fmla="*/ 3920780 h 4796589"/>
                  <a:gd name="connsiteX1734" fmla="*/ 4389450 w 7905681"/>
                  <a:gd name="connsiteY1734" fmla="*/ 3884481 h 4796589"/>
                  <a:gd name="connsiteX1735" fmla="*/ 4408127 w 7905681"/>
                  <a:gd name="connsiteY1735" fmla="*/ 3861788 h 4796589"/>
                  <a:gd name="connsiteX1736" fmla="*/ 4408123 w 7905681"/>
                  <a:gd name="connsiteY1736" fmla="*/ 3861778 h 4796589"/>
                  <a:gd name="connsiteX1737" fmla="*/ 4389447 w 7905681"/>
                  <a:gd name="connsiteY1737" fmla="*/ 3884475 h 4796589"/>
                  <a:gd name="connsiteX1738" fmla="*/ 4380107 w 7905681"/>
                  <a:gd name="connsiteY1738" fmla="*/ 3920770 h 4796589"/>
                  <a:gd name="connsiteX1739" fmla="*/ 4380107 w 7905681"/>
                  <a:gd name="connsiteY1739" fmla="*/ 3934382 h 4796589"/>
                  <a:gd name="connsiteX1740" fmla="*/ 4370768 w 7905681"/>
                  <a:gd name="connsiteY1740" fmla="*/ 3957082 h 4796589"/>
                  <a:gd name="connsiteX1741" fmla="*/ 4384769 w 7905681"/>
                  <a:gd name="connsiteY1741" fmla="*/ 3988841 h 4796589"/>
                  <a:gd name="connsiteX1742" fmla="*/ 4384768 w 7905681"/>
                  <a:gd name="connsiteY1742" fmla="*/ 4006989 h 4796589"/>
                  <a:gd name="connsiteX1743" fmla="*/ 4370768 w 7905681"/>
                  <a:gd name="connsiteY1743" fmla="*/ 4052375 h 4796589"/>
                  <a:gd name="connsiteX1744" fmla="*/ 4356750 w 7905681"/>
                  <a:gd name="connsiteY1744" fmla="*/ 4075060 h 4796589"/>
                  <a:gd name="connsiteX1745" fmla="*/ 4347410 w 7905681"/>
                  <a:gd name="connsiteY1745" fmla="*/ 4079598 h 4796589"/>
                  <a:gd name="connsiteX1746" fmla="*/ 4277371 w 7905681"/>
                  <a:gd name="connsiteY1746" fmla="*/ 4106836 h 4796589"/>
                  <a:gd name="connsiteX1747" fmla="*/ 4254012 w 7905681"/>
                  <a:gd name="connsiteY1747" fmla="*/ 4111373 h 4796589"/>
                  <a:gd name="connsiteX1748" fmla="*/ 4226011 w 7905681"/>
                  <a:gd name="connsiteY1748" fmla="*/ 4134058 h 4796589"/>
                  <a:gd name="connsiteX1749" fmla="*/ 4221332 w 7905681"/>
                  <a:gd name="connsiteY1749" fmla="*/ 4129521 h 4796589"/>
                  <a:gd name="connsiteX1750" fmla="*/ 4221331 w 7905681"/>
                  <a:gd name="connsiteY1750" fmla="*/ 4102298 h 4796589"/>
                  <a:gd name="connsiteX1751" fmla="*/ 4221332 w 7905681"/>
                  <a:gd name="connsiteY1751" fmla="*/ 4084134 h 4796589"/>
                  <a:gd name="connsiteX1752" fmla="*/ 4221332 w 7905681"/>
                  <a:gd name="connsiteY1752" fmla="*/ 4070524 h 4796589"/>
                  <a:gd name="connsiteX1753" fmla="*/ 4211993 w 7905681"/>
                  <a:gd name="connsiteY1753" fmla="*/ 4070523 h 4796589"/>
                  <a:gd name="connsiteX1754" fmla="*/ 4197991 w 7905681"/>
                  <a:gd name="connsiteY1754" fmla="*/ 4079597 h 4796589"/>
                  <a:gd name="connsiteX1755" fmla="*/ 4179313 w 7905681"/>
                  <a:gd name="connsiteY1755" fmla="*/ 4093208 h 4796589"/>
                  <a:gd name="connsiteX1756" fmla="*/ 4174634 w 7905681"/>
                  <a:gd name="connsiteY1756" fmla="*/ 4106835 h 4796589"/>
                  <a:gd name="connsiteX1757" fmla="*/ 4179313 w 7905681"/>
                  <a:gd name="connsiteY1757" fmla="*/ 4115909 h 4796589"/>
                  <a:gd name="connsiteX1758" fmla="*/ 4183974 w 7905681"/>
                  <a:gd name="connsiteY1758" fmla="*/ 4120447 h 4796589"/>
                  <a:gd name="connsiteX1759" fmla="*/ 4188651 w 7905681"/>
                  <a:gd name="connsiteY1759" fmla="*/ 4134057 h 4796589"/>
                  <a:gd name="connsiteX1760" fmla="*/ 4193312 w 7905681"/>
                  <a:gd name="connsiteY1760" fmla="*/ 4147668 h 4796589"/>
                  <a:gd name="connsiteX1761" fmla="*/ 4179313 w 7905681"/>
                  <a:gd name="connsiteY1761" fmla="*/ 4156742 h 4796589"/>
                  <a:gd name="connsiteX1762" fmla="*/ 4174634 w 7905681"/>
                  <a:gd name="connsiteY1762" fmla="*/ 4161279 h 4796589"/>
                  <a:gd name="connsiteX1763" fmla="*/ 4160633 w 7905681"/>
                  <a:gd name="connsiteY1763" fmla="*/ 4165816 h 4796589"/>
                  <a:gd name="connsiteX1764" fmla="*/ 4146614 w 7905681"/>
                  <a:gd name="connsiteY1764" fmla="*/ 4174907 h 4796589"/>
                  <a:gd name="connsiteX1765" fmla="*/ 4141953 w 7905681"/>
                  <a:gd name="connsiteY1765" fmla="*/ 4197592 h 4796589"/>
                  <a:gd name="connsiteX1766" fmla="*/ 4127935 w 7905681"/>
                  <a:gd name="connsiteY1766" fmla="*/ 4224814 h 4796589"/>
                  <a:gd name="connsiteX1767" fmla="*/ 4076575 w 7905681"/>
                  <a:gd name="connsiteY1767" fmla="*/ 4252052 h 4796589"/>
                  <a:gd name="connsiteX1768" fmla="*/ 4043895 w 7905681"/>
                  <a:gd name="connsiteY1768" fmla="*/ 4256590 h 4796589"/>
                  <a:gd name="connsiteX1769" fmla="*/ 4011198 w 7905681"/>
                  <a:gd name="connsiteY1769" fmla="*/ 4265663 h 4796589"/>
                  <a:gd name="connsiteX1770" fmla="*/ 3997197 w 7905681"/>
                  <a:gd name="connsiteY1770" fmla="*/ 4274738 h 4796589"/>
                  <a:gd name="connsiteX1771" fmla="*/ 3983178 w 7905681"/>
                  <a:gd name="connsiteY1771" fmla="*/ 4283811 h 4796589"/>
                  <a:gd name="connsiteX1772" fmla="*/ 3969177 w 7905681"/>
                  <a:gd name="connsiteY1772" fmla="*/ 4274738 h 4796589"/>
                  <a:gd name="connsiteX1773" fmla="*/ 3964500 w 7905681"/>
                  <a:gd name="connsiteY1773" fmla="*/ 4265663 h 4796589"/>
                  <a:gd name="connsiteX1774" fmla="*/ 3950498 w 7905681"/>
                  <a:gd name="connsiteY1774" fmla="*/ 4274738 h 4796589"/>
                  <a:gd name="connsiteX1775" fmla="*/ 3941158 w 7905681"/>
                  <a:gd name="connsiteY1775" fmla="*/ 4265663 h 4796589"/>
                  <a:gd name="connsiteX1776" fmla="*/ 3927140 w 7905681"/>
                  <a:gd name="connsiteY1776" fmla="*/ 4274737 h 4796589"/>
                  <a:gd name="connsiteX1777" fmla="*/ 3913139 w 7905681"/>
                  <a:gd name="connsiteY1777" fmla="*/ 4274737 h 4796589"/>
                  <a:gd name="connsiteX1778" fmla="*/ 3908461 w 7905681"/>
                  <a:gd name="connsiteY1778" fmla="*/ 4279274 h 4796589"/>
                  <a:gd name="connsiteX1779" fmla="*/ 3922479 w 7905681"/>
                  <a:gd name="connsiteY1779" fmla="*/ 4297422 h 4796589"/>
                  <a:gd name="connsiteX1780" fmla="*/ 3927140 w 7905681"/>
                  <a:gd name="connsiteY1780" fmla="*/ 4315570 h 4796589"/>
                  <a:gd name="connsiteX1781" fmla="*/ 3917800 w 7905681"/>
                  <a:gd name="connsiteY1781" fmla="*/ 4324644 h 4796589"/>
                  <a:gd name="connsiteX1782" fmla="*/ 3894459 w 7905681"/>
                  <a:gd name="connsiteY1782" fmla="*/ 4324644 h 4796589"/>
                  <a:gd name="connsiteX1783" fmla="*/ 3885119 w 7905681"/>
                  <a:gd name="connsiteY1783" fmla="*/ 4320107 h 4796589"/>
                  <a:gd name="connsiteX1784" fmla="*/ 3875780 w 7905681"/>
                  <a:gd name="connsiteY1784" fmla="*/ 4311033 h 4796589"/>
                  <a:gd name="connsiteX1785" fmla="*/ 3866440 w 7905681"/>
                  <a:gd name="connsiteY1785" fmla="*/ 4338271 h 4796589"/>
                  <a:gd name="connsiteX1786" fmla="*/ 3871119 w 7905681"/>
                  <a:gd name="connsiteY1786" fmla="*/ 4356419 h 4796589"/>
                  <a:gd name="connsiteX1787" fmla="*/ 3889780 w 7905681"/>
                  <a:gd name="connsiteY1787" fmla="*/ 4342808 h 4796589"/>
                  <a:gd name="connsiteX1788" fmla="*/ 3899121 w 7905681"/>
                  <a:gd name="connsiteY1788" fmla="*/ 4342808 h 4796589"/>
                  <a:gd name="connsiteX1789" fmla="*/ 3875780 w 7905681"/>
                  <a:gd name="connsiteY1789" fmla="*/ 4360956 h 4796589"/>
                  <a:gd name="connsiteX1790" fmla="*/ 3861779 w 7905681"/>
                  <a:gd name="connsiteY1790" fmla="*/ 4365492 h 4796589"/>
                  <a:gd name="connsiteX1791" fmla="*/ 3852439 w 7905681"/>
                  <a:gd name="connsiteY1791" fmla="*/ 4360956 h 4796589"/>
                  <a:gd name="connsiteX1792" fmla="*/ 3829081 w 7905681"/>
                  <a:gd name="connsiteY1792" fmla="*/ 4360955 h 4796589"/>
                  <a:gd name="connsiteX1793" fmla="*/ 3810402 w 7905681"/>
                  <a:gd name="connsiteY1793" fmla="*/ 4360956 h 4796589"/>
                  <a:gd name="connsiteX1794" fmla="*/ 3801062 w 7905681"/>
                  <a:gd name="connsiteY1794" fmla="*/ 4365493 h 4796589"/>
                  <a:gd name="connsiteX1795" fmla="*/ 3801061 w 7905681"/>
                  <a:gd name="connsiteY1795" fmla="*/ 4374567 h 4796589"/>
                  <a:gd name="connsiteX1796" fmla="*/ 3805740 w 7905681"/>
                  <a:gd name="connsiteY1796" fmla="*/ 4383640 h 4796589"/>
                  <a:gd name="connsiteX1797" fmla="*/ 3819742 w 7905681"/>
                  <a:gd name="connsiteY1797" fmla="*/ 4383640 h 4796589"/>
                  <a:gd name="connsiteX1798" fmla="*/ 3805741 w 7905681"/>
                  <a:gd name="connsiteY1798" fmla="*/ 4410879 h 4796589"/>
                  <a:gd name="connsiteX1799" fmla="*/ 3801062 w 7905681"/>
                  <a:gd name="connsiteY1799" fmla="*/ 4410879 h 4796589"/>
                  <a:gd name="connsiteX1800" fmla="*/ 3759042 w 7905681"/>
                  <a:gd name="connsiteY1800" fmla="*/ 4415416 h 4796589"/>
                  <a:gd name="connsiteX1801" fmla="*/ 3749703 w 7905681"/>
                  <a:gd name="connsiteY1801" fmla="*/ 4410879 h 4796589"/>
                  <a:gd name="connsiteX1802" fmla="*/ 3749703 w 7905681"/>
                  <a:gd name="connsiteY1802" fmla="*/ 4419954 h 4796589"/>
                  <a:gd name="connsiteX1803" fmla="*/ 3763704 w 7905681"/>
                  <a:gd name="connsiteY1803" fmla="*/ 4433564 h 4796589"/>
                  <a:gd name="connsiteX1804" fmla="*/ 3777722 w 7905681"/>
                  <a:gd name="connsiteY1804" fmla="*/ 4442638 h 4796589"/>
                  <a:gd name="connsiteX1805" fmla="*/ 3782383 w 7905681"/>
                  <a:gd name="connsiteY1805" fmla="*/ 4451713 h 4796589"/>
                  <a:gd name="connsiteX1806" fmla="*/ 3763704 w 7905681"/>
                  <a:gd name="connsiteY1806" fmla="*/ 4497098 h 4796589"/>
                  <a:gd name="connsiteX1807" fmla="*/ 3749703 w 7905681"/>
                  <a:gd name="connsiteY1807" fmla="*/ 4537931 h 4796589"/>
                  <a:gd name="connsiteX1808" fmla="*/ 3735685 w 7905681"/>
                  <a:gd name="connsiteY1808" fmla="*/ 4578780 h 4796589"/>
                  <a:gd name="connsiteX1809" fmla="*/ 3735685 w 7905681"/>
                  <a:gd name="connsiteY1809" fmla="*/ 4606002 h 4796589"/>
                  <a:gd name="connsiteX1810" fmla="*/ 3749703 w 7905681"/>
                  <a:gd name="connsiteY1810" fmla="*/ 4637761 h 4796589"/>
                  <a:gd name="connsiteX1811" fmla="*/ 3754364 w 7905681"/>
                  <a:gd name="connsiteY1811" fmla="*/ 4664999 h 4796589"/>
                  <a:gd name="connsiteX1812" fmla="*/ 3763704 w 7905681"/>
                  <a:gd name="connsiteY1812" fmla="*/ 4692222 h 4796589"/>
                  <a:gd name="connsiteX1813" fmla="*/ 3777722 w 7905681"/>
                  <a:gd name="connsiteY1813" fmla="*/ 4701296 h 4796589"/>
                  <a:gd name="connsiteX1814" fmla="*/ 3782383 w 7905681"/>
                  <a:gd name="connsiteY1814" fmla="*/ 4719460 h 4796589"/>
                  <a:gd name="connsiteX1815" fmla="*/ 3787061 w 7905681"/>
                  <a:gd name="connsiteY1815" fmla="*/ 4737607 h 4796589"/>
                  <a:gd name="connsiteX1816" fmla="*/ 3787063 w 7905681"/>
                  <a:gd name="connsiteY1816" fmla="*/ 4751219 h 4796589"/>
                  <a:gd name="connsiteX1817" fmla="*/ 3796400 w 7905681"/>
                  <a:gd name="connsiteY1817" fmla="*/ 4773904 h 4796589"/>
                  <a:gd name="connsiteX1818" fmla="*/ 3763704 w 7905681"/>
                  <a:gd name="connsiteY1818" fmla="*/ 4778440 h 4796589"/>
                  <a:gd name="connsiteX1819" fmla="*/ 3759042 w 7905681"/>
                  <a:gd name="connsiteY1819" fmla="*/ 4787514 h 4796589"/>
                  <a:gd name="connsiteX1820" fmla="*/ 3745024 w 7905681"/>
                  <a:gd name="connsiteY1820" fmla="*/ 4796589 h 4796589"/>
                  <a:gd name="connsiteX1821" fmla="*/ 3721684 w 7905681"/>
                  <a:gd name="connsiteY1821" fmla="*/ 4778440 h 4796589"/>
                  <a:gd name="connsiteX1822" fmla="*/ 3707665 w 7905681"/>
                  <a:gd name="connsiteY1822" fmla="*/ 4764830 h 4796589"/>
                  <a:gd name="connsiteX1823" fmla="*/ 3707665 w 7905681"/>
                  <a:gd name="connsiteY1823" fmla="*/ 4760292 h 4796589"/>
                  <a:gd name="connsiteX1824" fmla="*/ 3660983 w 7905681"/>
                  <a:gd name="connsiteY1824" fmla="*/ 4751218 h 4796589"/>
                  <a:gd name="connsiteX1825" fmla="*/ 3656306 w 7905681"/>
                  <a:gd name="connsiteY1825" fmla="*/ 4760293 h 4796589"/>
                  <a:gd name="connsiteX1826" fmla="*/ 3632964 w 7905681"/>
                  <a:gd name="connsiteY1826" fmla="*/ 4755756 h 4796589"/>
                  <a:gd name="connsiteX1827" fmla="*/ 3623626 w 7905681"/>
                  <a:gd name="connsiteY1827" fmla="*/ 4742144 h 4796589"/>
                  <a:gd name="connsiteX1828" fmla="*/ 3604947 w 7905681"/>
                  <a:gd name="connsiteY1828" fmla="*/ 4742144 h 4796589"/>
                  <a:gd name="connsiteX1829" fmla="*/ 3572247 w 7905681"/>
                  <a:gd name="connsiteY1829" fmla="*/ 4710370 h 4796589"/>
                  <a:gd name="connsiteX1830" fmla="*/ 3530229 w 7905681"/>
                  <a:gd name="connsiteY1830" fmla="*/ 4710368 h 4796589"/>
                  <a:gd name="connsiteX1831" fmla="*/ 3506887 w 7905681"/>
                  <a:gd name="connsiteY1831" fmla="*/ 4687685 h 4796589"/>
                  <a:gd name="connsiteX1832" fmla="*/ 3469529 w 7905681"/>
                  <a:gd name="connsiteY1832" fmla="*/ 4683148 h 4796589"/>
                  <a:gd name="connsiteX1833" fmla="*/ 3460189 w 7905681"/>
                  <a:gd name="connsiteY1833" fmla="*/ 4660462 h 4796589"/>
                  <a:gd name="connsiteX1834" fmla="*/ 3446171 w 7905681"/>
                  <a:gd name="connsiteY1834" fmla="*/ 4637761 h 4796589"/>
                  <a:gd name="connsiteX1835" fmla="*/ 3432169 w 7905681"/>
                  <a:gd name="connsiteY1835" fmla="*/ 4610539 h 4796589"/>
                  <a:gd name="connsiteX1836" fmla="*/ 3404150 w 7905681"/>
                  <a:gd name="connsiteY1836" fmla="*/ 4560616 h 4796589"/>
                  <a:gd name="connsiteX1837" fmla="*/ 3404151 w 7905681"/>
                  <a:gd name="connsiteY1837" fmla="*/ 4533394 h 4796589"/>
                  <a:gd name="connsiteX1838" fmla="*/ 3390132 w 7905681"/>
                  <a:gd name="connsiteY1838" fmla="*/ 4519783 h 4796589"/>
                  <a:gd name="connsiteX1839" fmla="*/ 3380792 w 7905681"/>
                  <a:gd name="connsiteY1839" fmla="*/ 4510709 h 4796589"/>
                  <a:gd name="connsiteX1840" fmla="*/ 3390132 w 7905681"/>
                  <a:gd name="connsiteY1840" fmla="*/ 4501635 h 4796589"/>
                  <a:gd name="connsiteX1841" fmla="*/ 3394811 w 7905681"/>
                  <a:gd name="connsiteY1841" fmla="*/ 4460786 h 4796589"/>
                  <a:gd name="connsiteX1842" fmla="*/ 3371454 w 7905681"/>
                  <a:gd name="connsiteY1842" fmla="*/ 4451712 h 4796589"/>
                  <a:gd name="connsiteX1843" fmla="*/ 3324772 w 7905681"/>
                  <a:gd name="connsiteY1843" fmla="*/ 4397252 h 4796589"/>
                  <a:gd name="connsiteX1844" fmla="*/ 3315432 w 7905681"/>
                  <a:gd name="connsiteY1844" fmla="*/ 4360956 h 4796589"/>
                  <a:gd name="connsiteX1845" fmla="*/ 3278073 w 7905681"/>
                  <a:gd name="connsiteY1845" fmla="*/ 4329181 h 4796589"/>
                  <a:gd name="connsiteX1846" fmla="*/ 3264055 w 7905681"/>
                  <a:gd name="connsiteY1846" fmla="*/ 4292885 h 4796589"/>
                  <a:gd name="connsiteX1847" fmla="*/ 3264054 w 7905681"/>
                  <a:gd name="connsiteY1847" fmla="*/ 4279275 h 4796589"/>
                  <a:gd name="connsiteX1848" fmla="*/ 3245374 w 7905681"/>
                  <a:gd name="connsiteY1848" fmla="*/ 4242962 h 4796589"/>
                  <a:gd name="connsiteX1849" fmla="*/ 3231375 w 7905681"/>
                  <a:gd name="connsiteY1849" fmla="*/ 4224813 h 4796589"/>
                  <a:gd name="connsiteX1850" fmla="*/ 3212695 w 7905681"/>
                  <a:gd name="connsiteY1850" fmla="*/ 4170353 h 4796589"/>
                  <a:gd name="connsiteX1851" fmla="*/ 3184675 w 7905681"/>
                  <a:gd name="connsiteY1851" fmla="*/ 4134057 h 4796589"/>
                  <a:gd name="connsiteX1852" fmla="*/ 3170676 w 7905681"/>
                  <a:gd name="connsiteY1852" fmla="*/ 4106835 h 4796589"/>
                  <a:gd name="connsiteX1853" fmla="*/ 3151996 w 7905681"/>
                  <a:gd name="connsiteY1853" fmla="*/ 4097761 h 4796589"/>
                  <a:gd name="connsiteX1854" fmla="*/ 3128637 w 7905681"/>
                  <a:gd name="connsiteY1854" fmla="*/ 4075061 h 4796589"/>
                  <a:gd name="connsiteX1855" fmla="*/ 3119298 w 7905681"/>
                  <a:gd name="connsiteY1855" fmla="*/ 4075061 h 4796589"/>
                  <a:gd name="connsiteX1856" fmla="*/ 3105298 w 7905681"/>
                  <a:gd name="connsiteY1856" fmla="*/ 4047839 h 4796589"/>
                  <a:gd name="connsiteX1857" fmla="*/ 3091279 w 7905681"/>
                  <a:gd name="connsiteY1857" fmla="*/ 4038765 h 4796589"/>
                  <a:gd name="connsiteX1858" fmla="*/ 3053919 w 7905681"/>
                  <a:gd name="connsiteY1858" fmla="*/ 4034228 h 4796589"/>
                  <a:gd name="connsiteX1859" fmla="*/ 3039919 w 7905681"/>
                  <a:gd name="connsiteY1859" fmla="*/ 4034228 h 4796589"/>
                  <a:gd name="connsiteX1860" fmla="*/ 3011899 w 7905681"/>
                  <a:gd name="connsiteY1860" fmla="*/ 4029690 h 4796589"/>
                  <a:gd name="connsiteX1861" fmla="*/ 2988559 w 7905681"/>
                  <a:gd name="connsiteY1861" fmla="*/ 4020617 h 4796589"/>
                  <a:gd name="connsiteX1862" fmla="*/ 2965201 w 7905681"/>
                  <a:gd name="connsiteY1862" fmla="*/ 4020617 h 4796589"/>
                  <a:gd name="connsiteX1863" fmla="*/ 2946522 w 7905681"/>
                  <a:gd name="connsiteY1863" fmla="*/ 4025154 h 4796589"/>
                  <a:gd name="connsiteX1864" fmla="*/ 2913841 w 7905681"/>
                  <a:gd name="connsiteY1864" fmla="*/ 4029691 h 4796589"/>
                  <a:gd name="connsiteX1865" fmla="*/ 2890482 w 7905681"/>
                  <a:gd name="connsiteY1865" fmla="*/ 4056912 h 4796589"/>
                  <a:gd name="connsiteX1866" fmla="*/ 2881143 w 7905681"/>
                  <a:gd name="connsiteY1866" fmla="*/ 4079597 h 4796589"/>
                  <a:gd name="connsiteX1867" fmla="*/ 2871804 w 7905681"/>
                  <a:gd name="connsiteY1867" fmla="*/ 4097761 h 4796589"/>
                  <a:gd name="connsiteX1868" fmla="*/ 2871804 w 7905681"/>
                  <a:gd name="connsiteY1868" fmla="*/ 4120446 h 4796589"/>
                  <a:gd name="connsiteX1869" fmla="*/ 2857803 w 7905681"/>
                  <a:gd name="connsiteY1869" fmla="*/ 4124984 h 4796589"/>
                  <a:gd name="connsiteX1870" fmla="*/ 2848463 w 7905681"/>
                  <a:gd name="connsiteY1870" fmla="*/ 4134057 h 4796589"/>
                  <a:gd name="connsiteX1871" fmla="*/ 2834444 w 7905681"/>
                  <a:gd name="connsiteY1871" fmla="*/ 4147668 h 4796589"/>
                  <a:gd name="connsiteX1872" fmla="*/ 2825123 w 7905681"/>
                  <a:gd name="connsiteY1872" fmla="*/ 4165816 h 4796589"/>
                  <a:gd name="connsiteX1873" fmla="*/ 2806443 w 7905681"/>
                  <a:gd name="connsiteY1873" fmla="*/ 4165816 h 4796589"/>
                  <a:gd name="connsiteX1874" fmla="*/ 2783086 w 7905681"/>
                  <a:gd name="connsiteY1874" fmla="*/ 4156742 h 4796589"/>
                  <a:gd name="connsiteX1875" fmla="*/ 2769085 w 7905681"/>
                  <a:gd name="connsiteY1875" fmla="*/ 4152205 h 4796589"/>
                  <a:gd name="connsiteX1876" fmla="*/ 2736387 w 7905681"/>
                  <a:gd name="connsiteY1876" fmla="*/ 4129521 h 4796589"/>
                  <a:gd name="connsiteX1877" fmla="*/ 2708368 w 7905681"/>
                  <a:gd name="connsiteY1877" fmla="*/ 4115909 h 4796589"/>
                  <a:gd name="connsiteX1878" fmla="*/ 2689688 w 7905681"/>
                  <a:gd name="connsiteY1878" fmla="*/ 4102299 h 4796589"/>
                  <a:gd name="connsiteX1879" fmla="*/ 2675687 w 7905681"/>
                  <a:gd name="connsiteY1879" fmla="*/ 4097761 h 4796589"/>
                  <a:gd name="connsiteX1880" fmla="*/ 2661669 w 7905681"/>
                  <a:gd name="connsiteY1880" fmla="*/ 4084135 h 4796589"/>
                  <a:gd name="connsiteX1881" fmla="*/ 2643008 w 7905681"/>
                  <a:gd name="connsiteY1881" fmla="*/ 4070523 h 4796589"/>
                  <a:gd name="connsiteX1882" fmla="*/ 2628988 w 7905681"/>
                  <a:gd name="connsiteY1882" fmla="*/ 4056913 h 4796589"/>
                  <a:gd name="connsiteX1883" fmla="*/ 2619648 w 7905681"/>
                  <a:gd name="connsiteY1883" fmla="*/ 4047839 h 4796589"/>
                  <a:gd name="connsiteX1884" fmla="*/ 2610309 w 7905681"/>
                  <a:gd name="connsiteY1884" fmla="*/ 4038765 h 4796589"/>
                  <a:gd name="connsiteX1885" fmla="*/ 2605648 w 7905681"/>
                  <a:gd name="connsiteY1885" fmla="*/ 4034228 h 4796589"/>
                  <a:gd name="connsiteX1886" fmla="*/ 2600970 w 7905681"/>
                  <a:gd name="connsiteY1886" fmla="*/ 4020617 h 4796589"/>
                  <a:gd name="connsiteX1887" fmla="*/ 2577629 w 7905681"/>
                  <a:gd name="connsiteY1887" fmla="*/ 3997915 h 4796589"/>
                  <a:gd name="connsiteX1888" fmla="*/ 2572950 w 7905681"/>
                  <a:gd name="connsiteY1888" fmla="*/ 3970693 h 4796589"/>
                  <a:gd name="connsiteX1889" fmla="*/ 2572951 w 7905681"/>
                  <a:gd name="connsiteY1889" fmla="*/ 3948008 h 4796589"/>
                  <a:gd name="connsiteX1890" fmla="*/ 2577629 w 7905681"/>
                  <a:gd name="connsiteY1890" fmla="*/ 3929845 h 4796589"/>
                  <a:gd name="connsiteX1891" fmla="*/ 2572950 w 7905681"/>
                  <a:gd name="connsiteY1891" fmla="*/ 3911695 h 4796589"/>
                  <a:gd name="connsiteX1892" fmla="*/ 2554271 w 7905681"/>
                  <a:gd name="connsiteY1892" fmla="*/ 3884475 h 4796589"/>
                  <a:gd name="connsiteX1893" fmla="*/ 2554270 w 7905681"/>
                  <a:gd name="connsiteY1893" fmla="*/ 3852699 h 4796589"/>
                  <a:gd name="connsiteX1894" fmla="*/ 2544932 w 7905681"/>
                  <a:gd name="connsiteY1894" fmla="*/ 3834551 h 4796589"/>
                  <a:gd name="connsiteX1895" fmla="*/ 2521591 w 7905681"/>
                  <a:gd name="connsiteY1895" fmla="*/ 3816403 h 4796589"/>
                  <a:gd name="connsiteX1896" fmla="*/ 2502911 w 7905681"/>
                  <a:gd name="connsiteY1896" fmla="*/ 3802793 h 4796589"/>
                  <a:gd name="connsiteX1897" fmla="*/ 2488892 w 7905681"/>
                  <a:gd name="connsiteY1897" fmla="*/ 3789181 h 4796589"/>
                  <a:gd name="connsiteX1898" fmla="*/ 2474892 w 7905681"/>
                  <a:gd name="connsiteY1898" fmla="*/ 3789181 h 4796589"/>
                  <a:gd name="connsiteX1899" fmla="*/ 2437533 w 7905681"/>
                  <a:gd name="connsiteY1899" fmla="*/ 3739257 h 4796589"/>
                  <a:gd name="connsiteX1900" fmla="*/ 2418852 w 7905681"/>
                  <a:gd name="connsiteY1900" fmla="*/ 3725647 h 4796589"/>
                  <a:gd name="connsiteX1901" fmla="*/ 2400175 w 7905681"/>
                  <a:gd name="connsiteY1901" fmla="*/ 3702945 h 4796589"/>
                  <a:gd name="connsiteX1902" fmla="*/ 2395513 w 7905681"/>
                  <a:gd name="connsiteY1902" fmla="*/ 3689335 h 4796589"/>
                  <a:gd name="connsiteX1903" fmla="*/ 2381494 w 7905681"/>
                  <a:gd name="connsiteY1903" fmla="*/ 3680261 h 4796589"/>
                  <a:gd name="connsiteX1904" fmla="*/ 2367493 w 7905681"/>
                  <a:gd name="connsiteY1904" fmla="*/ 3671187 h 4796589"/>
                  <a:gd name="connsiteX1905" fmla="*/ 2358155 w 7905681"/>
                  <a:gd name="connsiteY1905" fmla="*/ 3666650 h 4796589"/>
                  <a:gd name="connsiteX1906" fmla="*/ 2348815 w 7905681"/>
                  <a:gd name="connsiteY1906" fmla="*/ 3648502 h 4796589"/>
                  <a:gd name="connsiteX1907" fmla="*/ 2344136 w 7905681"/>
                  <a:gd name="connsiteY1907" fmla="*/ 3634892 h 4796589"/>
                  <a:gd name="connsiteX1908" fmla="*/ 2330135 w 7905681"/>
                  <a:gd name="connsiteY1908" fmla="*/ 3616727 h 4796589"/>
                  <a:gd name="connsiteX1909" fmla="*/ 2306777 w 7905681"/>
                  <a:gd name="connsiteY1909" fmla="*/ 3603115 h 4796589"/>
                  <a:gd name="connsiteX1910" fmla="*/ 2297454 w 7905681"/>
                  <a:gd name="connsiteY1910" fmla="*/ 3589505 h 4796589"/>
                  <a:gd name="connsiteX1911" fmla="*/ 2320795 w 7905681"/>
                  <a:gd name="connsiteY1911" fmla="*/ 3589505 h 4796589"/>
                  <a:gd name="connsiteX1912" fmla="*/ 2320795 w 7905681"/>
                  <a:gd name="connsiteY1912" fmla="*/ 3589504 h 4796589"/>
                  <a:gd name="connsiteX1913" fmla="*/ 2049969 w 7905681"/>
                  <a:gd name="connsiteY1913" fmla="*/ 3562277 h 4796589"/>
                  <a:gd name="connsiteX1914" fmla="*/ 2035960 w 7905681"/>
                  <a:gd name="connsiteY1914" fmla="*/ 3634892 h 4796589"/>
                  <a:gd name="connsiteX1915" fmla="*/ 1900573 w 7905681"/>
                  <a:gd name="connsiteY1915" fmla="*/ 3616738 h 4796589"/>
                  <a:gd name="connsiteX1916" fmla="*/ 1897405 w 7905681"/>
                  <a:gd name="connsiteY1916" fmla="*/ 3616738 h 4796589"/>
                  <a:gd name="connsiteX1917" fmla="*/ 1755267 w 7905681"/>
                  <a:gd name="connsiteY1917" fmla="*/ 3597479 h 4796589"/>
                  <a:gd name="connsiteX1918" fmla="*/ 1585482 w 7905681"/>
                  <a:gd name="connsiteY1918" fmla="*/ 3566668 h 4796589"/>
                  <a:gd name="connsiteX1919" fmla="*/ 1036655 w 7905681"/>
                  <a:gd name="connsiteY1919" fmla="*/ 3239305 h 4796589"/>
                  <a:gd name="connsiteX1920" fmla="*/ 1048493 w 7905681"/>
                  <a:gd name="connsiteY1920" fmla="*/ 3216202 h 4796589"/>
                  <a:gd name="connsiteX1921" fmla="*/ 1056393 w 7905681"/>
                  <a:gd name="connsiteY1921" fmla="*/ 3200796 h 4796589"/>
                  <a:gd name="connsiteX1922" fmla="*/ 1069720 w 7905681"/>
                  <a:gd name="connsiteY1922" fmla="*/ 3194297 h 4796589"/>
                  <a:gd name="connsiteX1923" fmla="*/ 1084465 w 7905681"/>
                  <a:gd name="connsiteY1923" fmla="*/ 3187106 h 4796589"/>
                  <a:gd name="connsiteX1924" fmla="*/ 1055329 w 7905681"/>
                  <a:gd name="connsiteY1924" fmla="*/ 3199244 h 4796589"/>
                  <a:gd name="connsiteX1925" fmla="*/ 1050659 w 7905681"/>
                  <a:gd name="connsiteY1925" fmla="*/ 3203786 h 4796589"/>
                  <a:gd name="connsiteX1926" fmla="*/ 686432 w 7905681"/>
                  <a:gd name="connsiteY1926" fmla="*/ 3158401 h 4796589"/>
                  <a:gd name="connsiteX1927" fmla="*/ 667750 w 7905681"/>
                  <a:gd name="connsiteY1927" fmla="*/ 3153857 h 4796589"/>
                  <a:gd name="connsiteX1928" fmla="*/ 653739 w 7905681"/>
                  <a:gd name="connsiteY1928" fmla="*/ 3122103 h 4796589"/>
                  <a:gd name="connsiteX1929" fmla="*/ 653739 w 7905681"/>
                  <a:gd name="connsiteY1929" fmla="*/ 3099401 h 4796589"/>
                  <a:gd name="connsiteX1930" fmla="*/ 667750 w 7905681"/>
                  <a:gd name="connsiteY1930" fmla="*/ 3063103 h 4796589"/>
                  <a:gd name="connsiteX1931" fmla="*/ 653739 w 7905681"/>
                  <a:gd name="connsiteY1931" fmla="*/ 3022261 h 4796589"/>
                  <a:gd name="connsiteX1932" fmla="*/ 635057 w 7905681"/>
                  <a:gd name="connsiteY1932" fmla="*/ 2999577 h 4796589"/>
                  <a:gd name="connsiteX1933" fmla="*/ 597704 w 7905681"/>
                  <a:gd name="connsiteY1933" fmla="*/ 2945120 h 4796589"/>
                  <a:gd name="connsiteX1934" fmla="*/ 565022 w 7905681"/>
                  <a:gd name="connsiteY1934" fmla="*/ 2908805 h 4796589"/>
                  <a:gd name="connsiteX1935" fmla="*/ 532329 w 7905681"/>
                  <a:gd name="connsiteY1935" fmla="*/ 2899735 h 4796589"/>
                  <a:gd name="connsiteX1936" fmla="*/ 522989 w 7905681"/>
                  <a:gd name="connsiteY1936" fmla="*/ 2881577 h 4796589"/>
                  <a:gd name="connsiteX1937" fmla="*/ 518318 w 7905681"/>
                  <a:gd name="connsiteY1937" fmla="*/ 2840736 h 4796589"/>
                  <a:gd name="connsiteX1938" fmla="*/ 462285 w 7905681"/>
                  <a:gd name="connsiteY1938" fmla="*/ 2827122 h 4796589"/>
                  <a:gd name="connsiteX1939" fmla="*/ 424932 w 7905681"/>
                  <a:gd name="connsiteY1939" fmla="*/ 2795367 h 4796589"/>
                  <a:gd name="connsiteX1940" fmla="*/ 396910 w 7905681"/>
                  <a:gd name="connsiteY1940" fmla="*/ 2749981 h 4796589"/>
                  <a:gd name="connsiteX1941" fmla="*/ 382899 w 7905681"/>
                  <a:gd name="connsiteY1941" fmla="*/ 2736367 h 4796589"/>
                  <a:gd name="connsiteX1942" fmla="*/ 340876 w 7905681"/>
                  <a:gd name="connsiteY1942" fmla="*/ 2722753 h 4796589"/>
                  <a:gd name="connsiteX1943" fmla="*/ 312863 w 7905681"/>
                  <a:gd name="connsiteY1943" fmla="*/ 2704613 h 4796589"/>
                  <a:gd name="connsiteX1944" fmla="*/ 275500 w 7905681"/>
                  <a:gd name="connsiteY1944" fmla="*/ 2690998 h 4796589"/>
                  <a:gd name="connsiteX1945" fmla="*/ 233478 w 7905681"/>
                  <a:gd name="connsiteY1945" fmla="*/ 2668296 h 4796589"/>
                  <a:gd name="connsiteX1946" fmla="*/ 238148 w 7905681"/>
                  <a:gd name="connsiteY1946" fmla="*/ 2645612 h 4796589"/>
                  <a:gd name="connsiteX1947" fmla="*/ 242819 w 7905681"/>
                  <a:gd name="connsiteY1947" fmla="*/ 2618384 h 4796589"/>
                  <a:gd name="connsiteX1948" fmla="*/ 247489 w 7905681"/>
                  <a:gd name="connsiteY1948" fmla="*/ 2577541 h 4796589"/>
                  <a:gd name="connsiteX1949" fmla="*/ 247489 w 7905681"/>
                  <a:gd name="connsiteY1949" fmla="*/ 2559384 h 4796589"/>
                  <a:gd name="connsiteX1950" fmla="*/ 242819 w 7905681"/>
                  <a:gd name="connsiteY1950" fmla="*/ 2545772 h 4796589"/>
                  <a:gd name="connsiteX1951" fmla="*/ 233478 w 7905681"/>
                  <a:gd name="connsiteY1951" fmla="*/ 2536700 h 4796589"/>
                  <a:gd name="connsiteX1952" fmla="*/ 233478 w 7905681"/>
                  <a:gd name="connsiteY1952" fmla="*/ 2527629 h 4796589"/>
                  <a:gd name="connsiteX1953" fmla="*/ 233478 w 7905681"/>
                  <a:gd name="connsiteY1953" fmla="*/ 2514015 h 4796589"/>
                  <a:gd name="connsiteX1954" fmla="*/ 233478 w 7905681"/>
                  <a:gd name="connsiteY1954" fmla="*/ 2491314 h 4796589"/>
                  <a:gd name="connsiteX1955" fmla="*/ 224137 w 7905681"/>
                  <a:gd name="connsiteY1955" fmla="*/ 2486787 h 4796589"/>
                  <a:gd name="connsiteX1956" fmla="*/ 210126 w 7905681"/>
                  <a:gd name="connsiteY1956" fmla="*/ 2455017 h 4796589"/>
                  <a:gd name="connsiteX1957" fmla="*/ 196115 w 7905681"/>
                  <a:gd name="connsiteY1957" fmla="*/ 2432331 h 4796589"/>
                  <a:gd name="connsiteX1958" fmla="*/ 186784 w 7905681"/>
                  <a:gd name="connsiteY1958" fmla="*/ 2400560 h 4796589"/>
                  <a:gd name="connsiteX1959" fmla="*/ 163433 w 7905681"/>
                  <a:gd name="connsiteY1959" fmla="*/ 2368804 h 4796589"/>
                  <a:gd name="connsiteX1960" fmla="*/ 158762 w 7905681"/>
                  <a:gd name="connsiteY1960" fmla="*/ 2341576 h 4796589"/>
                  <a:gd name="connsiteX1961" fmla="*/ 135411 w 7905681"/>
                  <a:gd name="connsiteY1961" fmla="*/ 2305263 h 4796589"/>
                  <a:gd name="connsiteX1962" fmla="*/ 130740 w 7905681"/>
                  <a:gd name="connsiteY1962" fmla="*/ 2291648 h 4796589"/>
                  <a:gd name="connsiteX1963" fmla="*/ 130739 w 7905681"/>
                  <a:gd name="connsiteY1963" fmla="*/ 2246280 h 4796589"/>
                  <a:gd name="connsiteX1964" fmla="*/ 144751 w 7905681"/>
                  <a:gd name="connsiteY1964" fmla="*/ 2246279 h 4796589"/>
                  <a:gd name="connsiteX1965" fmla="*/ 158762 w 7905681"/>
                  <a:gd name="connsiteY1965" fmla="*/ 2241736 h 4796589"/>
                  <a:gd name="connsiteX1966" fmla="*/ 163433 w 7905681"/>
                  <a:gd name="connsiteY1966" fmla="*/ 2223578 h 4796589"/>
                  <a:gd name="connsiteX1967" fmla="*/ 163433 w 7905681"/>
                  <a:gd name="connsiteY1967" fmla="*/ 2205438 h 4796589"/>
                  <a:gd name="connsiteX1968" fmla="*/ 158762 w 7905681"/>
                  <a:gd name="connsiteY1968" fmla="*/ 2182736 h 4796589"/>
                  <a:gd name="connsiteX1969" fmla="*/ 140080 w 7905681"/>
                  <a:gd name="connsiteY1969" fmla="*/ 2169123 h 4796589"/>
                  <a:gd name="connsiteX1970" fmla="*/ 121408 w 7905681"/>
                  <a:gd name="connsiteY1970" fmla="*/ 2155508 h 4796589"/>
                  <a:gd name="connsiteX1971" fmla="*/ 107398 w 7905681"/>
                  <a:gd name="connsiteY1971" fmla="*/ 2132823 h 4796589"/>
                  <a:gd name="connsiteX1972" fmla="*/ 107398 w 7905681"/>
                  <a:gd name="connsiteY1972" fmla="*/ 2110138 h 4796589"/>
                  <a:gd name="connsiteX1973" fmla="*/ 107398 w 7905681"/>
                  <a:gd name="connsiteY1973" fmla="*/ 2069297 h 4796589"/>
                  <a:gd name="connsiteX1974" fmla="*/ 107398 w 7905681"/>
                  <a:gd name="connsiteY1974" fmla="*/ 2042069 h 4796589"/>
                  <a:gd name="connsiteX1975" fmla="*/ 112069 w 7905681"/>
                  <a:gd name="connsiteY1975" fmla="*/ 2032983 h 4796589"/>
                  <a:gd name="connsiteX1976" fmla="*/ 116739 w 7905681"/>
                  <a:gd name="connsiteY1976" fmla="*/ 2014842 h 4796589"/>
                  <a:gd name="connsiteX1977" fmla="*/ 130740 w 7905681"/>
                  <a:gd name="connsiteY1977" fmla="*/ 2019369 h 4796589"/>
                  <a:gd name="connsiteX1978" fmla="*/ 135411 w 7905681"/>
                  <a:gd name="connsiteY1978" fmla="*/ 2023913 h 4796589"/>
                  <a:gd name="connsiteX1979" fmla="*/ 135411 w 7905681"/>
                  <a:gd name="connsiteY1979" fmla="*/ 2028454 h 4796589"/>
                  <a:gd name="connsiteX1980" fmla="*/ 135411 w 7905681"/>
                  <a:gd name="connsiteY1980" fmla="*/ 2046597 h 4796589"/>
                  <a:gd name="connsiteX1981" fmla="*/ 140080 w 7905681"/>
                  <a:gd name="connsiteY1981" fmla="*/ 2055684 h 4796589"/>
                  <a:gd name="connsiteX1982" fmla="*/ 154092 w 7905681"/>
                  <a:gd name="connsiteY1982" fmla="*/ 2064754 h 4796589"/>
                  <a:gd name="connsiteX1983" fmla="*/ 158762 w 7905681"/>
                  <a:gd name="connsiteY1983" fmla="*/ 2064753 h 4796589"/>
                  <a:gd name="connsiteX1984" fmla="*/ 163433 w 7905681"/>
                  <a:gd name="connsiteY1984" fmla="*/ 2032982 h 4796589"/>
                  <a:gd name="connsiteX1985" fmla="*/ 154092 w 7905681"/>
                  <a:gd name="connsiteY1985" fmla="*/ 2019369 h 4796589"/>
                  <a:gd name="connsiteX1986" fmla="*/ 154092 w 7905681"/>
                  <a:gd name="connsiteY1986" fmla="*/ 1987613 h 4796589"/>
                  <a:gd name="connsiteX1987" fmla="*/ 154092 w 7905681"/>
                  <a:gd name="connsiteY1987" fmla="*/ 1978543 h 4796589"/>
                  <a:gd name="connsiteX1988" fmla="*/ 163432 w 7905681"/>
                  <a:gd name="connsiteY1988" fmla="*/ 1974000 h 4796589"/>
                  <a:gd name="connsiteX1989" fmla="*/ 177442 w 7905681"/>
                  <a:gd name="connsiteY1989" fmla="*/ 1978544 h 4796589"/>
                  <a:gd name="connsiteX1990" fmla="*/ 186784 w 7905681"/>
                  <a:gd name="connsiteY1990" fmla="*/ 1983070 h 4796589"/>
                  <a:gd name="connsiteX1991" fmla="*/ 205455 w 7905681"/>
                  <a:gd name="connsiteY1991" fmla="*/ 1987614 h 4796589"/>
                  <a:gd name="connsiteX1992" fmla="*/ 210126 w 7905681"/>
                  <a:gd name="connsiteY1992" fmla="*/ 1987613 h 4796589"/>
                  <a:gd name="connsiteX1993" fmla="*/ 228807 w 7905681"/>
                  <a:gd name="connsiteY1993" fmla="*/ 1996685 h 4796589"/>
                  <a:gd name="connsiteX1994" fmla="*/ 238148 w 7905681"/>
                  <a:gd name="connsiteY1994" fmla="*/ 2001226 h 4796589"/>
                  <a:gd name="connsiteX1995" fmla="*/ 247489 w 7905681"/>
                  <a:gd name="connsiteY1995" fmla="*/ 1992156 h 4796589"/>
                  <a:gd name="connsiteX1996" fmla="*/ 238148 w 7905681"/>
                  <a:gd name="connsiteY1996" fmla="*/ 1987614 h 4796589"/>
                  <a:gd name="connsiteX1997" fmla="*/ 224135 w 7905681"/>
                  <a:gd name="connsiteY1997" fmla="*/ 1983070 h 4796589"/>
                  <a:gd name="connsiteX1998" fmla="*/ 205456 w 7905681"/>
                  <a:gd name="connsiteY1998" fmla="*/ 1964929 h 4796589"/>
                  <a:gd name="connsiteX1999" fmla="*/ 172773 w 7905681"/>
                  <a:gd name="connsiteY1999" fmla="*/ 1964929 h 4796589"/>
                  <a:gd name="connsiteX2000" fmla="*/ 158762 w 7905681"/>
                  <a:gd name="connsiteY2000" fmla="*/ 1951315 h 4796589"/>
                  <a:gd name="connsiteX2001" fmla="*/ 135411 w 7905681"/>
                  <a:gd name="connsiteY2001" fmla="*/ 1955842 h 4796589"/>
                  <a:gd name="connsiteX2002" fmla="*/ 135411 w 7905681"/>
                  <a:gd name="connsiteY2002" fmla="*/ 1978544 h 4796589"/>
                  <a:gd name="connsiteX2003" fmla="*/ 126079 w 7905681"/>
                  <a:gd name="connsiteY2003" fmla="*/ 1996685 h 4796589"/>
                  <a:gd name="connsiteX2004" fmla="*/ 112069 w 7905681"/>
                  <a:gd name="connsiteY2004" fmla="*/ 1992156 h 4796589"/>
                  <a:gd name="connsiteX2005" fmla="*/ 107398 w 7905681"/>
                  <a:gd name="connsiteY2005" fmla="*/ 1983069 h 4796589"/>
                  <a:gd name="connsiteX2006" fmla="*/ 93387 w 7905681"/>
                  <a:gd name="connsiteY2006" fmla="*/ 1964929 h 4796589"/>
                  <a:gd name="connsiteX2007" fmla="*/ 84046 w 7905681"/>
                  <a:gd name="connsiteY2007" fmla="*/ 1951316 h 4796589"/>
                  <a:gd name="connsiteX2008" fmla="*/ 65365 w 7905681"/>
                  <a:gd name="connsiteY2008" fmla="*/ 1951316 h 4796589"/>
                  <a:gd name="connsiteX2009" fmla="*/ 65365 w 7905681"/>
                  <a:gd name="connsiteY2009" fmla="*/ 1937700 h 4796589"/>
                  <a:gd name="connsiteX2010" fmla="*/ 74706 w 7905681"/>
                  <a:gd name="connsiteY2010" fmla="*/ 1928614 h 4796589"/>
                  <a:gd name="connsiteX2011" fmla="*/ 79375 w 7905681"/>
                  <a:gd name="connsiteY2011" fmla="*/ 1914998 h 4796589"/>
                  <a:gd name="connsiteX2012" fmla="*/ 79375 w 7905681"/>
                  <a:gd name="connsiteY2012" fmla="*/ 1892315 h 4796589"/>
                  <a:gd name="connsiteX2013" fmla="*/ 70035 w 7905681"/>
                  <a:gd name="connsiteY2013" fmla="*/ 1878701 h 4796589"/>
                  <a:gd name="connsiteX2014" fmla="*/ 51364 w 7905681"/>
                  <a:gd name="connsiteY2014" fmla="*/ 1842404 h 4796589"/>
                  <a:gd name="connsiteX2015" fmla="*/ 32682 w 7905681"/>
                  <a:gd name="connsiteY2015" fmla="*/ 1787947 h 4796589"/>
                  <a:gd name="connsiteX2016" fmla="*/ 14001 w 7905681"/>
                  <a:gd name="connsiteY2016" fmla="*/ 1756175 h 4796589"/>
                  <a:gd name="connsiteX2017" fmla="*/ 9331 w 7905681"/>
                  <a:gd name="connsiteY2017" fmla="*/ 1738019 h 4796589"/>
                  <a:gd name="connsiteX2018" fmla="*/ 18672 w 7905681"/>
                  <a:gd name="connsiteY2018" fmla="*/ 1728947 h 4796589"/>
                  <a:gd name="connsiteX2019" fmla="*/ 23342 w 7905681"/>
                  <a:gd name="connsiteY2019" fmla="*/ 1715334 h 4796589"/>
                  <a:gd name="connsiteX2020" fmla="*/ 23342 w 7905681"/>
                  <a:gd name="connsiteY2020" fmla="*/ 1683563 h 4796589"/>
                  <a:gd name="connsiteX2021" fmla="*/ 28013 w 7905681"/>
                  <a:gd name="connsiteY2021" fmla="*/ 1656334 h 4796589"/>
                  <a:gd name="connsiteX2022" fmla="*/ 42023 w 7905681"/>
                  <a:gd name="connsiteY2022" fmla="*/ 1629106 h 4796589"/>
                  <a:gd name="connsiteX2023" fmla="*/ 42023 w 7905681"/>
                  <a:gd name="connsiteY2023" fmla="*/ 1592807 h 4796589"/>
                  <a:gd name="connsiteX2024" fmla="*/ 37352 w 7905681"/>
                  <a:gd name="connsiteY2024" fmla="*/ 1570122 h 4796589"/>
                  <a:gd name="connsiteX2025" fmla="*/ 32682 w 7905681"/>
                  <a:gd name="connsiteY2025" fmla="*/ 1551966 h 4796589"/>
                  <a:gd name="connsiteX2026" fmla="*/ 14001 w 7905681"/>
                  <a:gd name="connsiteY2026" fmla="*/ 1524738 h 4796589"/>
                  <a:gd name="connsiteX2027" fmla="*/ 4660 w 7905681"/>
                  <a:gd name="connsiteY2027" fmla="*/ 1506597 h 4796589"/>
                  <a:gd name="connsiteX2028" fmla="*/ 0 w 7905681"/>
                  <a:gd name="connsiteY2028" fmla="*/ 1483895 h 4796589"/>
                  <a:gd name="connsiteX2029" fmla="*/ 0 w 7905681"/>
                  <a:gd name="connsiteY2029" fmla="*/ 1465754 h 4796589"/>
                  <a:gd name="connsiteX2030" fmla="*/ 4660 w 7905681"/>
                  <a:gd name="connsiteY2030" fmla="*/ 1443054 h 4796589"/>
                  <a:gd name="connsiteX2031" fmla="*/ 9331 w 7905681"/>
                  <a:gd name="connsiteY2031" fmla="*/ 1433984 h 4796589"/>
                  <a:gd name="connsiteX2032" fmla="*/ 32682 w 7905681"/>
                  <a:gd name="connsiteY2032" fmla="*/ 1411299 h 4796589"/>
                  <a:gd name="connsiteX2033" fmla="*/ 60705 w 7905681"/>
                  <a:gd name="connsiteY2033" fmla="*/ 1388598 h 4796589"/>
                  <a:gd name="connsiteX2034" fmla="*/ 79375 w 7905681"/>
                  <a:gd name="connsiteY2034" fmla="*/ 1365912 h 4796589"/>
                  <a:gd name="connsiteX2035" fmla="*/ 79375 w 7905681"/>
                  <a:gd name="connsiteY2035" fmla="*/ 1338685 h 4796589"/>
                  <a:gd name="connsiteX2036" fmla="*/ 79374 w 7905681"/>
                  <a:gd name="connsiteY2036" fmla="*/ 1334142 h 4796589"/>
                  <a:gd name="connsiteX2037" fmla="*/ 88716 w 7905681"/>
                  <a:gd name="connsiteY2037" fmla="*/ 1320526 h 4796589"/>
                  <a:gd name="connsiteX2038" fmla="*/ 102728 w 7905681"/>
                  <a:gd name="connsiteY2038" fmla="*/ 1297844 h 4796589"/>
                  <a:gd name="connsiteX2039" fmla="*/ 107398 w 7905681"/>
                  <a:gd name="connsiteY2039" fmla="*/ 1279686 h 4796589"/>
                  <a:gd name="connsiteX2040" fmla="*/ 107398 w 7905681"/>
                  <a:gd name="connsiteY2040" fmla="*/ 1238844 h 4796589"/>
                  <a:gd name="connsiteX2041" fmla="*/ 107398 w 7905681"/>
                  <a:gd name="connsiteY2041" fmla="*/ 1225229 h 4796589"/>
                  <a:gd name="connsiteX2042" fmla="*/ 107398 w 7905681"/>
                  <a:gd name="connsiteY2042" fmla="*/ 1207089 h 4796589"/>
                  <a:gd name="connsiteX2043" fmla="*/ 116739 w 7905681"/>
                  <a:gd name="connsiteY2043" fmla="*/ 1202544 h 4796589"/>
                  <a:gd name="connsiteX2044" fmla="*/ 120807 w 7905681"/>
                  <a:gd name="connsiteY2044" fmla="*/ 1186738 h 4796589"/>
                  <a:gd name="connsiteX2045" fmla="*/ 119265 w 7905681"/>
                  <a:gd name="connsiteY2045" fmla="*/ 1186310 h 4796589"/>
                  <a:gd name="connsiteX2046" fmla="*/ 115315 w 7905681"/>
                  <a:gd name="connsiteY2046" fmla="*/ 1174787 h 4796589"/>
                  <a:gd name="connsiteX2047" fmla="*/ 107403 w 7905681"/>
                  <a:gd name="connsiteY2047" fmla="*/ 1163262 h 4796589"/>
                  <a:gd name="connsiteX2048" fmla="*/ 107403 w 7905681"/>
                  <a:gd name="connsiteY2048" fmla="*/ 1144048 h 4796589"/>
                  <a:gd name="connsiteX2049" fmla="*/ 111353 w 7905681"/>
                  <a:gd name="connsiteY2049" fmla="*/ 1113310 h 4796589"/>
                  <a:gd name="connsiteX2050" fmla="*/ 111354 w 7905681"/>
                  <a:gd name="connsiteY2050" fmla="*/ 1097933 h 4796589"/>
                  <a:gd name="connsiteX2051" fmla="*/ 119264 w 7905681"/>
                  <a:gd name="connsiteY2051" fmla="*/ 1094097 h 4796589"/>
                  <a:gd name="connsiteX2052" fmla="*/ 123227 w 7905681"/>
                  <a:gd name="connsiteY2052" fmla="*/ 1078728 h 4796589"/>
                  <a:gd name="connsiteX2053" fmla="*/ 127188 w 7905681"/>
                  <a:gd name="connsiteY2053" fmla="*/ 1074883 h 4796589"/>
                  <a:gd name="connsiteX2054" fmla="*/ 127188 w 7905681"/>
                  <a:gd name="connsiteY2054" fmla="*/ 1067194 h 4796589"/>
                  <a:gd name="connsiteX2055" fmla="*/ 127188 w 7905681"/>
                  <a:gd name="connsiteY2055" fmla="*/ 1059513 h 4796589"/>
                  <a:gd name="connsiteX2056" fmla="*/ 119265 w 7905681"/>
                  <a:gd name="connsiteY2056" fmla="*/ 1028776 h 4796589"/>
                  <a:gd name="connsiteX2057" fmla="*/ 127188 w 7905681"/>
                  <a:gd name="connsiteY2057" fmla="*/ 1013397 h 4796589"/>
                  <a:gd name="connsiteX2058" fmla="*/ 150923 w 7905681"/>
                  <a:gd name="connsiteY2058" fmla="*/ 986502 h 4796589"/>
                  <a:gd name="connsiteX2059" fmla="*/ 162796 w 7905681"/>
                  <a:gd name="connsiteY2059" fmla="*/ 967290 h 4796589"/>
                  <a:gd name="connsiteX2060" fmla="*/ 166758 w 7905681"/>
                  <a:gd name="connsiteY2060" fmla="*/ 955765 h 4796589"/>
                  <a:gd name="connsiteX2061" fmla="*/ 178620 w 7905681"/>
                  <a:gd name="connsiteY2061" fmla="*/ 944241 h 4796589"/>
                  <a:gd name="connsiteX2062" fmla="*/ 194453 w 7905681"/>
                  <a:gd name="connsiteY2062" fmla="*/ 921182 h 4796589"/>
                  <a:gd name="connsiteX2063" fmla="*/ 202366 w 7905681"/>
                  <a:gd name="connsiteY2063" fmla="*/ 905812 h 4796589"/>
                  <a:gd name="connsiteX2064" fmla="*/ 226111 w 7905681"/>
                  <a:gd name="connsiteY2064" fmla="*/ 871229 h 4796589"/>
                  <a:gd name="connsiteX2065" fmla="*/ 245896 w 7905681"/>
                  <a:gd name="connsiteY2065" fmla="*/ 821278 h 4796589"/>
                  <a:gd name="connsiteX2066" fmla="*/ 265681 w 7905681"/>
                  <a:gd name="connsiteY2066" fmla="*/ 771327 h 4796589"/>
                  <a:gd name="connsiteX2067" fmla="*/ 293378 w 7905681"/>
                  <a:gd name="connsiteY2067" fmla="*/ 702160 h 4796589"/>
                  <a:gd name="connsiteX2068" fmla="*/ 317123 w 7905681"/>
                  <a:gd name="connsiteY2068" fmla="*/ 656053 h 4796589"/>
                  <a:gd name="connsiteX2069" fmla="*/ 325035 w 7905681"/>
                  <a:gd name="connsiteY2069" fmla="*/ 636839 h 4796589"/>
                  <a:gd name="connsiteX2070" fmla="*/ 336908 w 7905681"/>
                  <a:gd name="connsiteY2070" fmla="*/ 609944 h 4796589"/>
                  <a:gd name="connsiteX2071" fmla="*/ 344820 w 7905681"/>
                  <a:gd name="connsiteY2071" fmla="*/ 590731 h 4796589"/>
                  <a:gd name="connsiteX2072" fmla="*/ 356693 w 7905681"/>
                  <a:gd name="connsiteY2072" fmla="*/ 571519 h 4796589"/>
                  <a:gd name="connsiteX2073" fmla="*/ 360653 w 7905681"/>
                  <a:gd name="connsiteY2073" fmla="*/ 552305 h 4796589"/>
                  <a:gd name="connsiteX2074" fmla="*/ 356693 w 7905681"/>
                  <a:gd name="connsiteY2074" fmla="*/ 529245 h 4796589"/>
                  <a:gd name="connsiteX2075" fmla="*/ 376477 w 7905681"/>
                  <a:gd name="connsiteY2075" fmla="*/ 494672 h 4796589"/>
                  <a:gd name="connsiteX2076" fmla="*/ 384389 w 7905681"/>
                  <a:gd name="connsiteY2076" fmla="*/ 471615 h 4796589"/>
                  <a:gd name="connsiteX2077" fmla="*/ 384389 w 7905681"/>
                  <a:gd name="connsiteY2077" fmla="*/ 444720 h 4796589"/>
                  <a:gd name="connsiteX2078" fmla="*/ 400223 w 7905681"/>
                  <a:gd name="connsiteY2078" fmla="*/ 456243 h 4796589"/>
                  <a:gd name="connsiteX2079" fmla="*/ 401874 w 7905681"/>
                  <a:gd name="connsiteY2079" fmla="*/ 456513 h 4796589"/>
                  <a:gd name="connsiteX2080" fmla="*/ 389549 w 7905681"/>
                  <a:gd name="connsiteY2080" fmla="*/ 447498 h 4796589"/>
                  <a:gd name="connsiteX2081" fmla="*/ 387579 w 7905681"/>
                  <a:gd name="connsiteY2081" fmla="*/ 446056 h 4796589"/>
                  <a:gd name="connsiteX2082" fmla="*/ 391514 w 7905681"/>
                  <a:gd name="connsiteY2082" fmla="*/ 419138 h 4796589"/>
                  <a:gd name="connsiteX2083" fmla="*/ 399401 w 7905681"/>
                  <a:gd name="connsiteY2083" fmla="*/ 396064 h 4796589"/>
                  <a:gd name="connsiteX2084" fmla="*/ 403344 w 7905681"/>
                  <a:gd name="connsiteY2084" fmla="*/ 392222 h 4796589"/>
                  <a:gd name="connsiteX2085" fmla="*/ 407287 w 7905681"/>
                  <a:gd name="connsiteY2085" fmla="*/ 403753 h 4796589"/>
                  <a:gd name="connsiteX2086" fmla="*/ 411231 w 7905681"/>
                  <a:gd name="connsiteY2086" fmla="*/ 407602 h 4796589"/>
                  <a:gd name="connsiteX2087" fmla="*/ 415174 w 7905681"/>
                  <a:gd name="connsiteY2087" fmla="*/ 403752 h 4796589"/>
                  <a:gd name="connsiteX2088" fmla="*/ 415174 w 7905681"/>
                  <a:gd name="connsiteY2088" fmla="*/ 388375 h 4796589"/>
                  <a:gd name="connsiteX2089" fmla="*/ 430948 w 7905681"/>
                  <a:gd name="connsiteY2089" fmla="*/ 380683 h 4796589"/>
                  <a:gd name="connsiteX2090" fmla="*/ 430948 w 7905681"/>
                  <a:gd name="connsiteY2090" fmla="*/ 376837 h 4796589"/>
                  <a:gd name="connsiteX2091" fmla="*/ 423062 w 7905681"/>
                  <a:gd name="connsiteY2091" fmla="*/ 369147 h 4796589"/>
                  <a:gd name="connsiteX2092" fmla="*/ 419118 w 7905681"/>
                  <a:gd name="connsiteY2092" fmla="*/ 365306 h 4796589"/>
                  <a:gd name="connsiteX2093" fmla="*/ 415174 w 7905681"/>
                  <a:gd name="connsiteY2093" fmla="*/ 338381 h 4796589"/>
                  <a:gd name="connsiteX2094" fmla="*/ 442771 w 7905681"/>
                  <a:gd name="connsiteY2094" fmla="*/ 334539 h 4796589"/>
                  <a:gd name="connsiteX2095" fmla="*/ 450656 w 7905681"/>
                  <a:gd name="connsiteY2095" fmla="*/ 326851 h 4796589"/>
                  <a:gd name="connsiteX2096" fmla="*/ 427005 w 7905681"/>
                  <a:gd name="connsiteY2096" fmla="*/ 307623 h 4796589"/>
                  <a:gd name="connsiteX2097" fmla="*/ 419118 w 7905681"/>
                  <a:gd name="connsiteY2097" fmla="*/ 299933 h 4796589"/>
                  <a:gd name="connsiteX2098" fmla="*/ 411231 w 7905681"/>
                  <a:gd name="connsiteY2098" fmla="*/ 246099 h 4796589"/>
                  <a:gd name="connsiteX2099" fmla="*/ 411231 w 7905681"/>
                  <a:gd name="connsiteY2099" fmla="*/ 230715 h 4796589"/>
                  <a:gd name="connsiteX2100" fmla="*/ 419118 w 7905681"/>
                  <a:gd name="connsiteY2100" fmla="*/ 226873 h 4796589"/>
                  <a:gd name="connsiteX2101" fmla="*/ 419118 w 7905681"/>
                  <a:gd name="connsiteY2101" fmla="*/ 157654 h 4796589"/>
                  <a:gd name="connsiteX2102" fmla="*/ 399401 w 7905681"/>
                  <a:gd name="connsiteY2102" fmla="*/ 142273 h 4796589"/>
                  <a:gd name="connsiteX2103" fmla="*/ 399401 w 7905681"/>
                  <a:gd name="connsiteY2103" fmla="*/ 88441 h 4796589"/>
                  <a:gd name="connsiteX2104" fmla="*/ 419118 w 7905681"/>
                  <a:gd name="connsiteY2104" fmla="*/ 65365 h 4796589"/>
                  <a:gd name="connsiteX2105" fmla="*/ 427005 w 7905681"/>
                  <a:gd name="connsiteY2105" fmla="*/ 38449 h 4796589"/>
                  <a:gd name="connsiteX2106" fmla="*/ 470374 w 7905681"/>
                  <a:gd name="connsiteY2106" fmla="*/ 80750 h 4796589"/>
                  <a:gd name="connsiteX2107" fmla="*/ 517688 w 7905681"/>
                  <a:gd name="connsiteY2107" fmla="*/ 115357 h 4796589"/>
                  <a:gd name="connsiteX2108" fmla="*/ 553170 w 7905681"/>
                  <a:gd name="connsiteY2108" fmla="*/ 130735 h 4796589"/>
                  <a:gd name="connsiteX2109" fmla="*/ 580774 w 7905681"/>
                  <a:gd name="connsiteY2109" fmla="*/ 138426 h 4796589"/>
                  <a:gd name="connsiteX2110" fmla="*/ 592605 w 7905681"/>
                  <a:gd name="connsiteY2110" fmla="*/ 138426 h 4796589"/>
                  <a:gd name="connsiteX2111" fmla="*/ 604426 w 7905681"/>
                  <a:gd name="connsiteY2111" fmla="*/ 138426 h 4796589"/>
                  <a:gd name="connsiteX2112" fmla="*/ 612314 w 7905681"/>
                  <a:gd name="connsiteY2112" fmla="*/ 165343 h 4796589"/>
                  <a:gd name="connsiteX2113" fmla="*/ 643862 w 7905681"/>
                  <a:gd name="connsiteY2113" fmla="*/ 161502 h 4796589"/>
                  <a:gd name="connsiteX2114" fmla="*/ 647804 w 7905681"/>
                  <a:gd name="connsiteY2114" fmla="*/ 199955 h 4796589"/>
                  <a:gd name="connsiteX2115" fmla="*/ 635975 w 7905681"/>
                  <a:gd name="connsiteY2115" fmla="*/ 215335 h 4796589"/>
                  <a:gd name="connsiteX2116" fmla="*/ 600491 w 7905681"/>
                  <a:gd name="connsiteY2116" fmla="*/ 234563 h 4796589"/>
                  <a:gd name="connsiteX2117" fmla="*/ 576831 w 7905681"/>
                  <a:gd name="connsiteY2117" fmla="*/ 265321 h 4796589"/>
                  <a:gd name="connsiteX2118" fmla="*/ 568944 w 7905681"/>
                  <a:gd name="connsiteY2118" fmla="*/ 280707 h 4796589"/>
                  <a:gd name="connsiteX2119" fmla="*/ 576831 w 7905681"/>
                  <a:gd name="connsiteY2119" fmla="*/ 284548 h 4796589"/>
                  <a:gd name="connsiteX2120" fmla="*/ 592605 w 7905681"/>
                  <a:gd name="connsiteY2120" fmla="*/ 269170 h 4796589"/>
                  <a:gd name="connsiteX2121" fmla="*/ 604426 w 7905681"/>
                  <a:gd name="connsiteY2121" fmla="*/ 253789 h 4796589"/>
                  <a:gd name="connsiteX2122" fmla="*/ 639918 w 7905681"/>
                  <a:gd name="connsiteY2122" fmla="*/ 230715 h 4796589"/>
                  <a:gd name="connsiteX2123" fmla="*/ 663570 w 7905681"/>
                  <a:gd name="connsiteY2123" fmla="*/ 219182 h 4796589"/>
                  <a:gd name="connsiteX2124" fmla="*/ 659627 w 7905681"/>
                  <a:gd name="connsiteY2124" fmla="*/ 234563 h 4796589"/>
                  <a:gd name="connsiteX2125" fmla="*/ 647804 w 7905681"/>
                  <a:gd name="connsiteY2125" fmla="*/ 246099 h 4796589"/>
                  <a:gd name="connsiteX2126" fmla="*/ 632031 w 7905681"/>
                  <a:gd name="connsiteY2126" fmla="*/ 284548 h 4796589"/>
                  <a:gd name="connsiteX2127" fmla="*/ 592605 w 7905681"/>
                  <a:gd name="connsiteY2127" fmla="*/ 307623 h 4796589"/>
                  <a:gd name="connsiteX2128" fmla="*/ 568944 w 7905681"/>
                  <a:gd name="connsiteY2128" fmla="*/ 330692 h 4796589"/>
                  <a:gd name="connsiteX2129" fmla="*/ 568944 w 7905681"/>
                  <a:gd name="connsiteY2129" fmla="*/ 349920 h 4796589"/>
                  <a:gd name="connsiteX2130" fmla="*/ 584718 w 7905681"/>
                  <a:gd name="connsiteY2130" fmla="*/ 353767 h 4796589"/>
                  <a:gd name="connsiteX2131" fmla="*/ 604426 w 7905681"/>
                  <a:gd name="connsiteY2131" fmla="*/ 334539 h 4796589"/>
                  <a:gd name="connsiteX2132" fmla="*/ 624145 w 7905681"/>
                  <a:gd name="connsiteY2132" fmla="*/ 319161 h 4796589"/>
                  <a:gd name="connsiteX2133" fmla="*/ 643862 w 7905681"/>
                  <a:gd name="connsiteY2133" fmla="*/ 315312 h 4796589"/>
                  <a:gd name="connsiteX2134" fmla="*/ 659627 w 7905681"/>
                  <a:gd name="connsiteY2134" fmla="*/ 299934 h 4796589"/>
                  <a:gd name="connsiteX2135" fmla="*/ 667514 w 7905681"/>
                  <a:gd name="connsiteY2135" fmla="*/ 261479 h 4796589"/>
                  <a:gd name="connsiteX2136" fmla="*/ 683288 w 7905681"/>
                  <a:gd name="connsiteY2136" fmla="*/ 230714 h 4796589"/>
                  <a:gd name="connsiteX2137" fmla="*/ 703005 w 7905681"/>
                  <a:gd name="connsiteY2137" fmla="*/ 207646 h 4796589"/>
                  <a:gd name="connsiteX2138" fmla="*/ 706949 w 7905681"/>
                  <a:gd name="connsiteY2138" fmla="*/ 192259 h 4796589"/>
                  <a:gd name="connsiteX2139" fmla="*/ 695118 w 7905681"/>
                  <a:gd name="connsiteY2139" fmla="*/ 161502 h 4796589"/>
                  <a:gd name="connsiteX2140" fmla="*/ 695118 w 7905681"/>
                  <a:gd name="connsiteY2140" fmla="*/ 130737 h 4796589"/>
                  <a:gd name="connsiteX2141" fmla="*/ 683288 w 7905681"/>
                  <a:gd name="connsiteY2141" fmla="*/ 134585 h 4796589"/>
                  <a:gd name="connsiteX2142" fmla="*/ 675400 w 7905681"/>
                  <a:gd name="connsiteY2142" fmla="*/ 146122 h 4796589"/>
                  <a:gd name="connsiteX2143" fmla="*/ 679344 w 7905681"/>
                  <a:gd name="connsiteY2143" fmla="*/ 176881 h 4796589"/>
                  <a:gd name="connsiteX2144" fmla="*/ 687232 w 7905681"/>
                  <a:gd name="connsiteY2144" fmla="*/ 199955 h 4796589"/>
                  <a:gd name="connsiteX2145" fmla="*/ 687232 w 7905681"/>
                  <a:gd name="connsiteY2145" fmla="*/ 207646 h 4796589"/>
                  <a:gd name="connsiteX2146" fmla="*/ 679344 w 7905681"/>
                  <a:gd name="connsiteY2146" fmla="*/ 203798 h 4796589"/>
                  <a:gd name="connsiteX2147" fmla="*/ 671457 w 7905681"/>
                  <a:gd name="connsiteY2147" fmla="*/ 196108 h 4796589"/>
                  <a:gd name="connsiteX2148" fmla="*/ 663570 w 7905681"/>
                  <a:gd name="connsiteY2148" fmla="*/ 176879 h 4796589"/>
                  <a:gd name="connsiteX2149" fmla="*/ 655684 w 7905681"/>
                  <a:gd name="connsiteY2149" fmla="*/ 157654 h 4796589"/>
                  <a:gd name="connsiteX2150" fmla="*/ 655684 w 7905681"/>
                  <a:gd name="connsiteY2150" fmla="*/ 142273 h 4796589"/>
                  <a:gd name="connsiteX2151" fmla="*/ 675401 w 7905681"/>
                  <a:gd name="connsiteY2151" fmla="*/ 123047 h 4796589"/>
                  <a:gd name="connsiteX2152" fmla="*/ 683288 w 7905681"/>
                  <a:gd name="connsiteY2152" fmla="*/ 107668 h 4796589"/>
                  <a:gd name="connsiteX2153" fmla="*/ 679344 w 7905681"/>
                  <a:gd name="connsiteY2153" fmla="*/ 92282 h 4796589"/>
                  <a:gd name="connsiteX2154" fmla="*/ 699062 w 7905681"/>
                  <a:gd name="connsiteY2154" fmla="*/ 111510 h 4796589"/>
                  <a:gd name="connsiteX2155" fmla="*/ 703005 w 7905681"/>
                  <a:gd name="connsiteY2155" fmla="*/ 115356 h 4796589"/>
                  <a:gd name="connsiteX2156" fmla="*/ 706949 w 7905681"/>
                  <a:gd name="connsiteY2156" fmla="*/ 92282 h 4796589"/>
                  <a:gd name="connsiteX2157" fmla="*/ 699062 w 7905681"/>
                  <a:gd name="connsiteY2157" fmla="*/ 57675 h 4796589"/>
                  <a:gd name="connsiteX2158" fmla="*/ 703005 w 7905681"/>
                  <a:gd name="connsiteY2158" fmla="*/ 46138 h 4796589"/>
                  <a:gd name="connsiteX2159" fmla="*/ 691174 w 7905681"/>
                  <a:gd name="connsiteY2159" fmla="*/ 42297 h 4796589"/>
                  <a:gd name="connsiteX2160" fmla="*/ 687232 w 7905681"/>
                  <a:gd name="connsiteY2160" fmla="*/ 0 h 479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Lst>
                <a:rect l="l" t="t" r="r" b="b"/>
                <a:pathLst>
                  <a:path w="7905681" h="4796589">
                    <a:moveTo>
                      <a:pt x="5042502" y="3924416"/>
                    </a:moveTo>
                    <a:lnTo>
                      <a:pt x="5043195" y="3925314"/>
                    </a:lnTo>
                    <a:lnTo>
                      <a:pt x="5043195" y="3925312"/>
                    </a:lnTo>
                    <a:close/>
                    <a:moveTo>
                      <a:pt x="5019852" y="3889014"/>
                    </a:moveTo>
                    <a:lnTo>
                      <a:pt x="5019852" y="3889016"/>
                    </a:lnTo>
                    <a:lnTo>
                      <a:pt x="5021722" y="3892648"/>
                    </a:lnTo>
                    <a:close/>
                    <a:moveTo>
                      <a:pt x="5412097" y="3852707"/>
                    </a:moveTo>
                    <a:lnTo>
                      <a:pt x="5413611" y="3860057"/>
                    </a:lnTo>
                    <a:lnTo>
                      <a:pt x="5412099" y="3852711"/>
                    </a:lnTo>
                    <a:close/>
                    <a:moveTo>
                      <a:pt x="5384080" y="3817445"/>
                    </a:moveTo>
                    <a:lnTo>
                      <a:pt x="5384080" y="3820944"/>
                    </a:lnTo>
                    <a:lnTo>
                      <a:pt x="5387139" y="3823915"/>
                    </a:lnTo>
                    <a:lnTo>
                      <a:pt x="5384085" y="3820947"/>
                    </a:lnTo>
                    <a:lnTo>
                      <a:pt x="5384085" y="3817446"/>
                    </a:lnTo>
                    <a:close/>
                    <a:moveTo>
                      <a:pt x="5024516" y="3816404"/>
                    </a:moveTo>
                    <a:lnTo>
                      <a:pt x="4720992" y="3830014"/>
                    </a:lnTo>
                    <a:lnTo>
                      <a:pt x="4720061" y="3826395"/>
                    </a:lnTo>
                    <a:lnTo>
                      <a:pt x="4720994" y="3830026"/>
                    </a:lnTo>
                    <a:lnTo>
                      <a:pt x="5024516" y="3816405"/>
                    </a:lnTo>
                    <a:close/>
                    <a:moveTo>
                      <a:pt x="6302263" y="3805739"/>
                    </a:moveTo>
                    <a:lnTo>
                      <a:pt x="6303692" y="3816411"/>
                    </a:lnTo>
                    <a:lnTo>
                      <a:pt x="6303996" y="3816411"/>
                    </a:lnTo>
                    <a:close/>
                    <a:moveTo>
                      <a:pt x="6268149" y="3781812"/>
                    </a:moveTo>
                    <a:cubicBezTo>
                      <a:pt x="6268149" y="3781812"/>
                      <a:pt x="6268149" y="3781812"/>
                      <a:pt x="6267316" y="3781857"/>
                    </a:cubicBezTo>
                    <a:lnTo>
                      <a:pt x="6266867" y="3781882"/>
                    </a:lnTo>
                    <a:lnTo>
                      <a:pt x="6271305" y="3816411"/>
                    </a:lnTo>
                    <a:lnTo>
                      <a:pt x="6272097" y="3816411"/>
                    </a:lnTo>
                    <a:lnTo>
                      <a:pt x="6271604" y="3812089"/>
                    </a:lnTo>
                    <a:cubicBezTo>
                      <a:pt x="6271111" y="3807764"/>
                      <a:pt x="6270123" y="3799113"/>
                      <a:pt x="6268149" y="3781812"/>
                    </a:cubicBezTo>
                    <a:close/>
                    <a:moveTo>
                      <a:pt x="4384783" y="3768942"/>
                    </a:moveTo>
                    <a:lnTo>
                      <a:pt x="4384768" y="3768949"/>
                    </a:lnTo>
                    <a:lnTo>
                      <a:pt x="4384768" y="3784629"/>
                    </a:lnTo>
                    <a:lnTo>
                      <a:pt x="4389447" y="3798256"/>
                    </a:lnTo>
                    <a:lnTo>
                      <a:pt x="4398786" y="3834551"/>
                    </a:lnTo>
                    <a:lnTo>
                      <a:pt x="4401396" y="3842156"/>
                    </a:lnTo>
                    <a:lnTo>
                      <a:pt x="4398791" y="3834562"/>
                    </a:lnTo>
                    <a:lnTo>
                      <a:pt x="4389450" y="3798256"/>
                    </a:lnTo>
                    <a:lnTo>
                      <a:pt x="4384783" y="3784643"/>
                    </a:lnTo>
                    <a:close/>
                    <a:moveTo>
                      <a:pt x="6291845" y="3727986"/>
                    </a:moveTo>
                    <a:cubicBezTo>
                      <a:pt x="6291845" y="3727986"/>
                      <a:pt x="6291845" y="3727986"/>
                      <a:pt x="6292031" y="3729367"/>
                    </a:cubicBezTo>
                    <a:lnTo>
                      <a:pt x="6292141" y="3730190"/>
                    </a:lnTo>
                    <a:lnTo>
                      <a:pt x="6307717" y="3730190"/>
                    </a:lnTo>
                    <a:close/>
                    <a:moveTo>
                      <a:pt x="4791038" y="3553203"/>
                    </a:moveTo>
                    <a:lnTo>
                      <a:pt x="4791038" y="3553209"/>
                    </a:lnTo>
                    <a:lnTo>
                      <a:pt x="4805047" y="3562281"/>
                    </a:lnTo>
                    <a:lnTo>
                      <a:pt x="4806200" y="3565640"/>
                    </a:lnTo>
                    <a:lnTo>
                      <a:pt x="4805047" y="3562275"/>
                    </a:lnTo>
                    <a:close/>
                    <a:moveTo>
                      <a:pt x="1090446" y="3178532"/>
                    </a:moveTo>
                    <a:lnTo>
                      <a:pt x="1088315" y="3184744"/>
                    </a:lnTo>
                    <a:lnTo>
                      <a:pt x="1088970" y="3183464"/>
                    </a:lnTo>
                    <a:lnTo>
                      <a:pt x="1091319" y="3178880"/>
                    </a:lnTo>
                    <a:close/>
                    <a:moveTo>
                      <a:pt x="6859812" y="2566177"/>
                    </a:moveTo>
                    <a:lnTo>
                      <a:pt x="6821688" y="2573687"/>
                    </a:lnTo>
                    <a:lnTo>
                      <a:pt x="6821676" y="2573851"/>
                    </a:lnTo>
                    <a:lnTo>
                      <a:pt x="6829971" y="2572182"/>
                    </a:lnTo>
                    <a:close/>
                    <a:moveTo>
                      <a:pt x="5617383" y="2329120"/>
                    </a:moveTo>
                    <a:lnTo>
                      <a:pt x="5589547" y="2332498"/>
                    </a:lnTo>
                    <a:lnTo>
                      <a:pt x="5589541" y="2332504"/>
                    </a:lnTo>
                    <a:close/>
                    <a:moveTo>
                      <a:pt x="5645583" y="2318884"/>
                    </a:moveTo>
                    <a:lnTo>
                      <a:pt x="5641516" y="2320861"/>
                    </a:lnTo>
                    <a:lnTo>
                      <a:pt x="5645576" y="2318889"/>
                    </a:lnTo>
                    <a:lnTo>
                      <a:pt x="5664254" y="2318889"/>
                    </a:lnTo>
                    <a:lnTo>
                      <a:pt x="5664259" y="2318884"/>
                    </a:lnTo>
                    <a:close/>
                    <a:moveTo>
                      <a:pt x="5860384" y="2300733"/>
                    </a:moveTo>
                    <a:lnTo>
                      <a:pt x="5860381" y="2300736"/>
                    </a:lnTo>
                    <a:lnTo>
                      <a:pt x="5870897" y="2307553"/>
                    </a:lnTo>
                    <a:lnTo>
                      <a:pt x="5870898" y="2307547"/>
                    </a:lnTo>
                    <a:close/>
                    <a:moveTo>
                      <a:pt x="5715623" y="2246277"/>
                    </a:moveTo>
                    <a:lnTo>
                      <a:pt x="5696467" y="2253726"/>
                    </a:lnTo>
                    <a:lnTo>
                      <a:pt x="5715618" y="2246282"/>
                    </a:lnTo>
                    <a:close/>
                    <a:moveTo>
                      <a:pt x="5668931" y="2246277"/>
                    </a:moveTo>
                    <a:lnTo>
                      <a:pt x="5668931" y="2246283"/>
                    </a:lnTo>
                    <a:lnTo>
                      <a:pt x="5668927" y="2246284"/>
                    </a:lnTo>
                    <a:lnTo>
                      <a:pt x="5692274" y="2255356"/>
                    </a:lnTo>
                    <a:lnTo>
                      <a:pt x="5692276" y="2255356"/>
                    </a:lnTo>
                    <a:close/>
                    <a:moveTo>
                      <a:pt x="5720293" y="2241740"/>
                    </a:moveTo>
                    <a:lnTo>
                      <a:pt x="5716680" y="2245251"/>
                    </a:lnTo>
                    <a:lnTo>
                      <a:pt x="5720292" y="2241746"/>
                    </a:lnTo>
                    <a:lnTo>
                      <a:pt x="5743638" y="2259896"/>
                    </a:lnTo>
                    <a:lnTo>
                      <a:pt x="5762316" y="2273511"/>
                    </a:lnTo>
                    <a:lnTo>
                      <a:pt x="5771656" y="2291660"/>
                    </a:lnTo>
                    <a:lnTo>
                      <a:pt x="5776322" y="2300735"/>
                    </a:lnTo>
                    <a:lnTo>
                      <a:pt x="5799676" y="2305275"/>
                    </a:lnTo>
                    <a:lnTo>
                      <a:pt x="5813680" y="2309814"/>
                    </a:lnTo>
                    <a:lnTo>
                      <a:pt x="5823020" y="2314350"/>
                    </a:lnTo>
                    <a:lnTo>
                      <a:pt x="5832360" y="2323425"/>
                    </a:lnTo>
                    <a:lnTo>
                      <a:pt x="5846364" y="2318889"/>
                    </a:lnTo>
                    <a:lnTo>
                      <a:pt x="5846364" y="2318888"/>
                    </a:lnTo>
                    <a:lnTo>
                      <a:pt x="5832367" y="2323421"/>
                    </a:lnTo>
                    <a:lnTo>
                      <a:pt x="5823027" y="2314349"/>
                    </a:lnTo>
                    <a:lnTo>
                      <a:pt x="5813686" y="2309812"/>
                    </a:lnTo>
                    <a:lnTo>
                      <a:pt x="5799677" y="2305270"/>
                    </a:lnTo>
                    <a:lnTo>
                      <a:pt x="5776333" y="2300733"/>
                    </a:lnTo>
                    <a:lnTo>
                      <a:pt x="5771660" y="2291660"/>
                    </a:lnTo>
                    <a:lnTo>
                      <a:pt x="5762320" y="2273507"/>
                    </a:lnTo>
                    <a:lnTo>
                      <a:pt x="5743642" y="2259891"/>
                    </a:lnTo>
                    <a:close/>
                    <a:moveTo>
                      <a:pt x="6801882" y="2231255"/>
                    </a:moveTo>
                    <a:lnTo>
                      <a:pt x="6797217" y="2232777"/>
                    </a:lnTo>
                    <a:cubicBezTo>
                      <a:pt x="6797217" y="2232777"/>
                      <a:pt x="6797217" y="2232777"/>
                      <a:pt x="6795734" y="2233262"/>
                    </a:cubicBezTo>
                    <a:lnTo>
                      <a:pt x="6793961" y="2233841"/>
                    </a:lnTo>
                    <a:lnTo>
                      <a:pt x="6794058" y="2234260"/>
                    </a:lnTo>
                    <a:lnTo>
                      <a:pt x="6798979" y="2232666"/>
                    </a:lnTo>
                    <a:close/>
                    <a:moveTo>
                      <a:pt x="6790348" y="2172638"/>
                    </a:moveTo>
                    <a:lnTo>
                      <a:pt x="6789637" y="2173673"/>
                    </a:lnTo>
                    <a:lnTo>
                      <a:pt x="6778018" y="2177435"/>
                    </a:lnTo>
                    <a:lnTo>
                      <a:pt x="6789310" y="2174669"/>
                    </a:lnTo>
                    <a:cubicBezTo>
                      <a:pt x="6789310" y="2174669"/>
                      <a:pt x="6789310" y="2174669"/>
                      <a:pt x="6790299" y="2172732"/>
                    </a:cubicBezTo>
                    <a:close/>
                    <a:moveTo>
                      <a:pt x="6783745" y="2134213"/>
                    </a:moveTo>
                    <a:lnTo>
                      <a:pt x="6793587" y="2141385"/>
                    </a:lnTo>
                    <a:lnTo>
                      <a:pt x="6793266" y="2139806"/>
                    </a:lnTo>
                    <a:cubicBezTo>
                      <a:pt x="6793266" y="2139806"/>
                      <a:pt x="6793266" y="2139806"/>
                      <a:pt x="6790793" y="2138354"/>
                    </a:cubicBezTo>
                    <a:close/>
                    <a:moveTo>
                      <a:pt x="6741499" y="2101838"/>
                    </a:moveTo>
                    <a:lnTo>
                      <a:pt x="6743436" y="2104988"/>
                    </a:lnTo>
                    <a:lnTo>
                      <a:pt x="6752279" y="2110144"/>
                    </a:lnTo>
                    <a:lnTo>
                      <a:pt x="6765800" y="2120656"/>
                    </a:lnTo>
                    <a:lnTo>
                      <a:pt x="6753710" y="2108815"/>
                    </a:lnTo>
                    <a:cubicBezTo>
                      <a:pt x="6753710" y="2108815"/>
                      <a:pt x="6753710" y="2108815"/>
                      <a:pt x="6747777" y="2105425"/>
                    </a:cubicBezTo>
                    <a:close/>
                    <a:moveTo>
                      <a:pt x="6999776" y="1928624"/>
                    </a:moveTo>
                    <a:lnTo>
                      <a:pt x="6999773" y="1928626"/>
                    </a:lnTo>
                    <a:lnTo>
                      <a:pt x="6990433" y="1951316"/>
                    </a:lnTo>
                    <a:lnTo>
                      <a:pt x="6995104" y="1964929"/>
                    </a:lnTo>
                    <a:lnTo>
                      <a:pt x="7004443" y="1983082"/>
                    </a:lnTo>
                    <a:lnTo>
                      <a:pt x="7004448" y="1983085"/>
                    </a:lnTo>
                    <a:lnTo>
                      <a:pt x="7004445" y="1983082"/>
                    </a:lnTo>
                    <a:lnTo>
                      <a:pt x="6995106" y="1964928"/>
                    </a:lnTo>
                    <a:lnTo>
                      <a:pt x="6990437" y="1951313"/>
                    </a:lnTo>
                    <a:lnTo>
                      <a:pt x="6999776" y="1928625"/>
                    </a:lnTo>
                    <a:close/>
                    <a:moveTo>
                      <a:pt x="6976427" y="1919545"/>
                    </a:moveTo>
                    <a:lnTo>
                      <a:pt x="6962417" y="1928620"/>
                    </a:lnTo>
                    <a:lnTo>
                      <a:pt x="6953075" y="1942235"/>
                    </a:lnTo>
                    <a:lnTo>
                      <a:pt x="6891494" y="1953457"/>
                    </a:lnTo>
                    <a:lnTo>
                      <a:pt x="6953178" y="1942636"/>
                    </a:lnTo>
                    <a:lnTo>
                      <a:pt x="6953079" y="1942241"/>
                    </a:lnTo>
                    <a:lnTo>
                      <a:pt x="6962416" y="1928626"/>
                    </a:lnTo>
                    <a:lnTo>
                      <a:pt x="6976425" y="1919551"/>
                    </a:lnTo>
                    <a:lnTo>
                      <a:pt x="6981096" y="1919551"/>
                    </a:lnTo>
                    <a:lnTo>
                      <a:pt x="6995104" y="1919551"/>
                    </a:lnTo>
                    <a:lnTo>
                      <a:pt x="7001776" y="1922793"/>
                    </a:lnTo>
                    <a:lnTo>
                      <a:pt x="7001777" y="1922791"/>
                    </a:lnTo>
                    <a:lnTo>
                      <a:pt x="6995104" y="1919545"/>
                    </a:lnTo>
                    <a:lnTo>
                      <a:pt x="6981095" y="1919545"/>
                    </a:lnTo>
                    <a:close/>
                    <a:moveTo>
                      <a:pt x="523340" y="1864063"/>
                    </a:moveTo>
                    <a:lnTo>
                      <a:pt x="522989" y="1865087"/>
                    </a:lnTo>
                    <a:lnTo>
                      <a:pt x="525420" y="1872171"/>
                    </a:lnTo>
                    <a:close/>
                    <a:moveTo>
                      <a:pt x="7078549" y="1853251"/>
                    </a:moveTo>
                    <a:lnTo>
                      <a:pt x="7074487" y="1865091"/>
                    </a:lnTo>
                    <a:lnTo>
                      <a:pt x="7037133" y="1887781"/>
                    </a:lnTo>
                    <a:lnTo>
                      <a:pt x="7004439" y="1915006"/>
                    </a:lnTo>
                    <a:lnTo>
                      <a:pt x="7004439" y="1915030"/>
                    </a:lnTo>
                    <a:lnTo>
                      <a:pt x="7004445" y="1915014"/>
                    </a:lnTo>
                    <a:lnTo>
                      <a:pt x="7037131" y="1887785"/>
                    </a:lnTo>
                    <a:lnTo>
                      <a:pt x="7074487" y="1865095"/>
                    </a:lnTo>
                    <a:close/>
                    <a:moveTo>
                      <a:pt x="554804" y="1842828"/>
                    </a:moveTo>
                    <a:lnTo>
                      <a:pt x="551010" y="1844667"/>
                    </a:lnTo>
                    <a:lnTo>
                      <a:pt x="554626" y="1843493"/>
                    </a:lnTo>
                    <a:close/>
                    <a:moveTo>
                      <a:pt x="7032461" y="1778874"/>
                    </a:moveTo>
                    <a:lnTo>
                      <a:pt x="7035216" y="1784228"/>
                    </a:lnTo>
                    <a:lnTo>
                      <a:pt x="7032462" y="1778875"/>
                    </a:lnTo>
                    <a:close/>
                    <a:moveTo>
                      <a:pt x="5392328" y="1774908"/>
                    </a:moveTo>
                    <a:lnTo>
                      <a:pt x="5369590" y="1776467"/>
                    </a:lnTo>
                    <a:lnTo>
                      <a:pt x="5358187" y="1777248"/>
                    </a:lnTo>
                    <a:lnTo>
                      <a:pt x="5392182" y="1775083"/>
                    </a:lnTo>
                    <a:close/>
                    <a:moveTo>
                      <a:pt x="7100966" y="1641926"/>
                    </a:moveTo>
                    <a:lnTo>
                      <a:pt x="7149199" y="1656351"/>
                    </a:lnTo>
                    <a:lnTo>
                      <a:pt x="7154145" y="1661156"/>
                    </a:lnTo>
                    <a:lnTo>
                      <a:pt x="7149199" y="1656344"/>
                    </a:lnTo>
                    <a:close/>
                    <a:moveTo>
                      <a:pt x="7032460" y="1624579"/>
                    </a:moveTo>
                    <a:lnTo>
                      <a:pt x="7032459" y="1624583"/>
                    </a:lnTo>
                    <a:lnTo>
                      <a:pt x="7027790" y="1638193"/>
                    </a:lnTo>
                    <a:lnTo>
                      <a:pt x="7018448" y="1656347"/>
                    </a:lnTo>
                    <a:lnTo>
                      <a:pt x="7004439" y="1665422"/>
                    </a:lnTo>
                    <a:lnTo>
                      <a:pt x="6999772" y="1688111"/>
                    </a:lnTo>
                    <a:lnTo>
                      <a:pt x="7004439" y="1715341"/>
                    </a:lnTo>
                    <a:lnTo>
                      <a:pt x="7004439" y="1738029"/>
                    </a:lnTo>
                    <a:lnTo>
                      <a:pt x="6999772" y="1760719"/>
                    </a:lnTo>
                    <a:lnTo>
                      <a:pt x="6999776" y="1760721"/>
                    </a:lnTo>
                    <a:lnTo>
                      <a:pt x="7004445" y="1738032"/>
                    </a:lnTo>
                    <a:lnTo>
                      <a:pt x="7004445" y="1715342"/>
                    </a:lnTo>
                    <a:lnTo>
                      <a:pt x="6999776" y="1688116"/>
                    </a:lnTo>
                    <a:lnTo>
                      <a:pt x="7004445" y="1665426"/>
                    </a:lnTo>
                    <a:lnTo>
                      <a:pt x="7018453" y="1656351"/>
                    </a:lnTo>
                    <a:lnTo>
                      <a:pt x="7027793" y="1638197"/>
                    </a:lnTo>
                    <a:lnTo>
                      <a:pt x="7032462" y="1624586"/>
                    </a:lnTo>
                    <a:lnTo>
                      <a:pt x="7078229" y="1635703"/>
                    </a:lnTo>
                    <a:close/>
                    <a:moveTo>
                      <a:pt x="6925054" y="1511129"/>
                    </a:moveTo>
                    <a:lnTo>
                      <a:pt x="6398971" y="1601583"/>
                    </a:lnTo>
                    <a:lnTo>
                      <a:pt x="6925056" y="1511135"/>
                    </a:lnTo>
                    <a:lnTo>
                      <a:pt x="6961919" y="1533521"/>
                    </a:lnTo>
                    <a:close/>
                    <a:moveTo>
                      <a:pt x="7594374" y="1455674"/>
                    </a:moveTo>
                    <a:cubicBezTo>
                      <a:pt x="7598265" y="1452145"/>
                      <a:pt x="7609938" y="1459204"/>
                      <a:pt x="7609938" y="1459204"/>
                    </a:cubicBezTo>
                    <a:cubicBezTo>
                      <a:pt x="7609938" y="1459204"/>
                      <a:pt x="7609938" y="1459204"/>
                      <a:pt x="7625502" y="1466264"/>
                    </a:cubicBezTo>
                    <a:cubicBezTo>
                      <a:pt x="7625502" y="1466264"/>
                      <a:pt x="7625502" y="1466264"/>
                      <a:pt x="7617721" y="1473323"/>
                    </a:cubicBezTo>
                    <a:cubicBezTo>
                      <a:pt x="7617721" y="1473323"/>
                      <a:pt x="7617721" y="1473323"/>
                      <a:pt x="7606047" y="1483913"/>
                    </a:cubicBezTo>
                    <a:cubicBezTo>
                      <a:pt x="7606047" y="1483913"/>
                      <a:pt x="7606047" y="1483913"/>
                      <a:pt x="7590483" y="1483913"/>
                    </a:cubicBezTo>
                    <a:lnTo>
                      <a:pt x="7578810" y="1476854"/>
                    </a:lnTo>
                    <a:cubicBezTo>
                      <a:pt x="7578810" y="1476854"/>
                      <a:pt x="7594374" y="1459204"/>
                      <a:pt x="7594374" y="1455674"/>
                    </a:cubicBezTo>
                    <a:close/>
                    <a:moveTo>
                      <a:pt x="7186560" y="1311469"/>
                    </a:moveTo>
                    <a:lnTo>
                      <a:pt x="7186556" y="1311470"/>
                    </a:lnTo>
                    <a:lnTo>
                      <a:pt x="7186556" y="1370460"/>
                    </a:lnTo>
                    <a:lnTo>
                      <a:pt x="7186556" y="1452137"/>
                    </a:lnTo>
                    <a:lnTo>
                      <a:pt x="7205230" y="1538358"/>
                    </a:lnTo>
                    <a:lnTo>
                      <a:pt x="7205230" y="1570123"/>
                    </a:lnTo>
                    <a:lnTo>
                      <a:pt x="7218251" y="1589101"/>
                    </a:lnTo>
                    <a:lnTo>
                      <a:pt x="7205237" y="1570127"/>
                    </a:lnTo>
                    <a:lnTo>
                      <a:pt x="7205237" y="1538363"/>
                    </a:lnTo>
                    <a:lnTo>
                      <a:pt x="7186560" y="1452142"/>
                    </a:lnTo>
                    <a:lnTo>
                      <a:pt x="7186560" y="1447605"/>
                    </a:lnTo>
                    <a:lnTo>
                      <a:pt x="7186560" y="1447604"/>
                    </a:lnTo>
                    <a:lnTo>
                      <a:pt x="7186560" y="1370462"/>
                    </a:lnTo>
                    <a:close/>
                    <a:moveTo>
                      <a:pt x="7154632" y="1183486"/>
                    </a:moveTo>
                    <a:lnTo>
                      <a:pt x="7158531" y="1225246"/>
                    </a:lnTo>
                    <a:lnTo>
                      <a:pt x="7167873" y="1266085"/>
                    </a:lnTo>
                    <a:lnTo>
                      <a:pt x="7172966" y="1277218"/>
                    </a:lnTo>
                    <a:lnTo>
                      <a:pt x="7167875" y="1266087"/>
                    </a:lnTo>
                    <a:lnTo>
                      <a:pt x="7158538" y="1225246"/>
                    </a:lnTo>
                    <a:close/>
                    <a:moveTo>
                      <a:pt x="7466734" y="1134482"/>
                    </a:moveTo>
                    <a:lnTo>
                      <a:pt x="7466735" y="1134487"/>
                    </a:lnTo>
                    <a:lnTo>
                      <a:pt x="7467063" y="1134769"/>
                    </a:lnTo>
                    <a:close/>
                    <a:moveTo>
                      <a:pt x="7105949" y="1099510"/>
                    </a:moveTo>
                    <a:lnTo>
                      <a:pt x="7121174" y="1125408"/>
                    </a:lnTo>
                    <a:lnTo>
                      <a:pt x="7133937" y="1158474"/>
                    </a:lnTo>
                    <a:lnTo>
                      <a:pt x="7121181" y="1125414"/>
                    </a:lnTo>
                    <a:close/>
                    <a:moveTo>
                      <a:pt x="7110579" y="1025334"/>
                    </a:moveTo>
                    <a:lnTo>
                      <a:pt x="7121174" y="1052805"/>
                    </a:lnTo>
                    <a:lnTo>
                      <a:pt x="7107170" y="1061878"/>
                    </a:lnTo>
                    <a:lnTo>
                      <a:pt x="7102500" y="1093643"/>
                    </a:lnTo>
                    <a:lnTo>
                      <a:pt x="7102501" y="1093645"/>
                    </a:lnTo>
                    <a:lnTo>
                      <a:pt x="7107170" y="1061880"/>
                    </a:lnTo>
                    <a:lnTo>
                      <a:pt x="7121181" y="1052805"/>
                    </a:lnTo>
                    <a:close/>
                    <a:moveTo>
                      <a:pt x="7084966" y="993378"/>
                    </a:moveTo>
                    <a:lnTo>
                      <a:pt x="7093158" y="1011959"/>
                    </a:lnTo>
                    <a:lnTo>
                      <a:pt x="7093162" y="1011962"/>
                    </a:lnTo>
                    <a:close/>
                    <a:moveTo>
                      <a:pt x="5449164" y="970610"/>
                    </a:moveTo>
                    <a:cubicBezTo>
                      <a:pt x="5421485" y="986007"/>
                      <a:pt x="5421485" y="986007"/>
                      <a:pt x="5421485" y="986007"/>
                    </a:cubicBezTo>
                    <a:cubicBezTo>
                      <a:pt x="5405665" y="1001405"/>
                      <a:pt x="5405665" y="1001405"/>
                      <a:pt x="5405665" y="1001405"/>
                    </a:cubicBezTo>
                    <a:cubicBezTo>
                      <a:pt x="5377997" y="1005249"/>
                      <a:pt x="5377997" y="1005249"/>
                      <a:pt x="5377997" y="1005249"/>
                    </a:cubicBezTo>
                    <a:cubicBezTo>
                      <a:pt x="5346367" y="1005249"/>
                      <a:pt x="5346367" y="1005249"/>
                      <a:pt x="5346367" y="1005249"/>
                    </a:cubicBezTo>
                    <a:cubicBezTo>
                      <a:pt x="5330547" y="1016802"/>
                      <a:pt x="5330547" y="1016802"/>
                      <a:pt x="5330547" y="1016802"/>
                    </a:cubicBezTo>
                    <a:cubicBezTo>
                      <a:pt x="5310775" y="1051442"/>
                      <a:pt x="5310775" y="1051442"/>
                      <a:pt x="5310775" y="1051442"/>
                    </a:cubicBezTo>
                    <a:cubicBezTo>
                      <a:pt x="5287059" y="1066830"/>
                      <a:pt x="5287059" y="1066830"/>
                      <a:pt x="5287059" y="1066830"/>
                    </a:cubicBezTo>
                    <a:cubicBezTo>
                      <a:pt x="5283107" y="1062985"/>
                      <a:pt x="5283107" y="1062985"/>
                      <a:pt x="5283107" y="1062985"/>
                    </a:cubicBezTo>
                    <a:cubicBezTo>
                      <a:pt x="5291012" y="1047588"/>
                      <a:pt x="5291012" y="1047588"/>
                      <a:pt x="5291012" y="1047588"/>
                    </a:cubicBezTo>
                    <a:cubicBezTo>
                      <a:pt x="5302870" y="1036044"/>
                      <a:pt x="5302870" y="1036044"/>
                      <a:pt x="5302870" y="1036044"/>
                    </a:cubicBezTo>
                    <a:cubicBezTo>
                      <a:pt x="5294964" y="1024492"/>
                      <a:pt x="5294964" y="1024492"/>
                      <a:pt x="5294964" y="1024492"/>
                    </a:cubicBezTo>
                    <a:cubicBezTo>
                      <a:pt x="5279155" y="1032190"/>
                      <a:pt x="5279155" y="1032190"/>
                      <a:pt x="5279155" y="1032190"/>
                    </a:cubicBezTo>
                    <a:cubicBezTo>
                      <a:pt x="5271240" y="1036044"/>
                      <a:pt x="5271240" y="1036044"/>
                      <a:pt x="5271240" y="1036044"/>
                    </a:cubicBezTo>
                    <a:cubicBezTo>
                      <a:pt x="5263334" y="1051442"/>
                      <a:pt x="5263334" y="1051442"/>
                      <a:pt x="5263334" y="1051442"/>
                    </a:cubicBezTo>
                    <a:cubicBezTo>
                      <a:pt x="5255429" y="1055286"/>
                      <a:pt x="5255429" y="1055286"/>
                      <a:pt x="5255429" y="1055286"/>
                    </a:cubicBezTo>
                    <a:cubicBezTo>
                      <a:pt x="5251476" y="1055286"/>
                      <a:pt x="5251476" y="1055286"/>
                      <a:pt x="5251476" y="1055286"/>
                    </a:cubicBezTo>
                    <a:cubicBezTo>
                      <a:pt x="5243561" y="1028346"/>
                      <a:pt x="5243561" y="1028346"/>
                      <a:pt x="5243561" y="1028346"/>
                    </a:cubicBezTo>
                    <a:cubicBezTo>
                      <a:pt x="5239609" y="1028346"/>
                      <a:pt x="5239609" y="1028346"/>
                      <a:pt x="5239609" y="1028346"/>
                    </a:cubicBezTo>
                    <a:cubicBezTo>
                      <a:pt x="5231704" y="1051442"/>
                      <a:pt x="5231704" y="1051442"/>
                      <a:pt x="5231704" y="1051442"/>
                    </a:cubicBezTo>
                    <a:cubicBezTo>
                      <a:pt x="5227752" y="1066830"/>
                      <a:pt x="5227752" y="1066830"/>
                      <a:pt x="5227752" y="1066830"/>
                    </a:cubicBezTo>
                    <a:cubicBezTo>
                      <a:pt x="5211941" y="1086081"/>
                      <a:pt x="5211941" y="1086081"/>
                      <a:pt x="5211941" y="1086081"/>
                    </a:cubicBezTo>
                    <a:cubicBezTo>
                      <a:pt x="5200074" y="1128410"/>
                      <a:pt x="5200074" y="1128410"/>
                      <a:pt x="5200074" y="1128410"/>
                    </a:cubicBezTo>
                    <a:cubicBezTo>
                      <a:pt x="5192168" y="1151506"/>
                      <a:pt x="5192168" y="1151506"/>
                      <a:pt x="5192168" y="1151506"/>
                    </a:cubicBezTo>
                    <a:cubicBezTo>
                      <a:pt x="5168443" y="1170749"/>
                      <a:pt x="5168443" y="1170749"/>
                      <a:pt x="5168443" y="1170749"/>
                    </a:cubicBezTo>
                    <a:lnTo>
                      <a:pt x="5165088" y="1164218"/>
                    </a:lnTo>
                    <a:lnTo>
                      <a:pt x="5161768" y="1170702"/>
                    </a:lnTo>
                    <a:cubicBezTo>
                      <a:pt x="5161768" y="1170702"/>
                      <a:pt x="5161768" y="1170702"/>
                      <a:pt x="5165718" y="1189984"/>
                    </a:cubicBezTo>
                    <a:cubicBezTo>
                      <a:pt x="5165718" y="1189984"/>
                      <a:pt x="5165718" y="1189984"/>
                      <a:pt x="5161768" y="1197698"/>
                    </a:cubicBezTo>
                    <a:cubicBezTo>
                      <a:pt x="5161768" y="1197698"/>
                      <a:pt x="5161768" y="1197698"/>
                      <a:pt x="5153869" y="1205405"/>
                    </a:cubicBezTo>
                    <a:cubicBezTo>
                      <a:pt x="5153869" y="1205405"/>
                      <a:pt x="5153869" y="1205405"/>
                      <a:pt x="5145971" y="1213119"/>
                    </a:cubicBezTo>
                    <a:cubicBezTo>
                      <a:pt x="5145971" y="1213119"/>
                      <a:pt x="5145971" y="1213119"/>
                      <a:pt x="5142021" y="1220833"/>
                    </a:cubicBezTo>
                    <a:cubicBezTo>
                      <a:pt x="5142021" y="1220833"/>
                      <a:pt x="5142021" y="1220833"/>
                      <a:pt x="5138072" y="1232401"/>
                    </a:cubicBezTo>
                    <a:cubicBezTo>
                      <a:pt x="5138072" y="1232401"/>
                      <a:pt x="5138072" y="1232401"/>
                      <a:pt x="5130174" y="1259396"/>
                    </a:cubicBezTo>
                    <a:cubicBezTo>
                      <a:pt x="5130174" y="1259396"/>
                      <a:pt x="5130174" y="1259396"/>
                      <a:pt x="5118326" y="1274817"/>
                    </a:cubicBezTo>
                    <a:cubicBezTo>
                      <a:pt x="5118326" y="1274817"/>
                      <a:pt x="5118326" y="1274817"/>
                      <a:pt x="5130174" y="1286385"/>
                    </a:cubicBezTo>
                    <a:cubicBezTo>
                      <a:pt x="5130174" y="1286385"/>
                      <a:pt x="5130174" y="1286385"/>
                      <a:pt x="5145971" y="1267103"/>
                    </a:cubicBezTo>
                    <a:cubicBezTo>
                      <a:pt x="5145971" y="1267103"/>
                      <a:pt x="5145971" y="1267103"/>
                      <a:pt x="5153869" y="1251682"/>
                    </a:cubicBezTo>
                    <a:cubicBezTo>
                      <a:pt x="5153869" y="1251682"/>
                      <a:pt x="5153869" y="1251682"/>
                      <a:pt x="5157819" y="1243968"/>
                    </a:cubicBezTo>
                    <a:cubicBezTo>
                      <a:pt x="5157819" y="1243968"/>
                      <a:pt x="5157819" y="1243968"/>
                      <a:pt x="5169667" y="1228547"/>
                    </a:cubicBezTo>
                    <a:cubicBezTo>
                      <a:pt x="5169667" y="1228547"/>
                      <a:pt x="5169667" y="1228547"/>
                      <a:pt x="5193363" y="1216973"/>
                    </a:cubicBezTo>
                    <a:cubicBezTo>
                      <a:pt x="5193363" y="1216973"/>
                      <a:pt x="5193363" y="1216973"/>
                      <a:pt x="5205211" y="1209266"/>
                    </a:cubicBezTo>
                    <a:cubicBezTo>
                      <a:pt x="5205211" y="1209266"/>
                      <a:pt x="5205211" y="1209266"/>
                      <a:pt x="5217059" y="1186124"/>
                    </a:cubicBezTo>
                    <a:cubicBezTo>
                      <a:pt x="5217059" y="1186124"/>
                      <a:pt x="5217059" y="1186124"/>
                      <a:pt x="5221008" y="1166848"/>
                    </a:cubicBezTo>
                    <a:cubicBezTo>
                      <a:pt x="5221008" y="1166848"/>
                      <a:pt x="5221008" y="1166848"/>
                      <a:pt x="5232856" y="1151420"/>
                    </a:cubicBezTo>
                    <a:cubicBezTo>
                      <a:pt x="5232856" y="1151420"/>
                      <a:pt x="5232856" y="1151420"/>
                      <a:pt x="5248660" y="1135999"/>
                    </a:cubicBezTo>
                    <a:cubicBezTo>
                      <a:pt x="5248660" y="1135999"/>
                      <a:pt x="5248660" y="1135999"/>
                      <a:pt x="5248660" y="1143706"/>
                    </a:cubicBezTo>
                    <a:cubicBezTo>
                      <a:pt x="5248660" y="1143706"/>
                      <a:pt x="5248660" y="1143706"/>
                      <a:pt x="5248660" y="1151420"/>
                    </a:cubicBezTo>
                    <a:cubicBezTo>
                      <a:pt x="5248660" y="1151420"/>
                      <a:pt x="5248660" y="1151420"/>
                      <a:pt x="5248660" y="1159134"/>
                    </a:cubicBezTo>
                    <a:cubicBezTo>
                      <a:pt x="5248660" y="1159134"/>
                      <a:pt x="5248660" y="1159134"/>
                      <a:pt x="5248660" y="1166848"/>
                    </a:cubicBezTo>
                    <a:cubicBezTo>
                      <a:pt x="5248660" y="1166848"/>
                      <a:pt x="5248660" y="1166848"/>
                      <a:pt x="5248660" y="1174555"/>
                    </a:cubicBezTo>
                    <a:cubicBezTo>
                      <a:pt x="5248660" y="1174555"/>
                      <a:pt x="5248660" y="1174555"/>
                      <a:pt x="5232856" y="1178417"/>
                    </a:cubicBezTo>
                    <a:cubicBezTo>
                      <a:pt x="5232856" y="1178417"/>
                      <a:pt x="5232856" y="1178417"/>
                      <a:pt x="5232856" y="1189984"/>
                    </a:cubicBezTo>
                    <a:cubicBezTo>
                      <a:pt x="5232856" y="1189984"/>
                      <a:pt x="5232856" y="1189984"/>
                      <a:pt x="5228907" y="1205405"/>
                    </a:cubicBezTo>
                    <a:cubicBezTo>
                      <a:pt x="5228907" y="1205405"/>
                      <a:pt x="5228907" y="1205405"/>
                      <a:pt x="5209161" y="1243968"/>
                    </a:cubicBezTo>
                    <a:cubicBezTo>
                      <a:pt x="5209161" y="1243968"/>
                      <a:pt x="5209161" y="1243968"/>
                      <a:pt x="5197312" y="1267103"/>
                    </a:cubicBezTo>
                    <a:cubicBezTo>
                      <a:pt x="5197312" y="1267103"/>
                      <a:pt x="5197312" y="1267103"/>
                      <a:pt x="5193363" y="1286385"/>
                    </a:cubicBezTo>
                    <a:cubicBezTo>
                      <a:pt x="5193363" y="1286385"/>
                      <a:pt x="5193363" y="1286385"/>
                      <a:pt x="5189414" y="1317235"/>
                    </a:cubicBezTo>
                    <a:cubicBezTo>
                      <a:pt x="5189414" y="1317235"/>
                      <a:pt x="5189414" y="1317235"/>
                      <a:pt x="5189414" y="1328809"/>
                    </a:cubicBezTo>
                    <a:cubicBezTo>
                      <a:pt x="5189414" y="1328809"/>
                      <a:pt x="5189414" y="1328809"/>
                      <a:pt x="5197312" y="1344230"/>
                    </a:cubicBezTo>
                    <a:cubicBezTo>
                      <a:pt x="5197312" y="1344230"/>
                      <a:pt x="5197312" y="1344230"/>
                      <a:pt x="5197312" y="1351944"/>
                    </a:cubicBezTo>
                    <a:cubicBezTo>
                      <a:pt x="5197312" y="1351944"/>
                      <a:pt x="5197312" y="1351944"/>
                      <a:pt x="5181514" y="1367365"/>
                    </a:cubicBezTo>
                    <a:cubicBezTo>
                      <a:pt x="5181514" y="1367365"/>
                      <a:pt x="5181514" y="1367365"/>
                      <a:pt x="5181514" y="1375079"/>
                    </a:cubicBezTo>
                    <a:cubicBezTo>
                      <a:pt x="5181514" y="1375079"/>
                      <a:pt x="5181514" y="1375079"/>
                      <a:pt x="5173616" y="1386647"/>
                    </a:cubicBezTo>
                    <a:cubicBezTo>
                      <a:pt x="5173616" y="1386647"/>
                      <a:pt x="5173616" y="1386647"/>
                      <a:pt x="5173616" y="1402076"/>
                    </a:cubicBezTo>
                    <a:cubicBezTo>
                      <a:pt x="5173616" y="1402076"/>
                      <a:pt x="5173616" y="1402076"/>
                      <a:pt x="5173616" y="1429064"/>
                    </a:cubicBezTo>
                    <a:cubicBezTo>
                      <a:pt x="5173616" y="1429064"/>
                      <a:pt x="5173616" y="1429064"/>
                      <a:pt x="5181514" y="1448346"/>
                    </a:cubicBezTo>
                    <a:cubicBezTo>
                      <a:pt x="5181514" y="1448346"/>
                      <a:pt x="5181514" y="1448346"/>
                      <a:pt x="5173616" y="1459913"/>
                    </a:cubicBezTo>
                    <a:cubicBezTo>
                      <a:pt x="5173616" y="1459913"/>
                      <a:pt x="5173616" y="1459913"/>
                      <a:pt x="5169667" y="1471488"/>
                    </a:cubicBezTo>
                    <a:cubicBezTo>
                      <a:pt x="5169667" y="1471488"/>
                      <a:pt x="5169667" y="1471488"/>
                      <a:pt x="5161768" y="1494623"/>
                    </a:cubicBezTo>
                    <a:cubicBezTo>
                      <a:pt x="5161768" y="1494623"/>
                      <a:pt x="5161768" y="1494623"/>
                      <a:pt x="5157819" y="1525473"/>
                    </a:cubicBezTo>
                    <a:cubicBezTo>
                      <a:pt x="5157819" y="1525473"/>
                      <a:pt x="5157819" y="1525473"/>
                      <a:pt x="5161768" y="1552468"/>
                    </a:cubicBezTo>
                    <a:cubicBezTo>
                      <a:pt x="5161768" y="1552468"/>
                      <a:pt x="5161768" y="1552468"/>
                      <a:pt x="5181514" y="1598738"/>
                    </a:cubicBezTo>
                    <a:cubicBezTo>
                      <a:pt x="5181514" y="1598738"/>
                      <a:pt x="5181514" y="1598738"/>
                      <a:pt x="5181514" y="1614167"/>
                    </a:cubicBezTo>
                    <a:cubicBezTo>
                      <a:pt x="5181514" y="1614167"/>
                      <a:pt x="5181514" y="1614167"/>
                      <a:pt x="5181514" y="1660437"/>
                    </a:cubicBezTo>
                    <a:cubicBezTo>
                      <a:pt x="5181514" y="1660437"/>
                      <a:pt x="5181514" y="1660437"/>
                      <a:pt x="5176481" y="1660735"/>
                    </a:cubicBezTo>
                    <a:lnTo>
                      <a:pt x="5169785" y="1661132"/>
                    </a:lnTo>
                    <a:lnTo>
                      <a:pt x="5169915" y="1661396"/>
                    </a:lnTo>
                    <a:lnTo>
                      <a:pt x="5178615" y="1660887"/>
                    </a:lnTo>
                    <a:lnTo>
                      <a:pt x="5178615" y="1674492"/>
                    </a:lnTo>
                    <a:lnTo>
                      <a:pt x="5182059" y="1691224"/>
                    </a:lnTo>
                    <a:lnTo>
                      <a:pt x="5195307" y="1727016"/>
                    </a:lnTo>
                    <a:lnTo>
                      <a:pt x="5206636" y="1738027"/>
                    </a:lnTo>
                    <a:lnTo>
                      <a:pt x="5211304" y="1765256"/>
                    </a:lnTo>
                    <a:lnTo>
                      <a:pt x="5220641" y="1778871"/>
                    </a:lnTo>
                    <a:lnTo>
                      <a:pt x="5229984" y="1801561"/>
                    </a:lnTo>
                    <a:lnTo>
                      <a:pt x="5248662" y="1815176"/>
                    </a:lnTo>
                    <a:lnTo>
                      <a:pt x="5243994" y="1815176"/>
                    </a:lnTo>
                    <a:lnTo>
                      <a:pt x="5246308" y="1883419"/>
                    </a:lnTo>
                    <a:lnTo>
                      <a:pt x="5246311" y="1883427"/>
                    </a:lnTo>
                    <a:lnTo>
                      <a:pt x="5243995" y="1815178"/>
                    </a:lnTo>
                    <a:lnTo>
                      <a:pt x="5267343" y="1819712"/>
                    </a:lnTo>
                    <a:lnTo>
                      <a:pt x="5281352" y="1815178"/>
                    </a:lnTo>
                    <a:lnTo>
                      <a:pt x="5300031" y="1801565"/>
                    </a:lnTo>
                    <a:lnTo>
                      <a:pt x="5332718" y="1783411"/>
                    </a:lnTo>
                    <a:lnTo>
                      <a:pt x="5332718" y="1778872"/>
                    </a:lnTo>
                    <a:lnTo>
                      <a:pt x="5334628" y="1778750"/>
                    </a:lnTo>
                    <a:lnTo>
                      <a:pt x="5351801" y="1762028"/>
                    </a:lnTo>
                    <a:cubicBezTo>
                      <a:pt x="5354273" y="1759621"/>
                      <a:pt x="5354273" y="1759621"/>
                      <a:pt x="5354273" y="1759621"/>
                    </a:cubicBezTo>
                    <a:cubicBezTo>
                      <a:pt x="5362177" y="1744233"/>
                      <a:pt x="5362177" y="1744233"/>
                      <a:pt x="5362177" y="1744233"/>
                    </a:cubicBezTo>
                    <a:cubicBezTo>
                      <a:pt x="5377997" y="1717283"/>
                      <a:pt x="5377997" y="1717283"/>
                      <a:pt x="5377997" y="1717283"/>
                    </a:cubicBezTo>
                    <a:cubicBezTo>
                      <a:pt x="5393807" y="1682643"/>
                      <a:pt x="5393807" y="1682643"/>
                      <a:pt x="5393807" y="1682643"/>
                    </a:cubicBezTo>
                    <a:cubicBezTo>
                      <a:pt x="5401713" y="1644159"/>
                      <a:pt x="5401713" y="1644159"/>
                      <a:pt x="5401713" y="1644159"/>
                    </a:cubicBezTo>
                    <a:cubicBezTo>
                      <a:pt x="5397761" y="1574880"/>
                      <a:pt x="5397761" y="1574880"/>
                      <a:pt x="5397761" y="1574880"/>
                    </a:cubicBezTo>
                    <a:cubicBezTo>
                      <a:pt x="5397761" y="1544085"/>
                      <a:pt x="5397761" y="1544085"/>
                      <a:pt x="5397761" y="1544085"/>
                    </a:cubicBezTo>
                    <a:cubicBezTo>
                      <a:pt x="5381950" y="1520998"/>
                      <a:pt x="5381950" y="1520998"/>
                      <a:pt x="5381950" y="1520998"/>
                    </a:cubicBezTo>
                    <a:cubicBezTo>
                      <a:pt x="5366130" y="1490203"/>
                      <a:pt x="5366130" y="1490203"/>
                      <a:pt x="5366130" y="1490203"/>
                    </a:cubicBezTo>
                    <a:cubicBezTo>
                      <a:pt x="5350319" y="1474806"/>
                      <a:pt x="5350319" y="1474806"/>
                      <a:pt x="5350319" y="1474806"/>
                    </a:cubicBezTo>
                    <a:cubicBezTo>
                      <a:pt x="5338452" y="1447865"/>
                      <a:pt x="5338452" y="1447865"/>
                      <a:pt x="5338452" y="1447865"/>
                    </a:cubicBezTo>
                    <a:cubicBezTo>
                      <a:pt x="5346367" y="1428623"/>
                      <a:pt x="5346367" y="1428623"/>
                      <a:pt x="5346367" y="1428623"/>
                    </a:cubicBezTo>
                    <a:cubicBezTo>
                      <a:pt x="5354273" y="1420924"/>
                      <a:pt x="5354273" y="1420924"/>
                      <a:pt x="5354273" y="1420924"/>
                    </a:cubicBezTo>
                    <a:cubicBezTo>
                      <a:pt x="5354273" y="1405527"/>
                      <a:pt x="5354273" y="1405527"/>
                      <a:pt x="5354273" y="1405527"/>
                    </a:cubicBezTo>
                    <a:cubicBezTo>
                      <a:pt x="5346367" y="1374741"/>
                      <a:pt x="5346367" y="1374741"/>
                      <a:pt x="5346367" y="1374741"/>
                    </a:cubicBezTo>
                    <a:cubicBezTo>
                      <a:pt x="5334500" y="1363198"/>
                      <a:pt x="5334500" y="1363198"/>
                      <a:pt x="5334500" y="1363198"/>
                    </a:cubicBezTo>
                    <a:cubicBezTo>
                      <a:pt x="5346367" y="1355499"/>
                      <a:pt x="5346367" y="1355499"/>
                      <a:pt x="5346367" y="1355499"/>
                    </a:cubicBezTo>
                    <a:cubicBezTo>
                      <a:pt x="5350319" y="1336248"/>
                      <a:pt x="5350319" y="1336248"/>
                      <a:pt x="5350319" y="1336248"/>
                    </a:cubicBezTo>
                    <a:cubicBezTo>
                      <a:pt x="5354273" y="1317006"/>
                      <a:pt x="5354273" y="1317006"/>
                      <a:pt x="5354273" y="1317006"/>
                    </a:cubicBezTo>
                    <a:cubicBezTo>
                      <a:pt x="5362177" y="1305462"/>
                      <a:pt x="5362177" y="1305462"/>
                      <a:pt x="5362177" y="1305462"/>
                    </a:cubicBezTo>
                    <a:cubicBezTo>
                      <a:pt x="5362177" y="1274667"/>
                      <a:pt x="5362177" y="1274667"/>
                      <a:pt x="5362177" y="1274667"/>
                    </a:cubicBezTo>
                    <a:cubicBezTo>
                      <a:pt x="5358225" y="1259279"/>
                      <a:pt x="5358225" y="1259279"/>
                      <a:pt x="5358225" y="1259279"/>
                    </a:cubicBezTo>
                    <a:cubicBezTo>
                      <a:pt x="5362177" y="1240028"/>
                      <a:pt x="5362177" y="1240028"/>
                      <a:pt x="5362177" y="1240028"/>
                    </a:cubicBezTo>
                    <a:cubicBezTo>
                      <a:pt x="5374036" y="1224640"/>
                      <a:pt x="5374036" y="1224640"/>
                      <a:pt x="5374036" y="1224640"/>
                    </a:cubicBezTo>
                    <a:cubicBezTo>
                      <a:pt x="5381950" y="1209242"/>
                      <a:pt x="5381950" y="1209242"/>
                      <a:pt x="5381950" y="1209242"/>
                    </a:cubicBezTo>
                    <a:cubicBezTo>
                      <a:pt x="5381950" y="1190000"/>
                      <a:pt x="5381950" y="1190000"/>
                      <a:pt x="5381950" y="1190000"/>
                    </a:cubicBezTo>
                    <a:cubicBezTo>
                      <a:pt x="5397761" y="1186146"/>
                      <a:pt x="5397761" y="1186146"/>
                      <a:pt x="5397761" y="1186146"/>
                    </a:cubicBezTo>
                    <a:cubicBezTo>
                      <a:pt x="5421485" y="1186146"/>
                      <a:pt x="5421485" y="1186146"/>
                      <a:pt x="5421485" y="1186146"/>
                    </a:cubicBezTo>
                    <a:cubicBezTo>
                      <a:pt x="5429391" y="1155361"/>
                      <a:pt x="5429391" y="1155361"/>
                      <a:pt x="5429391" y="1155361"/>
                    </a:cubicBezTo>
                    <a:cubicBezTo>
                      <a:pt x="5433343" y="1147662"/>
                      <a:pt x="5433343" y="1147662"/>
                      <a:pt x="5433343" y="1147662"/>
                    </a:cubicBezTo>
                    <a:cubicBezTo>
                      <a:pt x="5441249" y="1143808"/>
                      <a:pt x="5441249" y="1143808"/>
                      <a:pt x="5441249" y="1143808"/>
                    </a:cubicBezTo>
                    <a:cubicBezTo>
                      <a:pt x="5453116" y="1178447"/>
                      <a:pt x="5453116" y="1178447"/>
                      <a:pt x="5453116" y="1178447"/>
                    </a:cubicBezTo>
                    <a:cubicBezTo>
                      <a:pt x="5437295" y="1197689"/>
                      <a:pt x="5437295" y="1197689"/>
                      <a:pt x="5437295" y="1197689"/>
                    </a:cubicBezTo>
                    <a:cubicBezTo>
                      <a:pt x="5437295" y="1205388"/>
                      <a:pt x="5437295" y="1205388"/>
                      <a:pt x="5437295" y="1205388"/>
                    </a:cubicBezTo>
                    <a:cubicBezTo>
                      <a:pt x="5437295" y="1205388"/>
                      <a:pt x="5441249" y="1209242"/>
                      <a:pt x="5445210" y="1209242"/>
                    </a:cubicBezTo>
                    <a:cubicBezTo>
                      <a:pt x="5449164" y="1209242"/>
                      <a:pt x="5449164" y="1209242"/>
                      <a:pt x="5449164" y="1209242"/>
                    </a:cubicBezTo>
                    <a:cubicBezTo>
                      <a:pt x="5449164" y="1209242"/>
                      <a:pt x="5457068" y="1205388"/>
                      <a:pt x="5457068" y="1205388"/>
                    </a:cubicBezTo>
                    <a:cubicBezTo>
                      <a:pt x="5457068" y="1201543"/>
                      <a:pt x="5461021" y="1190000"/>
                      <a:pt x="5461021" y="1190000"/>
                    </a:cubicBezTo>
                    <a:cubicBezTo>
                      <a:pt x="5464973" y="1186146"/>
                      <a:pt x="5464973" y="1186146"/>
                      <a:pt x="5464973" y="1186146"/>
                    </a:cubicBezTo>
                    <a:cubicBezTo>
                      <a:pt x="5468925" y="1166904"/>
                      <a:pt x="5468925" y="1166904"/>
                      <a:pt x="5468925" y="1166904"/>
                    </a:cubicBezTo>
                    <a:cubicBezTo>
                      <a:pt x="5468925" y="1155361"/>
                      <a:pt x="5468925" y="1155361"/>
                      <a:pt x="5468925" y="1155361"/>
                    </a:cubicBezTo>
                    <a:cubicBezTo>
                      <a:pt x="5468925" y="1139963"/>
                      <a:pt x="5468925" y="1139963"/>
                      <a:pt x="5468925" y="1139963"/>
                    </a:cubicBezTo>
                    <a:cubicBezTo>
                      <a:pt x="5468925" y="1124566"/>
                      <a:pt x="5468925" y="1124566"/>
                      <a:pt x="5468925" y="1124566"/>
                    </a:cubicBezTo>
                    <a:cubicBezTo>
                      <a:pt x="5480794" y="1109168"/>
                      <a:pt x="5480794" y="1109168"/>
                      <a:pt x="5480794" y="1109168"/>
                    </a:cubicBezTo>
                    <a:cubicBezTo>
                      <a:pt x="5488698" y="1101469"/>
                      <a:pt x="5488698" y="1101469"/>
                      <a:pt x="5488698" y="1101469"/>
                    </a:cubicBezTo>
                    <a:cubicBezTo>
                      <a:pt x="5508461" y="1097625"/>
                      <a:pt x="5508461" y="1097625"/>
                      <a:pt x="5508461" y="1097625"/>
                    </a:cubicBezTo>
                    <a:cubicBezTo>
                      <a:pt x="5516376" y="1089926"/>
                      <a:pt x="5516376" y="1089926"/>
                      <a:pt x="5516376" y="1089926"/>
                    </a:cubicBezTo>
                    <a:cubicBezTo>
                      <a:pt x="5500556" y="1074529"/>
                      <a:pt x="5500556" y="1074529"/>
                      <a:pt x="5500556" y="1074529"/>
                    </a:cubicBezTo>
                    <a:cubicBezTo>
                      <a:pt x="5496604" y="1062985"/>
                      <a:pt x="5496604" y="1062985"/>
                      <a:pt x="5496604" y="1062985"/>
                    </a:cubicBezTo>
                    <a:cubicBezTo>
                      <a:pt x="5504509" y="1051442"/>
                      <a:pt x="5504509" y="1051442"/>
                      <a:pt x="5504509" y="1051442"/>
                    </a:cubicBezTo>
                    <a:cubicBezTo>
                      <a:pt x="5512424" y="1039889"/>
                      <a:pt x="5512424" y="1039889"/>
                      <a:pt x="5512424" y="1039889"/>
                    </a:cubicBezTo>
                    <a:cubicBezTo>
                      <a:pt x="5516376" y="1036044"/>
                      <a:pt x="5516376" y="1036044"/>
                      <a:pt x="5516376" y="1036044"/>
                    </a:cubicBezTo>
                    <a:cubicBezTo>
                      <a:pt x="5516376" y="1028346"/>
                      <a:pt x="5516376" y="1028346"/>
                      <a:pt x="5516376" y="1028346"/>
                    </a:cubicBezTo>
                    <a:cubicBezTo>
                      <a:pt x="5520328" y="1024492"/>
                      <a:pt x="5520328" y="1024492"/>
                      <a:pt x="5520328" y="1024492"/>
                    </a:cubicBezTo>
                    <a:cubicBezTo>
                      <a:pt x="5520328" y="1024492"/>
                      <a:pt x="5520328" y="1024492"/>
                      <a:pt x="5524282" y="1024492"/>
                    </a:cubicBezTo>
                    <a:cubicBezTo>
                      <a:pt x="5524282" y="1024492"/>
                      <a:pt x="5540092" y="1020647"/>
                      <a:pt x="5540092" y="1020647"/>
                    </a:cubicBezTo>
                    <a:cubicBezTo>
                      <a:pt x="5548006" y="1020647"/>
                      <a:pt x="5548006" y="1020647"/>
                      <a:pt x="5548006" y="1020647"/>
                    </a:cubicBezTo>
                    <a:cubicBezTo>
                      <a:pt x="5540092" y="1009103"/>
                      <a:pt x="5540092" y="1009103"/>
                      <a:pt x="5540092" y="1009103"/>
                    </a:cubicBezTo>
                    <a:cubicBezTo>
                      <a:pt x="5524282" y="997551"/>
                      <a:pt x="5524282" y="997551"/>
                      <a:pt x="5524282" y="997551"/>
                    </a:cubicBezTo>
                    <a:cubicBezTo>
                      <a:pt x="5516376" y="989852"/>
                      <a:pt x="5516376" y="989852"/>
                      <a:pt x="5516376" y="989852"/>
                    </a:cubicBezTo>
                    <a:cubicBezTo>
                      <a:pt x="5504509" y="982163"/>
                      <a:pt x="5504509" y="982163"/>
                      <a:pt x="5504509" y="982163"/>
                    </a:cubicBezTo>
                    <a:cubicBezTo>
                      <a:pt x="5484746" y="974464"/>
                      <a:pt x="5484746" y="974464"/>
                      <a:pt x="5484746" y="974464"/>
                    </a:cubicBezTo>
                    <a:cubicBezTo>
                      <a:pt x="5449164" y="970610"/>
                      <a:pt x="5449164" y="970610"/>
                      <a:pt x="5449164" y="970610"/>
                    </a:cubicBezTo>
                    <a:close/>
                    <a:moveTo>
                      <a:pt x="4545885" y="912118"/>
                    </a:moveTo>
                    <a:lnTo>
                      <a:pt x="4534207" y="921200"/>
                    </a:lnTo>
                    <a:lnTo>
                      <a:pt x="4534207" y="927075"/>
                    </a:lnTo>
                    <a:lnTo>
                      <a:pt x="4537434" y="929012"/>
                    </a:lnTo>
                    <a:lnTo>
                      <a:pt x="4537761" y="920047"/>
                    </a:lnTo>
                    <a:cubicBezTo>
                      <a:pt x="4537761" y="920047"/>
                      <a:pt x="4537761" y="920047"/>
                      <a:pt x="4539736" y="918120"/>
                    </a:cubicBezTo>
                    <a:close/>
                    <a:moveTo>
                      <a:pt x="756357" y="661392"/>
                    </a:moveTo>
                    <a:lnTo>
                      <a:pt x="756358" y="663733"/>
                    </a:lnTo>
                    <a:cubicBezTo>
                      <a:pt x="756358" y="663733"/>
                      <a:pt x="756358" y="663733"/>
                      <a:pt x="757841" y="664214"/>
                    </a:cubicBezTo>
                    <a:lnTo>
                      <a:pt x="758205" y="664331"/>
                    </a:lnTo>
                    <a:lnTo>
                      <a:pt x="758205" y="661392"/>
                    </a:lnTo>
                    <a:close/>
                    <a:moveTo>
                      <a:pt x="720740" y="645530"/>
                    </a:moveTo>
                    <a:lnTo>
                      <a:pt x="720740" y="648363"/>
                    </a:lnTo>
                    <a:cubicBezTo>
                      <a:pt x="720740" y="648363"/>
                      <a:pt x="720740" y="648363"/>
                      <a:pt x="724701" y="656053"/>
                    </a:cubicBezTo>
                    <a:lnTo>
                      <a:pt x="726127" y="656514"/>
                    </a:lnTo>
                    <a:lnTo>
                      <a:pt x="723207" y="650815"/>
                    </a:lnTo>
                    <a:cubicBezTo>
                      <a:pt x="722713" y="649854"/>
                      <a:pt x="722713" y="649854"/>
                      <a:pt x="722713" y="649854"/>
                    </a:cubicBezTo>
                    <a:cubicBezTo>
                      <a:pt x="722713" y="646012"/>
                      <a:pt x="722713" y="646012"/>
                      <a:pt x="722713" y="646012"/>
                    </a:cubicBezTo>
                    <a:close/>
                    <a:moveTo>
                      <a:pt x="3889429" y="506825"/>
                    </a:moveTo>
                    <a:lnTo>
                      <a:pt x="3889794" y="508595"/>
                    </a:lnTo>
                    <a:lnTo>
                      <a:pt x="3889794" y="508249"/>
                    </a:lnTo>
                    <a:close/>
                    <a:moveTo>
                      <a:pt x="7620829" y="326734"/>
                    </a:moveTo>
                    <a:lnTo>
                      <a:pt x="7681538" y="363033"/>
                    </a:lnTo>
                    <a:lnTo>
                      <a:pt x="7690876" y="376646"/>
                    </a:lnTo>
                    <a:lnTo>
                      <a:pt x="7700214" y="408411"/>
                    </a:lnTo>
                    <a:lnTo>
                      <a:pt x="7709556" y="444716"/>
                    </a:lnTo>
                    <a:lnTo>
                      <a:pt x="7718895" y="467410"/>
                    </a:lnTo>
                    <a:lnTo>
                      <a:pt x="7728232" y="508247"/>
                    </a:lnTo>
                    <a:lnTo>
                      <a:pt x="7746913" y="549086"/>
                    </a:lnTo>
                    <a:lnTo>
                      <a:pt x="7751580" y="580853"/>
                    </a:lnTo>
                    <a:lnTo>
                      <a:pt x="7765589" y="603545"/>
                    </a:lnTo>
                    <a:lnTo>
                      <a:pt x="7784269" y="612618"/>
                    </a:lnTo>
                    <a:lnTo>
                      <a:pt x="7802945" y="612618"/>
                    </a:lnTo>
                    <a:lnTo>
                      <a:pt x="7812287" y="608085"/>
                    </a:lnTo>
                    <a:lnTo>
                      <a:pt x="7826297" y="603545"/>
                    </a:lnTo>
                    <a:lnTo>
                      <a:pt x="7830964" y="617158"/>
                    </a:lnTo>
                    <a:lnTo>
                      <a:pt x="7830964" y="635311"/>
                    </a:lnTo>
                    <a:lnTo>
                      <a:pt x="7835635" y="657996"/>
                    </a:lnTo>
                    <a:lnTo>
                      <a:pt x="7844973" y="676149"/>
                    </a:lnTo>
                    <a:lnTo>
                      <a:pt x="7854311" y="676149"/>
                    </a:lnTo>
                    <a:lnTo>
                      <a:pt x="7872991" y="676149"/>
                    </a:lnTo>
                    <a:lnTo>
                      <a:pt x="7882330" y="698842"/>
                    </a:lnTo>
                    <a:lnTo>
                      <a:pt x="7891672" y="703381"/>
                    </a:lnTo>
                    <a:lnTo>
                      <a:pt x="7891672" y="707915"/>
                    </a:lnTo>
                    <a:lnTo>
                      <a:pt x="7882330" y="716995"/>
                    </a:lnTo>
                    <a:lnTo>
                      <a:pt x="7887000" y="726068"/>
                    </a:lnTo>
                    <a:lnTo>
                      <a:pt x="7896339" y="726068"/>
                    </a:lnTo>
                    <a:lnTo>
                      <a:pt x="7901010" y="726068"/>
                    </a:lnTo>
                    <a:lnTo>
                      <a:pt x="7905681" y="730608"/>
                    </a:lnTo>
                    <a:lnTo>
                      <a:pt x="7901010" y="757834"/>
                    </a:lnTo>
                    <a:lnTo>
                      <a:pt x="7891672" y="766906"/>
                    </a:lnTo>
                    <a:lnTo>
                      <a:pt x="7872991" y="766906"/>
                    </a:lnTo>
                    <a:lnTo>
                      <a:pt x="7858982" y="780526"/>
                    </a:lnTo>
                    <a:lnTo>
                      <a:pt x="7854311" y="785059"/>
                    </a:lnTo>
                    <a:lnTo>
                      <a:pt x="7844973" y="785059"/>
                    </a:lnTo>
                    <a:lnTo>
                      <a:pt x="7844973" y="798671"/>
                    </a:lnTo>
                    <a:lnTo>
                      <a:pt x="7840306" y="803212"/>
                    </a:lnTo>
                    <a:lnTo>
                      <a:pt x="7830964" y="803212"/>
                    </a:lnTo>
                    <a:lnTo>
                      <a:pt x="7812287" y="803212"/>
                    </a:lnTo>
                    <a:lnTo>
                      <a:pt x="7812287" y="830438"/>
                    </a:lnTo>
                    <a:lnTo>
                      <a:pt x="7802945" y="830438"/>
                    </a:lnTo>
                    <a:lnTo>
                      <a:pt x="7798278" y="830438"/>
                    </a:lnTo>
                    <a:lnTo>
                      <a:pt x="7802945" y="848590"/>
                    </a:lnTo>
                    <a:lnTo>
                      <a:pt x="7793608" y="853130"/>
                    </a:lnTo>
                    <a:lnTo>
                      <a:pt x="7779599" y="844057"/>
                    </a:lnTo>
                    <a:lnTo>
                      <a:pt x="7765589" y="830438"/>
                    </a:lnTo>
                    <a:lnTo>
                      <a:pt x="7760922" y="834977"/>
                    </a:lnTo>
                    <a:lnTo>
                      <a:pt x="7760922" y="844057"/>
                    </a:lnTo>
                    <a:lnTo>
                      <a:pt x="7770260" y="853130"/>
                    </a:lnTo>
                    <a:lnTo>
                      <a:pt x="7779599" y="862203"/>
                    </a:lnTo>
                    <a:lnTo>
                      <a:pt x="7765589" y="875823"/>
                    </a:lnTo>
                    <a:lnTo>
                      <a:pt x="7751580" y="880356"/>
                    </a:lnTo>
                    <a:lnTo>
                      <a:pt x="7751580" y="862203"/>
                    </a:lnTo>
                    <a:lnTo>
                      <a:pt x="7751580" y="853130"/>
                    </a:lnTo>
                    <a:lnTo>
                      <a:pt x="7737571" y="848590"/>
                    </a:lnTo>
                    <a:lnTo>
                      <a:pt x="7728232" y="853130"/>
                    </a:lnTo>
                    <a:lnTo>
                      <a:pt x="7728232" y="871282"/>
                    </a:lnTo>
                    <a:lnTo>
                      <a:pt x="7728232" y="880356"/>
                    </a:lnTo>
                    <a:lnTo>
                      <a:pt x="7704886" y="880356"/>
                    </a:lnTo>
                    <a:lnTo>
                      <a:pt x="7700214" y="871282"/>
                    </a:lnTo>
                    <a:lnTo>
                      <a:pt x="7681538" y="853130"/>
                    </a:lnTo>
                    <a:lnTo>
                      <a:pt x="7681538" y="862203"/>
                    </a:lnTo>
                    <a:lnTo>
                      <a:pt x="7676867" y="875823"/>
                    </a:lnTo>
                    <a:lnTo>
                      <a:pt x="7676867" y="884896"/>
                    </a:lnTo>
                    <a:lnTo>
                      <a:pt x="7681538" y="898509"/>
                    </a:lnTo>
                    <a:lnTo>
                      <a:pt x="7681538" y="907589"/>
                    </a:lnTo>
                    <a:lnTo>
                      <a:pt x="7676867" y="925735"/>
                    </a:lnTo>
                    <a:lnTo>
                      <a:pt x="7681538" y="939354"/>
                    </a:lnTo>
                    <a:lnTo>
                      <a:pt x="7676867" y="957500"/>
                    </a:lnTo>
                    <a:lnTo>
                      <a:pt x="7672196" y="966580"/>
                    </a:lnTo>
                    <a:lnTo>
                      <a:pt x="7658191" y="971113"/>
                    </a:lnTo>
                    <a:lnTo>
                      <a:pt x="7644182" y="957500"/>
                    </a:lnTo>
                    <a:lnTo>
                      <a:pt x="7634838" y="957500"/>
                    </a:lnTo>
                    <a:lnTo>
                      <a:pt x="7639510" y="980193"/>
                    </a:lnTo>
                    <a:lnTo>
                      <a:pt x="7634838" y="993805"/>
                    </a:lnTo>
                    <a:lnTo>
                      <a:pt x="7620829" y="998346"/>
                    </a:lnTo>
                    <a:lnTo>
                      <a:pt x="7611492" y="993805"/>
                    </a:lnTo>
                    <a:lnTo>
                      <a:pt x="7592816" y="993805"/>
                    </a:lnTo>
                    <a:lnTo>
                      <a:pt x="7597483" y="1002878"/>
                    </a:lnTo>
                    <a:lnTo>
                      <a:pt x="7602154" y="1002878"/>
                    </a:lnTo>
                    <a:lnTo>
                      <a:pt x="7602154" y="1007419"/>
                    </a:lnTo>
                    <a:lnTo>
                      <a:pt x="7602154" y="1021031"/>
                    </a:lnTo>
                    <a:lnTo>
                      <a:pt x="7597483" y="1021031"/>
                    </a:lnTo>
                    <a:lnTo>
                      <a:pt x="7592816" y="1016499"/>
                    </a:lnTo>
                    <a:lnTo>
                      <a:pt x="7583473" y="1007419"/>
                    </a:lnTo>
                    <a:lnTo>
                      <a:pt x="7583473" y="1021031"/>
                    </a:lnTo>
                    <a:lnTo>
                      <a:pt x="7578806" y="1025571"/>
                    </a:lnTo>
                    <a:lnTo>
                      <a:pt x="7569464" y="1030111"/>
                    </a:lnTo>
                    <a:lnTo>
                      <a:pt x="7569464" y="1025571"/>
                    </a:lnTo>
                    <a:lnTo>
                      <a:pt x="7564797" y="1021031"/>
                    </a:lnTo>
                    <a:lnTo>
                      <a:pt x="7555455" y="1030111"/>
                    </a:lnTo>
                    <a:lnTo>
                      <a:pt x="7555455" y="1034644"/>
                    </a:lnTo>
                    <a:lnTo>
                      <a:pt x="7546116" y="1043724"/>
                    </a:lnTo>
                    <a:lnTo>
                      <a:pt x="7546116" y="1048264"/>
                    </a:lnTo>
                    <a:lnTo>
                      <a:pt x="7546116" y="1057338"/>
                    </a:lnTo>
                    <a:lnTo>
                      <a:pt x="7550788" y="1057338"/>
                    </a:lnTo>
                    <a:lnTo>
                      <a:pt x="7564797" y="1057338"/>
                    </a:lnTo>
                    <a:lnTo>
                      <a:pt x="7564797" y="1080030"/>
                    </a:lnTo>
                    <a:lnTo>
                      <a:pt x="7550788" y="1080030"/>
                    </a:lnTo>
                    <a:lnTo>
                      <a:pt x="7546116" y="1080030"/>
                    </a:lnTo>
                    <a:lnTo>
                      <a:pt x="7536779" y="1080030"/>
                    </a:lnTo>
                    <a:lnTo>
                      <a:pt x="7536779" y="1093643"/>
                    </a:lnTo>
                    <a:lnTo>
                      <a:pt x="7532107" y="1102716"/>
                    </a:lnTo>
                    <a:lnTo>
                      <a:pt x="7532107" y="1116328"/>
                    </a:lnTo>
                    <a:lnTo>
                      <a:pt x="7522770" y="1116328"/>
                    </a:lnTo>
                    <a:lnTo>
                      <a:pt x="7518098" y="1125408"/>
                    </a:lnTo>
                    <a:lnTo>
                      <a:pt x="7518098" y="1134481"/>
                    </a:lnTo>
                    <a:lnTo>
                      <a:pt x="7518098" y="1148094"/>
                    </a:lnTo>
                    <a:lnTo>
                      <a:pt x="7518098" y="1152634"/>
                    </a:lnTo>
                    <a:lnTo>
                      <a:pt x="7513432" y="1166247"/>
                    </a:lnTo>
                    <a:lnTo>
                      <a:pt x="7513432" y="1175327"/>
                    </a:lnTo>
                    <a:lnTo>
                      <a:pt x="7508666" y="1171159"/>
                    </a:lnTo>
                    <a:lnTo>
                      <a:pt x="7499423" y="1207092"/>
                    </a:lnTo>
                    <a:lnTo>
                      <a:pt x="7504092" y="1220705"/>
                    </a:lnTo>
                    <a:lnTo>
                      <a:pt x="7466735" y="1234317"/>
                    </a:lnTo>
                    <a:lnTo>
                      <a:pt x="7462066" y="1257010"/>
                    </a:lnTo>
                    <a:lnTo>
                      <a:pt x="7289290" y="1297852"/>
                    </a:lnTo>
                    <a:lnTo>
                      <a:pt x="7279950" y="1266085"/>
                    </a:lnTo>
                    <a:lnTo>
                      <a:pt x="7284619" y="1225242"/>
                    </a:lnTo>
                    <a:lnTo>
                      <a:pt x="7279950" y="1175325"/>
                    </a:lnTo>
                    <a:lnTo>
                      <a:pt x="7275281" y="1125407"/>
                    </a:lnTo>
                    <a:lnTo>
                      <a:pt x="7289290" y="1057340"/>
                    </a:lnTo>
                    <a:lnTo>
                      <a:pt x="7289290" y="998347"/>
                    </a:lnTo>
                    <a:lnTo>
                      <a:pt x="7331316" y="966584"/>
                    </a:lnTo>
                    <a:lnTo>
                      <a:pt x="7331316" y="948429"/>
                    </a:lnTo>
                    <a:lnTo>
                      <a:pt x="7317307" y="930279"/>
                    </a:lnTo>
                    <a:lnTo>
                      <a:pt x="7317307" y="907592"/>
                    </a:lnTo>
                    <a:lnTo>
                      <a:pt x="7317307" y="871287"/>
                    </a:lnTo>
                    <a:lnTo>
                      <a:pt x="7303298" y="853137"/>
                    </a:lnTo>
                    <a:lnTo>
                      <a:pt x="7312638" y="834982"/>
                    </a:lnTo>
                    <a:lnTo>
                      <a:pt x="7317307" y="821369"/>
                    </a:lnTo>
                    <a:lnTo>
                      <a:pt x="7317307" y="798681"/>
                    </a:lnTo>
                    <a:lnTo>
                      <a:pt x="7340655" y="798681"/>
                    </a:lnTo>
                    <a:lnTo>
                      <a:pt x="7359333" y="794144"/>
                    </a:lnTo>
                    <a:lnTo>
                      <a:pt x="7447558" y="1073717"/>
                    </a:lnTo>
                    <a:lnTo>
                      <a:pt x="7359335" y="794139"/>
                    </a:lnTo>
                    <a:lnTo>
                      <a:pt x="7364002" y="780526"/>
                    </a:lnTo>
                    <a:lnTo>
                      <a:pt x="7392020" y="780526"/>
                    </a:lnTo>
                    <a:lnTo>
                      <a:pt x="7392020" y="757834"/>
                    </a:lnTo>
                    <a:lnTo>
                      <a:pt x="7406029" y="753293"/>
                    </a:lnTo>
                    <a:lnTo>
                      <a:pt x="7406029" y="721528"/>
                    </a:lnTo>
                    <a:lnTo>
                      <a:pt x="7415367" y="698842"/>
                    </a:lnTo>
                    <a:lnTo>
                      <a:pt x="7415367" y="671616"/>
                    </a:lnTo>
                    <a:lnTo>
                      <a:pt x="7424705" y="657996"/>
                    </a:lnTo>
                    <a:lnTo>
                      <a:pt x="7429376" y="648923"/>
                    </a:lnTo>
                    <a:lnTo>
                      <a:pt x="7420038" y="639850"/>
                    </a:lnTo>
                    <a:lnTo>
                      <a:pt x="7415367" y="617158"/>
                    </a:lnTo>
                    <a:lnTo>
                      <a:pt x="7420038" y="571780"/>
                    </a:lnTo>
                    <a:lnTo>
                      <a:pt x="7429376" y="530941"/>
                    </a:lnTo>
                    <a:lnTo>
                      <a:pt x="7452724" y="476482"/>
                    </a:lnTo>
                    <a:lnTo>
                      <a:pt x="7462066" y="426564"/>
                    </a:lnTo>
                    <a:lnTo>
                      <a:pt x="7485414" y="358492"/>
                    </a:lnTo>
                    <a:lnTo>
                      <a:pt x="7494751" y="349419"/>
                    </a:lnTo>
                    <a:lnTo>
                      <a:pt x="7499423" y="349419"/>
                    </a:lnTo>
                    <a:lnTo>
                      <a:pt x="7518098" y="353960"/>
                    </a:lnTo>
                    <a:lnTo>
                      <a:pt x="7541451" y="367572"/>
                    </a:lnTo>
                    <a:lnTo>
                      <a:pt x="7555455" y="376646"/>
                    </a:lnTo>
                    <a:lnTo>
                      <a:pt x="7569464" y="376646"/>
                    </a:lnTo>
                    <a:lnTo>
                      <a:pt x="7592816" y="358492"/>
                    </a:lnTo>
                    <a:lnTo>
                      <a:pt x="7606820" y="340346"/>
                    </a:lnTo>
                    <a:close/>
                    <a:moveTo>
                      <a:pt x="687232" y="0"/>
                    </a:moveTo>
                    <a:cubicBezTo>
                      <a:pt x="687232" y="0"/>
                      <a:pt x="911974" y="61524"/>
                      <a:pt x="959288" y="73061"/>
                    </a:cubicBezTo>
                    <a:cubicBezTo>
                      <a:pt x="1002657" y="84593"/>
                      <a:pt x="1294421" y="161502"/>
                      <a:pt x="1314140" y="165342"/>
                    </a:cubicBezTo>
                    <a:cubicBezTo>
                      <a:pt x="1333858" y="173039"/>
                      <a:pt x="1357509" y="173039"/>
                      <a:pt x="1357509" y="173039"/>
                    </a:cubicBezTo>
                    <a:lnTo>
                      <a:pt x="1400887" y="180729"/>
                    </a:lnTo>
                    <a:lnTo>
                      <a:pt x="1399289" y="188098"/>
                    </a:lnTo>
                    <a:lnTo>
                      <a:pt x="1399992" y="188245"/>
                    </a:lnTo>
                    <a:lnTo>
                      <a:pt x="1402445" y="176985"/>
                    </a:lnTo>
                    <a:cubicBezTo>
                      <a:pt x="1402445" y="176985"/>
                      <a:pt x="1402445" y="176985"/>
                      <a:pt x="1528933" y="207731"/>
                    </a:cubicBezTo>
                    <a:lnTo>
                      <a:pt x="1528710" y="208811"/>
                    </a:lnTo>
                    <a:lnTo>
                      <a:pt x="1546127" y="212475"/>
                    </a:lnTo>
                    <a:cubicBezTo>
                      <a:pt x="1626440" y="229281"/>
                      <a:pt x="1963256" y="298827"/>
                      <a:pt x="2212298" y="335918"/>
                    </a:cubicBezTo>
                    <a:cubicBezTo>
                      <a:pt x="2445536" y="370601"/>
                      <a:pt x="3030587" y="439964"/>
                      <a:pt x="3030587" y="439964"/>
                    </a:cubicBezTo>
                    <a:lnTo>
                      <a:pt x="3030561" y="440233"/>
                    </a:lnTo>
                    <a:lnTo>
                      <a:pt x="3040751" y="441180"/>
                    </a:lnTo>
                    <a:cubicBezTo>
                      <a:pt x="3088913" y="445639"/>
                      <a:pt x="3286116" y="463687"/>
                      <a:pt x="3358931" y="467046"/>
                    </a:cubicBezTo>
                    <a:cubicBezTo>
                      <a:pt x="3489700" y="474719"/>
                      <a:pt x="3885968" y="490069"/>
                      <a:pt x="3885968" y="490069"/>
                    </a:cubicBezTo>
                    <a:lnTo>
                      <a:pt x="3885973" y="490092"/>
                    </a:lnTo>
                    <a:lnTo>
                      <a:pt x="4127952" y="490092"/>
                    </a:lnTo>
                    <a:lnTo>
                      <a:pt x="4137285" y="471944"/>
                    </a:lnTo>
                    <a:lnTo>
                      <a:pt x="4146625" y="462867"/>
                    </a:lnTo>
                    <a:lnTo>
                      <a:pt x="4146625" y="417493"/>
                    </a:lnTo>
                    <a:lnTo>
                      <a:pt x="4165306" y="426562"/>
                    </a:lnTo>
                    <a:lnTo>
                      <a:pt x="4174647" y="440179"/>
                    </a:lnTo>
                    <a:lnTo>
                      <a:pt x="4155966" y="453788"/>
                    </a:lnTo>
                    <a:lnTo>
                      <a:pt x="4151295" y="471944"/>
                    </a:lnTo>
                    <a:lnTo>
                      <a:pt x="4137285" y="490092"/>
                    </a:lnTo>
                    <a:lnTo>
                      <a:pt x="4141954" y="508249"/>
                    </a:lnTo>
                    <a:lnTo>
                      <a:pt x="4155966" y="508249"/>
                    </a:lnTo>
                    <a:lnTo>
                      <a:pt x="4174647" y="508249"/>
                    </a:lnTo>
                    <a:lnTo>
                      <a:pt x="4193319" y="508249"/>
                    </a:lnTo>
                    <a:lnTo>
                      <a:pt x="4202660" y="526395"/>
                    </a:lnTo>
                    <a:lnTo>
                      <a:pt x="4226011" y="562700"/>
                    </a:lnTo>
                    <a:lnTo>
                      <a:pt x="4258695" y="571779"/>
                    </a:lnTo>
                    <a:lnTo>
                      <a:pt x="4277376" y="571779"/>
                    </a:lnTo>
                    <a:lnTo>
                      <a:pt x="4291386" y="571779"/>
                    </a:lnTo>
                    <a:lnTo>
                      <a:pt x="4319400" y="594465"/>
                    </a:lnTo>
                    <a:lnTo>
                      <a:pt x="4338081" y="594465"/>
                    </a:lnTo>
                    <a:lnTo>
                      <a:pt x="4352092" y="576318"/>
                    </a:lnTo>
                    <a:lnTo>
                      <a:pt x="4375435" y="576318"/>
                    </a:lnTo>
                    <a:lnTo>
                      <a:pt x="4394116" y="576318"/>
                    </a:lnTo>
                    <a:lnTo>
                      <a:pt x="4417468" y="576318"/>
                    </a:lnTo>
                    <a:lnTo>
                      <a:pt x="4440811" y="576318"/>
                    </a:lnTo>
                    <a:lnTo>
                      <a:pt x="4459492" y="580856"/>
                    </a:lnTo>
                    <a:lnTo>
                      <a:pt x="4445480" y="594465"/>
                    </a:lnTo>
                    <a:lnTo>
                      <a:pt x="4417468" y="580856"/>
                    </a:lnTo>
                    <a:lnTo>
                      <a:pt x="4440811" y="603543"/>
                    </a:lnTo>
                    <a:lnTo>
                      <a:pt x="4482843" y="608082"/>
                    </a:lnTo>
                    <a:lnTo>
                      <a:pt x="4487512" y="612621"/>
                    </a:lnTo>
                    <a:lnTo>
                      <a:pt x="4506186" y="621700"/>
                    </a:lnTo>
                    <a:lnTo>
                      <a:pt x="4520197" y="621700"/>
                    </a:lnTo>
                    <a:lnTo>
                      <a:pt x="4571562" y="635308"/>
                    </a:lnTo>
                    <a:lnTo>
                      <a:pt x="4590243" y="648925"/>
                    </a:lnTo>
                    <a:lnTo>
                      <a:pt x="4604253" y="667072"/>
                    </a:lnTo>
                    <a:lnTo>
                      <a:pt x="4641607" y="667072"/>
                    </a:lnTo>
                    <a:lnTo>
                      <a:pt x="4660288" y="653465"/>
                    </a:lnTo>
                    <a:lnTo>
                      <a:pt x="4674299" y="639847"/>
                    </a:lnTo>
                    <a:lnTo>
                      <a:pt x="4739667" y="653465"/>
                    </a:lnTo>
                    <a:lnTo>
                      <a:pt x="4819052" y="657995"/>
                    </a:lnTo>
                    <a:lnTo>
                      <a:pt x="4856414" y="667072"/>
                    </a:lnTo>
                    <a:lnTo>
                      <a:pt x="4749006" y="730602"/>
                    </a:lnTo>
                    <a:lnTo>
                      <a:pt x="4674299" y="780523"/>
                    </a:lnTo>
                    <a:lnTo>
                      <a:pt x="4636936" y="830436"/>
                    </a:lnTo>
                    <a:lnTo>
                      <a:pt x="4557550" y="903044"/>
                    </a:lnTo>
                    <a:lnTo>
                      <a:pt x="4554427" y="905473"/>
                    </a:lnTo>
                    <a:lnTo>
                      <a:pt x="4555041" y="906072"/>
                    </a:lnTo>
                    <a:cubicBezTo>
                      <a:pt x="4556521" y="907518"/>
                      <a:pt x="4559483" y="910411"/>
                      <a:pt x="4565406" y="916194"/>
                    </a:cubicBezTo>
                    <a:cubicBezTo>
                      <a:pt x="4565406" y="916194"/>
                      <a:pt x="4565406" y="916194"/>
                      <a:pt x="4585153" y="923908"/>
                    </a:cubicBezTo>
                    <a:cubicBezTo>
                      <a:pt x="4585153" y="923908"/>
                      <a:pt x="4585153" y="923908"/>
                      <a:pt x="4600951" y="923908"/>
                    </a:cubicBezTo>
                    <a:cubicBezTo>
                      <a:pt x="4600951" y="923908"/>
                      <a:pt x="4600951" y="923908"/>
                      <a:pt x="4608849" y="912334"/>
                    </a:cubicBezTo>
                    <a:cubicBezTo>
                      <a:pt x="4608849" y="912334"/>
                      <a:pt x="4608849" y="912334"/>
                      <a:pt x="4640444" y="896912"/>
                    </a:cubicBezTo>
                    <a:cubicBezTo>
                      <a:pt x="4640444" y="896912"/>
                      <a:pt x="4640444" y="896912"/>
                      <a:pt x="4660191" y="885345"/>
                    </a:cubicBezTo>
                    <a:cubicBezTo>
                      <a:pt x="4660191" y="885345"/>
                      <a:pt x="4660191" y="885345"/>
                      <a:pt x="4679938" y="877631"/>
                    </a:cubicBezTo>
                    <a:cubicBezTo>
                      <a:pt x="4679938" y="877631"/>
                      <a:pt x="4679938" y="877631"/>
                      <a:pt x="4695734" y="873777"/>
                    </a:cubicBezTo>
                    <a:cubicBezTo>
                      <a:pt x="4695734" y="873777"/>
                      <a:pt x="4695734" y="873777"/>
                      <a:pt x="4711532" y="866063"/>
                    </a:cubicBezTo>
                    <a:cubicBezTo>
                      <a:pt x="4711532" y="866063"/>
                      <a:pt x="4711532" y="866063"/>
                      <a:pt x="4719438" y="862210"/>
                    </a:cubicBezTo>
                    <a:cubicBezTo>
                      <a:pt x="4719438" y="862210"/>
                      <a:pt x="4719438" y="862210"/>
                      <a:pt x="4731286" y="869917"/>
                    </a:cubicBezTo>
                    <a:cubicBezTo>
                      <a:pt x="4731286" y="869917"/>
                      <a:pt x="4731286" y="869917"/>
                      <a:pt x="4727336" y="889198"/>
                    </a:cubicBezTo>
                    <a:cubicBezTo>
                      <a:pt x="4727336" y="889198"/>
                      <a:pt x="4727336" y="889198"/>
                      <a:pt x="4723388" y="896912"/>
                    </a:cubicBezTo>
                    <a:cubicBezTo>
                      <a:pt x="4723388" y="896912"/>
                      <a:pt x="4723388" y="896912"/>
                      <a:pt x="4719438" y="920047"/>
                    </a:cubicBezTo>
                    <a:cubicBezTo>
                      <a:pt x="4719438" y="920047"/>
                      <a:pt x="4719438" y="920047"/>
                      <a:pt x="4715481" y="927761"/>
                    </a:cubicBezTo>
                    <a:cubicBezTo>
                      <a:pt x="4715481" y="927761"/>
                      <a:pt x="4715481" y="927761"/>
                      <a:pt x="4719438" y="931615"/>
                    </a:cubicBezTo>
                    <a:cubicBezTo>
                      <a:pt x="4719438" y="931615"/>
                      <a:pt x="4719438" y="931615"/>
                      <a:pt x="4731286" y="927761"/>
                    </a:cubicBezTo>
                    <a:cubicBezTo>
                      <a:pt x="4731286" y="927761"/>
                      <a:pt x="4731286" y="927761"/>
                      <a:pt x="4739184" y="920047"/>
                    </a:cubicBezTo>
                    <a:cubicBezTo>
                      <a:pt x="4739184" y="920047"/>
                      <a:pt x="4739184" y="920047"/>
                      <a:pt x="4751033" y="923908"/>
                    </a:cubicBezTo>
                    <a:cubicBezTo>
                      <a:pt x="4751033" y="923908"/>
                      <a:pt x="4751033" y="923908"/>
                      <a:pt x="4762880" y="931615"/>
                    </a:cubicBezTo>
                    <a:cubicBezTo>
                      <a:pt x="4762880" y="931615"/>
                      <a:pt x="4762880" y="931615"/>
                      <a:pt x="4774728" y="939329"/>
                    </a:cubicBezTo>
                    <a:lnTo>
                      <a:pt x="4777032" y="939329"/>
                    </a:lnTo>
                    <a:lnTo>
                      <a:pt x="4777032" y="935970"/>
                    </a:lnTo>
                    <a:cubicBezTo>
                      <a:pt x="4784937" y="928272"/>
                      <a:pt x="4784937" y="928272"/>
                      <a:pt x="4784937" y="928272"/>
                    </a:cubicBezTo>
                    <a:cubicBezTo>
                      <a:pt x="4800747" y="928272"/>
                      <a:pt x="4800747" y="928272"/>
                      <a:pt x="4800747" y="928272"/>
                    </a:cubicBezTo>
                    <a:cubicBezTo>
                      <a:pt x="4820520" y="916728"/>
                      <a:pt x="4820520" y="916728"/>
                      <a:pt x="4820520" y="916728"/>
                    </a:cubicBezTo>
                    <a:cubicBezTo>
                      <a:pt x="4824473" y="909029"/>
                      <a:pt x="4824473" y="909029"/>
                      <a:pt x="4824473" y="909029"/>
                    </a:cubicBezTo>
                    <a:cubicBezTo>
                      <a:pt x="4832377" y="893632"/>
                      <a:pt x="4832377" y="893632"/>
                      <a:pt x="4832377" y="893632"/>
                    </a:cubicBezTo>
                    <a:cubicBezTo>
                      <a:pt x="4844246" y="882089"/>
                      <a:pt x="4844246" y="882089"/>
                      <a:pt x="4844246" y="882089"/>
                    </a:cubicBezTo>
                    <a:cubicBezTo>
                      <a:pt x="4856103" y="878244"/>
                      <a:pt x="4856103" y="878244"/>
                      <a:pt x="4856103" y="878244"/>
                    </a:cubicBezTo>
                    <a:cubicBezTo>
                      <a:pt x="4867961" y="878244"/>
                      <a:pt x="4867961" y="878244"/>
                      <a:pt x="4867961" y="878244"/>
                    </a:cubicBezTo>
                    <a:cubicBezTo>
                      <a:pt x="4891686" y="878244"/>
                      <a:pt x="4891686" y="878244"/>
                      <a:pt x="4891686" y="878244"/>
                    </a:cubicBezTo>
                    <a:cubicBezTo>
                      <a:pt x="4903543" y="870545"/>
                      <a:pt x="4903543" y="870545"/>
                      <a:pt x="4903543" y="870545"/>
                    </a:cubicBezTo>
                    <a:cubicBezTo>
                      <a:pt x="4943079" y="843604"/>
                      <a:pt x="4943079" y="843604"/>
                      <a:pt x="4943079" y="843604"/>
                    </a:cubicBezTo>
                    <a:cubicBezTo>
                      <a:pt x="4954946" y="839750"/>
                      <a:pt x="4954946" y="839750"/>
                      <a:pt x="4954946" y="839750"/>
                    </a:cubicBezTo>
                    <a:cubicBezTo>
                      <a:pt x="4970757" y="824353"/>
                      <a:pt x="4970757" y="824353"/>
                      <a:pt x="4970757" y="824353"/>
                    </a:cubicBezTo>
                    <a:cubicBezTo>
                      <a:pt x="4982624" y="805111"/>
                      <a:pt x="4982624" y="805111"/>
                      <a:pt x="4982624" y="805111"/>
                    </a:cubicBezTo>
                    <a:cubicBezTo>
                      <a:pt x="4998434" y="793567"/>
                      <a:pt x="4998434" y="793567"/>
                      <a:pt x="4998434" y="793567"/>
                    </a:cubicBezTo>
                    <a:cubicBezTo>
                      <a:pt x="5018207" y="774325"/>
                      <a:pt x="5018207" y="774325"/>
                      <a:pt x="5018207" y="774325"/>
                    </a:cubicBezTo>
                    <a:cubicBezTo>
                      <a:pt x="5034017" y="755074"/>
                      <a:pt x="5034017" y="755074"/>
                      <a:pt x="5034017" y="755074"/>
                    </a:cubicBezTo>
                    <a:cubicBezTo>
                      <a:pt x="5053789" y="743530"/>
                      <a:pt x="5053789" y="743530"/>
                      <a:pt x="5053789" y="743530"/>
                    </a:cubicBezTo>
                    <a:cubicBezTo>
                      <a:pt x="5081467" y="739686"/>
                      <a:pt x="5081467" y="739686"/>
                      <a:pt x="5081467" y="739686"/>
                    </a:cubicBezTo>
                    <a:cubicBezTo>
                      <a:pt x="5093325" y="739686"/>
                      <a:pt x="5093325" y="739686"/>
                      <a:pt x="5093325" y="739686"/>
                    </a:cubicBezTo>
                    <a:cubicBezTo>
                      <a:pt x="5113098" y="747375"/>
                      <a:pt x="5113098" y="747375"/>
                      <a:pt x="5113098" y="747375"/>
                    </a:cubicBezTo>
                    <a:cubicBezTo>
                      <a:pt x="5105183" y="751229"/>
                      <a:pt x="5105183" y="751229"/>
                      <a:pt x="5105183" y="751229"/>
                    </a:cubicBezTo>
                    <a:cubicBezTo>
                      <a:pt x="5089373" y="758928"/>
                      <a:pt x="5089373" y="758928"/>
                      <a:pt x="5089373" y="758928"/>
                    </a:cubicBezTo>
                    <a:cubicBezTo>
                      <a:pt x="5073552" y="762772"/>
                      <a:pt x="5073552" y="762772"/>
                      <a:pt x="5073552" y="762772"/>
                    </a:cubicBezTo>
                    <a:cubicBezTo>
                      <a:pt x="5077515" y="770471"/>
                      <a:pt x="5077515" y="770471"/>
                      <a:pt x="5077515" y="770471"/>
                    </a:cubicBezTo>
                    <a:cubicBezTo>
                      <a:pt x="5053789" y="793567"/>
                      <a:pt x="5053789" y="793567"/>
                      <a:pt x="5053789" y="793567"/>
                    </a:cubicBezTo>
                    <a:cubicBezTo>
                      <a:pt x="5053789" y="793567"/>
                      <a:pt x="5045885" y="793567"/>
                      <a:pt x="5045885" y="797412"/>
                    </a:cubicBezTo>
                    <a:cubicBezTo>
                      <a:pt x="5045885" y="801266"/>
                      <a:pt x="5034017" y="828207"/>
                      <a:pt x="5034017" y="828207"/>
                    </a:cubicBezTo>
                    <a:cubicBezTo>
                      <a:pt x="5034017" y="812809"/>
                      <a:pt x="5034017" y="812809"/>
                      <a:pt x="5034017" y="812809"/>
                    </a:cubicBezTo>
                    <a:cubicBezTo>
                      <a:pt x="5026112" y="805111"/>
                      <a:pt x="5026112" y="805111"/>
                      <a:pt x="5026112" y="805111"/>
                    </a:cubicBezTo>
                    <a:cubicBezTo>
                      <a:pt x="5022159" y="843604"/>
                      <a:pt x="5022159" y="843604"/>
                      <a:pt x="5022159" y="843604"/>
                    </a:cubicBezTo>
                    <a:cubicBezTo>
                      <a:pt x="5022159" y="866691"/>
                      <a:pt x="5022159" y="866691"/>
                      <a:pt x="5022159" y="866691"/>
                    </a:cubicBezTo>
                    <a:cubicBezTo>
                      <a:pt x="5034017" y="858992"/>
                      <a:pt x="5034017" y="858992"/>
                      <a:pt x="5034017" y="858992"/>
                    </a:cubicBezTo>
                    <a:cubicBezTo>
                      <a:pt x="5041922" y="851294"/>
                      <a:pt x="5041922" y="851294"/>
                      <a:pt x="5041922" y="851294"/>
                    </a:cubicBezTo>
                    <a:cubicBezTo>
                      <a:pt x="5045885" y="851294"/>
                      <a:pt x="5045885" y="851294"/>
                      <a:pt x="5045885" y="851294"/>
                    </a:cubicBezTo>
                    <a:cubicBezTo>
                      <a:pt x="5049837" y="858992"/>
                      <a:pt x="5049837" y="858992"/>
                      <a:pt x="5049837" y="858992"/>
                    </a:cubicBezTo>
                    <a:cubicBezTo>
                      <a:pt x="5061695" y="858992"/>
                      <a:pt x="5061695" y="858992"/>
                      <a:pt x="5061695" y="858992"/>
                    </a:cubicBezTo>
                    <a:cubicBezTo>
                      <a:pt x="5069600" y="855148"/>
                      <a:pt x="5069600" y="855148"/>
                      <a:pt x="5069600" y="855148"/>
                    </a:cubicBezTo>
                    <a:cubicBezTo>
                      <a:pt x="5081467" y="847449"/>
                      <a:pt x="5081467" y="847449"/>
                      <a:pt x="5081467" y="847449"/>
                    </a:cubicBezTo>
                    <a:cubicBezTo>
                      <a:pt x="5101231" y="851294"/>
                      <a:pt x="5101231" y="851294"/>
                      <a:pt x="5101231" y="851294"/>
                    </a:cubicBezTo>
                    <a:cubicBezTo>
                      <a:pt x="5140766" y="870545"/>
                      <a:pt x="5140766" y="870545"/>
                      <a:pt x="5140766" y="870545"/>
                    </a:cubicBezTo>
                    <a:cubicBezTo>
                      <a:pt x="5164491" y="897486"/>
                      <a:pt x="5164491" y="897486"/>
                      <a:pt x="5164491" y="897486"/>
                    </a:cubicBezTo>
                    <a:cubicBezTo>
                      <a:pt x="5180310" y="909029"/>
                      <a:pt x="5180310" y="909029"/>
                      <a:pt x="5180310" y="909029"/>
                    </a:cubicBezTo>
                    <a:cubicBezTo>
                      <a:pt x="5215894" y="912884"/>
                      <a:pt x="5215894" y="912884"/>
                      <a:pt x="5215894" y="912884"/>
                    </a:cubicBezTo>
                    <a:cubicBezTo>
                      <a:pt x="5227752" y="909029"/>
                      <a:pt x="5227752" y="909029"/>
                      <a:pt x="5227752" y="909029"/>
                    </a:cubicBezTo>
                    <a:cubicBezTo>
                      <a:pt x="5255429" y="916728"/>
                      <a:pt x="5255429" y="916728"/>
                      <a:pt x="5255429" y="916728"/>
                    </a:cubicBezTo>
                    <a:cubicBezTo>
                      <a:pt x="5279155" y="924427"/>
                      <a:pt x="5279155" y="924427"/>
                      <a:pt x="5279155" y="924427"/>
                    </a:cubicBezTo>
                    <a:cubicBezTo>
                      <a:pt x="5291012" y="909029"/>
                      <a:pt x="5291012" y="909029"/>
                      <a:pt x="5291012" y="909029"/>
                    </a:cubicBezTo>
                    <a:cubicBezTo>
                      <a:pt x="5310775" y="889787"/>
                      <a:pt x="5310775" y="889787"/>
                      <a:pt x="5310775" y="889787"/>
                    </a:cubicBezTo>
                    <a:cubicBezTo>
                      <a:pt x="5326595" y="874390"/>
                      <a:pt x="5326595" y="874390"/>
                      <a:pt x="5326595" y="874390"/>
                    </a:cubicBezTo>
                    <a:cubicBezTo>
                      <a:pt x="5362177" y="866691"/>
                      <a:pt x="5362177" y="866691"/>
                      <a:pt x="5362177" y="866691"/>
                    </a:cubicBezTo>
                    <a:cubicBezTo>
                      <a:pt x="5385903" y="858992"/>
                      <a:pt x="5385903" y="858992"/>
                      <a:pt x="5385903" y="858992"/>
                    </a:cubicBezTo>
                    <a:cubicBezTo>
                      <a:pt x="5409618" y="858992"/>
                      <a:pt x="5409618" y="858992"/>
                      <a:pt x="5409618" y="858992"/>
                    </a:cubicBezTo>
                    <a:cubicBezTo>
                      <a:pt x="5445210" y="847449"/>
                      <a:pt x="5445210" y="847449"/>
                      <a:pt x="5445210" y="847449"/>
                    </a:cubicBezTo>
                    <a:cubicBezTo>
                      <a:pt x="5468925" y="839750"/>
                      <a:pt x="5468925" y="839750"/>
                      <a:pt x="5468925" y="839750"/>
                    </a:cubicBezTo>
                    <a:cubicBezTo>
                      <a:pt x="5480794" y="847449"/>
                      <a:pt x="5480794" y="847449"/>
                      <a:pt x="5480794" y="847449"/>
                    </a:cubicBezTo>
                    <a:cubicBezTo>
                      <a:pt x="5488698" y="878244"/>
                      <a:pt x="5488698" y="878244"/>
                      <a:pt x="5488698" y="878244"/>
                    </a:cubicBezTo>
                    <a:cubicBezTo>
                      <a:pt x="5532186" y="885933"/>
                      <a:pt x="5532186" y="885933"/>
                      <a:pt x="5532186" y="885933"/>
                    </a:cubicBezTo>
                    <a:cubicBezTo>
                      <a:pt x="5559864" y="885933"/>
                      <a:pt x="5559864" y="885933"/>
                      <a:pt x="5559864" y="885933"/>
                    </a:cubicBezTo>
                    <a:cubicBezTo>
                      <a:pt x="5579637" y="889787"/>
                      <a:pt x="5579637" y="889787"/>
                      <a:pt x="5579637" y="889787"/>
                    </a:cubicBezTo>
                    <a:cubicBezTo>
                      <a:pt x="5595447" y="909029"/>
                      <a:pt x="5595447" y="909029"/>
                      <a:pt x="5595447" y="909029"/>
                    </a:cubicBezTo>
                    <a:cubicBezTo>
                      <a:pt x="5619172" y="935970"/>
                      <a:pt x="5619172" y="935970"/>
                      <a:pt x="5619172" y="935970"/>
                    </a:cubicBezTo>
                    <a:cubicBezTo>
                      <a:pt x="5627077" y="943669"/>
                      <a:pt x="5627077" y="943669"/>
                      <a:pt x="5627077" y="943669"/>
                    </a:cubicBezTo>
                    <a:cubicBezTo>
                      <a:pt x="5627077" y="943669"/>
                      <a:pt x="5631030" y="947523"/>
                      <a:pt x="5634982" y="951368"/>
                    </a:cubicBezTo>
                    <a:cubicBezTo>
                      <a:pt x="5638934" y="955212"/>
                      <a:pt x="5642888" y="962911"/>
                      <a:pt x="5642888" y="962911"/>
                    </a:cubicBezTo>
                    <a:cubicBezTo>
                      <a:pt x="5662660" y="966765"/>
                      <a:pt x="5662660" y="966765"/>
                      <a:pt x="5662660" y="966765"/>
                    </a:cubicBezTo>
                    <a:cubicBezTo>
                      <a:pt x="5662660" y="966765"/>
                      <a:pt x="5670565" y="959066"/>
                      <a:pt x="5670565" y="959066"/>
                    </a:cubicBezTo>
                    <a:cubicBezTo>
                      <a:pt x="5670565" y="955212"/>
                      <a:pt x="5686385" y="947523"/>
                      <a:pt x="5686385" y="947523"/>
                    </a:cubicBezTo>
                    <a:cubicBezTo>
                      <a:pt x="5694291" y="955212"/>
                      <a:pt x="5694291" y="955212"/>
                      <a:pt x="5694291" y="955212"/>
                    </a:cubicBezTo>
                    <a:cubicBezTo>
                      <a:pt x="5694291" y="955212"/>
                      <a:pt x="5702195" y="959066"/>
                      <a:pt x="5694291" y="962911"/>
                    </a:cubicBezTo>
                    <a:cubicBezTo>
                      <a:pt x="5690337" y="962911"/>
                      <a:pt x="5686385" y="970610"/>
                      <a:pt x="5682433" y="970610"/>
                    </a:cubicBezTo>
                    <a:cubicBezTo>
                      <a:pt x="5674518" y="970610"/>
                      <a:pt x="5666613" y="970610"/>
                      <a:pt x="5666613" y="970610"/>
                    </a:cubicBezTo>
                    <a:cubicBezTo>
                      <a:pt x="5650803" y="970610"/>
                      <a:pt x="5650803" y="970610"/>
                      <a:pt x="5650803" y="970610"/>
                    </a:cubicBezTo>
                    <a:cubicBezTo>
                      <a:pt x="5642888" y="978309"/>
                      <a:pt x="5642888" y="978309"/>
                      <a:pt x="5642888" y="978309"/>
                    </a:cubicBezTo>
                    <a:cubicBezTo>
                      <a:pt x="5599400" y="978309"/>
                      <a:pt x="5599400" y="978309"/>
                      <a:pt x="5599400" y="978309"/>
                    </a:cubicBezTo>
                    <a:cubicBezTo>
                      <a:pt x="5587542" y="982163"/>
                      <a:pt x="5587542" y="982163"/>
                      <a:pt x="5587542" y="982163"/>
                    </a:cubicBezTo>
                    <a:cubicBezTo>
                      <a:pt x="5571722" y="974464"/>
                      <a:pt x="5571722" y="974464"/>
                      <a:pt x="5571722" y="974464"/>
                    </a:cubicBezTo>
                    <a:cubicBezTo>
                      <a:pt x="5555912" y="966765"/>
                      <a:pt x="5555912" y="966765"/>
                      <a:pt x="5555912" y="966765"/>
                    </a:cubicBezTo>
                    <a:cubicBezTo>
                      <a:pt x="5540092" y="986007"/>
                      <a:pt x="5540092" y="986007"/>
                      <a:pt x="5540092" y="986007"/>
                    </a:cubicBezTo>
                    <a:cubicBezTo>
                      <a:pt x="5544045" y="997551"/>
                      <a:pt x="5544045" y="997551"/>
                      <a:pt x="5544045" y="997551"/>
                    </a:cubicBezTo>
                    <a:cubicBezTo>
                      <a:pt x="5544045" y="1005249"/>
                      <a:pt x="5544045" y="1005249"/>
                      <a:pt x="5544045" y="1005249"/>
                    </a:cubicBezTo>
                    <a:cubicBezTo>
                      <a:pt x="5544045" y="1005249"/>
                      <a:pt x="5544045" y="1012948"/>
                      <a:pt x="5548006" y="1012948"/>
                    </a:cubicBezTo>
                    <a:cubicBezTo>
                      <a:pt x="5548006" y="1012948"/>
                      <a:pt x="5551959" y="1016802"/>
                      <a:pt x="5551959" y="1016802"/>
                    </a:cubicBezTo>
                    <a:cubicBezTo>
                      <a:pt x="5571722" y="1024492"/>
                      <a:pt x="5571722" y="1024492"/>
                      <a:pt x="5571722" y="1024492"/>
                    </a:cubicBezTo>
                    <a:cubicBezTo>
                      <a:pt x="5579637" y="1016802"/>
                      <a:pt x="5579637" y="1016802"/>
                      <a:pt x="5579637" y="1016802"/>
                    </a:cubicBezTo>
                    <a:cubicBezTo>
                      <a:pt x="5579637" y="1016802"/>
                      <a:pt x="5567770" y="1009103"/>
                      <a:pt x="5571722" y="1009103"/>
                    </a:cubicBezTo>
                    <a:cubicBezTo>
                      <a:pt x="5575675" y="1009103"/>
                      <a:pt x="5591494" y="1016802"/>
                      <a:pt x="5591494" y="1016802"/>
                    </a:cubicBezTo>
                    <a:cubicBezTo>
                      <a:pt x="5591494" y="1016802"/>
                      <a:pt x="5587542" y="1024492"/>
                      <a:pt x="5587542" y="1024492"/>
                    </a:cubicBezTo>
                    <a:cubicBezTo>
                      <a:pt x="5583589" y="1028346"/>
                      <a:pt x="5583589" y="1028346"/>
                      <a:pt x="5583589" y="1028346"/>
                    </a:cubicBezTo>
                    <a:cubicBezTo>
                      <a:pt x="5587542" y="1032190"/>
                      <a:pt x="5607305" y="1036044"/>
                      <a:pt x="5607305" y="1036044"/>
                    </a:cubicBezTo>
                    <a:cubicBezTo>
                      <a:pt x="5611258" y="1036044"/>
                      <a:pt x="5623125" y="1043743"/>
                      <a:pt x="5623125" y="1043743"/>
                    </a:cubicBezTo>
                    <a:cubicBezTo>
                      <a:pt x="5642888" y="1055286"/>
                      <a:pt x="5642888" y="1055286"/>
                      <a:pt x="5642888" y="1055286"/>
                    </a:cubicBezTo>
                    <a:cubicBezTo>
                      <a:pt x="5670565" y="1066830"/>
                      <a:pt x="5670565" y="1066830"/>
                      <a:pt x="5670565" y="1066830"/>
                    </a:cubicBezTo>
                    <a:cubicBezTo>
                      <a:pt x="5702195" y="1078383"/>
                      <a:pt x="5702195" y="1078383"/>
                      <a:pt x="5702195" y="1078383"/>
                    </a:cubicBezTo>
                    <a:cubicBezTo>
                      <a:pt x="5733825" y="1109168"/>
                      <a:pt x="5733825" y="1109168"/>
                      <a:pt x="5733825" y="1109168"/>
                    </a:cubicBezTo>
                    <a:cubicBezTo>
                      <a:pt x="5749646" y="1128410"/>
                      <a:pt x="5749646" y="1128410"/>
                      <a:pt x="5749646" y="1128410"/>
                    </a:cubicBezTo>
                    <a:cubicBezTo>
                      <a:pt x="5741731" y="1136109"/>
                      <a:pt x="5741731" y="1136109"/>
                      <a:pt x="5741731" y="1136109"/>
                    </a:cubicBezTo>
                    <a:cubicBezTo>
                      <a:pt x="5741731" y="1136109"/>
                      <a:pt x="5737779" y="1136109"/>
                      <a:pt x="5737779" y="1139963"/>
                    </a:cubicBezTo>
                    <a:cubicBezTo>
                      <a:pt x="5741731" y="1143808"/>
                      <a:pt x="5749646" y="1159205"/>
                      <a:pt x="5749646" y="1159205"/>
                    </a:cubicBezTo>
                    <a:cubicBezTo>
                      <a:pt x="5745694" y="1163050"/>
                      <a:pt x="5753598" y="1174603"/>
                      <a:pt x="5753598" y="1174603"/>
                    </a:cubicBezTo>
                    <a:cubicBezTo>
                      <a:pt x="5761503" y="1216941"/>
                      <a:pt x="5761503" y="1216941"/>
                      <a:pt x="5761503" y="1216941"/>
                    </a:cubicBezTo>
                    <a:cubicBezTo>
                      <a:pt x="5765456" y="1240028"/>
                      <a:pt x="5765456" y="1240028"/>
                      <a:pt x="5765456" y="1240028"/>
                    </a:cubicBezTo>
                    <a:cubicBezTo>
                      <a:pt x="5761503" y="1263124"/>
                      <a:pt x="5761503" y="1263124"/>
                      <a:pt x="5761503" y="1263124"/>
                    </a:cubicBezTo>
                    <a:cubicBezTo>
                      <a:pt x="5745694" y="1282366"/>
                      <a:pt x="5745694" y="1282366"/>
                      <a:pt x="5745694" y="1282366"/>
                    </a:cubicBezTo>
                    <a:cubicBezTo>
                      <a:pt x="5733825" y="1305462"/>
                      <a:pt x="5733825" y="1305462"/>
                      <a:pt x="5733825" y="1305462"/>
                    </a:cubicBezTo>
                    <a:cubicBezTo>
                      <a:pt x="5733825" y="1305462"/>
                      <a:pt x="5725921" y="1320860"/>
                      <a:pt x="5721968" y="1324704"/>
                    </a:cubicBezTo>
                    <a:cubicBezTo>
                      <a:pt x="5721968" y="1324704"/>
                      <a:pt x="5706148" y="1336248"/>
                      <a:pt x="5706148" y="1340102"/>
                    </a:cubicBezTo>
                    <a:cubicBezTo>
                      <a:pt x="5706148" y="1340102"/>
                      <a:pt x="5698243" y="1355499"/>
                      <a:pt x="5698243" y="1355499"/>
                    </a:cubicBezTo>
                    <a:cubicBezTo>
                      <a:pt x="5698243" y="1386285"/>
                      <a:pt x="5698243" y="1386285"/>
                      <a:pt x="5698243" y="1386285"/>
                    </a:cubicBezTo>
                    <a:cubicBezTo>
                      <a:pt x="5706148" y="1393983"/>
                      <a:pt x="5706148" y="1393983"/>
                      <a:pt x="5706148" y="1393983"/>
                    </a:cubicBezTo>
                    <a:cubicBezTo>
                      <a:pt x="5725921" y="1401682"/>
                      <a:pt x="5725921" y="1401682"/>
                      <a:pt x="5725921" y="1401682"/>
                    </a:cubicBezTo>
                    <a:cubicBezTo>
                      <a:pt x="5733825" y="1393983"/>
                      <a:pt x="5733825" y="1393983"/>
                      <a:pt x="5733825" y="1393983"/>
                    </a:cubicBezTo>
                    <a:cubicBezTo>
                      <a:pt x="5733825" y="1393983"/>
                      <a:pt x="5741731" y="1390139"/>
                      <a:pt x="5741731" y="1386285"/>
                    </a:cubicBezTo>
                    <a:cubicBezTo>
                      <a:pt x="5745694" y="1386285"/>
                      <a:pt x="5749646" y="1378586"/>
                      <a:pt x="5749646" y="1378586"/>
                    </a:cubicBezTo>
                    <a:cubicBezTo>
                      <a:pt x="5749646" y="1378586"/>
                      <a:pt x="5761503" y="1370887"/>
                      <a:pt x="5761503" y="1370887"/>
                    </a:cubicBezTo>
                    <a:cubicBezTo>
                      <a:pt x="5761503" y="1370887"/>
                      <a:pt x="5761503" y="1359344"/>
                      <a:pt x="5761503" y="1359344"/>
                    </a:cubicBezTo>
                    <a:cubicBezTo>
                      <a:pt x="5761503" y="1359344"/>
                      <a:pt x="5765456" y="1343946"/>
                      <a:pt x="5765456" y="1343946"/>
                    </a:cubicBezTo>
                    <a:cubicBezTo>
                      <a:pt x="5765456" y="1343946"/>
                      <a:pt x="5773361" y="1340102"/>
                      <a:pt x="5773361" y="1340102"/>
                    </a:cubicBezTo>
                    <a:cubicBezTo>
                      <a:pt x="5773361" y="1336248"/>
                      <a:pt x="5785228" y="1328558"/>
                      <a:pt x="5785228" y="1328558"/>
                    </a:cubicBezTo>
                    <a:cubicBezTo>
                      <a:pt x="5785228" y="1328558"/>
                      <a:pt x="5801039" y="1317006"/>
                      <a:pt x="5801039" y="1317006"/>
                    </a:cubicBezTo>
                    <a:cubicBezTo>
                      <a:pt x="5804991" y="1317006"/>
                      <a:pt x="5812906" y="1305462"/>
                      <a:pt x="5812906" y="1305462"/>
                    </a:cubicBezTo>
                    <a:cubicBezTo>
                      <a:pt x="5824764" y="1305462"/>
                      <a:pt x="5824764" y="1305462"/>
                      <a:pt x="5824764" y="1305462"/>
                    </a:cubicBezTo>
                    <a:cubicBezTo>
                      <a:pt x="5840575" y="1309307"/>
                      <a:pt x="5840575" y="1309307"/>
                      <a:pt x="5840575" y="1309307"/>
                    </a:cubicBezTo>
                    <a:cubicBezTo>
                      <a:pt x="5864300" y="1332403"/>
                      <a:pt x="5864300" y="1332403"/>
                      <a:pt x="5864300" y="1332403"/>
                    </a:cubicBezTo>
                    <a:cubicBezTo>
                      <a:pt x="5880119" y="1363198"/>
                      <a:pt x="5880119" y="1363198"/>
                      <a:pt x="5880119" y="1363198"/>
                    </a:cubicBezTo>
                    <a:cubicBezTo>
                      <a:pt x="5895930" y="1447865"/>
                      <a:pt x="5895930" y="1447865"/>
                      <a:pt x="5895930" y="1447865"/>
                    </a:cubicBezTo>
                    <a:cubicBezTo>
                      <a:pt x="5907788" y="1467117"/>
                      <a:pt x="5907788" y="1467117"/>
                      <a:pt x="5907788" y="1467117"/>
                    </a:cubicBezTo>
                    <a:cubicBezTo>
                      <a:pt x="5907788" y="1482505"/>
                      <a:pt x="5907788" y="1482505"/>
                      <a:pt x="5907788" y="1482505"/>
                    </a:cubicBezTo>
                    <a:cubicBezTo>
                      <a:pt x="5907788" y="1482505"/>
                      <a:pt x="5911749" y="1494058"/>
                      <a:pt x="5911749" y="1497902"/>
                    </a:cubicBezTo>
                    <a:cubicBezTo>
                      <a:pt x="5911749" y="1501756"/>
                      <a:pt x="5911749" y="1559483"/>
                      <a:pt x="5911749" y="1559483"/>
                    </a:cubicBezTo>
                    <a:cubicBezTo>
                      <a:pt x="5884072" y="1559483"/>
                      <a:pt x="5884072" y="1559483"/>
                      <a:pt x="5884072" y="1559483"/>
                    </a:cubicBezTo>
                    <a:cubicBezTo>
                      <a:pt x="5876157" y="1559483"/>
                      <a:pt x="5876157" y="1559483"/>
                      <a:pt x="5876157" y="1559483"/>
                    </a:cubicBezTo>
                    <a:cubicBezTo>
                      <a:pt x="5876157" y="1571035"/>
                      <a:pt x="5876157" y="1571035"/>
                      <a:pt x="5876157" y="1571035"/>
                    </a:cubicBezTo>
                    <a:cubicBezTo>
                      <a:pt x="5864300" y="1586423"/>
                      <a:pt x="5864300" y="1586423"/>
                      <a:pt x="5864300" y="1586423"/>
                    </a:cubicBezTo>
                    <a:cubicBezTo>
                      <a:pt x="5860346" y="1605675"/>
                      <a:pt x="5860346" y="1605675"/>
                      <a:pt x="5860346" y="1605675"/>
                    </a:cubicBezTo>
                    <a:cubicBezTo>
                      <a:pt x="5852442" y="1621063"/>
                      <a:pt x="5852442" y="1621063"/>
                      <a:pt x="5852442" y="1621063"/>
                    </a:cubicBezTo>
                    <a:cubicBezTo>
                      <a:pt x="5840575" y="1636461"/>
                      <a:pt x="5840575" y="1636461"/>
                      <a:pt x="5840575" y="1636461"/>
                    </a:cubicBezTo>
                    <a:cubicBezTo>
                      <a:pt x="5828716" y="1674954"/>
                      <a:pt x="5828716" y="1674954"/>
                      <a:pt x="5828716" y="1674954"/>
                    </a:cubicBezTo>
                    <a:cubicBezTo>
                      <a:pt x="5828716" y="1698041"/>
                      <a:pt x="5828716" y="1698041"/>
                      <a:pt x="5828716" y="1698041"/>
                    </a:cubicBezTo>
                    <a:cubicBezTo>
                      <a:pt x="5812906" y="1717283"/>
                      <a:pt x="5812906" y="1717283"/>
                      <a:pt x="5812906" y="1717283"/>
                    </a:cubicBezTo>
                    <a:cubicBezTo>
                      <a:pt x="5801039" y="1736535"/>
                      <a:pt x="5801039" y="1736535"/>
                      <a:pt x="5801039" y="1736535"/>
                    </a:cubicBezTo>
                    <a:lnTo>
                      <a:pt x="5752108" y="1744818"/>
                    </a:lnTo>
                    <a:lnTo>
                      <a:pt x="5752350" y="1745107"/>
                    </a:lnTo>
                    <a:lnTo>
                      <a:pt x="5799677" y="1738032"/>
                    </a:lnTo>
                    <a:lnTo>
                      <a:pt x="5837035" y="1742567"/>
                    </a:lnTo>
                    <a:lnTo>
                      <a:pt x="5855717" y="1747104"/>
                    </a:lnTo>
                    <a:lnTo>
                      <a:pt x="5874393" y="1760720"/>
                    </a:lnTo>
                    <a:lnTo>
                      <a:pt x="5879060" y="1765257"/>
                    </a:lnTo>
                    <a:lnTo>
                      <a:pt x="5897742" y="1769794"/>
                    </a:lnTo>
                    <a:lnTo>
                      <a:pt x="5907078" y="1765257"/>
                    </a:lnTo>
                    <a:lnTo>
                      <a:pt x="5921087" y="1778873"/>
                    </a:lnTo>
                    <a:lnTo>
                      <a:pt x="5935101" y="1787946"/>
                    </a:lnTo>
                    <a:lnTo>
                      <a:pt x="5939768" y="1787946"/>
                    </a:lnTo>
                    <a:lnTo>
                      <a:pt x="5949109" y="1787946"/>
                    </a:lnTo>
                    <a:lnTo>
                      <a:pt x="5963118" y="1787946"/>
                    </a:lnTo>
                    <a:lnTo>
                      <a:pt x="5981794" y="1769794"/>
                    </a:lnTo>
                    <a:lnTo>
                      <a:pt x="6000470" y="1760720"/>
                    </a:lnTo>
                    <a:lnTo>
                      <a:pt x="6014484" y="1760720"/>
                    </a:lnTo>
                    <a:lnTo>
                      <a:pt x="6028492" y="1760720"/>
                    </a:lnTo>
                    <a:lnTo>
                      <a:pt x="6042501" y="1747104"/>
                    </a:lnTo>
                    <a:lnTo>
                      <a:pt x="6051836" y="1738032"/>
                    </a:lnTo>
                    <a:lnTo>
                      <a:pt x="6065846" y="1733489"/>
                    </a:lnTo>
                    <a:lnTo>
                      <a:pt x="6089195" y="1715337"/>
                    </a:lnTo>
                    <a:lnTo>
                      <a:pt x="6121885" y="1697190"/>
                    </a:lnTo>
                    <a:lnTo>
                      <a:pt x="6149902" y="1674496"/>
                    </a:lnTo>
                    <a:lnTo>
                      <a:pt x="6182586" y="1660886"/>
                    </a:lnTo>
                    <a:lnTo>
                      <a:pt x="6205935" y="1638197"/>
                    </a:lnTo>
                    <a:lnTo>
                      <a:pt x="6206021" y="1638660"/>
                    </a:lnTo>
                    <a:lnTo>
                      <a:pt x="6205940" y="1638193"/>
                    </a:lnTo>
                    <a:lnTo>
                      <a:pt x="6233952" y="1620042"/>
                    </a:lnTo>
                    <a:lnTo>
                      <a:pt x="6257304" y="1606428"/>
                    </a:lnTo>
                    <a:lnTo>
                      <a:pt x="6280648" y="1588278"/>
                    </a:lnTo>
                    <a:lnTo>
                      <a:pt x="6308668" y="1570124"/>
                    </a:lnTo>
                    <a:lnTo>
                      <a:pt x="6311068" y="1581787"/>
                    </a:lnTo>
                    <a:lnTo>
                      <a:pt x="6308670" y="1570123"/>
                    </a:lnTo>
                    <a:lnTo>
                      <a:pt x="6355360" y="1524747"/>
                    </a:lnTo>
                    <a:lnTo>
                      <a:pt x="6364702" y="1511129"/>
                    </a:lnTo>
                    <a:lnTo>
                      <a:pt x="6383376" y="1492982"/>
                    </a:lnTo>
                    <a:lnTo>
                      <a:pt x="6392717" y="1483901"/>
                    </a:lnTo>
                    <a:lnTo>
                      <a:pt x="6411400" y="1470291"/>
                    </a:lnTo>
                    <a:lnTo>
                      <a:pt x="6411400" y="1456680"/>
                    </a:lnTo>
                    <a:lnTo>
                      <a:pt x="6411400" y="1447600"/>
                    </a:lnTo>
                    <a:lnTo>
                      <a:pt x="6388046" y="1402225"/>
                    </a:lnTo>
                    <a:lnTo>
                      <a:pt x="6374043" y="1370460"/>
                    </a:lnTo>
                    <a:lnTo>
                      <a:pt x="6392717" y="1356843"/>
                    </a:lnTo>
                    <a:lnTo>
                      <a:pt x="6453419" y="1343232"/>
                    </a:lnTo>
                    <a:lnTo>
                      <a:pt x="6486106" y="1343232"/>
                    </a:lnTo>
                    <a:lnTo>
                      <a:pt x="6528135" y="1343232"/>
                    </a:lnTo>
                    <a:lnTo>
                      <a:pt x="6556151" y="1343232"/>
                    </a:lnTo>
                    <a:lnTo>
                      <a:pt x="6570162" y="1343232"/>
                    </a:lnTo>
                    <a:lnTo>
                      <a:pt x="6602849" y="1329615"/>
                    </a:lnTo>
                    <a:lnTo>
                      <a:pt x="6621533" y="1329615"/>
                    </a:lnTo>
                    <a:lnTo>
                      <a:pt x="6668223" y="1316004"/>
                    </a:lnTo>
                    <a:lnTo>
                      <a:pt x="6696247" y="1284239"/>
                    </a:lnTo>
                    <a:lnTo>
                      <a:pt x="6724263" y="1270622"/>
                    </a:lnTo>
                    <a:lnTo>
                      <a:pt x="6742937" y="1257011"/>
                    </a:lnTo>
                    <a:lnTo>
                      <a:pt x="6742937" y="1247931"/>
                    </a:lnTo>
                    <a:lnTo>
                      <a:pt x="6742937" y="1229783"/>
                    </a:lnTo>
                    <a:lnTo>
                      <a:pt x="6724263" y="1207092"/>
                    </a:lnTo>
                    <a:lnTo>
                      <a:pt x="6742937" y="1193475"/>
                    </a:lnTo>
                    <a:lnTo>
                      <a:pt x="6747609" y="1175327"/>
                    </a:lnTo>
                    <a:lnTo>
                      <a:pt x="6724263" y="1184401"/>
                    </a:lnTo>
                    <a:lnTo>
                      <a:pt x="6714922" y="1175327"/>
                    </a:lnTo>
                    <a:lnTo>
                      <a:pt x="6705580" y="1157173"/>
                    </a:lnTo>
                    <a:lnTo>
                      <a:pt x="6728934" y="1139026"/>
                    </a:lnTo>
                    <a:lnTo>
                      <a:pt x="6766292" y="1107254"/>
                    </a:lnTo>
                    <a:lnTo>
                      <a:pt x="6780295" y="1080026"/>
                    </a:lnTo>
                    <a:lnTo>
                      <a:pt x="6784966" y="1057342"/>
                    </a:lnTo>
                    <a:lnTo>
                      <a:pt x="6822323" y="1011959"/>
                    </a:lnTo>
                    <a:lnTo>
                      <a:pt x="6850339" y="975658"/>
                    </a:lnTo>
                    <a:lnTo>
                      <a:pt x="6883026" y="952966"/>
                    </a:lnTo>
                    <a:lnTo>
                      <a:pt x="6915712" y="943893"/>
                    </a:lnTo>
                    <a:lnTo>
                      <a:pt x="6967082" y="930275"/>
                    </a:lnTo>
                    <a:lnTo>
                      <a:pt x="6995098" y="916666"/>
                    </a:lnTo>
                    <a:lnTo>
                      <a:pt x="7069813" y="907592"/>
                    </a:lnTo>
                    <a:lnTo>
                      <a:pt x="7069813" y="930275"/>
                    </a:lnTo>
                    <a:lnTo>
                      <a:pt x="7069813" y="957503"/>
                    </a:lnTo>
                    <a:lnTo>
                      <a:pt x="7072686" y="964483"/>
                    </a:lnTo>
                    <a:lnTo>
                      <a:pt x="7069816" y="957507"/>
                    </a:lnTo>
                    <a:lnTo>
                      <a:pt x="7069816" y="930281"/>
                    </a:lnTo>
                    <a:lnTo>
                      <a:pt x="7069816" y="907590"/>
                    </a:lnTo>
                    <a:lnTo>
                      <a:pt x="7093163" y="907590"/>
                    </a:lnTo>
                    <a:lnTo>
                      <a:pt x="7139858" y="889436"/>
                    </a:lnTo>
                    <a:lnTo>
                      <a:pt x="7172546" y="880361"/>
                    </a:lnTo>
                    <a:lnTo>
                      <a:pt x="7237920" y="871287"/>
                    </a:lnTo>
                    <a:lnTo>
                      <a:pt x="7270608" y="862212"/>
                    </a:lnTo>
                    <a:lnTo>
                      <a:pt x="7303295" y="853137"/>
                    </a:lnTo>
                    <a:lnTo>
                      <a:pt x="7317305" y="871287"/>
                    </a:lnTo>
                    <a:lnTo>
                      <a:pt x="7317305" y="907590"/>
                    </a:lnTo>
                    <a:lnTo>
                      <a:pt x="7317305" y="930281"/>
                    </a:lnTo>
                    <a:lnTo>
                      <a:pt x="7331313" y="948432"/>
                    </a:lnTo>
                    <a:lnTo>
                      <a:pt x="7331313" y="966582"/>
                    </a:lnTo>
                    <a:lnTo>
                      <a:pt x="7289287" y="998348"/>
                    </a:lnTo>
                    <a:lnTo>
                      <a:pt x="7289287" y="1057343"/>
                    </a:lnTo>
                    <a:lnTo>
                      <a:pt x="7275278" y="1125414"/>
                    </a:lnTo>
                    <a:lnTo>
                      <a:pt x="7279948" y="1175329"/>
                    </a:lnTo>
                    <a:lnTo>
                      <a:pt x="7284618" y="1225246"/>
                    </a:lnTo>
                    <a:lnTo>
                      <a:pt x="7279948" y="1266087"/>
                    </a:lnTo>
                    <a:lnTo>
                      <a:pt x="7289287" y="1297852"/>
                    </a:lnTo>
                    <a:lnTo>
                      <a:pt x="7289290" y="1297852"/>
                    </a:lnTo>
                    <a:lnTo>
                      <a:pt x="7462066" y="1257011"/>
                    </a:lnTo>
                    <a:lnTo>
                      <a:pt x="7466735" y="1234322"/>
                    </a:lnTo>
                    <a:lnTo>
                      <a:pt x="7504091" y="1220709"/>
                    </a:lnTo>
                    <a:lnTo>
                      <a:pt x="7513431" y="1234322"/>
                    </a:lnTo>
                    <a:lnTo>
                      <a:pt x="7518100" y="1247934"/>
                    </a:lnTo>
                    <a:lnTo>
                      <a:pt x="7527437" y="1247934"/>
                    </a:lnTo>
                    <a:lnTo>
                      <a:pt x="7541446" y="1247934"/>
                    </a:lnTo>
                    <a:lnTo>
                      <a:pt x="7546116" y="1257011"/>
                    </a:lnTo>
                    <a:lnTo>
                      <a:pt x="7546116" y="1261550"/>
                    </a:lnTo>
                    <a:lnTo>
                      <a:pt x="7527437" y="1270626"/>
                    </a:lnTo>
                    <a:lnTo>
                      <a:pt x="7518100" y="1279701"/>
                    </a:lnTo>
                    <a:lnTo>
                      <a:pt x="7513431" y="1284240"/>
                    </a:lnTo>
                    <a:lnTo>
                      <a:pt x="7504091" y="1293316"/>
                    </a:lnTo>
                    <a:lnTo>
                      <a:pt x="7504091" y="1311468"/>
                    </a:lnTo>
                    <a:lnTo>
                      <a:pt x="7508760" y="1320544"/>
                    </a:lnTo>
                    <a:lnTo>
                      <a:pt x="7518100" y="1320544"/>
                    </a:lnTo>
                    <a:lnTo>
                      <a:pt x="7527437" y="1320544"/>
                    </a:lnTo>
                    <a:lnTo>
                      <a:pt x="7546116" y="1329618"/>
                    </a:lnTo>
                    <a:lnTo>
                      <a:pt x="7564796" y="1343234"/>
                    </a:lnTo>
                    <a:lnTo>
                      <a:pt x="7569465" y="1356846"/>
                    </a:lnTo>
                    <a:lnTo>
                      <a:pt x="7564796" y="1365924"/>
                    </a:lnTo>
                    <a:lnTo>
                      <a:pt x="7569465" y="1370462"/>
                    </a:lnTo>
                    <a:lnTo>
                      <a:pt x="7583471" y="1379536"/>
                    </a:lnTo>
                    <a:lnTo>
                      <a:pt x="7592811" y="1384075"/>
                    </a:lnTo>
                    <a:lnTo>
                      <a:pt x="7597481" y="1388613"/>
                    </a:lnTo>
                    <a:lnTo>
                      <a:pt x="7602151" y="1397688"/>
                    </a:lnTo>
                    <a:lnTo>
                      <a:pt x="7630170" y="1384075"/>
                    </a:lnTo>
                    <a:lnTo>
                      <a:pt x="7648846" y="1384075"/>
                    </a:lnTo>
                    <a:lnTo>
                      <a:pt x="7662856" y="1379536"/>
                    </a:lnTo>
                    <a:lnTo>
                      <a:pt x="7653516" y="1365924"/>
                    </a:lnTo>
                    <a:lnTo>
                      <a:pt x="7639507" y="1352308"/>
                    </a:lnTo>
                    <a:lnTo>
                      <a:pt x="7634841" y="1343234"/>
                    </a:lnTo>
                    <a:lnTo>
                      <a:pt x="7639507" y="1334158"/>
                    </a:lnTo>
                    <a:lnTo>
                      <a:pt x="7644176" y="1343234"/>
                    </a:lnTo>
                    <a:lnTo>
                      <a:pt x="7658186" y="1352308"/>
                    </a:lnTo>
                    <a:lnTo>
                      <a:pt x="7672196" y="1361386"/>
                    </a:lnTo>
                    <a:lnTo>
                      <a:pt x="7676866" y="1365924"/>
                    </a:lnTo>
                    <a:lnTo>
                      <a:pt x="7686206" y="1379536"/>
                    </a:lnTo>
                    <a:lnTo>
                      <a:pt x="7695546" y="1384075"/>
                    </a:lnTo>
                    <a:lnTo>
                      <a:pt x="7690875" y="1393152"/>
                    </a:lnTo>
                    <a:lnTo>
                      <a:pt x="7681535" y="1402226"/>
                    </a:lnTo>
                    <a:lnTo>
                      <a:pt x="7667526" y="1406764"/>
                    </a:lnTo>
                    <a:lnTo>
                      <a:pt x="7658186" y="1415841"/>
                    </a:lnTo>
                    <a:lnTo>
                      <a:pt x="7639507" y="1415841"/>
                    </a:lnTo>
                    <a:lnTo>
                      <a:pt x="7625501" y="1424915"/>
                    </a:lnTo>
                    <a:lnTo>
                      <a:pt x="7616161" y="1424915"/>
                    </a:lnTo>
                    <a:lnTo>
                      <a:pt x="7616161" y="1433993"/>
                    </a:lnTo>
                    <a:lnTo>
                      <a:pt x="7606821" y="1443069"/>
                    </a:lnTo>
                    <a:lnTo>
                      <a:pt x="7592811" y="1452143"/>
                    </a:lnTo>
                    <a:lnTo>
                      <a:pt x="7592811" y="1443069"/>
                    </a:lnTo>
                    <a:lnTo>
                      <a:pt x="7588142" y="1429454"/>
                    </a:lnTo>
                    <a:lnTo>
                      <a:pt x="7583471" y="1415841"/>
                    </a:lnTo>
                    <a:lnTo>
                      <a:pt x="7569465" y="1424915"/>
                    </a:lnTo>
                    <a:lnTo>
                      <a:pt x="7569465" y="1433993"/>
                    </a:lnTo>
                    <a:lnTo>
                      <a:pt x="7555456" y="1443069"/>
                    </a:lnTo>
                    <a:lnTo>
                      <a:pt x="7555456" y="1461221"/>
                    </a:lnTo>
                    <a:lnTo>
                      <a:pt x="7546116" y="1470297"/>
                    </a:lnTo>
                    <a:lnTo>
                      <a:pt x="7541446" y="1470297"/>
                    </a:lnTo>
                    <a:lnTo>
                      <a:pt x="7532115" y="1470297"/>
                    </a:lnTo>
                    <a:lnTo>
                      <a:pt x="7532115" y="1474828"/>
                    </a:lnTo>
                    <a:lnTo>
                      <a:pt x="7532115" y="1479367"/>
                    </a:lnTo>
                    <a:lnTo>
                      <a:pt x="7522776" y="1483905"/>
                    </a:lnTo>
                    <a:lnTo>
                      <a:pt x="7518106" y="1479367"/>
                    </a:lnTo>
                    <a:lnTo>
                      <a:pt x="7518106" y="1474828"/>
                    </a:lnTo>
                    <a:lnTo>
                      <a:pt x="7508768" y="1456677"/>
                    </a:lnTo>
                    <a:lnTo>
                      <a:pt x="7508768" y="1447602"/>
                    </a:lnTo>
                    <a:lnTo>
                      <a:pt x="7494758" y="1443063"/>
                    </a:lnTo>
                    <a:lnTo>
                      <a:pt x="7490088" y="1443063"/>
                    </a:lnTo>
                    <a:lnTo>
                      <a:pt x="7485418" y="1447602"/>
                    </a:lnTo>
                    <a:lnTo>
                      <a:pt x="7485418" y="1452139"/>
                    </a:lnTo>
                    <a:lnTo>
                      <a:pt x="7485418" y="1461215"/>
                    </a:lnTo>
                    <a:lnTo>
                      <a:pt x="7485418" y="1474828"/>
                    </a:lnTo>
                    <a:lnTo>
                      <a:pt x="7485418" y="1483905"/>
                    </a:lnTo>
                    <a:lnTo>
                      <a:pt x="7485418" y="1488443"/>
                    </a:lnTo>
                    <a:lnTo>
                      <a:pt x="7485418" y="1502056"/>
                    </a:lnTo>
                    <a:lnTo>
                      <a:pt x="7466740" y="1511133"/>
                    </a:lnTo>
                    <a:lnTo>
                      <a:pt x="7457400" y="1515671"/>
                    </a:lnTo>
                    <a:lnTo>
                      <a:pt x="7448061" y="1524746"/>
                    </a:lnTo>
                    <a:lnTo>
                      <a:pt x="7420043" y="1406760"/>
                    </a:lnTo>
                    <a:lnTo>
                      <a:pt x="7420036" y="1406764"/>
                    </a:lnTo>
                    <a:lnTo>
                      <a:pt x="7416234" y="1407475"/>
                    </a:lnTo>
                    <a:lnTo>
                      <a:pt x="7420040" y="1406764"/>
                    </a:lnTo>
                    <a:lnTo>
                      <a:pt x="7448057" y="1524749"/>
                    </a:lnTo>
                    <a:lnTo>
                      <a:pt x="7443389" y="1533825"/>
                    </a:lnTo>
                    <a:lnTo>
                      <a:pt x="7415369" y="1533825"/>
                    </a:lnTo>
                    <a:lnTo>
                      <a:pt x="7392022" y="1542901"/>
                    </a:lnTo>
                    <a:lnTo>
                      <a:pt x="7368674" y="1551976"/>
                    </a:lnTo>
                    <a:lnTo>
                      <a:pt x="7359335" y="1561053"/>
                    </a:lnTo>
                    <a:lnTo>
                      <a:pt x="7340657" y="1570127"/>
                    </a:lnTo>
                    <a:lnTo>
                      <a:pt x="7303299" y="1570127"/>
                    </a:lnTo>
                    <a:lnTo>
                      <a:pt x="7279952" y="1583741"/>
                    </a:lnTo>
                    <a:lnTo>
                      <a:pt x="7256602" y="1606431"/>
                    </a:lnTo>
                    <a:lnTo>
                      <a:pt x="7247265" y="1610969"/>
                    </a:lnTo>
                    <a:lnTo>
                      <a:pt x="7228585" y="1633659"/>
                    </a:lnTo>
                    <a:lnTo>
                      <a:pt x="7209908" y="1638197"/>
                    </a:lnTo>
                    <a:lnTo>
                      <a:pt x="7205237" y="1624584"/>
                    </a:lnTo>
                    <a:lnTo>
                      <a:pt x="7223914" y="1597355"/>
                    </a:lnTo>
                    <a:lnTo>
                      <a:pt x="7223912" y="1597352"/>
                    </a:lnTo>
                    <a:lnTo>
                      <a:pt x="7205230" y="1624579"/>
                    </a:lnTo>
                    <a:lnTo>
                      <a:pt x="7209902" y="1638196"/>
                    </a:lnTo>
                    <a:lnTo>
                      <a:pt x="7177215" y="1683572"/>
                    </a:lnTo>
                    <a:lnTo>
                      <a:pt x="7209902" y="1669961"/>
                    </a:lnTo>
                    <a:lnTo>
                      <a:pt x="7233246" y="1660887"/>
                    </a:lnTo>
                    <a:lnTo>
                      <a:pt x="7261271" y="1642733"/>
                    </a:lnTo>
                    <a:lnTo>
                      <a:pt x="7270603" y="1633659"/>
                    </a:lnTo>
                    <a:lnTo>
                      <a:pt x="7298619" y="1629122"/>
                    </a:lnTo>
                    <a:lnTo>
                      <a:pt x="7321974" y="1624579"/>
                    </a:lnTo>
                    <a:lnTo>
                      <a:pt x="7331315" y="1615505"/>
                    </a:lnTo>
                    <a:lnTo>
                      <a:pt x="7359331" y="1601894"/>
                    </a:lnTo>
                    <a:lnTo>
                      <a:pt x="7382675" y="1574666"/>
                    </a:lnTo>
                    <a:lnTo>
                      <a:pt x="7359331" y="1620042"/>
                    </a:lnTo>
                    <a:lnTo>
                      <a:pt x="7382675" y="1610968"/>
                    </a:lnTo>
                    <a:lnTo>
                      <a:pt x="7396688" y="1592814"/>
                    </a:lnTo>
                    <a:lnTo>
                      <a:pt x="7410691" y="1588277"/>
                    </a:lnTo>
                    <a:lnTo>
                      <a:pt x="7429375" y="1583740"/>
                    </a:lnTo>
                    <a:lnTo>
                      <a:pt x="7438717" y="1583740"/>
                    </a:lnTo>
                    <a:lnTo>
                      <a:pt x="7396688" y="1620042"/>
                    </a:lnTo>
                    <a:lnTo>
                      <a:pt x="7359331" y="1647270"/>
                    </a:lnTo>
                    <a:lnTo>
                      <a:pt x="7331315" y="1660887"/>
                    </a:lnTo>
                    <a:lnTo>
                      <a:pt x="7307961" y="1683572"/>
                    </a:lnTo>
                    <a:lnTo>
                      <a:pt x="7270603" y="1692652"/>
                    </a:lnTo>
                    <a:lnTo>
                      <a:pt x="7228575" y="1706263"/>
                    </a:lnTo>
                    <a:lnTo>
                      <a:pt x="7191227" y="1715343"/>
                    </a:lnTo>
                    <a:lnTo>
                      <a:pt x="7167878" y="1701728"/>
                    </a:lnTo>
                    <a:lnTo>
                      <a:pt x="7167879" y="1701731"/>
                    </a:lnTo>
                    <a:lnTo>
                      <a:pt x="7172548" y="1706267"/>
                    </a:lnTo>
                    <a:lnTo>
                      <a:pt x="7163209" y="1715342"/>
                    </a:lnTo>
                    <a:lnTo>
                      <a:pt x="7153871" y="1738032"/>
                    </a:lnTo>
                    <a:lnTo>
                      <a:pt x="7149199" y="1760721"/>
                    </a:lnTo>
                    <a:lnTo>
                      <a:pt x="7158540" y="1760721"/>
                    </a:lnTo>
                    <a:lnTo>
                      <a:pt x="7177217" y="1760721"/>
                    </a:lnTo>
                    <a:lnTo>
                      <a:pt x="7186557" y="1787950"/>
                    </a:lnTo>
                    <a:lnTo>
                      <a:pt x="7186557" y="1806101"/>
                    </a:lnTo>
                    <a:lnTo>
                      <a:pt x="7186557" y="1842405"/>
                    </a:lnTo>
                    <a:lnTo>
                      <a:pt x="7181887" y="1865095"/>
                    </a:lnTo>
                    <a:lnTo>
                      <a:pt x="7177217" y="1901399"/>
                    </a:lnTo>
                    <a:lnTo>
                      <a:pt x="7158540" y="1919550"/>
                    </a:lnTo>
                    <a:lnTo>
                      <a:pt x="7158540" y="1937702"/>
                    </a:lnTo>
                    <a:lnTo>
                      <a:pt x="7158540" y="1978543"/>
                    </a:lnTo>
                    <a:lnTo>
                      <a:pt x="7135192" y="1996693"/>
                    </a:lnTo>
                    <a:lnTo>
                      <a:pt x="7121184" y="2014847"/>
                    </a:lnTo>
                    <a:lnTo>
                      <a:pt x="7116513" y="2019383"/>
                    </a:lnTo>
                    <a:lnTo>
                      <a:pt x="7111843" y="2051151"/>
                    </a:lnTo>
                    <a:lnTo>
                      <a:pt x="7107174" y="2051151"/>
                    </a:lnTo>
                    <a:lnTo>
                      <a:pt x="7102505" y="2046612"/>
                    </a:lnTo>
                    <a:lnTo>
                      <a:pt x="7102505" y="2032997"/>
                    </a:lnTo>
                    <a:lnTo>
                      <a:pt x="7107174" y="2014847"/>
                    </a:lnTo>
                    <a:lnTo>
                      <a:pt x="7102505" y="2014847"/>
                    </a:lnTo>
                    <a:lnTo>
                      <a:pt x="7083826" y="2014847"/>
                    </a:lnTo>
                    <a:lnTo>
                      <a:pt x="7060479" y="2014847"/>
                    </a:lnTo>
                    <a:lnTo>
                      <a:pt x="7046470" y="2010308"/>
                    </a:lnTo>
                    <a:lnTo>
                      <a:pt x="7027793" y="2001232"/>
                    </a:lnTo>
                    <a:lnTo>
                      <a:pt x="7025761" y="1999653"/>
                    </a:lnTo>
                    <a:lnTo>
                      <a:pt x="7018452" y="2010309"/>
                    </a:lnTo>
                    <a:lnTo>
                      <a:pt x="7027789" y="2028460"/>
                    </a:lnTo>
                    <a:lnTo>
                      <a:pt x="7037129" y="2046612"/>
                    </a:lnTo>
                    <a:lnTo>
                      <a:pt x="7046468" y="2064763"/>
                    </a:lnTo>
                    <a:lnTo>
                      <a:pt x="7060476" y="2073839"/>
                    </a:lnTo>
                    <a:lnTo>
                      <a:pt x="7074485" y="2087453"/>
                    </a:lnTo>
                    <a:lnTo>
                      <a:pt x="7083824" y="2091990"/>
                    </a:lnTo>
                    <a:lnTo>
                      <a:pt x="7088493" y="2101065"/>
                    </a:lnTo>
                    <a:lnTo>
                      <a:pt x="7102501" y="2114680"/>
                    </a:lnTo>
                    <a:lnTo>
                      <a:pt x="7107171" y="2150983"/>
                    </a:lnTo>
                    <a:lnTo>
                      <a:pt x="7093982" y="2152815"/>
                    </a:lnTo>
                    <a:lnTo>
                      <a:pt x="7094375" y="2158205"/>
                    </a:lnTo>
                    <a:cubicBezTo>
                      <a:pt x="7094870" y="2164984"/>
                      <a:pt x="7095859" y="2178543"/>
                      <a:pt x="7097836" y="2205660"/>
                    </a:cubicBezTo>
                    <a:cubicBezTo>
                      <a:pt x="7097836" y="2205660"/>
                      <a:pt x="7097836" y="2205660"/>
                      <a:pt x="7097836" y="2240523"/>
                    </a:cubicBezTo>
                    <a:cubicBezTo>
                      <a:pt x="7097836" y="2240523"/>
                      <a:pt x="7097836" y="2240523"/>
                      <a:pt x="7089924" y="2259896"/>
                    </a:cubicBezTo>
                    <a:cubicBezTo>
                      <a:pt x="7089924" y="2259896"/>
                      <a:pt x="7082012" y="2256021"/>
                      <a:pt x="7078055" y="2252145"/>
                    </a:cubicBezTo>
                    <a:cubicBezTo>
                      <a:pt x="7078055" y="2252145"/>
                      <a:pt x="7085968" y="2240523"/>
                      <a:pt x="7085968" y="2240523"/>
                    </a:cubicBezTo>
                    <a:cubicBezTo>
                      <a:pt x="7085968" y="2240523"/>
                      <a:pt x="7085968" y="2240523"/>
                      <a:pt x="7089924" y="2228905"/>
                    </a:cubicBezTo>
                    <a:cubicBezTo>
                      <a:pt x="7089924" y="2228905"/>
                      <a:pt x="7089924" y="2228905"/>
                      <a:pt x="7085968" y="2217283"/>
                    </a:cubicBezTo>
                    <a:cubicBezTo>
                      <a:pt x="7085968" y="2217283"/>
                      <a:pt x="7085968" y="2217283"/>
                      <a:pt x="7070144" y="2232777"/>
                    </a:cubicBezTo>
                    <a:cubicBezTo>
                      <a:pt x="7070144" y="2232777"/>
                      <a:pt x="7070144" y="2232777"/>
                      <a:pt x="7070144" y="2248274"/>
                    </a:cubicBezTo>
                    <a:cubicBezTo>
                      <a:pt x="7070144" y="2248274"/>
                      <a:pt x="7070144" y="2248274"/>
                      <a:pt x="7070144" y="2259896"/>
                    </a:cubicBezTo>
                    <a:cubicBezTo>
                      <a:pt x="7070144" y="2259896"/>
                      <a:pt x="7070144" y="2259896"/>
                      <a:pt x="7070144" y="2294759"/>
                    </a:cubicBezTo>
                    <a:cubicBezTo>
                      <a:pt x="7070144" y="2294759"/>
                      <a:pt x="7070144" y="2294759"/>
                      <a:pt x="7058281" y="2310253"/>
                    </a:cubicBezTo>
                    <a:cubicBezTo>
                      <a:pt x="7058281" y="2310253"/>
                      <a:pt x="7058281" y="2310253"/>
                      <a:pt x="7046412" y="2318004"/>
                    </a:cubicBezTo>
                    <a:cubicBezTo>
                      <a:pt x="7046412" y="2318004"/>
                      <a:pt x="7046412" y="2318004"/>
                      <a:pt x="7046412" y="2325750"/>
                    </a:cubicBezTo>
                    <a:cubicBezTo>
                      <a:pt x="7046412" y="2325750"/>
                      <a:pt x="7046412" y="2325750"/>
                      <a:pt x="7046412" y="2337373"/>
                    </a:cubicBezTo>
                    <a:cubicBezTo>
                      <a:pt x="7046412" y="2337373"/>
                      <a:pt x="7046412" y="2337373"/>
                      <a:pt x="7034544" y="2348995"/>
                    </a:cubicBezTo>
                    <a:cubicBezTo>
                      <a:pt x="7034544" y="2348995"/>
                      <a:pt x="7034544" y="2348995"/>
                      <a:pt x="7030594" y="2391605"/>
                    </a:cubicBezTo>
                    <a:cubicBezTo>
                      <a:pt x="7030594" y="2391605"/>
                      <a:pt x="7030594" y="2391605"/>
                      <a:pt x="7022682" y="2418725"/>
                    </a:cubicBezTo>
                    <a:cubicBezTo>
                      <a:pt x="7022682" y="2418725"/>
                      <a:pt x="7022682" y="2418725"/>
                      <a:pt x="7014769" y="2407102"/>
                    </a:cubicBezTo>
                    <a:cubicBezTo>
                      <a:pt x="7014769" y="2407102"/>
                      <a:pt x="7014769" y="2407102"/>
                      <a:pt x="7010813" y="2383858"/>
                    </a:cubicBezTo>
                    <a:cubicBezTo>
                      <a:pt x="7010813" y="2383858"/>
                      <a:pt x="7010813" y="2383858"/>
                      <a:pt x="7010813" y="2345120"/>
                    </a:cubicBezTo>
                    <a:cubicBezTo>
                      <a:pt x="7010813" y="2345120"/>
                      <a:pt x="7010813" y="2345120"/>
                      <a:pt x="7014769" y="2321875"/>
                    </a:cubicBezTo>
                    <a:cubicBezTo>
                      <a:pt x="7014769" y="2321875"/>
                      <a:pt x="7014769" y="2321875"/>
                      <a:pt x="7026637" y="2287012"/>
                    </a:cubicBezTo>
                    <a:cubicBezTo>
                      <a:pt x="7026637" y="2287012"/>
                      <a:pt x="7026637" y="2287012"/>
                      <a:pt x="7018726" y="2267643"/>
                    </a:cubicBezTo>
                    <a:cubicBezTo>
                      <a:pt x="7018726" y="2267643"/>
                      <a:pt x="7018726" y="2267643"/>
                      <a:pt x="7006858" y="2256021"/>
                    </a:cubicBezTo>
                    <a:cubicBezTo>
                      <a:pt x="7006858" y="2256021"/>
                      <a:pt x="7006858" y="2256021"/>
                      <a:pt x="7010813" y="2252145"/>
                    </a:cubicBezTo>
                    <a:cubicBezTo>
                      <a:pt x="7010813" y="2252145"/>
                      <a:pt x="7010813" y="2252145"/>
                      <a:pt x="7002901" y="2232777"/>
                    </a:cubicBezTo>
                    <a:cubicBezTo>
                      <a:pt x="7002901" y="2232777"/>
                      <a:pt x="7002901" y="2232777"/>
                      <a:pt x="6991038" y="2209535"/>
                    </a:cubicBezTo>
                    <a:cubicBezTo>
                      <a:pt x="6991038" y="2209535"/>
                      <a:pt x="6991038" y="2209535"/>
                      <a:pt x="6975213" y="2197914"/>
                    </a:cubicBezTo>
                    <a:cubicBezTo>
                      <a:pt x="6975213" y="2197914"/>
                      <a:pt x="6975213" y="2197914"/>
                      <a:pt x="6951482" y="2197914"/>
                    </a:cubicBezTo>
                    <a:cubicBezTo>
                      <a:pt x="6951482" y="2197914"/>
                      <a:pt x="6951482" y="2197914"/>
                      <a:pt x="6935658" y="2194039"/>
                    </a:cubicBezTo>
                    <a:cubicBezTo>
                      <a:pt x="6935658" y="2194039"/>
                      <a:pt x="6935658" y="2194039"/>
                      <a:pt x="6927752" y="2186291"/>
                    </a:cubicBezTo>
                    <a:cubicBezTo>
                      <a:pt x="6927752" y="2186291"/>
                      <a:pt x="6927752" y="2186291"/>
                      <a:pt x="6931702" y="2178544"/>
                    </a:cubicBezTo>
                    <a:cubicBezTo>
                      <a:pt x="6931702" y="2178544"/>
                      <a:pt x="6931702" y="2178544"/>
                      <a:pt x="6927752" y="2163046"/>
                    </a:cubicBezTo>
                    <a:cubicBezTo>
                      <a:pt x="6927752" y="2163046"/>
                      <a:pt x="6927752" y="2163046"/>
                      <a:pt x="6939614" y="2163046"/>
                    </a:cubicBezTo>
                    <a:cubicBezTo>
                      <a:pt x="6939614" y="2163046"/>
                      <a:pt x="6939614" y="2163046"/>
                      <a:pt x="6955439" y="2147553"/>
                    </a:cubicBezTo>
                    <a:cubicBezTo>
                      <a:pt x="6955439" y="2147553"/>
                      <a:pt x="6955439" y="2147553"/>
                      <a:pt x="6955439" y="2139806"/>
                    </a:cubicBezTo>
                    <a:cubicBezTo>
                      <a:pt x="6955439" y="2139806"/>
                      <a:pt x="6955439" y="2139806"/>
                      <a:pt x="6939614" y="2124308"/>
                    </a:cubicBezTo>
                    <a:cubicBezTo>
                      <a:pt x="6939614" y="2124308"/>
                      <a:pt x="6939614" y="2124308"/>
                      <a:pt x="6943570" y="2120438"/>
                    </a:cubicBezTo>
                    <a:cubicBezTo>
                      <a:pt x="6943570" y="2120438"/>
                      <a:pt x="6943570" y="2120438"/>
                      <a:pt x="6931702" y="2104940"/>
                    </a:cubicBezTo>
                    <a:cubicBezTo>
                      <a:pt x="6931702" y="2104940"/>
                      <a:pt x="6931702" y="2104940"/>
                      <a:pt x="6923795" y="2101068"/>
                    </a:cubicBezTo>
                    <a:cubicBezTo>
                      <a:pt x="6923795" y="2101068"/>
                      <a:pt x="6923795" y="2101068"/>
                      <a:pt x="6900058" y="2093317"/>
                    </a:cubicBezTo>
                    <a:cubicBezTo>
                      <a:pt x="6900058" y="2093317"/>
                      <a:pt x="6900058" y="2093317"/>
                      <a:pt x="6907971" y="2081695"/>
                    </a:cubicBezTo>
                    <a:cubicBezTo>
                      <a:pt x="6907971" y="2081695"/>
                      <a:pt x="6907971" y="2081695"/>
                      <a:pt x="6927752" y="2062325"/>
                    </a:cubicBezTo>
                    <a:cubicBezTo>
                      <a:pt x="6927752" y="2062325"/>
                      <a:pt x="6927752" y="2062325"/>
                      <a:pt x="6911927" y="2062325"/>
                    </a:cubicBezTo>
                    <a:cubicBezTo>
                      <a:pt x="6911927" y="2062325"/>
                      <a:pt x="6911927" y="2062325"/>
                      <a:pt x="6911927" y="2046832"/>
                    </a:cubicBezTo>
                    <a:cubicBezTo>
                      <a:pt x="6911927" y="2046832"/>
                      <a:pt x="6911927" y="2046832"/>
                      <a:pt x="6919839" y="2023587"/>
                    </a:cubicBezTo>
                    <a:cubicBezTo>
                      <a:pt x="6919839" y="2023587"/>
                      <a:pt x="6919839" y="2023587"/>
                      <a:pt x="6931702" y="2019716"/>
                    </a:cubicBezTo>
                    <a:cubicBezTo>
                      <a:pt x="6931702" y="2019716"/>
                      <a:pt x="6931702" y="2019716"/>
                      <a:pt x="6935658" y="1992595"/>
                    </a:cubicBezTo>
                    <a:cubicBezTo>
                      <a:pt x="6935658" y="1992595"/>
                      <a:pt x="6935658" y="1992595"/>
                      <a:pt x="6927752" y="1988724"/>
                    </a:cubicBezTo>
                    <a:cubicBezTo>
                      <a:pt x="6927752" y="1988724"/>
                      <a:pt x="6927752" y="1988724"/>
                      <a:pt x="6915883" y="2011965"/>
                    </a:cubicBezTo>
                    <a:cubicBezTo>
                      <a:pt x="6915883" y="2011965"/>
                      <a:pt x="6915883" y="2011965"/>
                      <a:pt x="6892152" y="2027462"/>
                    </a:cubicBezTo>
                    <a:cubicBezTo>
                      <a:pt x="6892152" y="2027462"/>
                      <a:pt x="6892152" y="2027462"/>
                      <a:pt x="6880283" y="2050707"/>
                    </a:cubicBezTo>
                    <a:cubicBezTo>
                      <a:pt x="6880283" y="2050707"/>
                      <a:pt x="6880283" y="2050707"/>
                      <a:pt x="6864459" y="2050707"/>
                    </a:cubicBezTo>
                    <a:cubicBezTo>
                      <a:pt x="6864459" y="2050707"/>
                      <a:pt x="6864459" y="2050707"/>
                      <a:pt x="6872372" y="2062325"/>
                    </a:cubicBezTo>
                    <a:cubicBezTo>
                      <a:pt x="6872372" y="2062325"/>
                      <a:pt x="6872372" y="2062325"/>
                      <a:pt x="6884240" y="2081695"/>
                    </a:cubicBezTo>
                    <a:cubicBezTo>
                      <a:pt x="6884240" y="2081695"/>
                      <a:pt x="6884240" y="2081695"/>
                      <a:pt x="6880283" y="2108815"/>
                    </a:cubicBezTo>
                    <a:cubicBezTo>
                      <a:pt x="6880283" y="2108815"/>
                      <a:pt x="6880283" y="2108815"/>
                      <a:pt x="6884240" y="2135931"/>
                    </a:cubicBezTo>
                    <a:cubicBezTo>
                      <a:pt x="6884240" y="2135931"/>
                      <a:pt x="6884240" y="2135931"/>
                      <a:pt x="6884240" y="2163046"/>
                    </a:cubicBezTo>
                    <a:cubicBezTo>
                      <a:pt x="6884240" y="2163046"/>
                      <a:pt x="6884240" y="2163046"/>
                      <a:pt x="6892152" y="2174669"/>
                    </a:cubicBezTo>
                    <a:cubicBezTo>
                      <a:pt x="6892152" y="2174669"/>
                      <a:pt x="6892152" y="2174669"/>
                      <a:pt x="6915883" y="2205660"/>
                    </a:cubicBezTo>
                    <a:cubicBezTo>
                      <a:pt x="6915883" y="2205660"/>
                      <a:pt x="6915883" y="2205660"/>
                      <a:pt x="6915883" y="2209535"/>
                    </a:cubicBezTo>
                    <a:cubicBezTo>
                      <a:pt x="6915883" y="2209535"/>
                      <a:pt x="6915883" y="2209535"/>
                      <a:pt x="6915883" y="2221154"/>
                    </a:cubicBezTo>
                    <a:cubicBezTo>
                      <a:pt x="6915883" y="2221154"/>
                      <a:pt x="6915883" y="2221154"/>
                      <a:pt x="6927752" y="2232777"/>
                    </a:cubicBezTo>
                    <a:cubicBezTo>
                      <a:pt x="6927752" y="2232777"/>
                      <a:pt x="6927752" y="2232777"/>
                      <a:pt x="6935658" y="2248274"/>
                    </a:cubicBezTo>
                    <a:cubicBezTo>
                      <a:pt x="6935658" y="2248274"/>
                      <a:pt x="6935658" y="2248274"/>
                      <a:pt x="6923795" y="2252145"/>
                    </a:cubicBezTo>
                    <a:cubicBezTo>
                      <a:pt x="6923795" y="2252145"/>
                      <a:pt x="6923795" y="2252145"/>
                      <a:pt x="6907971" y="2244398"/>
                    </a:cubicBezTo>
                    <a:cubicBezTo>
                      <a:pt x="6907971" y="2244398"/>
                      <a:pt x="6907971" y="2244398"/>
                      <a:pt x="6896108" y="2236652"/>
                    </a:cubicBezTo>
                    <a:cubicBezTo>
                      <a:pt x="6896108" y="2236652"/>
                      <a:pt x="6896108" y="2236652"/>
                      <a:pt x="6844684" y="2232777"/>
                    </a:cubicBezTo>
                    <a:cubicBezTo>
                      <a:pt x="6844684" y="2232777"/>
                      <a:pt x="6844684" y="2232777"/>
                      <a:pt x="6842707" y="2233261"/>
                    </a:cubicBezTo>
                    <a:lnTo>
                      <a:pt x="6833072" y="2235621"/>
                    </a:lnTo>
                    <a:lnTo>
                      <a:pt x="6845667" y="2241745"/>
                    </a:lnTo>
                    <a:lnTo>
                      <a:pt x="6864352" y="2259895"/>
                    </a:lnTo>
                    <a:lnTo>
                      <a:pt x="6878354" y="2259895"/>
                    </a:lnTo>
                    <a:lnTo>
                      <a:pt x="6883026" y="2250816"/>
                    </a:lnTo>
                    <a:lnTo>
                      <a:pt x="6887696" y="2250816"/>
                    </a:lnTo>
                    <a:lnTo>
                      <a:pt x="6901709" y="2268967"/>
                    </a:lnTo>
                    <a:lnTo>
                      <a:pt x="6929724" y="2287123"/>
                    </a:lnTo>
                    <a:lnTo>
                      <a:pt x="6948398" y="2282581"/>
                    </a:lnTo>
                    <a:lnTo>
                      <a:pt x="6948398" y="2296196"/>
                    </a:lnTo>
                    <a:lnTo>
                      <a:pt x="6948398" y="2318888"/>
                    </a:lnTo>
                    <a:lnTo>
                      <a:pt x="6957740" y="2337038"/>
                    </a:lnTo>
                    <a:lnTo>
                      <a:pt x="6929724" y="2332501"/>
                    </a:lnTo>
                    <a:lnTo>
                      <a:pt x="6925053" y="2318888"/>
                    </a:lnTo>
                    <a:lnTo>
                      <a:pt x="6901709" y="2314351"/>
                    </a:lnTo>
                    <a:lnTo>
                      <a:pt x="6883026" y="2305273"/>
                    </a:lnTo>
                    <a:lnTo>
                      <a:pt x="6883026" y="2309809"/>
                    </a:lnTo>
                    <a:lnTo>
                      <a:pt x="6901709" y="2337038"/>
                    </a:lnTo>
                    <a:lnTo>
                      <a:pt x="6943736" y="2350652"/>
                    </a:lnTo>
                    <a:lnTo>
                      <a:pt x="6953069" y="2355189"/>
                    </a:lnTo>
                    <a:lnTo>
                      <a:pt x="6962410" y="2368803"/>
                    </a:lnTo>
                    <a:lnTo>
                      <a:pt x="6971752" y="2382417"/>
                    </a:lnTo>
                    <a:lnTo>
                      <a:pt x="6953069" y="2373344"/>
                    </a:lnTo>
                    <a:lnTo>
                      <a:pt x="6943736" y="2382417"/>
                    </a:lnTo>
                    <a:lnTo>
                      <a:pt x="6943736" y="2391494"/>
                    </a:lnTo>
                    <a:lnTo>
                      <a:pt x="6953069" y="2400567"/>
                    </a:lnTo>
                    <a:lnTo>
                      <a:pt x="6962410" y="2418724"/>
                    </a:lnTo>
                    <a:lnTo>
                      <a:pt x="6976423" y="2427796"/>
                    </a:lnTo>
                    <a:lnTo>
                      <a:pt x="6981095" y="2441410"/>
                    </a:lnTo>
                    <a:lnTo>
                      <a:pt x="7004439" y="2455024"/>
                    </a:lnTo>
                    <a:lnTo>
                      <a:pt x="7013780" y="2455024"/>
                    </a:lnTo>
                    <a:lnTo>
                      <a:pt x="7032455" y="2468639"/>
                    </a:lnTo>
                    <a:lnTo>
                      <a:pt x="7046467" y="2486789"/>
                    </a:lnTo>
                    <a:lnTo>
                      <a:pt x="7055809" y="2509481"/>
                    </a:lnTo>
                    <a:lnTo>
                      <a:pt x="7055809" y="2523095"/>
                    </a:lnTo>
                    <a:lnTo>
                      <a:pt x="7032455" y="2532168"/>
                    </a:lnTo>
                    <a:lnTo>
                      <a:pt x="7029290" y="2532791"/>
                    </a:lnTo>
                    <a:lnTo>
                      <a:pt x="7030296" y="2534096"/>
                    </a:lnTo>
                    <a:cubicBezTo>
                      <a:pt x="7031779" y="2536018"/>
                      <a:pt x="7034746" y="2539862"/>
                      <a:pt x="7040681" y="2547550"/>
                    </a:cubicBezTo>
                    <a:cubicBezTo>
                      <a:pt x="7040681" y="2547550"/>
                      <a:pt x="7040681" y="2547550"/>
                      <a:pt x="7044633" y="2559084"/>
                    </a:cubicBezTo>
                    <a:cubicBezTo>
                      <a:pt x="7044633" y="2559084"/>
                      <a:pt x="7044633" y="2559084"/>
                      <a:pt x="7056489" y="2574461"/>
                    </a:cubicBezTo>
                    <a:cubicBezTo>
                      <a:pt x="7056489" y="2574461"/>
                      <a:pt x="7056489" y="2574461"/>
                      <a:pt x="7056489" y="2585995"/>
                    </a:cubicBezTo>
                    <a:cubicBezTo>
                      <a:pt x="7056489" y="2585995"/>
                      <a:pt x="7056489" y="2585995"/>
                      <a:pt x="7044633" y="2585995"/>
                    </a:cubicBezTo>
                    <a:cubicBezTo>
                      <a:pt x="7044633" y="2585995"/>
                      <a:pt x="7044633" y="2585995"/>
                      <a:pt x="7024860" y="2578309"/>
                    </a:cubicBezTo>
                    <a:cubicBezTo>
                      <a:pt x="7024860" y="2578309"/>
                      <a:pt x="7024860" y="2578309"/>
                      <a:pt x="7020908" y="2578309"/>
                    </a:cubicBezTo>
                    <a:cubicBezTo>
                      <a:pt x="7020908" y="2578309"/>
                      <a:pt x="7020908" y="2578309"/>
                      <a:pt x="7020908" y="2582152"/>
                    </a:cubicBezTo>
                    <a:cubicBezTo>
                      <a:pt x="7020908" y="2582152"/>
                      <a:pt x="7020908" y="2582152"/>
                      <a:pt x="7028812" y="2593685"/>
                    </a:cubicBezTo>
                    <a:cubicBezTo>
                      <a:pt x="7028812" y="2593685"/>
                      <a:pt x="7028812" y="2593685"/>
                      <a:pt x="7032775" y="2593685"/>
                    </a:cubicBezTo>
                    <a:cubicBezTo>
                      <a:pt x="7032775" y="2597529"/>
                      <a:pt x="7036729" y="2601377"/>
                      <a:pt x="7036729" y="2601377"/>
                    </a:cubicBezTo>
                    <a:cubicBezTo>
                      <a:pt x="7036729" y="2601377"/>
                      <a:pt x="7036729" y="2601377"/>
                      <a:pt x="7032775" y="2605219"/>
                    </a:cubicBezTo>
                    <a:cubicBezTo>
                      <a:pt x="7032775" y="2605219"/>
                      <a:pt x="7032775" y="2605219"/>
                      <a:pt x="7028812" y="2616753"/>
                    </a:cubicBezTo>
                    <a:cubicBezTo>
                      <a:pt x="7028812" y="2616753"/>
                      <a:pt x="7028812" y="2616753"/>
                      <a:pt x="7009050" y="2616753"/>
                    </a:cubicBezTo>
                    <a:cubicBezTo>
                      <a:pt x="7009050" y="2616753"/>
                      <a:pt x="7009050" y="2616753"/>
                      <a:pt x="7005098" y="2624444"/>
                    </a:cubicBezTo>
                    <a:cubicBezTo>
                      <a:pt x="7005098" y="2624444"/>
                      <a:pt x="7005098" y="2624444"/>
                      <a:pt x="6989278" y="2632131"/>
                    </a:cubicBezTo>
                    <a:cubicBezTo>
                      <a:pt x="6989278" y="2632131"/>
                      <a:pt x="6989278" y="2632131"/>
                      <a:pt x="6985326" y="2632131"/>
                    </a:cubicBezTo>
                    <a:cubicBezTo>
                      <a:pt x="6985326" y="2632131"/>
                      <a:pt x="6985326" y="2632131"/>
                      <a:pt x="6973469" y="2639821"/>
                    </a:cubicBezTo>
                    <a:cubicBezTo>
                      <a:pt x="6973469" y="2639821"/>
                      <a:pt x="6973469" y="2639821"/>
                      <a:pt x="6969516" y="2643665"/>
                    </a:cubicBezTo>
                    <a:cubicBezTo>
                      <a:pt x="6969516" y="2643665"/>
                      <a:pt x="6969516" y="2643665"/>
                      <a:pt x="6957659" y="2651355"/>
                    </a:cubicBezTo>
                    <a:cubicBezTo>
                      <a:pt x="6957659" y="2651355"/>
                      <a:pt x="6957659" y="2651355"/>
                      <a:pt x="6949744" y="2632131"/>
                    </a:cubicBezTo>
                    <a:cubicBezTo>
                      <a:pt x="6949744" y="2632131"/>
                      <a:pt x="6949744" y="2632131"/>
                      <a:pt x="6945791" y="2609063"/>
                    </a:cubicBezTo>
                    <a:cubicBezTo>
                      <a:pt x="6945791" y="2609063"/>
                      <a:pt x="6945791" y="2609063"/>
                      <a:pt x="6941839" y="2593685"/>
                    </a:cubicBezTo>
                    <a:cubicBezTo>
                      <a:pt x="6941839" y="2593685"/>
                      <a:pt x="6941839" y="2593685"/>
                      <a:pt x="6933935" y="2601377"/>
                    </a:cubicBezTo>
                    <a:cubicBezTo>
                      <a:pt x="6933935" y="2601377"/>
                      <a:pt x="6933935" y="2601377"/>
                      <a:pt x="6933935" y="2609063"/>
                    </a:cubicBezTo>
                    <a:cubicBezTo>
                      <a:pt x="6933935" y="2609063"/>
                      <a:pt x="6933935" y="2609063"/>
                      <a:pt x="6933935" y="2620597"/>
                    </a:cubicBezTo>
                    <a:cubicBezTo>
                      <a:pt x="6933935" y="2620597"/>
                      <a:pt x="6933935" y="2620597"/>
                      <a:pt x="6937887" y="2628287"/>
                    </a:cubicBezTo>
                    <a:cubicBezTo>
                      <a:pt x="6937887" y="2628287"/>
                      <a:pt x="6937887" y="2628287"/>
                      <a:pt x="6941839" y="2635978"/>
                    </a:cubicBezTo>
                    <a:cubicBezTo>
                      <a:pt x="6941839" y="2635978"/>
                      <a:pt x="6941839" y="2635978"/>
                      <a:pt x="6949744" y="2647512"/>
                    </a:cubicBezTo>
                    <a:cubicBezTo>
                      <a:pt x="6949744" y="2647512"/>
                      <a:pt x="6949744" y="2647512"/>
                      <a:pt x="6949744" y="2655199"/>
                    </a:cubicBezTo>
                    <a:cubicBezTo>
                      <a:pt x="6949744" y="2655199"/>
                      <a:pt x="6949744" y="2655199"/>
                      <a:pt x="6949744" y="2674423"/>
                    </a:cubicBezTo>
                    <a:cubicBezTo>
                      <a:pt x="6949744" y="2674423"/>
                      <a:pt x="6949744" y="2674423"/>
                      <a:pt x="6953707" y="2682113"/>
                    </a:cubicBezTo>
                    <a:cubicBezTo>
                      <a:pt x="6953707" y="2682113"/>
                      <a:pt x="6953707" y="2682113"/>
                      <a:pt x="6965564" y="2666732"/>
                    </a:cubicBezTo>
                    <a:cubicBezTo>
                      <a:pt x="6965564" y="2666732"/>
                      <a:pt x="6965564" y="2666732"/>
                      <a:pt x="6977421" y="2655199"/>
                    </a:cubicBezTo>
                    <a:cubicBezTo>
                      <a:pt x="6977421" y="2655199"/>
                      <a:pt x="6977421" y="2655199"/>
                      <a:pt x="7001146" y="2647512"/>
                    </a:cubicBezTo>
                    <a:cubicBezTo>
                      <a:pt x="7001146" y="2647512"/>
                      <a:pt x="7001146" y="2647512"/>
                      <a:pt x="7009050" y="2647512"/>
                    </a:cubicBezTo>
                    <a:cubicBezTo>
                      <a:pt x="7009050" y="2647512"/>
                      <a:pt x="7009050" y="2647512"/>
                      <a:pt x="7032775" y="2635978"/>
                    </a:cubicBezTo>
                    <a:cubicBezTo>
                      <a:pt x="7032775" y="2635978"/>
                      <a:pt x="7032775" y="2635978"/>
                      <a:pt x="7044633" y="2639821"/>
                    </a:cubicBezTo>
                    <a:cubicBezTo>
                      <a:pt x="7044633" y="2639821"/>
                      <a:pt x="7044633" y="2639821"/>
                      <a:pt x="7052537" y="2655199"/>
                    </a:cubicBezTo>
                    <a:cubicBezTo>
                      <a:pt x="7052537" y="2655199"/>
                      <a:pt x="7052537" y="2655199"/>
                      <a:pt x="7056489" y="2678266"/>
                    </a:cubicBezTo>
                    <a:cubicBezTo>
                      <a:pt x="7056489" y="2678266"/>
                      <a:pt x="7056489" y="2678266"/>
                      <a:pt x="7068347" y="2685957"/>
                    </a:cubicBezTo>
                    <a:cubicBezTo>
                      <a:pt x="7068347" y="2685957"/>
                      <a:pt x="7068347" y="2685957"/>
                      <a:pt x="7068347" y="2678266"/>
                    </a:cubicBezTo>
                    <a:cubicBezTo>
                      <a:pt x="7068347" y="2678266"/>
                      <a:pt x="7068347" y="2678266"/>
                      <a:pt x="7072310" y="2643665"/>
                    </a:cubicBezTo>
                    <a:cubicBezTo>
                      <a:pt x="7072310" y="2643665"/>
                      <a:pt x="7072310" y="2643665"/>
                      <a:pt x="7076262" y="2639821"/>
                    </a:cubicBezTo>
                    <a:cubicBezTo>
                      <a:pt x="7076262" y="2639821"/>
                      <a:pt x="7076262" y="2639821"/>
                      <a:pt x="7088120" y="2639821"/>
                    </a:cubicBezTo>
                    <a:cubicBezTo>
                      <a:pt x="7088120" y="2639821"/>
                      <a:pt x="7088120" y="2639821"/>
                      <a:pt x="7096024" y="2651355"/>
                    </a:cubicBezTo>
                    <a:cubicBezTo>
                      <a:pt x="7096024" y="2651355"/>
                      <a:pt x="7096024" y="2651355"/>
                      <a:pt x="7103929" y="2662889"/>
                    </a:cubicBezTo>
                    <a:lnTo>
                      <a:pt x="7111844" y="2674423"/>
                    </a:lnTo>
                    <a:cubicBezTo>
                      <a:pt x="7111844" y="2674423"/>
                      <a:pt x="7111844" y="2674423"/>
                      <a:pt x="7107882" y="2682113"/>
                    </a:cubicBezTo>
                    <a:cubicBezTo>
                      <a:pt x="7107882" y="2682113"/>
                      <a:pt x="7107882" y="2682113"/>
                      <a:pt x="7107882" y="2693647"/>
                    </a:cubicBezTo>
                    <a:cubicBezTo>
                      <a:pt x="7107882" y="2693647"/>
                      <a:pt x="7107882" y="2693647"/>
                      <a:pt x="7099976" y="2701334"/>
                    </a:cubicBezTo>
                    <a:cubicBezTo>
                      <a:pt x="7099976" y="2701334"/>
                      <a:pt x="7099976" y="2701334"/>
                      <a:pt x="7096024" y="2693647"/>
                    </a:cubicBezTo>
                    <a:cubicBezTo>
                      <a:pt x="7096024" y="2693647"/>
                      <a:pt x="7096024" y="2693647"/>
                      <a:pt x="7088120" y="2693647"/>
                    </a:cubicBezTo>
                    <a:cubicBezTo>
                      <a:pt x="7088120" y="2693647"/>
                      <a:pt x="7088120" y="2693647"/>
                      <a:pt x="7084167" y="2709025"/>
                    </a:cubicBezTo>
                    <a:cubicBezTo>
                      <a:pt x="7084167" y="2709025"/>
                      <a:pt x="7084167" y="2709025"/>
                      <a:pt x="7084167" y="2716715"/>
                    </a:cubicBezTo>
                    <a:cubicBezTo>
                      <a:pt x="7084167" y="2716715"/>
                      <a:pt x="7084167" y="2716715"/>
                      <a:pt x="7080214" y="2728249"/>
                    </a:cubicBezTo>
                    <a:cubicBezTo>
                      <a:pt x="7080214" y="2728249"/>
                      <a:pt x="7080214" y="2728249"/>
                      <a:pt x="7076262" y="2735935"/>
                    </a:cubicBezTo>
                    <a:cubicBezTo>
                      <a:pt x="7076262" y="2735935"/>
                      <a:pt x="7076262" y="2735935"/>
                      <a:pt x="7076262" y="2751317"/>
                    </a:cubicBezTo>
                    <a:cubicBezTo>
                      <a:pt x="7076262" y="2751317"/>
                      <a:pt x="7076262" y="2751317"/>
                      <a:pt x="7072310" y="2755160"/>
                    </a:cubicBezTo>
                    <a:cubicBezTo>
                      <a:pt x="7072310" y="2755160"/>
                      <a:pt x="7072310" y="2755160"/>
                      <a:pt x="7048585" y="2755160"/>
                    </a:cubicBezTo>
                    <a:cubicBezTo>
                      <a:pt x="7048585" y="2755160"/>
                      <a:pt x="7048585" y="2755160"/>
                      <a:pt x="7032775" y="2755160"/>
                    </a:cubicBezTo>
                    <a:cubicBezTo>
                      <a:pt x="7032775" y="2755160"/>
                      <a:pt x="7032775" y="2755160"/>
                      <a:pt x="7024860" y="2751317"/>
                    </a:cubicBezTo>
                    <a:cubicBezTo>
                      <a:pt x="7024860" y="2751317"/>
                      <a:pt x="7024860" y="2751317"/>
                      <a:pt x="7020908" y="2755160"/>
                    </a:cubicBezTo>
                    <a:cubicBezTo>
                      <a:pt x="7020908" y="2755160"/>
                      <a:pt x="7020908" y="2755160"/>
                      <a:pt x="7009050" y="2755160"/>
                    </a:cubicBezTo>
                    <a:cubicBezTo>
                      <a:pt x="7009050" y="2755160"/>
                      <a:pt x="7009050" y="2755160"/>
                      <a:pt x="7001146" y="2747469"/>
                    </a:cubicBezTo>
                    <a:cubicBezTo>
                      <a:pt x="7001146" y="2747469"/>
                      <a:pt x="7001146" y="2747469"/>
                      <a:pt x="6997194" y="2728249"/>
                    </a:cubicBezTo>
                    <a:cubicBezTo>
                      <a:pt x="6997194" y="2728249"/>
                      <a:pt x="6997194" y="2728249"/>
                      <a:pt x="6985326" y="2728249"/>
                    </a:cubicBezTo>
                    <a:cubicBezTo>
                      <a:pt x="6985326" y="2728249"/>
                      <a:pt x="6985326" y="2728249"/>
                      <a:pt x="6977421" y="2732093"/>
                    </a:cubicBezTo>
                    <a:cubicBezTo>
                      <a:pt x="6977421" y="2732093"/>
                      <a:pt x="6977421" y="2732093"/>
                      <a:pt x="6981374" y="2739783"/>
                    </a:cubicBezTo>
                    <a:cubicBezTo>
                      <a:pt x="6981374" y="2739783"/>
                      <a:pt x="6981374" y="2739783"/>
                      <a:pt x="6985326" y="2743626"/>
                    </a:cubicBezTo>
                    <a:cubicBezTo>
                      <a:pt x="6985326" y="2743626"/>
                      <a:pt x="6985326" y="2743626"/>
                      <a:pt x="6989278" y="2751317"/>
                    </a:cubicBezTo>
                    <a:cubicBezTo>
                      <a:pt x="6989278" y="2751317"/>
                      <a:pt x="6989278" y="2751317"/>
                      <a:pt x="6985326" y="2759003"/>
                    </a:cubicBezTo>
                    <a:cubicBezTo>
                      <a:pt x="6985326" y="2759003"/>
                      <a:pt x="6985326" y="2759003"/>
                      <a:pt x="6969516" y="2751317"/>
                    </a:cubicBezTo>
                    <a:cubicBezTo>
                      <a:pt x="6969516" y="2751317"/>
                      <a:pt x="6969516" y="2751317"/>
                      <a:pt x="6945791" y="2751317"/>
                    </a:cubicBezTo>
                    <a:cubicBezTo>
                      <a:pt x="6945791" y="2751317"/>
                      <a:pt x="6945791" y="2751317"/>
                      <a:pt x="6929982" y="2751317"/>
                    </a:cubicBezTo>
                    <a:cubicBezTo>
                      <a:pt x="6929982" y="2751317"/>
                      <a:pt x="6929982" y="2751317"/>
                      <a:pt x="6929982" y="2755160"/>
                    </a:cubicBezTo>
                    <a:cubicBezTo>
                      <a:pt x="6929982" y="2755160"/>
                      <a:pt x="6929982" y="2755160"/>
                      <a:pt x="6941839" y="2762851"/>
                    </a:cubicBezTo>
                    <a:cubicBezTo>
                      <a:pt x="6941839" y="2762851"/>
                      <a:pt x="6941839" y="2762851"/>
                      <a:pt x="6969516" y="2766694"/>
                    </a:cubicBezTo>
                    <a:cubicBezTo>
                      <a:pt x="6969516" y="2766694"/>
                      <a:pt x="6969516" y="2766694"/>
                      <a:pt x="6993242" y="2778228"/>
                    </a:cubicBezTo>
                    <a:cubicBezTo>
                      <a:pt x="6993242" y="2778228"/>
                      <a:pt x="6993242" y="2778228"/>
                      <a:pt x="7005098" y="2778228"/>
                    </a:cubicBezTo>
                    <a:cubicBezTo>
                      <a:pt x="7005098" y="2778228"/>
                      <a:pt x="7005098" y="2778228"/>
                      <a:pt x="7005098" y="2785919"/>
                    </a:cubicBezTo>
                    <a:cubicBezTo>
                      <a:pt x="7005098" y="2785919"/>
                      <a:pt x="7005098" y="2785919"/>
                      <a:pt x="6997194" y="2793604"/>
                    </a:cubicBezTo>
                    <a:cubicBezTo>
                      <a:pt x="6997194" y="2793604"/>
                      <a:pt x="6997194" y="2793604"/>
                      <a:pt x="6993242" y="2793604"/>
                    </a:cubicBezTo>
                    <a:cubicBezTo>
                      <a:pt x="6993242" y="2793604"/>
                      <a:pt x="6993242" y="2793604"/>
                      <a:pt x="6989278" y="2805138"/>
                    </a:cubicBezTo>
                    <a:cubicBezTo>
                      <a:pt x="6989278" y="2805138"/>
                      <a:pt x="6989278" y="2805138"/>
                      <a:pt x="6993242" y="2812829"/>
                    </a:cubicBezTo>
                    <a:cubicBezTo>
                      <a:pt x="6993242" y="2812829"/>
                      <a:pt x="6993242" y="2812829"/>
                      <a:pt x="6993242" y="2820520"/>
                    </a:cubicBezTo>
                    <a:cubicBezTo>
                      <a:pt x="6993242" y="2820520"/>
                      <a:pt x="6993242" y="2820520"/>
                      <a:pt x="6981374" y="2828206"/>
                    </a:cubicBezTo>
                    <a:cubicBezTo>
                      <a:pt x="6981374" y="2828206"/>
                      <a:pt x="6981374" y="2828206"/>
                      <a:pt x="6961612" y="2828206"/>
                    </a:cubicBezTo>
                    <a:cubicBezTo>
                      <a:pt x="6961612" y="2828206"/>
                      <a:pt x="6961612" y="2828206"/>
                      <a:pt x="6953707" y="2824363"/>
                    </a:cubicBezTo>
                    <a:cubicBezTo>
                      <a:pt x="6953707" y="2824363"/>
                      <a:pt x="6953707" y="2824363"/>
                      <a:pt x="6945791" y="2824363"/>
                    </a:cubicBezTo>
                    <a:cubicBezTo>
                      <a:pt x="6945791" y="2824363"/>
                      <a:pt x="6945791" y="2824363"/>
                      <a:pt x="6941839" y="2828206"/>
                    </a:cubicBezTo>
                    <a:cubicBezTo>
                      <a:pt x="6941839" y="2828206"/>
                      <a:pt x="6941839" y="2828206"/>
                      <a:pt x="6941839" y="2835897"/>
                    </a:cubicBezTo>
                    <a:cubicBezTo>
                      <a:pt x="6941839" y="2835897"/>
                      <a:pt x="6941839" y="2835897"/>
                      <a:pt x="6941839" y="2843588"/>
                    </a:cubicBezTo>
                    <a:cubicBezTo>
                      <a:pt x="6941839" y="2843588"/>
                      <a:pt x="6941839" y="2843588"/>
                      <a:pt x="6973469" y="2851274"/>
                    </a:cubicBezTo>
                    <a:cubicBezTo>
                      <a:pt x="6973469" y="2851274"/>
                      <a:pt x="6973469" y="2851274"/>
                      <a:pt x="6985326" y="2851274"/>
                    </a:cubicBezTo>
                    <a:cubicBezTo>
                      <a:pt x="6985326" y="2851274"/>
                      <a:pt x="6985326" y="2851274"/>
                      <a:pt x="7005098" y="2839740"/>
                    </a:cubicBezTo>
                    <a:cubicBezTo>
                      <a:pt x="7005098" y="2839740"/>
                      <a:pt x="7005098" y="2839740"/>
                      <a:pt x="7013003" y="2832054"/>
                    </a:cubicBezTo>
                    <a:cubicBezTo>
                      <a:pt x="7013003" y="2832054"/>
                      <a:pt x="7013003" y="2832054"/>
                      <a:pt x="7020908" y="2832054"/>
                    </a:cubicBezTo>
                    <a:cubicBezTo>
                      <a:pt x="7020908" y="2832054"/>
                      <a:pt x="7020908" y="2832054"/>
                      <a:pt x="7024860" y="2824363"/>
                    </a:cubicBezTo>
                    <a:cubicBezTo>
                      <a:pt x="7024860" y="2824363"/>
                      <a:pt x="7036729" y="2820520"/>
                      <a:pt x="7040681" y="2820520"/>
                    </a:cubicBezTo>
                    <a:cubicBezTo>
                      <a:pt x="7044633" y="2816672"/>
                      <a:pt x="7048585" y="2828206"/>
                      <a:pt x="7048585" y="2828206"/>
                    </a:cubicBezTo>
                    <a:cubicBezTo>
                      <a:pt x="7048585" y="2828206"/>
                      <a:pt x="7048585" y="2828206"/>
                      <a:pt x="7044633" y="2835897"/>
                    </a:cubicBezTo>
                    <a:cubicBezTo>
                      <a:pt x="7044633" y="2835897"/>
                      <a:pt x="7044633" y="2835897"/>
                      <a:pt x="7040681" y="2843588"/>
                    </a:cubicBezTo>
                    <a:cubicBezTo>
                      <a:pt x="7040681" y="2843588"/>
                      <a:pt x="7040681" y="2843588"/>
                      <a:pt x="7036729" y="2862808"/>
                    </a:cubicBezTo>
                    <a:cubicBezTo>
                      <a:pt x="7036729" y="2862808"/>
                      <a:pt x="7036729" y="2862808"/>
                      <a:pt x="7028812" y="2878190"/>
                    </a:cubicBezTo>
                    <a:cubicBezTo>
                      <a:pt x="7028812" y="2878190"/>
                      <a:pt x="7028812" y="2878190"/>
                      <a:pt x="7013003" y="2866656"/>
                    </a:cubicBezTo>
                    <a:cubicBezTo>
                      <a:pt x="7013003" y="2866656"/>
                      <a:pt x="7013003" y="2866656"/>
                      <a:pt x="7013003" y="2870498"/>
                    </a:cubicBezTo>
                    <a:cubicBezTo>
                      <a:pt x="7013003" y="2870498"/>
                      <a:pt x="7013003" y="2870498"/>
                      <a:pt x="7005098" y="2874342"/>
                    </a:cubicBezTo>
                    <a:cubicBezTo>
                      <a:pt x="7005098" y="2874342"/>
                      <a:pt x="7005098" y="2874342"/>
                      <a:pt x="6993242" y="2882032"/>
                    </a:cubicBezTo>
                    <a:cubicBezTo>
                      <a:pt x="6993242" y="2882032"/>
                      <a:pt x="6993242" y="2882032"/>
                      <a:pt x="6985326" y="2882032"/>
                    </a:cubicBezTo>
                    <a:cubicBezTo>
                      <a:pt x="6985326" y="2882032"/>
                      <a:pt x="6985326" y="2882032"/>
                      <a:pt x="6969516" y="2889723"/>
                    </a:cubicBezTo>
                    <a:cubicBezTo>
                      <a:pt x="6969516" y="2889723"/>
                      <a:pt x="6969516" y="2889723"/>
                      <a:pt x="6949744" y="2897410"/>
                    </a:cubicBezTo>
                    <a:cubicBezTo>
                      <a:pt x="6949744" y="2897410"/>
                      <a:pt x="6949744" y="2897410"/>
                      <a:pt x="6941839" y="2889723"/>
                    </a:cubicBezTo>
                    <a:cubicBezTo>
                      <a:pt x="6941839" y="2889723"/>
                      <a:pt x="6941839" y="2889723"/>
                      <a:pt x="6941839" y="2893566"/>
                    </a:cubicBezTo>
                    <a:cubicBezTo>
                      <a:pt x="6941839" y="2893566"/>
                      <a:pt x="6941839" y="2893566"/>
                      <a:pt x="6933935" y="2897410"/>
                    </a:cubicBezTo>
                    <a:cubicBezTo>
                      <a:pt x="6933935" y="2897410"/>
                      <a:pt x="6933935" y="2897410"/>
                      <a:pt x="6933935" y="2905100"/>
                    </a:cubicBezTo>
                    <a:cubicBezTo>
                      <a:pt x="6933935" y="2905100"/>
                      <a:pt x="6933935" y="2905100"/>
                      <a:pt x="6933935" y="2912791"/>
                    </a:cubicBezTo>
                    <a:cubicBezTo>
                      <a:pt x="6933935" y="2912791"/>
                      <a:pt x="6933935" y="2912791"/>
                      <a:pt x="6922077" y="2916634"/>
                    </a:cubicBezTo>
                    <a:cubicBezTo>
                      <a:pt x="6922077" y="2916634"/>
                      <a:pt x="6922077" y="2916634"/>
                      <a:pt x="6906258" y="2924325"/>
                    </a:cubicBezTo>
                    <a:cubicBezTo>
                      <a:pt x="6906258" y="2924325"/>
                      <a:pt x="6906258" y="2924325"/>
                      <a:pt x="6902304" y="2908944"/>
                    </a:cubicBezTo>
                    <a:cubicBezTo>
                      <a:pt x="6902304" y="2908944"/>
                      <a:pt x="6902304" y="2908944"/>
                      <a:pt x="6898352" y="2905100"/>
                    </a:cubicBezTo>
                    <a:cubicBezTo>
                      <a:pt x="6898352" y="2905100"/>
                      <a:pt x="6898352" y="2905100"/>
                      <a:pt x="6894400" y="2905100"/>
                    </a:cubicBezTo>
                    <a:cubicBezTo>
                      <a:pt x="6894400" y="2905100"/>
                      <a:pt x="6894400" y="2905100"/>
                      <a:pt x="6890448" y="2908944"/>
                    </a:cubicBezTo>
                    <a:cubicBezTo>
                      <a:pt x="6890448" y="2908944"/>
                      <a:pt x="6890448" y="2908944"/>
                      <a:pt x="6890448" y="2916634"/>
                    </a:cubicBezTo>
                    <a:cubicBezTo>
                      <a:pt x="6890448" y="2916634"/>
                      <a:pt x="6890448" y="2916634"/>
                      <a:pt x="6886496" y="2920478"/>
                    </a:cubicBezTo>
                    <a:cubicBezTo>
                      <a:pt x="6886496" y="2920478"/>
                      <a:pt x="6886496" y="2920478"/>
                      <a:pt x="6890448" y="2928168"/>
                    </a:cubicBezTo>
                    <a:cubicBezTo>
                      <a:pt x="6890448" y="2928168"/>
                      <a:pt x="6890448" y="2928168"/>
                      <a:pt x="6894400" y="2939702"/>
                    </a:cubicBezTo>
                    <a:cubicBezTo>
                      <a:pt x="6894400" y="2939702"/>
                      <a:pt x="6894400" y="2939702"/>
                      <a:pt x="6894400" y="2947392"/>
                    </a:cubicBezTo>
                    <a:cubicBezTo>
                      <a:pt x="6894400" y="2947392"/>
                      <a:pt x="6894400" y="2947392"/>
                      <a:pt x="6878590" y="2958926"/>
                    </a:cubicBezTo>
                    <a:cubicBezTo>
                      <a:pt x="6878590" y="2958926"/>
                      <a:pt x="6878590" y="2958926"/>
                      <a:pt x="6862771" y="2981994"/>
                    </a:cubicBezTo>
                    <a:cubicBezTo>
                      <a:pt x="6862771" y="2981994"/>
                      <a:pt x="6862771" y="2981994"/>
                      <a:pt x="6850913" y="3008905"/>
                    </a:cubicBezTo>
                    <a:cubicBezTo>
                      <a:pt x="6850913" y="3008905"/>
                      <a:pt x="6850913" y="3008905"/>
                      <a:pt x="6846961" y="3043507"/>
                    </a:cubicBezTo>
                    <a:cubicBezTo>
                      <a:pt x="6846961" y="3043507"/>
                      <a:pt x="6846961" y="3043507"/>
                      <a:pt x="6835103" y="3055041"/>
                    </a:cubicBezTo>
                    <a:cubicBezTo>
                      <a:pt x="6835103" y="3055041"/>
                      <a:pt x="6835103" y="3055041"/>
                      <a:pt x="6827189" y="3066575"/>
                    </a:cubicBezTo>
                    <a:cubicBezTo>
                      <a:pt x="6827189" y="3066575"/>
                      <a:pt x="6827189" y="3066575"/>
                      <a:pt x="6791617" y="3070419"/>
                    </a:cubicBezTo>
                    <a:cubicBezTo>
                      <a:pt x="6791617" y="3070419"/>
                      <a:pt x="6791617" y="3070419"/>
                      <a:pt x="6783702" y="3070419"/>
                    </a:cubicBezTo>
                    <a:cubicBezTo>
                      <a:pt x="6783702" y="3070419"/>
                      <a:pt x="6783702" y="3070419"/>
                      <a:pt x="6748119" y="3085799"/>
                    </a:cubicBezTo>
                    <a:cubicBezTo>
                      <a:pt x="6748119" y="3085799"/>
                      <a:pt x="6748119" y="3085799"/>
                      <a:pt x="6697930" y="3050132"/>
                    </a:cubicBezTo>
                    <a:lnTo>
                      <a:pt x="6665966" y="3027416"/>
                    </a:lnTo>
                    <a:lnTo>
                      <a:pt x="6681065" y="3038310"/>
                    </a:lnTo>
                    <a:cubicBezTo>
                      <a:pt x="6700360" y="3052232"/>
                      <a:pt x="6722411" y="3068142"/>
                      <a:pt x="6747612" y="3086324"/>
                    </a:cubicBezTo>
                    <a:cubicBezTo>
                      <a:pt x="6747612" y="3086324"/>
                      <a:pt x="6747612" y="3086324"/>
                      <a:pt x="6739705" y="3093981"/>
                    </a:cubicBezTo>
                    <a:cubicBezTo>
                      <a:pt x="6739705" y="3093981"/>
                      <a:pt x="6739705" y="3093981"/>
                      <a:pt x="6712030" y="3116945"/>
                    </a:cubicBezTo>
                    <a:cubicBezTo>
                      <a:pt x="6712030" y="3116945"/>
                      <a:pt x="6712030" y="3116945"/>
                      <a:pt x="6704122" y="3124603"/>
                    </a:cubicBezTo>
                    <a:cubicBezTo>
                      <a:pt x="6704122" y="3124603"/>
                      <a:pt x="6704122" y="3124603"/>
                      <a:pt x="6700169" y="3132260"/>
                    </a:cubicBezTo>
                    <a:cubicBezTo>
                      <a:pt x="6700169" y="3132260"/>
                      <a:pt x="6700169" y="3132260"/>
                      <a:pt x="6692268" y="3147570"/>
                    </a:cubicBezTo>
                    <a:cubicBezTo>
                      <a:pt x="6692268" y="3147570"/>
                      <a:pt x="6692268" y="3147570"/>
                      <a:pt x="6684360" y="3170538"/>
                    </a:cubicBezTo>
                    <a:cubicBezTo>
                      <a:pt x="6684360" y="3170538"/>
                      <a:pt x="6684360" y="3170538"/>
                      <a:pt x="6672500" y="3185848"/>
                    </a:cubicBezTo>
                    <a:cubicBezTo>
                      <a:pt x="6672500" y="3185848"/>
                      <a:pt x="6672500" y="3185848"/>
                      <a:pt x="6668547" y="3193505"/>
                    </a:cubicBezTo>
                    <a:cubicBezTo>
                      <a:pt x="6668547" y="3193505"/>
                      <a:pt x="6668547" y="3193505"/>
                      <a:pt x="6668547" y="3204989"/>
                    </a:cubicBezTo>
                    <a:cubicBezTo>
                      <a:pt x="6668547" y="3204989"/>
                      <a:pt x="6668547" y="3204989"/>
                      <a:pt x="6660639" y="3204989"/>
                    </a:cubicBezTo>
                    <a:cubicBezTo>
                      <a:pt x="6660639" y="3204989"/>
                      <a:pt x="6660639" y="3204989"/>
                      <a:pt x="6652732" y="3204989"/>
                    </a:cubicBezTo>
                    <a:cubicBezTo>
                      <a:pt x="6652732" y="3204989"/>
                      <a:pt x="6652732" y="3204989"/>
                      <a:pt x="6660639" y="3220299"/>
                    </a:cubicBezTo>
                    <a:cubicBezTo>
                      <a:pt x="6660639" y="3220299"/>
                      <a:pt x="6660639" y="3220299"/>
                      <a:pt x="6668547" y="3227957"/>
                    </a:cubicBezTo>
                    <a:cubicBezTo>
                      <a:pt x="6668547" y="3227957"/>
                      <a:pt x="6668547" y="3227957"/>
                      <a:pt x="6660639" y="3239441"/>
                    </a:cubicBezTo>
                    <a:cubicBezTo>
                      <a:pt x="6660639" y="3239441"/>
                      <a:pt x="6660639" y="3239441"/>
                      <a:pt x="6648778" y="3258583"/>
                    </a:cubicBezTo>
                    <a:cubicBezTo>
                      <a:pt x="6648778" y="3258583"/>
                      <a:pt x="6648778" y="3258583"/>
                      <a:pt x="6629016" y="3262408"/>
                    </a:cubicBezTo>
                    <a:cubicBezTo>
                      <a:pt x="6629016" y="3262408"/>
                      <a:pt x="6629016" y="3262408"/>
                      <a:pt x="6613201" y="3273893"/>
                    </a:cubicBezTo>
                    <a:cubicBezTo>
                      <a:pt x="6613201" y="3273893"/>
                      <a:pt x="6613201" y="3273893"/>
                      <a:pt x="6597394" y="3300687"/>
                    </a:cubicBezTo>
                    <a:cubicBezTo>
                      <a:pt x="6597394" y="3300687"/>
                      <a:pt x="6597394" y="3300687"/>
                      <a:pt x="6589486" y="3312170"/>
                    </a:cubicBezTo>
                    <a:cubicBezTo>
                      <a:pt x="6589486" y="3312170"/>
                      <a:pt x="6589486" y="3312170"/>
                      <a:pt x="6581579" y="3319828"/>
                    </a:cubicBezTo>
                    <a:cubicBezTo>
                      <a:pt x="6581579" y="3319828"/>
                      <a:pt x="6581579" y="3319828"/>
                      <a:pt x="6565765" y="3312170"/>
                    </a:cubicBezTo>
                    <a:cubicBezTo>
                      <a:pt x="6565765" y="3312170"/>
                      <a:pt x="6565765" y="3312170"/>
                      <a:pt x="6557857" y="3315997"/>
                    </a:cubicBezTo>
                    <a:cubicBezTo>
                      <a:pt x="6557857" y="3315997"/>
                      <a:pt x="6557857" y="3315997"/>
                      <a:pt x="6557857" y="3319828"/>
                    </a:cubicBezTo>
                    <a:cubicBezTo>
                      <a:pt x="6557857" y="3319828"/>
                      <a:pt x="6557857" y="3319828"/>
                      <a:pt x="6569718" y="3327480"/>
                    </a:cubicBezTo>
                    <a:cubicBezTo>
                      <a:pt x="6569718" y="3327480"/>
                      <a:pt x="6569718" y="3327480"/>
                      <a:pt x="6573671" y="3338964"/>
                    </a:cubicBezTo>
                    <a:cubicBezTo>
                      <a:pt x="6573671" y="3338964"/>
                      <a:pt x="6573671" y="3338964"/>
                      <a:pt x="6561811" y="3354279"/>
                    </a:cubicBezTo>
                    <a:cubicBezTo>
                      <a:pt x="6561811" y="3354279"/>
                      <a:pt x="6561811" y="3354279"/>
                      <a:pt x="6546003" y="3365764"/>
                    </a:cubicBezTo>
                    <a:cubicBezTo>
                      <a:pt x="6546003" y="3365764"/>
                      <a:pt x="6546003" y="3365764"/>
                      <a:pt x="6538095" y="3365764"/>
                    </a:cubicBezTo>
                    <a:cubicBezTo>
                      <a:pt x="6538095" y="3365764"/>
                      <a:pt x="6538095" y="3365764"/>
                      <a:pt x="6526235" y="3358106"/>
                    </a:cubicBezTo>
                    <a:cubicBezTo>
                      <a:pt x="6526235" y="3358106"/>
                      <a:pt x="6526235" y="3358106"/>
                      <a:pt x="6522280" y="3354279"/>
                    </a:cubicBezTo>
                    <a:cubicBezTo>
                      <a:pt x="6522280" y="3354279"/>
                      <a:pt x="6522280" y="3354279"/>
                      <a:pt x="6510420" y="3358106"/>
                    </a:cubicBezTo>
                    <a:cubicBezTo>
                      <a:pt x="6510420" y="3358106"/>
                      <a:pt x="6510420" y="3358106"/>
                      <a:pt x="6510420" y="3365764"/>
                    </a:cubicBezTo>
                    <a:cubicBezTo>
                      <a:pt x="6510420" y="3365764"/>
                      <a:pt x="6510420" y="3365764"/>
                      <a:pt x="6518327" y="3369589"/>
                    </a:cubicBezTo>
                    <a:cubicBezTo>
                      <a:pt x="6518327" y="3369589"/>
                      <a:pt x="6518327" y="3369589"/>
                      <a:pt x="6526235" y="3369589"/>
                    </a:cubicBezTo>
                    <a:cubicBezTo>
                      <a:pt x="6526235" y="3369589"/>
                      <a:pt x="6526235" y="3369589"/>
                      <a:pt x="6534142" y="3373416"/>
                    </a:cubicBezTo>
                    <a:cubicBezTo>
                      <a:pt x="6534142" y="3373416"/>
                      <a:pt x="6534142" y="3373416"/>
                      <a:pt x="6534142" y="3377248"/>
                    </a:cubicBezTo>
                    <a:cubicBezTo>
                      <a:pt x="6534142" y="3377248"/>
                      <a:pt x="6534142" y="3377248"/>
                      <a:pt x="6514374" y="3388731"/>
                    </a:cubicBezTo>
                    <a:cubicBezTo>
                      <a:pt x="6514374" y="3388731"/>
                      <a:pt x="6514374" y="3388731"/>
                      <a:pt x="6498565" y="3388731"/>
                    </a:cubicBezTo>
                    <a:cubicBezTo>
                      <a:pt x="6498565" y="3388731"/>
                      <a:pt x="6498565" y="3388731"/>
                      <a:pt x="6486705" y="3388731"/>
                    </a:cubicBezTo>
                    <a:cubicBezTo>
                      <a:pt x="6486705" y="3388731"/>
                      <a:pt x="6486705" y="3388731"/>
                      <a:pt x="6490658" y="3404041"/>
                    </a:cubicBezTo>
                    <a:cubicBezTo>
                      <a:pt x="6490658" y="3404041"/>
                      <a:pt x="6490658" y="3404041"/>
                      <a:pt x="6490658" y="3407868"/>
                    </a:cubicBezTo>
                    <a:cubicBezTo>
                      <a:pt x="6490658" y="3407868"/>
                      <a:pt x="6490658" y="3407868"/>
                      <a:pt x="6486705" y="3430835"/>
                    </a:cubicBezTo>
                    <a:cubicBezTo>
                      <a:pt x="6486705" y="3430835"/>
                      <a:pt x="6486705" y="3430835"/>
                      <a:pt x="6470890" y="3434667"/>
                    </a:cubicBezTo>
                    <a:cubicBezTo>
                      <a:pt x="6470890" y="3434667"/>
                      <a:pt x="6470890" y="3434667"/>
                      <a:pt x="6459029" y="3427010"/>
                    </a:cubicBezTo>
                    <a:cubicBezTo>
                      <a:pt x="6459029" y="3427010"/>
                      <a:pt x="6459029" y="3427010"/>
                      <a:pt x="6455076" y="3423183"/>
                    </a:cubicBezTo>
                    <a:cubicBezTo>
                      <a:pt x="6455076" y="3423183"/>
                      <a:pt x="6455076" y="3423183"/>
                      <a:pt x="6439267" y="3411698"/>
                    </a:cubicBezTo>
                    <a:cubicBezTo>
                      <a:pt x="6439267" y="3411698"/>
                      <a:pt x="6439267" y="3411698"/>
                      <a:pt x="6435314" y="3427010"/>
                    </a:cubicBezTo>
                    <a:cubicBezTo>
                      <a:pt x="6435314" y="3427010"/>
                      <a:pt x="6435314" y="3427010"/>
                      <a:pt x="6435314" y="3430835"/>
                    </a:cubicBezTo>
                    <a:cubicBezTo>
                      <a:pt x="6435314" y="3430835"/>
                      <a:pt x="6439267" y="3438493"/>
                      <a:pt x="6443221" y="3438493"/>
                    </a:cubicBezTo>
                    <a:cubicBezTo>
                      <a:pt x="6443221" y="3438493"/>
                      <a:pt x="6459029" y="3442320"/>
                      <a:pt x="6459029" y="3442320"/>
                    </a:cubicBezTo>
                    <a:cubicBezTo>
                      <a:pt x="6459029" y="3442320"/>
                      <a:pt x="6459029" y="3442320"/>
                      <a:pt x="6462983" y="3442320"/>
                    </a:cubicBezTo>
                    <a:cubicBezTo>
                      <a:pt x="6462983" y="3442320"/>
                      <a:pt x="6466936" y="3446150"/>
                      <a:pt x="6466936" y="3449977"/>
                    </a:cubicBezTo>
                    <a:cubicBezTo>
                      <a:pt x="6466936" y="3449977"/>
                      <a:pt x="6459029" y="3453803"/>
                      <a:pt x="6459029" y="3453803"/>
                    </a:cubicBezTo>
                    <a:cubicBezTo>
                      <a:pt x="6459029" y="3453803"/>
                      <a:pt x="6459029" y="3453803"/>
                      <a:pt x="6455076" y="3453803"/>
                    </a:cubicBezTo>
                    <a:cubicBezTo>
                      <a:pt x="6455076" y="3453803"/>
                      <a:pt x="6455076" y="3453803"/>
                      <a:pt x="6435314" y="3453803"/>
                    </a:cubicBezTo>
                    <a:cubicBezTo>
                      <a:pt x="6435314" y="3453803"/>
                      <a:pt x="6435314" y="3453803"/>
                      <a:pt x="6427406" y="3457634"/>
                    </a:cubicBezTo>
                    <a:cubicBezTo>
                      <a:pt x="6427406" y="3457634"/>
                      <a:pt x="6427406" y="3457634"/>
                      <a:pt x="6427406" y="3480602"/>
                    </a:cubicBezTo>
                    <a:cubicBezTo>
                      <a:pt x="6427406" y="3480602"/>
                      <a:pt x="6427406" y="3480602"/>
                      <a:pt x="6419499" y="3476771"/>
                    </a:cubicBezTo>
                    <a:cubicBezTo>
                      <a:pt x="6419499" y="3476771"/>
                      <a:pt x="6419499" y="3476771"/>
                      <a:pt x="6411592" y="3472944"/>
                    </a:cubicBezTo>
                    <a:cubicBezTo>
                      <a:pt x="6411592" y="3472944"/>
                      <a:pt x="6411592" y="3472944"/>
                      <a:pt x="6407638" y="3461461"/>
                    </a:cubicBezTo>
                    <a:cubicBezTo>
                      <a:pt x="6407638" y="3461461"/>
                      <a:pt x="6407638" y="3461461"/>
                      <a:pt x="6407638" y="3446150"/>
                    </a:cubicBezTo>
                    <a:cubicBezTo>
                      <a:pt x="6407638" y="3446150"/>
                      <a:pt x="6407638" y="3446150"/>
                      <a:pt x="6407638" y="3442320"/>
                    </a:cubicBezTo>
                    <a:cubicBezTo>
                      <a:pt x="6407638" y="3442320"/>
                      <a:pt x="6407638" y="3442320"/>
                      <a:pt x="6405662" y="3440406"/>
                    </a:cubicBezTo>
                    <a:lnTo>
                      <a:pt x="6404993" y="3439758"/>
                    </a:lnTo>
                    <a:lnTo>
                      <a:pt x="6404381" y="3441540"/>
                    </a:lnTo>
                    <a:lnTo>
                      <a:pt x="6406375" y="3443482"/>
                    </a:lnTo>
                    <a:cubicBezTo>
                      <a:pt x="6406375" y="3443482"/>
                      <a:pt x="6406375" y="3443482"/>
                      <a:pt x="6406375" y="3447323"/>
                    </a:cubicBezTo>
                    <a:cubicBezTo>
                      <a:pt x="6406375" y="3447323"/>
                      <a:pt x="6406375" y="3447323"/>
                      <a:pt x="6406375" y="3462701"/>
                    </a:cubicBezTo>
                    <a:cubicBezTo>
                      <a:pt x="6406375" y="3462701"/>
                      <a:pt x="6406375" y="3462701"/>
                      <a:pt x="6410324" y="3474237"/>
                    </a:cubicBezTo>
                    <a:cubicBezTo>
                      <a:pt x="6410324" y="3474237"/>
                      <a:pt x="6410324" y="3474237"/>
                      <a:pt x="6418223" y="3478084"/>
                    </a:cubicBezTo>
                    <a:lnTo>
                      <a:pt x="6426122" y="3481925"/>
                    </a:lnTo>
                    <a:cubicBezTo>
                      <a:pt x="6426122" y="3481925"/>
                      <a:pt x="6426122" y="3481925"/>
                      <a:pt x="6430077" y="3485773"/>
                    </a:cubicBezTo>
                    <a:cubicBezTo>
                      <a:pt x="6430077" y="3485773"/>
                      <a:pt x="6430077" y="3485773"/>
                      <a:pt x="6422172" y="3493461"/>
                    </a:cubicBezTo>
                    <a:cubicBezTo>
                      <a:pt x="6422172" y="3493461"/>
                      <a:pt x="6422172" y="3493461"/>
                      <a:pt x="6422172" y="3501150"/>
                    </a:cubicBezTo>
                    <a:cubicBezTo>
                      <a:pt x="6422172" y="3501150"/>
                      <a:pt x="6422172" y="3501150"/>
                      <a:pt x="6422172" y="3512686"/>
                    </a:cubicBezTo>
                    <a:cubicBezTo>
                      <a:pt x="6422172" y="3512686"/>
                      <a:pt x="6422172" y="3512686"/>
                      <a:pt x="6414274" y="3516527"/>
                    </a:cubicBezTo>
                    <a:cubicBezTo>
                      <a:pt x="6414274" y="3516527"/>
                      <a:pt x="6414274" y="3516527"/>
                      <a:pt x="6398477" y="3516527"/>
                    </a:cubicBezTo>
                    <a:cubicBezTo>
                      <a:pt x="6398477" y="3516527"/>
                      <a:pt x="6398477" y="3516527"/>
                      <a:pt x="6394527" y="3512686"/>
                    </a:cubicBezTo>
                    <a:cubicBezTo>
                      <a:pt x="6394527" y="3512686"/>
                      <a:pt x="6394527" y="3512686"/>
                      <a:pt x="6390577" y="3520375"/>
                    </a:cubicBezTo>
                    <a:cubicBezTo>
                      <a:pt x="6390577" y="3520375"/>
                      <a:pt x="6398477" y="3528063"/>
                      <a:pt x="6398477" y="3528063"/>
                    </a:cubicBezTo>
                    <a:cubicBezTo>
                      <a:pt x="6398477" y="3528063"/>
                      <a:pt x="6414274" y="3528063"/>
                      <a:pt x="6414274" y="3528063"/>
                    </a:cubicBezTo>
                    <a:cubicBezTo>
                      <a:pt x="6414274" y="3528063"/>
                      <a:pt x="6414274" y="3528063"/>
                      <a:pt x="6410324" y="3539599"/>
                    </a:cubicBezTo>
                    <a:cubicBezTo>
                      <a:pt x="6410324" y="3539599"/>
                      <a:pt x="6410324" y="3539599"/>
                      <a:pt x="6390577" y="3539599"/>
                    </a:cubicBezTo>
                    <a:cubicBezTo>
                      <a:pt x="6390577" y="3539599"/>
                      <a:pt x="6390577" y="3539599"/>
                      <a:pt x="6382679" y="3539599"/>
                    </a:cubicBezTo>
                    <a:cubicBezTo>
                      <a:pt x="6382679" y="3539599"/>
                      <a:pt x="6386629" y="3547288"/>
                      <a:pt x="6386629" y="3551129"/>
                    </a:cubicBezTo>
                    <a:cubicBezTo>
                      <a:pt x="6386629" y="3551129"/>
                      <a:pt x="6394527" y="3554977"/>
                      <a:pt x="6398477" y="3558817"/>
                    </a:cubicBezTo>
                    <a:cubicBezTo>
                      <a:pt x="6406375" y="3562665"/>
                      <a:pt x="6406375" y="3562665"/>
                      <a:pt x="6406375" y="3562665"/>
                    </a:cubicBezTo>
                    <a:cubicBezTo>
                      <a:pt x="6406375" y="3566506"/>
                      <a:pt x="6402425" y="3570353"/>
                      <a:pt x="6402425" y="3570353"/>
                    </a:cubicBezTo>
                    <a:cubicBezTo>
                      <a:pt x="6402425" y="3570353"/>
                      <a:pt x="6394527" y="3566506"/>
                      <a:pt x="6394527" y="3566506"/>
                    </a:cubicBezTo>
                    <a:cubicBezTo>
                      <a:pt x="6390577" y="3566506"/>
                      <a:pt x="6382679" y="3566506"/>
                      <a:pt x="6382679" y="3566506"/>
                    </a:cubicBezTo>
                    <a:cubicBezTo>
                      <a:pt x="6382679" y="3566506"/>
                      <a:pt x="6382679" y="3566506"/>
                      <a:pt x="6382679" y="3578042"/>
                    </a:cubicBezTo>
                    <a:cubicBezTo>
                      <a:pt x="6382679" y="3578042"/>
                      <a:pt x="6382679" y="3578042"/>
                      <a:pt x="6382679" y="3604955"/>
                    </a:cubicBezTo>
                    <a:cubicBezTo>
                      <a:pt x="6382679" y="3604955"/>
                      <a:pt x="6382679" y="3604955"/>
                      <a:pt x="6382679" y="3616491"/>
                    </a:cubicBezTo>
                    <a:cubicBezTo>
                      <a:pt x="6382679" y="3616491"/>
                      <a:pt x="6378730" y="3620332"/>
                      <a:pt x="6378730" y="3620332"/>
                    </a:cubicBezTo>
                    <a:cubicBezTo>
                      <a:pt x="6378730" y="3624180"/>
                      <a:pt x="6374780" y="3624180"/>
                      <a:pt x="6374780" y="3628020"/>
                    </a:cubicBezTo>
                    <a:cubicBezTo>
                      <a:pt x="6374780" y="3628020"/>
                      <a:pt x="6374780" y="3631868"/>
                      <a:pt x="6374780" y="3631868"/>
                    </a:cubicBezTo>
                    <a:cubicBezTo>
                      <a:pt x="6374780" y="3631868"/>
                      <a:pt x="6374780" y="3631868"/>
                      <a:pt x="6386629" y="3635710"/>
                    </a:cubicBezTo>
                    <a:cubicBezTo>
                      <a:pt x="6386629" y="3635710"/>
                      <a:pt x="6386629" y="3635710"/>
                      <a:pt x="6378730" y="3654934"/>
                    </a:cubicBezTo>
                    <a:cubicBezTo>
                      <a:pt x="6378730" y="3654934"/>
                      <a:pt x="6378730" y="3654934"/>
                      <a:pt x="6370831" y="3662622"/>
                    </a:cubicBezTo>
                    <a:cubicBezTo>
                      <a:pt x="6370831" y="3662622"/>
                      <a:pt x="6370831" y="3662622"/>
                      <a:pt x="6358984" y="3666470"/>
                    </a:cubicBezTo>
                    <a:cubicBezTo>
                      <a:pt x="6358984" y="3666470"/>
                      <a:pt x="6358984" y="3666470"/>
                      <a:pt x="6362932" y="3674158"/>
                    </a:cubicBezTo>
                    <a:cubicBezTo>
                      <a:pt x="6362932" y="3681848"/>
                      <a:pt x="6366882" y="3689536"/>
                      <a:pt x="6366882" y="3689536"/>
                    </a:cubicBezTo>
                    <a:cubicBezTo>
                      <a:pt x="6366882" y="3689536"/>
                      <a:pt x="6366882" y="3689536"/>
                      <a:pt x="6355034" y="3689536"/>
                    </a:cubicBezTo>
                    <a:cubicBezTo>
                      <a:pt x="6355034" y="3689536"/>
                      <a:pt x="6355034" y="3689536"/>
                      <a:pt x="6347135" y="3689536"/>
                    </a:cubicBezTo>
                    <a:cubicBezTo>
                      <a:pt x="6347135" y="3689536"/>
                      <a:pt x="6343186" y="3689536"/>
                      <a:pt x="6347135" y="3693384"/>
                    </a:cubicBezTo>
                    <a:cubicBezTo>
                      <a:pt x="6351084" y="3697225"/>
                      <a:pt x="6351084" y="3701072"/>
                      <a:pt x="6355034" y="3704913"/>
                    </a:cubicBezTo>
                    <a:cubicBezTo>
                      <a:pt x="6358984" y="3704913"/>
                      <a:pt x="6362932" y="3708760"/>
                      <a:pt x="6362932" y="3708760"/>
                    </a:cubicBezTo>
                    <a:cubicBezTo>
                      <a:pt x="6362932" y="3708760"/>
                      <a:pt x="6366882" y="3708760"/>
                      <a:pt x="6366882" y="3712608"/>
                    </a:cubicBezTo>
                    <a:cubicBezTo>
                      <a:pt x="6366882" y="3712608"/>
                      <a:pt x="6362932" y="3727986"/>
                      <a:pt x="6362932" y="3727986"/>
                    </a:cubicBezTo>
                    <a:cubicBezTo>
                      <a:pt x="6362932" y="3727986"/>
                      <a:pt x="6362932" y="3727986"/>
                      <a:pt x="6362438" y="3729427"/>
                    </a:cubicBezTo>
                    <a:lnTo>
                      <a:pt x="6359136" y="3739069"/>
                    </a:lnTo>
                    <a:lnTo>
                      <a:pt x="6360027" y="3739261"/>
                    </a:lnTo>
                    <a:lnTo>
                      <a:pt x="6364691" y="3761954"/>
                    </a:lnTo>
                    <a:lnTo>
                      <a:pt x="6369369" y="3775569"/>
                    </a:lnTo>
                    <a:lnTo>
                      <a:pt x="6388042" y="3784639"/>
                    </a:lnTo>
                    <a:lnTo>
                      <a:pt x="6402050" y="3807333"/>
                    </a:lnTo>
                    <a:lnTo>
                      <a:pt x="6425399" y="3866325"/>
                    </a:lnTo>
                    <a:lnTo>
                      <a:pt x="6453414" y="3911703"/>
                    </a:lnTo>
                    <a:lnTo>
                      <a:pt x="6490771" y="3979774"/>
                    </a:lnTo>
                    <a:lnTo>
                      <a:pt x="6509455" y="4011538"/>
                    </a:lnTo>
                    <a:lnTo>
                      <a:pt x="6556154" y="4079610"/>
                    </a:lnTo>
                    <a:lnTo>
                      <a:pt x="6579505" y="4097759"/>
                    </a:lnTo>
                    <a:lnTo>
                      <a:pt x="6593511" y="4111373"/>
                    </a:lnTo>
                    <a:lnTo>
                      <a:pt x="6593511" y="4124988"/>
                    </a:lnTo>
                    <a:lnTo>
                      <a:pt x="6593511" y="4165831"/>
                    </a:lnTo>
                    <a:lnTo>
                      <a:pt x="6579505" y="4120452"/>
                    </a:lnTo>
                    <a:lnTo>
                      <a:pt x="6574828" y="4165831"/>
                    </a:lnTo>
                    <a:lnTo>
                      <a:pt x="6602843" y="4211209"/>
                    </a:lnTo>
                    <a:lnTo>
                      <a:pt x="6635534" y="4256587"/>
                    </a:lnTo>
                    <a:lnTo>
                      <a:pt x="6668227" y="4315579"/>
                    </a:lnTo>
                    <a:lnTo>
                      <a:pt x="6691565" y="4351887"/>
                    </a:lnTo>
                    <a:lnTo>
                      <a:pt x="6719591" y="4383651"/>
                    </a:lnTo>
                    <a:lnTo>
                      <a:pt x="6733599" y="4424493"/>
                    </a:lnTo>
                    <a:lnTo>
                      <a:pt x="6742941" y="4492565"/>
                    </a:lnTo>
                    <a:lnTo>
                      <a:pt x="6742941" y="4528864"/>
                    </a:lnTo>
                    <a:lnTo>
                      <a:pt x="6742941" y="4569707"/>
                    </a:lnTo>
                    <a:lnTo>
                      <a:pt x="6742941" y="4606007"/>
                    </a:lnTo>
                    <a:lnTo>
                      <a:pt x="6728922" y="4619620"/>
                    </a:lnTo>
                    <a:lnTo>
                      <a:pt x="6719591" y="4637779"/>
                    </a:lnTo>
                    <a:lnTo>
                      <a:pt x="6719591" y="4660464"/>
                    </a:lnTo>
                    <a:lnTo>
                      <a:pt x="6724256" y="4687692"/>
                    </a:lnTo>
                    <a:lnTo>
                      <a:pt x="6719591" y="4719455"/>
                    </a:lnTo>
                    <a:lnTo>
                      <a:pt x="6705584" y="4751227"/>
                    </a:lnTo>
                    <a:lnTo>
                      <a:pt x="6691565" y="4760298"/>
                    </a:lnTo>
                    <a:lnTo>
                      <a:pt x="6677557" y="4764834"/>
                    </a:lnTo>
                    <a:lnTo>
                      <a:pt x="6686899" y="4746685"/>
                    </a:lnTo>
                    <a:lnTo>
                      <a:pt x="6696242" y="4737614"/>
                    </a:lnTo>
                    <a:lnTo>
                      <a:pt x="6696242" y="4714921"/>
                    </a:lnTo>
                    <a:lnTo>
                      <a:pt x="6691565" y="4714921"/>
                    </a:lnTo>
                    <a:lnTo>
                      <a:pt x="6663549" y="4733070"/>
                    </a:lnTo>
                    <a:lnTo>
                      <a:pt x="6644876" y="4737614"/>
                    </a:lnTo>
                    <a:lnTo>
                      <a:pt x="6630870" y="4733070"/>
                    </a:lnTo>
                    <a:lnTo>
                      <a:pt x="6616850" y="4737614"/>
                    </a:lnTo>
                    <a:lnTo>
                      <a:pt x="6602843" y="4746685"/>
                    </a:lnTo>
                    <a:lnTo>
                      <a:pt x="6593511" y="4742149"/>
                    </a:lnTo>
                    <a:lnTo>
                      <a:pt x="6574828" y="4737614"/>
                    </a:lnTo>
                    <a:lnTo>
                      <a:pt x="6565486" y="4723999"/>
                    </a:lnTo>
                    <a:lnTo>
                      <a:pt x="6570162" y="4714921"/>
                    </a:lnTo>
                    <a:lnTo>
                      <a:pt x="6574828" y="4714921"/>
                    </a:lnTo>
                    <a:lnTo>
                      <a:pt x="6607519" y="4719455"/>
                    </a:lnTo>
                    <a:lnTo>
                      <a:pt x="6616850" y="4714921"/>
                    </a:lnTo>
                    <a:lnTo>
                      <a:pt x="6612185" y="4710385"/>
                    </a:lnTo>
                    <a:lnTo>
                      <a:pt x="6598177" y="4701306"/>
                    </a:lnTo>
                    <a:lnTo>
                      <a:pt x="6579505" y="4705841"/>
                    </a:lnTo>
                    <a:lnTo>
                      <a:pt x="6565486" y="4692227"/>
                    </a:lnTo>
                    <a:lnTo>
                      <a:pt x="6551478" y="4669542"/>
                    </a:lnTo>
                    <a:lnTo>
                      <a:pt x="6532805" y="4651393"/>
                    </a:lnTo>
                    <a:lnTo>
                      <a:pt x="6528129" y="4637779"/>
                    </a:lnTo>
                    <a:lnTo>
                      <a:pt x="6514121" y="4619620"/>
                    </a:lnTo>
                    <a:lnTo>
                      <a:pt x="6490771" y="4615085"/>
                    </a:lnTo>
                    <a:lnTo>
                      <a:pt x="6472098" y="4606007"/>
                    </a:lnTo>
                    <a:lnTo>
                      <a:pt x="6453414" y="4601471"/>
                    </a:lnTo>
                    <a:lnTo>
                      <a:pt x="6434741" y="4551558"/>
                    </a:lnTo>
                    <a:lnTo>
                      <a:pt x="6425399" y="4533399"/>
                    </a:lnTo>
                    <a:lnTo>
                      <a:pt x="6411391" y="4519785"/>
                    </a:lnTo>
                    <a:lnTo>
                      <a:pt x="6406726" y="4510714"/>
                    </a:lnTo>
                    <a:lnTo>
                      <a:pt x="6392718" y="4497101"/>
                    </a:lnTo>
                    <a:lnTo>
                      <a:pt x="6378711" y="4488021"/>
                    </a:lnTo>
                    <a:lnTo>
                      <a:pt x="6383376" y="4469872"/>
                    </a:lnTo>
                    <a:lnTo>
                      <a:pt x="6388042" y="4460793"/>
                    </a:lnTo>
                    <a:lnTo>
                      <a:pt x="6374034" y="4433564"/>
                    </a:lnTo>
                    <a:lnTo>
                      <a:pt x="6360027" y="4438108"/>
                    </a:lnTo>
                    <a:lnTo>
                      <a:pt x="6360027" y="4447178"/>
                    </a:lnTo>
                    <a:lnTo>
                      <a:pt x="6360027" y="4469872"/>
                    </a:lnTo>
                    <a:lnTo>
                      <a:pt x="6350685" y="4469872"/>
                    </a:lnTo>
                    <a:lnTo>
                      <a:pt x="6341353" y="4460793"/>
                    </a:lnTo>
                    <a:lnTo>
                      <a:pt x="6327334" y="4447178"/>
                    </a:lnTo>
                    <a:lnTo>
                      <a:pt x="6303996" y="4410880"/>
                    </a:lnTo>
                    <a:lnTo>
                      <a:pt x="6289989" y="4397265"/>
                    </a:lnTo>
                    <a:lnTo>
                      <a:pt x="6285312" y="4392729"/>
                    </a:lnTo>
                    <a:lnTo>
                      <a:pt x="6289989" y="4383651"/>
                    </a:lnTo>
                    <a:lnTo>
                      <a:pt x="6280647" y="4365501"/>
                    </a:lnTo>
                    <a:lnTo>
                      <a:pt x="6266639" y="4360957"/>
                    </a:lnTo>
                    <a:lnTo>
                      <a:pt x="6280647" y="4333738"/>
                    </a:lnTo>
                    <a:lnTo>
                      <a:pt x="6289989" y="4320123"/>
                    </a:lnTo>
                    <a:lnTo>
                      <a:pt x="6294654" y="4306509"/>
                    </a:lnTo>
                    <a:lnTo>
                      <a:pt x="6299320" y="4292895"/>
                    </a:lnTo>
                    <a:lnTo>
                      <a:pt x="6289989" y="4279281"/>
                    </a:lnTo>
                    <a:lnTo>
                      <a:pt x="6285312" y="4297430"/>
                    </a:lnTo>
                    <a:lnTo>
                      <a:pt x="6275970" y="4292895"/>
                    </a:lnTo>
                    <a:lnTo>
                      <a:pt x="6275970" y="4283815"/>
                    </a:lnTo>
                    <a:lnTo>
                      <a:pt x="6261962" y="4265666"/>
                    </a:lnTo>
                    <a:lnTo>
                      <a:pt x="6257297" y="4265666"/>
                    </a:lnTo>
                    <a:lnTo>
                      <a:pt x="6257297" y="4270201"/>
                    </a:lnTo>
                    <a:lnTo>
                      <a:pt x="6261962" y="4279281"/>
                    </a:lnTo>
                    <a:lnTo>
                      <a:pt x="6266639" y="4292895"/>
                    </a:lnTo>
                    <a:lnTo>
                      <a:pt x="6266639" y="4306509"/>
                    </a:lnTo>
                    <a:lnTo>
                      <a:pt x="6266639" y="4311044"/>
                    </a:lnTo>
                    <a:lnTo>
                      <a:pt x="6257297" y="4320123"/>
                    </a:lnTo>
                    <a:lnTo>
                      <a:pt x="6252631" y="4315579"/>
                    </a:lnTo>
                    <a:lnTo>
                      <a:pt x="6243290" y="4306509"/>
                    </a:lnTo>
                    <a:lnTo>
                      <a:pt x="6229282" y="4283815"/>
                    </a:lnTo>
                    <a:lnTo>
                      <a:pt x="6224605" y="4274737"/>
                    </a:lnTo>
                    <a:lnTo>
                      <a:pt x="6224605" y="4256587"/>
                    </a:lnTo>
                    <a:lnTo>
                      <a:pt x="6224605" y="4229358"/>
                    </a:lnTo>
                    <a:lnTo>
                      <a:pt x="6233948" y="4211209"/>
                    </a:lnTo>
                    <a:lnTo>
                      <a:pt x="6238612" y="4174901"/>
                    </a:lnTo>
                    <a:lnTo>
                      <a:pt x="6238612" y="4152216"/>
                    </a:lnTo>
                    <a:lnTo>
                      <a:pt x="6233948" y="4120452"/>
                    </a:lnTo>
                    <a:lnTo>
                      <a:pt x="6224605" y="4088680"/>
                    </a:lnTo>
                    <a:lnTo>
                      <a:pt x="6210597" y="4079610"/>
                    </a:lnTo>
                    <a:lnTo>
                      <a:pt x="6196589" y="4056916"/>
                    </a:lnTo>
                    <a:lnTo>
                      <a:pt x="6168575" y="4052382"/>
                    </a:lnTo>
                    <a:lnTo>
                      <a:pt x="6154568" y="4052382"/>
                    </a:lnTo>
                    <a:lnTo>
                      <a:pt x="6145226" y="4034231"/>
                    </a:lnTo>
                    <a:lnTo>
                      <a:pt x="6131217" y="4029687"/>
                    </a:lnTo>
                    <a:lnTo>
                      <a:pt x="6112534" y="4007003"/>
                    </a:lnTo>
                    <a:lnTo>
                      <a:pt x="6093860" y="4002459"/>
                    </a:lnTo>
                    <a:lnTo>
                      <a:pt x="6089196" y="3979774"/>
                    </a:lnTo>
                    <a:lnTo>
                      <a:pt x="6079854" y="3970695"/>
                    </a:lnTo>
                    <a:lnTo>
                      <a:pt x="6051838" y="3948010"/>
                    </a:lnTo>
                    <a:lnTo>
                      <a:pt x="6028489" y="3929853"/>
                    </a:lnTo>
                    <a:lnTo>
                      <a:pt x="6009804" y="3920783"/>
                    </a:lnTo>
                    <a:lnTo>
                      <a:pt x="5991131" y="3907168"/>
                    </a:lnTo>
                    <a:lnTo>
                      <a:pt x="5977123" y="3902632"/>
                    </a:lnTo>
                    <a:lnTo>
                      <a:pt x="5953774" y="3902632"/>
                    </a:lnTo>
                    <a:lnTo>
                      <a:pt x="5930424" y="3907168"/>
                    </a:lnTo>
                    <a:lnTo>
                      <a:pt x="5925758" y="3920783"/>
                    </a:lnTo>
                    <a:lnTo>
                      <a:pt x="5930424" y="3934396"/>
                    </a:lnTo>
                    <a:lnTo>
                      <a:pt x="5925758" y="3943466"/>
                    </a:lnTo>
                    <a:lnTo>
                      <a:pt x="5916417" y="3943466"/>
                    </a:lnTo>
                    <a:lnTo>
                      <a:pt x="5907075" y="3934396"/>
                    </a:lnTo>
                    <a:lnTo>
                      <a:pt x="5883725" y="3952546"/>
                    </a:lnTo>
                    <a:lnTo>
                      <a:pt x="5855710" y="3975240"/>
                    </a:lnTo>
                    <a:lnTo>
                      <a:pt x="5823018" y="3984310"/>
                    </a:lnTo>
                    <a:lnTo>
                      <a:pt x="5771654" y="3997923"/>
                    </a:lnTo>
                    <a:lnTo>
                      <a:pt x="5771654" y="3970695"/>
                    </a:lnTo>
                    <a:lnTo>
                      <a:pt x="5757646" y="3957081"/>
                    </a:lnTo>
                    <a:lnTo>
                      <a:pt x="5743638" y="3952546"/>
                    </a:lnTo>
                    <a:lnTo>
                      <a:pt x="5720289" y="3938932"/>
                    </a:lnTo>
                    <a:lnTo>
                      <a:pt x="5738973" y="3929853"/>
                    </a:lnTo>
                    <a:lnTo>
                      <a:pt x="5743638" y="3925317"/>
                    </a:lnTo>
                    <a:lnTo>
                      <a:pt x="5710946" y="3920783"/>
                    </a:lnTo>
                    <a:lnTo>
                      <a:pt x="5710946" y="3907168"/>
                    </a:lnTo>
                    <a:lnTo>
                      <a:pt x="5720289" y="3907168"/>
                    </a:lnTo>
                    <a:lnTo>
                      <a:pt x="5724965" y="3898089"/>
                    </a:lnTo>
                    <a:lnTo>
                      <a:pt x="5724965" y="3889019"/>
                    </a:lnTo>
                    <a:lnTo>
                      <a:pt x="5720289" y="3889019"/>
                    </a:lnTo>
                    <a:lnTo>
                      <a:pt x="5710946" y="3893553"/>
                    </a:lnTo>
                    <a:lnTo>
                      <a:pt x="5710946" y="3898089"/>
                    </a:lnTo>
                    <a:lnTo>
                      <a:pt x="5706281" y="3902632"/>
                    </a:lnTo>
                    <a:lnTo>
                      <a:pt x="5696938" y="3893553"/>
                    </a:lnTo>
                    <a:lnTo>
                      <a:pt x="5673600" y="3893553"/>
                    </a:lnTo>
                    <a:lnTo>
                      <a:pt x="5682932" y="3907168"/>
                    </a:lnTo>
                    <a:lnTo>
                      <a:pt x="5687608" y="3907168"/>
                    </a:lnTo>
                    <a:lnTo>
                      <a:pt x="5692274" y="3925317"/>
                    </a:lnTo>
                    <a:lnTo>
                      <a:pt x="5687608" y="3925317"/>
                    </a:lnTo>
                    <a:lnTo>
                      <a:pt x="5668924" y="3916238"/>
                    </a:lnTo>
                    <a:lnTo>
                      <a:pt x="5650251" y="3902632"/>
                    </a:lnTo>
                    <a:lnTo>
                      <a:pt x="5631567" y="3898089"/>
                    </a:lnTo>
                    <a:lnTo>
                      <a:pt x="5589544" y="3898089"/>
                    </a:lnTo>
                    <a:lnTo>
                      <a:pt x="5575537" y="3889019"/>
                    </a:lnTo>
                    <a:lnTo>
                      <a:pt x="5566195" y="3879939"/>
                    </a:lnTo>
                    <a:lnTo>
                      <a:pt x="5552187" y="3879939"/>
                    </a:lnTo>
                    <a:lnTo>
                      <a:pt x="5505487" y="3889019"/>
                    </a:lnTo>
                    <a:lnTo>
                      <a:pt x="5472807" y="3889019"/>
                    </a:lnTo>
                    <a:lnTo>
                      <a:pt x="5449458" y="3902632"/>
                    </a:lnTo>
                    <a:lnTo>
                      <a:pt x="5435450" y="3907168"/>
                    </a:lnTo>
                    <a:lnTo>
                      <a:pt x="5430848" y="3899345"/>
                    </a:lnTo>
                    <a:lnTo>
                      <a:pt x="5435445" y="3907163"/>
                    </a:lnTo>
                    <a:lnTo>
                      <a:pt x="5430778" y="3911700"/>
                    </a:lnTo>
                    <a:lnTo>
                      <a:pt x="5412097" y="3916238"/>
                    </a:lnTo>
                    <a:lnTo>
                      <a:pt x="5407429" y="3916238"/>
                    </a:lnTo>
                    <a:lnTo>
                      <a:pt x="5398089" y="3925314"/>
                    </a:lnTo>
                    <a:lnTo>
                      <a:pt x="5374740" y="3929851"/>
                    </a:lnTo>
                    <a:lnTo>
                      <a:pt x="5356064" y="3934388"/>
                    </a:lnTo>
                    <a:lnTo>
                      <a:pt x="5346724" y="3938933"/>
                    </a:lnTo>
                    <a:lnTo>
                      <a:pt x="5356064" y="3929851"/>
                    </a:lnTo>
                    <a:lnTo>
                      <a:pt x="5356064" y="3925314"/>
                    </a:lnTo>
                    <a:lnTo>
                      <a:pt x="5356064" y="3916238"/>
                    </a:lnTo>
                    <a:lnTo>
                      <a:pt x="5346724" y="3907163"/>
                    </a:lnTo>
                    <a:lnTo>
                      <a:pt x="5337383" y="3902626"/>
                    </a:lnTo>
                    <a:lnTo>
                      <a:pt x="5332716" y="3898088"/>
                    </a:lnTo>
                    <a:lnTo>
                      <a:pt x="5328048" y="3889013"/>
                    </a:lnTo>
                    <a:lnTo>
                      <a:pt x="5332716" y="3879939"/>
                    </a:lnTo>
                    <a:lnTo>
                      <a:pt x="5332716" y="3866325"/>
                    </a:lnTo>
                    <a:lnTo>
                      <a:pt x="5328048" y="3857243"/>
                    </a:lnTo>
                    <a:lnTo>
                      <a:pt x="5314035" y="3861781"/>
                    </a:lnTo>
                    <a:lnTo>
                      <a:pt x="5304700" y="3870864"/>
                    </a:lnTo>
                    <a:lnTo>
                      <a:pt x="5300027" y="3889013"/>
                    </a:lnTo>
                    <a:lnTo>
                      <a:pt x="5304700" y="3907163"/>
                    </a:lnTo>
                    <a:lnTo>
                      <a:pt x="5300027" y="3920775"/>
                    </a:lnTo>
                    <a:lnTo>
                      <a:pt x="5281351" y="3916238"/>
                    </a:lnTo>
                    <a:lnTo>
                      <a:pt x="5267343" y="3911700"/>
                    </a:lnTo>
                    <a:lnTo>
                      <a:pt x="5258002" y="3911700"/>
                    </a:lnTo>
                    <a:lnTo>
                      <a:pt x="5239306" y="3787543"/>
                    </a:lnTo>
                    <a:lnTo>
                      <a:pt x="5239305" y="3787543"/>
                    </a:lnTo>
                    <a:lnTo>
                      <a:pt x="5258002" y="3911701"/>
                    </a:lnTo>
                    <a:lnTo>
                      <a:pt x="5253330" y="3916238"/>
                    </a:lnTo>
                    <a:lnTo>
                      <a:pt x="5243990" y="3925312"/>
                    </a:lnTo>
                    <a:lnTo>
                      <a:pt x="5225312" y="3916238"/>
                    </a:lnTo>
                    <a:lnTo>
                      <a:pt x="5215972" y="3916238"/>
                    </a:lnTo>
                    <a:lnTo>
                      <a:pt x="5201965" y="3916238"/>
                    </a:lnTo>
                    <a:lnTo>
                      <a:pt x="5192626" y="3916238"/>
                    </a:lnTo>
                    <a:lnTo>
                      <a:pt x="5173947" y="3916238"/>
                    </a:lnTo>
                    <a:lnTo>
                      <a:pt x="5150597" y="3925312"/>
                    </a:lnTo>
                    <a:lnTo>
                      <a:pt x="5131918" y="3929849"/>
                    </a:lnTo>
                    <a:lnTo>
                      <a:pt x="5117910" y="3929849"/>
                    </a:lnTo>
                    <a:lnTo>
                      <a:pt x="5099231" y="3929849"/>
                    </a:lnTo>
                    <a:lnTo>
                      <a:pt x="5099231" y="3948005"/>
                    </a:lnTo>
                    <a:lnTo>
                      <a:pt x="5085225" y="3957079"/>
                    </a:lnTo>
                    <a:lnTo>
                      <a:pt x="5075885" y="3961616"/>
                    </a:lnTo>
                    <a:lnTo>
                      <a:pt x="5052535" y="3975234"/>
                    </a:lnTo>
                    <a:lnTo>
                      <a:pt x="5047869" y="3975234"/>
                    </a:lnTo>
                    <a:lnTo>
                      <a:pt x="5047869" y="3975235"/>
                    </a:lnTo>
                    <a:lnTo>
                      <a:pt x="5047869" y="3984312"/>
                    </a:lnTo>
                    <a:lnTo>
                      <a:pt x="5033861" y="3993390"/>
                    </a:lnTo>
                    <a:lnTo>
                      <a:pt x="5019852" y="3997926"/>
                    </a:lnTo>
                    <a:lnTo>
                      <a:pt x="5005842" y="4007003"/>
                    </a:lnTo>
                    <a:lnTo>
                      <a:pt x="5005842" y="4011539"/>
                    </a:lnTo>
                    <a:lnTo>
                      <a:pt x="5019852" y="4011539"/>
                    </a:lnTo>
                    <a:lnTo>
                      <a:pt x="5033861" y="4007003"/>
                    </a:lnTo>
                    <a:lnTo>
                      <a:pt x="5080554" y="3993390"/>
                    </a:lnTo>
                    <a:lnTo>
                      <a:pt x="5085228" y="3993390"/>
                    </a:lnTo>
                    <a:lnTo>
                      <a:pt x="5099237" y="4007003"/>
                    </a:lnTo>
                    <a:lnTo>
                      <a:pt x="5113245" y="4029695"/>
                    </a:lnTo>
                    <a:lnTo>
                      <a:pt x="5103904" y="4038767"/>
                    </a:lnTo>
                    <a:lnTo>
                      <a:pt x="5080554" y="4038767"/>
                    </a:lnTo>
                    <a:lnTo>
                      <a:pt x="5075887" y="4047845"/>
                    </a:lnTo>
                    <a:lnTo>
                      <a:pt x="5052537" y="4047845"/>
                    </a:lnTo>
                    <a:lnTo>
                      <a:pt x="5043202" y="4056923"/>
                    </a:lnTo>
                    <a:lnTo>
                      <a:pt x="5029194" y="4056923"/>
                    </a:lnTo>
                    <a:lnTo>
                      <a:pt x="5038528" y="4065995"/>
                    </a:lnTo>
                    <a:lnTo>
                      <a:pt x="5052537" y="4075073"/>
                    </a:lnTo>
                    <a:lnTo>
                      <a:pt x="5066545" y="4079608"/>
                    </a:lnTo>
                    <a:lnTo>
                      <a:pt x="5075887" y="4088686"/>
                    </a:lnTo>
                    <a:lnTo>
                      <a:pt x="5099237" y="4106835"/>
                    </a:lnTo>
                    <a:lnTo>
                      <a:pt x="5103904" y="4106835"/>
                    </a:lnTo>
                    <a:lnTo>
                      <a:pt x="5127255" y="4120450"/>
                    </a:lnTo>
                    <a:lnTo>
                      <a:pt x="5136589" y="4124992"/>
                    </a:lnTo>
                    <a:lnTo>
                      <a:pt x="5145931" y="4124992"/>
                    </a:lnTo>
                    <a:lnTo>
                      <a:pt x="5150598" y="4124992"/>
                    </a:lnTo>
                    <a:lnTo>
                      <a:pt x="5164607" y="4134063"/>
                    </a:lnTo>
                    <a:lnTo>
                      <a:pt x="5173948" y="4134063"/>
                    </a:lnTo>
                    <a:lnTo>
                      <a:pt x="5178622" y="4152218"/>
                    </a:lnTo>
                    <a:lnTo>
                      <a:pt x="5173948" y="4156754"/>
                    </a:lnTo>
                    <a:lnTo>
                      <a:pt x="5159939" y="4170369"/>
                    </a:lnTo>
                    <a:lnTo>
                      <a:pt x="5150598" y="4183982"/>
                    </a:lnTo>
                    <a:lnTo>
                      <a:pt x="5150598" y="4174905"/>
                    </a:lnTo>
                    <a:lnTo>
                      <a:pt x="5136589" y="4165833"/>
                    </a:lnTo>
                    <a:lnTo>
                      <a:pt x="5127255" y="4174905"/>
                    </a:lnTo>
                    <a:lnTo>
                      <a:pt x="5117914" y="4188524"/>
                    </a:lnTo>
                    <a:lnTo>
                      <a:pt x="5099237" y="4188524"/>
                    </a:lnTo>
                    <a:lnTo>
                      <a:pt x="5103904" y="4170369"/>
                    </a:lnTo>
                    <a:lnTo>
                      <a:pt x="5113245" y="4156754"/>
                    </a:lnTo>
                    <a:lnTo>
                      <a:pt x="5099237" y="4143141"/>
                    </a:lnTo>
                    <a:lnTo>
                      <a:pt x="5066545" y="4129527"/>
                    </a:lnTo>
                    <a:lnTo>
                      <a:pt x="5029194" y="4124992"/>
                    </a:lnTo>
                    <a:lnTo>
                      <a:pt x="5029194" y="4106835"/>
                    </a:lnTo>
                    <a:lnTo>
                      <a:pt x="5010511" y="4097764"/>
                    </a:lnTo>
                    <a:lnTo>
                      <a:pt x="4991834" y="4097764"/>
                    </a:lnTo>
                    <a:lnTo>
                      <a:pt x="4982492" y="4106835"/>
                    </a:lnTo>
                    <a:lnTo>
                      <a:pt x="4982492" y="4115914"/>
                    </a:lnTo>
                    <a:lnTo>
                      <a:pt x="4991834" y="4152218"/>
                    </a:lnTo>
                    <a:lnTo>
                      <a:pt x="4982492" y="4161291"/>
                    </a:lnTo>
                    <a:lnTo>
                      <a:pt x="4963817" y="4161291"/>
                    </a:lnTo>
                    <a:lnTo>
                      <a:pt x="4945134" y="4138605"/>
                    </a:lnTo>
                    <a:lnTo>
                      <a:pt x="4926458" y="4134063"/>
                    </a:lnTo>
                    <a:lnTo>
                      <a:pt x="4912449" y="4138605"/>
                    </a:lnTo>
                    <a:lnTo>
                      <a:pt x="4893772" y="4156754"/>
                    </a:lnTo>
                    <a:lnTo>
                      <a:pt x="4884431" y="4174905"/>
                    </a:lnTo>
                    <a:lnTo>
                      <a:pt x="4865755" y="4174905"/>
                    </a:lnTo>
                    <a:lnTo>
                      <a:pt x="4847072" y="4161291"/>
                    </a:lnTo>
                    <a:lnTo>
                      <a:pt x="4823729" y="4161291"/>
                    </a:lnTo>
                    <a:lnTo>
                      <a:pt x="4795712" y="4152218"/>
                    </a:lnTo>
                    <a:lnTo>
                      <a:pt x="4786371" y="4138605"/>
                    </a:lnTo>
                    <a:lnTo>
                      <a:pt x="4795712" y="4111378"/>
                    </a:lnTo>
                    <a:lnTo>
                      <a:pt x="4800379" y="4093222"/>
                    </a:lnTo>
                    <a:lnTo>
                      <a:pt x="4781702" y="4102299"/>
                    </a:lnTo>
                    <a:lnTo>
                      <a:pt x="4753685" y="4097764"/>
                    </a:lnTo>
                    <a:lnTo>
                      <a:pt x="4720994" y="4070537"/>
                    </a:lnTo>
                    <a:lnTo>
                      <a:pt x="4688309" y="4056923"/>
                    </a:lnTo>
                    <a:lnTo>
                      <a:pt x="4664958" y="4056923"/>
                    </a:lnTo>
                    <a:lnTo>
                      <a:pt x="4660291" y="4065995"/>
                    </a:lnTo>
                    <a:lnTo>
                      <a:pt x="4655617" y="4079608"/>
                    </a:lnTo>
                    <a:lnTo>
                      <a:pt x="4664958" y="4084150"/>
                    </a:lnTo>
                    <a:lnTo>
                      <a:pt x="4669625" y="4084150"/>
                    </a:lnTo>
                    <a:lnTo>
                      <a:pt x="4692977" y="4084150"/>
                    </a:lnTo>
                    <a:lnTo>
                      <a:pt x="4702318" y="4097764"/>
                    </a:lnTo>
                    <a:lnTo>
                      <a:pt x="4697644" y="4102299"/>
                    </a:lnTo>
                    <a:lnTo>
                      <a:pt x="4664958" y="4102299"/>
                    </a:lnTo>
                    <a:lnTo>
                      <a:pt x="4627600" y="4102299"/>
                    </a:lnTo>
                    <a:lnTo>
                      <a:pt x="4566897" y="4102299"/>
                    </a:lnTo>
                    <a:lnTo>
                      <a:pt x="4534205" y="4088686"/>
                    </a:lnTo>
                    <a:lnTo>
                      <a:pt x="4510861" y="4079608"/>
                    </a:lnTo>
                    <a:lnTo>
                      <a:pt x="4487511" y="4075073"/>
                    </a:lnTo>
                    <a:lnTo>
                      <a:pt x="4445485" y="4065995"/>
                    </a:lnTo>
                    <a:lnTo>
                      <a:pt x="4431477" y="4065995"/>
                    </a:lnTo>
                    <a:lnTo>
                      <a:pt x="4412801" y="4065995"/>
                    </a:lnTo>
                    <a:lnTo>
                      <a:pt x="4398791" y="4075073"/>
                    </a:lnTo>
                    <a:lnTo>
                      <a:pt x="4375441" y="4075073"/>
                    </a:lnTo>
                    <a:lnTo>
                      <a:pt x="4356766" y="4075073"/>
                    </a:lnTo>
                    <a:lnTo>
                      <a:pt x="4370774" y="4052381"/>
                    </a:lnTo>
                    <a:lnTo>
                      <a:pt x="4384783" y="4007003"/>
                    </a:lnTo>
                    <a:lnTo>
                      <a:pt x="4384783" y="3988848"/>
                    </a:lnTo>
                    <a:lnTo>
                      <a:pt x="4370774" y="3957084"/>
                    </a:lnTo>
                    <a:lnTo>
                      <a:pt x="4380109" y="3934394"/>
                    </a:lnTo>
                    <a:lnTo>
                      <a:pt x="4380109" y="3920780"/>
                    </a:lnTo>
                    <a:lnTo>
                      <a:pt x="4389450" y="3884481"/>
                    </a:lnTo>
                    <a:lnTo>
                      <a:pt x="4408127" y="3861788"/>
                    </a:lnTo>
                    <a:lnTo>
                      <a:pt x="4408123" y="3861778"/>
                    </a:lnTo>
                    <a:lnTo>
                      <a:pt x="4389447" y="3884475"/>
                    </a:lnTo>
                    <a:lnTo>
                      <a:pt x="4380107" y="3920770"/>
                    </a:lnTo>
                    <a:lnTo>
                      <a:pt x="4380107" y="3934382"/>
                    </a:lnTo>
                    <a:lnTo>
                      <a:pt x="4370768" y="3957082"/>
                    </a:lnTo>
                    <a:lnTo>
                      <a:pt x="4384769" y="3988841"/>
                    </a:lnTo>
                    <a:lnTo>
                      <a:pt x="4384768" y="4006989"/>
                    </a:lnTo>
                    <a:lnTo>
                      <a:pt x="4370768" y="4052375"/>
                    </a:lnTo>
                    <a:lnTo>
                      <a:pt x="4356750" y="4075060"/>
                    </a:lnTo>
                    <a:lnTo>
                      <a:pt x="4347410" y="4079598"/>
                    </a:lnTo>
                    <a:lnTo>
                      <a:pt x="4277371" y="4106836"/>
                    </a:lnTo>
                    <a:lnTo>
                      <a:pt x="4254012" y="4111373"/>
                    </a:lnTo>
                    <a:lnTo>
                      <a:pt x="4226011" y="4134058"/>
                    </a:lnTo>
                    <a:lnTo>
                      <a:pt x="4221332" y="4129521"/>
                    </a:lnTo>
                    <a:lnTo>
                      <a:pt x="4221331" y="4102298"/>
                    </a:lnTo>
                    <a:lnTo>
                      <a:pt x="4221332" y="4084134"/>
                    </a:lnTo>
                    <a:lnTo>
                      <a:pt x="4221332" y="4070524"/>
                    </a:lnTo>
                    <a:lnTo>
                      <a:pt x="4211993" y="4070523"/>
                    </a:lnTo>
                    <a:lnTo>
                      <a:pt x="4197991" y="4079597"/>
                    </a:lnTo>
                    <a:lnTo>
                      <a:pt x="4179313" y="4093208"/>
                    </a:lnTo>
                    <a:lnTo>
                      <a:pt x="4174634" y="4106835"/>
                    </a:lnTo>
                    <a:lnTo>
                      <a:pt x="4179313" y="4115909"/>
                    </a:lnTo>
                    <a:lnTo>
                      <a:pt x="4183974" y="4120447"/>
                    </a:lnTo>
                    <a:lnTo>
                      <a:pt x="4188651" y="4134057"/>
                    </a:lnTo>
                    <a:lnTo>
                      <a:pt x="4193312" y="4147668"/>
                    </a:lnTo>
                    <a:lnTo>
                      <a:pt x="4179313" y="4156742"/>
                    </a:lnTo>
                    <a:lnTo>
                      <a:pt x="4174634" y="4161279"/>
                    </a:lnTo>
                    <a:lnTo>
                      <a:pt x="4160633" y="4165816"/>
                    </a:lnTo>
                    <a:lnTo>
                      <a:pt x="4146614" y="4174907"/>
                    </a:lnTo>
                    <a:lnTo>
                      <a:pt x="4141953" y="4197592"/>
                    </a:lnTo>
                    <a:lnTo>
                      <a:pt x="4127935" y="4224814"/>
                    </a:lnTo>
                    <a:lnTo>
                      <a:pt x="4076575" y="4252052"/>
                    </a:lnTo>
                    <a:lnTo>
                      <a:pt x="4043895" y="4256590"/>
                    </a:lnTo>
                    <a:lnTo>
                      <a:pt x="4011198" y="4265663"/>
                    </a:lnTo>
                    <a:lnTo>
                      <a:pt x="3997197" y="4274738"/>
                    </a:lnTo>
                    <a:lnTo>
                      <a:pt x="3983178" y="4283811"/>
                    </a:lnTo>
                    <a:lnTo>
                      <a:pt x="3969177" y="4274738"/>
                    </a:lnTo>
                    <a:lnTo>
                      <a:pt x="3964500" y="4265663"/>
                    </a:lnTo>
                    <a:lnTo>
                      <a:pt x="3950498" y="4274738"/>
                    </a:lnTo>
                    <a:lnTo>
                      <a:pt x="3941158" y="4265663"/>
                    </a:lnTo>
                    <a:lnTo>
                      <a:pt x="3927140" y="4274737"/>
                    </a:lnTo>
                    <a:lnTo>
                      <a:pt x="3913139" y="4274737"/>
                    </a:lnTo>
                    <a:lnTo>
                      <a:pt x="3908461" y="4279274"/>
                    </a:lnTo>
                    <a:lnTo>
                      <a:pt x="3922479" y="4297422"/>
                    </a:lnTo>
                    <a:lnTo>
                      <a:pt x="3927140" y="4315570"/>
                    </a:lnTo>
                    <a:lnTo>
                      <a:pt x="3917800" y="4324644"/>
                    </a:lnTo>
                    <a:lnTo>
                      <a:pt x="3894459" y="4324644"/>
                    </a:lnTo>
                    <a:lnTo>
                      <a:pt x="3885119" y="4320107"/>
                    </a:lnTo>
                    <a:lnTo>
                      <a:pt x="3875780" y="4311033"/>
                    </a:lnTo>
                    <a:lnTo>
                      <a:pt x="3866440" y="4338271"/>
                    </a:lnTo>
                    <a:lnTo>
                      <a:pt x="3871119" y="4356419"/>
                    </a:lnTo>
                    <a:lnTo>
                      <a:pt x="3889780" y="4342808"/>
                    </a:lnTo>
                    <a:lnTo>
                      <a:pt x="3899121" y="4342808"/>
                    </a:lnTo>
                    <a:lnTo>
                      <a:pt x="3875780" y="4360956"/>
                    </a:lnTo>
                    <a:lnTo>
                      <a:pt x="3861779" y="4365492"/>
                    </a:lnTo>
                    <a:lnTo>
                      <a:pt x="3852439" y="4360956"/>
                    </a:lnTo>
                    <a:lnTo>
                      <a:pt x="3829081" y="4360955"/>
                    </a:lnTo>
                    <a:lnTo>
                      <a:pt x="3810402" y="4360956"/>
                    </a:lnTo>
                    <a:lnTo>
                      <a:pt x="3801062" y="4365493"/>
                    </a:lnTo>
                    <a:lnTo>
                      <a:pt x="3801061" y="4374567"/>
                    </a:lnTo>
                    <a:lnTo>
                      <a:pt x="3805740" y="4383640"/>
                    </a:lnTo>
                    <a:lnTo>
                      <a:pt x="3819742" y="4383640"/>
                    </a:lnTo>
                    <a:lnTo>
                      <a:pt x="3805741" y="4410879"/>
                    </a:lnTo>
                    <a:lnTo>
                      <a:pt x="3801062" y="4410879"/>
                    </a:lnTo>
                    <a:lnTo>
                      <a:pt x="3759042" y="4415416"/>
                    </a:lnTo>
                    <a:lnTo>
                      <a:pt x="3749703" y="4410879"/>
                    </a:lnTo>
                    <a:lnTo>
                      <a:pt x="3749703" y="4419954"/>
                    </a:lnTo>
                    <a:lnTo>
                      <a:pt x="3763704" y="4433564"/>
                    </a:lnTo>
                    <a:lnTo>
                      <a:pt x="3777722" y="4442638"/>
                    </a:lnTo>
                    <a:lnTo>
                      <a:pt x="3782383" y="4451713"/>
                    </a:lnTo>
                    <a:lnTo>
                      <a:pt x="3763704" y="4497098"/>
                    </a:lnTo>
                    <a:lnTo>
                      <a:pt x="3749703" y="4537931"/>
                    </a:lnTo>
                    <a:lnTo>
                      <a:pt x="3735685" y="4578780"/>
                    </a:lnTo>
                    <a:lnTo>
                      <a:pt x="3735685" y="4606002"/>
                    </a:lnTo>
                    <a:lnTo>
                      <a:pt x="3749703" y="4637761"/>
                    </a:lnTo>
                    <a:lnTo>
                      <a:pt x="3754364" y="4664999"/>
                    </a:lnTo>
                    <a:lnTo>
                      <a:pt x="3763704" y="4692222"/>
                    </a:lnTo>
                    <a:lnTo>
                      <a:pt x="3777722" y="4701296"/>
                    </a:lnTo>
                    <a:lnTo>
                      <a:pt x="3782383" y="4719460"/>
                    </a:lnTo>
                    <a:lnTo>
                      <a:pt x="3787061" y="4737607"/>
                    </a:lnTo>
                    <a:lnTo>
                      <a:pt x="3787063" y="4751219"/>
                    </a:lnTo>
                    <a:lnTo>
                      <a:pt x="3796400" y="4773904"/>
                    </a:lnTo>
                    <a:lnTo>
                      <a:pt x="3763704" y="4778440"/>
                    </a:lnTo>
                    <a:lnTo>
                      <a:pt x="3759042" y="4787514"/>
                    </a:lnTo>
                    <a:lnTo>
                      <a:pt x="3745024" y="4796589"/>
                    </a:lnTo>
                    <a:lnTo>
                      <a:pt x="3721684" y="4778440"/>
                    </a:lnTo>
                    <a:lnTo>
                      <a:pt x="3707665" y="4764830"/>
                    </a:lnTo>
                    <a:lnTo>
                      <a:pt x="3707665" y="4760292"/>
                    </a:lnTo>
                    <a:lnTo>
                      <a:pt x="3660983" y="4751218"/>
                    </a:lnTo>
                    <a:lnTo>
                      <a:pt x="3656306" y="4760293"/>
                    </a:lnTo>
                    <a:lnTo>
                      <a:pt x="3632964" y="4755756"/>
                    </a:lnTo>
                    <a:lnTo>
                      <a:pt x="3623626" y="4742144"/>
                    </a:lnTo>
                    <a:lnTo>
                      <a:pt x="3604947" y="4742144"/>
                    </a:lnTo>
                    <a:lnTo>
                      <a:pt x="3572247" y="4710370"/>
                    </a:lnTo>
                    <a:lnTo>
                      <a:pt x="3530229" y="4710368"/>
                    </a:lnTo>
                    <a:lnTo>
                      <a:pt x="3506887" y="4687685"/>
                    </a:lnTo>
                    <a:lnTo>
                      <a:pt x="3469529" y="4683148"/>
                    </a:lnTo>
                    <a:lnTo>
                      <a:pt x="3460189" y="4660462"/>
                    </a:lnTo>
                    <a:lnTo>
                      <a:pt x="3446171" y="4637761"/>
                    </a:lnTo>
                    <a:lnTo>
                      <a:pt x="3432169" y="4610539"/>
                    </a:lnTo>
                    <a:lnTo>
                      <a:pt x="3404150" y="4560616"/>
                    </a:lnTo>
                    <a:lnTo>
                      <a:pt x="3404151" y="4533394"/>
                    </a:lnTo>
                    <a:lnTo>
                      <a:pt x="3390132" y="4519783"/>
                    </a:lnTo>
                    <a:lnTo>
                      <a:pt x="3380792" y="4510709"/>
                    </a:lnTo>
                    <a:lnTo>
                      <a:pt x="3390132" y="4501635"/>
                    </a:lnTo>
                    <a:lnTo>
                      <a:pt x="3394811" y="4460786"/>
                    </a:lnTo>
                    <a:lnTo>
                      <a:pt x="3371454" y="4451712"/>
                    </a:lnTo>
                    <a:lnTo>
                      <a:pt x="3324772" y="4397252"/>
                    </a:lnTo>
                    <a:lnTo>
                      <a:pt x="3315432" y="4360956"/>
                    </a:lnTo>
                    <a:lnTo>
                      <a:pt x="3278073" y="4329181"/>
                    </a:lnTo>
                    <a:lnTo>
                      <a:pt x="3264055" y="4292885"/>
                    </a:lnTo>
                    <a:lnTo>
                      <a:pt x="3264054" y="4279275"/>
                    </a:lnTo>
                    <a:lnTo>
                      <a:pt x="3245374" y="4242962"/>
                    </a:lnTo>
                    <a:lnTo>
                      <a:pt x="3231375" y="4224813"/>
                    </a:lnTo>
                    <a:lnTo>
                      <a:pt x="3212695" y="4170353"/>
                    </a:lnTo>
                    <a:lnTo>
                      <a:pt x="3184675" y="4134057"/>
                    </a:lnTo>
                    <a:lnTo>
                      <a:pt x="3170676" y="4106835"/>
                    </a:lnTo>
                    <a:lnTo>
                      <a:pt x="3151996" y="4097761"/>
                    </a:lnTo>
                    <a:lnTo>
                      <a:pt x="3128637" y="4075061"/>
                    </a:lnTo>
                    <a:lnTo>
                      <a:pt x="3119298" y="4075061"/>
                    </a:lnTo>
                    <a:lnTo>
                      <a:pt x="3105298" y="4047839"/>
                    </a:lnTo>
                    <a:lnTo>
                      <a:pt x="3091279" y="4038765"/>
                    </a:lnTo>
                    <a:lnTo>
                      <a:pt x="3053919" y="4034228"/>
                    </a:lnTo>
                    <a:lnTo>
                      <a:pt x="3039919" y="4034228"/>
                    </a:lnTo>
                    <a:lnTo>
                      <a:pt x="3011899" y="4029690"/>
                    </a:lnTo>
                    <a:lnTo>
                      <a:pt x="2988559" y="4020617"/>
                    </a:lnTo>
                    <a:lnTo>
                      <a:pt x="2965201" y="4020617"/>
                    </a:lnTo>
                    <a:lnTo>
                      <a:pt x="2946522" y="4025154"/>
                    </a:lnTo>
                    <a:lnTo>
                      <a:pt x="2913841" y="4029691"/>
                    </a:lnTo>
                    <a:lnTo>
                      <a:pt x="2890482" y="4056912"/>
                    </a:lnTo>
                    <a:lnTo>
                      <a:pt x="2881143" y="4079597"/>
                    </a:lnTo>
                    <a:lnTo>
                      <a:pt x="2871804" y="4097761"/>
                    </a:lnTo>
                    <a:lnTo>
                      <a:pt x="2871804" y="4120446"/>
                    </a:lnTo>
                    <a:lnTo>
                      <a:pt x="2857803" y="4124984"/>
                    </a:lnTo>
                    <a:lnTo>
                      <a:pt x="2848463" y="4134057"/>
                    </a:lnTo>
                    <a:lnTo>
                      <a:pt x="2834444" y="4147668"/>
                    </a:lnTo>
                    <a:lnTo>
                      <a:pt x="2825123" y="4165816"/>
                    </a:lnTo>
                    <a:lnTo>
                      <a:pt x="2806443" y="4165816"/>
                    </a:lnTo>
                    <a:lnTo>
                      <a:pt x="2783086" y="4156742"/>
                    </a:lnTo>
                    <a:lnTo>
                      <a:pt x="2769085" y="4152205"/>
                    </a:lnTo>
                    <a:lnTo>
                      <a:pt x="2736387" y="4129521"/>
                    </a:lnTo>
                    <a:lnTo>
                      <a:pt x="2708368" y="4115909"/>
                    </a:lnTo>
                    <a:lnTo>
                      <a:pt x="2689688" y="4102299"/>
                    </a:lnTo>
                    <a:lnTo>
                      <a:pt x="2675687" y="4097761"/>
                    </a:lnTo>
                    <a:lnTo>
                      <a:pt x="2661669" y="4084135"/>
                    </a:lnTo>
                    <a:lnTo>
                      <a:pt x="2643008" y="4070523"/>
                    </a:lnTo>
                    <a:lnTo>
                      <a:pt x="2628988" y="4056913"/>
                    </a:lnTo>
                    <a:lnTo>
                      <a:pt x="2619648" y="4047839"/>
                    </a:lnTo>
                    <a:lnTo>
                      <a:pt x="2610309" y="4038765"/>
                    </a:lnTo>
                    <a:lnTo>
                      <a:pt x="2605648" y="4034228"/>
                    </a:lnTo>
                    <a:lnTo>
                      <a:pt x="2600970" y="4020617"/>
                    </a:lnTo>
                    <a:lnTo>
                      <a:pt x="2577629" y="3997915"/>
                    </a:lnTo>
                    <a:lnTo>
                      <a:pt x="2572950" y="3970693"/>
                    </a:lnTo>
                    <a:lnTo>
                      <a:pt x="2572951" y="3948008"/>
                    </a:lnTo>
                    <a:lnTo>
                      <a:pt x="2577629" y="3929845"/>
                    </a:lnTo>
                    <a:lnTo>
                      <a:pt x="2572950" y="3911695"/>
                    </a:lnTo>
                    <a:lnTo>
                      <a:pt x="2554271" y="3884475"/>
                    </a:lnTo>
                    <a:lnTo>
                      <a:pt x="2554270" y="3852699"/>
                    </a:lnTo>
                    <a:lnTo>
                      <a:pt x="2544932" y="3834551"/>
                    </a:lnTo>
                    <a:lnTo>
                      <a:pt x="2521591" y="3816403"/>
                    </a:lnTo>
                    <a:lnTo>
                      <a:pt x="2502911" y="3802793"/>
                    </a:lnTo>
                    <a:lnTo>
                      <a:pt x="2488892" y="3789181"/>
                    </a:lnTo>
                    <a:lnTo>
                      <a:pt x="2474892" y="3789181"/>
                    </a:lnTo>
                    <a:lnTo>
                      <a:pt x="2437533" y="3739257"/>
                    </a:lnTo>
                    <a:lnTo>
                      <a:pt x="2418852" y="3725647"/>
                    </a:lnTo>
                    <a:lnTo>
                      <a:pt x="2400175" y="3702945"/>
                    </a:lnTo>
                    <a:lnTo>
                      <a:pt x="2395513" y="3689335"/>
                    </a:lnTo>
                    <a:lnTo>
                      <a:pt x="2381494" y="3680261"/>
                    </a:lnTo>
                    <a:lnTo>
                      <a:pt x="2367493" y="3671187"/>
                    </a:lnTo>
                    <a:lnTo>
                      <a:pt x="2358155" y="3666650"/>
                    </a:lnTo>
                    <a:lnTo>
                      <a:pt x="2348815" y="3648502"/>
                    </a:lnTo>
                    <a:lnTo>
                      <a:pt x="2344136" y="3634892"/>
                    </a:lnTo>
                    <a:lnTo>
                      <a:pt x="2330135" y="3616727"/>
                    </a:lnTo>
                    <a:lnTo>
                      <a:pt x="2306777" y="3603115"/>
                    </a:lnTo>
                    <a:lnTo>
                      <a:pt x="2297454" y="3589505"/>
                    </a:lnTo>
                    <a:lnTo>
                      <a:pt x="2320795" y="3589505"/>
                    </a:lnTo>
                    <a:lnTo>
                      <a:pt x="2320795" y="3589504"/>
                    </a:lnTo>
                    <a:lnTo>
                      <a:pt x="2049969" y="3562277"/>
                    </a:lnTo>
                    <a:lnTo>
                      <a:pt x="2035960" y="3634892"/>
                    </a:lnTo>
                    <a:lnTo>
                      <a:pt x="1900573" y="3616738"/>
                    </a:lnTo>
                    <a:lnTo>
                      <a:pt x="1897405" y="3616738"/>
                    </a:lnTo>
                    <a:cubicBezTo>
                      <a:pt x="1897405" y="3616738"/>
                      <a:pt x="1897405" y="3616738"/>
                      <a:pt x="1755267" y="3597479"/>
                    </a:cubicBezTo>
                    <a:cubicBezTo>
                      <a:pt x="1755267" y="3597479"/>
                      <a:pt x="1755267" y="3597479"/>
                      <a:pt x="1585482" y="3566668"/>
                    </a:cubicBezTo>
                    <a:cubicBezTo>
                      <a:pt x="1585482" y="3566668"/>
                      <a:pt x="1585482" y="3566668"/>
                      <a:pt x="1036655" y="3239305"/>
                    </a:cubicBezTo>
                    <a:cubicBezTo>
                      <a:pt x="1036655" y="3239305"/>
                      <a:pt x="1036655" y="3239305"/>
                      <a:pt x="1048493" y="3216202"/>
                    </a:cubicBezTo>
                    <a:cubicBezTo>
                      <a:pt x="1048493" y="3216202"/>
                      <a:pt x="1048493" y="3216202"/>
                      <a:pt x="1056393" y="3200796"/>
                    </a:cubicBezTo>
                    <a:cubicBezTo>
                      <a:pt x="1056393" y="3200796"/>
                      <a:pt x="1056393" y="3200796"/>
                      <a:pt x="1069720" y="3194297"/>
                    </a:cubicBezTo>
                    <a:lnTo>
                      <a:pt x="1084465" y="3187106"/>
                    </a:lnTo>
                    <a:lnTo>
                      <a:pt x="1055329" y="3199244"/>
                    </a:lnTo>
                    <a:lnTo>
                      <a:pt x="1050659" y="3203786"/>
                    </a:lnTo>
                    <a:lnTo>
                      <a:pt x="686432" y="3158401"/>
                    </a:lnTo>
                    <a:lnTo>
                      <a:pt x="667750" y="3153857"/>
                    </a:lnTo>
                    <a:lnTo>
                      <a:pt x="653739" y="3122103"/>
                    </a:lnTo>
                    <a:lnTo>
                      <a:pt x="653739" y="3099401"/>
                    </a:lnTo>
                    <a:lnTo>
                      <a:pt x="667750" y="3063103"/>
                    </a:lnTo>
                    <a:lnTo>
                      <a:pt x="653739" y="3022261"/>
                    </a:lnTo>
                    <a:lnTo>
                      <a:pt x="635057" y="2999577"/>
                    </a:lnTo>
                    <a:lnTo>
                      <a:pt x="597704" y="2945120"/>
                    </a:lnTo>
                    <a:lnTo>
                      <a:pt x="565022" y="2908805"/>
                    </a:lnTo>
                    <a:lnTo>
                      <a:pt x="532329" y="2899735"/>
                    </a:lnTo>
                    <a:lnTo>
                      <a:pt x="522989" y="2881577"/>
                    </a:lnTo>
                    <a:lnTo>
                      <a:pt x="518318" y="2840736"/>
                    </a:lnTo>
                    <a:lnTo>
                      <a:pt x="462285" y="2827122"/>
                    </a:lnTo>
                    <a:lnTo>
                      <a:pt x="424932" y="2795367"/>
                    </a:lnTo>
                    <a:lnTo>
                      <a:pt x="396910" y="2749981"/>
                    </a:lnTo>
                    <a:lnTo>
                      <a:pt x="382899" y="2736367"/>
                    </a:lnTo>
                    <a:lnTo>
                      <a:pt x="340876" y="2722753"/>
                    </a:lnTo>
                    <a:lnTo>
                      <a:pt x="312863" y="2704613"/>
                    </a:lnTo>
                    <a:lnTo>
                      <a:pt x="275500" y="2690998"/>
                    </a:lnTo>
                    <a:lnTo>
                      <a:pt x="233478" y="2668296"/>
                    </a:lnTo>
                    <a:lnTo>
                      <a:pt x="238148" y="2645612"/>
                    </a:lnTo>
                    <a:lnTo>
                      <a:pt x="242819" y="2618384"/>
                    </a:lnTo>
                    <a:lnTo>
                      <a:pt x="247489" y="2577541"/>
                    </a:lnTo>
                    <a:lnTo>
                      <a:pt x="247489" y="2559384"/>
                    </a:lnTo>
                    <a:lnTo>
                      <a:pt x="242819" y="2545772"/>
                    </a:lnTo>
                    <a:lnTo>
                      <a:pt x="233478" y="2536700"/>
                    </a:lnTo>
                    <a:lnTo>
                      <a:pt x="233478" y="2527629"/>
                    </a:lnTo>
                    <a:lnTo>
                      <a:pt x="233478" y="2514015"/>
                    </a:lnTo>
                    <a:lnTo>
                      <a:pt x="233478" y="2491314"/>
                    </a:lnTo>
                    <a:lnTo>
                      <a:pt x="224137" y="2486787"/>
                    </a:lnTo>
                    <a:lnTo>
                      <a:pt x="210126" y="2455017"/>
                    </a:lnTo>
                    <a:lnTo>
                      <a:pt x="196115" y="2432331"/>
                    </a:lnTo>
                    <a:lnTo>
                      <a:pt x="186784" y="2400560"/>
                    </a:lnTo>
                    <a:lnTo>
                      <a:pt x="163433" y="2368804"/>
                    </a:lnTo>
                    <a:lnTo>
                      <a:pt x="158762" y="2341576"/>
                    </a:lnTo>
                    <a:lnTo>
                      <a:pt x="135411" y="2305263"/>
                    </a:lnTo>
                    <a:lnTo>
                      <a:pt x="130740" y="2291648"/>
                    </a:lnTo>
                    <a:lnTo>
                      <a:pt x="130739" y="2246280"/>
                    </a:lnTo>
                    <a:lnTo>
                      <a:pt x="144751" y="2246279"/>
                    </a:lnTo>
                    <a:lnTo>
                      <a:pt x="158762" y="2241736"/>
                    </a:lnTo>
                    <a:lnTo>
                      <a:pt x="163433" y="2223578"/>
                    </a:lnTo>
                    <a:lnTo>
                      <a:pt x="163433" y="2205438"/>
                    </a:lnTo>
                    <a:lnTo>
                      <a:pt x="158762" y="2182736"/>
                    </a:lnTo>
                    <a:lnTo>
                      <a:pt x="140080" y="2169123"/>
                    </a:lnTo>
                    <a:lnTo>
                      <a:pt x="121408" y="2155508"/>
                    </a:lnTo>
                    <a:lnTo>
                      <a:pt x="107398" y="2132823"/>
                    </a:lnTo>
                    <a:lnTo>
                      <a:pt x="107398" y="2110138"/>
                    </a:lnTo>
                    <a:lnTo>
                      <a:pt x="107398" y="2069297"/>
                    </a:lnTo>
                    <a:lnTo>
                      <a:pt x="107398" y="2042069"/>
                    </a:lnTo>
                    <a:lnTo>
                      <a:pt x="112069" y="2032983"/>
                    </a:lnTo>
                    <a:lnTo>
                      <a:pt x="116739" y="2014842"/>
                    </a:lnTo>
                    <a:lnTo>
                      <a:pt x="130740" y="2019369"/>
                    </a:lnTo>
                    <a:lnTo>
                      <a:pt x="135411" y="2023913"/>
                    </a:lnTo>
                    <a:lnTo>
                      <a:pt x="135411" y="2028454"/>
                    </a:lnTo>
                    <a:lnTo>
                      <a:pt x="135411" y="2046597"/>
                    </a:lnTo>
                    <a:lnTo>
                      <a:pt x="140080" y="2055684"/>
                    </a:lnTo>
                    <a:lnTo>
                      <a:pt x="154092" y="2064754"/>
                    </a:lnTo>
                    <a:lnTo>
                      <a:pt x="158762" y="2064753"/>
                    </a:lnTo>
                    <a:lnTo>
                      <a:pt x="163433" y="2032982"/>
                    </a:lnTo>
                    <a:lnTo>
                      <a:pt x="154092" y="2019369"/>
                    </a:lnTo>
                    <a:lnTo>
                      <a:pt x="154092" y="1987613"/>
                    </a:lnTo>
                    <a:lnTo>
                      <a:pt x="154092" y="1978543"/>
                    </a:lnTo>
                    <a:lnTo>
                      <a:pt x="163432" y="1974000"/>
                    </a:lnTo>
                    <a:lnTo>
                      <a:pt x="177442" y="1978544"/>
                    </a:lnTo>
                    <a:lnTo>
                      <a:pt x="186784" y="1983070"/>
                    </a:lnTo>
                    <a:lnTo>
                      <a:pt x="205455" y="1987614"/>
                    </a:lnTo>
                    <a:lnTo>
                      <a:pt x="210126" y="1987613"/>
                    </a:lnTo>
                    <a:lnTo>
                      <a:pt x="228807" y="1996685"/>
                    </a:lnTo>
                    <a:lnTo>
                      <a:pt x="238148" y="2001226"/>
                    </a:lnTo>
                    <a:lnTo>
                      <a:pt x="247489" y="1992156"/>
                    </a:lnTo>
                    <a:lnTo>
                      <a:pt x="238148" y="1987614"/>
                    </a:lnTo>
                    <a:lnTo>
                      <a:pt x="224135" y="1983070"/>
                    </a:lnTo>
                    <a:lnTo>
                      <a:pt x="205456" y="1964929"/>
                    </a:lnTo>
                    <a:lnTo>
                      <a:pt x="172773" y="1964929"/>
                    </a:lnTo>
                    <a:lnTo>
                      <a:pt x="158762" y="1951315"/>
                    </a:lnTo>
                    <a:lnTo>
                      <a:pt x="135411" y="1955842"/>
                    </a:lnTo>
                    <a:lnTo>
                      <a:pt x="135411" y="1978544"/>
                    </a:lnTo>
                    <a:lnTo>
                      <a:pt x="126079" y="1996685"/>
                    </a:lnTo>
                    <a:lnTo>
                      <a:pt x="112069" y="1992156"/>
                    </a:lnTo>
                    <a:lnTo>
                      <a:pt x="107398" y="1983069"/>
                    </a:lnTo>
                    <a:lnTo>
                      <a:pt x="93387" y="1964929"/>
                    </a:lnTo>
                    <a:lnTo>
                      <a:pt x="84046" y="1951316"/>
                    </a:lnTo>
                    <a:lnTo>
                      <a:pt x="65365" y="1951316"/>
                    </a:lnTo>
                    <a:lnTo>
                      <a:pt x="65365" y="1937700"/>
                    </a:lnTo>
                    <a:lnTo>
                      <a:pt x="74706" y="1928614"/>
                    </a:lnTo>
                    <a:lnTo>
                      <a:pt x="79375" y="1914998"/>
                    </a:lnTo>
                    <a:lnTo>
                      <a:pt x="79375" y="1892315"/>
                    </a:lnTo>
                    <a:lnTo>
                      <a:pt x="70035" y="1878701"/>
                    </a:lnTo>
                    <a:lnTo>
                      <a:pt x="51364" y="1842404"/>
                    </a:lnTo>
                    <a:lnTo>
                      <a:pt x="32682" y="1787947"/>
                    </a:lnTo>
                    <a:lnTo>
                      <a:pt x="14001" y="1756175"/>
                    </a:lnTo>
                    <a:lnTo>
                      <a:pt x="9331" y="1738019"/>
                    </a:lnTo>
                    <a:lnTo>
                      <a:pt x="18672" y="1728947"/>
                    </a:lnTo>
                    <a:lnTo>
                      <a:pt x="23342" y="1715334"/>
                    </a:lnTo>
                    <a:lnTo>
                      <a:pt x="23342" y="1683563"/>
                    </a:lnTo>
                    <a:lnTo>
                      <a:pt x="28013" y="1656334"/>
                    </a:lnTo>
                    <a:lnTo>
                      <a:pt x="42023" y="1629106"/>
                    </a:lnTo>
                    <a:lnTo>
                      <a:pt x="42023" y="1592807"/>
                    </a:lnTo>
                    <a:lnTo>
                      <a:pt x="37352" y="1570122"/>
                    </a:lnTo>
                    <a:lnTo>
                      <a:pt x="32682" y="1551966"/>
                    </a:lnTo>
                    <a:lnTo>
                      <a:pt x="14001" y="1524738"/>
                    </a:lnTo>
                    <a:lnTo>
                      <a:pt x="4660" y="1506597"/>
                    </a:lnTo>
                    <a:lnTo>
                      <a:pt x="0" y="1483895"/>
                    </a:lnTo>
                    <a:lnTo>
                      <a:pt x="0" y="1465754"/>
                    </a:lnTo>
                    <a:lnTo>
                      <a:pt x="4660" y="1443054"/>
                    </a:lnTo>
                    <a:lnTo>
                      <a:pt x="9331" y="1433984"/>
                    </a:lnTo>
                    <a:lnTo>
                      <a:pt x="32682" y="1411299"/>
                    </a:lnTo>
                    <a:lnTo>
                      <a:pt x="60705" y="1388598"/>
                    </a:lnTo>
                    <a:lnTo>
                      <a:pt x="79375" y="1365912"/>
                    </a:lnTo>
                    <a:lnTo>
                      <a:pt x="79375" y="1338685"/>
                    </a:lnTo>
                    <a:lnTo>
                      <a:pt x="79374" y="1334142"/>
                    </a:lnTo>
                    <a:lnTo>
                      <a:pt x="88716" y="1320526"/>
                    </a:lnTo>
                    <a:lnTo>
                      <a:pt x="102728" y="1297844"/>
                    </a:lnTo>
                    <a:lnTo>
                      <a:pt x="107398" y="1279686"/>
                    </a:lnTo>
                    <a:lnTo>
                      <a:pt x="107398" y="1238844"/>
                    </a:lnTo>
                    <a:lnTo>
                      <a:pt x="107398" y="1225229"/>
                    </a:lnTo>
                    <a:lnTo>
                      <a:pt x="107398" y="1207089"/>
                    </a:lnTo>
                    <a:lnTo>
                      <a:pt x="116739" y="1202544"/>
                    </a:lnTo>
                    <a:lnTo>
                      <a:pt x="120807" y="1186738"/>
                    </a:lnTo>
                    <a:lnTo>
                      <a:pt x="119265" y="1186310"/>
                    </a:lnTo>
                    <a:cubicBezTo>
                      <a:pt x="119265" y="1186310"/>
                      <a:pt x="119265" y="1186310"/>
                      <a:pt x="115315" y="1174787"/>
                    </a:cubicBezTo>
                    <a:cubicBezTo>
                      <a:pt x="115315" y="1174787"/>
                      <a:pt x="115315" y="1174787"/>
                      <a:pt x="107403" y="1163262"/>
                    </a:cubicBezTo>
                    <a:cubicBezTo>
                      <a:pt x="107403" y="1163262"/>
                      <a:pt x="107403" y="1163262"/>
                      <a:pt x="107403" y="1144048"/>
                    </a:cubicBezTo>
                    <a:cubicBezTo>
                      <a:pt x="107403" y="1144048"/>
                      <a:pt x="107403" y="1144048"/>
                      <a:pt x="111353" y="1113310"/>
                    </a:cubicBezTo>
                    <a:cubicBezTo>
                      <a:pt x="111353" y="1113310"/>
                      <a:pt x="111353" y="1113310"/>
                      <a:pt x="111354" y="1097933"/>
                    </a:cubicBezTo>
                    <a:cubicBezTo>
                      <a:pt x="111354" y="1097933"/>
                      <a:pt x="111354" y="1097933"/>
                      <a:pt x="119264" y="1094097"/>
                    </a:cubicBezTo>
                    <a:cubicBezTo>
                      <a:pt x="119264" y="1094097"/>
                      <a:pt x="119264" y="1094097"/>
                      <a:pt x="123227" y="1078728"/>
                    </a:cubicBezTo>
                    <a:cubicBezTo>
                      <a:pt x="123227" y="1078728"/>
                      <a:pt x="123227" y="1078728"/>
                      <a:pt x="127188" y="1074883"/>
                    </a:cubicBezTo>
                    <a:cubicBezTo>
                      <a:pt x="127188" y="1074883"/>
                      <a:pt x="127188" y="1074883"/>
                      <a:pt x="127188" y="1067194"/>
                    </a:cubicBezTo>
                    <a:cubicBezTo>
                      <a:pt x="127188" y="1067194"/>
                      <a:pt x="127188" y="1067194"/>
                      <a:pt x="127188" y="1059513"/>
                    </a:cubicBezTo>
                    <a:cubicBezTo>
                      <a:pt x="127188" y="1059513"/>
                      <a:pt x="127188" y="1059513"/>
                      <a:pt x="119265" y="1028776"/>
                    </a:cubicBezTo>
                    <a:cubicBezTo>
                      <a:pt x="119265" y="1028776"/>
                      <a:pt x="119265" y="1028776"/>
                      <a:pt x="127188" y="1013397"/>
                    </a:cubicBezTo>
                    <a:cubicBezTo>
                      <a:pt x="127188" y="1013397"/>
                      <a:pt x="127188" y="1013397"/>
                      <a:pt x="150923" y="986502"/>
                    </a:cubicBezTo>
                    <a:cubicBezTo>
                      <a:pt x="150923" y="986502"/>
                      <a:pt x="150923" y="986502"/>
                      <a:pt x="162796" y="967290"/>
                    </a:cubicBezTo>
                    <a:cubicBezTo>
                      <a:pt x="162796" y="967290"/>
                      <a:pt x="162796" y="967290"/>
                      <a:pt x="166758" y="955765"/>
                    </a:cubicBezTo>
                    <a:cubicBezTo>
                      <a:pt x="166758" y="955765"/>
                      <a:pt x="166758" y="955765"/>
                      <a:pt x="178620" y="944241"/>
                    </a:cubicBezTo>
                    <a:cubicBezTo>
                      <a:pt x="178620" y="944241"/>
                      <a:pt x="178620" y="944241"/>
                      <a:pt x="194453" y="921182"/>
                    </a:cubicBezTo>
                    <a:cubicBezTo>
                      <a:pt x="194453" y="921182"/>
                      <a:pt x="194453" y="921182"/>
                      <a:pt x="202366" y="905812"/>
                    </a:cubicBezTo>
                    <a:cubicBezTo>
                      <a:pt x="202366" y="905812"/>
                      <a:pt x="202366" y="905812"/>
                      <a:pt x="226111" y="871229"/>
                    </a:cubicBezTo>
                    <a:cubicBezTo>
                      <a:pt x="226111" y="871229"/>
                      <a:pt x="226111" y="871229"/>
                      <a:pt x="245896" y="821278"/>
                    </a:cubicBezTo>
                    <a:cubicBezTo>
                      <a:pt x="245896" y="821278"/>
                      <a:pt x="245896" y="821278"/>
                      <a:pt x="265681" y="771327"/>
                    </a:cubicBezTo>
                    <a:cubicBezTo>
                      <a:pt x="265681" y="771327"/>
                      <a:pt x="265681" y="771327"/>
                      <a:pt x="293378" y="702160"/>
                    </a:cubicBezTo>
                    <a:cubicBezTo>
                      <a:pt x="293378" y="702160"/>
                      <a:pt x="293378" y="702160"/>
                      <a:pt x="317123" y="656053"/>
                    </a:cubicBezTo>
                    <a:cubicBezTo>
                      <a:pt x="317123" y="656053"/>
                      <a:pt x="317123" y="656053"/>
                      <a:pt x="325035" y="636839"/>
                    </a:cubicBezTo>
                    <a:cubicBezTo>
                      <a:pt x="325035" y="636839"/>
                      <a:pt x="325035" y="636839"/>
                      <a:pt x="336908" y="609944"/>
                    </a:cubicBezTo>
                    <a:cubicBezTo>
                      <a:pt x="336908" y="609944"/>
                      <a:pt x="336908" y="609944"/>
                      <a:pt x="344820" y="590731"/>
                    </a:cubicBezTo>
                    <a:cubicBezTo>
                      <a:pt x="344820" y="590731"/>
                      <a:pt x="344820" y="590731"/>
                      <a:pt x="356693" y="571519"/>
                    </a:cubicBezTo>
                    <a:cubicBezTo>
                      <a:pt x="356693" y="571519"/>
                      <a:pt x="356693" y="571519"/>
                      <a:pt x="360653" y="552305"/>
                    </a:cubicBezTo>
                    <a:cubicBezTo>
                      <a:pt x="360653" y="552305"/>
                      <a:pt x="360653" y="552305"/>
                      <a:pt x="356693" y="529245"/>
                    </a:cubicBezTo>
                    <a:cubicBezTo>
                      <a:pt x="356693" y="529245"/>
                      <a:pt x="356693" y="529245"/>
                      <a:pt x="376477" y="494672"/>
                    </a:cubicBezTo>
                    <a:cubicBezTo>
                      <a:pt x="376477" y="494672"/>
                      <a:pt x="376477" y="494672"/>
                      <a:pt x="384389" y="471615"/>
                    </a:cubicBezTo>
                    <a:cubicBezTo>
                      <a:pt x="384389" y="471615"/>
                      <a:pt x="384389" y="471615"/>
                      <a:pt x="384389" y="444720"/>
                    </a:cubicBezTo>
                    <a:cubicBezTo>
                      <a:pt x="384389" y="444720"/>
                      <a:pt x="384389" y="444720"/>
                      <a:pt x="400223" y="456243"/>
                    </a:cubicBezTo>
                    <a:lnTo>
                      <a:pt x="401874" y="456513"/>
                    </a:lnTo>
                    <a:lnTo>
                      <a:pt x="389549" y="447498"/>
                    </a:lnTo>
                    <a:cubicBezTo>
                      <a:pt x="387579" y="446056"/>
                      <a:pt x="387579" y="446056"/>
                      <a:pt x="387579" y="446056"/>
                    </a:cubicBezTo>
                    <a:cubicBezTo>
                      <a:pt x="391514" y="419138"/>
                      <a:pt x="391514" y="419138"/>
                      <a:pt x="391514" y="419138"/>
                    </a:cubicBezTo>
                    <a:cubicBezTo>
                      <a:pt x="399401" y="396064"/>
                      <a:pt x="399401" y="396064"/>
                      <a:pt x="399401" y="396064"/>
                    </a:cubicBezTo>
                    <a:cubicBezTo>
                      <a:pt x="403344" y="392222"/>
                      <a:pt x="403344" y="392222"/>
                      <a:pt x="403344" y="392222"/>
                    </a:cubicBezTo>
                    <a:cubicBezTo>
                      <a:pt x="407287" y="403753"/>
                      <a:pt x="407287" y="403753"/>
                      <a:pt x="407287" y="403753"/>
                    </a:cubicBezTo>
                    <a:cubicBezTo>
                      <a:pt x="411231" y="407602"/>
                      <a:pt x="411231" y="407602"/>
                      <a:pt x="411231" y="407602"/>
                    </a:cubicBezTo>
                    <a:cubicBezTo>
                      <a:pt x="415174" y="403752"/>
                      <a:pt x="415174" y="403752"/>
                      <a:pt x="415174" y="403752"/>
                    </a:cubicBezTo>
                    <a:cubicBezTo>
                      <a:pt x="415174" y="388375"/>
                      <a:pt x="415174" y="388375"/>
                      <a:pt x="415174" y="388375"/>
                    </a:cubicBezTo>
                    <a:cubicBezTo>
                      <a:pt x="430948" y="380683"/>
                      <a:pt x="430948" y="380683"/>
                      <a:pt x="430948" y="380683"/>
                    </a:cubicBezTo>
                    <a:cubicBezTo>
                      <a:pt x="430948" y="376837"/>
                      <a:pt x="430948" y="376837"/>
                      <a:pt x="430948" y="376837"/>
                    </a:cubicBezTo>
                    <a:cubicBezTo>
                      <a:pt x="423062" y="369147"/>
                      <a:pt x="423062" y="369147"/>
                      <a:pt x="423062" y="369147"/>
                    </a:cubicBezTo>
                    <a:cubicBezTo>
                      <a:pt x="419118" y="365306"/>
                      <a:pt x="419118" y="365306"/>
                      <a:pt x="419118" y="365306"/>
                    </a:cubicBezTo>
                    <a:cubicBezTo>
                      <a:pt x="415174" y="338381"/>
                      <a:pt x="415174" y="338381"/>
                      <a:pt x="415174" y="338381"/>
                    </a:cubicBezTo>
                    <a:cubicBezTo>
                      <a:pt x="442771" y="334539"/>
                      <a:pt x="442771" y="334539"/>
                      <a:pt x="442771" y="334539"/>
                    </a:cubicBezTo>
                    <a:cubicBezTo>
                      <a:pt x="450656" y="326851"/>
                      <a:pt x="450656" y="326851"/>
                      <a:pt x="450656" y="326851"/>
                    </a:cubicBezTo>
                    <a:cubicBezTo>
                      <a:pt x="427005" y="307623"/>
                      <a:pt x="427005" y="307623"/>
                      <a:pt x="427005" y="307623"/>
                    </a:cubicBezTo>
                    <a:cubicBezTo>
                      <a:pt x="419118" y="299933"/>
                      <a:pt x="419118" y="299933"/>
                      <a:pt x="419118" y="299933"/>
                    </a:cubicBezTo>
                    <a:cubicBezTo>
                      <a:pt x="411231" y="246099"/>
                      <a:pt x="411231" y="246099"/>
                      <a:pt x="411231" y="246099"/>
                    </a:cubicBezTo>
                    <a:cubicBezTo>
                      <a:pt x="411231" y="230715"/>
                      <a:pt x="411231" y="230715"/>
                      <a:pt x="411231" y="230715"/>
                    </a:cubicBezTo>
                    <a:cubicBezTo>
                      <a:pt x="419118" y="226873"/>
                      <a:pt x="419118" y="226873"/>
                      <a:pt x="419118" y="226873"/>
                    </a:cubicBezTo>
                    <a:cubicBezTo>
                      <a:pt x="419118" y="157654"/>
                      <a:pt x="419118" y="157654"/>
                      <a:pt x="419118" y="157654"/>
                    </a:cubicBezTo>
                    <a:cubicBezTo>
                      <a:pt x="399401" y="142273"/>
                      <a:pt x="399401" y="142273"/>
                      <a:pt x="399401" y="142273"/>
                    </a:cubicBezTo>
                    <a:cubicBezTo>
                      <a:pt x="399401" y="88441"/>
                      <a:pt x="399401" y="88441"/>
                      <a:pt x="399401" y="88441"/>
                    </a:cubicBezTo>
                    <a:cubicBezTo>
                      <a:pt x="419118" y="65365"/>
                      <a:pt x="419118" y="65365"/>
                      <a:pt x="419118" y="65365"/>
                    </a:cubicBezTo>
                    <a:cubicBezTo>
                      <a:pt x="427005" y="38449"/>
                      <a:pt x="427005" y="38449"/>
                      <a:pt x="427005" y="38449"/>
                    </a:cubicBezTo>
                    <a:cubicBezTo>
                      <a:pt x="470374" y="80750"/>
                      <a:pt x="470374" y="80750"/>
                      <a:pt x="470374" y="80750"/>
                    </a:cubicBezTo>
                    <a:cubicBezTo>
                      <a:pt x="517688" y="115357"/>
                      <a:pt x="517688" y="115357"/>
                      <a:pt x="517688" y="115357"/>
                    </a:cubicBezTo>
                    <a:cubicBezTo>
                      <a:pt x="553170" y="130735"/>
                      <a:pt x="553170" y="130735"/>
                      <a:pt x="553170" y="130735"/>
                    </a:cubicBezTo>
                    <a:cubicBezTo>
                      <a:pt x="580774" y="138426"/>
                      <a:pt x="580774" y="138426"/>
                      <a:pt x="580774" y="138426"/>
                    </a:cubicBezTo>
                    <a:cubicBezTo>
                      <a:pt x="592605" y="138426"/>
                      <a:pt x="592605" y="138426"/>
                      <a:pt x="592605" y="138426"/>
                    </a:cubicBezTo>
                    <a:cubicBezTo>
                      <a:pt x="604426" y="138426"/>
                      <a:pt x="604426" y="138426"/>
                      <a:pt x="604426" y="138426"/>
                    </a:cubicBezTo>
                    <a:cubicBezTo>
                      <a:pt x="612314" y="165343"/>
                      <a:pt x="612314" y="165343"/>
                      <a:pt x="612314" y="165343"/>
                    </a:cubicBezTo>
                    <a:cubicBezTo>
                      <a:pt x="643862" y="161502"/>
                      <a:pt x="643862" y="161502"/>
                      <a:pt x="643862" y="161502"/>
                    </a:cubicBezTo>
                    <a:cubicBezTo>
                      <a:pt x="647804" y="199955"/>
                      <a:pt x="647804" y="199955"/>
                      <a:pt x="647804" y="199955"/>
                    </a:cubicBezTo>
                    <a:cubicBezTo>
                      <a:pt x="635975" y="215335"/>
                      <a:pt x="635975" y="215335"/>
                      <a:pt x="635975" y="215335"/>
                    </a:cubicBezTo>
                    <a:cubicBezTo>
                      <a:pt x="600491" y="234563"/>
                      <a:pt x="600491" y="234563"/>
                      <a:pt x="600491" y="234563"/>
                    </a:cubicBezTo>
                    <a:cubicBezTo>
                      <a:pt x="576831" y="265321"/>
                      <a:pt x="576831" y="265321"/>
                      <a:pt x="576831" y="265321"/>
                    </a:cubicBezTo>
                    <a:cubicBezTo>
                      <a:pt x="568944" y="280707"/>
                      <a:pt x="568944" y="280707"/>
                      <a:pt x="568944" y="280707"/>
                    </a:cubicBezTo>
                    <a:cubicBezTo>
                      <a:pt x="576831" y="284548"/>
                      <a:pt x="576831" y="284548"/>
                      <a:pt x="576831" y="284548"/>
                    </a:cubicBezTo>
                    <a:cubicBezTo>
                      <a:pt x="592605" y="269170"/>
                      <a:pt x="592605" y="269170"/>
                      <a:pt x="592605" y="269170"/>
                    </a:cubicBezTo>
                    <a:cubicBezTo>
                      <a:pt x="604426" y="253789"/>
                      <a:pt x="604426" y="253789"/>
                      <a:pt x="604426" y="253789"/>
                    </a:cubicBezTo>
                    <a:cubicBezTo>
                      <a:pt x="639918" y="230715"/>
                      <a:pt x="639918" y="230715"/>
                      <a:pt x="639918" y="230715"/>
                    </a:cubicBezTo>
                    <a:cubicBezTo>
                      <a:pt x="663570" y="219182"/>
                      <a:pt x="663570" y="219182"/>
                      <a:pt x="663570" y="219182"/>
                    </a:cubicBezTo>
                    <a:cubicBezTo>
                      <a:pt x="659627" y="234563"/>
                      <a:pt x="659627" y="234563"/>
                      <a:pt x="659627" y="234563"/>
                    </a:cubicBezTo>
                    <a:cubicBezTo>
                      <a:pt x="647804" y="246099"/>
                      <a:pt x="647804" y="246099"/>
                      <a:pt x="647804" y="246099"/>
                    </a:cubicBezTo>
                    <a:cubicBezTo>
                      <a:pt x="632031" y="284548"/>
                      <a:pt x="632031" y="284548"/>
                      <a:pt x="632031" y="284548"/>
                    </a:cubicBezTo>
                    <a:cubicBezTo>
                      <a:pt x="592605" y="307623"/>
                      <a:pt x="592605" y="307623"/>
                      <a:pt x="592605" y="307623"/>
                    </a:cubicBezTo>
                    <a:cubicBezTo>
                      <a:pt x="568944" y="330692"/>
                      <a:pt x="568944" y="330692"/>
                      <a:pt x="568944" y="330692"/>
                    </a:cubicBezTo>
                    <a:cubicBezTo>
                      <a:pt x="568944" y="349920"/>
                      <a:pt x="568944" y="349920"/>
                      <a:pt x="568944" y="349920"/>
                    </a:cubicBezTo>
                    <a:cubicBezTo>
                      <a:pt x="584718" y="353767"/>
                      <a:pt x="584718" y="353767"/>
                      <a:pt x="584718" y="353767"/>
                    </a:cubicBezTo>
                    <a:cubicBezTo>
                      <a:pt x="604426" y="334539"/>
                      <a:pt x="604426" y="334539"/>
                      <a:pt x="604426" y="334539"/>
                    </a:cubicBezTo>
                    <a:cubicBezTo>
                      <a:pt x="624145" y="319161"/>
                      <a:pt x="624145" y="319161"/>
                      <a:pt x="624145" y="319161"/>
                    </a:cubicBezTo>
                    <a:cubicBezTo>
                      <a:pt x="643862" y="315312"/>
                      <a:pt x="643862" y="315312"/>
                      <a:pt x="643862" y="315312"/>
                    </a:cubicBezTo>
                    <a:cubicBezTo>
                      <a:pt x="659627" y="299934"/>
                      <a:pt x="659627" y="299934"/>
                      <a:pt x="659627" y="299934"/>
                    </a:cubicBezTo>
                    <a:cubicBezTo>
                      <a:pt x="667514" y="261479"/>
                      <a:pt x="667514" y="261479"/>
                      <a:pt x="667514" y="261479"/>
                    </a:cubicBezTo>
                    <a:cubicBezTo>
                      <a:pt x="683288" y="230714"/>
                      <a:pt x="683288" y="230714"/>
                      <a:pt x="683288" y="230714"/>
                    </a:cubicBezTo>
                    <a:cubicBezTo>
                      <a:pt x="703005" y="207646"/>
                      <a:pt x="703005" y="207646"/>
                      <a:pt x="703005" y="207646"/>
                    </a:cubicBezTo>
                    <a:cubicBezTo>
                      <a:pt x="706949" y="192259"/>
                      <a:pt x="706949" y="192259"/>
                      <a:pt x="706949" y="192259"/>
                    </a:cubicBezTo>
                    <a:cubicBezTo>
                      <a:pt x="695118" y="161502"/>
                      <a:pt x="695118" y="161502"/>
                      <a:pt x="695118" y="161502"/>
                    </a:cubicBezTo>
                    <a:cubicBezTo>
                      <a:pt x="695118" y="130737"/>
                      <a:pt x="695118" y="130737"/>
                      <a:pt x="695118" y="130737"/>
                    </a:cubicBezTo>
                    <a:cubicBezTo>
                      <a:pt x="683288" y="134585"/>
                      <a:pt x="683288" y="134585"/>
                      <a:pt x="683288" y="134585"/>
                    </a:cubicBezTo>
                    <a:cubicBezTo>
                      <a:pt x="675400" y="146122"/>
                      <a:pt x="675400" y="146122"/>
                      <a:pt x="675400" y="146122"/>
                    </a:cubicBezTo>
                    <a:cubicBezTo>
                      <a:pt x="679344" y="176881"/>
                      <a:pt x="679344" y="176881"/>
                      <a:pt x="679344" y="176881"/>
                    </a:cubicBezTo>
                    <a:cubicBezTo>
                      <a:pt x="687232" y="199955"/>
                      <a:pt x="687232" y="199955"/>
                      <a:pt x="687232" y="199955"/>
                    </a:cubicBezTo>
                    <a:cubicBezTo>
                      <a:pt x="687232" y="207646"/>
                      <a:pt x="687232" y="207646"/>
                      <a:pt x="687232" y="207646"/>
                    </a:cubicBezTo>
                    <a:cubicBezTo>
                      <a:pt x="679344" y="203798"/>
                      <a:pt x="679344" y="203798"/>
                      <a:pt x="679344" y="203798"/>
                    </a:cubicBezTo>
                    <a:cubicBezTo>
                      <a:pt x="671457" y="196108"/>
                      <a:pt x="671457" y="196108"/>
                      <a:pt x="671457" y="196108"/>
                    </a:cubicBezTo>
                    <a:cubicBezTo>
                      <a:pt x="663570" y="176879"/>
                      <a:pt x="663570" y="176879"/>
                      <a:pt x="663570" y="176879"/>
                    </a:cubicBezTo>
                    <a:cubicBezTo>
                      <a:pt x="655684" y="157654"/>
                      <a:pt x="655684" y="157654"/>
                      <a:pt x="655684" y="157654"/>
                    </a:cubicBezTo>
                    <a:cubicBezTo>
                      <a:pt x="655684" y="142273"/>
                      <a:pt x="655684" y="142273"/>
                      <a:pt x="655684" y="142273"/>
                    </a:cubicBezTo>
                    <a:cubicBezTo>
                      <a:pt x="675401" y="123047"/>
                      <a:pt x="675401" y="123047"/>
                      <a:pt x="675401" y="123047"/>
                    </a:cubicBezTo>
                    <a:cubicBezTo>
                      <a:pt x="683288" y="107668"/>
                      <a:pt x="683288" y="107668"/>
                      <a:pt x="683288" y="107668"/>
                    </a:cubicBezTo>
                    <a:cubicBezTo>
                      <a:pt x="679344" y="92282"/>
                      <a:pt x="679344" y="92282"/>
                      <a:pt x="679344" y="92282"/>
                    </a:cubicBezTo>
                    <a:cubicBezTo>
                      <a:pt x="699062" y="111510"/>
                      <a:pt x="699062" y="111510"/>
                      <a:pt x="699062" y="111510"/>
                    </a:cubicBezTo>
                    <a:cubicBezTo>
                      <a:pt x="703005" y="115356"/>
                      <a:pt x="703005" y="115356"/>
                      <a:pt x="703005" y="115356"/>
                    </a:cubicBezTo>
                    <a:cubicBezTo>
                      <a:pt x="706949" y="92282"/>
                      <a:pt x="706949" y="92282"/>
                      <a:pt x="706949" y="92282"/>
                    </a:cubicBezTo>
                    <a:cubicBezTo>
                      <a:pt x="699062" y="57675"/>
                      <a:pt x="699062" y="57675"/>
                      <a:pt x="699062" y="57675"/>
                    </a:cubicBezTo>
                    <a:cubicBezTo>
                      <a:pt x="703005" y="46138"/>
                      <a:pt x="703005" y="46138"/>
                      <a:pt x="703005" y="46138"/>
                    </a:cubicBezTo>
                    <a:cubicBezTo>
                      <a:pt x="691174" y="42297"/>
                      <a:pt x="691174" y="42297"/>
                      <a:pt x="691174" y="42297"/>
                    </a:cubicBezTo>
                    <a:cubicBezTo>
                      <a:pt x="687232" y="0"/>
                      <a:pt x="687232" y="0"/>
                      <a:pt x="687232"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3" name="Shape 1436">
                <a:extLst>
                  <a:ext uri="{FF2B5EF4-FFF2-40B4-BE49-F238E27FC236}">
                    <a16:creationId xmlns:a16="http://schemas.microsoft.com/office/drawing/2014/main" id="{BCE560F7-9725-9EF3-71D0-8C2477D68456}"/>
                  </a:ext>
                </a:extLst>
              </p:cNvPr>
              <p:cNvSpPr/>
              <p:nvPr/>
            </p:nvSpPr>
            <p:spPr>
              <a:xfrm>
                <a:off x="6555952" y="2973843"/>
                <a:ext cx="1335984" cy="1038645"/>
              </a:xfrm>
              <a:custGeom>
                <a:avLst/>
                <a:gdLst/>
                <a:ahLst/>
                <a:cxnLst/>
                <a:rect l="0" t="0" r="0" b="0"/>
                <a:pathLst>
                  <a:path w="120000" h="120000" extrusionOk="0">
                    <a:moveTo>
                      <a:pt x="47091" y="96637"/>
                    </a:moveTo>
                    <a:lnTo>
                      <a:pt x="47916" y="97699"/>
                    </a:lnTo>
                    <a:lnTo>
                      <a:pt x="49567" y="99115"/>
                    </a:lnTo>
                    <a:lnTo>
                      <a:pt x="48466" y="99469"/>
                    </a:lnTo>
                    <a:lnTo>
                      <a:pt x="47916" y="99469"/>
                    </a:lnTo>
                    <a:lnTo>
                      <a:pt x="46816" y="100531"/>
                    </a:lnTo>
                    <a:lnTo>
                      <a:pt x="46816" y="100884"/>
                    </a:lnTo>
                    <a:lnTo>
                      <a:pt x="46816" y="101946"/>
                    </a:lnTo>
                    <a:lnTo>
                      <a:pt x="47366" y="101946"/>
                    </a:lnTo>
                    <a:lnTo>
                      <a:pt x="48466" y="103716"/>
                    </a:lnTo>
                    <a:lnTo>
                      <a:pt x="48466" y="104424"/>
                    </a:lnTo>
                    <a:lnTo>
                      <a:pt x="47641" y="104778"/>
                    </a:lnTo>
                    <a:lnTo>
                      <a:pt x="47091" y="104778"/>
                    </a:lnTo>
                    <a:lnTo>
                      <a:pt x="46540" y="105132"/>
                    </a:lnTo>
                    <a:lnTo>
                      <a:pt x="46265" y="105132"/>
                    </a:lnTo>
                    <a:lnTo>
                      <a:pt x="45440" y="105840"/>
                    </a:lnTo>
                    <a:lnTo>
                      <a:pt x="45440" y="106902"/>
                    </a:lnTo>
                    <a:lnTo>
                      <a:pt x="45440" y="107256"/>
                    </a:lnTo>
                    <a:lnTo>
                      <a:pt x="44890" y="108318"/>
                    </a:lnTo>
                    <a:lnTo>
                      <a:pt x="44064" y="106548"/>
                    </a:lnTo>
                    <a:lnTo>
                      <a:pt x="44064" y="106902"/>
                    </a:lnTo>
                    <a:lnTo>
                      <a:pt x="43789" y="107610"/>
                    </a:lnTo>
                    <a:lnTo>
                      <a:pt x="42964" y="108672"/>
                    </a:lnTo>
                    <a:lnTo>
                      <a:pt x="42413" y="110088"/>
                    </a:lnTo>
                    <a:lnTo>
                      <a:pt x="42413" y="110442"/>
                    </a:lnTo>
                    <a:lnTo>
                      <a:pt x="42413" y="111858"/>
                    </a:lnTo>
                    <a:lnTo>
                      <a:pt x="39937" y="111858"/>
                    </a:lnTo>
                    <a:lnTo>
                      <a:pt x="41863" y="111150"/>
                    </a:lnTo>
                    <a:lnTo>
                      <a:pt x="42138" y="110442"/>
                    </a:lnTo>
                    <a:lnTo>
                      <a:pt x="42413" y="109734"/>
                    </a:lnTo>
                    <a:lnTo>
                      <a:pt x="42138" y="108672"/>
                    </a:lnTo>
                    <a:lnTo>
                      <a:pt x="41588" y="108318"/>
                    </a:lnTo>
                    <a:lnTo>
                      <a:pt x="41313" y="108318"/>
                    </a:lnTo>
                    <a:lnTo>
                      <a:pt x="40763" y="107610"/>
                    </a:lnTo>
                    <a:lnTo>
                      <a:pt x="40763" y="107256"/>
                    </a:lnTo>
                    <a:lnTo>
                      <a:pt x="40488" y="105132"/>
                    </a:lnTo>
                    <a:lnTo>
                      <a:pt x="41038" y="104424"/>
                    </a:lnTo>
                    <a:lnTo>
                      <a:pt x="41313" y="103716"/>
                    </a:lnTo>
                    <a:lnTo>
                      <a:pt x="42138" y="103008"/>
                    </a:lnTo>
                    <a:lnTo>
                      <a:pt x="42413" y="103362"/>
                    </a:lnTo>
                    <a:lnTo>
                      <a:pt x="43239" y="104424"/>
                    </a:lnTo>
                    <a:lnTo>
                      <a:pt x="43789" y="105840"/>
                    </a:lnTo>
                    <a:lnTo>
                      <a:pt x="43789" y="104424"/>
                    </a:lnTo>
                    <a:lnTo>
                      <a:pt x="43514" y="103008"/>
                    </a:lnTo>
                    <a:lnTo>
                      <a:pt x="42964" y="101946"/>
                    </a:lnTo>
                    <a:lnTo>
                      <a:pt x="43789" y="101592"/>
                    </a:lnTo>
                    <a:lnTo>
                      <a:pt x="44890" y="102300"/>
                    </a:lnTo>
                    <a:lnTo>
                      <a:pt x="45440" y="102300"/>
                    </a:lnTo>
                    <a:lnTo>
                      <a:pt x="45440" y="101592"/>
                    </a:lnTo>
                    <a:lnTo>
                      <a:pt x="45440" y="101238"/>
                    </a:lnTo>
                    <a:lnTo>
                      <a:pt x="45440" y="100531"/>
                    </a:lnTo>
                    <a:lnTo>
                      <a:pt x="45440" y="99469"/>
                    </a:lnTo>
                    <a:lnTo>
                      <a:pt x="45165" y="98761"/>
                    </a:lnTo>
                    <a:lnTo>
                      <a:pt x="46265" y="97699"/>
                    </a:lnTo>
                    <a:close/>
                    <a:moveTo>
                      <a:pt x="8573" y="75044"/>
                    </a:moveTo>
                    <a:lnTo>
                      <a:pt x="9123" y="75044"/>
                    </a:lnTo>
                    <a:lnTo>
                      <a:pt x="9948" y="77168"/>
                    </a:lnTo>
                    <a:lnTo>
                      <a:pt x="9948" y="78230"/>
                    </a:lnTo>
                    <a:lnTo>
                      <a:pt x="9398" y="79291"/>
                    </a:lnTo>
                    <a:lnTo>
                      <a:pt x="8848" y="79291"/>
                    </a:lnTo>
                    <a:lnTo>
                      <a:pt x="8022" y="79291"/>
                    </a:lnTo>
                    <a:lnTo>
                      <a:pt x="6922" y="78230"/>
                    </a:lnTo>
                    <a:lnTo>
                      <a:pt x="5546" y="76814"/>
                    </a:lnTo>
                    <a:lnTo>
                      <a:pt x="6922" y="75752"/>
                    </a:lnTo>
                    <a:lnTo>
                      <a:pt x="7747" y="75752"/>
                    </a:lnTo>
                    <a:close/>
                    <a:moveTo>
                      <a:pt x="692" y="44955"/>
                    </a:moveTo>
                    <a:cubicBezTo>
                      <a:pt x="692" y="44955"/>
                      <a:pt x="692" y="44955"/>
                      <a:pt x="922" y="46162"/>
                    </a:cubicBezTo>
                    <a:cubicBezTo>
                      <a:pt x="922" y="46162"/>
                      <a:pt x="922" y="46162"/>
                      <a:pt x="1384" y="46765"/>
                    </a:cubicBezTo>
                    <a:cubicBezTo>
                      <a:pt x="1384" y="46765"/>
                      <a:pt x="1384" y="46765"/>
                      <a:pt x="2538" y="47066"/>
                    </a:cubicBezTo>
                    <a:cubicBezTo>
                      <a:pt x="2538" y="47066"/>
                      <a:pt x="2538" y="47066"/>
                      <a:pt x="3691" y="47066"/>
                    </a:cubicBezTo>
                    <a:cubicBezTo>
                      <a:pt x="3691" y="47066"/>
                      <a:pt x="3691" y="47066"/>
                      <a:pt x="4384" y="47669"/>
                    </a:cubicBezTo>
                    <a:cubicBezTo>
                      <a:pt x="4384" y="47669"/>
                      <a:pt x="4384" y="47669"/>
                      <a:pt x="4384" y="48574"/>
                    </a:cubicBezTo>
                    <a:cubicBezTo>
                      <a:pt x="4384" y="48574"/>
                      <a:pt x="4384" y="48574"/>
                      <a:pt x="4845" y="49177"/>
                    </a:cubicBezTo>
                    <a:cubicBezTo>
                      <a:pt x="4845" y="49177"/>
                      <a:pt x="4845" y="49177"/>
                      <a:pt x="5768" y="50383"/>
                    </a:cubicBezTo>
                    <a:cubicBezTo>
                      <a:pt x="5768" y="50383"/>
                      <a:pt x="5768" y="50383"/>
                      <a:pt x="6922" y="52494"/>
                    </a:cubicBezTo>
                    <a:cubicBezTo>
                      <a:pt x="6922" y="52494"/>
                      <a:pt x="6922" y="52494"/>
                      <a:pt x="6230" y="52494"/>
                    </a:cubicBezTo>
                    <a:cubicBezTo>
                      <a:pt x="6230" y="52494"/>
                      <a:pt x="6230" y="52494"/>
                      <a:pt x="4845" y="52494"/>
                    </a:cubicBezTo>
                    <a:lnTo>
                      <a:pt x="4614" y="53097"/>
                    </a:lnTo>
                    <a:cubicBezTo>
                      <a:pt x="4614" y="53097"/>
                      <a:pt x="4614" y="53097"/>
                      <a:pt x="3691" y="51891"/>
                    </a:cubicBezTo>
                    <a:cubicBezTo>
                      <a:pt x="3691" y="51891"/>
                      <a:pt x="3691" y="51891"/>
                      <a:pt x="3230" y="50082"/>
                    </a:cubicBezTo>
                    <a:cubicBezTo>
                      <a:pt x="3230" y="50082"/>
                      <a:pt x="3230" y="50082"/>
                      <a:pt x="2999" y="49479"/>
                    </a:cubicBezTo>
                    <a:cubicBezTo>
                      <a:pt x="2999" y="49479"/>
                      <a:pt x="2999" y="49479"/>
                      <a:pt x="2538" y="48875"/>
                    </a:cubicBezTo>
                    <a:cubicBezTo>
                      <a:pt x="2538" y="48875"/>
                      <a:pt x="2538" y="48875"/>
                      <a:pt x="2307" y="48875"/>
                    </a:cubicBezTo>
                    <a:cubicBezTo>
                      <a:pt x="2307" y="48875"/>
                      <a:pt x="2307" y="48875"/>
                      <a:pt x="2076" y="48875"/>
                    </a:cubicBezTo>
                    <a:cubicBezTo>
                      <a:pt x="2076" y="48875"/>
                      <a:pt x="1615" y="48875"/>
                      <a:pt x="1615" y="48875"/>
                    </a:cubicBezTo>
                    <a:cubicBezTo>
                      <a:pt x="1384" y="48574"/>
                      <a:pt x="1384" y="48875"/>
                      <a:pt x="1384" y="48875"/>
                    </a:cubicBezTo>
                    <a:cubicBezTo>
                      <a:pt x="1384" y="48875"/>
                      <a:pt x="1384" y="48875"/>
                      <a:pt x="692" y="48875"/>
                    </a:cubicBezTo>
                    <a:cubicBezTo>
                      <a:pt x="-230" y="48574"/>
                      <a:pt x="461" y="48574"/>
                      <a:pt x="461" y="48574"/>
                    </a:cubicBezTo>
                    <a:cubicBezTo>
                      <a:pt x="230" y="48272"/>
                      <a:pt x="230" y="48272"/>
                      <a:pt x="230" y="47971"/>
                    </a:cubicBezTo>
                    <a:cubicBezTo>
                      <a:pt x="230" y="47971"/>
                      <a:pt x="0" y="47368"/>
                      <a:pt x="0" y="47066"/>
                    </a:cubicBezTo>
                    <a:cubicBezTo>
                      <a:pt x="0" y="47066"/>
                      <a:pt x="0" y="46162"/>
                      <a:pt x="0" y="46162"/>
                    </a:cubicBezTo>
                    <a:cubicBezTo>
                      <a:pt x="0" y="46162"/>
                      <a:pt x="0" y="46162"/>
                      <a:pt x="692" y="44955"/>
                    </a:cubicBezTo>
                    <a:close/>
                    <a:moveTo>
                      <a:pt x="43147" y="0"/>
                    </a:moveTo>
                    <a:cubicBezTo>
                      <a:pt x="43147" y="0"/>
                      <a:pt x="43147" y="0"/>
                      <a:pt x="44079" y="1197"/>
                    </a:cubicBezTo>
                    <a:cubicBezTo>
                      <a:pt x="44079" y="1197"/>
                      <a:pt x="44079" y="1197"/>
                      <a:pt x="44545" y="2094"/>
                    </a:cubicBezTo>
                    <a:cubicBezTo>
                      <a:pt x="44545" y="2094"/>
                      <a:pt x="44545" y="2094"/>
                      <a:pt x="44079" y="2094"/>
                    </a:cubicBezTo>
                    <a:cubicBezTo>
                      <a:pt x="44079" y="2094"/>
                      <a:pt x="44079" y="2094"/>
                      <a:pt x="44079" y="2992"/>
                    </a:cubicBezTo>
                    <a:cubicBezTo>
                      <a:pt x="44079" y="2992"/>
                      <a:pt x="44079" y="2992"/>
                      <a:pt x="44777" y="3591"/>
                    </a:cubicBezTo>
                    <a:cubicBezTo>
                      <a:pt x="44777" y="3591"/>
                      <a:pt x="44777" y="3591"/>
                      <a:pt x="45709" y="3591"/>
                    </a:cubicBezTo>
                    <a:cubicBezTo>
                      <a:pt x="45709" y="3591"/>
                      <a:pt x="45709" y="3591"/>
                      <a:pt x="45709" y="2693"/>
                    </a:cubicBezTo>
                    <a:cubicBezTo>
                      <a:pt x="45709" y="2693"/>
                      <a:pt x="45709" y="2693"/>
                      <a:pt x="46175" y="2094"/>
                    </a:cubicBezTo>
                    <a:cubicBezTo>
                      <a:pt x="46175" y="2094"/>
                      <a:pt x="46175" y="2094"/>
                      <a:pt x="46640" y="2693"/>
                    </a:cubicBezTo>
                    <a:cubicBezTo>
                      <a:pt x="46640" y="2693"/>
                      <a:pt x="46640" y="2693"/>
                      <a:pt x="47339" y="3890"/>
                    </a:cubicBezTo>
                    <a:cubicBezTo>
                      <a:pt x="47339" y="3890"/>
                      <a:pt x="47339" y="3890"/>
                      <a:pt x="48736" y="3591"/>
                    </a:cubicBezTo>
                    <a:cubicBezTo>
                      <a:pt x="48736" y="3591"/>
                      <a:pt x="48736" y="3591"/>
                      <a:pt x="50600" y="4189"/>
                    </a:cubicBezTo>
                    <a:cubicBezTo>
                      <a:pt x="50600" y="4189"/>
                      <a:pt x="50600" y="4189"/>
                      <a:pt x="50600" y="5087"/>
                    </a:cubicBezTo>
                    <a:cubicBezTo>
                      <a:pt x="50600" y="5087"/>
                      <a:pt x="50600" y="5087"/>
                      <a:pt x="51065" y="6284"/>
                    </a:cubicBezTo>
                    <a:cubicBezTo>
                      <a:pt x="51065" y="6284"/>
                      <a:pt x="51065" y="6284"/>
                      <a:pt x="52230" y="7481"/>
                    </a:cubicBezTo>
                    <a:cubicBezTo>
                      <a:pt x="52230" y="7481"/>
                      <a:pt x="52230" y="7481"/>
                      <a:pt x="54791" y="7481"/>
                    </a:cubicBezTo>
                    <a:cubicBezTo>
                      <a:pt x="54791" y="7481"/>
                      <a:pt x="54791" y="7481"/>
                      <a:pt x="55490" y="7481"/>
                    </a:cubicBezTo>
                    <a:cubicBezTo>
                      <a:pt x="55490" y="7481"/>
                      <a:pt x="55490" y="7481"/>
                      <a:pt x="56189" y="6882"/>
                    </a:cubicBezTo>
                    <a:cubicBezTo>
                      <a:pt x="56189" y="6882"/>
                      <a:pt x="56189" y="6882"/>
                      <a:pt x="57120" y="6882"/>
                    </a:cubicBezTo>
                    <a:cubicBezTo>
                      <a:pt x="57120" y="6882"/>
                      <a:pt x="57120" y="6882"/>
                      <a:pt x="58285" y="7780"/>
                    </a:cubicBezTo>
                    <a:cubicBezTo>
                      <a:pt x="58285" y="7780"/>
                      <a:pt x="58285" y="7780"/>
                      <a:pt x="58518" y="8678"/>
                    </a:cubicBezTo>
                    <a:cubicBezTo>
                      <a:pt x="58518" y="8678"/>
                      <a:pt x="58518" y="8678"/>
                      <a:pt x="58518" y="9575"/>
                    </a:cubicBezTo>
                    <a:cubicBezTo>
                      <a:pt x="58518" y="9575"/>
                      <a:pt x="58518" y="9575"/>
                      <a:pt x="58518" y="9725"/>
                    </a:cubicBezTo>
                    <a:lnTo>
                      <a:pt x="58518" y="10174"/>
                    </a:lnTo>
                    <a:cubicBezTo>
                      <a:pt x="58518" y="10174"/>
                      <a:pt x="58518" y="10174"/>
                      <a:pt x="59682" y="9276"/>
                    </a:cubicBezTo>
                    <a:cubicBezTo>
                      <a:pt x="59682" y="9276"/>
                      <a:pt x="59682" y="9276"/>
                      <a:pt x="61079" y="8678"/>
                    </a:cubicBezTo>
                    <a:cubicBezTo>
                      <a:pt x="61079" y="8678"/>
                      <a:pt x="61079" y="8678"/>
                      <a:pt x="62011" y="8678"/>
                    </a:cubicBezTo>
                    <a:cubicBezTo>
                      <a:pt x="62011" y="8678"/>
                      <a:pt x="62011" y="8678"/>
                      <a:pt x="63874" y="9575"/>
                    </a:cubicBezTo>
                    <a:cubicBezTo>
                      <a:pt x="63874" y="9575"/>
                      <a:pt x="63874" y="9575"/>
                      <a:pt x="65504" y="10174"/>
                    </a:cubicBezTo>
                    <a:cubicBezTo>
                      <a:pt x="65504" y="10174"/>
                      <a:pt x="65504" y="10174"/>
                      <a:pt x="67367" y="9575"/>
                    </a:cubicBezTo>
                    <a:cubicBezTo>
                      <a:pt x="67367" y="9575"/>
                      <a:pt x="67367" y="9575"/>
                      <a:pt x="68299" y="8678"/>
                    </a:cubicBezTo>
                    <a:cubicBezTo>
                      <a:pt x="68299" y="8678"/>
                      <a:pt x="68299" y="8678"/>
                      <a:pt x="69230" y="8678"/>
                    </a:cubicBezTo>
                    <a:cubicBezTo>
                      <a:pt x="69230" y="8678"/>
                      <a:pt x="69230" y="8678"/>
                      <a:pt x="69696" y="8678"/>
                    </a:cubicBezTo>
                    <a:cubicBezTo>
                      <a:pt x="69696" y="8678"/>
                      <a:pt x="69696" y="8678"/>
                      <a:pt x="70861" y="10174"/>
                    </a:cubicBezTo>
                    <a:cubicBezTo>
                      <a:pt x="70861" y="10174"/>
                      <a:pt x="70861" y="10174"/>
                      <a:pt x="72025" y="11371"/>
                    </a:cubicBezTo>
                    <a:cubicBezTo>
                      <a:pt x="72025" y="11371"/>
                      <a:pt x="72025" y="11371"/>
                      <a:pt x="74121" y="11670"/>
                    </a:cubicBezTo>
                    <a:lnTo>
                      <a:pt x="75053" y="22144"/>
                    </a:lnTo>
                    <a:cubicBezTo>
                      <a:pt x="75053" y="22144"/>
                      <a:pt x="75053" y="22144"/>
                      <a:pt x="77847" y="48478"/>
                    </a:cubicBezTo>
                    <a:cubicBezTo>
                      <a:pt x="77847" y="48478"/>
                      <a:pt x="77847" y="48478"/>
                      <a:pt x="81108" y="80199"/>
                    </a:cubicBezTo>
                    <a:cubicBezTo>
                      <a:pt x="81108" y="80199"/>
                      <a:pt x="81108" y="80199"/>
                      <a:pt x="81806" y="81995"/>
                    </a:cubicBezTo>
                    <a:cubicBezTo>
                      <a:pt x="81806" y="81995"/>
                      <a:pt x="81806" y="81995"/>
                      <a:pt x="84135" y="81995"/>
                    </a:cubicBezTo>
                    <a:cubicBezTo>
                      <a:pt x="84135" y="81995"/>
                      <a:pt x="84135" y="81995"/>
                      <a:pt x="84601" y="80199"/>
                    </a:cubicBezTo>
                    <a:cubicBezTo>
                      <a:pt x="84601" y="80199"/>
                      <a:pt x="84601" y="80199"/>
                      <a:pt x="86464" y="80199"/>
                    </a:cubicBezTo>
                    <a:cubicBezTo>
                      <a:pt x="86464" y="80199"/>
                      <a:pt x="86464" y="80199"/>
                      <a:pt x="86464" y="81097"/>
                    </a:cubicBezTo>
                    <a:cubicBezTo>
                      <a:pt x="86464" y="81097"/>
                      <a:pt x="86464" y="81097"/>
                      <a:pt x="87163" y="82294"/>
                    </a:cubicBezTo>
                    <a:cubicBezTo>
                      <a:pt x="87163" y="82294"/>
                      <a:pt x="87163" y="82294"/>
                      <a:pt x="90190" y="84987"/>
                    </a:cubicBezTo>
                    <a:cubicBezTo>
                      <a:pt x="90190" y="84987"/>
                      <a:pt x="90190" y="84987"/>
                      <a:pt x="92752" y="88578"/>
                    </a:cubicBezTo>
                    <a:cubicBezTo>
                      <a:pt x="92752" y="88578"/>
                      <a:pt x="92752" y="88578"/>
                      <a:pt x="94149" y="87082"/>
                    </a:cubicBezTo>
                    <a:cubicBezTo>
                      <a:pt x="94149" y="87082"/>
                      <a:pt x="94149" y="87082"/>
                      <a:pt x="95081" y="84089"/>
                    </a:cubicBezTo>
                    <a:cubicBezTo>
                      <a:pt x="95081" y="84089"/>
                      <a:pt x="95081" y="84089"/>
                      <a:pt x="96245" y="82593"/>
                    </a:cubicBezTo>
                    <a:cubicBezTo>
                      <a:pt x="96245" y="82593"/>
                      <a:pt x="96245" y="82593"/>
                      <a:pt x="97410" y="81695"/>
                    </a:cubicBezTo>
                    <a:cubicBezTo>
                      <a:pt x="97410" y="81695"/>
                      <a:pt x="97410" y="81695"/>
                      <a:pt x="99506" y="82892"/>
                    </a:cubicBezTo>
                    <a:cubicBezTo>
                      <a:pt x="99506" y="82892"/>
                      <a:pt x="99506" y="82892"/>
                      <a:pt x="102067" y="85286"/>
                    </a:cubicBezTo>
                    <a:cubicBezTo>
                      <a:pt x="102067" y="85286"/>
                      <a:pt x="102067" y="85286"/>
                      <a:pt x="104629" y="88578"/>
                    </a:cubicBezTo>
                    <a:cubicBezTo>
                      <a:pt x="104629" y="88578"/>
                      <a:pt x="104629" y="88578"/>
                      <a:pt x="106492" y="91271"/>
                    </a:cubicBezTo>
                    <a:cubicBezTo>
                      <a:pt x="106492" y="91271"/>
                      <a:pt x="106492" y="91271"/>
                      <a:pt x="110218" y="96059"/>
                    </a:cubicBezTo>
                    <a:cubicBezTo>
                      <a:pt x="110218" y="96059"/>
                      <a:pt x="110218" y="96059"/>
                      <a:pt x="112547" y="100249"/>
                    </a:cubicBezTo>
                    <a:cubicBezTo>
                      <a:pt x="112547" y="100249"/>
                      <a:pt x="112547" y="100249"/>
                      <a:pt x="113944" y="100548"/>
                    </a:cubicBezTo>
                    <a:cubicBezTo>
                      <a:pt x="113944" y="100548"/>
                      <a:pt x="113944" y="100548"/>
                      <a:pt x="115575" y="100847"/>
                    </a:cubicBezTo>
                    <a:cubicBezTo>
                      <a:pt x="115575" y="100847"/>
                      <a:pt x="115575" y="100847"/>
                      <a:pt x="118369" y="102044"/>
                    </a:cubicBezTo>
                    <a:cubicBezTo>
                      <a:pt x="118369" y="102044"/>
                      <a:pt x="118369" y="102044"/>
                      <a:pt x="119534" y="102942"/>
                    </a:cubicBezTo>
                    <a:cubicBezTo>
                      <a:pt x="119534" y="102942"/>
                      <a:pt x="119534" y="102942"/>
                      <a:pt x="119534" y="104139"/>
                    </a:cubicBezTo>
                    <a:cubicBezTo>
                      <a:pt x="119534" y="104139"/>
                      <a:pt x="119534" y="104139"/>
                      <a:pt x="120000" y="106833"/>
                    </a:cubicBezTo>
                    <a:cubicBezTo>
                      <a:pt x="120000" y="106833"/>
                      <a:pt x="120000" y="106833"/>
                      <a:pt x="120000" y="108029"/>
                    </a:cubicBezTo>
                    <a:cubicBezTo>
                      <a:pt x="120000" y="108029"/>
                      <a:pt x="120000" y="108029"/>
                      <a:pt x="120000" y="109226"/>
                    </a:cubicBezTo>
                    <a:cubicBezTo>
                      <a:pt x="120000" y="109226"/>
                      <a:pt x="120000" y="109226"/>
                      <a:pt x="120000" y="111920"/>
                    </a:cubicBezTo>
                    <a:cubicBezTo>
                      <a:pt x="120000" y="111920"/>
                      <a:pt x="120000" y="111920"/>
                      <a:pt x="119068" y="112817"/>
                    </a:cubicBezTo>
                    <a:cubicBezTo>
                      <a:pt x="119068" y="112817"/>
                      <a:pt x="119068" y="112817"/>
                      <a:pt x="118369" y="111620"/>
                    </a:cubicBezTo>
                    <a:cubicBezTo>
                      <a:pt x="118369" y="111620"/>
                      <a:pt x="118369" y="111620"/>
                      <a:pt x="117671" y="110124"/>
                    </a:cubicBezTo>
                    <a:cubicBezTo>
                      <a:pt x="117671" y="110124"/>
                      <a:pt x="117671" y="110124"/>
                      <a:pt x="116972" y="110723"/>
                    </a:cubicBezTo>
                    <a:cubicBezTo>
                      <a:pt x="116972" y="110723"/>
                      <a:pt x="116972" y="110723"/>
                      <a:pt x="117671" y="112219"/>
                    </a:cubicBezTo>
                    <a:cubicBezTo>
                      <a:pt x="117671" y="112219"/>
                      <a:pt x="117671" y="112219"/>
                      <a:pt x="117205" y="112518"/>
                    </a:cubicBezTo>
                    <a:cubicBezTo>
                      <a:pt x="117205" y="112518"/>
                      <a:pt x="117205" y="112518"/>
                      <a:pt x="116506" y="111920"/>
                    </a:cubicBezTo>
                    <a:cubicBezTo>
                      <a:pt x="116506" y="111920"/>
                      <a:pt x="116506" y="111920"/>
                      <a:pt x="115109" y="111321"/>
                    </a:cubicBezTo>
                    <a:cubicBezTo>
                      <a:pt x="115109" y="111321"/>
                      <a:pt x="115109" y="111321"/>
                      <a:pt x="115109" y="110124"/>
                    </a:cubicBezTo>
                    <a:cubicBezTo>
                      <a:pt x="115109" y="110124"/>
                      <a:pt x="115109" y="110124"/>
                      <a:pt x="114643" y="108628"/>
                    </a:cubicBezTo>
                    <a:cubicBezTo>
                      <a:pt x="114643" y="108628"/>
                      <a:pt x="114643" y="108628"/>
                      <a:pt x="113944" y="108029"/>
                    </a:cubicBezTo>
                    <a:cubicBezTo>
                      <a:pt x="113944" y="108029"/>
                      <a:pt x="113944" y="108029"/>
                      <a:pt x="113479" y="106833"/>
                    </a:cubicBezTo>
                    <a:cubicBezTo>
                      <a:pt x="113479" y="106833"/>
                      <a:pt x="113479" y="106833"/>
                      <a:pt x="111616" y="105037"/>
                    </a:cubicBezTo>
                    <a:cubicBezTo>
                      <a:pt x="111616" y="105037"/>
                      <a:pt x="111616" y="105037"/>
                      <a:pt x="109985" y="105336"/>
                    </a:cubicBezTo>
                    <a:cubicBezTo>
                      <a:pt x="109985" y="105336"/>
                      <a:pt x="109985" y="105336"/>
                      <a:pt x="110451" y="106234"/>
                    </a:cubicBezTo>
                    <a:cubicBezTo>
                      <a:pt x="110451" y="106234"/>
                      <a:pt x="110451" y="106234"/>
                      <a:pt x="110917" y="106833"/>
                    </a:cubicBezTo>
                    <a:cubicBezTo>
                      <a:pt x="110917" y="106833"/>
                      <a:pt x="110917" y="106833"/>
                      <a:pt x="112547" y="108029"/>
                    </a:cubicBezTo>
                    <a:cubicBezTo>
                      <a:pt x="112547" y="108029"/>
                      <a:pt x="112547" y="108029"/>
                      <a:pt x="113479" y="109226"/>
                    </a:cubicBezTo>
                    <a:cubicBezTo>
                      <a:pt x="113479" y="109226"/>
                      <a:pt x="113479" y="109226"/>
                      <a:pt x="113479" y="110124"/>
                    </a:cubicBezTo>
                    <a:cubicBezTo>
                      <a:pt x="113479" y="110124"/>
                      <a:pt x="113479" y="110124"/>
                      <a:pt x="114177" y="111022"/>
                    </a:cubicBezTo>
                    <a:cubicBezTo>
                      <a:pt x="114177" y="111022"/>
                      <a:pt x="114177" y="111022"/>
                      <a:pt x="114643" y="111920"/>
                    </a:cubicBezTo>
                    <a:cubicBezTo>
                      <a:pt x="114643" y="111920"/>
                      <a:pt x="114643" y="111920"/>
                      <a:pt x="115109" y="114015"/>
                    </a:cubicBezTo>
                    <a:cubicBezTo>
                      <a:pt x="115109" y="114015"/>
                      <a:pt x="115109" y="114015"/>
                      <a:pt x="115109" y="114613"/>
                    </a:cubicBezTo>
                    <a:cubicBezTo>
                      <a:pt x="115109" y="114613"/>
                      <a:pt x="115109" y="114613"/>
                      <a:pt x="114410" y="114912"/>
                    </a:cubicBezTo>
                    <a:cubicBezTo>
                      <a:pt x="114410" y="114912"/>
                      <a:pt x="114410" y="114912"/>
                      <a:pt x="113944" y="113416"/>
                    </a:cubicBezTo>
                    <a:cubicBezTo>
                      <a:pt x="113944" y="113416"/>
                      <a:pt x="113944" y="113416"/>
                      <a:pt x="113944" y="114912"/>
                    </a:cubicBezTo>
                    <a:cubicBezTo>
                      <a:pt x="113944" y="114912"/>
                      <a:pt x="113944" y="114912"/>
                      <a:pt x="113479" y="116109"/>
                    </a:cubicBezTo>
                    <a:cubicBezTo>
                      <a:pt x="113479" y="116109"/>
                      <a:pt x="113479" y="116109"/>
                      <a:pt x="112780" y="115810"/>
                    </a:cubicBezTo>
                    <a:cubicBezTo>
                      <a:pt x="112780" y="115810"/>
                      <a:pt x="112780" y="115810"/>
                      <a:pt x="111616" y="114314"/>
                    </a:cubicBezTo>
                    <a:cubicBezTo>
                      <a:pt x="111616" y="114314"/>
                      <a:pt x="111616" y="114314"/>
                      <a:pt x="110451" y="112518"/>
                    </a:cubicBezTo>
                    <a:cubicBezTo>
                      <a:pt x="110451" y="112518"/>
                      <a:pt x="110451" y="112518"/>
                      <a:pt x="109520" y="113117"/>
                    </a:cubicBezTo>
                    <a:cubicBezTo>
                      <a:pt x="109520" y="113117"/>
                      <a:pt x="109520" y="113117"/>
                      <a:pt x="108821" y="113117"/>
                    </a:cubicBezTo>
                    <a:cubicBezTo>
                      <a:pt x="108821" y="113117"/>
                      <a:pt x="108821" y="113117"/>
                      <a:pt x="109287" y="111321"/>
                    </a:cubicBezTo>
                    <a:cubicBezTo>
                      <a:pt x="109287" y="111321"/>
                      <a:pt x="109287" y="111321"/>
                      <a:pt x="110451" y="111022"/>
                    </a:cubicBezTo>
                    <a:cubicBezTo>
                      <a:pt x="110451" y="111022"/>
                      <a:pt x="110451" y="111022"/>
                      <a:pt x="109985" y="109226"/>
                    </a:cubicBezTo>
                    <a:cubicBezTo>
                      <a:pt x="109985" y="109226"/>
                      <a:pt x="109985" y="109226"/>
                      <a:pt x="108588" y="110124"/>
                    </a:cubicBezTo>
                    <a:cubicBezTo>
                      <a:pt x="108588" y="110124"/>
                      <a:pt x="108588" y="110124"/>
                      <a:pt x="109054" y="108329"/>
                    </a:cubicBezTo>
                    <a:cubicBezTo>
                      <a:pt x="109054" y="108329"/>
                      <a:pt x="109054" y="108329"/>
                      <a:pt x="108355" y="107132"/>
                    </a:cubicBezTo>
                    <a:cubicBezTo>
                      <a:pt x="108355" y="107132"/>
                      <a:pt x="108355" y="107132"/>
                      <a:pt x="108122" y="106234"/>
                    </a:cubicBezTo>
                    <a:cubicBezTo>
                      <a:pt x="108122" y="106234"/>
                      <a:pt x="108122" y="106234"/>
                      <a:pt x="108122" y="105336"/>
                    </a:cubicBezTo>
                    <a:cubicBezTo>
                      <a:pt x="108122" y="105336"/>
                      <a:pt x="108122" y="105336"/>
                      <a:pt x="109054" y="103541"/>
                    </a:cubicBezTo>
                    <a:cubicBezTo>
                      <a:pt x="109054" y="103541"/>
                      <a:pt x="109054" y="103541"/>
                      <a:pt x="107889" y="103541"/>
                    </a:cubicBezTo>
                    <a:cubicBezTo>
                      <a:pt x="107889" y="103541"/>
                      <a:pt x="107889" y="103541"/>
                      <a:pt x="107424" y="104139"/>
                    </a:cubicBezTo>
                    <a:cubicBezTo>
                      <a:pt x="107424" y="104139"/>
                      <a:pt x="107424" y="104139"/>
                      <a:pt x="107424" y="104738"/>
                    </a:cubicBezTo>
                    <a:cubicBezTo>
                      <a:pt x="107424" y="104738"/>
                      <a:pt x="107424" y="104738"/>
                      <a:pt x="107424" y="106533"/>
                    </a:cubicBezTo>
                    <a:cubicBezTo>
                      <a:pt x="107424" y="106533"/>
                      <a:pt x="107424" y="106533"/>
                      <a:pt x="106725" y="107132"/>
                    </a:cubicBezTo>
                    <a:cubicBezTo>
                      <a:pt x="106725" y="107132"/>
                      <a:pt x="106725" y="107132"/>
                      <a:pt x="106259" y="107730"/>
                    </a:cubicBezTo>
                    <a:cubicBezTo>
                      <a:pt x="106259" y="107730"/>
                      <a:pt x="106259" y="107132"/>
                      <a:pt x="106259" y="106833"/>
                    </a:cubicBezTo>
                    <a:cubicBezTo>
                      <a:pt x="106259" y="106533"/>
                      <a:pt x="106026" y="105635"/>
                      <a:pt x="106026" y="105635"/>
                    </a:cubicBezTo>
                    <a:cubicBezTo>
                      <a:pt x="106026" y="105635"/>
                      <a:pt x="105794" y="104738"/>
                      <a:pt x="105794" y="104139"/>
                    </a:cubicBezTo>
                    <a:cubicBezTo>
                      <a:pt x="105794" y="103840"/>
                      <a:pt x="105561" y="103241"/>
                      <a:pt x="105561" y="103241"/>
                    </a:cubicBezTo>
                    <a:cubicBezTo>
                      <a:pt x="105561" y="103241"/>
                      <a:pt x="105328" y="102643"/>
                      <a:pt x="105328" y="102344"/>
                    </a:cubicBezTo>
                    <a:cubicBezTo>
                      <a:pt x="105328" y="101745"/>
                      <a:pt x="105328" y="101446"/>
                      <a:pt x="105328" y="101446"/>
                    </a:cubicBezTo>
                    <a:cubicBezTo>
                      <a:pt x="105328" y="101446"/>
                      <a:pt x="105561" y="100847"/>
                      <a:pt x="106026" y="100847"/>
                    </a:cubicBezTo>
                    <a:cubicBezTo>
                      <a:pt x="106259" y="100548"/>
                      <a:pt x="106492" y="99950"/>
                      <a:pt x="106492" y="99950"/>
                    </a:cubicBezTo>
                    <a:cubicBezTo>
                      <a:pt x="106492" y="99950"/>
                      <a:pt x="106492" y="99950"/>
                      <a:pt x="107424" y="98753"/>
                    </a:cubicBezTo>
                    <a:cubicBezTo>
                      <a:pt x="107424" y="98753"/>
                      <a:pt x="107424" y="98753"/>
                      <a:pt x="106492" y="96658"/>
                    </a:cubicBezTo>
                    <a:cubicBezTo>
                      <a:pt x="106492" y="96658"/>
                      <a:pt x="106492" y="96658"/>
                      <a:pt x="106026" y="96957"/>
                    </a:cubicBezTo>
                    <a:cubicBezTo>
                      <a:pt x="106026" y="96957"/>
                      <a:pt x="106026" y="96957"/>
                      <a:pt x="105561" y="98453"/>
                    </a:cubicBezTo>
                    <a:cubicBezTo>
                      <a:pt x="105561" y="98453"/>
                      <a:pt x="105561" y="98453"/>
                      <a:pt x="104629" y="99950"/>
                    </a:cubicBezTo>
                    <a:cubicBezTo>
                      <a:pt x="104629" y="99950"/>
                      <a:pt x="104629" y="99950"/>
                      <a:pt x="103930" y="100548"/>
                    </a:cubicBezTo>
                    <a:cubicBezTo>
                      <a:pt x="103930" y="100548"/>
                      <a:pt x="103930" y="100548"/>
                      <a:pt x="103697" y="101147"/>
                    </a:cubicBezTo>
                    <a:cubicBezTo>
                      <a:pt x="103697" y="101147"/>
                      <a:pt x="103697" y="101147"/>
                      <a:pt x="104163" y="103541"/>
                    </a:cubicBezTo>
                    <a:cubicBezTo>
                      <a:pt x="104163" y="103541"/>
                      <a:pt x="104163" y="103541"/>
                      <a:pt x="105095" y="106833"/>
                    </a:cubicBezTo>
                    <a:cubicBezTo>
                      <a:pt x="105095" y="106833"/>
                      <a:pt x="105095" y="106833"/>
                      <a:pt x="104163" y="106533"/>
                    </a:cubicBezTo>
                    <a:cubicBezTo>
                      <a:pt x="104163" y="106533"/>
                      <a:pt x="104163" y="106533"/>
                      <a:pt x="102766" y="102942"/>
                    </a:cubicBezTo>
                    <a:cubicBezTo>
                      <a:pt x="102766" y="102942"/>
                      <a:pt x="102766" y="102942"/>
                      <a:pt x="101136" y="99950"/>
                    </a:cubicBezTo>
                    <a:cubicBezTo>
                      <a:pt x="101136" y="99950"/>
                      <a:pt x="101136" y="99950"/>
                      <a:pt x="100670" y="101745"/>
                    </a:cubicBezTo>
                    <a:cubicBezTo>
                      <a:pt x="100670" y="101745"/>
                      <a:pt x="100670" y="101745"/>
                      <a:pt x="100204" y="101446"/>
                    </a:cubicBezTo>
                    <a:cubicBezTo>
                      <a:pt x="100204" y="101446"/>
                      <a:pt x="100204" y="101446"/>
                      <a:pt x="99506" y="99351"/>
                    </a:cubicBezTo>
                    <a:cubicBezTo>
                      <a:pt x="99506" y="99351"/>
                      <a:pt x="99506" y="99351"/>
                      <a:pt x="98574" y="98453"/>
                    </a:cubicBezTo>
                    <a:cubicBezTo>
                      <a:pt x="98574" y="98453"/>
                      <a:pt x="98574" y="98453"/>
                      <a:pt x="96245" y="95162"/>
                    </a:cubicBezTo>
                    <a:cubicBezTo>
                      <a:pt x="96245" y="95162"/>
                      <a:pt x="96245" y="95162"/>
                      <a:pt x="96245" y="93067"/>
                    </a:cubicBezTo>
                    <a:cubicBezTo>
                      <a:pt x="96245" y="93067"/>
                      <a:pt x="96245" y="93067"/>
                      <a:pt x="95779" y="94264"/>
                    </a:cubicBezTo>
                    <a:cubicBezTo>
                      <a:pt x="95779" y="94264"/>
                      <a:pt x="95779" y="94264"/>
                      <a:pt x="94615" y="93665"/>
                    </a:cubicBezTo>
                    <a:cubicBezTo>
                      <a:pt x="94615" y="93665"/>
                      <a:pt x="94615" y="93665"/>
                      <a:pt x="92053" y="90673"/>
                    </a:cubicBezTo>
                    <a:cubicBezTo>
                      <a:pt x="92053" y="90673"/>
                      <a:pt x="92053" y="90673"/>
                      <a:pt x="90423" y="88279"/>
                    </a:cubicBezTo>
                    <a:cubicBezTo>
                      <a:pt x="90423" y="88279"/>
                      <a:pt x="90423" y="88279"/>
                      <a:pt x="89492" y="88578"/>
                    </a:cubicBezTo>
                    <a:cubicBezTo>
                      <a:pt x="89492" y="88578"/>
                      <a:pt x="89492" y="88578"/>
                      <a:pt x="87395" y="87980"/>
                    </a:cubicBezTo>
                    <a:cubicBezTo>
                      <a:pt x="87395" y="87980"/>
                      <a:pt x="87395" y="87980"/>
                      <a:pt x="85998" y="86184"/>
                    </a:cubicBezTo>
                    <a:cubicBezTo>
                      <a:pt x="85998" y="86184"/>
                      <a:pt x="85998" y="86184"/>
                      <a:pt x="85998" y="84089"/>
                    </a:cubicBezTo>
                    <a:cubicBezTo>
                      <a:pt x="85998" y="84089"/>
                      <a:pt x="85998" y="84089"/>
                      <a:pt x="85299" y="84688"/>
                    </a:cubicBezTo>
                    <a:cubicBezTo>
                      <a:pt x="85299" y="84688"/>
                      <a:pt x="85299" y="84688"/>
                      <a:pt x="82505" y="84688"/>
                    </a:cubicBezTo>
                    <a:cubicBezTo>
                      <a:pt x="82505" y="84688"/>
                      <a:pt x="82505" y="84688"/>
                      <a:pt x="81108" y="84389"/>
                    </a:cubicBezTo>
                    <a:cubicBezTo>
                      <a:pt x="81108" y="84389"/>
                      <a:pt x="81108" y="84389"/>
                      <a:pt x="79477" y="83790"/>
                    </a:cubicBezTo>
                    <a:cubicBezTo>
                      <a:pt x="79477" y="83790"/>
                      <a:pt x="79477" y="83790"/>
                      <a:pt x="76450" y="83491"/>
                    </a:cubicBezTo>
                    <a:cubicBezTo>
                      <a:pt x="76450" y="83491"/>
                      <a:pt x="76450" y="83491"/>
                      <a:pt x="73422" y="84389"/>
                    </a:cubicBezTo>
                    <a:cubicBezTo>
                      <a:pt x="73422" y="84389"/>
                      <a:pt x="73422" y="84389"/>
                      <a:pt x="71326" y="84987"/>
                    </a:cubicBezTo>
                    <a:cubicBezTo>
                      <a:pt x="71326" y="84987"/>
                      <a:pt x="71326" y="84987"/>
                      <a:pt x="71792" y="82593"/>
                    </a:cubicBezTo>
                    <a:cubicBezTo>
                      <a:pt x="71792" y="82593"/>
                      <a:pt x="71792" y="82593"/>
                      <a:pt x="71093" y="83191"/>
                    </a:cubicBezTo>
                    <a:cubicBezTo>
                      <a:pt x="71093" y="83191"/>
                      <a:pt x="71093" y="83191"/>
                      <a:pt x="69929" y="82294"/>
                    </a:cubicBezTo>
                    <a:cubicBezTo>
                      <a:pt x="69929" y="82294"/>
                      <a:pt x="69929" y="82294"/>
                      <a:pt x="68997" y="81695"/>
                    </a:cubicBezTo>
                    <a:cubicBezTo>
                      <a:pt x="68997" y="81695"/>
                      <a:pt x="68997" y="81695"/>
                      <a:pt x="68066" y="81695"/>
                    </a:cubicBezTo>
                    <a:cubicBezTo>
                      <a:pt x="68066" y="81695"/>
                      <a:pt x="68066" y="81695"/>
                      <a:pt x="67367" y="81695"/>
                    </a:cubicBezTo>
                    <a:cubicBezTo>
                      <a:pt x="67367" y="81695"/>
                      <a:pt x="67367" y="81695"/>
                      <a:pt x="66203" y="82593"/>
                    </a:cubicBezTo>
                    <a:cubicBezTo>
                      <a:pt x="66203" y="82593"/>
                      <a:pt x="66203" y="82593"/>
                      <a:pt x="65271" y="83191"/>
                    </a:cubicBezTo>
                    <a:cubicBezTo>
                      <a:pt x="65271" y="83191"/>
                      <a:pt x="65271" y="83191"/>
                      <a:pt x="64340" y="84688"/>
                    </a:cubicBezTo>
                    <a:cubicBezTo>
                      <a:pt x="64340" y="84688"/>
                      <a:pt x="64340" y="84688"/>
                      <a:pt x="63874" y="85286"/>
                    </a:cubicBezTo>
                    <a:cubicBezTo>
                      <a:pt x="63874" y="85286"/>
                      <a:pt x="63874" y="85286"/>
                      <a:pt x="62710" y="84987"/>
                    </a:cubicBezTo>
                    <a:cubicBezTo>
                      <a:pt x="62710" y="84987"/>
                      <a:pt x="62710" y="84987"/>
                      <a:pt x="63874" y="83790"/>
                    </a:cubicBezTo>
                    <a:cubicBezTo>
                      <a:pt x="63874" y="83790"/>
                      <a:pt x="63874" y="83790"/>
                      <a:pt x="65271" y="81995"/>
                    </a:cubicBezTo>
                    <a:cubicBezTo>
                      <a:pt x="65271" y="81995"/>
                      <a:pt x="65271" y="81995"/>
                      <a:pt x="66203" y="80798"/>
                    </a:cubicBezTo>
                    <a:cubicBezTo>
                      <a:pt x="66203" y="80798"/>
                      <a:pt x="66203" y="80798"/>
                      <a:pt x="66902" y="79600"/>
                    </a:cubicBezTo>
                    <a:cubicBezTo>
                      <a:pt x="66902" y="79600"/>
                      <a:pt x="66902" y="79600"/>
                      <a:pt x="66436" y="79600"/>
                    </a:cubicBezTo>
                    <a:cubicBezTo>
                      <a:pt x="66436" y="79600"/>
                      <a:pt x="66436" y="79600"/>
                      <a:pt x="65504" y="79002"/>
                    </a:cubicBezTo>
                    <a:cubicBezTo>
                      <a:pt x="65504" y="79002"/>
                      <a:pt x="65504" y="79002"/>
                      <a:pt x="65504" y="76907"/>
                    </a:cubicBezTo>
                    <a:cubicBezTo>
                      <a:pt x="65504" y="76907"/>
                      <a:pt x="65504" y="76907"/>
                      <a:pt x="64573" y="77805"/>
                    </a:cubicBezTo>
                    <a:cubicBezTo>
                      <a:pt x="64573" y="77805"/>
                      <a:pt x="64573" y="77805"/>
                      <a:pt x="64340" y="78104"/>
                    </a:cubicBezTo>
                    <a:cubicBezTo>
                      <a:pt x="64340" y="78104"/>
                      <a:pt x="64340" y="78104"/>
                      <a:pt x="62710" y="78104"/>
                    </a:cubicBezTo>
                    <a:cubicBezTo>
                      <a:pt x="62710" y="78104"/>
                      <a:pt x="62710" y="78104"/>
                      <a:pt x="61312" y="77805"/>
                    </a:cubicBezTo>
                    <a:cubicBezTo>
                      <a:pt x="61312" y="77805"/>
                      <a:pt x="61312" y="77805"/>
                      <a:pt x="60614" y="78703"/>
                    </a:cubicBezTo>
                    <a:cubicBezTo>
                      <a:pt x="60614" y="78703"/>
                      <a:pt x="60614" y="78703"/>
                      <a:pt x="60148" y="80498"/>
                    </a:cubicBezTo>
                    <a:cubicBezTo>
                      <a:pt x="60148" y="80498"/>
                      <a:pt x="60148" y="80498"/>
                      <a:pt x="61079" y="81995"/>
                    </a:cubicBezTo>
                    <a:cubicBezTo>
                      <a:pt x="61079" y="81995"/>
                      <a:pt x="61079" y="81995"/>
                      <a:pt x="60614" y="84389"/>
                    </a:cubicBezTo>
                    <a:cubicBezTo>
                      <a:pt x="60614" y="84389"/>
                      <a:pt x="60614" y="84389"/>
                      <a:pt x="59449" y="85885"/>
                    </a:cubicBezTo>
                    <a:cubicBezTo>
                      <a:pt x="59449" y="85885"/>
                      <a:pt x="59449" y="85885"/>
                      <a:pt x="58285" y="85885"/>
                    </a:cubicBezTo>
                    <a:cubicBezTo>
                      <a:pt x="58285" y="85885"/>
                      <a:pt x="58285" y="85885"/>
                      <a:pt x="56888" y="85885"/>
                    </a:cubicBezTo>
                    <a:cubicBezTo>
                      <a:pt x="56888" y="85885"/>
                      <a:pt x="56888" y="85885"/>
                      <a:pt x="56422" y="87980"/>
                    </a:cubicBezTo>
                    <a:cubicBezTo>
                      <a:pt x="56422" y="87980"/>
                      <a:pt x="56422" y="87980"/>
                      <a:pt x="54559" y="88877"/>
                    </a:cubicBezTo>
                    <a:cubicBezTo>
                      <a:pt x="54559" y="88877"/>
                      <a:pt x="54559" y="88877"/>
                      <a:pt x="54326" y="89476"/>
                    </a:cubicBezTo>
                    <a:cubicBezTo>
                      <a:pt x="54326" y="89476"/>
                      <a:pt x="54326" y="89476"/>
                      <a:pt x="52695" y="90972"/>
                    </a:cubicBezTo>
                    <a:cubicBezTo>
                      <a:pt x="52695" y="90972"/>
                      <a:pt x="52695" y="90972"/>
                      <a:pt x="51065" y="91571"/>
                    </a:cubicBezTo>
                    <a:cubicBezTo>
                      <a:pt x="51065" y="91571"/>
                      <a:pt x="51065" y="91571"/>
                      <a:pt x="50134" y="91870"/>
                    </a:cubicBezTo>
                    <a:cubicBezTo>
                      <a:pt x="50134" y="91870"/>
                      <a:pt x="50134" y="91870"/>
                      <a:pt x="49668" y="90972"/>
                    </a:cubicBezTo>
                    <a:cubicBezTo>
                      <a:pt x="49668" y="90972"/>
                      <a:pt x="49668" y="90972"/>
                      <a:pt x="49435" y="90374"/>
                    </a:cubicBezTo>
                    <a:cubicBezTo>
                      <a:pt x="49435" y="90374"/>
                      <a:pt x="49435" y="90374"/>
                      <a:pt x="50600" y="89775"/>
                    </a:cubicBezTo>
                    <a:cubicBezTo>
                      <a:pt x="50600" y="89775"/>
                      <a:pt x="50600" y="89775"/>
                      <a:pt x="51531" y="88279"/>
                    </a:cubicBezTo>
                    <a:cubicBezTo>
                      <a:pt x="51531" y="88279"/>
                      <a:pt x="51531" y="88279"/>
                      <a:pt x="50367" y="88279"/>
                    </a:cubicBezTo>
                    <a:cubicBezTo>
                      <a:pt x="50367" y="88279"/>
                      <a:pt x="50367" y="88279"/>
                      <a:pt x="49901" y="87381"/>
                    </a:cubicBezTo>
                    <a:cubicBezTo>
                      <a:pt x="49901" y="87381"/>
                      <a:pt x="49901" y="87381"/>
                      <a:pt x="51065" y="85286"/>
                    </a:cubicBezTo>
                    <a:cubicBezTo>
                      <a:pt x="51065" y="85286"/>
                      <a:pt x="51065" y="85286"/>
                      <a:pt x="51531" y="83191"/>
                    </a:cubicBezTo>
                    <a:cubicBezTo>
                      <a:pt x="51531" y="83191"/>
                      <a:pt x="51531" y="83191"/>
                      <a:pt x="52230" y="80199"/>
                    </a:cubicBezTo>
                    <a:cubicBezTo>
                      <a:pt x="52230" y="80199"/>
                      <a:pt x="52230" y="80199"/>
                      <a:pt x="53394" y="78404"/>
                    </a:cubicBezTo>
                    <a:cubicBezTo>
                      <a:pt x="53394" y="78404"/>
                      <a:pt x="53394" y="78404"/>
                      <a:pt x="57586" y="79002"/>
                    </a:cubicBezTo>
                    <a:cubicBezTo>
                      <a:pt x="57586" y="79002"/>
                      <a:pt x="57586" y="79002"/>
                      <a:pt x="56888" y="77805"/>
                    </a:cubicBezTo>
                    <a:cubicBezTo>
                      <a:pt x="56888" y="77805"/>
                      <a:pt x="56888" y="77805"/>
                      <a:pt x="55723" y="77506"/>
                    </a:cubicBezTo>
                    <a:cubicBezTo>
                      <a:pt x="55723" y="77506"/>
                      <a:pt x="55723" y="77506"/>
                      <a:pt x="53627" y="76309"/>
                    </a:cubicBezTo>
                    <a:cubicBezTo>
                      <a:pt x="53627" y="76309"/>
                      <a:pt x="53627" y="76309"/>
                      <a:pt x="51997" y="77207"/>
                    </a:cubicBezTo>
                    <a:cubicBezTo>
                      <a:pt x="51997" y="77207"/>
                      <a:pt x="51997" y="77207"/>
                      <a:pt x="50600" y="78703"/>
                    </a:cubicBezTo>
                    <a:cubicBezTo>
                      <a:pt x="50600" y="78703"/>
                      <a:pt x="50600" y="78703"/>
                      <a:pt x="49202" y="80199"/>
                    </a:cubicBezTo>
                    <a:cubicBezTo>
                      <a:pt x="49202" y="80199"/>
                      <a:pt x="49202" y="80199"/>
                      <a:pt x="48504" y="81995"/>
                    </a:cubicBezTo>
                    <a:cubicBezTo>
                      <a:pt x="48504" y="81995"/>
                      <a:pt x="48504" y="81995"/>
                      <a:pt x="48271" y="83491"/>
                    </a:cubicBezTo>
                    <a:cubicBezTo>
                      <a:pt x="48271" y="83491"/>
                      <a:pt x="48271" y="83491"/>
                      <a:pt x="47339" y="83491"/>
                    </a:cubicBezTo>
                    <a:cubicBezTo>
                      <a:pt x="47339" y="83491"/>
                      <a:pt x="47339" y="83491"/>
                      <a:pt x="47339" y="84089"/>
                    </a:cubicBezTo>
                    <a:cubicBezTo>
                      <a:pt x="47339" y="84089"/>
                      <a:pt x="47339" y="84089"/>
                      <a:pt x="47805" y="85286"/>
                    </a:cubicBezTo>
                    <a:cubicBezTo>
                      <a:pt x="47805" y="85286"/>
                      <a:pt x="47805" y="85286"/>
                      <a:pt x="47572" y="86184"/>
                    </a:cubicBezTo>
                    <a:cubicBezTo>
                      <a:pt x="47572" y="86184"/>
                      <a:pt x="47572" y="86184"/>
                      <a:pt x="46873" y="87082"/>
                    </a:cubicBezTo>
                    <a:cubicBezTo>
                      <a:pt x="46873" y="87082"/>
                      <a:pt x="46873" y="87082"/>
                      <a:pt x="45243" y="88279"/>
                    </a:cubicBezTo>
                    <a:cubicBezTo>
                      <a:pt x="45243" y="88279"/>
                      <a:pt x="45243" y="88279"/>
                      <a:pt x="44312" y="89177"/>
                    </a:cubicBezTo>
                    <a:cubicBezTo>
                      <a:pt x="44312" y="89177"/>
                      <a:pt x="44312" y="89177"/>
                      <a:pt x="43147" y="90673"/>
                    </a:cubicBezTo>
                    <a:cubicBezTo>
                      <a:pt x="43147" y="90673"/>
                      <a:pt x="43147" y="90673"/>
                      <a:pt x="42914" y="92169"/>
                    </a:cubicBezTo>
                    <a:cubicBezTo>
                      <a:pt x="42914" y="92169"/>
                      <a:pt x="42914" y="92169"/>
                      <a:pt x="44545" y="92768"/>
                    </a:cubicBezTo>
                    <a:cubicBezTo>
                      <a:pt x="44545" y="92768"/>
                      <a:pt x="44545" y="92768"/>
                      <a:pt x="44777" y="94862"/>
                    </a:cubicBezTo>
                    <a:cubicBezTo>
                      <a:pt x="44777" y="94862"/>
                      <a:pt x="44777" y="94862"/>
                      <a:pt x="44079" y="96059"/>
                    </a:cubicBezTo>
                    <a:cubicBezTo>
                      <a:pt x="44079" y="96059"/>
                      <a:pt x="44079" y="96059"/>
                      <a:pt x="42914" y="96957"/>
                    </a:cubicBezTo>
                    <a:cubicBezTo>
                      <a:pt x="42914" y="96957"/>
                      <a:pt x="42914" y="96957"/>
                      <a:pt x="41517" y="99351"/>
                    </a:cubicBezTo>
                    <a:cubicBezTo>
                      <a:pt x="41517" y="99351"/>
                      <a:pt x="41517" y="99351"/>
                      <a:pt x="39421" y="101147"/>
                    </a:cubicBezTo>
                    <a:cubicBezTo>
                      <a:pt x="39421" y="101147"/>
                      <a:pt x="39421" y="101147"/>
                      <a:pt x="35229" y="103840"/>
                    </a:cubicBezTo>
                    <a:cubicBezTo>
                      <a:pt x="35229" y="103840"/>
                      <a:pt x="35229" y="103840"/>
                      <a:pt x="34996" y="106234"/>
                    </a:cubicBezTo>
                    <a:cubicBezTo>
                      <a:pt x="34996" y="106234"/>
                      <a:pt x="34996" y="106234"/>
                      <a:pt x="33366" y="107132"/>
                    </a:cubicBezTo>
                    <a:cubicBezTo>
                      <a:pt x="33366" y="107132"/>
                      <a:pt x="33366" y="107132"/>
                      <a:pt x="31736" y="108329"/>
                    </a:cubicBezTo>
                    <a:cubicBezTo>
                      <a:pt x="31736" y="108329"/>
                      <a:pt x="31736" y="108329"/>
                      <a:pt x="29640" y="109226"/>
                    </a:cubicBezTo>
                    <a:cubicBezTo>
                      <a:pt x="29640" y="109226"/>
                      <a:pt x="29640" y="109226"/>
                      <a:pt x="28941" y="109825"/>
                    </a:cubicBezTo>
                    <a:cubicBezTo>
                      <a:pt x="28941" y="109825"/>
                      <a:pt x="28941" y="109825"/>
                      <a:pt x="28010" y="110723"/>
                    </a:cubicBezTo>
                    <a:cubicBezTo>
                      <a:pt x="28010" y="110723"/>
                      <a:pt x="28010" y="110723"/>
                      <a:pt x="27311" y="111620"/>
                    </a:cubicBezTo>
                    <a:cubicBezTo>
                      <a:pt x="27311" y="111620"/>
                      <a:pt x="27311" y="111620"/>
                      <a:pt x="26845" y="113416"/>
                    </a:cubicBezTo>
                    <a:cubicBezTo>
                      <a:pt x="26845" y="113416"/>
                      <a:pt x="26845" y="113416"/>
                      <a:pt x="25681" y="113715"/>
                    </a:cubicBezTo>
                    <a:cubicBezTo>
                      <a:pt x="25681" y="113715"/>
                      <a:pt x="25681" y="113715"/>
                      <a:pt x="24050" y="114314"/>
                    </a:cubicBezTo>
                    <a:cubicBezTo>
                      <a:pt x="24050" y="114314"/>
                      <a:pt x="24050" y="114314"/>
                      <a:pt x="22886" y="114314"/>
                    </a:cubicBezTo>
                    <a:cubicBezTo>
                      <a:pt x="22886" y="114314"/>
                      <a:pt x="22886" y="114314"/>
                      <a:pt x="21722" y="114912"/>
                    </a:cubicBezTo>
                    <a:cubicBezTo>
                      <a:pt x="21722" y="114912"/>
                      <a:pt x="21722" y="114912"/>
                      <a:pt x="20091" y="116109"/>
                    </a:cubicBezTo>
                    <a:cubicBezTo>
                      <a:pt x="20091" y="116109"/>
                      <a:pt x="20091" y="116109"/>
                      <a:pt x="20557" y="117606"/>
                    </a:cubicBezTo>
                    <a:cubicBezTo>
                      <a:pt x="20557" y="117606"/>
                      <a:pt x="20557" y="117606"/>
                      <a:pt x="20091" y="117905"/>
                    </a:cubicBezTo>
                    <a:cubicBezTo>
                      <a:pt x="20091" y="117905"/>
                      <a:pt x="20091" y="117905"/>
                      <a:pt x="18927" y="117007"/>
                    </a:cubicBezTo>
                    <a:cubicBezTo>
                      <a:pt x="18927" y="117007"/>
                      <a:pt x="18927" y="117007"/>
                      <a:pt x="17763" y="116408"/>
                    </a:cubicBezTo>
                    <a:cubicBezTo>
                      <a:pt x="17763" y="116408"/>
                      <a:pt x="17763" y="116408"/>
                      <a:pt x="16831" y="114613"/>
                    </a:cubicBezTo>
                    <a:cubicBezTo>
                      <a:pt x="16831" y="114613"/>
                      <a:pt x="16831" y="114613"/>
                      <a:pt x="16598" y="115211"/>
                    </a:cubicBezTo>
                    <a:cubicBezTo>
                      <a:pt x="16598" y="115211"/>
                      <a:pt x="16598" y="115211"/>
                      <a:pt x="16598" y="117606"/>
                    </a:cubicBezTo>
                    <a:cubicBezTo>
                      <a:pt x="16598" y="117606"/>
                      <a:pt x="16598" y="117606"/>
                      <a:pt x="15201" y="117606"/>
                    </a:cubicBezTo>
                    <a:cubicBezTo>
                      <a:pt x="15201" y="117606"/>
                      <a:pt x="15201" y="117606"/>
                      <a:pt x="15201" y="118503"/>
                    </a:cubicBezTo>
                    <a:cubicBezTo>
                      <a:pt x="15201" y="118503"/>
                      <a:pt x="15201" y="118503"/>
                      <a:pt x="13804" y="118503"/>
                    </a:cubicBezTo>
                    <a:cubicBezTo>
                      <a:pt x="13804" y="118503"/>
                      <a:pt x="13804" y="118503"/>
                      <a:pt x="13804" y="118204"/>
                    </a:cubicBezTo>
                    <a:cubicBezTo>
                      <a:pt x="13804" y="117905"/>
                      <a:pt x="13105" y="117905"/>
                      <a:pt x="13105" y="117905"/>
                    </a:cubicBezTo>
                    <a:cubicBezTo>
                      <a:pt x="13105" y="117905"/>
                      <a:pt x="13105" y="117905"/>
                      <a:pt x="12173" y="117905"/>
                    </a:cubicBezTo>
                    <a:cubicBezTo>
                      <a:pt x="12173" y="117905"/>
                      <a:pt x="12173" y="117905"/>
                      <a:pt x="11009" y="118204"/>
                    </a:cubicBezTo>
                    <a:cubicBezTo>
                      <a:pt x="11009" y="118204"/>
                      <a:pt x="11009" y="118204"/>
                      <a:pt x="9612" y="120000"/>
                    </a:cubicBezTo>
                    <a:cubicBezTo>
                      <a:pt x="9612" y="120000"/>
                      <a:pt x="9612" y="120000"/>
                      <a:pt x="7050" y="120000"/>
                    </a:cubicBezTo>
                    <a:cubicBezTo>
                      <a:pt x="7050" y="120000"/>
                      <a:pt x="7050" y="120000"/>
                      <a:pt x="4721" y="120000"/>
                    </a:cubicBezTo>
                    <a:cubicBezTo>
                      <a:pt x="4721" y="120000"/>
                      <a:pt x="4721" y="120000"/>
                      <a:pt x="4721" y="118802"/>
                    </a:cubicBezTo>
                    <a:cubicBezTo>
                      <a:pt x="4721" y="118802"/>
                      <a:pt x="4721" y="118802"/>
                      <a:pt x="6351" y="116408"/>
                    </a:cubicBezTo>
                    <a:cubicBezTo>
                      <a:pt x="6351" y="116408"/>
                      <a:pt x="6351" y="116408"/>
                      <a:pt x="9146" y="116408"/>
                    </a:cubicBezTo>
                    <a:cubicBezTo>
                      <a:pt x="9146" y="116408"/>
                      <a:pt x="9146" y="116408"/>
                      <a:pt x="10310" y="116408"/>
                    </a:cubicBezTo>
                    <a:cubicBezTo>
                      <a:pt x="10310" y="116408"/>
                      <a:pt x="10310" y="116408"/>
                      <a:pt x="11475" y="115511"/>
                    </a:cubicBezTo>
                    <a:cubicBezTo>
                      <a:pt x="11475" y="115511"/>
                      <a:pt x="11475" y="115511"/>
                      <a:pt x="13105" y="114912"/>
                    </a:cubicBezTo>
                    <a:cubicBezTo>
                      <a:pt x="13105" y="114912"/>
                      <a:pt x="13105" y="114912"/>
                      <a:pt x="13804" y="114314"/>
                    </a:cubicBezTo>
                    <a:cubicBezTo>
                      <a:pt x="13804" y="114314"/>
                      <a:pt x="13804" y="114314"/>
                      <a:pt x="14502" y="112817"/>
                    </a:cubicBezTo>
                    <a:cubicBezTo>
                      <a:pt x="14502" y="112817"/>
                      <a:pt x="14502" y="112817"/>
                      <a:pt x="15900" y="111920"/>
                    </a:cubicBezTo>
                    <a:cubicBezTo>
                      <a:pt x="15900" y="111920"/>
                      <a:pt x="15900" y="111920"/>
                      <a:pt x="17995" y="111620"/>
                    </a:cubicBezTo>
                    <a:cubicBezTo>
                      <a:pt x="17995" y="111620"/>
                      <a:pt x="17995" y="111620"/>
                      <a:pt x="19160" y="111620"/>
                    </a:cubicBezTo>
                    <a:cubicBezTo>
                      <a:pt x="19160" y="111620"/>
                      <a:pt x="19160" y="111620"/>
                      <a:pt x="20091" y="112817"/>
                    </a:cubicBezTo>
                    <a:cubicBezTo>
                      <a:pt x="20091" y="112817"/>
                      <a:pt x="20091" y="112817"/>
                      <a:pt x="21023" y="111920"/>
                    </a:cubicBezTo>
                    <a:cubicBezTo>
                      <a:pt x="21023" y="111920"/>
                      <a:pt x="21023" y="111920"/>
                      <a:pt x="21955" y="110124"/>
                    </a:cubicBezTo>
                    <a:cubicBezTo>
                      <a:pt x="21955" y="110124"/>
                      <a:pt x="21955" y="110124"/>
                      <a:pt x="23119" y="108628"/>
                    </a:cubicBezTo>
                    <a:cubicBezTo>
                      <a:pt x="23119" y="108628"/>
                      <a:pt x="23119" y="108628"/>
                      <a:pt x="24283" y="107730"/>
                    </a:cubicBezTo>
                    <a:cubicBezTo>
                      <a:pt x="24283" y="107730"/>
                      <a:pt x="24283" y="107730"/>
                      <a:pt x="26612" y="107132"/>
                    </a:cubicBezTo>
                    <a:cubicBezTo>
                      <a:pt x="26612" y="107132"/>
                      <a:pt x="26612" y="107132"/>
                      <a:pt x="27544" y="105935"/>
                    </a:cubicBezTo>
                    <a:cubicBezTo>
                      <a:pt x="27544" y="105935"/>
                      <a:pt x="27544" y="105935"/>
                      <a:pt x="28708" y="104438"/>
                    </a:cubicBezTo>
                    <a:cubicBezTo>
                      <a:pt x="28708" y="104438"/>
                      <a:pt x="28708" y="104438"/>
                      <a:pt x="30106" y="102942"/>
                    </a:cubicBezTo>
                    <a:cubicBezTo>
                      <a:pt x="30106" y="102942"/>
                      <a:pt x="30106" y="102942"/>
                      <a:pt x="31270" y="102044"/>
                    </a:cubicBezTo>
                    <a:cubicBezTo>
                      <a:pt x="31270" y="102044"/>
                      <a:pt x="31270" y="102044"/>
                      <a:pt x="31736" y="100249"/>
                    </a:cubicBezTo>
                    <a:cubicBezTo>
                      <a:pt x="31736" y="100249"/>
                      <a:pt x="31736" y="100249"/>
                      <a:pt x="31969" y="97556"/>
                    </a:cubicBezTo>
                    <a:cubicBezTo>
                      <a:pt x="31969" y="97556"/>
                      <a:pt x="31969" y="97556"/>
                      <a:pt x="32434" y="95760"/>
                    </a:cubicBezTo>
                    <a:cubicBezTo>
                      <a:pt x="32434" y="95760"/>
                      <a:pt x="32434" y="95760"/>
                      <a:pt x="32667" y="95162"/>
                    </a:cubicBezTo>
                    <a:cubicBezTo>
                      <a:pt x="32667" y="95162"/>
                      <a:pt x="32667" y="95162"/>
                      <a:pt x="33832" y="93067"/>
                    </a:cubicBezTo>
                    <a:cubicBezTo>
                      <a:pt x="33832" y="93067"/>
                      <a:pt x="33832" y="93067"/>
                      <a:pt x="33133" y="93067"/>
                    </a:cubicBezTo>
                    <a:cubicBezTo>
                      <a:pt x="33133" y="93067"/>
                      <a:pt x="33133" y="93067"/>
                      <a:pt x="31969" y="93366"/>
                    </a:cubicBezTo>
                    <a:cubicBezTo>
                      <a:pt x="31969" y="93366"/>
                      <a:pt x="31969" y="93366"/>
                      <a:pt x="31270" y="93366"/>
                    </a:cubicBezTo>
                    <a:cubicBezTo>
                      <a:pt x="31270" y="93366"/>
                      <a:pt x="31270" y="93366"/>
                      <a:pt x="30106" y="93067"/>
                    </a:cubicBezTo>
                    <a:cubicBezTo>
                      <a:pt x="30106" y="93067"/>
                      <a:pt x="30106" y="93067"/>
                      <a:pt x="29640" y="92468"/>
                    </a:cubicBezTo>
                    <a:cubicBezTo>
                      <a:pt x="29640" y="92468"/>
                      <a:pt x="29640" y="92468"/>
                      <a:pt x="30804" y="90972"/>
                    </a:cubicBezTo>
                    <a:cubicBezTo>
                      <a:pt x="30804" y="90972"/>
                      <a:pt x="30804" y="90972"/>
                      <a:pt x="29640" y="91271"/>
                    </a:cubicBezTo>
                    <a:cubicBezTo>
                      <a:pt x="29640" y="91271"/>
                      <a:pt x="29640" y="91271"/>
                      <a:pt x="28941" y="92169"/>
                    </a:cubicBezTo>
                    <a:cubicBezTo>
                      <a:pt x="28941" y="92169"/>
                      <a:pt x="28941" y="92169"/>
                      <a:pt x="28475" y="94264"/>
                    </a:cubicBezTo>
                    <a:cubicBezTo>
                      <a:pt x="28475" y="94264"/>
                      <a:pt x="28475" y="94264"/>
                      <a:pt x="27777" y="95162"/>
                    </a:cubicBezTo>
                    <a:cubicBezTo>
                      <a:pt x="27777" y="95162"/>
                      <a:pt x="27777" y="95162"/>
                      <a:pt x="27544" y="94264"/>
                    </a:cubicBezTo>
                    <a:cubicBezTo>
                      <a:pt x="27544" y="94264"/>
                      <a:pt x="27544" y="94264"/>
                      <a:pt x="26845" y="93067"/>
                    </a:cubicBezTo>
                    <a:cubicBezTo>
                      <a:pt x="26845" y="93067"/>
                      <a:pt x="26845" y="93067"/>
                      <a:pt x="25681" y="91571"/>
                    </a:cubicBezTo>
                    <a:cubicBezTo>
                      <a:pt x="25681" y="91571"/>
                      <a:pt x="25681" y="91571"/>
                      <a:pt x="23818" y="90074"/>
                    </a:cubicBezTo>
                    <a:cubicBezTo>
                      <a:pt x="23818" y="90074"/>
                      <a:pt x="23818" y="90074"/>
                      <a:pt x="23352" y="90074"/>
                    </a:cubicBezTo>
                    <a:cubicBezTo>
                      <a:pt x="23352" y="90074"/>
                      <a:pt x="23352" y="90074"/>
                      <a:pt x="21722" y="91571"/>
                    </a:cubicBezTo>
                    <a:cubicBezTo>
                      <a:pt x="21722" y="91571"/>
                      <a:pt x="21722" y="91571"/>
                      <a:pt x="20790" y="91571"/>
                    </a:cubicBezTo>
                    <a:cubicBezTo>
                      <a:pt x="20790" y="91571"/>
                      <a:pt x="20790" y="91571"/>
                      <a:pt x="19393" y="91571"/>
                    </a:cubicBezTo>
                    <a:cubicBezTo>
                      <a:pt x="19393" y="91571"/>
                      <a:pt x="19393" y="91571"/>
                      <a:pt x="19626" y="87680"/>
                    </a:cubicBezTo>
                    <a:cubicBezTo>
                      <a:pt x="19626" y="87680"/>
                      <a:pt x="19626" y="87680"/>
                      <a:pt x="19859" y="86483"/>
                    </a:cubicBezTo>
                    <a:cubicBezTo>
                      <a:pt x="19859" y="86483"/>
                      <a:pt x="19859" y="86483"/>
                      <a:pt x="20557" y="85286"/>
                    </a:cubicBezTo>
                    <a:cubicBezTo>
                      <a:pt x="20557" y="85286"/>
                      <a:pt x="20557" y="85286"/>
                      <a:pt x="20557" y="83790"/>
                    </a:cubicBezTo>
                    <a:cubicBezTo>
                      <a:pt x="20557" y="83790"/>
                      <a:pt x="20557" y="83790"/>
                      <a:pt x="20324" y="81396"/>
                    </a:cubicBezTo>
                    <a:cubicBezTo>
                      <a:pt x="20324" y="81396"/>
                      <a:pt x="20324" y="81396"/>
                      <a:pt x="19859" y="79002"/>
                    </a:cubicBezTo>
                    <a:cubicBezTo>
                      <a:pt x="19859" y="79002"/>
                      <a:pt x="19859" y="79002"/>
                      <a:pt x="19393" y="79600"/>
                    </a:cubicBezTo>
                    <a:cubicBezTo>
                      <a:pt x="19393" y="79600"/>
                      <a:pt x="19393" y="79600"/>
                      <a:pt x="18461" y="80798"/>
                    </a:cubicBezTo>
                    <a:cubicBezTo>
                      <a:pt x="18461" y="80798"/>
                      <a:pt x="18461" y="80798"/>
                      <a:pt x="17763" y="81396"/>
                    </a:cubicBezTo>
                    <a:cubicBezTo>
                      <a:pt x="17763" y="81396"/>
                      <a:pt x="17763" y="81396"/>
                      <a:pt x="17064" y="81396"/>
                    </a:cubicBezTo>
                    <a:cubicBezTo>
                      <a:pt x="17064" y="81396"/>
                      <a:pt x="17064" y="81396"/>
                      <a:pt x="16365" y="80498"/>
                    </a:cubicBezTo>
                    <a:cubicBezTo>
                      <a:pt x="16365" y="80498"/>
                      <a:pt x="16365" y="80498"/>
                      <a:pt x="15900" y="80498"/>
                    </a:cubicBezTo>
                    <a:cubicBezTo>
                      <a:pt x="15900" y="80498"/>
                      <a:pt x="15900" y="80498"/>
                      <a:pt x="14968" y="79900"/>
                    </a:cubicBezTo>
                    <a:cubicBezTo>
                      <a:pt x="14968" y="79900"/>
                      <a:pt x="14968" y="79900"/>
                      <a:pt x="14269" y="79002"/>
                    </a:cubicBezTo>
                    <a:cubicBezTo>
                      <a:pt x="14269" y="79002"/>
                      <a:pt x="14269" y="79002"/>
                      <a:pt x="13571" y="78404"/>
                    </a:cubicBezTo>
                    <a:cubicBezTo>
                      <a:pt x="13571" y="78404"/>
                      <a:pt x="13571" y="78404"/>
                      <a:pt x="12872" y="77506"/>
                    </a:cubicBezTo>
                    <a:cubicBezTo>
                      <a:pt x="12872" y="77506"/>
                      <a:pt x="12872" y="77506"/>
                      <a:pt x="12639" y="76608"/>
                    </a:cubicBezTo>
                    <a:cubicBezTo>
                      <a:pt x="12639" y="76608"/>
                      <a:pt x="12639" y="76608"/>
                      <a:pt x="12406" y="74513"/>
                    </a:cubicBezTo>
                    <a:cubicBezTo>
                      <a:pt x="12406" y="74513"/>
                      <a:pt x="12406" y="74513"/>
                      <a:pt x="13338" y="73616"/>
                    </a:cubicBezTo>
                    <a:cubicBezTo>
                      <a:pt x="13338" y="73616"/>
                      <a:pt x="13338" y="73616"/>
                      <a:pt x="14269" y="73616"/>
                    </a:cubicBezTo>
                    <a:cubicBezTo>
                      <a:pt x="14269" y="73616"/>
                      <a:pt x="14269" y="73616"/>
                      <a:pt x="15434" y="73616"/>
                    </a:cubicBezTo>
                    <a:cubicBezTo>
                      <a:pt x="15434" y="73616"/>
                      <a:pt x="15434" y="73616"/>
                      <a:pt x="16598" y="74513"/>
                    </a:cubicBezTo>
                    <a:cubicBezTo>
                      <a:pt x="16598" y="74513"/>
                      <a:pt x="16598" y="74513"/>
                      <a:pt x="17064" y="73017"/>
                    </a:cubicBezTo>
                    <a:cubicBezTo>
                      <a:pt x="17064" y="73017"/>
                      <a:pt x="17064" y="73017"/>
                      <a:pt x="16365" y="72119"/>
                    </a:cubicBezTo>
                    <a:cubicBezTo>
                      <a:pt x="16365" y="72119"/>
                      <a:pt x="16365" y="72119"/>
                      <a:pt x="16132" y="72119"/>
                    </a:cubicBezTo>
                    <a:cubicBezTo>
                      <a:pt x="16132" y="72119"/>
                      <a:pt x="16132" y="72119"/>
                      <a:pt x="14968" y="72119"/>
                    </a:cubicBezTo>
                    <a:cubicBezTo>
                      <a:pt x="14968" y="72119"/>
                      <a:pt x="14968" y="72119"/>
                      <a:pt x="14269" y="72119"/>
                    </a:cubicBezTo>
                    <a:cubicBezTo>
                      <a:pt x="14269" y="72119"/>
                      <a:pt x="14269" y="72119"/>
                      <a:pt x="12872" y="70922"/>
                    </a:cubicBezTo>
                    <a:cubicBezTo>
                      <a:pt x="12872" y="70922"/>
                      <a:pt x="12872" y="70922"/>
                      <a:pt x="12406" y="69725"/>
                    </a:cubicBezTo>
                    <a:cubicBezTo>
                      <a:pt x="12406" y="69725"/>
                      <a:pt x="12406" y="69725"/>
                      <a:pt x="11941" y="68229"/>
                    </a:cubicBezTo>
                    <a:cubicBezTo>
                      <a:pt x="11941" y="68229"/>
                      <a:pt x="11941" y="68229"/>
                      <a:pt x="11475" y="66733"/>
                    </a:cubicBezTo>
                    <a:cubicBezTo>
                      <a:pt x="11475" y="66733"/>
                      <a:pt x="11475" y="66733"/>
                      <a:pt x="11475" y="66134"/>
                    </a:cubicBezTo>
                    <a:cubicBezTo>
                      <a:pt x="11475" y="66134"/>
                      <a:pt x="11475" y="66134"/>
                      <a:pt x="11941" y="65536"/>
                    </a:cubicBezTo>
                    <a:cubicBezTo>
                      <a:pt x="11941" y="65536"/>
                      <a:pt x="11941" y="65536"/>
                      <a:pt x="12639" y="64039"/>
                    </a:cubicBezTo>
                    <a:cubicBezTo>
                      <a:pt x="12639" y="64039"/>
                      <a:pt x="12639" y="64039"/>
                      <a:pt x="13804" y="62244"/>
                    </a:cubicBezTo>
                    <a:cubicBezTo>
                      <a:pt x="13804" y="62244"/>
                      <a:pt x="13804" y="62244"/>
                      <a:pt x="15201" y="61047"/>
                    </a:cubicBezTo>
                    <a:cubicBezTo>
                      <a:pt x="15201" y="61047"/>
                      <a:pt x="15201" y="61047"/>
                      <a:pt x="16132" y="59551"/>
                    </a:cubicBezTo>
                    <a:cubicBezTo>
                      <a:pt x="16132" y="59551"/>
                      <a:pt x="16132" y="59551"/>
                      <a:pt x="16365" y="58054"/>
                    </a:cubicBezTo>
                    <a:cubicBezTo>
                      <a:pt x="16365" y="58054"/>
                      <a:pt x="16365" y="58054"/>
                      <a:pt x="17530" y="56558"/>
                    </a:cubicBezTo>
                    <a:cubicBezTo>
                      <a:pt x="17530" y="56558"/>
                      <a:pt x="17530" y="56558"/>
                      <a:pt x="18461" y="56259"/>
                    </a:cubicBezTo>
                    <a:cubicBezTo>
                      <a:pt x="18461" y="56259"/>
                      <a:pt x="18461" y="56259"/>
                      <a:pt x="19160" y="56857"/>
                    </a:cubicBezTo>
                    <a:cubicBezTo>
                      <a:pt x="19160" y="56857"/>
                      <a:pt x="19160" y="56857"/>
                      <a:pt x="19859" y="58054"/>
                    </a:cubicBezTo>
                    <a:cubicBezTo>
                      <a:pt x="19859" y="58054"/>
                      <a:pt x="19859" y="58054"/>
                      <a:pt x="20324" y="58054"/>
                    </a:cubicBezTo>
                    <a:cubicBezTo>
                      <a:pt x="20324" y="58054"/>
                      <a:pt x="20324" y="58054"/>
                      <a:pt x="21256" y="58054"/>
                    </a:cubicBezTo>
                    <a:cubicBezTo>
                      <a:pt x="21256" y="58054"/>
                      <a:pt x="21256" y="58054"/>
                      <a:pt x="21722" y="58054"/>
                    </a:cubicBezTo>
                    <a:cubicBezTo>
                      <a:pt x="21722" y="58054"/>
                      <a:pt x="21722" y="58054"/>
                      <a:pt x="22420" y="56857"/>
                    </a:cubicBezTo>
                    <a:cubicBezTo>
                      <a:pt x="22420" y="56857"/>
                      <a:pt x="22420" y="56857"/>
                      <a:pt x="23119" y="56857"/>
                    </a:cubicBezTo>
                    <a:cubicBezTo>
                      <a:pt x="23119" y="56857"/>
                      <a:pt x="23119" y="56857"/>
                      <a:pt x="23352" y="56259"/>
                    </a:cubicBezTo>
                    <a:cubicBezTo>
                      <a:pt x="23352" y="56259"/>
                      <a:pt x="23352" y="56259"/>
                      <a:pt x="23818" y="55361"/>
                    </a:cubicBezTo>
                    <a:cubicBezTo>
                      <a:pt x="23818" y="55361"/>
                      <a:pt x="23818" y="55361"/>
                      <a:pt x="24050" y="56259"/>
                    </a:cubicBezTo>
                    <a:cubicBezTo>
                      <a:pt x="24050" y="56259"/>
                      <a:pt x="24050" y="56259"/>
                      <a:pt x="24749" y="56259"/>
                    </a:cubicBezTo>
                    <a:cubicBezTo>
                      <a:pt x="24749" y="56259"/>
                      <a:pt x="24749" y="56259"/>
                      <a:pt x="25215" y="56259"/>
                    </a:cubicBezTo>
                    <a:cubicBezTo>
                      <a:pt x="25215" y="56259"/>
                      <a:pt x="25215" y="56259"/>
                      <a:pt x="26147" y="56259"/>
                    </a:cubicBezTo>
                    <a:cubicBezTo>
                      <a:pt x="26147" y="56259"/>
                      <a:pt x="26147" y="56259"/>
                      <a:pt x="26845" y="55361"/>
                    </a:cubicBezTo>
                    <a:cubicBezTo>
                      <a:pt x="26845" y="55361"/>
                      <a:pt x="26845" y="55361"/>
                      <a:pt x="27544" y="55361"/>
                    </a:cubicBezTo>
                    <a:cubicBezTo>
                      <a:pt x="27544" y="55361"/>
                      <a:pt x="27544" y="55361"/>
                      <a:pt x="27777" y="53266"/>
                    </a:cubicBezTo>
                    <a:cubicBezTo>
                      <a:pt x="27777" y="53266"/>
                      <a:pt x="27777" y="53266"/>
                      <a:pt x="27311" y="51770"/>
                    </a:cubicBezTo>
                    <a:cubicBezTo>
                      <a:pt x="27311" y="51770"/>
                      <a:pt x="27311" y="51770"/>
                      <a:pt x="26845" y="49376"/>
                    </a:cubicBezTo>
                    <a:cubicBezTo>
                      <a:pt x="26845" y="49376"/>
                      <a:pt x="26845" y="49376"/>
                      <a:pt x="27777" y="49376"/>
                    </a:cubicBezTo>
                    <a:cubicBezTo>
                      <a:pt x="27777" y="49376"/>
                      <a:pt x="27777" y="49376"/>
                      <a:pt x="28708" y="48179"/>
                    </a:cubicBezTo>
                    <a:cubicBezTo>
                      <a:pt x="28708" y="48179"/>
                      <a:pt x="28708" y="48179"/>
                      <a:pt x="28475" y="46383"/>
                    </a:cubicBezTo>
                    <a:cubicBezTo>
                      <a:pt x="28475" y="46383"/>
                      <a:pt x="28475" y="46383"/>
                      <a:pt x="27078" y="46084"/>
                    </a:cubicBezTo>
                    <a:cubicBezTo>
                      <a:pt x="27078" y="46084"/>
                      <a:pt x="27078" y="46084"/>
                      <a:pt x="26379" y="46084"/>
                    </a:cubicBezTo>
                    <a:cubicBezTo>
                      <a:pt x="26379" y="46084"/>
                      <a:pt x="26379" y="46084"/>
                      <a:pt x="25681" y="46383"/>
                    </a:cubicBezTo>
                    <a:cubicBezTo>
                      <a:pt x="25681" y="46383"/>
                      <a:pt x="25681" y="46383"/>
                      <a:pt x="24982" y="46982"/>
                    </a:cubicBezTo>
                    <a:cubicBezTo>
                      <a:pt x="24982" y="46982"/>
                      <a:pt x="24982" y="46982"/>
                      <a:pt x="24516" y="48179"/>
                    </a:cubicBezTo>
                    <a:cubicBezTo>
                      <a:pt x="24516" y="48179"/>
                      <a:pt x="24516" y="48179"/>
                      <a:pt x="23818" y="48179"/>
                    </a:cubicBezTo>
                    <a:cubicBezTo>
                      <a:pt x="23818" y="48179"/>
                      <a:pt x="23818" y="48179"/>
                      <a:pt x="23119" y="46383"/>
                    </a:cubicBezTo>
                    <a:cubicBezTo>
                      <a:pt x="23119" y="46383"/>
                      <a:pt x="23119" y="46383"/>
                      <a:pt x="21256" y="46383"/>
                    </a:cubicBezTo>
                    <a:cubicBezTo>
                      <a:pt x="21256" y="46383"/>
                      <a:pt x="21256" y="46383"/>
                      <a:pt x="19160" y="46383"/>
                    </a:cubicBezTo>
                    <a:cubicBezTo>
                      <a:pt x="19160" y="46383"/>
                      <a:pt x="19160" y="46383"/>
                      <a:pt x="17530" y="45785"/>
                    </a:cubicBezTo>
                    <a:cubicBezTo>
                      <a:pt x="17530" y="45785"/>
                      <a:pt x="17530" y="45785"/>
                      <a:pt x="15900" y="44887"/>
                    </a:cubicBezTo>
                    <a:cubicBezTo>
                      <a:pt x="15900" y="44887"/>
                      <a:pt x="15900" y="44887"/>
                      <a:pt x="14968" y="43391"/>
                    </a:cubicBezTo>
                    <a:cubicBezTo>
                      <a:pt x="14968" y="43391"/>
                      <a:pt x="14968" y="43391"/>
                      <a:pt x="14735" y="40399"/>
                    </a:cubicBezTo>
                    <a:cubicBezTo>
                      <a:pt x="14735" y="40399"/>
                      <a:pt x="14735" y="40399"/>
                      <a:pt x="15900" y="39800"/>
                    </a:cubicBezTo>
                    <a:cubicBezTo>
                      <a:pt x="15900" y="39800"/>
                      <a:pt x="15900" y="39800"/>
                      <a:pt x="16598" y="39201"/>
                    </a:cubicBezTo>
                    <a:cubicBezTo>
                      <a:pt x="16598" y="39201"/>
                      <a:pt x="16598" y="39201"/>
                      <a:pt x="14968" y="38304"/>
                    </a:cubicBezTo>
                    <a:cubicBezTo>
                      <a:pt x="14968" y="38304"/>
                      <a:pt x="14968" y="38304"/>
                      <a:pt x="14036" y="37406"/>
                    </a:cubicBezTo>
                    <a:cubicBezTo>
                      <a:pt x="14036" y="37406"/>
                      <a:pt x="14036" y="37406"/>
                      <a:pt x="12872" y="36209"/>
                    </a:cubicBezTo>
                    <a:cubicBezTo>
                      <a:pt x="12872" y="36209"/>
                      <a:pt x="12872" y="36209"/>
                      <a:pt x="12639" y="35610"/>
                    </a:cubicBezTo>
                    <a:cubicBezTo>
                      <a:pt x="12639" y="35610"/>
                      <a:pt x="12639" y="35610"/>
                      <a:pt x="13571" y="34713"/>
                    </a:cubicBezTo>
                    <a:cubicBezTo>
                      <a:pt x="13571" y="34713"/>
                      <a:pt x="13571" y="34713"/>
                      <a:pt x="14269" y="34713"/>
                    </a:cubicBezTo>
                    <a:cubicBezTo>
                      <a:pt x="14269" y="34713"/>
                      <a:pt x="14269" y="34713"/>
                      <a:pt x="15667" y="34413"/>
                    </a:cubicBezTo>
                    <a:cubicBezTo>
                      <a:pt x="15667" y="34413"/>
                      <a:pt x="15667" y="34413"/>
                      <a:pt x="17530" y="32917"/>
                    </a:cubicBezTo>
                    <a:cubicBezTo>
                      <a:pt x="17530" y="32917"/>
                      <a:pt x="17530" y="32917"/>
                      <a:pt x="17763" y="33516"/>
                    </a:cubicBezTo>
                    <a:cubicBezTo>
                      <a:pt x="17763" y="33516"/>
                      <a:pt x="17763" y="33516"/>
                      <a:pt x="18927" y="32917"/>
                    </a:cubicBezTo>
                    <a:cubicBezTo>
                      <a:pt x="18927" y="32917"/>
                      <a:pt x="18927" y="32917"/>
                      <a:pt x="18927" y="32618"/>
                    </a:cubicBezTo>
                    <a:cubicBezTo>
                      <a:pt x="18927" y="32618"/>
                      <a:pt x="18927" y="32618"/>
                      <a:pt x="19626" y="32319"/>
                    </a:cubicBezTo>
                    <a:cubicBezTo>
                      <a:pt x="19626" y="32319"/>
                      <a:pt x="19626" y="32319"/>
                      <a:pt x="21023" y="32019"/>
                    </a:cubicBezTo>
                    <a:cubicBezTo>
                      <a:pt x="21023" y="32019"/>
                      <a:pt x="21023" y="32019"/>
                      <a:pt x="22653" y="32019"/>
                    </a:cubicBezTo>
                    <a:cubicBezTo>
                      <a:pt x="22653" y="32019"/>
                      <a:pt x="22653" y="32019"/>
                      <a:pt x="23352" y="32618"/>
                    </a:cubicBezTo>
                    <a:cubicBezTo>
                      <a:pt x="23352" y="32618"/>
                      <a:pt x="23352" y="32618"/>
                      <a:pt x="22886" y="34114"/>
                    </a:cubicBezTo>
                    <a:cubicBezTo>
                      <a:pt x="22886" y="34114"/>
                      <a:pt x="22886" y="34114"/>
                      <a:pt x="22886" y="34713"/>
                    </a:cubicBezTo>
                    <a:cubicBezTo>
                      <a:pt x="22886" y="34713"/>
                      <a:pt x="22886" y="34713"/>
                      <a:pt x="23585" y="35311"/>
                    </a:cubicBezTo>
                    <a:cubicBezTo>
                      <a:pt x="23585" y="35311"/>
                      <a:pt x="23585" y="35311"/>
                      <a:pt x="24283" y="36209"/>
                    </a:cubicBezTo>
                    <a:cubicBezTo>
                      <a:pt x="24283" y="36209"/>
                      <a:pt x="24283" y="36209"/>
                      <a:pt x="25681" y="36209"/>
                    </a:cubicBezTo>
                    <a:cubicBezTo>
                      <a:pt x="25681" y="36209"/>
                      <a:pt x="25681" y="36209"/>
                      <a:pt x="27544" y="36808"/>
                    </a:cubicBezTo>
                    <a:cubicBezTo>
                      <a:pt x="27544" y="36808"/>
                      <a:pt x="27544" y="36808"/>
                      <a:pt x="28941" y="35910"/>
                    </a:cubicBezTo>
                    <a:cubicBezTo>
                      <a:pt x="28941" y="35910"/>
                      <a:pt x="28941" y="35910"/>
                      <a:pt x="29873" y="34713"/>
                    </a:cubicBezTo>
                    <a:cubicBezTo>
                      <a:pt x="29873" y="34713"/>
                      <a:pt x="29873" y="34713"/>
                      <a:pt x="31037" y="33815"/>
                    </a:cubicBezTo>
                    <a:cubicBezTo>
                      <a:pt x="31037" y="33815"/>
                      <a:pt x="30106" y="33216"/>
                      <a:pt x="29873" y="33216"/>
                    </a:cubicBezTo>
                    <a:cubicBezTo>
                      <a:pt x="29407" y="33216"/>
                      <a:pt x="28941" y="32618"/>
                      <a:pt x="28941" y="32618"/>
                    </a:cubicBezTo>
                    <a:cubicBezTo>
                      <a:pt x="28941" y="32618"/>
                      <a:pt x="28941" y="32618"/>
                      <a:pt x="28243" y="32019"/>
                    </a:cubicBezTo>
                    <a:cubicBezTo>
                      <a:pt x="28243" y="32019"/>
                      <a:pt x="28243" y="32019"/>
                      <a:pt x="28243" y="30822"/>
                    </a:cubicBezTo>
                    <a:cubicBezTo>
                      <a:pt x="28243" y="30822"/>
                      <a:pt x="28243" y="30822"/>
                      <a:pt x="28010" y="29326"/>
                    </a:cubicBezTo>
                    <a:cubicBezTo>
                      <a:pt x="28010" y="29326"/>
                      <a:pt x="28010" y="29326"/>
                      <a:pt x="24516" y="28129"/>
                    </a:cubicBezTo>
                    <a:cubicBezTo>
                      <a:pt x="24516" y="28129"/>
                      <a:pt x="24516" y="28129"/>
                      <a:pt x="24516" y="23640"/>
                    </a:cubicBezTo>
                    <a:cubicBezTo>
                      <a:pt x="24516" y="23640"/>
                      <a:pt x="24516" y="23640"/>
                      <a:pt x="22886" y="21546"/>
                    </a:cubicBezTo>
                    <a:cubicBezTo>
                      <a:pt x="22886" y="21546"/>
                      <a:pt x="22886" y="21546"/>
                      <a:pt x="19626" y="17057"/>
                    </a:cubicBezTo>
                    <a:cubicBezTo>
                      <a:pt x="19626" y="17057"/>
                      <a:pt x="19626" y="17057"/>
                      <a:pt x="20091" y="17057"/>
                    </a:cubicBezTo>
                    <a:cubicBezTo>
                      <a:pt x="20091" y="17057"/>
                      <a:pt x="20091" y="17057"/>
                      <a:pt x="20091" y="16159"/>
                    </a:cubicBezTo>
                    <a:cubicBezTo>
                      <a:pt x="20091" y="16159"/>
                      <a:pt x="20091" y="16159"/>
                      <a:pt x="21256" y="16159"/>
                    </a:cubicBezTo>
                    <a:cubicBezTo>
                      <a:pt x="21256" y="16159"/>
                      <a:pt x="21256" y="16159"/>
                      <a:pt x="21256" y="14962"/>
                    </a:cubicBezTo>
                    <a:cubicBezTo>
                      <a:pt x="21256" y="14962"/>
                      <a:pt x="21256" y="14962"/>
                      <a:pt x="21489" y="13466"/>
                    </a:cubicBezTo>
                    <a:cubicBezTo>
                      <a:pt x="21489" y="13466"/>
                      <a:pt x="21489" y="13466"/>
                      <a:pt x="22187" y="13466"/>
                    </a:cubicBezTo>
                    <a:cubicBezTo>
                      <a:pt x="22187" y="13466"/>
                      <a:pt x="22187" y="13466"/>
                      <a:pt x="22886" y="14064"/>
                    </a:cubicBezTo>
                    <a:cubicBezTo>
                      <a:pt x="22886" y="14064"/>
                      <a:pt x="22886" y="14064"/>
                      <a:pt x="24050" y="14064"/>
                    </a:cubicBezTo>
                    <a:cubicBezTo>
                      <a:pt x="24050" y="14064"/>
                      <a:pt x="24050" y="14064"/>
                      <a:pt x="24516" y="14064"/>
                    </a:cubicBezTo>
                    <a:cubicBezTo>
                      <a:pt x="24516" y="14064"/>
                      <a:pt x="24516" y="14064"/>
                      <a:pt x="25681" y="14064"/>
                    </a:cubicBezTo>
                    <a:cubicBezTo>
                      <a:pt x="25681" y="14064"/>
                      <a:pt x="25681" y="14064"/>
                      <a:pt x="27777" y="13166"/>
                    </a:cubicBezTo>
                    <a:cubicBezTo>
                      <a:pt x="27777" y="13166"/>
                      <a:pt x="27777" y="13166"/>
                      <a:pt x="28475" y="12269"/>
                    </a:cubicBezTo>
                    <a:cubicBezTo>
                      <a:pt x="28475" y="12269"/>
                      <a:pt x="28475" y="12269"/>
                      <a:pt x="29174" y="10773"/>
                    </a:cubicBezTo>
                    <a:cubicBezTo>
                      <a:pt x="29174" y="10773"/>
                      <a:pt x="29174" y="10773"/>
                      <a:pt x="29174" y="8379"/>
                    </a:cubicBezTo>
                    <a:cubicBezTo>
                      <a:pt x="29174" y="8379"/>
                      <a:pt x="29174" y="8379"/>
                      <a:pt x="29873" y="8379"/>
                    </a:cubicBezTo>
                    <a:cubicBezTo>
                      <a:pt x="29873" y="8379"/>
                      <a:pt x="29873" y="8379"/>
                      <a:pt x="30571" y="7481"/>
                    </a:cubicBezTo>
                    <a:cubicBezTo>
                      <a:pt x="30571" y="7481"/>
                      <a:pt x="30571" y="7481"/>
                      <a:pt x="31969" y="5984"/>
                    </a:cubicBezTo>
                    <a:cubicBezTo>
                      <a:pt x="31969" y="5984"/>
                      <a:pt x="31969" y="5984"/>
                      <a:pt x="34530" y="5386"/>
                    </a:cubicBezTo>
                    <a:cubicBezTo>
                      <a:pt x="34530" y="5386"/>
                      <a:pt x="34530" y="5386"/>
                      <a:pt x="35462" y="3890"/>
                    </a:cubicBezTo>
                    <a:cubicBezTo>
                      <a:pt x="35462" y="3890"/>
                      <a:pt x="35462" y="3890"/>
                      <a:pt x="36393" y="3291"/>
                    </a:cubicBezTo>
                    <a:cubicBezTo>
                      <a:pt x="36393" y="3291"/>
                      <a:pt x="36393" y="3291"/>
                      <a:pt x="37092" y="2393"/>
                    </a:cubicBezTo>
                    <a:cubicBezTo>
                      <a:pt x="37092" y="2393"/>
                      <a:pt x="37092" y="2393"/>
                      <a:pt x="40818" y="2693"/>
                    </a:cubicBezTo>
                    <a:cubicBezTo>
                      <a:pt x="40818" y="2693"/>
                      <a:pt x="40818" y="2693"/>
                      <a:pt x="41284" y="1197"/>
                    </a:cubicBezTo>
                    <a:cubicBezTo>
                      <a:pt x="41284" y="1197"/>
                      <a:pt x="41284" y="1197"/>
                      <a:pt x="43147" y="0"/>
                    </a:cubicBez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94" name="Shape 1437">
                <a:extLst>
                  <a:ext uri="{FF2B5EF4-FFF2-40B4-BE49-F238E27FC236}">
                    <a16:creationId xmlns:a16="http://schemas.microsoft.com/office/drawing/2014/main" id="{7C77CD32-6C22-AF8F-B950-911274B61073}"/>
                  </a:ext>
                </a:extLst>
              </p:cNvPr>
              <p:cNvSpPr/>
              <p:nvPr/>
            </p:nvSpPr>
            <p:spPr>
              <a:xfrm>
                <a:off x="7712101" y="3493165"/>
                <a:ext cx="814771" cy="517793"/>
              </a:xfrm>
              <a:custGeom>
                <a:avLst/>
                <a:gdLst/>
                <a:ahLst/>
                <a:cxnLst/>
                <a:rect l="0" t="0" r="0" b="0"/>
                <a:pathLst>
                  <a:path w="120000" h="120000" extrusionOk="0">
                    <a:moveTo>
                      <a:pt x="95419" y="71716"/>
                    </a:moveTo>
                    <a:cubicBezTo>
                      <a:pt x="96188" y="71716"/>
                      <a:pt x="96188" y="71716"/>
                      <a:pt x="96188" y="71716"/>
                    </a:cubicBezTo>
                    <a:cubicBezTo>
                      <a:pt x="97724" y="71716"/>
                      <a:pt x="97724" y="71716"/>
                      <a:pt x="97724" y="71716"/>
                    </a:cubicBezTo>
                    <a:cubicBezTo>
                      <a:pt x="100028" y="74100"/>
                      <a:pt x="100028" y="74100"/>
                      <a:pt x="100028" y="74100"/>
                    </a:cubicBezTo>
                    <a:cubicBezTo>
                      <a:pt x="101948" y="77080"/>
                      <a:pt x="101948" y="77080"/>
                      <a:pt x="101948" y="77080"/>
                    </a:cubicBezTo>
                    <a:cubicBezTo>
                      <a:pt x="101948" y="77080"/>
                      <a:pt x="103101" y="77677"/>
                      <a:pt x="103485" y="77677"/>
                    </a:cubicBezTo>
                    <a:cubicBezTo>
                      <a:pt x="103869" y="77677"/>
                      <a:pt x="104253" y="77677"/>
                      <a:pt x="104637" y="77677"/>
                    </a:cubicBezTo>
                    <a:cubicBezTo>
                      <a:pt x="105021" y="77677"/>
                      <a:pt x="106557" y="77677"/>
                      <a:pt x="106557" y="77677"/>
                    </a:cubicBezTo>
                    <a:cubicBezTo>
                      <a:pt x="110398" y="80061"/>
                      <a:pt x="110398" y="80061"/>
                      <a:pt x="110398" y="80061"/>
                    </a:cubicBezTo>
                    <a:cubicBezTo>
                      <a:pt x="112702" y="83042"/>
                      <a:pt x="112702" y="83042"/>
                      <a:pt x="112702" y="83042"/>
                    </a:cubicBezTo>
                    <a:cubicBezTo>
                      <a:pt x="112702" y="85426"/>
                      <a:pt x="112702" y="85426"/>
                      <a:pt x="112702" y="85426"/>
                    </a:cubicBezTo>
                    <a:cubicBezTo>
                      <a:pt x="113470" y="90791"/>
                      <a:pt x="113470" y="90791"/>
                      <a:pt x="113470" y="90791"/>
                    </a:cubicBezTo>
                    <a:cubicBezTo>
                      <a:pt x="114623" y="90791"/>
                      <a:pt x="114623" y="90791"/>
                      <a:pt x="114623" y="90791"/>
                    </a:cubicBezTo>
                    <a:cubicBezTo>
                      <a:pt x="115391" y="90791"/>
                      <a:pt x="115391" y="90791"/>
                      <a:pt x="115391" y="90791"/>
                    </a:cubicBezTo>
                    <a:cubicBezTo>
                      <a:pt x="115391" y="94367"/>
                      <a:pt x="115391" y="94367"/>
                      <a:pt x="115391" y="94367"/>
                    </a:cubicBezTo>
                    <a:cubicBezTo>
                      <a:pt x="116543" y="94367"/>
                      <a:pt x="116543" y="94367"/>
                      <a:pt x="116543" y="94367"/>
                    </a:cubicBezTo>
                    <a:cubicBezTo>
                      <a:pt x="118079" y="96752"/>
                      <a:pt x="118079" y="96752"/>
                      <a:pt x="118079" y="96752"/>
                    </a:cubicBezTo>
                    <a:cubicBezTo>
                      <a:pt x="120000" y="96752"/>
                      <a:pt x="120000" y="96752"/>
                      <a:pt x="120000" y="96752"/>
                    </a:cubicBezTo>
                    <a:cubicBezTo>
                      <a:pt x="118079" y="100924"/>
                      <a:pt x="118079" y="100924"/>
                      <a:pt x="118079" y="100924"/>
                    </a:cubicBezTo>
                    <a:cubicBezTo>
                      <a:pt x="116543" y="102117"/>
                      <a:pt x="116543" y="102117"/>
                      <a:pt x="116543" y="102117"/>
                    </a:cubicBezTo>
                    <a:cubicBezTo>
                      <a:pt x="114623" y="107482"/>
                      <a:pt x="114623" y="107482"/>
                      <a:pt x="114623" y="107482"/>
                    </a:cubicBezTo>
                    <a:cubicBezTo>
                      <a:pt x="112318" y="108674"/>
                      <a:pt x="112318" y="108674"/>
                      <a:pt x="112318" y="108674"/>
                    </a:cubicBezTo>
                    <a:cubicBezTo>
                      <a:pt x="107709" y="108674"/>
                      <a:pt x="107709" y="108674"/>
                      <a:pt x="107709" y="108674"/>
                    </a:cubicBezTo>
                    <a:cubicBezTo>
                      <a:pt x="106941" y="110462"/>
                      <a:pt x="106941" y="110462"/>
                      <a:pt x="106941" y="110462"/>
                    </a:cubicBezTo>
                    <a:cubicBezTo>
                      <a:pt x="103869" y="110462"/>
                      <a:pt x="103869" y="110462"/>
                      <a:pt x="103869" y="110462"/>
                    </a:cubicBezTo>
                    <a:cubicBezTo>
                      <a:pt x="103101" y="114635"/>
                      <a:pt x="103101" y="114635"/>
                      <a:pt x="103101" y="114635"/>
                    </a:cubicBezTo>
                    <a:cubicBezTo>
                      <a:pt x="102717" y="117615"/>
                      <a:pt x="102717" y="117615"/>
                      <a:pt x="102717" y="117615"/>
                    </a:cubicBezTo>
                    <a:cubicBezTo>
                      <a:pt x="101948" y="118808"/>
                      <a:pt x="101948" y="118808"/>
                      <a:pt x="101948" y="118808"/>
                    </a:cubicBezTo>
                    <a:cubicBezTo>
                      <a:pt x="101180" y="120000"/>
                      <a:pt x="101180" y="120000"/>
                      <a:pt x="101180" y="120000"/>
                    </a:cubicBezTo>
                    <a:cubicBezTo>
                      <a:pt x="100028" y="120000"/>
                      <a:pt x="100028" y="120000"/>
                      <a:pt x="100028" y="120000"/>
                    </a:cubicBezTo>
                    <a:cubicBezTo>
                      <a:pt x="98876" y="117019"/>
                      <a:pt x="98876" y="117019"/>
                      <a:pt x="98876" y="117019"/>
                    </a:cubicBezTo>
                    <a:cubicBezTo>
                      <a:pt x="96188" y="115231"/>
                      <a:pt x="96188" y="115231"/>
                      <a:pt x="96188" y="115231"/>
                    </a:cubicBezTo>
                    <a:cubicBezTo>
                      <a:pt x="94651" y="112846"/>
                      <a:pt x="94651" y="112846"/>
                      <a:pt x="94651" y="112846"/>
                    </a:cubicBezTo>
                    <a:cubicBezTo>
                      <a:pt x="94651" y="111654"/>
                      <a:pt x="94651" y="111654"/>
                      <a:pt x="94651" y="111654"/>
                    </a:cubicBezTo>
                    <a:cubicBezTo>
                      <a:pt x="94651" y="109866"/>
                      <a:pt x="94651" y="109866"/>
                      <a:pt x="94651" y="109866"/>
                    </a:cubicBezTo>
                    <a:cubicBezTo>
                      <a:pt x="94651" y="107482"/>
                      <a:pt x="94651" y="107482"/>
                      <a:pt x="94651" y="107482"/>
                    </a:cubicBezTo>
                    <a:cubicBezTo>
                      <a:pt x="94651" y="106289"/>
                      <a:pt x="94651" y="106289"/>
                      <a:pt x="94651" y="106289"/>
                    </a:cubicBezTo>
                    <a:cubicBezTo>
                      <a:pt x="94651" y="101521"/>
                      <a:pt x="94651" y="101521"/>
                      <a:pt x="94651" y="101521"/>
                    </a:cubicBezTo>
                    <a:cubicBezTo>
                      <a:pt x="94651" y="100328"/>
                      <a:pt x="94651" y="100328"/>
                      <a:pt x="94651" y="100328"/>
                    </a:cubicBezTo>
                    <a:cubicBezTo>
                      <a:pt x="94651" y="97348"/>
                      <a:pt x="94651" y="97348"/>
                      <a:pt x="94651" y="97348"/>
                    </a:cubicBezTo>
                    <a:cubicBezTo>
                      <a:pt x="92731" y="93175"/>
                      <a:pt x="92731" y="93175"/>
                      <a:pt x="92731" y="93175"/>
                    </a:cubicBezTo>
                    <a:cubicBezTo>
                      <a:pt x="91579" y="91387"/>
                      <a:pt x="91579" y="91387"/>
                      <a:pt x="91579" y="91387"/>
                    </a:cubicBezTo>
                    <a:cubicBezTo>
                      <a:pt x="91579" y="89598"/>
                      <a:pt x="91579" y="89598"/>
                      <a:pt x="91579" y="89598"/>
                    </a:cubicBezTo>
                    <a:cubicBezTo>
                      <a:pt x="91579" y="88406"/>
                      <a:pt x="91579" y="88406"/>
                      <a:pt x="91579" y="88406"/>
                    </a:cubicBezTo>
                    <a:cubicBezTo>
                      <a:pt x="92731" y="86022"/>
                      <a:pt x="92731" y="86022"/>
                      <a:pt x="92731" y="86022"/>
                    </a:cubicBezTo>
                    <a:cubicBezTo>
                      <a:pt x="94651" y="85426"/>
                      <a:pt x="94651" y="85426"/>
                      <a:pt x="94651" y="85426"/>
                    </a:cubicBezTo>
                    <a:cubicBezTo>
                      <a:pt x="96188" y="83042"/>
                      <a:pt x="96188" y="83042"/>
                      <a:pt x="96188" y="83042"/>
                    </a:cubicBezTo>
                    <a:lnTo>
                      <a:pt x="96188" y="80061"/>
                    </a:lnTo>
                    <a:cubicBezTo>
                      <a:pt x="95419" y="74696"/>
                      <a:pt x="95419" y="74696"/>
                      <a:pt x="95419" y="74696"/>
                    </a:cubicBezTo>
                    <a:cubicBezTo>
                      <a:pt x="95419" y="73504"/>
                      <a:pt x="95419" y="73504"/>
                      <a:pt x="95419" y="73504"/>
                    </a:cubicBezTo>
                    <a:cubicBezTo>
                      <a:pt x="95419" y="71716"/>
                      <a:pt x="95419" y="71716"/>
                      <a:pt x="95419" y="71716"/>
                    </a:cubicBezTo>
                    <a:close/>
                    <a:moveTo>
                      <a:pt x="70375" y="46863"/>
                    </a:moveTo>
                    <a:lnTo>
                      <a:pt x="71729" y="46863"/>
                    </a:lnTo>
                    <a:lnTo>
                      <a:pt x="72631" y="46863"/>
                    </a:lnTo>
                    <a:lnTo>
                      <a:pt x="73533" y="48283"/>
                    </a:lnTo>
                    <a:lnTo>
                      <a:pt x="74435" y="50413"/>
                    </a:lnTo>
                    <a:lnTo>
                      <a:pt x="74435" y="52544"/>
                    </a:lnTo>
                    <a:lnTo>
                      <a:pt x="72631" y="53964"/>
                    </a:lnTo>
                    <a:lnTo>
                      <a:pt x="71729" y="52544"/>
                    </a:lnTo>
                    <a:lnTo>
                      <a:pt x="71729" y="50413"/>
                    </a:lnTo>
                    <a:lnTo>
                      <a:pt x="70375" y="48993"/>
                    </a:lnTo>
                    <a:lnTo>
                      <a:pt x="70375" y="48283"/>
                    </a:lnTo>
                    <a:close/>
                    <a:moveTo>
                      <a:pt x="78947" y="43313"/>
                    </a:moveTo>
                    <a:lnTo>
                      <a:pt x="80300" y="43313"/>
                    </a:lnTo>
                    <a:lnTo>
                      <a:pt x="81654" y="45443"/>
                    </a:lnTo>
                    <a:lnTo>
                      <a:pt x="82556" y="46863"/>
                    </a:lnTo>
                    <a:lnTo>
                      <a:pt x="84361" y="48283"/>
                    </a:lnTo>
                    <a:lnTo>
                      <a:pt x="84361" y="46863"/>
                    </a:lnTo>
                    <a:lnTo>
                      <a:pt x="86616" y="46863"/>
                    </a:lnTo>
                    <a:lnTo>
                      <a:pt x="87969" y="46863"/>
                    </a:lnTo>
                    <a:lnTo>
                      <a:pt x="89774" y="48994"/>
                    </a:lnTo>
                    <a:lnTo>
                      <a:pt x="92932" y="52544"/>
                    </a:lnTo>
                    <a:lnTo>
                      <a:pt x="92932" y="56094"/>
                    </a:lnTo>
                    <a:lnTo>
                      <a:pt x="91578" y="58224"/>
                    </a:lnTo>
                    <a:lnTo>
                      <a:pt x="90225" y="58224"/>
                    </a:lnTo>
                    <a:lnTo>
                      <a:pt x="88872" y="58224"/>
                    </a:lnTo>
                    <a:lnTo>
                      <a:pt x="88872" y="58934"/>
                    </a:lnTo>
                    <a:lnTo>
                      <a:pt x="85714" y="58934"/>
                    </a:lnTo>
                    <a:lnTo>
                      <a:pt x="84361" y="58934"/>
                    </a:lnTo>
                    <a:lnTo>
                      <a:pt x="83909" y="58934"/>
                    </a:lnTo>
                    <a:lnTo>
                      <a:pt x="83007" y="56804"/>
                    </a:lnTo>
                    <a:lnTo>
                      <a:pt x="82556" y="53964"/>
                    </a:lnTo>
                    <a:lnTo>
                      <a:pt x="83007" y="51124"/>
                    </a:lnTo>
                    <a:lnTo>
                      <a:pt x="80751" y="51124"/>
                    </a:lnTo>
                    <a:lnTo>
                      <a:pt x="78947" y="50413"/>
                    </a:lnTo>
                    <a:lnTo>
                      <a:pt x="78947" y="48283"/>
                    </a:lnTo>
                    <a:lnTo>
                      <a:pt x="78947" y="46863"/>
                    </a:lnTo>
                    <a:lnTo>
                      <a:pt x="78947" y="44733"/>
                    </a:lnTo>
                    <a:close/>
                    <a:moveTo>
                      <a:pt x="65864" y="37633"/>
                    </a:moveTo>
                    <a:lnTo>
                      <a:pt x="66766" y="37633"/>
                    </a:lnTo>
                    <a:lnTo>
                      <a:pt x="69473" y="37633"/>
                    </a:lnTo>
                    <a:lnTo>
                      <a:pt x="71728" y="37633"/>
                    </a:lnTo>
                    <a:lnTo>
                      <a:pt x="72179" y="40473"/>
                    </a:lnTo>
                    <a:lnTo>
                      <a:pt x="77142" y="40473"/>
                    </a:lnTo>
                    <a:lnTo>
                      <a:pt x="74886" y="42603"/>
                    </a:lnTo>
                    <a:lnTo>
                      <a:pt x="74435" y="43313"/>
                    </a:lnTo>
                    <a:lnTo>
                      <a:pt x="74435" y="41893"/>
                    </a:lnTo>
                    <a:lnTo>
                      <a:pt x="73082" y="41893"/>
                    </a:lnTo>
                    <a:lnTo>
                      <a:pt x="72179" y="41893"/>
                    </a:lnTo>
                    <a:lnTo>
                      <a:pt x="70826" y="41893"/>
                    </a:lnTo>
                    <a:lnTo>
                      <a:pt x="69924" y="41893"/>
                    </a:lnTo>
                    <a:lnTo>
                      <a:pt x="69022" y="41893"/>
                    </a:lnTo>
                    <a:lnTo>
                      <a:pt x="67668" y="41893"/>
                    </a:lnTo>
                    <a:lnTo>
                      <a:pt x="65864" y="41183"/>
                    </a:lnTo>
                    <a:lnTo>
                      <a:pt x="65864" y="40473"/>
                    </a:lnTo>
                    <a:lnTo>
                      <a:pt x="65864" y="39053"/>
                    </a:lnTo>
                    <a:close/>
                    <a:moveTo>
                      <a:pt x="47819" y="20591"/>
                    </a:moveTo>
                    <a:lnTo>
                      <a:pt x="49623" y="20591"/>
                    </a:lnTo>
                    <a:lnTo>
                      <a:pt x="50526" y="20591"/>
                    </a:lnTo>
                    <a:lnTo>
                      <a:pt x="51428" y="21301"/>
                    </a:lnTo>
                    <a:lnTo>
                      <a:pt x="51879" y="22721"/>
                    </a:lnTo>
                    <a:lnTo>
                      <a:pt x="53232" y="26272"/>
                    </a:lnTo>
                    <a:lnTo>
                      <a:pt x="54586" y="26272"/>
                    </a:lnTo>
                    <a:lnTo>
                      <a:pt x="55488" y="29822"/>
                    </a:lnTo>
                    <a:lnTo>
                      <a:pt x="55488" y="32662"/>
                    </a:lnTo>
                    <a:lnTo>
                      <a:pt x="55488" y="34793"/>
                    </a:lnTo>
                    <a:lnTo>
                      <a:pt x="54135" y="34793"/>
                    </a:lnTo>
                    <a:lnTo>
                      <a:pt x="52781" y="32662"/>
                    </a:lnTo>
                    <a:lnTo>
                      <a:pt x="51879" y="31242"/>
                    </a:lnTo>
                    <a:lnTo>
                      <a:pt x="49623" y="32662"/>
                    </a:lnTo>
                    <a:lnTo>
                      <a:pt x="47819" y="33372"/>
                    </a:lnTo>
                    <a:lnTo>
                      <a:pt x="46466" y="31952"/>
                    </a:lnTo>
                    <a:lnTo>
                      <a:pt x="45563" y="29822"/>
                    </a:lnTo>
                    <a:lnTo>
                      <a:pt x="43308" y="27692"/>
                    </a:lnTo>
                    <a:lnTo>
                      <a:pt x="43308" y="25562"/>
                    </a:lnTo>
                    <a:lnTo>
                      <a:pt x="43308" y="22721"/>
                    </a:lnTo>
                    <a:lnTo>
                      <a:pt x="44661" y="22721"/>
                    </a:lnTo>
                    <a:lnTo>
                      <a:pt x="46014" y="22721"/>
                    </a:lnTo>
                    <a:lnTo>
                      <a:pt x="46014" y="21301"/>
                    </a:lnTo>
                    <a:close/>
                    <a:moveTo>
                      <a:pt x="3157" y="6390"/>
                    </a:moveTo>
                    <a:lnTo>
                      <a:pt x="3157" y="8520"/>
                    </a:lnTo>
                    <a:lnTo>
                      <a:pt x="3157" y="9941"/>
                    </a:lnTo>
                    <a:lnTo>
                      <a:pt x="2255" y="11361"/>
                    </a:lnTo>
                    <a:lnTo>
                      <a:pt x="1804" y="12781"/>
                    </a:lnTo>
                    <a:lnTo>
                      <a:pt x="1804" y="15621"/>
                    </a:lnTo>
                    <a:lnTo>
                      <a:pt x="0" y="14201"/>
                    </a:lnTo>
                    <a:lnTo>
                      <a:pt x="0" y="12781"/>
                    </a:lnTo>
                    <a:lnTo>
                      <a:pt x="0" y="11361"/>
                    </a:lnTo>
                    <a:lnTo>
                      <a:pt x="1804" y="8520"/>
                    </a:lnTo>
                    <a:close/>
                    <a:moveTo>
                      <a:pt x="14887" y="0"/>
                    </a:moveTo>
                    <a:lnTo>
                      <a:pt x="16240" y="0"/>
                    </a:lnTo>
                    <a:lnTo>
                      <a:pt x="19849" y="0"/>
                    </a:lnTo>
                    <a:lnTo>
                      <a:pt x="21202" y="0"/>
                    </a:lnTo>
                    <a:lnTo>
                      <a:pt x="22556" y="3550"/>
                    </a:lnTo>
                    <a:lnTo>
                      <a:pt x="22556" y="4260"/>
                    </a:lnTo>
                    <a:lnTo>
                      <a:pt x="22556" y="6390"/>
                    </a:lnTo>
                    <a:lnTo>
                      <a:pt x="22105" y="8520"/>
                    </a:lnTo>
                    <a:lnTo>
                      <a:pt x="22105" y="9230"/>
                    </a:lnTo>
                    <a:lnTo>
                      <a:pt x="20751" y="11360"/>
                    </a:lnTo>
                    <a:lnTo>
                      <a:pt x="19849" y="11360"/>
                    </a:lnTo>
                    <a:lnTo>
                      <a:pt x="18496" y="11360"/>
                    </a:lnTo>
                    <a:lnTo>
                      <a:pt x="17593" y="11360"/>
                    </a:lnTo>
                    <a:lnTo>
                      <a:pt x="15338" y="9230"/>
                    </a:lnTo>
                    <a:lnTo>
                      <a:pt x="14887" y="9230"/>
                    </a:lnTo>
                    <a:lnTo>
                      <a:pt x="12631" y="6390"/>
                    </a:lnTo>
                    <a:lnTo>
                      <a:pt x="12631" y="2840"/>
                    </a:lnTo>
                    <a:lnTo>
                      <a:pt x="12631" y="1420"/>
                    </a:ln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sp>
          <p:nvSpPr>
            <p:cNvPr id="91" name="Freeform: Shape 90">
              <a:extLst>
                <a:ext uri="{FF2B5EF4-FFF2-40B4-BE49-F238E27FC236}">
                  <a16:creationId xmlns:a16="http://schemas.microsoft.com/office/drawing/2014/main" id="{0787929A-4FA0-53CF-DA72-1D05D30C38C6}"/>
                </a:ext>
              </a:extLst>
            </p:cNvPr>
            <p:cNvSpPr/>
            <p:nvPr/>
          </p:nvSpPr>
          <p:spPr>
            <a:xfrm>
              <a:off x="7390055" y="3112786"/>
              <a:ext cx="1596261" cy="2221213"/>
            </a:xfrm>
            <a:custGeom>
              <a:avLst/>
              <a:gdLst>
                <a:gd name="csX0" fmla="*/ 466863 w 1736749"/>
                <a:gd name="csY0" fmla="*/ 1634403 h 2334652"/>
                <a:gd name="csX1" fmla="*/ 465567 w 1736749"/>
                <a:gd name="csY1" fmla="*/ 1635052 h 2334652"/>
                <a:gd name="csX2" fmla="*/ 458654 w 1736749"/>
                <a:gd name="csY2" fmla="*/ 1638515 h 2334652"/>
                <a:gd name="csX3" fmla="*/ 458662 w 1736749"/>
                <a:gd name="csY3" fmla="*/ 1638530 h 2334652"/>
                <a:gd name="csX4" fmla="*/ 459957 w 1736749"/>
                <a:gd name="csY4" fmla="*/ 1637879 h 2334652"/>
                <a:gd name="csX5" fmla="*/ 466868 w 1736749"/>
                <a:gd name="csY5" fmla="*/ 1634407 h 2334652"/>
                <a:gd name="csX6" fmla="*/ 524135 w 1736749"/>
                <a:gd name="csY6" fmla="*/ 1531984 h 2334652"/>
                <a:gd name="csX7" fmla="*/ 523924 w 1736749"/>
                <a:gd name="csY7" fmla="*/ 1533075 h 2334652"/>
                <a:gd name="csX8" fmla="*/ 510957 w 1736749"/>
                <a:gd name="csY8" fmla="*/ 1598028 h 2334652"/>
                <a:gd name="csX9" fmla="*/ 495396 w 1736749"/>
                <a:gd name="csY9" fmla="*/ 1644795 h 2334652"/>
                <a:gd name="csX10" fmla="*/ 494423 w 1736749"/>
                <a:gd name="csY10" fmla="*/ 1645445 h 2334652"/>
                <a:gd name="csX11" fmla="*/ 489469 w 1736749"/>
                <a:gd name="csY11" fmla="*/ 1648752 h 2334652"/>
                <a:gd name="csX12" fmla="*/ 489737 w 1736749"/>
                <a:gd name="csY12" fmla="*/ 1648931 h 2334652"/>
                <a:gd name="csX13" fmla="*/ 497507 w 1736749"/>
                <a:gd name="csY13" fmla="*/ 1643727 h 2334652"/>
                <a:gd name="csX14" fmla="*/ 513047 w 1736749"/>
                <a:gd name="csY14" fmla="*/ 1596924 h 2334652"/>
                <a:gd name="csX15" fmla="*/ 524340 w 1736749"/>
                <a:gd name="csY15" fmla="*/ 1539884 h 2334652"/>
                <a:gd name="csX16" fmla="*/ 525920 w 1736749"/>
                <a:gd name="csY16" fmla="*/ 1532300 h 2334652"/>
                <a:gd name="csX17" fmla="*/ 991761 w 1736749"/>
                <a:gd name="csY17" fmla="*/ 1106188 h 2334652"/>
                <a:gd name="csX18" fmla="*/ 1084320 w 1736749"/>
                <a:gd name="csY18" fmla="*/ 1121368 h 2334652"/>
                <a:gd name="csX19" fmla="*/ 1007742 w 1736749"/>
                <a:gd name="csY19" fmla="*/ 1617706 h 2334652"/>
                <a:gd name="csX20" fmla="*/ 982733 w 1736749"/>
                <a:gd name="csY20" fmla="*/ 1613273 h 2334652"/>
                <a:gd name="csX21" fmla="*/ 1007739 w 1736749"/>
                <a:gd name="csY21" fmla="*/ 1617727 h 2334652"/>
                <a:gd name="csX22" fmla="*/ 1007741 w 1736749"/>
                <a:gd name="csY22" fmla="*/ 1617712 h 2334652"/>
                <a:gd name="csX23" fmla="*/ 1007961 w 1736749"/>
                <a:gd name="csY23" fmla="*/ 1617738 h 2334652"/>
                <a:gd name="csX24" fmla="*/ 1008960 w 1736749"/>
                <a:gd name="csY24" fmla="*/ 1611345 h 2334652"/>
                <a:gd name="csX25" fmla="*/ 1071872 w 1736749"/>
                <a:gd name="csY25" fmla="*/ 1208986 h 2334652"/>
                <a:gd name="csX26" fmla="*/ 1085551 w 1736749"/>
                <a:gd name="csY26" fmla="*/ 1121503 h 2334652"/>
                <a:gd name="csX27" fmla="*/ 1084320 w 1736749"/>
                <a:gd name="csY27" fmla="*/ 1121365 h 2334652"/>
                <a:gd name="csX28" fmla="*/ 970613 w 1736749"/>
                <a:gd name="csY28" fmla="*/ 666646 h 2334652"/>
                <a:gd name="csX29" fmla="*/ 970172 w 1736749"/>
                <a:gd name="csY29" fmla="*/ 669227 h 2334652"/>
                <a:gd name="csX30" fmla="*/ 964500 w 1736749"/>
                <a:gd name="csY30" fmla="*/ 702443 h 2334652"/>
                <a:gd name="csX31" fmla="*/ 958566 w 1736749"/>
                <a:gd name="csY31" fmla="*/ 737193 h 2334652"/>
                <a:gd name="csX32" fmla="*/ 970668 w 1736749"/>
                <a:gd name="csY32" fmla="*/ 666701 h 2334652"/>
                <a:gd name="csX33" fmla="*/ 856901 w 1736749"/>
                <a:gd name="csY33" fmla="*/ 642629 h 2334652"/>
                <a:gd name="csX34" fmla="*/ 856574 w 1736749"/>
                <a:gd name="csY34" fmla="*/ 643284 h 2334652"/>
                <a:gd name="csX35" fmla="*/ 856574 w 1736749"/>
                <a:gd name="csY35" fmla="*/ 646182 h 2334652"/>
                <a:gd name="csX36" fmla="*/ 856901 w 1736749"/>
                <a:gd name="csY36" fmla="*/ 646313 h 2334652"/>
                <a:gd name="csX37" fmla="*/ 815416 w 1736749"/>
                <a:gd name="csY37" fmla="*/ 642304 h 2334652"/>
                <a:gd name="csX38" fmla="*/ 815090 w 1736749"/>
                <a:gd name="csY38" fmla="*/ 643284 h 2334652"/>
                <a:gd name="csX39" fmla="*/ 815090 w 1736749"/>
                <a:gd name="csY39" fmla="*/ 646313 h 2334652"/>
                <a:gd name="csX40" fmla="*/ 815416 w 1736749"/>
                <a:gd name="csY40" fmla="*/ 646313 h 2334652"/>
                <a:gd name="csX41" fmla="*/ 713758 w 1736749"/>
                <a:gd name="csY41" fmla="*/ 431939 h 2334652"/>
                <a:gd name="csX42" fmla="*/ 711700 w 1736749"/>
                <a:gd name="csY42" fmla="*/ 436066 h 2334652"/>
                <a:gd name="csX43" fmla="*/ 703921 w 1736749"/>
                <a:gd name="csY43" fmla="*/ 436066 h 2334652"/>
                <a:gd name="csX44" fmla="*/ 696142 w 1736749"/>
                <a:gd name="csY44" fmla="*/ 446449 h 2334652"/>
                <a:gd name="csX45" fmla="*/ 688364 w 1736749"/>
                <a:gd name="csY45" fmla="*/ 464619 h 2334652"/>
                <a:gd name="csX46" fmla="*/ 688649 w 1736749"/>
                <a:gd name="csY46" fmla="*/ 464904 h 2334652"/>
                <a:gd name="csX47" fmla="*/ 689000 w 1736749"/>
                <a:gd name="csY47" fmla="*/ 464082 h 2334652"/>
                <a:gd name="csX48" fmla="*/ 695809 w 1736749"/>
                <a:gd name="csY48" fmla="*/ 448147 h 2334652"/>
                <a:gd name="csX49" fmla="*/ 703590 w 1736749"/>
                <a:gd name="csY49" fmla="*/ 437739 h 2334652"/>
                <a:gd name="csX50" fmla="*/ 711372 w 1736749"/>
                <a:gd name="csY50" fmla="*/ 437739 h 2334652"/>
                <a:gd name="csX51" fmla="*/ 713957 w 1736749"/>
                <a:gd name="csY51" fmla="*/ 432537 h 2334652"/>
                <a:gd name="csX52" fmla="*/ 734707 w 1736749"/>
                <a:gd name="csY52" fmla="*/ 351065 h 2334652"/>
                <a:gd name="csX53" fmla="*/ 734064 w 1736749"/>
                <a:gd name="csY53" fmla="*/ 352353 h 2334652"/>
                <a:gd name="csX54" fmla="*/ 727258 w 1736749"/>
                <a:gd name="csY54" fmla="*/ 365978 h 2334652"/>
                <a:gd name="csX55" fmla="*/ 719479 w 1736749"/>
                <a:gd name="csY55" fmla="*/ 381558 h 2334652"/>
                <a:gd name="csX56" fmla="*/ 711700 w 1736749"/>
                <a:gd name="csY56" fmla="*/ 399727 h 2334652"/>
                <a:gd name="csX57" fmla="*/ 711478 w 1736749"/>
                <a:gd name="csY57" fmla="*/ 401062 h 2334652"/>
                <a:gd name="csX58" fmla="*/ 712343 w 1736749"/>
                <a:gd name="csY58" fmla="*/ 399035 h 2334652"/>
                <a:gd name="csX59" fmla="*/ 719145 w 1736749"/>
                <a:gd name="csY59" fmla="*/ 383100 h 2334652"/>
                <a:gd name="csX60" fmla="*/ 726926 w 1736749"/>
                <a:gd name="csY60" fmla="*/ 367490 h 2334652"/>
                <a:gd name="csX61" fmla="*/ 734707 w 1736749"/>
                <a:gd name="csY61" fmla="*/ 351880 h 2334652"/>
                <a:gd name="csX62" fmla="*/ 576874 w 1736749"/>
                <a:gd name="csY62" fmla="*/ 0 h 2334652"/>
                <a:gd name="csX63" fmla="*/ 659845 w 1736749"/>
                <a:gd name="csY63" fmla="*/ 20759 h 2334652"/>
                <a:gd name="csX64" fmla="*/ 659699 w 1736749"/>
                <a:gd name="csY64" fmla="*/ 21489 h 2334652"/>
                <a:gd name="csX65" fmla="*/ 671122 w 1736749"/>
                <a:gd name="csY65" fmla="*/ 23962 h 2334652"/>
                <a:gd name="csX66" fmla="*/ 1108099 w 1736749"/>
                <a:gd name="csY66" fmla="*/ 107306 h 2334652"/>
                <a:gd name="csX67" fmla="*/ 1644857 w 1736749"/>
                <a:gd name="csY67" fmla="*/ 177555 h 2334652"/>
                <a:gd name="csX68" fmla="*/ 1608552 w 1736749"/>
                <a:gd name="csY68" fmla="*/ 560026 h 2334652"/>
                <a:gd name="csX69" fmla="*/ 1601602 w 1736749"/>
                <a:gd name="csY69" fmla="*/ 638464 h 2334652"/>
                <a:gd name="csX70" fmla="*/ 1598178 w 1736749"/>
                <a:gd name="csY70" fmla="*/ 677104 h 2334652"/>
                <a:gd name="csX71" fmla="*/ 1598907 w 1736749"/>
                <a:gd name="csY71" fmla="*/ 677104 h 2334652"/>
                <a:gd name="csX72" fmla="*/ 1571341 w 1736749"/>
                <a:gd name="csY72" fmla="*/ 928342 h 2334652"/>
                <a:gd name="csX73" fmla="*/ 1546837 w 1736749"/>
                <a:gd name="csY73" fmla="*/ 1173452 h 2334652"/>
                <a:gd name="csX74" fmla="*/ 1111558 w 1736749"/>
                <a:gd name="csY74" fmla="*/ 1124432 h 2334652"/>
                <a:gd name="csX75" fmla="*/ 1143295 w 1736749"/>
                <a:gd name="csY75" fmla="*/ 1128174 h 2334652"/>
                <a:gd name="csX76" fmla="*/ 1547360 w 1736749"/>
                <a:gd name="csY76" fmla="*/ 1175807 h 2334652"/>
                <a:gd name="csX77" fmla="*/ 1736749 w 1736749"/>
                <a:gd name="csY77" fmla="*/ 1193955 h 2334652"/>
                <a:gd name="csX78" fmla="*/ 1726367 w 1736749"/>
                <a:gd name="csY78" fmla="*/ 1315800 h 2334652"/>
                <a:gd name="csX79" fmla="*/ 1700427 w 1736749"/>
                <a:gd name="csY79" fmla="*/ 1694307 h 2334652"/>
                <a:gd name="csX80" fmla="*/ 1609219 w 1736749"/>
                <a:gd name="csY80" fmla="*/ 1689568 h 2334652"/>
                <a:gd name="csX81" fmla="*/ 1601927 w 1736749"/>
                <a:gd name="csY81" fmla="*/ 1689127 h 2334652"/>
                <a:gd name="csX82" fmla="*/ 1598911 w 1736749"/>
                <a:gd name="csY82" fmla="*/ 1752521 h 2334652"/>
                <a:gd name="csX83" fmla="*/ 1589722 w 1736749"/>
                <a:gd name="csY83" fmla="*/ 1752521 h 2334652"/>
                <a:gd name="csX84" fmla="*/ 1546841 w 1736749"/>
                <a:gd name="csY84" fmla="*/ 2310139 h 2334652"/>
                <a:gd name="csX85" fmla="*/ 1182335 w 1736749"/>
                <a:gd name="csY85" fmla="*/ 2276437 h 2334652"/>
                <a:gd name="csX86" fmla="*/ 1179274 w 1736749"/>
                <a:gd name="csY86" fmla="*/ 2304009 h 2334652"/>
                <a:gd name="csX87" fmla="*/ 1001618 w 1736749"/>
                <a:gd name="csY87" fmla="*/ 2285625 h 2334652"/>
                <a:gd name="csX88" fmla="*/ 992429 w 1736749"/>
                <a:gd name="csY88" fmla="*/ 2334652 h 2334652"/>
                <a:gd name="csX89" fmla="*/ 903612 w 1736749"/>
                <a:gd name="csY89" fmla="*/ 2322394 h 2334652"/>
                <a:gd name="csX90" fmla="*/ 901545 w 1736749"/>
                <a:gd name="csY90" fmla="*/ 2322394 h 2334652"/>
                <a:gd name="csX91" fmla="*/ 808308 w 1736749"/>
                <a:gd name="csY91" fmla="*/ 2309391 h 2334652"/>
                <a:gd name="csX92" fmla="*/ 696938 w 1736749"/>
                <a:gd name="csY92" fmla="*/ 2288588 h 2334652"/>
                <a:gd name="csX93" fmla="*/ 336933 w 1736749"/>
                <a:gd name="csY93" fmla="*/ 2067565 h 2334652"/>
                <a:gd name="csX94" fmla="*/ 344697 w 1736749"/>
                <a:gd name="csY94" fmla="*/ 2051967 h 2334652"/>
                <a:gd name="csX95" fmla="*/ 349879 w 1736749"/>
                <a:gd name="csY95" fmla="*/ 2041566 h 2334652"/>
                <a:gd name="csX96" fmla="*/ 370602 w 1736749"/>
                <a:gd name="csY96" fmla="*/ 2031164 h 2334652"/>
                <a:gd name="csX97" fmla="*/ 375778 w 1736749"/>
                <a:gd name="csY97" fmla="*/ 2020763 h 2334652"/>
                <a:gd name="csX98" fmla="*/ 360238 w 1736749"/>
                <a:gd name="csY98" fmla="*/ 2007760 h 2334652"/>
                <a:gd name="csX99" fmla="*/ 362831 w 1736749"/>
                <a:gd name="csY99" fmla="*/ 1994763 h 2334652"/>
                <a:gd name="csX100" fmla="*/ 360238 w 1736749"/>
                <a:gd name="csY100" fmla="*/ 1976562 h 2334652"/>
                <a:gd name="csX101" fmla="*/ 365420 w 1736749"/>
                <a:gd name="csY101" fmla="*/ 1966161 h 2334652"/>
                <a:gd name="csX102" fmla="*/ 370602 w 1736749"/>
                <a:gd name="csY102" fmla="*/ 1963559 h 2334652"/>
                <a:gd name="csX103" fmla="*/ 380960 w 1736749"/>
                <a:gd name="csY103" fmla="*/ 1953158 h 2334652"/>
                <a:gd name="csX104" fmla="*/ 391318 w 1736749"/>
                <a:gd name="csY104" fmla="*/ 1932355 h 2334652"/>
                <a:gd name="csX105" fmla="*/ 399089 w 1736749"/>
                <a:gd name="csY105" fmla="*/ 1898549 h 2334652"/>
                <a:gd name="csX106" fmla="*/ 424987 w 1736749"/>
                <a:gd name="csY106" fmla="*/ 1880349 h 2334652"/>
                <a:gd name="csX107" fmla="*/ 437939 w 1736749"/>
                <a:gd name="csY107" fmla="*/ 1869947 h 2334652"/>
                <a:gd name="csX108" fmla="*/ 445710 w 1736749"/>
                <a:gd name="csY108" fmla="*/ 1864750 h 2334652"/>
                <a:gd name="csX109" fmla="*/ 432757 w 1736749"/>
                <a:gd name="csY109" fmla="*/ 1849145 h 2334652"/>
                <a:gd name="csX110" fmla="*/ 427581 w 1736749"/>
                <a:gd name="csY110" fmla="*/ 1841345 h 2334652"/>
                <a:gd name="csX111" fmla="*/ 424987 w 1736749"/>
                <a:gd name="csY111" fmla="*/ 1817947 h 2334652"/>
                <a:gd name="csX112" fmla="*/ 414629 w 1736749"/>
                <a:gd name="csY112" fmla="*/ 1794543 h 2334652"/>
                <a:gd name="csX113" fmla="*/ 414629 w 1736749"/>
                <a:gd name="csY113" fmla="*/ 1776342 h 2334652"/>
                <a:gd name="csX114" fmla="*/ 417217 w 1736749"/>
                <a:gd name="csY114" fmla="*/ 1763339 h 2334652"/>
                <a:gd name="csX115" fmla="*/ 424987 w 1736749"/>
                <a:gd name="csY115" fmla="*/ 1750336 h 2334652"/>
                <a:gd name="csX116" fmla="*/ 427581 w 1736749"/>
                <a:gd name="csY116" fmla="*/ 1739934 h 2334652"/>
                <a:gd name="csX117" fmla="*/ 427581 w 1736749"/>
                <a:gd name="csY117" fmla="*/ 1706135 h 2334652"/>
                <a:gd name="csX118" fmla="*/ 427581 w 1736749"/>
                <a:gd name="csY118" fmla="*/ 1669734 h 2334652"/>
                <a:gd name="csX119" fmla="*/ 427581 w 1736749"/>
                <a:gd name="csY119" fmla="*/ 1641125 h 2334652"/>
                <a:gd name="csX120" fmla="*/ 428552 w 1736749"/>
                <a:gd name="csY120" fmla="*/ 1640150 h 2334652"/>
                <a:gd name="csX121" fmla="*/ 434730 w 1736749"/>
                <a:gd name="csY121" fmla="*/ 1633950 h 2334652"/>
                <a:gd name="csX122" fmla="*/ 433147 w 1736749"/>
                <a:gd name="csY122" fmla="*/ 1634403 h 2334652"/>
                <a:gd name="csX123" fmla="*/ 425364 w 1736749"/>
                <a:gd name="csY123" fmla="*/ 1642197 h 2334652"/>
                <a:gd name="csX124" fmla="*/ 425364 w 1736749"/>
                <a:gd name="csY124" fmla="*/ 1670776 h 2334652"/>
                <a:gd name="csX125" fmla="*/ 425364 w 1736749"/>
                <a:gd name="csY125" fmla="*/ 1707150 h 2334652"/>
                <a:gd name="csX126" fmla="*/ 425364 w 1736749"/>
                <a:gd name="csY126" fmla="*/ 1740926 h 2334652"/>
                <a:gd name="csX127" fmla="*/ 422769 w 1736749"/>
                <a:gd name="csY127" fmla="*/ 1751319 h 2334652"/>
                <a:gd name="csX128" fmla="*/ 414991 w 1736749"/>
                <a:gd name="csY128" fmla="*/ 1761711 h 2334652"/>
                <a:gd name="csX129" fmla="*/ 18155 w 1736749"/>
                <a:gd name="csY129" fmla="*/ 1164139 h 2334652"/>
                <a:gd name="csX130" fmla="*/ 7778 w 1736749"/>
                <a:gd name="csY130" fmla="*/ 1158943 h 2334652"/>
                <a:gd name="csX131" fmla="*/ 5183 w 1736749"/>
                <a:gd name="csY131" fmla="*/ 1156345 h 2334652"/>
                <a:gd name="csX132" fmla="*/ 2589 w 1736749"/>
                <a:gd name="csY132" fmla="*/ 1148551 h 2334652"/>
                <a:gd name="csX133" fmla="*/ 0 w 1736749"/>
                <a:gd name="csY133" fmla="*/ 1138158 h 2334652"/>
                <a:gd name="csX134" fmla="*/ 2589 w 1736749"/>
                <a:gd name="csY134" fmla="*/ 1130364 h 2334652"/>
                <a:gd name="csX135" fmla="*/ 12966 w 1736749"/>
                <a:gd name="csY135" fmla="*/ 1127766 h 2334652"/>
                <a:gd name="csX136" fmla="*/ 20744 w 1736749"/>
                <a:gd name="csY136" fmla="*/ 1125167 h 2334652"/>
                <a:gd name="csX137" fmla="*/ 108932 w 1736749"/>
                <a:gd name="csY137" fmla="*/ 787410 h 2334652"/>
                <a:gd name="csX138" fmla="*/ 347553 w 1736749"/>
                <a:gd name="csY138" fmla="*/ 849765 h 2334652"/>
                <a:gd name="csX139" fmla="*/ 643240 w 1736749"/>
                <a:gd name="csY139" fmla="*/ 914718 h 2334652"/>
                <a:gd name="csX140" fmla="*/ 604468 w 1736749"/>
                <a:gd name="csY140" fmla="*/ 1115654 h 2334652"/>
                <a:gd name="csX141" fmla="*/ 593151 w 1736749"/>
                <a:gd name="csY141" fmla="*/ 1174303 h 2334652"/>
                <a:gd name="csX142" fmla="*/ 643238 w 1736749"/>
                <a:gd name="csY142" fmla="*/ 916091 h 2334652"/>
                <a:gd name="csX143" fmla="*/ 918914 w 1736749"/>
                <a:gd name="csY143" fmla="*/ 968174 h 2334652"/>
                <a:gd name="csX144" fmla="*/ 918915 w 1736749"/>
                <a:gd name="csY144" fmla="*/ 968172 h 2334652"/>
                <a:gd name="csX145" fmla="*/ 918923 w 1736749"/>
                <a:gd name="csY145" fmla="*/ 968126 h 2334652"/>
                <a:gd name="csX146" fmla="*/ 914832 w 1736749"/>
                <a:gd name="csY146" fmla="*/ 967315 h 2334652"/>
                <a:gd name="csX147" fmla="*/ 644287 w 1736749"/>
                <a:gd name="csY147" fmla="*/ 913658 h 2334652"/>
                <a:gd name="csX148" fmla="*/ 379818 w 1736749"/>
                <a:gd name="csY148" fmla="*/ 856560 h 2334652"/>
                <a:gd name="csX149" fmla="*/ 426486 w 1736749"/>
                <a:gd name="csY149" fmla="*/ 651501 h 2334652"/>
                <a:gd name="csX150" fmla="*/ 426486 w 1736749"/>
                <a:gd name="csY150" fmla="*/ 638527 h 2334652"/>
                <a:gd name="csX151" fmla="*/ 429082 w 1736749"/>
                <a:gd name="csY151" fmla="*/ 633331 h 2334652"/>
                <a:gd name="csX152" fmla="*/ 442043 w 1736749"/>
                <a:gd name="csY152" fmla="*/ 628144 h 2334652"/>
                <a:gd name="csX153" fmla="*/ 442043 w 1736749"/>
                <a:gd name="csY153" fmla="*/ 622948 h 2334652"/>
                <a:gd name="csX154" fmla="*/ 444635 w 1736749"/>
                <a:gd name="csY154" fmla="*/ 612564 h 2334652"/>
                <a:gd name="csX155" fmla="*/ 444635 w 1736749"/>
                <a:gd name="csY155" fmla="*/ 591805 h 2334652"/>
                <a:gd name="csX156" fmla="*/ 447231 w 1736749"/>
                <a:gd name="csY156" fmla="*/ 586609 h 2334652"/>
                <a:gd name="csX157" fmla="*/ 439452 w 1736749"/>
                <a:gd name="csY157" fmla="*/ 578823 h 2334652"/>
                <a:gd name="csX158" fmla="*/ 436856 w 1736749"/>
                <a:gd name="csY158" fmla="*/ 578823 h 2334652"/>
                <a:gd name="csX159" fmla="*/ 431673 w 1736749"/>
                <a:gd name="csY159" fmla="*/ 576225 h 2334652"/>
                <a:gd name="csX160" fmla="*/ 426486 w 1736749"/>
                <a:gd name="csY160" fmla="*/ 568440 h 2334652"/>
                <a:gd name="csX161" fmla="*/ 429082 w 1736749"/>
                <a:gd name="csY161" fmla="*/ 555466 h 2334652"/>
                <a:gd name="csX162" fmla="*/ 431673 w 1736749"/>
                <a:gd name="csY162" fmla="*/ 547680 h 2334652"/>
                <a:gd name="csX163" fmla="*/ 447231 w 1736749"/>
                <a:gd name="csY163" fmla="*/ 534699 h 2334652"/>
                <a:gd name="csX164" fmla="*/ 467971 w 1736749"/>
                <a:gd name="csY164" fmla="*/ 513931 h 2334652"/>
                <a:gd name="csX165" fmla="*/ 475750 w 1736749"/>
                <a:gd name="csY165" fmla="*/ 503548 h 2334652"/>
                <a:gd name="csX166" fmla="*/ 478346 w 1736749"/>
                <a:gd name="csY166" fmla="*/ 493172 h 2334652"/>
                <a:gd name="csX167" fmla="*/ 483529 w 1736749"/>
                <a:gd name="csY167" fmla="*/ 490574 h 2334652"/>
                <a:gd name="csX168" fmla="*/ 488716 w 1736749"/>
                <a:gd name="csY168" fmla="*/ 477592 h 2334652"/>
                <a:gd name="csX169" fmla="*/ 499086 w 1736749"/>
                <a:gd name="csY169" fmla="*/ 467209 h 2334652"/>
                <a:gd name="csX170" fmla="*/ 506865 w 1736749"/>
                <a:gd name="csY170" fmla="*/ 456825 h 2334652"/>
                <a:gd name="csX171" fmla="*/ 517235 w 1736749"/>
                <a:gd name="csY171" fmla="*/ 449039 h 2334652"/>
                <a:gd name="csX172" fmla="*/ 519831 w 1736749"/>
                <a:gd name="csY172" fmla="*/ 436066 h 2334652"/>
                <a:gd name="csX173" fmla="*/ 527605 w 1736749"/>
                <a:gd name="csY173" fmla="*/ 433468 h 2334652"/>
                <a:gd name="csX174" fmla="*/ 527605 w 1736749"/>
                <a:gd name="csY174" fmla="*/ 423084 h 2334652"/>
                <a:gd name="csX175" fmla="*/ 525014 w 1736749"/>
                <a:gd name="csY175" fmla="*/ 412700 h 2334652"/>
                <a:gd name="csX176" fmla="*/ 519831 w 1736749"/>
                <a:gd name="csY176" fmla="*/ 404915 h 2334652"/>
                <a:gd name="csX177" fmla="*/ 506865 w 1736749"/>
                <a:gd name="csY177" fmla="*/ 394531 h 2334652"/>
                <a:gd name="csX178" fmla="*/ 499086 w 1736749"/>
                <a:gd name="csY178" fmla="*/ 381558 h 2334652"/>
                <a:gd name="csX179" fmla="*/ 499086 w 1736749"/>
                <a:gd name="csY179" fmla="*/ 371174 h 2334652"/>
                <a:gd name="csX180" fmla="*/ 504274 w 1736749"/>
                <a:gd name="csY180" fmla="*/ 342621 h 2334652"/>
                <a:gd name="csX181" fmla="*/ 501677 w 1736749"/>
                <a:gd name="csY181" fmla="*/ 311470 h 2334652"/>
                <a:gd name="csX182" fmla="*/ 576874 w 1736749"/>
                <a:gd name="csY182" fmla="*/ 0 h 23346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Lst>
              <a:rect l="l" t="t" r="r" b="b"/>
              <a:pathLst>
                <a:path w="1736749" h="2334652">
                  <a:moveTo>
                    <a:pt x="466863" y="1634403"/>
                  </a:moveTo>
                  <a:cubicBezTo>
                    <a:pt x="466863" y="1634403"/>
                    <a:pt x="466863" y="1634403"/>
                    <a:pt x="465567" y="1635052"/>
                  </a:cubicBezTo>
                  <a:lnTo>
                    <a:pt x="458654" y="1638515"/>
                  </a:lnTo>
                  <a:lnTo>
                    <a:pt x="458662" y="1638530"/>
                  </a:lnTo>
                  <a:cubicBezTo>
                    <a:pt x="458662" y="1638530"/>
                    <a:pt x="458662" y="1638530"/>
                    <a:pt x="459957" y="1637879"/>
                  </a:cubicBezTo>
                  <a:lnTo>
                    <a:pt x="466868" y="1634407"/>
                  </a:lnTo>
                  <a:close/>
                  <a:moveTo>
                    <a:pt x="524135" y="1531984"/>
                  </a:moveTo>
                  <a:lnTo>
                    <a:pt x="523924" y="1533075"/>
                  </a:lnTo>
                  <a:cubicBezTo>
                    <a:pt x="523924" y="1533075"/>
                    <a:pt x="513552" y="1582439"/>
                    <a:pt x="510957" y="1598028"/>
                  </a:cubicBezTo>
                  <a:cubicBezTo>
                    <a:pt x="505769" y="1608421"/>
                    <a:pt x="495396" y="1644795"/>
                    <a:pt x="495396" y="1644795"/>
                  </a:cubicBezTo>
                  <a:cubicBezTo>
                    <a:pt x="495396" y="1644795"/>
                    <a:pt x="495396" y="1644795"/>
                    <a:pt x="494423" y="1645445"/>
                  </a:cubicBezTo>
                  <a:lnTo>
                    <a:pt x="489469" y="1648752"/>
                  </a:lnTo>
                  <a:lnTo>
                    <a:pt x="489737" y="1648931"/>
                  </a:lnTo>
                  <a:cubicBezTo>
                    <a:pt x="489737" y="1648931"/>
                    <a:pt x="489737" y="1648931"/>
                    <a:pt x="497507" y="1643727"/>
                  </a:cubicBezTo>
                  <a:cubicBezTo>
                    <a:pt x="497507" y="1643727"/>
                    <a:pt x="507871" y="1607325"/>
                    <a:pt x="513047" y="1596924"/>
                  </a:cubicBezTo>
                  <a:cubicBezTo>
                    <a:pt x="514993" y="1585225"/>
                    <a:pt x="521306" y="1554510"/>
                    <a:pt x="524340" y="1539884"/>
                  </a:cubicBezTo>
                  <a:lnTo>
                    <a:pt x="525920" y="1532300"/>
                  </a:lnTo>
                  <a:close/>
                  <a:moveTo>
                    <a:pt x="991761" y="1106188"/>
                  </a:moveTo>
                  <a:lnTo>
                    <a:pt x="1084320" y="1121368"/>
                  </a:lnTo>
                  <a:lnTo>
                    <a:pt x="1007742" y="1617706"/>
                  </a:lnTo>
                  <a:lnTo>
                    <a:pt x="982733" y="1613273"/>
                  </a:lnTo>
                  <a:lnTo>
                    <a:pt x="1007739" y="1617727"/>
                  </a:lnTo>
                  <a:lnTo>
                    <a:pt x="1007741" y="1617712"/>
                  </a:lnTo>
                  <a:lnTo>
                    <a:pt x="1007961" y="1617738"/>
                  </a:lnTo>
                  <a:lnTo>
                    <a:pt x="1008960" y="1611345"/>
                  </a:lnTo>
                  <a:cubicBezTo>
                    <a:pt x="1012304" y="1589957"/>
                    <a:pt x="1024845" y="1509753"/>
                    <a:pt x="1071872" y="1208986"/>
                  </a:cubicBezTo>
                  <a:lnTo>
                    <a:pt x="1085551" y="1121503"/>
                  </a:lnTo>
                  <a:lnTo>
                    <a:pt x="1084320" y="1121365"/>
                  </a:lnTo>
                  <a:close/>
                  <a:moveTo>
                    <a:pt x="970613" y="666646"/>
                  </a:moveTo>
                  <a:lnTo>
                    <a:pt x="970172" y="669227"/>
                  </a:lnTo>
                  <a:cubicBezTo>
                    <a:pt x="969362" y="673972"/>
                    <a:pt x="967741" y="683463"/>
                    <a:pt x="964500" y="702443"/>
                  </a:cubicBezTo>
                  <a:lnTo>
                    <a:pt x="958566" y="737193"/>
                  </a:lnTo>
                  <a:lnTo>
                    <a:pt x="970668" y="666701"/>
                  </a:lnTo>
                  <a:close/>
                  <a:moveTo>
                    <a:pt x="856901" y="642629"/>
                  </a:moveTo>
                  <a:lnTo>
                    <a:pt x="856574" y="643284"/>
                  </a:lnTo>
                  <a:lnTo>
                    <a:pt x="856574" y="646182"/>
                  </a:lnTo>
                  <a:lnTo>
                    <a:pt x="856901" y="646313"/>
                  </a:lnTo>
                  <a:close/>
                  <a:moveTo>
                    <a:pt x="815416" y="642304"/>
                  </a:moveTo>
                  <a:lnTo>
                    <a:pt x="815090" y="643284"/>
                  </a:lnTo>
                  <a:lnTo>
                    <a:pt x="815090" y="646313"/>
                  </a:lnTo>
                  <a:lnTo>
                    <a:pt x="815416" y="646313"/>
                  </a:lnTo>
                  <a:close/>
                  <a:moveTo>
                    <a:pt x="713758" y="431939"/>
                  </a:moveTo>
                  <a:lnTo>
                    <a:pt x="711700" y="436066"/>
                  </a:lnTo>
                  <a:cubicBezTo>
                    <a:pt x="711700" y="436066"/>
                    <a:pt x="711700" y="436066"/>
                    <a:pt x="703921" y="436066"/>
                  </a:cubicBezTo>
                  <a:cubicBezTo>
                    <a:pt x="703921" y="436066"/>
                    <a:pt x="703921" y="436066"/>
                    <a:pt x="696142" y="446449"/>
                  </a:cubicBezTo>
                  <a:cubicBezTo>
                    <a:pt x="696142" y="446449"/>
                    <a:pt x="696142" y="446449"/>
                    <a:pt x="688364" y="464619"/>
                  </a:cubicBezTo>
                  <a:lnTo>
                    <a:pt x="688649" y="464904"/>
                  </a:lnTo>
                  <a:lnTo>
                    <a:pt x="689000" y="464082"/>
                  </a:lnTo>
                  <a:cubicBezTo>
                    <a:pt x="689973" y="461806"/>
                    <a:pt x="691918" y="457253"/>
                    <a:pt x="695809" y="448147"/>
                  </a:cubicBezTo>
                  <a:cubicBezTo>
                    <a:pt x="695809" y="448147"/>
                    <a:pt x="695809" y="448147"/>
                    <a:pt x="703590" y="437739"/>
                  </a:cubicBezTo>
                  <a:cubicBezTo>
                    <a:pt x="703590" y="437739"/>
                    <a:pt x="703590" y="437739"/>
                    <a:pt x="711372" y="437739"/>
                  </a:cubicBezTo>
                  <a:cubicBezTo>
                    <a:pt x="711372" y="437739"/>
                    <a:pt x="711372" y="437739"/>
                    <a:pt x="713957" y="432537"/>
                  </a:cubicBezTo>
                  <a:close/>
                  <a:moveTo>
                    <a:pt x="734707" y="351065"/>
                  </a:moveTo>
                  <a:lnTo>
                    <a:pt x="734064" y="352353"/>
                  </a:lnTo>
                  <a:cubicBezTo>
                    <a:pt x="733092" y="354300"/>
                    <a:pt x="731147" y="358192"/>
                    <a:pt x="727258" y="365978"/>
                  </a:cubicBezTo>
                  <a:cubicBezTo>
                    <a:pt x="727258" y="365978"/>
                    <a:pt x="727258" y="365978"/>
                    <a:pt x="719479" y="381558"/>
                  </a:cubicBezTo>
                  <a:cubicBezTo>
                    <a:pt x="719479" y="381558"/>
                    <a:pt x="719479" y="381558"/>
                    <a:pt x="711700" y="399727"/>
                  </a:cubicBezTo>
                  <a:lnTo>
                    <a:pt x="711478" y="401062"/>
                  </a:lnTo>
                  <a:lnTo>
                    <a:pt x="712343" y="399035"/>
                  </a:lnTo>
                  <a:cubicBezTo>
                    <a:pt x="713315" y="396759"/>
                    <a:pt x="715258" y="392206"/>
                    <a:pt x="719145" y="383100"/>
                  </a:cubicBezTo>
                  <a:cubicBezTo>
                    <a:pt x="719145" y="383100"/>
                    <a:pt x="719145" y="383100"/>
                    <a:pt x="726926" y="367490"/>
                  </a:cubicBezTo>
                  <a:cubicBezTo>
                    <a:pt x="726926" y="367490"/>
                    <a:pt x="726926" y="367490"/>
                    <a:pt x="734707" y="351880"/>
                  </a:cubicBezTo>
                  <a:close/>
                  <a:moveTo>
                    <a:pt x="576874" y="0"/>
                  </a:moveTo>
                  <a:cubicBezTo>
                    <a:pt x="576874" y="0"/>
                    <a:pt x="576874" y="0"/>
                    <a:pt x="659845" y="20759"/>
                  </a:cubicBezTo>
                  <a:lnTo>
                    <a:pt x="659699" y="21489"/>
                  </a:lnTo>
                  <a:lnTo>
                    <a:pt x="671122" y="23962"/>
                  </a:lnTo>
                  <a:cubicBezTo>
                    <a:pt x="723803" y="35310"/>
                    <a:pt x="944740" y="82264"/>
                    <a:pt x="1108099" y="107306"/>
                  </a:cubicBezTo>
                  <a:cubicBezTo>
                    <a:pt x="1261091" y="130724"/>
                    <a:pt x="1644857" y="177555"/>
                    <a:pt x="1644857" y="177555"/>
                  </a:cubicBezTo>
                  <a:lnTo>
                    <a:pt x="1608552" y="560026"/>
                  </a:lnTo>
                  <a:cubicBezTo>
                    <a:pt x="1608552" y="560026"/>
                    <a:pt x="1608552" y="560026"/>
                    <a:pt x="1601602" y="638464"/>
                  </a:cubicBezTo>
                  <a:lnTo>
                    <a:pt x="1598178" y="677104"/>
                  </a:lnTo>
                  <a:lnTo>
                    <a:pt x="1598907" y="677104"/>
                  </a:lnTo>
                  <a:lnTo>
                    <a:pt x="1571341" y="928342"/>
                  </a:lnTo>
                  <a:lnTo>
                    <a:pt x="1546837" y="1173452"/>
                  </a:lnTo>
                  <a:lnTo>
                    <a:pt x="1111558" y="1124432"/>
                  </a:lnTo>
                  <a:lnTo>
                    <a:pt x="1143295" y="1128174"/>
                  </a:lnTo>
                  <a:cubicBezTo>
                    <a:pt x="1201019" y="1134978"/>
                    <a:pt x="1316466" y="1148588"/>
                    <a:pt x="1547360" y="1175807"/>
                  </a:cubicBezTo>
                  <a:cubicBezTo>
                    <a:pt x="1547360" y="1175807"/>
                    <a:pt x="1547360" y="1175807"/>
                    <a:pt x="1736749" y="1193955"/>
                  </a:cubicBezTo>
                  <a:cubicBezTo>
                    <a:pt x="1736749" y="1193955"/>
                    <a:pt x="1736749" y="1193955"/>
                    <a:pt x="1726367" y="1315800"/>
                  </a:cubicBezTo>
                  <a:cubicBezTo>
                    <a:pt x="1726367" y="1315800"/>
                    <a:pt x="1726367" y="1315800"/>
                    <a:pt x="1700427" y="1694307"/>
                  </a:cubicBezTo>
                  <a:cubicBezTo>
                    <a:pt x="1657621" y="1692363"/>
                    <a:pt x="1623569" y="1690418"/>
                    <a:pt x="1609219" y="1689568"/>
                  </a:cubicBezTo>
                  <a:lnTo>
                    <a:pt x="1601927" y="1689127"/>
                  </a:lnTo>
                  <a:lnTo>
                    <a:pt x="1598911" y="1752521"/>
                  </a:lnTo>
                  <a:lnTo>
                    <a:pt x="1589722" y="1752521"/>
                  </a:lnTo>
                  <a:lnTo>
                    <a:pt x="1546841" y="2310139"/>
                  </a:lnTo>
                  <a:lnTo>
                    <a:pt x="1182335" y="2276437"/>
                  </a:lnTo>
                  <a:lnTo>
                    <a:pt x="1179274" y="2304009"/>
                  </a:lnTo>
                  <a:lnTo>
                    <a:pt x="1001618" y="2285625"/>
                  </a:lnTo>
                  <a:lnTo>
                    <a:pt x="992429" y="2334652"/>
                  </a:lnTo>
                  <a:lnTo>
                    <a:pt x="903612" y="2322394"/>
                  </a:lnTo>
                  <a:lnTo>
                    <a:pt x="901545" y="2322394"/>
                  </a:lnTo>
                  <a:cubicBezTo>
                    <a:pt x="901545" y="2322394"/>
                    <a:pt x="901545" y="2322394"/>
                    <a:pt x="808308" y="2309391"/>
                  </a:cubicBezTo>
                  <a:cubicBezTo>
                    <a:pt x="808308" y="2309391"/>
                    <a:pt x="808308" y="2309391"/>
                    <a:pt x="696938" y="2288588"/>
                  </a:cubicBezTo>
                  <a:cubicBezTo>
                    <a:pt x="696938" y="2288588"/>
                    <a:pt x="696938" y="2288588"/>
                    <a:pt x="336933" y="2067565"/>
                  </a:cubicBezTo>
                  <a:cubicBezTo>
                    <a:pt x="336933" y="2067565"/>
                    <a:pt x="336933" y="2067565"/>
                    <a:pt x="344697" y="2051967"/>
                  </a:cubicBezTo>
                  <a:cubicBezTo>
                    <a:pt x="344697" y="2051967"/>
                    <a:pt x="344697" y="2051967"/>
                    <a:pt x="349879" y="2041566"/>
                  </a:cubicBezTo>
                  <a:cubicBezTo>
                    <a:pt x="349879" y="2041566"/>
                    <a:pt x="349879" y="2041566"/>
                    <a:pt x="370602" y="2031164"/>
                  </a:cubicBezTo>
                  <a:cubicBezTo>
                    <a:pt x="370602" y="2031164"/>
                    <a:pt x="370602" y="2031164"/>
                    <a:pt x="375778" y="2020763"/>
                  </a:cubicBezTo>
                  <a:cubicBezTo>
                    <a:pt x="375778" y="2020763"/>
                    <a:pt x="375778" y="2020763"/>
                    <a:pt x="360238" y="2007760"/>
                  </a:cubicBezTo>
                  <a:cubicBezTo>
                    <a:pt x="360238" y="2007760"/>
                    <a:pt x="360238" y="2007760"/>
                    <a:pt x="362831" y="1994763"/>
                  </a:cubicBezTo>
                  <a:cubicBezTo>
                    <a:pt x="362831" y="1994763"/>
                    <a:pt x="362831" y="1994763"/>
                    <a:pt x="360238" y="1976562"/>
                  </a:cubicBezTo>
                  <a:cubicBezTo>
                    <a:pt x="360238" y="1976562"/>
                    <a:pt x="360238" y="1976562"/>
                    <a:pt x="365420" y="1966161"/>
                  </a:cubicBezTo>
                  <a:cubicBezTo>
                    <a:pt x="365420" y="1966161"/>
                    <a:pt x="365420" y="1966161"/>
                    <a:pt x="370602" y="1963559"/>
                  </a:cubicBezTo>
                  <a:cubicBezTo>
                    <a:pt x="370602" y="1963559"/>
                    <a:pt x="370602" y="1963559"/>
                    <a:pt x="380960" y="1953158"/>
                  </a:cubicBezTo>
                  <a:cubicBezTo>
                    <a:pt x="380960" y="1953158"/>
                    <a:pt x="380960" y="1953158"/>
                    <a:pt x="391318" y="1932355"/>
                  </a:cubicBezTo>
                  <a:cubicBezTo>
                    <a:pt x="391318" y="1932355"/>
                    <a:pt x="391318" y="1932355"/>
                    <a:pt x="399089" y="1898549"/>
                  </a:cubicBezTo>
                  <a:cubicBezTo>
                    <a:pt x="399089" y="1898549"/>
                    <a:pt x="399089" y="1898549"/>
                    <a:pt x="424987" y="1880349"/>
                  </a:cubicBezTo>
                  <a:cubicBezTo>
                    <a:pt x="424987" y="1880349"/>
                    <a:pt x="424987" y="1880349"/>
                    <a:pt x="437939" y="1869947"/>
                  </a:cubicBezTo>
                  <a:cubicBezTo>
                    <a:pt x="437939" y="1869947"/>
                    <a:pt x="437939" y="1869947"/>
                    <a:pt x="445710" y="1864750"/>
                  </a:cubicBezTo>
                  <a:cubicBezTo>
                    <a:pt x="445710" y="1864750"/>
                    <a:pt x="445710" y="1864750"/>
                    <a:pt x="432757" y="1849145"/>
                  </a:cubicBezTo>
                  <a:cubicBezTo>
                    <a:pt x="432757" y="1849145"/>
                    <a:pt x="432757" y="1849145"/>
                    <a:pt x="427581" y="1841345"/>
                  </a:cubicBezTo>
                  <a:cubicBezTo>
                    <a:pt x="427581" y="1841345"/>
                    <a:pt x="427581" y="1841345"/>
                    <a:pt x="424987" y="1817947"/>
                  </a:cubicBezTo>
                  <a:cubicBezTo>
                    <a:pt x="424987" y="1817947"/>
                    <a:pt x="424987" y="1817947"/>
                    <a:pt x="414629" y="1794543"/>
                  </a:cubicBezTo>
                  <a:cubicBezTo>
                    <a:pt x="414629" y="1794543"/>
                    <a:pt x="414629" y="1794543"/>
                    <a:pt x="414629" y="1776342"/>
                  </a:cubicBezTo>
                  <a:cubicBezTo>
                    <a:pt x="414629" y="1776342"/>
                    <a:pt x="414629" y="1776342"/>
                    <a:pt x="417217" y="1763339"/>
                  </a:cubicBezTo>
                  <a:cubicBezTo>
                    <a:pt x="417217" y="1763339"/>
                    <a:pt x="417217" y="1763339"/>
                    <a:pt x="424987" y="1750336"/>
                  </a:cubicBezTo>
                  <a:cubicBezTo>
                    <a:pt x="424987" y="1750336"/>
                    <a:pt x="424987" y="1750336"/>
                    <a:pt x="427581" y="1739934"/>
                  </a:cubicBezTo>
                  <a:cubicBezTo>
                    <a:pt x="427581" y="1739934"/>
                    <a:pt x="427581" y="1739934"/>
                    <a:pt x="427581" y="1706135"/>
                  </a:cubicBezTo>
                  <a:cubicBezTo>
                    <a:pt x="427581" y="1706135"/>
                    <a:pt x="427581" y="1706135"/>
                    <a:pt x="427581" y="1669734"/>
                  </a:cubicBezTo>
                  <a:cubicBezTo>
                    <a:pt x="427581" y="1669734"/>
                    <a:pt x="427581" y="1669734"/>
                    <a:pt x="427581" y="1641125"/>
                  </a:cubicBezTo>
                  <a:cubicBezTo>
                    <a:pt x="427581" y="1641125"/>
                    <a:pt x="427581" y="1641125"/>
                    <a:pt x="428552" y="1640150"/>
                  </a:cubicBezTo>
                  <a:lnTo>
                    <a:pt x="434730" y="1633950"/>
                  </a:lnTo>
                  <a:lnTo>
                    <a:pt x="433147" y="1634403"/>
                  </a:lnTo>
                  <a:cubicBezTo>
                    <a:pt x="433147" y="1634403"/>
                    <a:pt x="433147" y="1634403"/>
                    <a:pt x="425364" y="1642197"/>
                  </a:cubicBezTo>
                  <a:cubicBezTo>
                    <a:pt x="425364" y="1642197"/>
                    <a:pt x="425364" y="1642197"/>
                    <a:pt x="425364" y="1670776"/>
                  </a:cubicBezTo>
                  <a:cubicBezTo>
                    <a:pt x="425364" y="1670776"/>
                    <a:pt x="425364" y="1670776"/>
                    <a:pt x="425364" y="1707150"/>
                  </a:cubicBezTo>
                  <a:cubicBezTo>
                    <a:pt x="425364" y="1707150"/>
                    <a:pt x="425364" y="1707150"/>
                    <a:pt x="425364" y="1740926"/>
                  </a:cubicBezTo>
                  <a:cubicBezTo>
                    <a:pt x="425364" y="1740926"/>
                    <a:pt x="425364" y="1740926"/>
                    <a:pt x="422769" y="1751319"/>
                  </a:cubicBezTo>
                  <a:cubicBezTo>
                    <a:pt x="422769" y="1751319"/>
                    <a:pt x="422769" y="1751319"/>
                    <a:pt x="414991" y="1761711"/>
                  </a:cubicBezTo>
                  <a:cubicBezTo>
                    <a:pt x="414991" y="1761711"/>
                    <a:pt x="414991" y="1761711"/>
                    <a:pt x="18155" y="1164139"/>
                  </a:cubicBezTo>
                  <a:cubicBezTo>
                    <a:pt x="18155" y="1164139"/>
                    <a:pt x="18155" y="1164139"/>
                    <a:pt x="7778" y="1158943"/>
                  </a:cubicBezTo>
                  <a:cubicBezTo>
                    <a:pt x="7778" y="1158943"/>
                    <a:pt x="7778" y="1158943"/>
                    <a:pt x="5183" y="1156345"/>
                  </a:cubicBezTo>
                  <a:cubicBezTo>
                    <a:pt x="5183" y="1156345"/>
                    <a:pt x="5183" y="1156345"/>
                    <a:pt x="2589" y="1148551"/>
                  </a:cubicBezTo>
                  <a:cubicBezTo>
                    <a:pt x="2589" y="1148551"/>
                    <a:pt x="2589" y="1148551"/>
                    <a:pt x="0" y="1138158"/>
                  </a:cubicBezTo>
                  <a:cubicBezTo>
                    <a:pt x="0" y="1138158"/>
                    <a:pt x="0" y="1138158"/>
                    <a:pt x="2589" y="1130364"/>
                  </a:cubicBezTo>
                  <a:cubicBezTo>
                    <a:pt x="2589" y="1130364"/>
                    <a:pt x="2589" y="1130364"/>
                    <a:pt x="12966" y="1127766"/>
                  </a:cubicBezTo>
                  <a:lnTo>
                    <a:pt x="20744" y="1125167"/>
                  </a:lnTo>
                  <a:cubicBezTo>
                    <a:pt x="20744" y="1125167"/>
                    <a:pt x="20744" y="1125167"/>
                    <a:pt x="108932" y="787410"/>
                  </a:cubicBezTo>
                  <a:cubicBezTo>
                    <a:pt x="108932" y="787410"/>
                    <a:pt x="287898" y="836774"/>
                    <a:pt x="347553" y="849765"/>
                  </a:cubicBezTo>
                  <a:cubicBezTo>
                    <a:pt x="422769" y="867952"/>
                    <a:pt x="643240" y="914718"/>
                    <a:pt x="643240" y="914718"/>
                  </a:cubicBezTo>
                  <a:cubicBezTo>
                    <a:pt x="643240" y="914718"/>
                    <a:pt x="643240" y="914718"/>
                    <a:pt x="604468" y="1115654"/>
                  </a:cubicBezTo>
                  <a:lnTo>
                    <a:pt x="593151" y="1174303"/>
                  </a:lnTo>
                  <a:lnTo>
                    <a:pt x="643238" y="916091"/>
                  </a:lnTo>
                  <a:lnTo>
                    <a:pt x="918914" y="968174"/>
                  </a:lnTo>
                  <a:lnTo>
                    <a:pt x="918915" y="968172"/>
                  </a:lnTo>
                  <a:lnTo>
                    <a:pt x="918923" y="968126"/>
                  </a:lnTo>
                  <a:lnTo>
                    <a:pt x="914832" y="967315"/>
                  </a:lnTo>
                  <a:cubicBezTo>
                    <a:pt x="901949" y="964760"/>
                    <a:pt x="850417" y="954540"/>
                    <a:pt x="644287" y="913658"/>
                  </a:cubicBezTo>
                  <a:cubicBezTo>
                    <a:pt x="644287" y="913658"/>
                    <a:pt x="470567" y="877320"/>
                    <a:pt x="379818" y="856560"/>
                  </a:cubicBezTo>
                  <a:cubicBezTo>
                    <a:pt x="379818" y="856560"/>
                    <a:pt x="379818" y="856560"/>
                    <a:pt x="426486" y="651501"/>
                  </a:cubicBezTo>
                  <a:cubicBezTo>
                    <a:pt x="426486" y="651501"/>
                    <a:pt x="426486" y="651501"/>
                    <a:pt x="426486" y="638527"/>
                  </a:cubicBezTo>
                  <a:cubicBezTo>
                    <a:pt x="426486" y="638527"/>
                    <a:pt x="426486" y="638527"/>
                    <a:pt x="429082" y="633331"/>
                  </a:cubicBezTo>
                  <a:cubicBezTo>
                    <a:pt x="429082" y="633331"/>
                    <a:pt x="429082" y="633331"/>
                    <a:pt x="442043" y="628144"/>
                  </a:cubicBezTo>
                  <a:cubicBezTo>
                    <a:pt x="442043" y="628144"/>
                    <a:pt x="442043" y="628144"/>
                    <a:pt x="442043" y="622948"/>
                  </a:cubicBezTo>
                  <a:cubicBezTo>
                    <a:pt x="442043" y="622948"/>
                    <a:pt x="442043" y="622948"/>
                    <a:pt x="444635" y="612564"/>
                  </a:cubicBezTo>
                  <a:cubicBezTo>
                    <a:pt x="444635" y="612564"/>
                    <a:pt x="444635" y="612564"/>
                    <a:pt x="444635" y="591805"/>
                  </a:cubicBezTo>
                  <a:cubicBezTo>
                    <a:pt x="444635" y="591805"/>
                    <a:pt x="444635" y="591805"/>
                    <a:pt x="447231" y="586609"/>
                  </a:cubicBezTo>
                  <a:cubicBezTo>
                    <a:pt x="447231" y="586609"/>
                    <a:pt x="447231" y="586609"/>
                    <a:pt x="439452" y="578823"/>
                  </a:cubicBezTo>
                  <a:cubicBezTo>
                    <a:pt x="439452" y="578823"/>
                    <a:pt x="439452" y="578823"/>
                    <a:pt x="436856" y="578823"/>
                  </a:cubicBezTo>
                  <a:cubicBezTo>
                    <a:pt x="436856" y="578823"/>
                    <a:pt x="436856" y="578823"/>
                    <a:pt x="431673" y="576225"/>
                  </a:cubicBezTo>
                  <a:cubicBezTo>
                    <a:pt x="431673" y="576225"/>
                    <a:pt x="431673" y="576225"/>
                    <a:pt x="426486" y="568440"/>
                  </a:cubicBezTo>
                  <a:cubicBezTo>
                    <a:pt x="426486" y="568440"/>
                    <a:pt x="426486" y="568440"/>
                    <a:pt x="429082" y="555466"/>
                  </a:cubicBezTo>
                  <a:cubicBezTo>
                    <a:pt x="429082" y="555466"/>
                    <a:pt x="429082" y="555466"/>
                    <a:pt x="431673" y="547680"/>
                  </a:cubicBezTo>
                  <a:cubicBezTo>
                    <a:pt x="431673" y="547680"/>
                    <a:pt x="431673" y="547680"/>
                    <a:pt x="447231" y="534699"/>
                  </a:cubicBezTo>
                  <a:cubicBezTo>
                    <a:pt x="447231" y="534699"/>
                    <a:pt x="447231" y="534699"/>
                    <a:pt x="467971" y="513931"/>
                  </a:cubicBezTo>
                  <a:cubicBezTo>
                    <a:pt x="467971" y="513931"/>
                    <a:pt x="467971" y="513931"/>
                    <a:pt x="475750" y="503548"/>
                  </a:cubicBezTo>
                  <a:cubicBezTo>
                    <a:pt x="475750" y="503548"/>
                    <a:pt x="475750" y="503548"/>
                    <a:pt x="478346" y="493172"/>
                  </a:cubicBezTo>
                  <a:cubicBezTo>
                    <a:pt x="478346" y="493172"/>
                    <a:pt x="478346" y="493172"/>
                    <a:pt x="483529" y="490574"/>
                  </a:cubicBezTo>
                  <a:cubicBezTo>
                    <a:pt x="483529" y="490574"/>
                    <a:pt x="483529" y="490574"/>
                    <a:pt x="488716" y="477592"/>
                  </a:cubicBezTo>
                  <a:cubicBezTo>
                    <a:pt x="488716" y="477592"/>
                    <a:pt x="488716" y="477592"/>
                    <a:pt x="499086" y="467209"/>
                  </a:cubicBezTo>
                  <a:cubicBezTo>
                    <a:pt x="499086" y="467209"/>
                    <a:pt x="499086" y="467209"/>
                    <a:pt x="506865" y="456825"/>
                  </a:cubicBezTo>
                  <a:cubicBezTo>
                    <a:pt x="506865" y="456825"/>
                    <a:pt x="506865" y="456825"/>
                    <a:pt x="517235" y="449039"/>
                  </a:cubicBezTo>
                  <a:cubicBezTo>
                    <a:pt x="517235" y="449039"/>
                    <a:pt x="517235" y="449039"/>
                    <a:pt x="519831" y="436066"/>
                  </a:cubicBezTo>
                  <a:cubicBezTo>
                    <a:pt x="519831" y="436066"/>
                    <a:pt x="519831" y="436066"/>
                    <a:pt x="527605" y="433468"/>
                  </a:cubicBezTo>
                  <a:cubicBezTo>
                    <a:pt x="527605" y="433468"/>
                    <a:pt x="527605" y="433468"/>
                    <a:pt x="527605" y="423084"/>
                  </a:cubicBezTo>
                  <a:cubicBezTo>
                    <a:pt x="527605" y="423084"/>
                    <a:pt x="527605" y="423084"/>
                    <a:pt x="525014" y="412700"/>
                  </a:cubicBezTo>
                  <a:cubicBezTo>
                    <a:pt x="525014" y="412700"/>
                    <a:pt x="525014" y="412700"/>
                    <a:pt x="519831" y="404915"/>
                  </a:cubicBezTo>
                  <a:cubicBezTo>
                    <a:pt x="519831" y="404915"/>
                    <a:pt x="519831" y="404915"/>
                    <a:pt x="506865" y="394531"/>
                  </a:cubicBezTo>
                  <a:cubicBezTo>
                    <a:pt x="506865" y="394531"/>
                    <a:pt x="506865" y="394531"/>
                    <a:pt x="499086" y="381558"/>
                  </a:cubicBezTo>
                  <a:cubicBezTo>
                    <a:pt x="499086" y="381558"/>
                    <a:pt x="499086" y="381558"/>
                    <a:pt x="499086" y="371174"/>
                  </a:cubicBezTo>
                  <a:cubicBezTo>
                    <a:pt x="499086" y="371174"/>
                    <a:pt x="504274" y="358192"/>
                    <a:pt x="504274" y="342621"/>
                  </a:cubicBezTo>
                  <a:cubicBezTo>
                    <a:pt x="504274" y="324451"/>
                    <a:pt x="491307" y="329639"/>
                    <a:pt x="501677" y="311470"/>
                  </a:cubicBezTo>
                  <a:cubicBezTo>
                    <a:pt x="514644" y="295898"/>
                    <a:pt x="576874" y="0"/>
                    <a:pt x="576874" y="0"/>
                  </a:cubicBezTo>
                  <a:close/>
                </a:path>
              </a:pathLst>
            </a:custGeom>
            <a:solidFill>
              <a:schemeClr val="tx1">
                <a:lumMod val="50000"/>
                <a:lumOff val="50000"/>
              </a:schemeClr>
            </a:solidFill>
            <a:ln w="3175" cap="flat" cmpd="sng">
              <a:solidFill>
                <a:schemeClr val="tx1">
                  <a:lumMod val="50000"/>
                  <a:lumOff val="50000"/>
                </a:schemeClr>
              </a:solidFill>
              <a:prstDash val="solid"/>
              <a:miter/>
              <a:headEnd type="none" w="med" len="med"/>
              <a:tailEnd type="none" w="med" len="med"/>
            </a:ln>
          </p:spPr>
          <p:txBody>
            <a:bodyPr wrap="square"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grpSp>
        <p:nvGrpSpPr>
          <p:cNvPr id="96" name="Group 95">
            <a:extLst>
              <a:ext uri="{FF2B5EF4-FFF2-40B4-BE49-F238E27FC236}">
                <a16:creationId xmlns:a16="http://schemas.microsoft.com/office/drawing/2014/main" id="{B657AC9B-525A-75A2-ECDA-41EA76B3146A}"/>
              </a:ext>
            </a:extLst>
          </p:cNvPr>
          <p:cNvGrpSpPr>
            <a:grpSpLocks noChangeAspect="1"/>
          </p:cNvGrpSpPr>
          <p:nvPr/>
        </p:nvGrpSpPr>
        <p:grpSpPr>
          <a:xfrm>
            <a:off x="4715936" y="5132857"/>
            <a:ext cx="1188720" cy="757453"/>
            <a:chOff x="601777" y="492678"/>
            <a:chExt cx="5274971" cy="3361220"/>
          </a:xfrm>
        </p:grpSpPr>
        <p:grpSp>
          <p:nvGrpSpPr>
            <p:cNvPr id="97" name="Group 96">
              <a:extLst>
                <a:ext uri="{FF2B5EF4-FFF2-40B4-BE49-F238E27FC236}">
                  <a16:creationId xmlns:a16="http://schemas.microsoft.com/office/drawing/2014/main" id="{D66B0E20-2DF1-B90C-B552-B4C4EA30B9C6}"/>
                </a:ext>
              </a:extLst>
            </p:cNvPr>
            <p:cNvGrpSpPr/>
            <p:nvPr/>
          </p:nvGrpSpPr>
          <p:grpSpPr>
            <a:xfrm>
              <a:off x="601777" y="531068"/>
              <a:ext cx="5274971" cy="3322830"/>
              <a:chOff x="6555952" y="689658"/>
              <a:chExt cx="5274971" cy="3322830"/>
            </a:xfrm>
          </p:grpSpPr>
          <p:sp>
            <p:nvSpPr>
              <p:cNvPr id="99" name="Freeform: Shape 98">
                <a:extLst>
                  <a:ext uri="{FF2B5EF4-FFF2-40B4-BE49-F238E27FC236}">
                    <a16:creationId xmlns:a16="http://schemas.microsoft.com/office/drawing/2014/main" id="{3809D680-8B96-56BD-66DB-9874AF436D09}"/>
                  </a:ext>
                </a:extLst>
              </p:cNvPr>
              <p:cNvSpPr/>
              <p:nvPr/>
            </p:nvSpPr>
            <p:spPr>
              <a:xfrm>
                <a:off x="6783503" y="689658"/>
                <a:ext cx="5047420" cy="3062405"/>
              </a:xfrm>
              <a:custGeom>
                <a:avLst/>
                <a:gdLst>
                  <a:gd name="connsiteX0" fmla="*/ 5042502 w 7905681"/>
                  <a:gd name="connsiteY0" fmla="*/ 3924416 h 4796589"/>
                  <a:gd name="connsiteX1" fmla="*/ 5043195 w 7905681"/>
                  <a:gd name="connsiteY1" fmla="*/ 3925314 h 4796589"/>
                  <a:gd name="connsiteX2" fmla="*/ 5043195 w 7905681"/>
                  <a:gd name="connsiteY2" fmla="*/ 3925312 h 4796589"/>
                  <a:gd name="connsiteX3" fmla="*/ 5019852 w 7905681"/>
                  <a:gd name="connsiteY3" fmla="*/ 3889014 h 4796589"/>
                  <a:gd name="connsiteX4" fmla="*/ 5019852 w 7905681"/>
                  <a:gd name="connsiteY4" fmla="*/ 3889016 h 4796589"/>
                  <a:gd name="connsiteX5" fmla="*/ 5021722 w 7905681"/>
                  <a:gd name="connsiteY5" fmla="*/ 3892648 h 4796589"/>
                  <a:gd name="connsiteX6" fmla="*/ 5412097 w 7905681"/>
                  <a:gd name="connsiteY6" fmla="*/ 3852707 h 4796589"/>
                  <a:gd name="connsiteX7" fmla="*/ 5413611 w 7905681"/>
                  <a:gd name="connsiteY7" fmla="*/ 3860057 h 4796589"/>
                  <a:gd name="connsiteX8" fmla="*/ 5412099 w 7905681"/>
                  <a:gd name="connsiteY8" fmla="*/ 3852711 h 4796589"/>
                  <a:gd name="connsiteX9" fmla="*/ 5384080 w 7905681"/>
                  <a:gd name="connsiteY9" fmla="*/ 3817445 h 4796589"/>
                  <a:gd name="connsiteX10" fmla="*/ 5384080 w 7905681"/>
                  <a:gd name="connsiteY10" fmla="*/ 3820944 h 4796589"/>
                  <a:gd name="connsiteX11" fmla="*/ 5387139 w 7905681"/>
                  <a:gd name="connsiteY11" fmla="*/ 3823915 h 4796589"/>
                  <a:gd name="connsiteX12" fmla="*/ 5384085 w 7905681"/>
                  <a:gd name="connsiteY12" fmla="*/ 3820947 h 4796589"/>
                  <a:gd name="connsiteX13" fmla="*/ 5384085 w 7905681"/>
                  <a:gd name="connsiteY13" fmla="*/ 3817446 h 4796589"/>
                  <a:gd name="connsiteX14" fmla="*/ 5024516 w 7905681"/>
                  <a:gd name="connsiteY14" fmla="*/ 3816404 h 4796589"/>
                  <a:gd name="connsiteX15" fmla="*/ 4720992 w 7905681"/>
                  <a:gd name="connsiteY15" fmla="*/ 3830014 h 4796589"/>
                  <a:gd name="connsiteX16" fmla="*/ 4720061 w 7905681"/>
                  <a:gd name="connsiteY16" fmla="*/ 3826395 h 4796589"/>
                  <a:gd name="connsiteX17" fmla="*/ 4720994 w 7905681"/>
                  <a:gd name="connsiteY17" fmla="*/ 3830026 h 4796589"/>
                  <a:gd name="connsiteX18" fmla="*/ 5024516 w 7905681"/>
                  <a:gd name="connsiteY18" fmla="*/ 3816405 h 4796589"/>
                  <a:gd name="connsiteX19" fmla="*/ 6302263 w 7905681"/>
                  <a:gd name="connsiteY19" fmla="*/ 3805739 h 4796589"/>
                  <a:gd name="connsiteX20" fmla="*/ 6303692 w 7905681"/>
                  <a:gd name="connsiteY20" fmla="*/ 3816411 h 4796589"/>
                  <a:gd name="connsiteX21" fmla="*/ 6303996 w 7905681"/>
                  <a:gd name="connsiteY21" fmla="*/ 3816411 h 4796589"/>
                  <a:gd name="connsiteX22" fmla="*/ 6268149 w 7905681"/>
                  <a:gd name="connsiteY22" fmla="*/ 3781812 h 4796589"/>
                  <a:gd name="connsiteX23" fmla="*/ 6267316 w 7905681"/>
                  <a:gd name="connsiteY23" fmla="*/ 3781857 h 4796589"/>
                  <a:gd name="connsiteX24" fmla="*/ 6266867 w 7905681"/>
                  <a:gd name="connsiteY24" fmla="*/ 3781882 h 4796589"/>
                  <a:gd name="connsiteX25" fmla="*/ 6271305 w 7905681"/>
                  <a:gd name="connsiteY25" fmla="*/ 3816411 h 4796589"/>
                  <a:gd name="connsiteX26" fmla="*/ 6272097 w 7905681"/>
                  <a:gd name="connsiteY26" fmla="*/ 3816411 h 4796589"/>
                  <a:gd name="connsiteX27" fmla="*/ 6271604 w 7905681"/>
                  <a:gd name="connsiteY27" fmla="*/ 3812089 h 4796589"/>
                  <a:gd name="connsiteX28" fmla="*/ 6268149 w 7905681"/>
                  <a:gd name="connsiteY28" fmla="*/ 3781812 h 4796589"/>
                  <a:gd name="connsiteX29" fmla="*/ 4384783 w 7905681"/>
                  <a:gd name="connsiteY29" fmla="*/ 3768942 h 4796589"/>
                  <a:gd name="connsiteX30" fmla="*/ 4384768 w 7905681"/>
                  <a:gd name="connsiteY30" fmla="*/ 3768949 h 4796589"/>
                  <a:gd name="connsiteX31" fmla="*/ 4384768 w 7905681"/>
                  <a:gd name="connsiteY31" fmla="*/ 3784629 h 4796589"/>
                  <a:gd name="connsiteX32" fmla="*/ 4389447 w 7905681"/>
                  <a:gd name="connsiteY32" fmla="*/ 3798256 h 4796589"/>
                  <a:gd name="connsiteX33" fmla="*/ 4398786 w 7905681"/>
                  <a:gd name="connsiteY33" fmla="*/ 3834551 h 4796589"/>
                  <a:gd name="connsiteX34" fmla="*/ 4401396 w 7905681"/>
                  <a:gd name="connsiteY34" fmla="*/ 3842156 h 4796589"/>
                  <a:gd name="connsiteX35" fmla="*/ 4398791 w 7905681"/>
                  <a:gd name="connsiteY35" fmla="*/ 3834562 h 4796589"/>
                  <a:gd name="connsiteX36" fmla="*/ 4389450 w 7905681"/>
                  <a:gd name="connsiteY36" fmla="*/ 3798256 h 4796589"/>
                  <a:gd name="connsiteX37" fmla="*/ 4384783 w 7905681"/>
                  <a:gd name="connsiteY37" fmla="*/ 3784643 h 4796589"/>
                  <a:gd name="connsiteX38" fmla="*/ 6291845 w 7905681"/>
                  <a:gd name="connsiteY38" fmla="*/ 3727986 h 4796589"/>
                  <a:gd name="connsiteX39" fmla="*/ 6292031 w 7905681"/>
                  <a:gd name="connsiteY39" fmla="*/ 3729367 h 4796589"/>
                  <a:gd name="connsiteX40" fmla="*/ 6292141 w 7905681"/>
                  <a:gd name="connsiteY40" fmla="*/ 3730190 h 4796589"/>
                  <a:gd name="connsiteX41" fmla="*/ 6307717 w 7905681"/>
                  <a:gd name="connsiteY41" fmla="*/ 3730190 h 4796589"/>
                  <a:gd name="connsiteX42" fmla="*/ 4791038 w 7905681"/>
                  <a:gd name="connsiteY42" fmla="*/ 3553203 h 4796589"/>
                  <a:gd name="connsiteX43" fmla="*/ 4791038 w 7905681"/>
                  <a:gd name="connsiteY43" fmla="*/ 3553209 h 4796589"/>
                  <a:gd name="connsiteX44" fmla="*/ 4805047 w 7905681"/>
                  <a:gd name="connsiteY44" fmla="*/ 3562281 h 4796589"/>
                  <a:gd name="connsiteX45" fmla="*/ 4806200 w 7905681"/>
                  <a:gd name="connsiteY45" fmla="*/ 3565640 h 4796589"/>
                  <a:gd name="connsiteX46" fmla="*/ 4805047 w 7905681"/>
                  <a:gd name="connsiteY46" fmla="*/ 3562275 h 4796589"/>
                  <a:gd name="connsiteX47" fmla="*/ 1090446 w 7905681"/>
                  <a:gd name="connsiteY47" fmla="*/ 3178532 h 4796589"/>
                  <a:gd name="connsiteX48" fmla="*/ 1088315 w 7905681"/>
                  <a:gd name="connsiteY48" fmla="*/ 3184744 h 4796589"/>
                  <a:gd name="connsiteX49" fmla="*/ 1088970 w 7905681"/>
                  <a:gd name="connsiteY49" fmla="*/ 3183464 h 4796589"/>
                  <a:gd name="connsiteX50" fmla="*/ 1091319 w 7905681"/>
                  <a:gd name="connsiteY50" fmla="*/ 3178880 h 4796589"/>
                  <a:gd name="connsiteX51" fmla="*/ 6859812 w 7905681"/>
                  <a:gd name="connsiteY51" fmla="*/ 2566177 h 4796589"/>
                  <a:gd name="connsiteX52" fmla="*/ 6821688 w 7905681"/>
                  <a:gd name="connsiteY52" fmla="*/ 2573687 h 4796589"/>
                  <a:gd name="connsiteX53" fmla="*/ 6821676 w 7905681"/>
                  <a:gd name="connsiteY53" fmla="*/ 2573851 h 4796589"/>
                  <a:gd name="connsiteX54" fmla="*/ 6829971 w 7905681"/>
                  <a:gd name="connsiteY54" fmla="*/ 2572182 h 4796589"/>
                  <a:gd name="connsiteX55" fmla="*/ 5617383 w 7905681"/>
                  <a:gd name="connsiteY55" fmla="*/ 2329120 h 4796589"/>
                  <a:gd name="connsiteX56" fmla="*/ 5589547 w 7905681"/>
                  <a:gd name="connsiteY56" fmla="*/ 2332498 h 4796589"/>
                  <a:gd name="connsiteX57" fmla="*/ 5589541 w 7905681"/>
                  <a:gd name="connsiteY57" fmla="*/ 2332504 h 4796589"/>
                  <a:gd name="connsiteX58" fmla="*/ 5645583 w 7905681"/>
                  <a:gd name="connsiteY58" fmla="*/ 2318884 h 4796589"/>
                  <a:gd name="connsiteX59" fmla="*/ 5641516 w 7905681"/>
                  <a:gd name="connsiteY59" fmla="*/ 2320861 h 4796589"/>
                  <a:gd name="connsiteX60" fmla="*/ 5645576 w 7905681"/>
                  <a:gd name="connsiteY60" fmla="*/ 2318889 h 4796589"/>
                  <a:gd name="connsiteX61" fmla="*/ 5664254 w 7905681"/>
                  <a:gd name="connsiteY61" fmla="*/ 2318889 h 4796589"/>
                  <a:gd name="connsiteX62" fmla="*/ 5664259 w 7905681"/>
                  <a:gd name="connsiteY62" fmla="*/ 2318884 h 4796589"/>
                  <a:gd name="connsiteX63" fmla="*/ 5860384 w 7905681"/>
                  <a:gd name="connsiteY63" fmla="*/ 2300733 h 4796589"/>
                  <a:gd name="connsiteX64" fmla="*/ 5860381 w 7905681"/>
                  <a:gd name="connsiteY64" fmla="*/ 2300736 h 4796589"/>
                  <a:gd name="connsiteX65" fmla="*/ 5870897 w 7905681"/>
                  <a:gd name="connsiteY65" fmla="*/ 2307553 h 4796589"/>
                  <a:gd name="connsiteX66" fmla="*/ 5870898 w 7905681"/>
                  <a:gd name="connsiteY66" fmla="*/ 2307547 h 4796589"/>
                  <a:gd name="connsiteX67" fmla="*/ 5715623 w 7905681"/>
                  <a:gd name="connsiteY67" fmla="*/ 2246277 h 4796589"/>
                  <a:gd name="connsiteX68" fmla="*/ 5696467 w 7905681"/>
                  <a:gd name="connsiteY68" fmla="*/ 2253726 h 4796589"/>
                  <a:gd name="connsiteX69" fmla="*/ 5715618 w 7905681"/>
                  <a:gd name="connsiteY69" fmla="*/ 2246282 h 4796589"/>
                  <a:gd name="connsiteX70" fmla="*/ 5668931 w 7905681"/>
                  <a:gd name="connsiteY70" fmla="*/ 2246277 h 4796589"/>
                  <a:gd name="connsiteX71" fmla="*/ 5668931 w 7905681"/>
                  <a:gd name="connsiteY71" fmla="*/ 2246283 h 4796589"/>
                  <a:gd name="connsiteX72" fmla="*/ 5668927 w 7905681"/>
                  <a:gd name="connsiteY72" fmla="*/ 2246284 h 4796589"/>
                  <a:gd name="connsiteX73" fmla="*/ 5692274 w 7905681"/>
                  <a:gd name="connsiteY73" fmla="*/ 2255356 h 4796589"/>
                  <a:gd name="connsiteX74" fmla="*/ 5692276 w 7905681"/>
                  <a:gd name="connsiteY74" fmla="*/ 2255356 h 4796589"/>
                  <a:gd name="connsiteX75" fmla="*/ 5720293 w 7905681"/>
                  <a:gd name="connsiteY75" fmla="*/ 2241740 h 4796589"/>
                  <a:gd name="connsiteX76" fmla="*/ 5716680 w 7905681"/>
                  <a:gd name="connsiteY76" fmla="*/ 2245251 h 4796589"/>
                  <a:gd name="connsiteX77" fmla="*/ 5720292 w 7905681"/>
                  <a:gd name="connsiteY77" fmla="*/ 2241746 h 4796589"/>
                  <a:gd name="connsiteX78" fmla="*/ 5743638 w 7905681"/>
                  <a:gd name="connsiteY78" fmla="*/ 2259896 h 4796589"/>
                  <a:gd name="connsiteX79" fmla="*/ 5762316 w 7905681"/>
                  <a:gd name="connsiteY79" fmla="*/ 2273511 h 4796589"/>
                  <a:gd name="connsiteX80" fmla="*/ 5771656 w 7905681"/>
                  <a:gd name="connsiteY80" fmla="*/ 2291660 h 4796589"/>
                  <a:gd name="connsiteX81" fmla="*/ 5776322 w 7905681"/>
                  <a:gd name="connsiteY81" fmla="*/ 2300735 h 4796589"/>
                  <a:gd name="connsiteX82" fmla="*/ 5799676 w 7905681"/>
                  <a:gd name="connsiteY82" fmla="*/ 2305275 h 4796589"/>
                  <a:gd name="connsiteX83" fmla="*/ 5813680 w 7905681"/>
                  <a:gd name="connsiteY83" fmla="*/ 2309814 h 4796589"/>
                  <a:gd name="connsiteX84" fmla="*/ 5823020 w 7905681"/>
                  <a:gd name="connsiteY84" fmla="*/ 2314350 h 4796589"/>
                  <a:gd name="connsiteX85" fmla="*/ 5832360 w 7905681"/>
                  <a:gd name="connsiteY85" fmla="*/ 2323425 h 4796589"/>
                  <a:gd name="connsiteX86" fmla="*/ 5846364 w 7905681"/>
                  <a:gd name="connsiteY86" fmla="*/ 2318889 h 4796589"/>
                  <a:gd name="connsiteX87" fmla="*/ 5846364 w 7905681"/>
                  <a:gd name="connsiteY87" fmla="*/ 2318888 h 4796589"/>
                  <a:gd name="connsiteX88" fmla="*/ 5832367 w 7905681"/>
                  <a:gd name="connsiteY88" fmla="*/ 2323421 h 4796589"/>
                  <a:gd name="connsiteX89" fmla="*/ 5823027 w 7905681"/>
                  <a:gd name="connsiteY89" fmla="*/ 2314349 h 4796589"/>
                  <a:gd name="connsiteX90" fmla="*/ 5813686 w 7905681"/>
                  <a:gd name="connsiteY90" fmla="*/ 2309812 h 4796589"/>
                  <a:gd name="connsiteX91" fmla="*/ 5799677 w 7905681"/>
                  <a:gd name="connsiteY91" fmla="*/ 2305270 h 4796589"/>
                  <a:gd name="connsiteX92" fmla="*/ 5776333 w 7905681"/>
                  <a:gd name="connsiteY92" fmla="*/ 2300733 h 4796589"/>
                  <a:gd name="connsiteX93" fmla="*/ 5771660 w 7905681"/>
                  <a:gd name="connsiteY93" fmla="*/ 2291660 h 4796589"/>
                  <a:gd name="connsiteX94" fmla="*/ 5762320 w 7905681"/>
                  <a:gd name="connsiteY94" fmla="*/ 2273507 h 4796589"/>
                  <a:gd name="connsiteX95" fmla="*/ 5743642 w 7905681"/>
                  <a:gd name="connsiteY95" fmla="*/ 2259891 h 4796589"/>
                  <a:gd name="connsiteX96" fmla="*/ 6801882 w 7905681"/>
                  <a:gd name="connsiteY96" fmla="*/ 2231255 h 4796589"/>
                  <a:gd name="connsiteX97" fmla="*/ 6797217 w 7905681"/>
                  <a:gd name="connsiteY97" fmla="*/ 2232777 h 4796589"/>
                  <a:gd name="connsiteX98" fmla="*/ 6795734 w 7905681"/>
                  <a:gd name="connsiteY98" fmla="*/ 2233262 h 4796589"/>
                  <a:gd name="connsiteX99" fmla="*/ 6793961 w 7905681"/>
                  <a:gd name="connsiteY99" fmla="*/ 2233841 h 4796589"/>
                  <a:gd name="connsiteX100" fmla="*/ 6794058 w 7905681"/>
                  <a:gd name="connsiteY100" fmla="*/ 2234260 h 4796589"/>
                  <a:gd name="connsiteX101" fmla="*/ 6798979 w 7905681"/>
                  <a:gd name="connsiteY101" fmla="*/ 2232666 h 4796589"/>
                  <a:gd name="connsiteX102" fmla="*/ 6790348 w 7905681"/>
                  <a:gd name="connsiteY102" fmla="*/ 2172638 h 4796589"/>
                  <a:gd name="connsiteX103" fmla="*/ 6789637 w 7905681"/>
                  <a:gd name="connsiteY103" fmla="*/ 2173673 h 4796589"/>
                  <a:gd name="connsiteX104" fmla="*/ 6778018 w 7905681"/>
                  <a:gd name="connsiteY104" fmla="*/ 2177435 h 4796589"/>
                  <a:gd name="connsiteX105" fmla="*/ 6789310 w 7905681"/>
                  <a:gd name="connsiteY105" fmla="*/ 2174669 h 4796589"/>
                  <a:gd name="connsiteX106" fmla="*/ 6790299 w 7905681"/>
                  <a:gd name="connsiteY106" fmla="*/ 2172732 h 4796589"/>
                  <a:gd name="connsiteX107" fmla="*/ 6783745 w 7905681"/>
                  <a:gd name="connsiteY107" fmla="*/ 2134213 h 4796589"/>
                  <a:gd name="connsiteX108" fmla="*/ 6793587 w 7905681"/>
                  <a:gd name="connsiteY108" fmla="*/ 2141385 h 4796589"/>
                  <a:gd name="connsiteX109" fmla="*/ 6793266 w 7905681"/>
                  <a:gd name="connsiteY109" fmla="*/ 2139806 h 4796589"/>
                  <a:gd name="connsiteX110" fmla="*/ 6790793 w 7905681"/>
                  <a:gd name="connsiteY110" fmla="*/ 2138354 h 4796589"/>
                  <a:gd name="connsiteX111" fmla="*/ 6741499 w 7905681"/>
                  <a:gd name="connsiteY111" fmla="*/ 2101838 h 4796589"/>
                  <a:gd name="connsiteX112" fmla="*/ 6743436 w 7905681"/>
                  <a:gd name="connsiteY112" fmla="*/ 2104988 h 4796589"/>
                  <a:gd name="connsiteX113" fmla="*/ 6752279 w 7905681"/>
                  <a:gd name="connsiteY113" fmla="*/ 2110144 h 4796589"/>
                  <a:gd name="connsiteX114" fmla="*/ 6765800 w 7905681"/>
                  <a:gd name="connsiteY114" fmla="*/ 2120656 h 4796589"/>
                  <a:gd name="connsiteX115" fmla="*/ 6753710 w 7905681"/>
                  <a:gd name="connsiteY115" fmla="*/ 2108815 h 4796589"/>
                  <a:gd name="connsiteX116" fmla="*/ 6747777 w 7905681"/>
                  <a:gd name="connsiteY116" fmla="*/ 2105425 h 4796589"/>
                  <a:gd name="connsiteX117" fmla="*/ 6999776 w 7905681"/>
                  <a:gd name="connsiteY117" fmla="*/ 1928624 h 4796589"/>
                  <a:gd name="connsiteX118" fmla="*/ 6999773 w 7905681"/>
                  <a:gd name="connsiteY118" fmla="*/ 1928626 h 4796589"/>
                  <a:gd name="connsiteX119" fmla="*/ 6990433 w 7905681"/>
                  <a:gd name="connsiteY119" fmla="*/ 1951316 h 4796589"/>
                  <a:gd name="connsiteX120" fmla="*/ 6995104 w 7905681"/>
                  <a:gd name="connsiteY120" fmla="*/ 1964929 h 4796589"/>
                  <a:gd name="connsiteX121" fmla="*/ 7004443 w 7905681"/>
                  <a:gd name="connsiteY121" fmla="*/ 1983082 h 4796589"/>
                  <a:gd name="connsiteX122" fmla="*/ 7004448 w 7905681"/>
                  <a:gd name="connsiteY122" fmla="*/ 1983085 h 4796589"/>
                  <a:gd name="connsiteX123" fmla="*/ 7004445 w 7905681"/>
                  <a:gd name="connsiteY123" fmla="*/ 1983082 h 4796589"/>
                  <a:gd name="connsiteX124" fmla="*/ 6995106 w 7905681"/>
                  <a:gd name="connsiteY124" fmla="*/ 1964928 h 4796589"/>
                  <a:gd name="connsiteX125" fmla="*/ 6990437 w 7905681"/>
                  <a:gd name="connsiteY125" fmla="*/ 1951313 h 4796589"/>
                  <a:gd name="connsiteX126" fmla="*/ 6999776 w 7905681"/>
                  <a:gd name="connsiteY126" fmla="*/ 1928625 h 4796589"/>
                  <a:gd name="connsiteX127" fmla="*/ 6976427 w 7905681"/>
                  <a:gd name="connsiteY127" fmla="*/ 1919545 h 4796589"/>
                  <a:gd name="connsiteX128" fmla="*/ 6962417 w 7905681"/>
                  <a:gd name="connsiteY128" fmla="*/ 1928620 h 4796589"/>
                  <a:gd name="connsiteX129" fmla="*/ 6953075 w 7905681"/>
                  <a:gd name="connsiteY129" fmla="*/ 1942235 h 4796589"/>
                  <a:gd name="connsiteX130" fmla="*/ 6891494 w 7905681"/>
                  <a:gd name="connsiteY130" fmla="*/ 1953457 h 4796589"/>
                  <a:gd name="connsiteX131" fmla="*/ 6953178 w 7905681"/>
                  <a:gd name="connsiteY131" fmla="*/ 1942636 h 4796589"/>
                  <a:gd name="connsiteX132" fmla="*/ 6953079 w 7905681"/>
                  <a:gd name="connsiteY132" fmla="*/ 1942241 h 4796589"/>
                  <a:gd name="connsiteX133" fmla="*/ 6962416 w 7905681"/>
                  <a:gd name="connsiteY133" fmla="*/ 1928626 h 4796589"/>
                  <a:gd name="connsiteX134" fmla="*/ 6976425 w 7905681"/>
                  <a:gd name="connsiteY134" fmla="*/ 1919551 h 4796589"/>
                  <a:gd name="connsiteX135" fmla="*/ 6981096 w 7905681"/>
                  <a:gd name="connsiteY135" fmla="*/ 1919551 h 4796589"/>
                  <a:gd name="connsiteX136" fmla="*/ 6995104 w 7905681"/>
                  <a:gd name="connsiteY136" fmla="*/ 1919551 h 4796589"/>
                  <a:gd name="connsiteX137" fmla="*/ 7001776 w 7905681"/>
                  <a:gd name="connsiteY137" fmla="*/ 1922793 h 4796589"/>
                  <a:gd name="connsiteX138" fmla="*/ 7001777 w 7905681"/>
                  <a:gd name="connsiteY138" fmla="*/ 1922791 h 4796589"/>
                  <a:gd name="connsiteX139" fmla="*/ 6995104 w 7905681"/>
                  <a:gd name="connsiteY139" fmla="*/ 1919545 h 4796589"/>
                  <a:gd name="connsiteX140" fmla="*/ 6981095 w 7905681"/>
                  <a:gd name="connsiteY140" fmla="*/ 1919545 h 4796589"/>
                  <a:gd name="connsiteX141" fmla="*/ 523340 w 7905681"/>
                  <a:gd name="connsiteY141" fmla="*/ 1864063 h 4796589"/>
                  <a:gd name="connsiteX142" fmla="*/ 522989 w 7905681"/>
                  <a:gd name="connsiteY142" fmla="*/ 1865087 h 4796589"/>
                  <a:gd name="connsiteX143" fmla="*/ 525420 w 7905681"/>
                  <a:gd name="connsiteY143" fmla="*/ 1872171 h 4796589"/>
                  <a:gd name="connsiteX144" fmla="*/ 7078549 w 7905681"/>
                  <a:gd name="connsiteY144" fmla="*/ 1853251 h 4796589"/>
                  <a:gd name="connsiteX145" fmla="*/ 7074487 w 7905681"/>
                  <a:gd name="connsiteY145" fmla="*/ 1865091 h 4796589"/>
                  <a:gd name="connsiteX146" fmla="*/ 7037133 w 7905681"/>
                  <a:gd name="connsiteY146" fmla="*/ 1887781 h 4796589"/>
                  <a:gd name="connsiteX147" fmla="*/ 7004439 w 7905681"/>
                  <a:gd name="connsiteY147" fmla="*/ 1915006 h 4796589"/>
                  <a:gd name="connsiteX148" fmla="*/ 7004439 w 7905681"/>
                  <a:gd name="connsiteY148" fmla="*/ 1915030 h 4796589"/>
                  <a:gd name="connsiteX149" fmla="*/ 7004445 w 7905681"/>
                  <a:gd name="connsiteY149" fmla="*/ 1915014 h 4796589"/>
                  <a:gd name="connsiteX150" fmla="*/ 7037131 w 7905681"/>
                  <a:gd name="connsiteY150" fmla="*/ 1887785 h 4796589"/>
                  <a:gd name="connsiteX151" fmla="*/ 7074487 w 7905681"/>
                  <a:gd name="connsiteY151" fmla="*/ 1865095 h 4796589"/>
                  <a:gd name="connsiteX152" fmla="*/ 554804 w 7905681"/>
                  <a:gd name="connsiteY152" fmla="*/ 1842828 h 4796589"/>
                  <a:gd name="connsiteX153" fmla="*/ 551010 w 7905681"/>
                  <a:gd name="connsiteY153" fmla="*/ 1844667 h 4796589"/>
                  <a:gd name="connsiteX154" fmla="*/ 554626 w 7905681"/>
                  <a:gd name="connsiteY154" fmla="*/ 1843493 h 4796589"/>
                  <a:gd name="connsiteX155" fmla="*/ 7032461 w 7905681"/>
                  <a:gd name="connsiteY155" fmla="*/ 1778874 h 4796589"/>
                  <a:gd name="connsiteX156" fmla="*/ 7035216 w 7905681"/>
                  <a:gd name="connsiteY156" fmla="*/ 1784228 h 4796589"/>
                  <a:gd name="connsiteX157" fmla="*/ 7032462 w 7905681"/>
                  <a:gd name="connsiteY157" fmla="*/ 1778875 h 4796589"/>
                  <a:gd name="connsiteX158" fmla="*/ 5392328 w 7905681"/>
                  <a:gd name="connsiteY158" fmla="*/ 1774908 h 4796589"/>
                  <a:gd name="connsiteX159" fmla="*/ 5369590 w 7905681"/>
                  <a:gd name="connsiteY159" fmla="*/ 1776467 h 4796589"/>
                  <a:gd name="connsiteX160" fmla="*/ 5358187 w 7905681"/>
                  <a:gd name="connsiteY160" fmla="*/ 1777248 h 4796589"/>
                  <a:gd name="connsiteX161" fmla="*/ 5392182 w 7905681"/>
                  <a:gd name="connsiteY161" fmla="*/ 1775083 h 4796589"/>
                  <a:gd name="connsiteX162" fmla="*/ 7100966 w 7905681"/>
                  <a:gd name="connsiteY162" fmla="*/ 1641926 h 4796589"/>
                  <a:gd name="connsiteX163" fmla="*/ 7149199 w 7905681"/>
                  <a:gd name="connsiteY163" fmla="*/ 1656351 h 4796589"/>
                  <a:gd name="connsiteX164" fmla="*/ 7154145 w 7905681"/>
                  <a:gd name="connsiteY164" fmla="*/ 1661156 h 4796589"/>
                  <a:gd name="connsiteX165" fmla="*/ 7149199 w 7905681"/>
                  <a:gd name="connsiteY165" fmla="*/ 1656344 h 4796589"/>
                  <a:gd name="connsiteX166" fmla="*/ 7032460 w 7905681"/>
                  <a:gd name="connsiteY166" fmla="*/ 1624579 h 4796589"/>
                  <a:gd name="connsiteX167" fmla="*/ 7032459 w 7905681"/>
                  <a:gd name="connsiteY167" fmla="*/ 1624583 h 4796589"/>
                  <a:gd name="connsiteX168" fmla="*/ 7027790 w 7905681"/>
                  <a:gd name="connsiteY168" fmla="*/ 1638193 h 4796589"/>
                  <a:gd name="connsiteX169" fmla="*/ 7018448 w 7905681"/>
                  <a:gd name="connsiteY169" fmla="*/ 1656347 h 4796589"/>
                  <a:gd name="connsiteX170" fmla="*/ 7004439 w 7905681"/>
                  <a:gd name="connsiteY170" fmla="*/ 1665422 h 4796589"/>
                  <a:gd name="connsiteX171" fmla="*/ 6999772 w 7905681"/>
                  <a:gd name="connsiteY171" fmla="*/ 1688111 h 4796589"/>
                  <a:gd name="connsiteX172" fmla="*/ 7004439 w 7905681"/>
                  <a:gd name="connsiteY172" fmla="*/ 1715341 h 4796589"/>
                  <a:gd name="connsiteX173" fmla="*/ 7004439 w 7905681"/>
                  <a:gd name="connsiteY173" fmla="*/ 1738029 h 4796589"/>
                  <a:gd name="connsiteX174" fmla="*/ 6999772 w 7905681"/>
                  <a:gd name="connsiteY174" fmla="*/ 1760719 h 4796589"/>
                  <a:gd name="connsiteX175" fmla="*/ 6999776 w 7905681"/>
                  <a:gd name="connsiteY175" fmla="*/ 1760721 h 4796589"/>
                  <a:gd name="connsiteX176" fmla="*/ 7004445 w 7905681"/>
                  <a:gd name="connsiteY176" fmla="*/ 1738032 h 4796589"/>
                  <a:gd name="connsiteX177" fmla="*/ 7004445 w 7905681"/>
                  <a:gd name="connsiteY177" fmla="*/ 1715342 h 4796589"/>
                  <a:gd name="connsiteX178" fmla="*/ 6999776 w 7905681"/>
                  <a:gd name="connsiteY178" fmla="*/ 1688116 h 4796589"/>
                  <a:gd name="connsiteX179" fmla="*/ 7004445 w 7905681"/>
                  <a:gd name="connsiteY179" fmla="*/ 1665426 h 4796589"/>
                  <a:gd name="connsiteX180" fmla="*/ 7018453 w 7905681"/>
                  <a:gd name="connsiteY180" fmla="*/ 1656351 h 4796589"/>
                  <a:gd name="connsiteX181" fmla="*/ 7027793 w 7905681"/>
                  <a:gd name="connsiteY181" fmla="*/ 1638197 h 4796589"/>
                  <a:gd name="connsiteX182" fmla="*/ 7032462 w 7905681"/>
                  <a:gd name="connsiteY182" fmla="*/ 1624586 h 4796589"/>
                  <a:gd name="connsiteX183" fmla="*/ 7078229 w 7905681"/>
                  <a:gd name="connsiteY183" fmla="*/ 1635703 h 4796589"/>
                  <a:gd name="connsiteX184" fmla="*/ 6925054 w 7905681"/>
                  <a:gd name="connsiteY184" fmla="*/ 1511129 h 4796589"/>
                  <a:gd name="connsiteX185" fmla="*/ 6398971 w 7905681"/>
                  <a:gd name="connsiteY185" fmla="*/ 1601583 h 4796589"/>
                  <a:gd name="connsiteX186" fmla="*/ 6925056 w 7905681"/>
                  <a:gd name="connsiteY186" fmla="*/ 1511135 h 4796589"/>
                  <a:gd name="connsiteX187" fmla="*/ 6961919 w 7905681"/>
                  <a:gd name="connsiteY187" fmla="*/ 1533521 h 4796589"/>
                  <a:gd name="connsiteX188" fmla="*/ 7594374 w 7905681"/>
                  <a:gd name="connsiteY188" fmla="*/ 1455674 h 4796589"/>
                  <a:gd name="connsiteX189" fmla="*/ 7609938 w 7905681"/>
                  <a:gd name="connsiteY189" fmla="*/ 1459204 h 4796589"/>
                  <a:gd name="connsiteX190" fmla="*/ 7625502 w 7905681"/>
                  <a:gd name="connsiteY190" fmla="*/ 1466264 h 4796589"/>
                  <a:gd name="connsiteX191" fmla="*/ 7617721 w 7905681"/>
                  <a:gd name="connsiteY191" fmla="*/ 1473323 h 4796589"/>
                  <a:gd name="connsiteX192" fmla="*/ 7606047 w 7905681"/>
                  <a:gd name="connsiteY192" fmla="*/ 1483913 h 4796589"/>
                  <a:gd name="connsiteX193" fmla="*/ 7590483 w 7905681"/>
                  <a:gd name="connsiteY193" fmla="*/ 1483913 h 4796589"/>
                  <a:gd name="connsiteX194" fmla="*/ 7578810 w 7905681"/>
                  <a:gd name="connsiteY194" fmla="*/ 1476854 h 4796589"/>
                  <a:gd name="connsiteX195" fmla="*/ 7594374 w 7905681"/>
                  <a:gd name="connsiteY195" fmla="*/ 1455674 h 4796589"/>
                  <a:gd name="connsiteX196" fmla="*/ 7186560 w 7905681"/>
                  <a:gd name="connsiteY196" fmla="*/ 1311469 h 4796589"/>
                  <a:gd name="connsiteX197" fmla="*/ 7186556 w 7905681"/>
                  <a:gd name="connsiteY197" fmla="*/ 1311470 h 4796589"/>
                  <a:gd name="connsiteX198" fmla="*/ 7186556 w 7905681"/>
                  <a:gd name="connsiteY198" fmla="*/ 1370460 h 4796589"/>
                  <a:gd name="connsiteX199" fmla="*/ 7186556 w 7905681"/>
                  <a:gd name="connsiteY199" fmla="*/ 1452137 h 4796589"/>
                  <a:gd name="connsiteX200" fmla="*/ 7205230 w 7905681"/>
                  <a:gd name="connsiteY200" fmla="*/ 1538358 h 4796589"/>
                  <a:gd name="connsiteX201" fmla="*/ 7205230 w 7905681"/>
                  <a:gd name="connsiteY201" fmla="*/ 1570123 h 4796589"/>
                  <a:gd name="connsiteX202" fmla="*/ 7218251 w 7905681"/>
                  <a:gd name="connsiteY202" fmla="*/ 1589101 h 4796589"/>
                  <a:gd name="connsiteX203" fmla="*/ 7205237 w 7905681"/>
                  <a:gd name="connsiteY203" fmla="*/ 1570127 h 4796589"/>
                  <a:gd name="connsiteX204" fmla="*/ 7205237 w 7905681"/>
                  <a:gd name="connsiteY204" fmla="*/ 1538363 h 4796589"/>
                  <a:gd name="connsiteX205" fmla="*/ 7186560 w 7905681"/>
                  <a:gd name="connsiteY205" fmla="*/ 1452142 h 4796589"/>
                  <a:gd name="connsiteX206" fmla="*/ 7186560 w 7905681"/>
                  <a:gd name="connsiteY206" fmla="*/ 1447605 h 4796589"/>
                  <a:gd name="connsiteX207" fmla="*/ 7186560 w 7905681"/>
                  <a:gd name="connsiteY207" fmla="*/ 1447604 h 4796589"/>
                  <a:gd name="connsiteX208" fmla="*/ 7186560 w 7905681"/>
                  <a:gd name="connsiteY208" fmla="*/ 1370462 h 4796589"/>
                  <a:gd name="connsiteX209" fmla="*/ 7154632 w 7905681"/>
                  <a:gd name="connsiteY209" fmla="*/ 1183486 h 4796589"/>
                  <a:gd name="connsiteX210" fmla="*/ 7158531 w 7905681"/>
                  <a:gd name="connsiteY210" fmla="*/ 1225246 h 4796589"/>
                  <a:gd name="connsiteX211" fmla="*/ 7167873 w 7905681"/>
                  <a:gd name="connsiteY211" fmla="*/ 1266085 h 4796589"/>
                  <a:gd name="connsiteX212" fmla="*/ 7172966 w 7905681"/>
                  <a:gd name="connsiteY212" fmla="*/ 1277218 h 4796589"/>
                  <a:gd name="connsiteX213" fmla="*/ 7167875 w 7905681"/>
                  <a:gd name="connsiteY213" fmla="*/ 1266087 h 4796589"/>
                  <a:gd name="connsiteX214" fmla="*/ 7158538 w 7905681"/>
                  <a:gd name="connsiteY214" fmla="*/ 1225246 h 4796589"/>
                  <a:gd name="connsiteX215" fmla="*/ 7466734 w 7905681"/>
                  <a:gd name="connsiteY215" fmla="*/ 1134482 h 4796589"/>
                  <a:gd name="connsiteX216" fmla="*/ 7466735 w 7905681"/>
                  <a:gd name="connsiteY216" fmla="*/ 1134487 h 4796589"/>
                  <a:gd name="connsiteX217" fmla="*/ 7467063 w 7905681"/>
                  <a:gd name="connsiteY217" fmla="*/ 1134769 h 4796589"/>
                  <a:gd name="connsiteX218" fmla="*/ 7105949 w 7905681"/>
                  <a:gd name="connsiteY218" fmla="*/ 1099510 h 4796589"/>
                  <a:gd name="connsiteX219" fmla="*/ 7121174 w 7905681"/>
                  <a:gd name="connsiteY219" fmla="*/ 1125408 h 4796589"/>
                  <a:gd name="connsiteX220" fmla="*/ 7133937 w 7905681"/>
                  <a:gd name="connsiteY220" fmla="*/ 1158474 h 4796589"/>
                  <a:gd name="connsiteX221" fmla="*/ 7121181 w 7905681"/>
                  <a:gd name="connsiteY221" fmla="*/ 1125414 h 4796589"/>
                  <a:gd name="connsiteX222" fmla="*/ 7110579 w 7905681"/>
                  <a:gd name="connsiteY222" fmla="*/ 1025334 h 4796589"/>
                  <a:gd name="connsiteX223" fmla="*/ 7121174 w 7905681"/>
                  <a:gd name="connsiteY223" fmla="*/ 1052805 h 4796589"/>
                  <a:gd name="connsiteX224" fmla="*/ 7107170 w 7905681"/>
                  <a:gd name="connsiteY224" fmla="*/ 1061878 h 4796589"/>
                  <a:gd name="connsiteX225" fmla="*/ 7102500 w 7905681"/>
                  <a:gd name="connsiteY225" fmla="*/ 1093643 h 4796589"/>
                  <a:gd name="connsiteX226" fmla="*/ 7102501 w 7905681"/>
                  <a:gd name="connsiteY226" fmla="*/ 1093645 h 4796589"/>
                  <a:gd name="connsiteX227" fmla="*/ 7107170 w 7905681"/>
                  <a:gd name="connsiteY227" fmla="*/ 1061880 h 4796589"/>
                  <a:gd name="connsiteX228" fmla="*/ 7121181 w 7905681"/>
                  <a:gd name="connsiteY228" fmla="*/ 1052805 h 4796589"/>
                  <a:gd name="connsiteX229" fmla="*/ 7084966 w 7905681"/>
                  <a:gd name="connsiteY229" fmla="*/ 993378 h 4796589"/>
                  <a:gd name="connsiteX230" fmla="*/ 7093158 w 7905681"/>
                  <a:gd name="connsiteY230" fmla="*/ 1011959 h 4796589"/>
                  <a:gd name="connsiteX231" fmla="*/ 7093162 w 7905681"/>
                  <a:gd name="connsiteY231" fmla="*/ 1011962 h 4796589"/>
                  <a:gd name="connsiteX232" fmla="*/ 5449164 w 7905681"/>
                  <a:gd name="connsiteY232" fmla="*/ 970610 h 4796589"/>
                  <a:gd name="connsiteX233" fmla="*/ 5421485 w 7905681"/>
                  <a:gd name="connsiteY233" fmla="*/ 986007 h 4796589"/>
                  <a:gd name="connsiteX234" fmla="*/ 5405665 w 7905681"/>
                  <a:gd name="connsiteY234" fmla="*/ 1001405 h 4796589"/>
                  <a:gd name="connsiteX235" fmla="*/ 5377997 w 7905681"/>
                  <a:gd name="connsiteY235" fmla="*/ 1005249 h 4796589"/>
                  <a:gd name="connsiteX236" fmla="*/ 5346367 w 7905681"/>
                  <a:gd name="connsiteY236" fmla="*/ 1005249 h 4796589"/>
                  <a:gd name="connsiteX237" fmla="*/ 5330547 w 7905681"/>
                  <a:gd name="connsiteY237" fmla="*/ 1016802 h 4796589"/>
                  <a:gd name="connsiteX238" fmla="*/ 5310775 w 7905681"/>
                  <a:gd name="connsiteY238" fmla="*/ 1051442 h 4796589"/>
                  <a:gd name="connsiteX239" fmla="*/ 5287059 w 7905681"/>
                  <a:gd name="connsiteY239" fmla="*/ 1066830 h 4796589"/>
                  <a:gd name="connsiteX240" fmla="*/ 5283107 w 7905681"/>
                  <a:gd name="connsiteY240" fmla="*/ 1062985 h 4796589"/>
                  <a:gd name="connsiteX241" fmla="*/ 5291012 w 7905681"/>
                  <a:gd name="connsiteY241" fmla="*/ 1047588 h 4796589"/>
                  <a:gd name="connsiteX242" fmla="*/ 5302870 w 7905681"/>
                  <a:gd name="connsiteY242" fmla="*/ 1036044 h 4796589"/>
                  <a:gd name="connsiteX243" fmla="*/ 5294964 w 7905681"/>
                  <a:gd name="connsiteY243" fmla="*/ 1024492 h 4796589"/>
                  <a:gd name="connsiteX244" fmla="*/ 5279155 w 7905681"/>
                  <a:gd name="connsiteY244" fmla="*/ 1032190 h 4796589"/>
                  <a:gd name="connsiteX245" fmla="*/ 5271240 w 7905681"/>
                  <a:gd name="connsiteY245" fmla="*/ 1036044 h 4796589"/>
                  <a:gd name="connsiteX246" fmla="*/ 5263334 w 7905681"/>
                  <a:gd name="connsiteY246" fmla="*/ 1051442 h 4796589"/>
                  <a:gd name="connsiteX247" fmla="*/ 5255429 w 7905681"/>
                  <a:gd name="connsiteY247" fmla="*/ 1055286 h 4796589"/>
                  <a:gd name="connsiteX248" fmla="*/ 5251476 w 7905681"/>
                  <a:gd name="connsiteY248" fmla="*/ 1055286 h 4796589"/>
                  <a:gd name="connsiteX249" fmla="*/ 5243561 w 7905681"/>
                  <a:gd name="connsiteY249" fmla="*/ 1028346 h 4796589"/>
                  <a:gd name="connsiteX250" fmla="*/ 5239609 w 7905681"/>
                  <a:gd name="connsiteY250" fmla="*/ 1028346 h 4796589"/>
                  <a:gd name="connsiteX251" fmla="*/ 5231704 w 7905681"/>
                  <a:gd name="connsiteY251" fmla="*/ 1051442 h 4796589"/>
                  <a:gd name="connsiteX252" fmla="*/ 5227752 w 7905681"/>
                  <a:gd name="connsiteY252" fmla="*/ 1066830 h 4796589"/>
                  <a:gd name="connsiteX253" fmla="*/ 5211941 w 7905681"/>
                  <a:gd name="connsiteY253" fmla="*/ 1086081 h 4796589"/>
                  <a:gd name="connsiteX254" fmla="*/ 5200074 w 7905681"/>
                  <a:gd name="connsiteY254" fmla="*/ 1128410 h 4796589"/>
                  <a:gd name="connsiteX255" fmla="*/ 5192168 w 7905681"/>
                  <a:gd name="connsiteY255" fmla="*/ 1151506 h 4796589"/>
                  <a:gd name="connsiteX256" fmla="*/ 5168443 w 7905681"/>
                  <a:gd name="connsiteY256" fmla="*/ 1170749 h 4796589"/>
                  <a:gd name="connsiteX257" fmla="*/ 5165088 w 7905681"/>
                  <a:gd name="connsiteY257" fmla="*/ 1164218 h 4796589"/>
                  <a:gd name="connsiteX258" fmla="*/ 5161768 w 7905681"/>
                  <a:gd name="connsiteY258" fmla="*/ 1170702 h 4796589"/>
                  <a:gd name="connsiteX259" fmla="*/ 5165718 w 7905681"/>
                  <a:gd name="connsiteY259" fmla="*/ 1189984 h 4796589"/>
                  <a:gd name="connsiteX260" fmla="*/ 5161768 w 7905681"/>
                  <a:gd name="connsiteY260" fmla="*/ 1197698 h 4796589"/>
                  <a:gd name="connsiteX261" fmla="*/ 5153869 w 7905681"/>
                  <a:gd name="connsiteY261" fmla="*/ 1205405 h 4796589"/>
                  <a:gd name="connsiteX262" fmla="*/ 5145971 w 7905681"/>
                  <a:gd name="connsiteY262" fmla="*/ 1213119 h 4796589"/>
                  <a:gd name="connsiteX263" fmla="*/ 5142021 w 7905681"/>
                  <a:gd name="connsiteY263" fmla="*/ 1220833 h 4796589"/>
                  <a:gd name="connsiteX264" fmla="*/ 5138072 w 7905681"/>
                  <a:gd name="connsiteY264" fmla="*/ 1232401 h 4796589"/>
                  <a:gd name="connsiteX265" fmla="*/ 5130174 w 7905681"/>
                  <a:gd name="connsiteY265" fmla="*/ 1259396 h 4796589"/>
                  <a:gd name="connsiteX266" fmla="*/ 5118326 w 7905681"/>
                  <a:gd name="connsiteY266" fmla="*/ 1274817 h 4796589"/>
                  <a:gd name="connsiteX267" fmla="*/ 5130174 w 7905681"/>
                  <a:gd name="connsiteY267" fmla="*/ 1286385 h 4796589"/>
                  <a:gd name="connsiteX268" fmla="*/ 5145971 w 7905681"/>
                  <a:gd name="connsiteY268" fmla="*/ 1267103 h 4796589"/>
                  <a:gd name="connsiteX269" fmla="*/ 5153869 w 7905681"/>
                  <a:gd name="connsiteY269" fmla="*/ 1251682 h 4796589"/>
                  <a:gd name="connsiteX270" fmla="*/ 5157819 w 7905681"/>
                  <a:gd name="connsiteY270" fmla="*/ 1243968 h 4796589"/>
                  <a:gd name="connsiteX271" fmla="*/ 5169667 w 7905681"/>
                  <a:gd name="connsiteY271" fmla="*/ 1228547 h 4796589"/>
                  <a:gd name="connsiteX272" fmla="*/ 5193363 w 7905681"/>
                  <a:gd name="connsiteY272" fmla="*/ 1216973 h 4796589"/>
                  <a:gd name="connsiteX273" fmla="*/ 5205211 w 7905681"/>
                  <a:gd name="connsiteY273" fmla="*/ 1209266 h 4796589"/>
                  <a:gd name="connsiteX274" fmla="*/ 5217059 w 7905681"/>
                  <a:gd name="connsiteY274" fmla="*/ 1186124 h 4796589"/>
                  <a:gd name="connsiteX275" fmla="*/ 5221008 w 7905681"/>
                  <a:gd name="connsiteY275" fmla="*/ 1166848 h 4796589"/>
                  <a:gd name="connsiteX276" fmla="*/ 5232856 w 7905681"/>
                  <a:gd name="connsiteY276" fmla="*/ 1151420 h 4796589"/>
                  <a:gd name="connsiteX277" fmla="*/ 5248660 w 7905681"/>
                  <a:gd name="connsiteY277" fmla="*/ 1135999 h 4796589"/>
                  <a:gd name="connsiteX278" fmla="*/ 5248660 w 7905681"/>
                  <a:gd name="connsiteY278" fmla="*/ 1143706 h 4796589"/>
                  <a:gd name="connsiteX279" fmla="*/ 5248660 w 7905681"/>
                  <a:gd name="connsiteY279" fmla="*/ 1151420 h 4796589"/>
                  <a:gd name="connsiteX280" fmla="*/ 5248660 w 7905681"/>
                  <a:gd name="connsiteY280" fmla="*/ 1159134 h 4796589"/>
                  <a:gd name="connsiteX281" fmla="*/ 5248660 w 7905681"/>
                  <a:gd name="connsiteY281" fmla="*/ 1166848 h 4796589"/>
                  <a:gd name="connsiteX282" fmla="*/ 5248660 w 7905681"/>
                  <a:gd name="connsiteY282" fmla="*/ 1174555 h 4796589"/>
                  <a:gd name="connsiteX283" fmla="*/ 5232856 w 7905681"/>
                  <a:gd name="connsiteY283" fmla="*/ 1178417 h 4796589"/>
                  <a:gd name="connsiteX284" fmla="*/ 5232856 w 7905681"/>
                  <a:gd name="connsiteY284" fmla="*/ 1189984 h 4796589"/>
                  <a:gd name="connsiteX285" fmla="*/ 5228907 w 7905681"/>
                  <a:gd name="connsiteY285" fmla="*/ 1205405 h 4796589"/>
                  <a:gd name="connsiteX286" fmla="*/ 5209161 w 7905681"/>
                  <a:gd name="connsiteY286" fmla="*/ 1243968 h 4796589"/>
                  <a:gd name="connsiteX287" fmla="*/ 5197312 w 7905681"/>
                  <a:gd name="connsiteY287" fmla="*/ 1267103 h 4796589"/>
                  <a:gd name="connsiteX288" fmla="*/ 5193363 w 7905681"/>
                  <a:gd name="connsiteY288" fmla="*/ 1286385 h 4796589"/>
                  <a:gd name="connsiteX289" fmla="*/ 5189414 w 7905681"/>
                  <a:gd name="connsiteY289" fmla="*/ 1317235 h 4796589"/>
                  <a:gd name="connsiteX290" fmla="*/ 5189414 w 7905681"/>
                  <a:gd name="connsiteY290" fmla="*/ 1328809 h 4796589"/>
                  <a:gd name="connsiteX291" fmla="*/ 5197312 w 7905681"/>
                  <a:gd name="connsiteY291" fmla="*/ 1344230 h 4796589"/>
                  <a:gd name="connsiteX292" fmla="*/ 5197312 w 7905681"/>
                  <a:gd name="connsiteY292" fmla="*/ 1351944 h 4796589"/>
                  <a:gd name="connsiteX293" fmla="*/ 5181514 w 7905681"/>
                  <a:gd name="connsiteY293" fmla="*/ 1367365 h 4796589"/>
                  <a:gd name="connsiteX294" fmla="*/ 5181514 w 7905681"/>
                  <a:gd name="connsiteY294" fmla="*/ 1375079 h 4796589"/>
                  <a:gd name="connsiteX295" fmla="*/ 5173616 w 7905681"/>
                  <a:gd name="connsiteY295" fmla="*/ 1386647 h 4796589"/>
                  <a:gd name="connsiteX296" fmla="*/ 5173616 w 7905681"/>
                  <a:gd name="connsiteY296" fmla="*/ 1402076 h 4796589"/>
                  <a:gd name="connsiteX297" fmla="*/ 5173616 w 7905681"/>
                  <a:gd name="connsiteY297" fmla="*/ 1429064 h 4796589"/>
                  <a:gd name="connsiteX298" fmla="*/ 5181514 w 7905681"/>
                  <a:gd name="connsiteY298" fmla="*/ 1448346 h 4796589"/>
                  <a:gd name="connsiteX299" fmla="*/ 5173616 w 7905681"/>
                  <a:gd name="connsiteY299" fmla="*/ 1459913 h 4796589"/>
                  <a:gd name="connsiteX300" fmla="*/ 5169667 w 7905681"/>
                  <a:gd name="connsiteY300" fmla="*/ 1471488 h 4796589"/>
                  <a:gd name="connsiteX301" fmla="*/ 5161768 w 7905681"/>
                  <a:gd name="connsiteY301" fmla="*/ 1494623 h 4796589"/>
                  <a:gd name="connsiteX302" fmla="*/ 5157819 w 7905681"/>
                  <a:gd name="connsiteY302" fmla="*/ 1525473 h 4796589"/>
                  <a:gd name="connsiteX303" fmla="*/ 5161768 w 7905681"/>
                  <a:gd name="connsiteY303" fmla="*/ 1552468 h 4796589"/>
                  <a:gd name="connsiteX304" fmla="*/ 5181514 w 7905681"/>
                  <a:gd name="connsiteY304" fmla="*/ 1598738 h 4796589"/>
                  <a:gd name="connsiteX305" fmla="*/ 5181514 w 7905681"/>
                  <a:gd name="connsiteY305" fmla="*/ 1614167 h 4796589"/>
                  <a:gd name="connsiteX306" fmla="*/ 5181514 w 7905681"/>
                  <a:gd name="connsiteY306" fmla="*/ 1660437 h 4796589"/>
                  <a:gd name="connsiteX307" fmla="*/ 5176481 w 7905681"/>
                  <a:gd name="connsiteY307" fmla="*/ 1660735 h 4796589"/>
                  <a:gd name="connsiteX308" fmla="*/ 5169785 w 7905681"/>
                  <a:gd name="connsiteY308" fmla="*/ 1661132 h 4796589"/>
                  <a:gd name="connsiteX309" fmla="*/ 5169915 w 7905681"/>
                  <a:gd name="connsiteY309" fmla="*/ 1661396 h 4796589"/>
                  <a:gd name="connsiteX310" fmla="*/ 5178615 w 7905681"/>
                  <a:gd name="connsiteY310" fmla="*/ 1660887 h 4796589"/>
                  <a:gd name="connsiteX311" fmla="*/ 5178615 w 7905681"/>
                  <a:gd name="connsiteY311" fmla="*/ 1674492 h 4796589"/>
                  <a:gd name="connsiteX312" fmla="*/ 5182059 w 7905681"/>
                  <a:gd name="connsiteY312" fmla="*/ 1691224 h 4796589"/>
                  <a:gd name="connsiteX313" fmla="*/ 5195307 w 7905681"/>
                  <a:gd name="connsiteY313" fmla="*/ 1727016 h 4796589"/>
                  <a:gd name="connsiteX314" fmla="*/ 5206636 w 7905681"/>
                  <a:gd name="connsiteY314" fmla="*/ 1738027 h 4796589"/>
                  <a:gd name="connsiteX315" fmla="*/ 5211304 w 7905681"/>
                  <a:gd name="connsiteY315" fmla="*/ 1765256 h 4796589"/>
                  <a:gd name="connsiteX316" fmla="*/ 5220641 w 7905681"/>
                  <a:gd name="connsiteY316" fmla="*/ 1778871 h 4796589"/>
                  <a:gd name="connsiteX317" fmla="*/ 5229984 w 7905681"/>
                  <a:gd name="connsiteY317" fmla="*/ 1801561 h 4796589"/>
                  <a:gd name="connsiteX318" fmla="*/ 5248662 w 7905681"/>
                  <a:gd name="connsiteY318" fmla="*/ 1815176 h 4796589"/>
                  <a:gd name="connsiteX319" fmla="*/ 5243994 w 7905681"/>
                  <a:gd name="connsiteY319" fmla="*/ 1815176 h 4796589"/>
                  <a:gd name="connsiteX320" fmla="*/ 5246308 w 7905681"/>
                  <a:gd name="connsiteY320" fmla="*/ 1883419 h 4796589"/>
                  <a:gd name="connsiteX321" fmla="*/ 5246311 w 7905681"/>
                  <a:gd name="connsiteY321" fmla="*/ 1883427 h 4796589"/>
                  <a:gd name="connsiteX322" fmla="*/ 5243995 w 7905681"/>
                  <a:gd name="connsiteY322" fmla="*/ 1815178 h 4796589"/>
                  <a:gd name="connsiteX323" fmla="*/ 5267343 w 7905681"/>
                  <a:gd name="connsiteY323" fmla="*/ 1819712 h 4796589"/>
                  <a:gd name="connsiteX324" fmla="*/ 5281352 w 7905681"/>
                  <a:gd name="connsiteY324" fmla="*/ 1815178 h 4796589"/>
                  <a:gd name="connsiteX325" fmla="*/ 5300031 w 7905681"/>
                  <a:gd name="connsiteY325" fmla="*/ 1801565 h 4796589"/>
                  <a:gd name="connsiteX326" fmla="*/ 5332718 w 7905681"/>
                  <a:gd name="connsiteY326" fmla="*/ 1783411 h 4796589"/>
                  <a:gd name="connsiteX327" fmla="*/ 5332718 w 7905681"/>
                  <a:gd name="connsiteY327" fmla="*/ 1778872 h 4796589"/>
                  <a:gd name="connsiteX328" fmla="*/ 5334628 w 7905681"/>
                  <a:gd name="connsiteY328" fmla="*/ 1778750 h 4796589"/>
                  <a:gd name="connsiteX329" fmla="*/ 5351801 w 7905681"/>
                  <a:gd name="connsiteY329" fmla="*/ 1762028 h 4796589"/>
                  <a:gd name="connsiteX330" fmla="*/ 5354273 w 7905681"/>
                  <a:gd name="connsiteY330" fmla="*/ 1759621 h 4796589"/>
                  <a:gd name="connsiteX331" fmla="*/ 5362177 w 7905681"/>
                  <a:gd name="connsiteY331" fmla="*/ 1744233 h 4796589"/>
                  <a:gd name="connsiteX332" fmla="*/ 5377997 w 7905681"/>
                  <a:gd name="connsiteY332" fmla="*/ 1717283 h 4796589"/>
                  <a:gd name="connsiteX333" fmla="*/ 5393807 w 7905681"/>
                  <a:gd name="connsiteY333" fmla="*/ 1682643 h 4796589"/>
                  <a:gd name="connsiteX334" fmla="*/ 5401713 w 7905681"/>
                  <a:gd name="connsiteY334" fmla="*/ 1644159 h 4796589"/>
                  <a:gd name="connsiteX335" fmla="*/ 5397761 w 7905681"/>
                  <a:gd name="connsiteY335" fmla="*/ 1574880 h 4796589"/>
                  <a:gd name="connsiteX336" fmla="*/ 5397761 w 7905681"/>
                  <a:gd name="connsiteY336" fmla="*/ 1544085 h 4796589"/>
                  <a:gd name="connsiteX337" fmla="*/ 5381950 w 7905681"/>
                  <a:gd name="connsiteY337" fmla="*/ 1520998 h 4796589"/>
                  <a:gd name="connsiteX338" fmla="*/ 5366130 w 7905681"/>
                  <a:gd name="connsiteY338" fmla="*/ 1490203 h 4796589"/>
                  <a:gd name="connsiteX339" fmla="*/ 5350319 w 7905681"/>
                  <a:gd name="connsiteY339" fmla="*/ 1474806 h 4796589"/>
                  <a:gd name="connsiteX340" fmla="*/ 5338452 w 7905681"/>
                  <a:gd name="connsiteY340" fmla="*/ 1447865 h 4796589"/>
                  <a:gd name="connsiteX341" fmla="*/ 5346367 w 7905681"/>
                  <a:gd name="connsiteY341" fmla="*/ 1428623 h 4796589"/>
                  <a:gd name="connsiteX342" fmla="*/ 5354273 w 7905681"/>
                  <a:gd name="connsiteY342" fmla="*/ 1420924 h 4796589"/>
                  <a:gd name="connsiteX343" fmla="*/ 5354273 w 7905681"/>
                  <a:gd name="connsiteY343" fmla="*/ 1405527 h 4796589"/>
                  <a:gd name="connsiteX344" fmla="*/ 5346367 w 7905681"/>
                  <a:gd name="connsiteY344" fmla="*/ 1374741 h 4796589"/>
                  <a:gd name="connsiteX345" fmla="*/ 5334500 w 7905681"/>
                  <a:gd name="connsiteY345" fmla="*/ 1363198 h 4796589"/>
                  <a:gd name="connsiteX346" fmla="*/ 5346367 w 7905681"/>
                  <a:gd name="connsiteY346" fmla="*/ 1355499 h 4796589"/>
                  <a:gd name="connsiteX347" fmla="*/ 5350319 w 7905681"/>
                  <a:gd name="connsiteY347" fmla="*/ 1336248 h 4796589"/>
                  <a:gd name="connsiteX348" fmla="*/ 5354273 w 7905681"/>
                  <a:gd name="connsiteY348" fmla="*/ 1317006 h 4796589"/>
                  <a:gd name="connsiteX349" fmla="*/ 5362177 w 7905681"/>
                  <a:gd name="connsiteY349" fmla="*/ 1305462 h 4796589"/>
                  <a:gd name="connsiteX350" fmla="*/ 5362177 w 7905681"/>
                  <a:gd name="connsiteY350" fmla="*/ 1274667 h 4796589"/>
                  <a:gd name="connsiteX351" fmla="*/ 5358225 w 7905681"/>
                  <a:gd name="connsiteY351" fmla="*/ 1259279 h 4796589"/>
                  <a:gd name="connsiteX352" fmla="*/ 5362177 w 7905681"/>
                  <a:gd name="connsiteY352" fmla="*/ 1240028 h 4796589"/>
                  <a:gd name="connsiteX353" fmla="*/ 5374036 w 7905681"/>
                  <a:gd name="connsiteY353" fmla="*/ 1224640 h 4796589"/>
                  <a:gd name="connsiteX354" fmla="*/ 5381950 w 7905681"/>
                  <a:gd name="connsiteY354" fmla="*/ 1209242 h 4796589"/>
                  <a:gd name="connsiteX355" fmla="*/ 5381950 w 7905681"/>
                  <a:gd name="connsiteY355" fmla="*/ 1190000 h 4796589"/>
                  <a:gd name="connsiteX356" fmla="*/ 5397761 w 7905681"/>
                  <a:gd name="connsiteY356" fmla="*/ 1186146 h 4796589"/>
                  <a:gd name="connsiteX357" fmla="*/ 5421485 w 7905681"/>
                  <a:gd name="connsiteY357" fmla="*/ 1186146 h 4796589"/>
                  <a:gd name="connsiteX358" fmla="*/ 5429391 w 7905681"/>
                  <a:gd name="connsiteY358" fmla="*/ 1155361 h 4796589"/>
                  <a:gd name="connsiteX359" fmla="*/ 5433343 w 7905681"/>
                  <a:gd name="connsiteY359" fmla="*/ 1147662 h 4796589"/>
                  <a:gd name="connsiteX360" fmla="*/ 5441249 w 7905681"/>
                  <a:gd name="connsiteY360" fmla="*/ 1143808 h 4796589"/>
                  <a:gd name="connsiteX361" fmla="*/ 5453116 w 7905681"/>
                  <a:gd name="connsiteY361" fmla="*/ 1178447 h 4796589"/>
                  <a:gd name="connsiteX362" fmla="*/ 5437295 w 7905681"/>
                  <a:gd name="connsiteY362" fmla="*/ 1197689 h 4796589"/>
                  <a:gd name="connsiteX363" fmla="*/ 5437295 w 7905681"/>
                  <a:gd name="connsiteY363" fmla="*/ 1205388 h 4796589"/>
                  <a:gd name="connsiteX364" fmla="*/ 5445210 w 7905681"/>
                  <a:gd name="connsiteY364" fmla="*/ 1209242 h 4796589"/>
                  <a:gd name="connsiteX365" fmla="*/ 5449164 w 7905681"/>
                  <a:gd name="connsiteY365" fmla="*/ 1209242 h 4796589"/>
                  <a:gd name="connsiteX366" fmla="*/ 5457068 w 7905681"/>
                  <a:gd name="connsiteY366" fmla="*/ 1205388 h 4796589"/>
                  <a:gd name="connsiteX367" fmla="*/ 5461021 w 7905681"/>
                  <a:gd name="connsiteY367" fmla="*/ 1190000 h 4796589"/>
                  <a:gd name="connsiteX368" fmla="*/ 5464973 w 7905681"/>
                  <a:gd name="connsiteY368" fmla="*/ 1186146 h 4796589"/>
                  <a:gd name="connsiteX369" fmla="*/ 5468925 w 7905681"/>
                  <a:gd name="connsiteY369" fmla="*/ 1166904 h 4796589"/>
                  <a:gd name="connsiteX370" fmla="*/ 5468925 w 7905681"/>
                  <a:gd name="connsiteY370" fmla="*/ 1155361 h 4796589"/>
                  <a:gd name="connsiteX371" fmla="*/ 5468925 w 7905681"/>
                  <a:gd name="connsiteY371" fmla="*/ 1139963 h 4796589"/>
                  <a:gd name="connsiteX372" fmla="*/ 5468925 w 7905681"/>
                  <a:gd name="connsiteY372" fmla="*/ 1124566 h 4796589"/>
                  <a:gd name="connsiteX373" fmla="*/ 5480794 w 7905681"/>
                  <a:gd name="connsiteY373" fmla="*/ 1109168 h 4796589"/>
                  <a:gd name="connsiteX374" fmla="*/ 5488698 w 7905681"/>
                  <a:gd name="connsiteY374" fmla="*/ 1101469 h 4796589"/>
                  <a:gd name="connsiteX375" fmla="*/ 5508461 w 7905681"/>
                  <a:gd name="connsiteY375" fmla="*/ 1097625 h 4796589"/>
                  <a:gd name="connsiteX376" fmla="*/ 5516376 w 7905681"/>
                  <a:gd name="connsiteY376" fmla="*/ 1089926 h 4796589"/>
                  <a:gd name="connsiteX377" fmla="*/ 5500556 w 7905681"/>
                  <a:gd name="connsiteY377" fmla="*/ 1074529 h 4796589"/>
                  <a:gd name="connsiteX378" fmla="*/ 5496604 w 7905681"/>
                  <a:gd name="connsiteY378" fmla="*/ 1062985 h 4796589"/>
                  <a:gd name="connsiteX379" fmla="*/ 5504509 w 7905681"/>
                  <a:gd name="connsiteY379" fmla="*/ 1051442 h 4796589"/>
                  <a:gd name="connsiteX380" fmla="*/ 5512424 w 7905681"/>
                  <a:gd name="connsiteY380" fmla="*/ 1039889 h 4796589"/>
                  <a:gd name="connsiteX381" fmla="*/ 5516376 w 7905681"/>
                  <a:gd name="connsiteY381" fmla="*/ 1036044 h 4796589"/>
                  <a:gd name="connsiteX382" fmla="*/ 5516376 w 7905681"/>
                  <a:gd name="connsiteY382" fmla="*/ 1028346 h 4796589"/>
                  <a:gd name="connsiteX383" fmla="*/ 5520328 w 7905681"/>
                  <a:gd name="connsiteY383" fmla="*/ 1024492 h 4796589"/>
                  <a:gd name="connsiteX384" fmla="*/ 5524282 w 7905681"/>
                  <a:gd name="connsiteY384" fmla="*/ 1024492 h 4796589"/>
                  <a:gd name="connsiteX385" fmla="*/ 5540092 w 7905681"/>
                  <a:gd name="connsiteY385" fmla="*/ 1020647 h 4796589"/>
                  <a:gd name="connsiteX386" fmla="*/ 5548006 w 7905681"/>
                  <a:gd name="connsiteY386" fmla="*/ 1020647 h 4796589"/>
                  <a:gd name="connsiteX387" fmla="*/ 5540092 w 7905681"/>
                  <a:gd name="connsiteY387" fmla="*/ 1009103 h 4796589"/>
                  <a:gd name="connsiteX388" fmla="*/ 5524282 w 7905681"/>
                  <a:gd name="connsiteY388" fmla="*/ 997551 h 4796589"/>
                  <a:gd name="connsiteX389" fmla="*/ 5516376 w 7905681"/>
                  <a:gd name="connsiteY389" fmla="*/ 989852 h 4796589"/>
                  <a:gd name="connsiteX390" fmla="*/ 5504509 w 7905681"/>
                  <a:gd name="connsiteY390" fmla="*/ 982163 h 4796589"/>
                  <a:gd name="connsiteX391" fmla="*/ 5484746 w 7905681"/>
                  <a:gd name="connsiteY391" fmla="*/ 974464 h 4796589"/>
                  <a:gd name="connsiteX392" fmla="*/ 5449164 w 7905681"/>
                  <a:gd name="connsiteY392" fmla="*/ 970610 h 4796589"/>
                  <a:gd name="connsiteX393" fmla="*/ 4545885 w 7905681"/>
                  <a:gd name="connsiteY393" fmla="*/ 912118 h 4796589"/>
                  <a:gd name="connsiteX394" fmla="*/ 4534207 w 7905681"/>
                  <a:gd name="connsiteY394" fmla="*/ 921200 h 4796589"/>
                  <a:gd name="connsiteX395" fmla="*/ 4534207 w 7905681"/>
                  <a:gd name="connsiteY395" fmla="*/ 927075 h 4796589"/>
                  <a:gd name="connsiteX396" fmla="*/ 4537434 w 7905681"/>
                  <a:gd name="connsiteY396" fmla="*/ 929012 h 4796589"/>
                  <a:gd name="connsiteX397" fmla="*/ 4537761 w 7905681"/>
                  <a:gd name="connsiteY397" fmla="*/ 920047 h 4796589"/>
                  <a:gd name="connsiteX398" fmla="*/ 4539736 w 7905681"/>
                  <a:gd name="connsiteY398" fmla="*/ 918120 h 4796589"/>
                  <a:gd name="connsiteX399" fmla="*/ 756357 w 7905681"/>
                  <a:gd name="connsiteY399" fmla="*/ 661392 h 4796589"/>
                  <a:gd name="connsiteX400" fmla="*/ 756358 w 7905681"/>
                  <a:gd name="connsiteY400" fmla="*/ 663733 h 4796589"/>
                  <a:gd name="connsiteX401" fmla="*/ 757841 w 7905681"/>
                  <a:gd name="connsiteY401" fmla="*/ 664214 h 4796589"/>
                  <a:gd name="connsiteX402" fmla="*/ 758205 w 7905681"/>
                  <a:gd name="connsiteY402" fmla="*/ 664331 h 4796589"/>
                  <a:gd name="connsiteX403" fmla="*/ 758205 w 7905681"/>
                  <a:gd name="connsiteY403" fmla="*/ 661392 h 4796589"/>
                  <a:gd name="connsiteX404" fmla="*/ 720740 w 7905681"/>
                  <a:gd name="connsiteY404" fmla="*/ 645530 h 4796589"/>
                  <a:gd name="connsiteX405" fmla="*/ 720740 w 7905681"/>
                  <a:gd name="connsiteY405" fmla="*/ 648363 h 4796589"/>
                  <a:gd name="connsiteX406" fmla="*/ 724701 w 7905681"/>
                  <a:gd name="connsiteY406" fmla="*/ 656053 h 4796589"/>
                  <a:gd name="connsiteX407" fmla="*/ 726127 w 7905681"/>
                  <a:gd name="connsiteY407" fmla="*/ 656514 h 4796589"/>
                  <a:gd name="connsiteX408" fmla="*/ 723207 w 7905681"/>
                  <a:gd name="connsiteY408" fmla="*/ 650815 h 4796589"/>
                  <a:gd name="connsiteX409" fmla="*/ 722713 w 7905681"/>
                  <a:gd name="connsiteY409" fmla="*/ 649854 h 4796589"/>
                  <a:gd name="connsiteX410" fmla="*/ 722713 w 7905681"/>
                  <a:gd name="connsiteY410" fmla="*/ 646012 h 4796589"/>
                  <a:gd name="connsiteX411" fmla="*/ 3889429 w 7905681"/>
                  <a:gd name="connsiteY411" fmla="*/ 506825 h 4796589"/>
                  <a:gd name="connsiteX412" fmla="*/ 3889794 w 7905681"/>
                  <a:gd name="connsiteY412" fmla="*/ 508595 h 4796589"/>
                  <a:gd name="connsiteX413" fmla="*/ 3889794 w 7905681"/>
                  <a:gd name="connsiteY413" fmla="*/ 508249 h 4796589"/>
                  <a:gd name="connsiteX414" fmla="*/ 7620829 w 7905681"/>
                  <a:gd name="connsiteY414" fmla="*/ 326734 h 4796589"/>
                  <a:gd name="connsiteX415" fmla="*/ 7681538 w 7905681"/>
                  <a:gd name="connsiteY415" fmla="*/ 363033 h 4796589"/>
                  <a:gd name="connsiteX416" fmla="*/ 7690876 w 7905681"/>
                  <a:gd name="connsiteY416" fmla="*/ 376646 h 4796589"/>
                  <a:gd name="connsiteX417" fmla="*/ 7700214 w 7905681"/>
                  <a:gd name="connsiteY417" fmla="*/ 408411 h 4796589"/>
                  <a:gd name="connsiteX418" fmla="*/ 7709556 w 7905681"/>
                  <a:gd name="connsiteY418" fmla="*/ 444716 h 4796589"/>
                  <a:gd name="connsiteX419" fmla="*/ 7718895 w 7905681"/>
                  <a:gd name="connsiteY419" fmla="*/ 467410 h 4796589"/>
                  <a:gd name="connsiteX420" fmla="*/ 7728232 w 7905681"/>
                  <a:gd name="connsiteY420" fmla="*/ 508247 h 4796589"/>
                  <a:gd name="connsiteX421" fmla="*/ 7746913 w 7905681"/>
                  <a:gd name="connsiteY421" fmla="*/ 549086 h 4796589"/>
                  <a:gd name="connsiteX422" fmla="*/ 7751580 w 7905681"/>
                  <a:gd name="connsiteY422" fmla="*/ 580853 h 4796589"/>
                  <a:gd name="connsiteX423" fmla="*/ 7765589 w 7905681"/>
                  <a:gd name="connsiteY423" fmla="*/ 603545 h 4796589"/>
                  <a:gd name="connsiteX424" fmla="*/ 7784269 w 7905681"/>
                  <a:gd name="connsiteY424" fmla="*/ 612618 h 4796589"/>
                  <a:gd name="connsiteX425" fmla="*/ 7802945 w 7905681"/>
                  <a:gd name="connsiteY425" fmla="*/ 612618 h 4796589"/>
                  <a:gd name="connsiteX426" fmla="*/ 7812287 w 7905681"/>
                  <a:gd name="connsiteY426" fmla="*/ 608085 h 4796589"/>
                  <a:gd name="connsiteX427" fmla="*/ 7826297 w 7905681"/>
                  <a:gd name="connsiteY427" fmla="*/ 603545 h 4796589"/>
                  <a:gd name="connsiteX428" fmla="*/ 7830964 w 7905681"/>
                  <a:gd name="connsiteY428" fmla="*/ 617158 h 4796589"/>
                  <a:gd name="connsiteX429" fmla="*/ 7830964 w 7905681"/>
                  <a:gd name="connsiteY429" fmla="*/ 635311 h 4796589"/>
                  <a:gd name="connsiteX430" fmla="*/ 7835635 w 7905681"/>
                  <a:gd name="connsiteY430" fmla="*/ 657996 h 4796589"/>
                  <a:gd name="connsiteX431" fmla="*/ 7844973 w 7905681"/>
                  <a:gd name="connsiteY431" fmla="*/ 676149 h 4796589"/>
                  <a:gd name="connsiteX432" fmla="*/ 7854311 w 7905681"/>
                  <a:gd name="connsiteY432" fmla="*/ 676149 h 4796589"/>
                  <a:gd name="connsiteX433" fmla="*/ 7872991 w 7905681"/>
                  <a:gd name="connsiteY433" fmla="*/ 676149 h 4796589"/>
                  <a:gd name="connsiteX434" fmla="*/ 7882330 w 7905681"/>
                  <a:gd name="connsiteY434" fmla="*/ 698842 h 4796589"/>
                  <a:gd name="connsiteX435" fmla="*/ 7891672 w 7905681"/>
                  <a:gd name="connsiteY435" fmla="*/ 703381 h 4796589"/>
                  <a:gd name="connsiteX436" fmla="*/ 7891672 w 7905681"/>
                  <a:gd name="connsiteY436" fmla="*/ 707915 h 4796589"/>
                  <a:gd name="connsiteX437" fmla="*/ 7882330 w 7905681"/>
                  <a:gd name="connsiteY437" fmla="*/ 716995 h 4796589"/>
                  <a:gd name="connsiteX438" fmla="*/ 7887000 w 7905681"/>
                  <a:gd name="connsiteY438" fmla="*/ 726068 h 4796589"/>
                  <a:gd name="connsiteX439" fmla="*/ 7896339 w 7905681"/>
                  <a:gd name="connsiteY439" fmla="*/ 726068 h 4796589"/>
                  <a:gd name="connsiteX440" fmla="*/ 7901010 w 7905681"/>
                  <a:gd name="connsiteY440" fmla="*/ 726068 h 4796589"/>
                  <a:gd name="connsiteX441" fmla="*/ 7905681 w 7905681"/>
                  <a:gd name="connsiteY441" fmla="*/ 730608 h 4796589"/>
                  <a:gd name="connsiteX442" fmla="*/ 7901010 w 7905681"/>
                  <a:gd name="connsiteY442" fmla="*/ 757834 h 4796589"/>
                  <a:gd name="connsiteX443" fmla="*/ 7891672 w 7905681"/>
                  <a:gd name="connsiteY443" fmla="*/ 766906 h 4796589"/>
                  <a:gd name="connsiteX444" fmla="*/ 7872991 w 7905681"/>
                  <a:gd name="connsiteY444" fmla="*/ 766906 h 4796589"/>
                  <a:gd name="connsiteX445" fmla="*/ 7858982 w 7905681"/>
                  <a:gd name="connsiteY445" fmla="*/ 780526 h 4796589"/>
                  <a:gd name="connsiteX446" fmla="*/ 7854311 w 7905681"/>
                  <a:gd name="connsiteY446" fmla="*/ 785059 h 4796589"/>
                  <a:gd name="connsiteX447" fmla="*/ 7844973 w 7905681"/>
                  <a:gd name="connsiteY447" fmla="*/ 785059 h 4796589"/>
                  <a:gd name="connsiteX448" fmla="*/ 7844973 w 7905681"/>
                  <a:gd name="connsiteY448" fmla="*/ 798671 h 4796589"/>
                  <a:gd name="connsiteX449" fmla="*/ 7840306 w 7905681"/>
                  <a:gd name="connsiteY449" fmla="*/ 803212 h 4796589"/>
                  <a:gd name="connsiteX450" fmla="*/ 7830964 w 7905681"/>
                  <a:gd name="connsiteY450" fmla="*/ 803212 h 4796589"/>
                  <a:gd name="connsiteX451" fmla="*/ 7812287 w 7905681"/>
                  <a:gd name="connsiteY451" fmla="*/ 803212 h 4796589"/>
                  <a:gd name="connsiteX452" fmla="*/ 7812287 w 7905681"/>
                  <a:gd name="connsiteY452" fmla="*/ 830438 h 4796589"/>
                  <a:gd name="connsiteX453" fmla="*/ 7802945 w 7905681"/>
                  <a:gd name="connsiteY453" fmla="*/ 830438 h 4796589"/>
                  <a:gd name="connsiteX454" fmla="*/ 7798278 w 7905681"/>
                  <a:gd name="connsiteY454" fmla="*/ 830438 h 4796589"/>
                  <a:gd name="connsiteX455" fmla="*/ 7802945 w 7905681"/>
                  <a:gd name="connsiteY455" fmla="*/ 848590 h 4796589"/>
                  <a:gd name="connsiteX456" fmla="*/ 7793608 w 7905681"/>
                  <a:gd name="connsiteY456" fmla="*/ 853130 h 4796589"/>
                  <a:gd name="connsiteX457" fmla="*/ 7779599 w 7905681"/>
                  <a:gd name="connsiteY457" fmla="*/ 844057 h 4796589"/>
                  <a:gd name="connsiteX458" fmla="*/ 7765589 w 7905681"/>
                  <a:gd name="connsiteY458" fmla="*/ 830438 h 4796589"/>
                  <a:gd name="connsiteX459" fmla="*/ 7760922 w 7905681"/>
                  <a:gd name="connsiteY459" fmla="*/ 834977 h 4796589"/>
                  <a:gd name="connsiteX460" fmla="*/ 7760922 w 7905681"/>
                  <a:gd name="connsiteY460" fmla="*/ 844057 h 4796589"/>
                  <a:gd name="connsiteX461" fmla="*/ 7770260 w 7905681"/>
                  <a:gd name="connsiteY461" fmla="*/ 853130 h 4796589"/>
                  <a:gd name="connsiteX462" fmla="*/ 7779599 w 7905681"/>
                  <a:gd name="connsiteY462" fmla="*/ 862203 h 4796589"/>
                  <a:gd name="connsiteX463" fmla="*/ 7765589 w 7905681"/>
                  <a:gd name="connsiteY463" fmla="*/ 875823 h 4796589"/>
                  <a:gd name="connsiteX464" fmla="*/ 7751580 w 7905681"/>
                  <a:gd name="connsiteY464" fmla="*/ 880356 h 4796589"/>
                  <a:gd name="connsiteX465" fmla="*/ 7751580 w 7905681"/>
                  <a:gd name="connsiteY465" fmla="*/ 862203 h 4796589"/>
                  <a:gd name="connsiteX466" fmla="*/ 7751580 w 7905681"/>
                  <a:gd name="connsiteY466" fmla="*/ 853130 h 4796589"/>
                  <a:gd name="connsiteX467" fmla="*/ 7737571 w 7905681"/>
                  <a:gd name="connsiteY467" fmla="*/ 848590 h 4796589"/>
                  <a:gd name="connsiteX468" fmla="*/ 7728232 w 7905681"/>
                  <a:gd name="connsiteY468" fmla="*/ 853130 h 4796589"/>
                  <a:gd name="connsiteX469" fmla="*/ 7728232 w 7905681"/>
                  <a:gd name="connsiteY469" fmla="*/ 871282 h 4796589"/>
                  <a:gd name="connsiteX470" fmla="*/ 7728232 w 7905681"/>
                  <a:gd name="connsiteY470" fmla="*/ 880356 h 4796589"/>
                  <a:gd name="connsiteX471" fmla="*/ 7704886 w 7905681"/>
                  <a:gd name="connsiteY471" fmla="*/ 880356 h 4796589"/>
                  <a:gd name="connsiteX472" fmla="*/ 7700214 w 7905681"/>
                  <a:gd name="connsiteY472" fmla="*/ 871282 h 4796589"/>
                  <a:gd name="connsiteX473" fmla="*/ 7681538 w 7905681"/>
                  <a:gd name="connsiteY473" fmla="*/ 853130 h 4796589"/>
                  <a:gd name="connsiteX474" fmla="*/ 7681538 w 7905681"/>
                  <a:gd name="connsiteY474" fmla="*/ 862203 h 4796589"/>
                  <a:gd name="connsiteX475" fmla="*/ 7676867 w 7905681"/>
                  <a:gd name="connsiteY475" fmla="*/ 875823 h 4796589"/>
                  <a:gd name="connsiteX476" fmla="*/ 7676867 w 7905681"/>
                  <a:gd name="connsiteY476" fmla="*/ 884896 h 4796589"/>
                  <a:gd name="connsiteX477" fmla="*/ 7681538 w 7905681"/>
                  <a:gd name="connsiteY477" fmla="*/ 898509 h 4796589"/>
                  <a:gd name="connsiteX478" fmla="*/ 7681538 w 7905681"/>
                  <a:gd name="connsiteY478" fmla="*/ 907589 h 4796589"/>
                  <a:gd name="connsiteX479" fmla="*/ 7676867 w 7905681"/>
                  <a:gd name="connsiteY479" fmla="*/ 925735 h 4796589"/>
                  <a:gd name="connsiteX480" fmla="*/ 7681538 w 7905681"/>
                  <a:gd name="connsiteY480" fmla="*/ 939354 h 4796589"/>
                  <a:gd name="connsiteX481" fmla="*/ 7676867 w 7905681"/>
                  <a:gd name="connsiteY481" fmla="*/ 957500 h 4796589"/>
                  <a:gd name="connsiteX482" fmla="*/ 7672196 w 7905681"/>
                  <a:gd name="connsiteY482" fmla="*/ 966580 h 4796589"/>
                  <a:gd name="connsiteX483" fmla="*/ 7658191 w 7905681"/>
                  <a:gd name="connsiteY483" fmla="*/ 971113 h 4796589"/>
                  <a:gd name="connsiteX484" fmla="*/ 7644182 w 7905681"/>
                  <a:gd name="connsiteY484" fmla="*/ 957500 h 4796589"/>
                  <a:gd name="connsiteX485" fmla="*/ 7634838 w 7905681"/>
                  <a:gd name="connsiteY485" fmla="*/ 957500 h 4796589"/>
                  <a:gd name="connsiteX486" fmla="*/ 7639510 w 7905681"/>
                  <a:gd name="connsiteY486" fmla="*/ 980193 h 4796589"/>
                  <a:gd name="connsiteX487" fmla="*/ 7634838 w 7905681"/>
                  <a:gd name="connsiteY487" fmla="*/ 993805 h 4796589"/>
                  <a:gd name="connsiteX488" fmla="*/ 7620829 w 7905681"/>
                  <a:gd name="connsiteY488" fmla="*/ 998346 h 4796589"/>
                  <a:gd name="connsiteX489" fmla="*/ 7611492 w 7905681"/>
                  <a:gd name="connsiteY489" fmla="*/ 993805 h 4796589"/>
                  <a:gd name="connsiteX490" fmla="*/ 7592816 w 7905681"/>
                  <a:gd name="connsiteY490" fmla="*/ 993805 h 4796589"/>
                  <a:gd name="connsiteX491" fmla="*/ 7597483 w 7905681"/>
                  <a:gd name="connsiteY491" fmla="*/ 1002878 h 4796589"/>
                  <a:gd name="connsiteX492" fmla="*/ 7602154 w 7905681"/>
                  <a:gd name="connsiteY492" fmla="*/ 1002878 h 4796589"/>
                  <a:gd name="connsiteX493" fmla="*/ 7602154 w 7905681"/>
                  <a:gd name="connsiteY493" fmla="*/ 1007419 h 4796589"/>
                  <a:gd name="connsiteX494" fmla="*/ 7602154 w 7905681"/>
                  <a:gd name="connsiteY494" fmla="*/ 1021031 h 4796589"/>
                  <a:gd name="connsiteX495" fmla="*/ 7597483 w 7905681"/>
                  <a:gd name="connsiteY495" fmla="*/ 1021031 h 4796589"/>
                  <a:gd name="connsiteX496" fmla="*/ 7592816 w 7905681"/>
                  <a:gd name="connsiteY496" fmla="*/ 1016499 h 4796589"/>
                  <a:gd name="connsiteX497" fmla="*/ 7583473 w 7905681"/>
                  <a:gd name="connsiteY497" fmla="*/ 1007419 h 4796589"/>
                  <a:gd name="connsiteX498" fmla="*/ 7583473 w 7905681"/>
                  <a:gd name="connsiteY498" fmla="*/ 1021031 h 4796589"/>
                  <a:gd name="connsiteX499" fmla="*/ 7578806 w 7905681"/>
                  <a:gd name="connsiteY499" fmla="*/ 1025571 h 4796589"/>
                  <a:gd name="connsiteX500" fmla="*/ 7569464 w 7905681"/>
                  <a:gd name="connsiteY500" fmla="*/ 1030111 h 4796589"/>
                  <a:gd name="connsiteX501" fmla="*/ 7569464 w 7905681"/>
                  <a:gd name="connsiteY501" fmla="*/ 1025571 h 4796589"/>
                  <a:gd name="connsiteX502" fmla="*/ 7564797 w 7905681"/>
                  <a:gd name="connsiteY502" fmla="*/ 1021031 h 4796589"/>
                  <a:gd name="connsiteX503" fmla="*/ 7555455 w 7905681"/>
                  <a:gd name="connsiteY503" fmla="*/ 1030111 h 4796589"/>
                  <a:gd name="connsiteX504" fmla="*/ 7555455 w 7905681"/>
                  <a:gd name="connsiteY504" fmla="*/ 1034644 h 4796589"/>
                  <a:gd name="connsiteX505" fmla="*/ 7546116 w 7905681"/>
                  <a:gd name="connsiteY505" fmla="*/ 1043724 h 4796589"/>
                  <a:gd name="connsiteX506" fmla="*/ 7546116 w 7905681"/>
                  <a:gd name="connsiteY506" fmla="*/ 1048264 h 4796589"/>
                  <a:gd name="connsiteX507" fmla="*/ 7546116 w 7905681"/>
                  <a:gd name="connsiteY507" fmla="*/ 1057338 h 4796589"/>
                  <a:gd name="connsiteX508" fmla="*/ 7550788 w 7905681"/>
                  <a:gd name="connsiteY508" fmla="*/ 1057338 h 4796589"/>
                  <a:gd name="connsiteX509" fmla="*/ 7564797 w 7905681"/>
                  <a:gd name="connsiteY509" fmla="*/ 1057338 h 4796589"/>
                  <a:gd name="connsiteX510" fmla="*/ 7564797 w 7905681"/>
                  <a:gd name="connsiteY510" fmla="*/ 1080030 h 4796589"/>
                  <a:gd name="connsiteX511" fmla="*/ 7550788 w 7905681"/>
                  <a:gd name="connsiteY511" fmla="*/ 1080030 h 4796589"/>
                  <a:gd name="connsiteX512" fmla="*/ 7546116 w 7905681"/>
                  <a:gd name="connsiteY512" fmla="*/ 1080030 h 4796589"/>
                  <a:gd name="connsiteX513" fmla="*/ 7536779 w 7905681"/>
                  <a:gd name="connsiteY513" fmla="*/ 1080030 h 4796589"/>
                  <a:gd name="connsiteX514" fmla="*/ 7536779 w 7905681"/>
                  <a:gd name="connsiteY514" fmla="*/ 1093643 h 4796589"/>
                  <a:gd name="connsiteX515" fmla="*/ 7532107 w 7905681"/>
                  <a:gd name="connsiteY515" fmla="*/ 1102716 h 4796589"/>
                  <a:gd name="connsiteX516" fmla="*/ 7532107 w 7905681"/>
                  <a:gd name="connsiteY516" fmla="*/ 1116328 h 4796589"/>
                  <a:gd name="connsiteX517" fmla="*/ 7522770 w 7905681"/>
                  <a:gd name="connsiteY517" fmla="*/ 1116328 h 4796589"/>
                  <a:gd name="connsiteX518" fmla="*/ 7518098 w 7905681"/>
                  <a:gd name="connsiteY518" fmla="*/ 1125408 h 4796589"/>
                  <a:gd name="connsiteX519" fmla="*/ 7518098 w 7905681"/>
                  <a:gd name="connsiteY519" fmla="*/ 1134481 h 4796589"/>
                  <a:gd name="connsiteX520" fmla="*/ 7518098 w 7905681"/>
                  <a:gd name="connsiteY520" fmla="*/ 1148094 h 4796589"/>
                  <a:gd name="connsiteX521" fmla="*/ 7518098 w 7905681"/>
                  <a:gd name="connsiteY521" fmla="*/ 1152634 h 4796589"/>
                  <a:gd name="connsiteX522" fmla="*/ 7513432 w 7905681"/>
                  <a:gd name="connsiteY522" fmla="*/ 1166247 h 4796589"/>
                  <a:gd name="connsiteX523" fmla="*/ 7513432 w 7905681"/>
                  <a:gd name="connsiteY523" fmla="*/ 1175327 h 4796589"/>
                  <a:gd name="connsiteX524" fmla="*/ 7508666 w 7905681"/>
                  <a:gd name="connsiteY524" fmla="*/ 1171159 h 4796589"/>
                  <a:gd name="connsiteX525" fmla="*/ 7499423 w 7905681"/>
                  <a:gd name="connsiteY525" fmla="*/ 1207092 h 4796589"/>
                  <a:gd name="connsiteX526" fmla="*/ 7504092 w 7905681"/>
                  <a:gd name="connsiteY526" fmla="*/ 1220705 h 4796589"/>
                  <a:gd name="connsiteX527" fmla="*/ 7466735 w 7905681"/>
                  <a:gd name="connsiteY527" fmla="*/ 1234317 h 4796589"/>
                  <a:gd name="connsiteX528" fmla="*/ 7462066 w 7905681"/>
                  <a:gd name="connsiteY528" fmla="*/ 1257010 h 4796589"/>
                  <a:gd name="connsiteX529" fmla="*/ 7289290 w 7905681"/>
                  <a:gd name="connsiteY529" fmla="*/ 1297852 h 4796589"/>
                  <a:gd name="connsiteX530" fmla="*/ 7279950 w 7905681"/>
                  <a:gd name="connsiteY530" fmla="*/ 1266085 h 4796589"/>
                  <a:gd name="connsiteX531" fmla="*/ 7284619 w 7905681"/>
                  <a:gd name="connsiteY531" fmla="*/ 1225242 h 4796589"/>
                  <a:gd name="connsiteX532" fmla="*/ 7279950 w 7905681"/>
                  <a:gd name="connsiteY532" fmla="*/ 1175325 h 4796589"/>
                  <a:gd name="connsiteX533" fmla="*/ 7275281 w 7905681"/>
                  <a:gd name="connsiteY533" fmla="*/ 1125407 h 4796589"/>
                  <a:gd name="connsiteX534" fmla="*/ 7289290 w 7905681"/>
                  <a:gd name="connsiteY534" fmla="*/ 1057340 h 4796589"/>
                  <a:gd name="connsiteX535" fmla="*/ 7289290 w 7905681"/>
                  <a:gd name="connsiteY535" fmla="*/ 998347 h 4796589"/>
                  <a:gd name="connsiteX536" fmla="*/ 7331316 w 7905681"/>
                  <a:gd name="connsiteY536" fmla="*/ 966584 h 4796589"/>
                  <a:gd name="connsiteX537" fmla="*/ 7331316 w 7905681"/>
                  <a:gd name="connsiteY537" fmla="*/ 948429 h 4796589"/>
                  <a:gd name="connsiteX538" fmla="*/ 7317307 w 7905681"/>
                  <a:gd name="connsiteY538" fmla="*/ 930279 h 4796589"/>
                  <a:gd name="connsiteX539" fmla="*/ 7317307 w 7905681"/>
                  <a:gd name="connsiteY539" fmla="*/ 907592 h 4796589"/>
                  <a:gd name="connsiteX540" fmla="*/ 7317307 w 7905681"/>
                  <a:gd name="connsiteY540" fmla="*/ 871287 h 4796589"/>
                  <a:gd name="connsiteX541" fmla="*/ 7303298 w 7905681"/>
                  <a:gd name="connsiteY541" fmla="*/ 853137 h 4796589"/>
                  <a:gd name="connsiteX542" fmla="*/ 7312638 w 7905681"/>
                  <a:gd name="connsiteY542" fmla="*/ 834982 h 4796589"/>
                  <a:gd name="connsiteX543" fmla="*/ 7317307 w 7905681"/>
                  <a:gd name="connsiteY543" fmla="*/ 821369 h 4796589"/>
                  <a:gd name="connsiteX544" fmla="*/ 7317307 w 7905681"/>
                  <a:gd name="connsiteY544" fmla="*/ 798681 h 4796589"/>
                  <a:gd name="connsiteX545" fmla="*/ 7340655 w 7905681"/>
                  <a:gd name="connsiteY545" fmla="*/ 798681 h 4796589"/>
                  <a:gd name="connsiteX546" fmla="*/ 7359333 w 7905681"/>
                  <a:gd name="connsiteY546" fmla="*/ 794144 h 4796589"/>
                  <a:gd name="connsiteX547" fmla="*/ 7447558 w 7905681"/>
                  <a:gd name="connsiteY547" fmla="*/ 1073717 h 4796589"/>
                  <a:gd name="connsiteX548" fmla="*/ 7359335 w 7905681"/>
                  <a:gd name="connsiteY548" fmla="*/ 794139 h 4796589"/>
                  <a:gd name="connsiteX549" fmla="*/ 7364002 w 7905681"/>
                  <a:gd name="connsiteY549" fmla="*/ 780526 h 4796589"/>
                  <a:gd name="connsiteX550" fmla="*/ 7392020 w 7905681"/>
                  <a:gd name="connsiteY550" fmla="*/ 780526 h 4796589"/>
                  <a:gd name="connsiteX551" fmla="*/ 7392020 w 7905681"/>
                  <a:gd name="connsiteY551" fmla="*/ 757834 h 4796589"/>
                  <a:gd name="connsiteX552" fmla="*/ 7406029 w 7905681"/>
                  <a:gd name="connsiteY552" fmla="*/ 753293 h 4796589"/>
                  <a:gd name="connsiteX553" fmla="*/ 7406029 w 7905681"/>
                  <a:gd name="connsiteY553" fmla="*/ 721528 h 4796589"/>
                  <a:gd name="connsiteX554" fmla="*/ 7415367 w 7905681"/>
                  <a:gd name="connsiteY554" fmla="*/ 698842 h 4796589"/>
                  <a:gd name="connsiteX555" fmla="*/ 7415367 w 7905681"/>
                  <a:gd name="connsiteY555" fmla="*/ 671616 h 4796589"/>
                  <a:gd name="connsiteX556" fmla="*/ 7424705 w 7905681"/>
                  <a:gd name="connsiteY556" fmla="*/ 657996 h 4796589"/>
                  <a:gd name="connsiteX557" fmla="*/ 7429376 w 7905681"/>
                  <a:gd name="connsiteY557" fmla="*/ 648923 h 4796589"/>
                  <a:gd name="connsiteX558" fmla="*/ 7420038 w 7905681"/>
                  <a:gd name="connsiteY558" fmla="*/ 639850 h 4796589"/>
                  <a:gd name="connsiteX559" fmla="*/ 7415367 w 7905681"/>
                  <a:gd name="connsiteY559" fmla="*/ 617158 h 4796589"/>
                  <a:gd name="connsiteX560" fmla="*/ 7420038 w 7905681"/>
                  <a:gd name="connsiteY560" fmla="*/ 571780 h 4796589"/>
                  <a:gd name="connsiteX561" fmla="*/ 7429376 w 7905681"/>
                  <a:gd name="connsiteY561" fmla="*/ 530941 h 4796589"/>
                  <a:gd name="connsiteX562" fmla="*/ 7452724 w 7905681"/>
                  <a:gd name="connsiteY562" fmla="*/ 476482 h 4796589"/>
                  <a:gd name="connsiteX563" fmla="*/ 7462066 w 7905681"/>
                  <a:gd name="connsiteY563" fmla="*/ 426564 h 4796589"/>
                  <a:gd name="connsiteX564" fmla="*/ 7485414 w 7905681"/>
                  <a:gd name="connsiteY564" fmla="*/ 358492 h 4796589"/>
                  <a:gd name="connsiteX565" fmla="*/ 7494751 w 7905681"/>
                  <a:gd name="connsiteY565" fmla="*/ 349419 h 4796589"/>
                  <a:gd name="connsiteX566" fmla="*/ 7499423 w 7905681"/>
                  <a:gd name="connsiteY566" fmla="*/ 349419 h 4796589"/>
                  <a:gd name="connsiteX567" fmla="*/ 7518098 w 7905681"/>
                  <a:gd name="connsiteY567" fmla="*/ 353960 h 4796589"/>
                  <a:gd name="connsiteX568" fmla="*/ 7541451 w 7905681"/>
                  <a:gd name="connsiteY568" fmla="*/ 367572 h 4796589"/>
                  <a:gd name="connsiteX569" fmla="*/ 7555455 w 7905681"/>
                  <a:gd name="connsiteY569" fmla="*/ 376646 h 4796589"/>
                  <a:gd name="connsiteX570" fmla="*/ 7569464 w 7905681"/>
                  <a:gd name="connsiteY570" fmla="*/ 376646 h 4796589"/>
                  <a:gd name="connsiteX571" fmla="*/ 7592816 w 7905681"/>
                  <a:gd name="connsiteY571" fmla="*/ 358492 h 4796589"/>
                  <a:gd name="connsiteX572" fmla="*/ 7606820 w 7905681"/>
                  <a:gd name="connsiteY572" fmla="*/ 340346 h 4796589"/>
                  <a:gd name="connsiteX573" fmla="*/ 687232 w 7905681"/>
                  <a:gd name="connsiteY573" fmla="*/ 0 h 4796589"/>
                  <a:gd name="connsiteX574" fmla="*/ 959288 w 7905681"/>
                  <a:gd name="connsiteY574" fmla="*/ 73061 h 4796589"/>
                  <a:gd name="connsiteX575" fmla="*/ 1314140 w 7905681"/>
                  <a:gd name="connsiteY575" fmla="*/ 165342 h 4796589"/>
                  <a:gd name="connsiteX576" fmla="*/ 1357509 w 7905681"/>
                  <a:gd name="connsiteY576" fmla="*/ 173039 h 4796589"/>
                  <a:gd name="connsiteX577" fmla="*/ 1400887 w 7905681"/>
                  <a:gd name="connsiteY577" fmla="*/ 180729 h 4796589"/>
                  <a:gd name="connsiteX578" fmla="*/ 1399289 w 7905681"/>
                  <a:gd name="connsiteY578" fmla="*/ 188098 h 4796589"/>
                  <a:gd name="connsiteX579" fmla="*/ 1399992 w 7905681"/>
                  <a:gd name="connsiteY579" fmla="*/ 188245 h 4796589"/>
                  <a:gd name="connsiteX580" fmla="*/ 1402445 w 7905681"/>
                  <a:gd name="connsiteY580" fmla="*/ 176985 h 4796589"/>
                  <a:gd name="connsiteX581" fmla="*/ 1528933 w 7905681"/>
                  <a:gd name="connsiteY581" fmla="*/ 207731 h 4796589"/>
                  <a:gd name="connsiteX582" fmla="*/ 1528710 w 7905681"/>
                  <a:gd name="connsiteY582" fmla="*/ 208811 h 4796589"/>
                  <a:gd name="connsiteX583" fmla="*/ 1546127 w 7905681"/>
                  <a:gd name="connsiteY583" fmla="*/ 212475 h 4796589"/>
                  <a:gd name="connsiteX584" fmla="*/ 2212298 w 7905681"/>
                  <a:gd name="connsiteY584" fmla="*/ 335918 h 4796589"/>
                  <a:gd name="connsiteX585" fmla="*/ 3030587 w 7905681"/>
                  <a:gd name="connsiteY585" fmla="*/ 439964 h 4796589"/>
                  <a:gd name="connsiteX586" fmla="*/ 3030561 w 7905681"/>
                  <a:gd name="connsiteY586" fmla="*/ 440233 h 4796589"/>
                  <a:gd name="connsiteX587" fmla="*/ 3040751 w 7905681"/>
                  <a:gd name="connsiteY587" fmla="*/ 441180 h 4796589"/>
                  <a:gd name="connsiteX588" fmla="*/ 3358931 w 7905681"/>
                  <a:gd name="connsiteY588" fmla="*/ 467046 h 4796589"/>
                  <a:gd name="connsiteX589" fmla="*/ 3885968 w 7905681"/>
                  <a:gd name="connsiteY589" fmla="*/ 490069 h 4796589"/>
                  <a:gd name="connsiteX590" fmla="*/ 3885973 w 7905681"/>
                  <a:gd name="connsiteY590" fmla="*/ 490092 h 4796589"/>
                  <a:gd name="connsiteX591" fmla="*/ 4127952 w 7905681"/>
                  <a:gd name="connsiteY591" fmla="*/ 490092 h 4796589"/>
                  <a:gd name="connsiteX592" fmla="*/ 4137285 w 7905681"/>
                  <a:gd name="connsiteY592" fmla="*/ 471944 h 4796589"/>
                  <a:gd name="connsiteX593" fmla="*/ 4146625 w 7905681"/>
                  <a:gd name="connsiteY593" fmla="*/ 462867 h 4796589"/>
                  <a:gd name="connsiteX594" fmla="*/ 4146625 w 7905681"/>
                  <a:gd name="connsiteY594" fmla="*/ 417493 h 4796589"/>
                  <a:gd name="connsiteX595" fmla="*/ 4165306 w 7905681"/>
                  <a:gd name="connsiteY595" fmla="*/ 426562 h 4796589"/>
                  <a:gd name="connsiteX596" fmla="*/ 4174647 w 7905681"/>
                  <a:gd name="connsiteY596" fmla="*/ 440179 h 4796589"/>
                  <a:gd name="connsiteX597" fmla="*/ 4155966 w 7905681"/>
                  <a:gd name="connsiteY597" fmla="*/ 453788 h 4796589"/>
                  <a:gd name="connsiteX598" fmla="*/ 4151295 w 7905681"/>
                  <a:gd name="connsiteY598" fmla="*/ 471944 h 4796589"/>
                  <a:gd name="connsiteX599" fmla="*/ 4137285 w 7905681"/>
                  <a:gd name="connsiteY599" fmla="*/ 490092 h 4796589"/>
                  <a:gd name="connsiteX600" fmla="*/ 4141954 w 7905681"/>
                  <a:gd name="connsiteY600" fmla="*/ 508249 h 4796589"/>
                  <a:gd name="connsiteX601" fmla="*/ 4155966 w 7905681"/>
                  <a:gd name="connsiteY601" fmla="*/ 508249 h 4796589"/>
                  <a:gd name="connsiteX602" fmla="*/ 4174647 w 7905681"/>
                  <a:gd name="connsiteY602" fmla="*/ 508249 h 4796589"/>
                  <a:gd name="connsiteX603" fmla="*/ 4193319 w 7905681"/>
                  <a:gd name="connsiteY603" fmla="*/ 508249 h 4796589"/>
                  <a:gd name="connsiteX604" fmla="*/ 4202660 w 7905681"/>
                  <a:gd name="connsiteY604" fmla="*/ 526395 h 4796589"/>
                  <a:gd name="connsiteX605" fmla="*/ 4226011 w 7905681"/>
                  <a:gd name="connsiteY605" fmla="*/ 562700 h 4796589"/>
                  <a:gd name="connsiteX606" fmla="*/ 4258695 w 7905681"/>
                  <a:gd name="connsiteY606" fmla="*/ 571779 h 4796589"/>
                  <a:gd name="connsiteX607" fmla="*/ 4277376 w 7905681"/>
                  <a:gd name="connsiteY607" fmla="*/ 571779 h 4796589"/>
                  <a:gd name="connsiteX608" fmla="*/ 4291386 w 7905681"/>
                  <a:gd name="connsiteY608" fmla="*/ 571779 h 4796589"/>
                  <a:gd name="connsiteX609" fmla="*/ 4319400 w 7905681"/>
                  <a:gd name="connsiteY609" fmla="*/ 594465 h 4796589"/>
                  <a:gd name="connsiteX610" fmla="*/ 4338081 w 7905681"/>
                  <a:gd name="connsiteY610" fmla="*/ 594465 h 4796589"/>
                  <a:gd name="connsiteX611" fmla="*/ 4352092 w 7905681"/>
                  <a:gd name="connsiteY611" fmla="*/ 576318 h 4796589"/>
                  <a:gd name="connsiteX612" fmla="*/ 4375435 w 7905681"/>
                  <a:gd name="connsiteY612" fmla="*/ 576318 h 4796589"/>
                  <a:gd name="connsiteX613" fmla="*/ 4394116 w 7905681"/>
                  <a:gd name="connsiteY613" fmla="*/ 576318 h 4796589"/>
                  <a:gd name="connsiteX614" fmla="*/ 4417468 w 7905681"/>
                  <a:gd name="connsiteY614" fmla="*/ 576318 h 4796589"/>
                  <a:gd name="connsiteX615" fmla="*/ 4440811 w 7905681"/>
                  <a:gd name="connsiteY615" fmla="*/ 576318 h 4796589"/>
                  <a:gd name="connsiteX616" fmla="*/ 4459492 w 7905681"/>
                  <a:gd name="connsiteY616" fmla="*/ 580856 h 4796589"/>
                  <a:gd name="connsiteX617" fmla="*/ 4445480 w 7905681"/>
                  <a:gd name="connsiteY617" fmla="*/ 594465 h 4796589"/>
                  <a:gd name="connsiteX618" fmla="*/ 4417468 w 7905681"/>
                  <a:gd name="connsiteY618" fmla="*/ 580856 h 4796589"/>
                  <a:gd name="connsiteX619" fmla="*/ 4440811 w 7905681"/>
                  <a:gd name="connsiteY619" fmla="*/ 603543 h 4796589"/>
                  <a:gd name="connsiteX620" fmla="*/ 4482843 w 7905681"/>
                  <a:gd name="connsiteY620" fmla="*/ 608082 h 4796589"/>
                  <a:gd name="connsiteX621" fmla="*/ 4487512 w 7905681"/>
                  <a:gd name="connsiteY621" fmla="*/ 612621 h 4796589"/>
                  <a:gd name="connsiteX622" fmla="*/ 4506186 w 7905681"/>
                  <a:gd name="connsiteY622" fmla="*/ 621700 h 4796589"/>
                  <a:gd name="connsiteX623" fmla="*/ 4520197 w 7905681"/>
                  <a:gd name="connsiteY623" fmla="*/ 621700 h 4796589"/>
                  <a:gd name="connsiteX624" fmla="*/ 4571562 w 7905681"/>
                  <a:gd name="connsiteY624" fmla="*/ 635308 h 4796589"/>
                  <a:gd name="connsiteX625" fmla="*/ 4590243 w 7905681"/>
                  <a:gd name="connsiteY625" fmla="*/ 648925 h 4796589"/>
                  <a:gd name="connsiteX626" fmla="*/ 4604253 w 7905681"/>
                  <a:gd name="connsiteY626" fmla="*/ 667072 h 4796589"/>
                  <a:gd name="connsiteX627" fmla="*/ 4641607 w 7905681"/>
                  <a:gd name="connsiteY627" fmla="*/ 667072 h 4796589"/>
                  <a:gd name="connsiteX628" fmla="*/ 4660288 w 7905681"/>
                  <a:gd name="connsiteY628" fmla="*/ 653465 h 4796589"/>
                  <a:gd name="connsiteX629" fmla="*/ 4674299 w 7905681"/>
                  <a:gd name="connsiteY629" fmla="*/ 639847 h 4796589"/>
                  <a:gd name="connsiteX630" fmla="*/ 4739667 w 7905681"/>
                  <a:gd name="connsiteY630" fmla="*/ 653465 h 4796589"/>
                  <a:gd name="connsiteX631" fmla="*/ 4819052 w 7905681"/>
                  <a:gd name="connsiteY631" fmla="*/ 657995 h 4796589"/>
                  <a:gd name="connsiteX632" fmla="*/ 4856414 w 7905681"/>
                  <a:gd name="connsiteY632" fmla="*/ 667072 h 4796589"/>
                  <a:gd name="connsiteX633" fmla="*/ 4749006 w 7905681"/>
                  <a:gd name="connsiteY633" fmla="*/ 730602 h 4796589"/>
                  <a:gd name="connsiteX634" fmla="*/ 4674299 w 7905681"/>
                  <a:gd name="connsiteY634" fmla="*/ 780523 h 4796589"/>
                  <a:gd name="connsiteX635" fmla="*/ 4636936 w 7905681"/>
                  <a:gd name="connsiteY635" fmla="*/ 830436 h 4796589"/>
                  <a:gd name="connsiteX636" fmla="*/ 4557550 w 7905681"/>
                  <a:gd name="connsiteY636" fmla="*/ 903044 h 4796589"/>
                  <a:gd name="connsiteX637" fmla="*/ 4554427 w 7905681"/>
                  <a:gd name="connsiteY637" fmla="*/ 905473 h 4796589"/>
                  <a:gd name="connsiteX638" fmla="*/ 4555041 w 7905681"/>
                  <a:gd name="connsiteY638" fmla="*/ 906072 h 4796589"/>
                  <a:gd name="connsiteX639" fmla="*/ 4565406 w 7905681"/>
                  <a:gd name="connsiteY639" fmla="*/ 916194 h 4796589"/>
                  <a:gd name="connsiteX640" fmla="*/ 4585153 w 7905681"/>
                  <a:gd name="connsiteY640" fmla="*/ 923908 h 4796589"/>
                  <a:gd name="connsiteX641" fmla="*/ 4600951 w 7905681"/>
                  <a:gd name="connsiteY641" fmla="*/ 923908 h 4796589"/>
                  <a:gd name="connsiteX642" fmla="*/ 4608849 w 7905681"/>
                  <a:gd name="connsiteY642" fmla="*/ 912334 h 4796589"/>
                  <a:gd name="connsiteX643" fmla="*/ 4640444 w 7905681"/>
                  <a:gd name="connsiteY643" fmla="*/ 896912 h 4796589"/>
                  <a:gd name="connsiteX644" fmla="*/ 4660191 w 7905681"/>
                  <a:gd name="connsiteY644" fmla="*/ 885345 h 4796589"/>
                  <a:gd name="connsiteX645" fmla="*/ 4679938 w 7905681"/>
                  <a:gd name="connsiteY645" fmla="*/ 877631 h 4796589"/>
                  <a:gd name="connsiteX646" fmla="*/ 4695734 w 7905681"/>
                  <a:gd name="connsiteY646" fmla="*/ 873777 h 4796589"/>
                  <a:gd name="connsiteX647" fmla="*/ 4711532 w 7905681"/>
                  <a:gd name="connsiteY647" fmla="*/ 866063 h 4796589"/>
                  <a:gd name="connsiteX648" fmla="*/ 4719438 w 7905681"/>
                  <a:gd name="connsiteY648" fmla="*/ 862210 h 4796589"/>
                  <a:gd name="connsiteX649" fmla="*/ 4731286 w 7905681"/>
                  <a:gd name="connsiteY649" fmla="*/ 869917 h 4796589"/>
                  <a:gd name="connsiteX650" fmla="*/ 4727336 w 7905681"/>
                  <a:gd name="connsiteY650" fmla="*/ 889198 h 4796589"/>
                  <a:gd name="connsiteX651" fmla="*/ 4723388 w 7905681"/>
                  <a:gd name="connsiteY651" fmla="*/ 896912 h 4796589"/>
                  <a:gd name="connsiteX652" fmla="*/ 4719438 w 7905681"/>
                  <a:gd name="connsiteY652" fmla="*/ 920047 h 4796589"/>
                  <a:gd name="connsiteX653" fmla="*/ 4715481 w 7905681"/>
                  <a:gd name="connsiteY653" fmla="*/ 927761 h 4796589"/>
                  <a:gd name="connsiteX654" fmla="*/ 4719438 w 7905681"/>
                  <a:gd name="connsiteY654" fmla="*/ 931615 h 4796589"/>
                  <a:gd name="connsiteX655" fmla="*/ 4731286 w 7905681"/>
                  <a:gd name="connsiteY655" fmla="*/ 927761 h 4796589"/>
                  <a:gd name="connsiteX656" fmla="*/ 4739184 w 7905681"/>
                  <a:gd name="connsiteY656" fmla="*/ 920047 h 4796589"/>
                  <a:gd name="connsiteX657" fmla="*/ 4751033 w 7905681"/>
                  <a:gd name="connsiteY657" fmla="*/ 923908 h 4796589"/>
                  <a:gd name="connsiteX658" fmla="*/ 4762880 w 7905681"/>
                  <a:gd name="connsiteY658" fmla="*/ 931615 h 4796589"/>
                  <a:gd name="connsiteX659" fmla="*/ 4774728 w 7905681"/>
                  <a:gd name="connsiteY659" fmla="*/ 939329 h 4796589"/>
                  <a:gd name="connsiteX660" fmla="*/ 4777032 w 7905681"/>
                  <a:gd name="connsiteY660" fmla="*/ 939329 h 4796589"/>
                  <a:gd name="connsiteX661" fmla="*/ 4777032 w 7905681"/>
                  <a:gd name="connsiteY661" fmla="*/ 935970 h 4796589"/>
                  <a:gd name="connsiteX662" fmla="*/ 4784937 w 7905681"/>
                  <a:gd name="connsiteY662" fmla="*/ 928272 h 4796589"/>
                  <a:gd name="connsiteX663" fmla="*/ 4800747 w 7905681"/>
                  <a:gd name="connsiteY663" fmla="*/ 928272 h 4796589"/>
                  <a:gd name="connsiteX664" fmla="*/ 4820520 w 7905681"/>
                  <a:gd name="connsiteY664" fmla="*/ 916728 h 4796589"/>
                  <a:gd name="connsiteX665" fmla="*/ 4824473 w 7905681"/>
                  <a:gd name="connsiteY665" fmla="*/ 909029 h 4796589"/>
                  <a:gd name="connsiteX666" fmla="*/ 4832377 w 7905681"/>
                  <a:gd name="connsiteY666" fmla="*/ 893632 h 4796589"/>
                  <a:gd name="connsiteX667" fmla="*/ 4844246 w 7905681"/>
                  <a:gd name="connsiteY667" fmla="*/ 882089 h 4796589"/>
                  <a:gd name="connsiteX668" fmla="*/ 4856103 w 7905681"/>
                  <a:gd name="connsiteY668" fmla="*/ 878244 h 4796589"/>
                  <a:gd name="connsiteX669" fmla="*/ 4867961 w 7905681"/>
                  <a:gd name="connsiteY669" fmla="*/ 878244 h 4796589"/>
                  <a:gd name="connsiteX670" fmla="*/ 4891686 w 7905681"/>
                  <a:gd name="connsiteY670" fmla="*/ 878244 h 4796589"/>
                  <a:gd name="connsiteX671" fmla="*/ 4903543 w 7905681"/>
                  <a:gd name="connsiteY671" fmla="*/ 870545 h 4796589"/>
                  <a:gd name="connsiteX672" fmla="*/ 4943079 w 7905681"/>
                  <a:gd name="connsiteY672" fmla="*/ 843604 h 4796589"/>
                  <a:gd name="connsiteX673" fmla="*/ 4954946 w 7905681"/>
                  <a:gd name="connsiteY673" fmla="*/ 839750 h 4796589"/>
                  <a:gd name="connsiteX674" fmla="*/ 4970757 w 7905681"/>
                  <a:gd name="connsiteY674" fmla="*/ 824353 h 4796589"/>
                  <a:gd name="connsiteX675" fmla="*/ 4982624 w 7905681"/>
                  <a:gd name="connsiteY675" fmla="*/ 805111 h 4796589"/>
                  <a:gd name="connsiteX676" fmla="*/ 4998434 w 7905681"/>
                  <a:gd name="connsiteY676" fmla="*/ 793567 h 4796589"/>
                  <a:gd name="connsiteX677" fmla="*/ 5018207 w 7905681"/>
                  <a:gd name="connsiteY677" fmla="*/ 774325 h 4796589"/>
                  <a:gd name="connsiteX678" fmla="*/ 5034017 w 7905681"/>
                  <a:gd name="connsiteY678" fmla="*/ 755074 h 4796589"/>
                  <a:gd name="connsiteX679" fmla="*/ 5053789 w 7905681"/>
                  <a:gd name="connsiteY679" fmla="*/ 743530 h 4796589"/>
                  <a:gd name="connsiteX680" fmla="*/ 5081467 w 7905681"/>
                  <a:gd name="connsiteY680" fmla="*/ 739686 h 4796589"/>
                  <a:gd name="connsiteX681" fmla="*/ 5093325 w 7905681"/>
                  <a:gd name="connsiteY681" fmla="*/ 739686 h 4796589"/>
                  <a:gd name="connsiteX682" fmla="*/ 5113098 w 7905681"/>
                  <a:gd name="connsiteY682" fmla="*/ 747375 h 4796589"/>
                  <a:gd name="connsiteX683" fmla="*/ 5105183 w 7905681"/>
                  <a:gd name="connsiteY683" fmla="*/ 751229 h 4796589"/>
                  <a:gd name="connsiteX684" fmla="*/ 5089373 w 7905681"/>
                  <a:gd name="connsiteY684" fmla="*/ 758928 h 4796589"/>
                  <a:gd name="connsiteX685" fmla="*/ 5073552 w 7905681"/>
                  <a:gd name="connsiteY685" fmla="*/ 762772 h 4796589"/>
                  <a:gd name="connsiteX686" fmla="*/ 5077515 w 7905681"/>
                  <a:gd name="connsiteY686" fmla="*/ 770471 h 4796589"/>
                  <a:gd name="connsiteX687" fmla="*/ 5053789 w 7905681"/>
                  <a:gd name="connsiteY687" fmla="*/ 793567 h 4796589"/>
                  <a:gd name="connsiteX688" fmla="*/ 5045885 w 7905681"/>
                  <a:gd name="connsiteY688" fmla="*/ 797412 h 4796589"/>
                  <a:gd name="connsiteX689" fmla="*/ 5034017 w 7905681"/>
                  <a:gd name="connsiteY689" fmla="*/ 828207 h 4796589"/>
                  <a:gd name="connsiteX690" fmla="*/ 5034017 w 7905681"/>
                  <a:gd name="connsiteY690" fmla="*/ 812809 h 4796589"/>
                  <a:gd name="connsiteX691" fmla="*/ 5026112 w 7905681"/>
                  <a:gd name="connsiteY691" fmla="*/ 805111 h 4796589"/>
                  <a:gd name="connsiteX692" fmla="*/ 5022159 w 7905681"/>
                  <a:gd name="connsiteY692" fmla="*/ 843604 h 4796589"/>
                  <a:gd name="connsiteX693" fmla="*/ 5022159 w 7905681"/>
                  <a:gd name="connsiteY693" fmla="*/ 866691 h 4796589"/>
                  <a:gd name="connsiteX694" fmla="*/ 5034017 w 7905681"/>
                  <a:gd name="connsiteY694" fmla="*/ 858992 h 4796589"/>
                  <a:gd name="connsiteX695" fmla="*/ 5041922 w 7905681"/>
                  <a:gd name="connsiteY695" fmla="*/ 851294 h 4796589"/>
                  <a:gd name="connsiteX696" fmla="*/ 5045885 w 7905681"/>
                  <a:gd name="connsiteY696" fmla="*/ 851294 h 4796589"/>
                  <a:gd name="connsiteX697" fmla="*/ 5049837 w 7905681"/>
                  <a:gd name="connsiteY697" fmla="*/ 858992 h 4796589"/>
                  <a:gd name="connsiteX698" fmla="*/ 5061695 w 7905681"/>
                  <a:gd name="connsiteY698" fmla="*/ 858992 h 4796589"/>
                  <a:gd name="connsiteX699" fmla="*/ 5069600 w 7905681"/>
                  <a:gd name="connsiteY699" fmla="*/ 855148 h 4796589"/>
                  <a:gd name="connsiteX700" fmla="*/ 5081467 w 7905681"/>
                  <a:gd name="connsiteY700" fmla="*/ 847449 h 4796589"/>
                  <a:gd name="connsiteX701" fmla="*/ 5101231 w 7905681"/>
                  <a:gd name="connsiteY701" fmla="*/ 851294 h 4796589"/>
                  <a:gd name="connsiteX702" fmla="*/ 5140766 w 7905681"/>
                  <a:gd name="connsiteY702" fmla="*/ 870545 h 4796589"/>
                  <a:gd name="connsiteX703" fmla="*/ 5164491 w 7905681"/>
                  <a:gd name="connsiteY703" fmla="*/ 897486 h 4796589"/>
                  <a:gd name="connsiteX704" fmla="*/ 5180310 w 7905681"/>
                  <a:gd name="connsiteY704" fmla="*/ 909029 h 4796589"/>
                  <a:gd name="connsiteX705" fmla="*/ 5215894 w 7905681"/>
                  <a:gd name="connsiteY705" fmla="*/ 912884 h 4796589"/>
                  <a:gd name="connsiteX706" fmla="*/ 5227752 w 7905681"/>
                  <a:gd name="connsiteY706" fmla="*/ 909029 h 4796589"/>
                  <a:gd name="connsiteX707" fmla="*/ 5255429 w 7905681"/>
                  <a:gd name="connsiteY707" fmla="*/ 916728 h 4796589"/>
                  <a:gd name="connsiteX708" fmla="*/ 5279155 w 7905681"/>
                  <a:gd name="connsiteY708" fmla="*/ 924427 h 4796589"/>
                  <a:gd name="connsiteX709" fmla="*/ 5291012 w 7905681"/>
                  <a:gd name="connsiteY709" fmla="*/ 909029 h 4796589"/>
                  <a:gd name="connsiteX710" fmla="*/ 5310775 w 7905681"/>
                  <a:gd name="connsiteY710" fmla="*/ 889787 h 4796589"/>
                  <a:gd name="connsiteX711" fmla="*/ 5326595 w 7905681"/>
                  <a:gd name="connsiteY711" fmla="*/ 874390 h 4796589"/>
                  <a:gd name="connsiteX712" fmla="*/ 5362177 w 7905681"/>
                  <a:gd name="connsiteY712" fmla="*/ 866691 h 4796589"/>
                  <a:gd name="connsiteX713" fmla="*/ 5385903 w 7905681"/>
                  <a:gd name="connsiteY713" fmla="*/ 858992 h 4796589"/>
                  <a:gd name="connsiteX714" fmla="*/ 5409618 w 7905681"/>
                  <a:gd name="connsiteY714" fmla="*/ 858992 h 4796589"/>
                  <a:gd name="connsiteX715" fmla="*/ 5445210 w 7905681"/>
                  <a:gd name="connsiteY715" fmla="*/ 847449 h 4796589"/>
                  <a:gd name="connsiteX716" fmla="*/ 5468925 w 7905681"/>
                  <a:gd name="connsiteY716" fmla="*/ 839750 h 4796589"/>
                  <a:gd name="connsiteX717" fmla="*/ 5480794 w 7905681"/>
                  <a:gd name="connsiteY717" fmla="*/ 847449 h 4796589"/>
                  <a:gd name="connsiteX718" fmla="*/ 5488698 w 7905681"/>
                  <a:gd name="connsiteY718" fmla="*/ 878244 h 4796589"/>
                  <a:gd name="connsiteX719" fmla="*/ 5532186 w 7905681"/>
                  <a:gd name="connsiteY719" fmla="*/ 885933 h 4796589"/>
                  <a:gd name="connsiteX720" fmla="*/ 5559864 w 7905681"/>
                  <a:gd name="connsiteY720" fmla="*/ 885933 h 4796589"/>
                  <a:gd name="connsiteX721" fmla="*/ 5579637 w 7905681"/>
                  <a:gd name="connsiteY721" fmla="*/ 889787 h 4796589"/>
                  <a:gd name="connsiteX722" fmla="*/ 5595447 w 7905681"/>
                  <a:gd name="connsiteY722" fmla="*/ 909029 h 4796589"/>
                  <a:gd name="connsiteX723" fmla="*/ 5619172 w 7905681"/>
                  <a:gd name="connsiteY723" fmla="*/ 935970 h 4796589"/>
                  <a:gd name="connsiteX724" fmla="*/ 5627077 w 7905681"/>
                  <a:gd name="connsiteY724" fmla="*/ 943669 h 4796589"/>
                  <a:gd name="connsiteX725" fmla="*/ 5634982 w 7905681"/>
                  <a:gd name="connsiteY725" fmla="*/ 951368 h 4796589"/>
                  <a:gd name="connsiteX726" fmla="*/ 5642888 w 7905681"/>
                  <a:gd name="connsiteY726" fmla="*/ 962911 h 4796589"/>
                  <a:gd name="connsiteX727" fmla="*/ 5662660 w 7905681"/>
                  <a:gd name="connsiteY727" fmla="*/ 966765 h 4796589"/>
                  <a:gd name="connsiteX728" fmla="*/ 5670565 w 7905681"/>
                  <a:gd name="connsiteY728" fmla="*/ 959066 h 4796589"/>
                  <a:gd name="connsiteX729" fmla="*/ 5686385 w 7905681"/>
                  <a:gd name="connsiteY729" fmla="*/ 947523 h 4796589"/>
                  <a:gd name="connsiteX730" fmla="*/ 5694291 w 7905681"/>
                  <a:gd name="connsiteY730" fmla="*/ 955212 h 4796589"/>
                  <a:gd name="connsiteX731" fmla="*/ 5694291 w 7905681"/>
                  <a:gd name="connsiteY731" fmla="*/ 962911 h 4796589"/>
                  <a:gd name="connsiteX732" fmla="*/ 5682433 w 7905681"/>
                  <a:gd name="connsiteY732" fmla="*/ 970610 h 4796589"/>
                  <a:gd name="connsiteX733" fmla="*/ 5666613 w 7905681"/>
                  <a:gd name="connsiteY733" fmla="*/ 970610 h 4796589"/>
                  <a:gd name="connsiteX734" fmla="*/ 5650803 w 7905681"/>
                  <a:gd name="connsiteY734" fmla="*/ 970610 h 4796589"/>
                  <a:gd name="connsiteX735" fmla="*/ 5642888 w 7905681"/>
                  <a:gd name="connsiteY735" fmla="*/ 978309 h 4796589"/>
                  <a:gd name="connsiteX736" fmla="*/ 5599400 w 7905681"/>
                  <a:gd name="connsiteY736" fmla="*/ 978309 h 4796589"/>
                  <a:gd name="connsiteX737" fmla="*/ 5587542 w 7905681"/>
                  <a:gd name="connsiteY737" fmla="*/ 982163 h 4796589"/>
                  <a:gd name="connsiteX738" fmla="*/ 5571722 w 7905681"/>
                  <a:gd name="connsiteY738" fmla="*/ 974464 h 4796589"/>
                  <a:gd name="connsiteX739" fmla="*/ 5555912 w 7905681"/>
                  <a:gd name="connsiteY739" fmla="*/ 966765 h 4796589"/>
                  <a:gd name="connsiteX740" fmla="*/ 5540092 w 7905681"/>
                  <a:gd name="connsiteY740" fmla="*/ 986007 h 4796589"/>
                  <a:gd name="connsiteX741" fmla="*/ 5544045 w 7905681"/>
                  <a:gd name="connsiteY741" fmla="*/ 997551 h 4796589"/>
                  <a:gd name="connsiteX742" fmla="*/ 5544045 w 7905681"/>
                  <a:gd name="connsiteY742" fmla="*/ 1005249 h 4796589"/>
                  <a:gd name="connsiteX743" fmla="*/ 5548006 w 7905681"/>
                  <a:gd name="connsiteY743" fmla="*/ 1012948 h 4796589"/>
                  <a:gd name="connsiteX744" fmla="*/ 5551959 w 7905681"/>
                  <a:gd name="connsiteY744" fmla="*/ 1016802 h 4796589"/>
                  <a:gd name="connsiteX745" fmla="*/ 5571722 w 7905681"/>
                  <a:gd name="connsiteY745" fmla="*/ 1024492 h 4796589"/>
                  <a:gd name="connsiteX746" fmla="*/ 5579637 w 7905681"/>
                  <a:gd name="connsiteY746" fmla="*/ 1016802 h 4796589"/>
                  <a:gd name="connsiteX747" fmla="*/ 5571722 w 7905681"/>
                  <a:gd name="connsiteY747" fmla="*/ 1009103 h 4796589"/>
                  <a:gd name="connsiteX748" fmla="*/ 5591494 w 7905681"/>
                  <a:gd name="connsiteY748" fmla="*/ 1016802 h 4796589"/>
                  <a:gd name="connsiteX749" fmla="*/ 5587542 w 7905681"/>
                  <a:gd name="connsiteY749" fmla="*/ 1024492 h 4796589"/>
                  <a:gd name="connsiteX750" fmla="*/ 5583589 w 7905681"/>
                  <a:gd name="connsiteY750" fmla="*/ 1028346 h 4796589"/>
                  <a:gd name="connsiteX751" fmla="*/ 5607305 w 7905681"/>
                  <a:gd name="connsiteY751" fmla="*/ 1036044 h 4796589"/>
                  <a:gd name="connsiteX752" fmla="*/ 5623125 w 7905681"/>
                  <a:gd name="connsiteY752" fmla="*/ 1043743 h 4796589"/>
                  <a:gd name="connsiteX753" fmla="*/ 5642888 w 7905681"/>
                  <a:gd name="connsiteY753" fmla="*/ 1055286 h 4796589"/>
                  <a:gd name="connsiteX754" fmla="*/ 5670565 w 7905681"/>
                  <a:gd name="connsiteY754" fmla="*/ 1066830 h 4796589"/>
                  <a:gd name="connsiteX755" fmla="*/ 5702195 w 7905681"/>
                  <a:gd name="connsiteY755" fmla="*/ 1078383 h 4796589"/>
                  <a:gd name="connsiteX756" fmla="*/ 5733825 w 7905681"/>
                  <a:gd name="connsiteY756" fmla="*/ 1109168 h 4796589"/>
                  <a:gd name="connsiteX757" fmla="*/ 5749646 w 7905681"/>
                  <a:gd name="connsiteY757" fmla="*/ 1128410 h 4796589"/>
                  <a:gd name="connsiteX758" fmla="*/ 5741731 w 7905681"/>
                  <a:gd name="connsiteY758" fmla="*/ 1136109 h 4796589"/>
                  <a:gd name="connsiteX759" fmla="*/ 5737779 w 7905681"/>
                  <a:gd name="connsiteY759" fmla="*/ 1139963 h 4796589"/>
                  <a:gd name="connsiteX760" fmla="*/ 5749646 w 7905681"/>
                  <a:gd name="connsiteY760" fmla="*/ 1159205 h 4796589"/>
                  <a:gd name="connsiteX761" fmla="*/ 5753598 w 7905681"/>
                  <a:gd name="connsiteY761" fmla="*/ 1174603 h 4796589"/>
                  <a:gd name="connsiteX762" fmla="*/ 5761503 w 7905681"/>
                  <a:gd name="connsiteY762" fmla="*/ 1216941 h 4796589"/>
                  <a:gd name="connsiteX763" fmla="*/ 5765456 w 7905681"/>
                  <a:gd name="connsiteY763" fmla="*/ 1240028 h 4796589"/>
                  <a:gd name="connsiteX764" fmla="*/ 5761503 w 7905681"/>
                  <a:gd name="connsiteY764" fmla="*/ 1263124 h 4796589"/>
                  <a:gd name="connsiteX765" fmla="*/ 5745694 w 7905681"/>
                  <a:gd name="connsiteY765" fmla="*/ 1282366 h 4796589"/>
                  <a:gd name="connsiteX766" fmla="*/ 5733825 w 7905681"/>
                  <a:gd name="connsiteY766" fmla="*/ 1305462 h 4796589"/>
                  <a:gd name="connsiteX767" fmla="*/ 5721968 w 7905681"/>
                  <a:gd name="connsiteY767" fmla="*/ 1324704 h 4796589"/>
                  <a:gd name="connsiteX768" fmla="*/ 5706148 w 7905681"/>
                  <a:gd name="connsiteY768" fmla="*/ 1340102 h 4796589"/>
                  <a:gd name="connsiteX769" fmla="*/ 5698243 w 7905681"/>
                  <a:gd name="connsiteY769" fmla="*/ 1355499 h 4796589"/>
                  <a:gd name="connsiteX770" fmla="*/ 5698243 w 7905681"/>
                  <a:gd name="connsiteY770" fmla="*/ 1386285 h 4796589"/>
                  <a:gd name="connsiteX771" fmla="*/ 5706148 w 7905681"/>
                  <a:gd name="connsiteY771" fmla="*/ 1393983 h 4796589"/>
                  <a:gd name="connsiteX772" fmla="*/ 5725921 w 7905681"/>
                  <a:gd name="connsiteY772" fmla="*/ 1401682 h 4796589"/>
                  <a:gd name="connsiteX773" fmla="*/ 5733825 w 7905681"/>
                  <a:gd name="connsiteY773" fmla="*/ 1393983 h 4796589"/>
                  <a:gd name="connsiteX774" fmla="*/ 5741731 w 7905681"/>
                  <a:gd name="connsiteY774" fmla="*/ 1386285 h 4796589"/>
                  <a:gd name="connsiteX775" fmla="*/ 5749646 w 7905681"/>
                  <a:gd name="connsiteY775" fmla="*/ 1378586 h 4796589"/>
                  <a:gd name="connsiteX776" fmla="*/ 5761503 w 7905681"/>
                  <a:gd name="connsiteY776" fmla="*/ 1370887 h 4796589"/>
                  <a:gd name="connsiteX777" fmla="*/ 5761503 w 7905681"/>
                  <a:gd name="connsiteY777" fmla="*/ 1359344 h 4796589"/>
                  <a:gd name="connsiteX778" fmla="*/ 5765456 w 7905681"/>
                  <a:gd name="connsiteY778" fmla="*/ 1343946 h 4796589"/>
                  <a:gd name="connsiteX779" fmla="*/ 5773361 w 7905681"/>
                  <a:gd name="connsiteY779" fmla="*/ 1340102 h 4796589"/>
                  <a:gd name="connsiteX780" fmla="*/ 5785228 w 7905681"/>
                  <a:gd name="connsiteY780" fmla="*/ 1328558 h 4796589"/>
                  <a:gd name="connsiteX781" fmla="*/ 5801039 w 7905681"/>
                  <a:gd name="connsiteY781" fmla="*/ 1317006 h 4796589"/>
                  <a:gd name="connsiteX782" fmla="*/ 5812906 w 7905681"/>
                  <a:gd name="connsiteY782" fmla="*/ 1305462 h 4796589"/>
                  <a:gd name="connsiteX783" fmla="*/ 5824764 w 7905681"/>
                  <a:gd name="connsiteY783" fmla="*/ 1305462 h 4796589"/>
                  <a:gd name="connsiteX784" fmla="*/ 5840575 w 7905681"/>
                  <a:gd name="connsiteY784" fmla="*/ 1309307 h 4796589"/>
                  <a:gd name="connsiteX785" fmla="*/ 5864300 w 7905681"/>
                  <a:gd name="connsiteY785" fmla="*/ 1332403 h 4796589"/>
                  <a:gd name="connsiteX786" fmla="*/ 5880119 w 7905681"/>
                  <a:gd name="connsiteY786" fmla="*/ 1363198 h 4796589"/>
                  <a:gd name="connsiteX787" fmla="*/ 5895930 w 7905681"/>
                  <a:gd name="connsiteY787" fmla="*/ 1447865 h 4796589"/>
                  <a:gd name="connsiteX788" fmla="*/ 5907788 w 7905681"/>
                  <a:gd name="connsiteY788" fmla="*/ 1467117 h 4796589"/>
                  <a:gd name="connsiteX789" fmla="*/ 5907788 w 7905681"/>
                  <a:gd name="connsiteY789" fmla="*/ 1482505 h 4796589"/>
                  <a:gd name="connsiteX790" fmla="*/ 5911749 w 7905681"/>
                  <a:gd name="connsiteY790" fmla="*/ 1497902 h 4796589"/>
                  <a:gd name="connsiteX791" fmla="*/ 5911749 w 7905681"/>
                  <a:gd name="connsiteY791" fmla="*/ 1559483 h 4796589"/>
                  <a:gd name="connsiteX792" fmla="*/ 5884072 w 7905681"/>
                  <a:gd name="connsiteY792" fmla="*/ 1559483 h 4796589"/>
                  <a:gd name="connsiteX793" fmla="*/ 5876157 w 7905681"/>
                  <a:gd name="connsiteY793" fmla="*/ 1559483 h 4796589"/>
                  <a:gd name="connsiteX794" fmla="*/ 5876157 w 7905681"/>
                  <a:gd name="connsiteY794" fmla="*/ 1571035 h 4796589"/>
                  <a:gd name="connsiteX795" fmla="*/ 5864300 w 7905681"/>
                  <a:gd name="connsiteY795" fmla="*/ 1586423 h 4796589"/>
                  <a:gd name="connsiteX796" fmla="*/ 5860346 w 7905681"/>
                  <a:gd name="connsiteY796" fmla="*/ 1605675 h 4796589"/>
                  <a:gd name="connsiteX797" fmla="*/ 5852442 w 7905681"/>
                  <a:gd name="connsiteY797" fmla="*/ 1621063 h 4796589"/>
                  <a:gd name="connsiteX798" fmla="*/ 5840575 w 7905681"/>
                  <a:gd name="connsiteY798" fmla="*/ 1636461 h 4796589"/>
                  <a:gd name="connsiteX799" fmla="*/ 5828716 w 7905681"/>
                  <a:gd name="connsiteY799" fmla="*/ 1674954 h 4796589"/>
                  <a:gd name="connsiteX800" fmla="*/ 5828716 w 7905681"/>
                  <a:gd name="connsiteY800" fmla="*/ 1698041 h 4796589"/>
                  <a:gd name="connsiteX801" fmla="*/ 5812906 w 7905681"/>
                  <a:gd name="connsiteY801" fmla="*/ 1717283 h 4796589"/>
                  <a:gd name="connsiteX802" fmla="*/ 5801039 w 7905681"/>
                  <a:gd name="connsiteY802" fmla="*/ 1736535 h 4796589"/>
                  <a:gd name="connsiteX803" fmla="*/ 5752108 w 7905681"/>
                  <a:gd name="connsiteY803" fmla="*/ 1744818 h 4796589"/>
                  <a:gd name="connsiteX804" fmla="*/ 5752350 w 7905681"/>
                  <a:gd name="connsiteY804" fmla="*/ 1745107 h 4796589"/>
                  <a:gd name="connsiteX805" fmla="*/ 5799677 w 7905681"/>
                  <a:gd name="connsiteY805" fmla="*/ 1738032 h 4796589"/>
                  <a:gd name="connsiteX806" fmla="*/ 5837035 w 7905681"/>
                  <a:gd name="connsiteY806" fmla="*/ 1742567 h 4796589"/>
                  <a:gd name="connsiteX807" fmla="*/ 5855717 w 7905681"/>
                  <a:gd name="connsiteY807" fmla="*/ 1747104 h 4796589"/>
                  <a:gd name="connsiteX808" fmla="*/ 5874393 w 7905681"/>
                  <a:gd name="connsiteY808" fmla="*/ 1760720 h 4796589"/>
                  <a:gd name="connsiteX809" fmla="*/ 5879060 w 7905681"/>
                  <a:gd name="connsiteY809" fmla="*/ 1765257 h 4796589"/>
                  <a:gd name="connsiteX810" fmla="*/ 5897742 w 7905681"/>
                  <a:gd name="connsiteY810" fmla="*/ 1769794 h 4796589"/>
                  <a:gd name="connsiteX811" fmla="*/ 5907078 w 7905681"/>
                  <a:gd name="connsiteY811" fmla="*/ 1765257 h 4796589"/>
                  <a:gd name="connsiteX812" fmla="*/ 5921087 w 7905681"/>
                  <a:gd name="connsiteY812" fmla="*/ 1778873 h 4796589"/>
                  <a:gd name="connsiteX813" fmla="*/ 5935101 w 7905681"/>
                  <a:gd name="connsiteY813" fmla="*/ 1787946 h 4796589"/>
                  <a:gd name="connsiteX814" fmla="*/ 5939768 w 7905681"/>
                  <a:gd name="connsiteY814" fmla="*/ 1787946 h 4796589"/>
                  <a:gd name="connsiteX815" fmla="*/ 5949109 w 7905681"/>
                  <a:gd name="connsiteY815" fmla="*/ 1787946 h 4796589"/>
                  <a:gd name="connsiteX816" fmla="*/ 5963118 w 7905681"/>
                  <a:gd name="connsiteY816" fmla="*/ 1787946 h 4796589"/>
                  <a:gd name="connsiteX817" fmla="*/ 5981794 w 7905681"/>
                  <a:gd name="connsiteY817" fmla="*/ 1769794 h 4796589"/>
                  <a:gd name="connsiteX818" fmla="*/ 6000470 w 7905681"/>
                  <a:gd name="connsiteY818" fmla="*/ 1760720 h 4796589"/>
                  <a:gd name="connsiteX819" fmla="*/ 6014484 w 7905681"/>
                  <a:gd name="connsiteY819" fmla="*/ 1760720 h 4796589"/>
                  <a:gd name="connsiteX820" fmla="*/ 6028492 w 7905681"/>
                  <a:gd name="connsiteY820" fmla="*/ 1760720 h 4796589"/>
                  <a:gd name="connsiteX821" fmla="*/ 6042501 w 7905681"/>
                  <a:gd name="connsiteY821" fmla="*/ 1747104 h 4796589"/>
                  <a:gd name="connsiteX822" fmla="*/ 6051836 w 7905681"/>
                  <a:gd name="connsiteY822" fmla="*/ 1738032 h 4796589"/>
                  <a:gd name="connsiteX823" fmla="*/ 6065846 w 7905681"/>
                  <a:gd name="connsiteY823" fmla="*/ 1733489 h 4796589"/>
                  <a:gd name="connsiteX824" fmla="*/ 6089195 w 7905681"/>
                  <a:gd name="connsiteY824" fmla="*/ 1715337 h 4796589"/>
                  <a:gd name="connsiteX825" fmla="*/ 6121885 w 7905681"/>
                  <a:gd name="connsiteY825" fmla="*/ 1697190 h 4796589"/>
                  <a:gd name="connsiteX826" fmla="*/ 6149902 w 7905681"/>
                  <a:gd name="connsiteY826" fmla="*/ 1674496 h 4796589"/>
                  <a:gd name="connsiteX827" fmla="*/ 6182586 w 7905681"/>
                  <a:gd name="connsiteY827" fmla="*/ 1660886 h 4796589"/>
                  <a:gd name="connsiteX828" fmla="*/ 6205935 w 7905681"/>
                  <a:gd name="connsiteY828" fmla="*/ 1638197 h 4796589"/>
                  <a:gd name="connsiteX829" fmla="*/ 6206021 w 7905681"/>
                  <a:gd name="connsiteY829" fmla="*/ 1638660 h 4796589"/>
                  <a:gd name="connsiteX830" fmla="*/ 6205940 w 7905681"/>
                  <a:gd name="connsiteY830" fmla="*/ 1638193 h 4796589"/>
                  <a:gd name="connsiteX831" fmla="*/ 6233952 w 7905681"/>
                  <a:gd name="connsiteY831" fmla="*/ 1620042 h 4796589"/>
                  <a:gd name="connsiteX832" fmla="*/ 6257304 w 7905681"/>
                  <a:gd name="connsiteY832" fmla="*/ 1606428 h 4796589"/>
                  <a:gd name="connsiteX833" fmla="*/ 6280648 w 7905681"/>
                  <a:gd name="connsiteY833" fmla="*/ 1588278 h 4796589"/>
                  <a:gd name="connsiteX834" fmla="*/ 6308668 w 7905681"/>
                  <a:gd name="connsiteY834" fmla="*/ 1570124 h 4796589"/>
                  <a:gd name="connsiteX835" fmla="*/ 6311068 w 7905681"/>
                  <a:gd name="connsiteY835" fmla="*/ 1581787 h 4796589"/>
                  <a:gd name="connsiteX836" fmla="*/ 6308670 w 7905681"/>
                  <a:gd name="connsiteY836" fmla="*/ 1570123 h 4796589"/>
                  <a:gd name="connsiteX837" fmla="*/ 6355360 w 7905681"/>
                  <a:gd name="connsiteY837" fmla="*/ 1524747 h 4796589"/>
                  <a:gd name="connsiteX838" fmla="*/ 6364702 w 7905681"/>
                  <a:gd name="connsiteY838" fmla="*/ 1511129 h 4796589"/>
                  <a:gd name="connsiteX839" fmla="*/ 6383376 w 7905681"/>
                  <a:gd name="connsiteY839" fmla="*/ 1492982 h 4796589"/>
                  <a:gd name="connsiteX840" fmla="*/ 6392717 w 7905681"/>
                  <a:gd name="connsiteY840" fmla="*/ 1483901 h 4796589"/>
                  <a:gd name="connsiteX841" fmla="*/ 6411400 w 7905681"/>
                  <a:gd name="connsiteY841" fmla="*/ 1470291 h 4796589"/>
                  <a:gd name="connsiteX842" fmla="*/ 6411400 w 7905681"/>
                  <a:gd name="connsiteY842" fmla="*/ 1456680 h 4796589"/>
                  <a:gd name="connsiteX843" fmla="*/ 6411400 w 7905681"/>
                  <a:gd name="connsiteY843" fmla="*/ 1447600 h 4796589"/>
                  <a:gd name="connsiteX844" fmla="*/ 6388046 w 7905681"/>
                  <a:gd name="connsiteY844" fmla="*/ 1402225 h 4796589"/>
                  <a:gd name="connsiteX845" fmla="*/ 6374043 w 7905681"/>
                  <a:gd name="connsiteY845" fmla="*/ 1370460 h 4796589"/>
                  <a:gd name="connsiteX846" fmla="*/ 6392717 w 7905681"/>
                  <a:gd name="connsiteY846" fmla="*/ 1356843 h 4796589"/>
                  <a:gd name="connsiteX847" fmla="*/ 6453419 w 7905681"/>
                  <a:gd name="connsiteY847" fmla="*/ 1343232 h 4796589"/>
                  <a:gd name="connsiteX848" fmla="*/ 6486106 w 7905681"/>
                  <a:gd name="connsiteY848" fmla="*/ 1343232 h 4796589"/>
                  <a:gd name="connsiteX849" fmla="*/ 6528135 w 7905681"/>
                  <a:gd name="connsiteY849" fmla="*/ 1343232 h 4796589"/>
                  <a:gd name="connsiteX850" fmla="*/ 6556151 w 7905681"/>
                  <a:gd name="connsiteY850" fmla="*/ 1343232 h 4796589"/>
                  <a:gd name="connsiteX851" fmla="*/ 6570162 w 7905681"/>
                  <a:gd name="connsiteY851" fmla="*/ 1343232 h 4796589"/>
                  <a:gd name="connsiteX852" fmla="*/ 6602849 w 7905681"/>
                  <a:gd name="connsiteY852" fmla="*/ 1329615 h 4796589"/>
                  <a:gd name="connsiteX853" fmla="*/ 6621533 w 7905681"/>
                  <a:gd name="connsiteY853" fmla="*/ 1329615 h 4796589"/>
                  <a:gd name="connsiteX854" fmla="*/ 6668223 w 7905681"/>
                  <a:gd name="connsiteY854" fmla="*/ 1316004 h 4796589"/>
                  <a:gd name="connsiteX855" fmla="*/ 6696247 w 7905681"/>
                  <a:gd name="connsiteY855" fmla="*/ 1284239 h 4796589"/>
                  <a:gd name="connsiteX856" fmla="*/ 6724263 w 7905681"/>
                  <a:gd name="connsiteY856" fmla="*/ 1270622 h 4796589"/>
                  <a:gd name="connsiteX857" fmla="*/ 6742937 w 7905681"/>
                  <a:gd name="connsiteY857" fmla="*/ 1257011 h 4796589"/>
                  <a:gd name="connsiteX858" fmla="*/ 6742937 w 7905681"/>
                  <a:gd name="connsiteY858" fmla="*/ 1247931 h 4796589"/>
                  <a:gd name="connsiteX859" fmla="*/ 6742937 w 7905681"/>
                  <a:gd name="connsiteY859" fmla="*/ 1229783 h 4796589"/>
                  <a:gd name="connsiteX860" fmla="*/ 6724263 w 7905681"/>
                  <a:gd name="connsiteY860" fmla="*/ 1207092 h 4796589"/>
                  <a:gd name="connsiteX861" fmla="*/ 6742937 w 7905681"/>
                  <a:gd name="connsiteY861" fmla="*/ 1193475 h 4796589"/>
                  <a:gd name="connsiteX862" fmla="*/ 6747609 w 7905681"/>
                  <a:gd name="connsiteY862" fmla="*/ 1175327 h 4796589"/>
                  <a:gd name="connsiteX863" fmla="*/ 6724263 w 7905681"/>
                  <a:gd name="connsiteY863" fmla="*/ 1184401 h 4796589"/>
                  <a:gd name="connsiteX864" fmla="*/ 6714922 w 7905681"/>
                  <a:gd name="connsiteY864" fmla="*/ 1175327 h 4796589"/>
                  <a:gd name="connsiteX865" fmla="*/ 6705580 w 7905681"/>
                  <a:gd name="connsiteY865" fmla="*/ 1157173 h 4796589"/>
                  <a:gd name="connsiteX866" fmla="*/ 6728934 w 7905681"/>
                  <a:gd name="connsiteY866" fmla="*/ 1139026 h 4796589"/>
                  <a:gd name="connsiteX867" fmla="*/ 6766292 w 7905681"/>
                  <a:gd name="connsiteY867" fmla="*/ 1107254 h 4796589"/>
                  <a:gd name="connsiteX868" fmla="*/ 6780295 w 7905681"/>
                  <a:gd name="connsiteY868" fmla="*/ 1080026 h 4796589"/>
                  <a:gd name="connsiteX869" fmla="*/ 6784966 w 7905681"/>
                  <a:gd name="connsiteY869" fmla="*/ 1057342 h 4796589"/>
                  <a:gd name="connsiteX870" fmla="*/ 6822323 w 7905681"/>
                  <a:gd name="connsiteY870" fmla="*/ 1011959 h 4796589"/>
                  <a:gd name="connsiteX871" fmla="*/ 6850339 w 7905681"/>
                  <a:gd name="connsiteY871" fmla="*/ 975658 h 4796589"/>
                  <a:gd name="connsiteX872" fmla="*/ 6883026 w 7905681"/>
                  <a:gd name="connsiteY872" fmla="*/ 952966 h 4796589"/>
                  <a:gd name="connsiteX873" fmla="*/ 6915712 w 7905681"/>
                  <a:gd name="connsiteY873" fmla="*/ 943893 h 4796589"/>
                  <a:gd name="connsiteX874" fmla="*/ 6967082 w 7905681"/>
                  <a:gd name="connsiteY874" fmla="*/ 930275 h 4796589"/>
                  <a:gd name="connsiteX875" fmla="*/ 6995098 w 7905681"/>
                  <a:gd name="connsiteY875" fmla="*/ 916666 h 4796589"/>
                  <a:gd name="connsiteX876" fmla="*/ 7069813 w 7905681"/>
                  <a:gd name="connsiteY876" fmla="*/ 907592 h 4796589"/>
                  <a:gd name="connsiteX877" fmla="*/ 7069813 w 7905681"/>
                  <a:gd name="connsiteY877" fmla="*/ 930275 h 4796589"/>
                  <a:gd name="connsiteX878" fmla="*/ 7069813 w 7905681"/>
                  <a:gd name="connsiteY878" fmla="*/ 957503 h 4796589"/>
                  <a:gd name="connsiteX879" fmla="*/ 7072686 w 7905681"/>
                  <a:gd name="connsiteY879" fmla="*/ 964483 h 4796589"/>
                  <a:gd name="connsiteX880" fmla="*/ 7069816 w 7905681"/>
                  <a:gd name="connsiteY880" fmla="*/ 957507 h 4796589"/>
                  <a:gd name="connsiteX881" fmla="*/ 7069816 w 7905681"/>
                  <a:gd name="connsiteY881" fmla="*/ 930281 h 4796589"/>
                  <a:gd name="connsiteX882" fmla="*/ 7069816 w 7905681"/>
                  <a:gd name="connsiteY882" fmla="*/ 907590 h 4796589"/>
                  <a:gd name="connsiteX883" fmla="*/ 7093163 w 7905681"/>
                  <a:gd name="connsiteY883" fmla="*/ 907590 h 4796589"/>
                  <a:gd name="connsiteX884" fmla="*/ 7139858 w 7905681"/>
                  <a:gd name="connsiteY884" fmla="*/ 889436 h 4796589"/>
                  <a:gd name="connsiteX885" fmla="*/ 7172546 w 7905681"/>
                  <a:gd name="connsiteY885" fmla="*/ 880361 h 4796589"/>
                  <a:gd name="connsiteX886" fmla="*/ 7237920 w 7905681"/>
                  <a:gd name="connsiteY886" fmla="*/ 871287 h 4796589"/>
                  <a:gd name="connsiteX887" fmla="*/ 7270608 w 7905681"/>
                  <a:gd name="connsiteY887" fmla="*/ 862212 h 4796589"/>
                  <a:gd name="connsiteX888" fmla="*/ 7303295 w 7905681"/>
                  <a:gd name="connsiteY888" fmla="*/ 853137 h 4796589"/>
                  <a:gd name="connsiteX889" fmla="*/ 7317305 w 7905681"/>
                  <a:gd name="connsiteY889" fmla="*/ 871287 h 4796589"/>
                  <a:gd name="connsiteX890" fmla="*/ 7317305 w 7905681"/>
                  <a:gd name="connsiteY890" fmla="*/ 907590 h 4796589"/>
                  <a:gd name="connsiteX891" fmla="*/ 7317305 w 7905681"/>
                  <a:gd name="connsiteY891" fmla="*/ 930281 h 4796589"/>
                  <a:gd name="connsiteX892" fmla="*/ 7331313 w 7905681"/>
                  <a:gd name="connsiteY892" fmla="*/ 948432 h 4796589"/>
                  <a:gd name="connsiteX893" fmla="*/ 7331313 w 7905681"/>
                  <a:gd name="connsiteY893" fmla="*/ 966582 h 4796589"/>
                  <a:gd name="connsiteX894" fmla="*/ 7289287 w 7905681"/>
                  <a:gd name="connsiteY894" fmla="*/ 998348 h 4796589"/>
                  <a:gd name="connsiteX895" fmla="*/ 7289287 w 7905681"/>
                  <a:gd name="connsiteY895" fmla="*/ 1057343 h 4796589"/>
                  <a:gd name="connsiteX896" fmla="*/ 7275278 w 7905681"/>
                  <a:gd name="connsiteY896" fmla="*/ 1125414 h 4796589"/>
                  <a:gd name="connsiteX897" fmla="*/ 7279948 w 7905681"/>
                  <a:gd name="connsiteY897" fmla="*/ 1175329 h 4796589"/>
                  <a:gd name="connsiteX898" fmla="*/ 7284618 w 7905681"/>
                  <a:gd name="connsiteY898" fmla="*/ 1225246 h 4796589"/>
                  <a:gd name="connsiteX899" fmla="*/ 7279948 w 7905681"/>
                  <a:gd name="connsiteY899" fmla="*/ 1266087 h 4796589"/>
                  <a:gd name="connsiteX900" fmla="*/ 7289287 w 7905681"/>
                  <a:gd name="connsiteY900" fmla="*/ 1297852 h 4796589"/>
                  <a:gd name="connsiteX901" fmla="*/ 7289290 w 7905681"/>
                  <a:gd name="connsiteY901" fmla="*/ 1297852 h 4796589"/>
                  <a:gd name="connsiteX902" fmla="*/ 7462066 w 7905681"/>
                  <a:gd name="connsiteY902" fmla="*/ 1257011 h 4796589"/>
                  <a:gd name="connsiteX903" fmla="*/ 7466735 w 7905681"/>
                  <a:gd name="connsiteY903" fmla="*/ 1234322 h 4796589"/>
                  <a:gd name="connsiteX904" fmla="*/ 7504091 w 7905681"/>
                  <a:gd name="connsiteY904" fmla="*/ 1220709 h 4796589"/>
                  <a:gd name="connsiteX905" fmla="*/ 7513431 w 7905681"/>
                  <a:gd name="connsiteY905" fmla="*/ 1234322 h 4796589"/>
                  <a:gd name="connsiteX906" fmla="*/ 7518100 w 7905681"/>
                  <a:gd name="connsiteY906" fmla="*/ 1247934 h 4796589"/>
                  <a:gd name="connsiteX907" fmla="*/ 7527437 w 7905681"/>
                  <a:gd name="connsiteY907" fmla="*/ 1247934 h 4796589"/>
                  <a:gd name="connsiteX908" fmla="*/ 7541446 w 7905681"/>
                  <a:gd name="connsiteY908" fmla="*/ 1247934 h 4796589"/>
                  <a:gd name="connsiteX909" fmla="*/ 7546116 w 7905681"/>
                  <a:gd name="connsiteY909" fmla="*/ 1257011 h 4796589"/>
                  <a:gd name="connsiteX910" fmla="*/ 7546116 w 7905681"/>
                  <a:gd name="connsiteY910" fmla="*/ 1261550 h 4796589"/>
                  <a:gd name="connsiteX911" fmla="*/ 7527437 w 7905681"/>
                  <a:gd name="connsiteY911" fmla="*/ 1270626 h 4796589"/>
                  <a:gd name="connsiteX912" fmla="*/ 7518100 w 7905681"/>
                  <a:gd name="connsiteY912" fmla="*/ 1279701 h 4796589"/>
                  <a:gd name="connsiteX913" fmla="*/ 7513431 w 7905681"/>
                  <a:gd name="connsiteY913" fmla="*/ 1284240 h 4796589"/>
                  <a:gd name="connsiteX914" fmla="*/ 7504091 w 7905681"/>
                  <a:gd name="connsiteY914" fmla="*/ 1293316 h 4796589"/>
                  <a:gd name="connsiteX915" fmla="*/ 7504091 w 7905681"/>
                  <a:gd name="connsiteY915" fmla="*/ 1311468 h 4796589"/>
                  <a:gd name="connsiteX916" fmla="*/ 7508760 w 7905681"/>
                  <a:gd name="connsiteY916" fmla="*/ 1320544 h 4796589"/>
                  <a:gd name="connsiteX917" fmla="*/ 7518100 w 7905681"/>
                  <a:gd name="connsiteY917" fmla="*/ 1320544 h 4796589"/>
                  <a:gd name="connsiteX918" fmla="*/ 7527437 w 7905681"/>
                  <a:gd name="connsiteY918" fmla="*/ 1320544 h 4796589"/>
                  <a:gd name="connsiteX919" fmla="*/ 7546116 w 7905681"/>
                  <a:gd name="connsiteY919" fmla="*/ 1329618 h 4796589"/>
                  <a:gd name="connsiteX920" fmla="*/ 7564796 w 7905681"/>
                  <a:gd name="connsiteY920" fmla="*/ 1343234 h 4796589"/>
                  <a:gd name="connsiteX921" fmla="*/ 7569465 w 7905681"/>
                  <a:gd name="connsiteY921" fmla="*/ 1356846 h 4796589"/>
                  <a:gd name="connsiteX922" fmla="*/ 7564796 w 7905681"/>
                  <a:gd name="connsiteY922" fmla="*/ 1365924 h 4796589"/>
                  <a:gd name="connsiteX923" fmla="*/ 7569465 w 7905681"/>
                  <a:gd name="connsiteY923" fmla="*/ 1370462 h 4796589"/>
                  <a:gd name="connsiteX924" fmla="*/ 7583471 w 7905681"/>
                  <a:gd name="connsiteY924" fmla="*/ 1379536 h 4796589"/>
                  <a:gd name="connsiteX925" fmla="*/ 7592811 w 7905681"/>
                  <a:gd name="connsiteY925" fmla="*/ 1384075 h 4796589"/>
                  <a:gd name="connsiteX926" fmla="*/ 7597481 w 7905681"/>
                  <a:gd name="connsiteY926" fmla="*/ 1388613 h 4796589"/>
                  <a:gd name="connsiteX927" fmla="*/ 7602151 w 7905681"/>
                  <a:gd name="connsiteY927" fmla="*/ 1397688 h 4796589"/>
                  <a:gd name="connsiteX928" fmla="*/ 7630170 w 7905681"/>
                  <a:gd name="connsiteY928" fmla="*/ 1384075 h 4796589"/>
                  <a:gd name="connsiteX929" fmla="*/ 7648846 w 7905681"/>
                  <a:gd name="connsiteY929" fmla="*/ 1384075 h 4796589"/>
                  <a:gd name="connsiteX930" fmla="*/ 7662856 w 7905681"/>
                  <a:gd name="connsiteY930" fmla="*/ 1379536 h 4796589"/>
                  <a:gd name="connsiteX931" fmla="*/ 7653516 w 7905681"/>
                  <a:gd name="connsiteY931" fmla="*/ 1365924 h 4796589"/>
                  <a:gd name="connsiteX932" fmla="*/ 7639507 w 7905681"/>
                  <a:gd name="connsiteY932" fmla="*/ 1352308 h 4796589"/>
                  <a:gd name="connsiteX933" fmla="*/ 7634841 w 7905681"/>
                  <a:gd name="connsiteY933" fmla="*/ 1343234 h 4796589"/>
                  <a:gd name="connsiteX934" fmla="*/ 7639507 w 7905681"/>
                  <a:gd name="connsiteY934" fmla="*/ 1334158 h 4796589"/>
                  <a:gd name="connsiteX935" fmla="*/ 7644176 w 7905681"/>
                  <a:gd name="connsiteY935" fmla="*/ 1343234 h 4796589"/>
                  <a:gd name="connsiteX936" fmla="*/ 7658186 w 7905681"/>
                  <a:gd name="connsiteY936" fmla="*/ 1352308 h 4796589"/>
                  <a:gd name="connsiteX937" fmla="*/ 7672196 w 7905681"/>
                  <a:gd name="connsiteY937" fmla="*/ 1361386 h 4796589"/>
                  <a:gd name="connsiteX938" fmla="*/ 7676866 w 7905681"/>
                  <a:gd name="connsiteY938" fmla="*/ 1365924 h 4796589"/>
                  <a:gd name="connsiteX939" fmla="*/ 7686206 w 7905681"/>
                  <a:gd name="connsiteY939" fmla="*/ 1379536 h 4796589"/>
                  <a:gd name="connsiteX940" fmla="*/ 7695546 w 7905681"/>
                  <a:gd name="connsiteY940" fmla="*/ 1384075 h 4796589"/>
                  <a:gd name="connsiteX941" fmla="*/ 7690875 w 7905681"/>
                  <a:gd name="connsiteY941" fmla="*/ 1393152 h 4796589"/>
                  <a:gd name="connsiteX942" fmla="*/ 7681535 w 7905681"/>
                  <a:gd name="connsiteY942" fmla="*/ 1402226 h 4796589"/>
                  <a:gd name="connsiteX943" fmla="*/ 7667526 w 7905681"/>
                  <a:gd name="connsiteY943" fmla="*/ 1406764 h 4796589"/>
                  <a:gd name="connsiteX944" fmla="*/ 7658186 w 7905681"/>
                  <a:gd name="connsiteY944" fmla="*/ 1415841 h 4796589"/>
                  <a:gd name="connsiteX945" fmla="*/ 7639507 w 7905681"/>
                  <a:gd name="connsiteY945" fmla="*/ 1415841 h 4796589"/>
                  <a:gd name="connsiteX946" fmla="*/ 7625501 w 7905681"/>
                  <a:gd name="connsiteY946" fmla="*/ 1424915 h 4796589"/>
                  <a:gd name="connsiteX947" fmla="*/ 7616161 w 7905681"/>
                  <a:gd name="connsiteY947" fmla="*/ 1424915 h 4796589"/>
                  <a:gd name="connsiteX948" fmla="*/ 7616161 w 7905681"/>
                  <a:gd name="connsiteY948" fmla="*/ 1433993 h 4796589"/>
                  <a:gd name="connsiteX949" fmla="*/ 7606821 w 7905681"/>
                  <a:gd name="connsiteY949" fmla="*/ 1443069 h 4796589"/>
                  <a:gd name="connsiteX950" fmla="*/ 7592811 w 7905681"/>
                  <a:gd name="connsiteY950" fmla="*/ 1452143 h 4796589"/>
                  <a:gd name="connsiteX951" fmla="*/ 7592811 w 7905681"/>
                  <a:gd name="connsiteY951" fmla="*/ 1443069 h 4796589"/>
                  <a:gd name="connsiteX952" fmla="*/ 7588142 w 7905681"/>
                  <a:gd name="connsiteY952" fmla="*/ 1429454 h 4796589"/>
                  <a:gd name="connsiteX953" fmla="*/ 7583471 w 7905681"/>
                  <a:gd name="connsiteY953" fmla="*/ 1415841 h 4796589"/>
                  <a:gd name="connsiteX954" fmla="*/ 7569465 w 7905681"/>
                  <a:gd name="connsiteY954" fmla="*/ 1424915 h 4796589"/>
                  <a:gd name="connsiteX955" fmla="*/ 7569465 w 7905681"/>
                  <a:gd name="connsiteY955" fmla="*/ 1433993 h 4796589"/>
                  <a:gd name="connsiteX956" fmla="*/ 7555456 w 7905681"/>
                  <a:gd name="connsiteY956" fmla="*/ 1443069 h 4796589"/>
                  <a:gd name="connsiteX957" fmla="*/ 7555456 w 7905681"/>
                  <a:gd name="connsiteY957" fmla="*/ 1461221 h 4796589"/>
                  <a:gd name="connsiteX958" fmla="*/ 7546116 w 7905681"/>
                  <a:gd name="connsiteY958" fmla="*/ 1470297 h 4796589"/>
                  <a:gd name="connsiteX959" fmla="*/ 7541446 w 7905681"/>
                  <a:gd name="connsiteY959" fmla="*/ 1470297 h 4796589"/>
                  <a:gd name="connsiteX960" fmla="*/ 7532115 w 7905681"/>
                  <a:gd name="connsiteY960" fmla="*/ 1470297 h 4796589"/>
                  <a:gd name="connsiteX961" fmla="*/ 7532115 w 7905681"/>
                  <a:gd name="connsiteY961" fmla="*/ 1474828 h 4796589"/>
                  <a:gd name="connsiteX962" fmla="*/ 7532115 w 7905681"/>
                  <a:gd name="connsiteY962" fmla="*/ 1479367 h 4796589"/>
                  <a:gd name="connsiteX963" fmla="*/ 7522776 w 7905681"/>
                  <a:gd name="connsiteY963" fmla="*/ 1483905 h 4796589"/>
                  <a:gd name="connsiteX964" fmla="*/ 7518106 w 7905681"/>
                  <a:gd name="connsiteY964" fmla="*/ 1479367 h 4796589"/>
                  <a:gd name="connsiteX965" fmla="*/ 7518106 w 7905681"/>
                  <a:gd name="connsiteY965" fmla="*/ 1474828 h 4796589"/>
                  <a:gd name="connsiteX966" fmla="*/ 7508768 w 7905681"/>
                  <a:gd name="connsiteY966" fmla="*/ 1456677 h 4796589"/>
                  <a:gd name="connsiteX967" fmla="*/ 7508768 w 7905681"/>
                  <a:gd name="connsiteY967" fmla="*/ 1447602 h 4796589"/>
                  <a:gd name="connsiteX968" fmla="*/ 7494758 w 7905681"/>
                  <a:gd name="connsiteY968" fmla="*/ 1443063 h 4796589"/>
                  <a:gd name="connsiteX969" fmla="*/ 7490088 w 7905681"/>
                  <a:gd name="connsiteY969" fmla="*/ 1443063 h 4796589"/>
                  <a:gd name="connsiteX970" fmla="*/ 7485418 w 7905681"/>
                  <a:gd name="connsiteY970" fmla="*/ 1447602 h 4796589"/>
                  <a:gd name="connsiteX971" fmla="*/ 7485418 w 7905681"/>
                  <a:gd name="connsiteY971" fmla="*/ 1452139 h 4796589"/>
                  <a:gd name="connsiteX972" fmla="*/ 7485418 w 7905681"/>
                  <a:gd name="connsiteY972" fmla="*/ 1461215 h 4796589"/>
                  <a:gd name="connsiteX973" fmla="*/ 7485418 w 7905681"/>
                  <a:gd name="connsiteY973" fmla="*/ 1474828 h 4796589"/>
                  <a:gd name="connsiteX974" fmla="*/ 7485418 w 7905681"/>
                  <a:gd name="connsiteY974" fmla="*/ 1483905 h 4796589"/>
                  <a:gd name="connsiteX975" fmla="*/ 7485418 w 7905681"/>
                  <a:gd name="connsiteY975" fmla="*/ 1488443 h 4796589"/>
                  <a:gd name="connsiteX976" fmla="*/ 7485418 w 7905681"/>
                  <a:gd name="connsiteY976" fmla="*/ 1502056 h 4796589"/>
                  <a:gd name="connsiteX977" fmla="*/ 7466740 w 7905681"/>
                  <a:gd name="connsiteY977" fmla="*/ 1511133 h 4796589"/>
                  <a:gd name="connsiteX978" fmla="*/ 7457400 w 7905681"/>
                  <a:gd name="connsiteY978" fmla="*/ 1515671 h 4796589"/>
                  <a:gd name="connsiteX979" fmla="*/ 7448061 w 7905681"/>
                  <a:gd name="connsiteY979" fmla="*/ 1524746 h 4796589"/>
                  <a:gd name="connsiteX980" fmla="*/ 7420043 w 7905681"/>
                  <a:gd name="connsiteY980" fmla="*/ 1406760 h 4796589"/>
                  <a:gd name="connsiteX981" fmla="*/ 7420036 w 7905681"/>
                  <a:gd name="connsiteY981" fmla="*/ 1406764 h 4796589"/>
                  <a:gd name="connsiteX982" fmla="*/ 7416234 w 7905681"/>
                  <a:gd name="connsiteY982" fmla="*/ 1407475 h 4796589"/>
                  <a:gd name="connsiteX983" fmla="*/ 7420040 w 7905681"/>
                  <a:gd name="connsiteY983" fmla="*/ 1406764 h 4796589"/>
                  <a:gd name="connsiteX984" fmla="*/ 7448057 w 7905681"/>
                  <a:gd name="connsiteY984" fmla="*/ 1524749 h 4796589"/>
                  <a:gd name="connsiteX985" fmla="*/ 7443389 w 7905681"/>
                  <a:gd name="connsiteY985" fmla="*/ 1533825 h 4796589"/>
                  <a:gd name="connsiteX986" fmla="*/ 7415369 w 7905681"/>
                  <a:gd name="connsiteY986" fmla="*/ 1533825 h 4796589"/>
                  <a:gd name="connsiteX987" fmla="*/ 7392022 w 7905681"/>
                  <a:gd name="connsiteY987" fmla="*/ 1542901 h 4796589"/>
                  <a:gd name="connsiteX988" fmla="*/ 7368674 w 7905681"/>
                  <a:gd name="connsiteY988" fmla="*/ 1551976 h 4796589"/>
                  <a:gd name="connsiteX989" fmla="*/ 7359335 w 7905681"/>
                  <a:gd name="connsiteY989" fmla="*/ 1561053 h 4796589"/>
                  <a:gd name="connsiteX990" fmla="*/ 7340657 w 7905681"/>
                  <a:gd name="connsiteY990" fmla="*/ 1570127 h 4796589"/>
                  <a:gd name="connsiteX991" fmla="*/ 7303299 w 7905681"/>
                  <a:gd name="connsiteY991" fmla="*/ 1570127 h 4796589"/>
                  <a:gd name="connsiteX992" fmla="*/ 7279952 w 7905681"/>
                  <a:gd name="connsiteY992" fmla="*/ 1583741 h 4796589"/>
                  <a:gd name="connsiteX993" fmla="*/ 7256602 w 7905681"/>
                  <a:gd name="connsiteY993" fmla="*/ 1606431 h 4796589"/>
                  <a:gd name="connsiteX994" fmla="*/ 7247265 w 7905681"/>
                  <a:gd name="connsiteY994" fmla="*/ 1610969 h 4796589"/>
                  <a:gd name="connsiteX995" fmla="*/ 7228585 w 7905681"/>
                  <a:gd name="connsiteY995" fmla="*/ 1633659 h 4796589"/>
                  <a:gd name="connsiteX996" fmla="*/ 7209908 w 7905681"/>
                  <a:gd name="connsiteY996" fmla="*/ 1638197 h 4796589"/>
                  <a:gd name="connsiteX997" fmla="*/ 7205237 w 7905681"/>
                  <a:gd name="connsiteY997" fmla="*/ 1624584 h 4796589"/>
                  <a:gd name="connsiteX998" fmla="*/ 7223914 w 7905681"/>
                  <a:gd name="connsiteY998" fmla="*/ 1597355 h 4796589"/>
                  <a:gd name="connsiteX999" fmla="*/ 7223912 w 7905681"/>
                  <a:gd name="connsiteY999" fmla="*/ 1597352 h 4796589"/>
                  <a:gd name="connsiteX1000" fmla="*/ 7205230 w 7905681"/>
                  <a:gd name="connsiteY1000" fmla="*/ 1624579 h 4796589"/>
                  <a:gd name="connsiteX1001" fmla="*/ 7209902 w 7905681"/>
                  <a:gd name="connsiteY1001" fmla="*/ 1638196 h 4796589"/>
                  <a:gd name="connsiteX1002" fmla="*/ 7177215 w 7905681"/>
                  <a:gd name="connsiteY1002" fmla="*/ 1683572 h 4796589"/>
                  <a:gd name="connsiteX1003" fmla="*/ 7209902 w 7905681"/>
                  <a:gd name="connsiteY1003" fmla="*/ 1669961 h 4796589"/>
                  <a:gd name="connsiteX1004" fmla="*/ 7233246 w 7905681"/>
                  <a:gd name="connsiteY1004" fmla="*/ 1660887 h 4796589"/>
                  <a:gd name="connsiteX1005" fmla="*/ 7261271 w 7905681"/>
                  <a:gd name="connsiteY1005" fmla="*/ 1642733 h 4796589"/>
                  <a:gd name="connsiteX1006" fmla="*/ 7270603 w 7905681"/>
                  <a:gd name="connsiteY1006" fmla="*/ 1633659 h 4796589"/>
                  <a:gd name="connsiteX1007" fmla="*/ 7298619 w 7905681"/>
                  <a:gd name="connsiteY1007" fmla="*/ 1629122 h 4796589"/>
                  <a:gd name="connsiteX1008" fmla="*/ 7321974 w 7905681"/>
                  <a:gd name="connsiteY1008" fmla="*/ 1624579 h 4796589"/>
                  <a:gd name="connsiteX1009" fmla="*/ 7331315 w 7905681"/>
                  <a:gd name="connsiteY1009" fmla="*/ 1615505 h 4796589"/>
                  <a:gd name="connsiteX1010" fmla="*/ 7359331 w 7905681"/>
                  <a:gd name="connsiteY1010" fmla="*/ 1601894 h 4796589"/>
                  <a:gd name="connsiteX1011" fmla="*/ 7382675 w 7905681"/>
                  <a:gd name="connsiteY1011" fmla="*/ 1574666 h 4796589"/>
                  <a:gd name="connsiteX1012" fmla="*/ 7359331 w 7905681"/>
                  <a:gd name="connsiteY1012" fmla="*/ 1620042 h 4796589"/>
                  <a:gd name="connsiteX1013" fmla="*/ 7382675 w 7905681"/>
                  <a:gd name="connsiteY1013" fmla="*/ 1610968 h 4796589"/>
                  <a:gd name="connsiteX1014" fmla="*/ 7396688 w 7905681"/>
                  <a:gd name="connsiteY1014" fmla="*/ 1592814 h 4796589"/>
                  <a:gd name="connsiteX1015" fmla="*/ 7410691 w 7905681"/>
                  <a:gd name="connsiteY1015" fmla="*/ 1588277 h 4796589"/>
                  <a:gd name="connsiteX1016" fmla="*/ 7429375 w 7905681"/>
                  <a:gd name="connsiteY1016" fmla="*/ 1583740 h 4796589"/>
                  <a:gd name="connsiteX1017" fmla="*/ 7438717 w 7905681"/>
                  <a:gd name="connsiteY1017" fmla="*/ 1583740 h 4796589"/>
                  <a:gd name="connsiteX1018" fmla="*/ 7396688 w 7905681"/>
                  <a:gd name="connsiteY1018" fmla="*/ 1620042 h 4796589"/>
                  <a:gd name="connsiteX1019" fmla="*/ 7359331 w 7905681"/>
                  <a:gd name="connsiteY1019" fmla="*/ 1647270 h 4796589"/>
                  <a:gd name="connsiteX1020" fmla="*/ 7331315 w 7905681"/>
                  <a:gd name="connsiteY1020" fmla="*/ 1660887 h 4796589"/>
                  <a:gd name="connsiteX1021" fmla="*/ 7307961 w 7905681"/>
                  <a:gd name="connsiteY1021" fmla="*/ 1683572 h 4796589"/>
                  <a:gd name="connsiteX1022" fmla="*/ 7270603 w 7905681"/>
                  <a:gd name="connsiteY1022" fmla="*/ 1692652 h 4796589"/>
                  <a:gd name="connsiteX1023" fmla="*/ 7228575 w 7905681"/>
                  <a:gd name="connsiteY1023" fmla="*/ 1706263 h 4796589"/>
                  <a:gd name="connsiteX1024" fmla="*/ 7191227 w 7905681"/>
                  <a:gd name="connsiteY1024" fmla="*/ 1715343 h 4796589"/>
                  <a:gd name="connsiteX1025" fmla="*/ 7167878 w 7905681"/>
                  <a:gd name="connsiteY1025" fmla="*/ 1701728 h 4796589"/>
                  <a:gd name="connsiteX1026" fmla="*/ 7167879 w 7905681"/>
                  <a:gd name="connsiteY1026" fmla="*/ 1701731 h 4796589"/>
                  <a:gd name="connsiteX1027" fmla="*/ 7172548 w 7905681"/>
                  <a:gd name="connsiteY1027" fmla="*/ 1706267 h 4796589"/>
                  <a:gd name="connsiteX1028" fmla="*/ 7163209 w 7905681"/>
                  <a:gd name="connsiteY1028" fmla="*/ 1715342 h 4796589"/>
                  <a:gd name="connsiteX1029" fmla="*/ 7153871 w 7905681"/>
                  <a:gd name="connsiteY1029" fmla="*/ 1738032 h 4796589"/>
                  <a:gd name="connsiteX1030" fmla="*/ 7149199 w 7905681"/>
                  <a:gd name="connsiteY1030" fmla="*/ 1760721 h 4796589"/>
                  <a:gd name="connsiteX1031" fmla="*/ 7158540 w 7905681"/>
                  <a:gd name="connsiteY1031" fmla="*/ 1760721 h 4796589"/>
                  <a:gd name="connsiteX1032" fmla="*/ 7177217 w 7905681"/>
                  <a:gd name="connsiteY1032" fmla="*/ 1760721 h 4796589"/>
                  <a:gd name="connsiteX1033" fmla="*/ 7186557 w 7905681"/>
                  <a:gd name="connsiteY1033" fmla="*/ 1787950 h 4796589"/>
                  <a:gd name="connsiteX1034" fmla="*/ 7186557 w 7905681"/>
                  <a:gd name="connsiteY1034" fmla="*/ 1806101 h 4796589"/>
                  <a:gd name="connsiteX1035" fmla="*/ 7186557 w 7905681"/>
                  <a:gd name="connsiteY1035" fmla="*/ 1842405 h 4796589"/>
                  <a:gd name="connsiteX1036" fmla="*/ 7181887 w 7905681"/>
                  <a:gd name="connsiteY1036" fmla="*/ 1865095 h 4796589"/>
                  <a:gd name="connsiteX1037" fmla="*/ 7177217 w 7905681"/>
                  <a:gd name="connsiteY1037" fmla="*/ 1901399 h 4796589"/>
                  <a:gd name="connsiteX1038" fmla="*/ 7158540 w 7905681"/>
                  <a:gd name="connsiteY1038" fmla="*/ 1919550 h 4796589"/>
                  <a:gd name="connsiteX1039" fmla="*/ 7158540 w 7905681"/>
                  <a:gd name="connsiteY1039" fmla="*/ 1937702 h 4796589"/>
                  <a:gd name="connsiteX1040" fmla="*/ 7158540 w 7905681"/>
                  <a:gd name="connsiteY1040" fmla="*/ 1978543 h 4796589"/>
                  <a:gd name="connsiteX1041" fmla="*/ 7135192 w 7905681"/>
                  <a:gd name="connsiteY1041" fmla="*/ 1996693 h 4796589"/>
                  <a:gd name="connsiteX1042" fmla="*/ 7121184 w 7905681"/>
                  <a:gd name="connsiteY1042" fmla="*/ 2014847 h 4796589"/>
                  <a:gd name="connsiteX1043" fmla="*/ 7116513 w 7905681"/>
                  <a:gd name="connsiteY1043" fmla="*/ 2019383 h 4796589"/>
                  <a:gd name="connsiteX1044" fmla="*/ 7111843 w 7905681"/>
                  <a:gd name="connsiteY1044" fmla="*/ 2051151 h 4796589"/>
                  <a:gd name="connsiteX1045" fmla="*/ 7107174 w 7905681"/>
                  <a:gd name="connsiteY1045" fmla="*/ 2051151 h 4796589"/>
                  <a:gd name="connsiteX1046" fmla="*/ 7102505 w 7905681"/>
                  <a:gd name="connsiteY1046" fmla="*/ 2046612 h 4796589"/>
                  <a:gd name="connsiteX1047" fmla="*/ 7102505 w 7905681"/>
                  <a:gd name="connsiteY1047" fmla="*/ 2032997 h 4796589"/>
                  <a:gd name="connsiteX1048" fmla="*/ 7107174 w 7905681"/>
                  <a:gd name="connsiteY1048" fmla="*/ 2014847 h 4796589"/>
                  <a:gd name="connsiteX1049" fmla="*/ 7102505 w 7905681"/>
                  <a:gd name="connsiteY1049" fmla="*/ 2014847 h 4796589"/>
                  <a:gd name="connsiteX1050" fmla="*/ 7083826 w 7905681"/>
                  <a:gd name="connsiteY1050" fmla="*/ 2014847 h 4796589"/>
                  <a:gd name="connsiteX1051" fmla="*/ 7060479 w 7905681"/>
                  <a:gd name="connsiteY1051" fmla="*/ 2014847 h 4796589"/>
                  <a:gd name="connsiteX1052" fmla="*/ 7046470 w 7905681"/>
                  <a:gd name="connsiteY1052" fmla="*/ 2010308 h 4796589"/>
                  <a:gd name="connsiteX1053" fmla="*/ 7027793 w 7905681"/>
                  <a:gd name="connsiteY1053" fmla="*/ 2001232 h 4796589"/>
                  <a:gd name="connsiteX1054" fmla="*/ 7025761 w 7905681"/>
                  <a:gd name="connsiteY1054" fmla="*/ 1999653 h 4796589"/>
                  <a:gd name="connsiteX1055" fmla="*/ 7018452 w 7905681"/>
                  <a:gd name="connsiteY1055" fmla="*/ 2010309 h 4796589"/>
                  <a:gd name="connsiteX1056" fmla="*/ 7027789 w 7905681"/>
                  <a:gd name="connsiteY1056" fmla="*/ 2028460 h 4796589"/>
                  <a:gd name="connsiteX1057" fmla="*/ 7037129 w 7905681"/>
                  <a:gd name="connsiteY1057" fmla="*/ 2046612 h 4796589"/>
                  <a:gd name="connsiteX1058" fmla="*/ 7046468 w 7905681"/>
                  <a:gd name="connsiteY1058" fmla="*/ 2064763 h 4796589"/>
                  <a:gd name="connsiteX1059" fmla="*/ 7060476 w 7905681"/>
                  <a:gd name="connsiteY1059" fmla="*/ 2073839 h 4796589"/>
                  <a:gd name="connsiteX1060" fmla="*/ 7074485 w 7905681"/>
                  <a:gd name="connsiteY1060" fmla="*/ 2087453 h 4796589"/>
                  <a:gd name="connsiteX1061" fmla="*/ 7083824 w 7905681"/>
                  <a:gd name="connsiteY1061" fmla="*/ 2091990 h 4796589"/>
                  <a:gd name="connsiteX1062" fmla="*/ 7088493 w 7905681"/>
                  <a:gd name="connsiteY1062" fmla="*/ 2101065 h 4796589"/>
                  <a:gd name="connsiteX1063" fmla="*/ 7102501 w 7905681"/>
                  <a:gd name="connsiteY1063" fmla="*/ 2114680 h 4796589"/>
                  <a:gd name="connsiteX1064" fmla="*/ 7107171 w 7905681"/>
                  <a:gd name="connsiteY1064" fmla="*/ 2150983 h 4796589"/>
                  <a:gd name="connsiteX1065" fmla="*/ 7093982 w 7905681"/>
                  <a:gd name="connsiteY1065" fmla="*/ 2152815 h 4796589"/>
                  <a:gd name="connsiteX1066" fmla="*/ 7094375 w 7905681"/>
                  <a:gd name="connsiteY1066" fmla="*/ 2158205 h 4796589"/>
                  <a:gd name="connsiteX1067" fmla="*/ 7097836 w 7905681"/>
                  <a:gd name="connsiteY1067" fmla="*/ 2205660 h 4796589"/>
                  <a:gd name="connsiteX1068" fmla="*/ 7097836 w 7905681"/>
                  <a:gd name="connsiteY1068" fmla="*/ 2240523 h 4796589"/>
                  <a:gd name="connsiteX1069" fmla="*/ 7089924 w 7905681"/>
                  <a:gd name="connsiteY1069" fmla="*/ 2259896 h 4796589"/>
                  <a:gd name="connsiteX1070" fmla="*/ 7078055 w 7905681"/>
                  <a:gd name="connsiteY1070" fmla="*/ 2252145 h 4796589"/>
                  <a:gd name="connsiteX1071" fmla="*/ 7085968 w 7905681"/>
                  <a:gd name="connsiteY1071" fmla="*/ 2240523 h 4796589"/>
                  <a:gd name="connsiteX1072" fmla="*/ 7089924 w 7905681"/>
                  <a:gd name="connsiteY1072" fmla="*/ 2228905 h 4796589"/>
                  <a:gd name="connsiteX1073" fmla="*/ 7085968 w 7905681"/>
                  <a:gd name="connsiteY1073" fmla="*/ 2217283 h 4796589"/>
                  <a:gd name="connsiteX1074" fmla="*/ 7070144 w 7905681"/>
                  <a:gd name="connsiteY1074" fmla="*/ 2232777 h 4796589"/>
                  <a:gd name="connsiteX1075" fmla="*/ 7070144 w 7905681"/>
                  <a:gd name="connsiteY1075" fmla="*/ 2248274 h 4796589"/>
                  <a:gd name="connsiteX1076" fmla="*/ 7070144 w 7905681"/>
                  <a:gd name="connsiteY1076" fmla="*/ 2259896 h 4796589"/>
                  <a:gd name="connsiteX1077" fmla="*/ 7070144 w 7905681"/>
                  <a:gd name="connsiteY1077" fmla="*/ 2294759 h 4796589"/>
                  <a:gd name="connsiteX1078" fmla="*/ 7058281 w 7905681"/>
                  <a:gd name="connsiteY1078" fmla="*/ 2310253 h 4796589"/>
                  <a:gd name="connsiteX1079" fmla="*/ 7046412 w 7905681"/>
                  <a:gd name="connsiteY1079" fmla="*/ 2318004 h 4796589"/>
                  <a:gd name="connsiteX1080" fmla="*/ 7046412 w 7905681"/>
                  <a:gd name="connsiteY1080" fmla="*/ 2325750 h 4796589"/>
                  <a:gd name="connsiteX1081" fmla="*/ 7046412 w 7905681"/>
                  <a:gd name="connsiteY1081" fmla="*/ 2337373 h 4796589"/>
                  <a:gd name="connsiteX1082" fmla="*/ 7034544 w 7905681"/>
                  <a:gd name="connsiteY1082" fmla="*/ 2348995 h 4796589"/>
                  <a:gd name="connsiteX1083" fmla="*/ 7030594 w 7905681"/>
                  <a:gd name="connsiteY1083" fmla="*/ 2391605 h 4796589"/>
                  <a:gd name="connsiteX1084" fmla="*/ 7022682 w 7905681"/>
                  <a:gd name="connsiteY1084" fmla="*/ 2418725 h 4796589"/>
                  <a:gd name="connsiteX1085" fmla="*/ 7014769 w 7905681"/>
                  <a:gd name="connsiteY1085" fmla="*/ 2407102 h 4796589"/>
                  <a:gd name="connsiteX1086" fmla="*/ 7010813 w 7905681"/>
                  <a:gd name="connsiteY1086" fmla="*/ 2383858 h 4796589"/>
                  <a:gd name="connsiteX1087" fmla="*/ 7010813 w 7905681"/>
                  <a:gd name="connsiteY1087" fmla="*/ 2345120 h 4796589"/>
                  <a:gd name="connsiteX1088" fmla="*/ 7014769 w 7905681"/>
                  <a:gd name="connsiteY1088" fmla="*/ 2321875 h 4796589"/>
                  <a:gd name="connsiteX1089" fmla="*/ 7026637 w 7905681"/>
                  <a:gd name="connsiteY1089" fmla="*/ 2287012 h 4796589"/>
                  <a:gd name="connsiteX1090" fmla="*/ 7018726 w 7905681"/>
                  <a:gd name="connsiteY1090" fmla="*/ 2267643 h 4796589"/>
                  <a:gd name="connsiteX1091" fmla="*/ 7006858 w 7905681"/>
                  <a:gd name="connsiteY1091" fmla="*/ 2256021 h 4796589"/>
                  <a:gd name="connsiteX1092" fmla="*/ 7010813 w 7905681"/>
                  <a:gd name="connsiteY1092" fmla="*/ 2252145 h 4796589"/>
                  <a:gd name="connsiteX1093" fmla="*/ 7002901 w 7905681"/>
                  <a:gd name="connsiteY1093" fmla="*/ 2232777 h 4796589"/>
                  <a:gd name="connsiteX1094" fmla="*/ 6991038 w 7905681"/>
                  <a:gd name="connsiteY1094" fmla="*/ 2209535 h 4796589"/>
                  <a:gd name="connsiteX1095" fmla="*/ 6975213 w 7905681"/>
                  <a:gd name="connsiteY1095" fmla="*/ 2197914 h 4796589"/>
                  <a:gd name="connsiteX1096" fmla="*/ 6951482 w 7905681"/>
                  <a:gd name="connsiteY1096" fmla="*/ 2197914 h 4796589"/>
                  <a:gd name="connsiteX1097" fmla="*/ 6935658 w 7905681"/>
                  <a:gd name="connsiteY1097" fmla="*/ 2194039 h 4796589"/>
                  <a:gd name="connsiteX1098" fmla="*/ 6927752 w 7905681"/>
                  <a:gd name="connsiteY1098" fmla="*/ 2186291 h 4796589"/>
                  <a:gd name="connsiteX1099" fmla="*/ 6931702 w 7905681"/>
                  <a:gd name="connsiteY1099" fmla="*/ 2178544 h 4796589"/>
                  <a:gd name="connsiteX1100" fmla="*/ 6927752 w 7905681"/>
                  <a:gd name="connsiteY1100" fmla="*/ 2163046 h 4796589"/>
                  <a:gd name="connsiteX1101" fmla="*/ 6939614 w 7905681"/>
                  <a:gd name="connsiteY1101" fmla="*/ 2163046 h 4796589"/>
                  <a:gd name="connsiteX1102" fmla="*/ 6955439 w 7905681"/>
                  <a:gd name="connsiteY1102" fmla="*/ 2147553 h 4796589"/>
                  <a:gd name="connsiteX1103" fmla="*/ 6955439 w 7905681"/>
                  <a:gd name="connsiteY1103" fmla="*/ 2139806 h 4796589"/>
                  <a:gd name="connsiteX1104" fmla="*/ 6939614 w 7905681"/>
                  <a:gd name="connsiteY1104" fmla="*/ 2124308 h 4796589"/>
                  <a:gd name="connsiteX1105" fmla="*/ 6943570 w 7905681"/>
                  <a:gd name="connsiteY1105" fmla="*/ 2120438 h 4796589"/>
                  <a:gd name="connsiteX1106" fmla="*/ 6931702 w 7905681"/>
                  <a:gd name="connsiteY1106" fmla="*/ 2104940 h 4796589"/>
                  <a:gd name="connsiteX1107" fmla="*/ 6923795 w 7905681"/>
                  <a:gd name="connsiteY1107" fmla="*/ 2101068 h 4796589"/>
                  <a:gd name="connsiteX1108" fmla="*/ 6900058 w 7905681"/>
                  <a:gd name="connsiteY1108" fmla="*/ 2093317 h 4796589"/>
                  <a:gd name="connsiteX1109" fmla="*/ 6907971 w 7905681"/>
                  <a:gd name="connsiteY1109" fmla="*/ 2081695 h 4796589"/>
                  <a:gd name="connsiteX1110" fmla="*/ 6927752 w 7905681"/>
                  <a:gd name="connsiteY1110" fmla="*/ 2062325 h 4796589"/>
                  <a:gd name="connsiteX1111" fmla="*/ 6911927 w 7905681"/>
                  <a:gd name="connsiteY1111" fmla="*/ 2062325 h 4796589"/>
                  <a:gd name="connsiteX1112" fmla="*/ 6911927 w 7905681"/>
                  <a:gd name="connsiteY1112" fmla="*/ 2046832 h 4796589"/>
                  <a:gd name="connsiteX1113" fmla="*/ 6919839 w 7905681"/>
                  <a:gd name="connsiteY1113" fmla="*/ 2023587 h 4796589"/>
                  <a:gd name="connsiteX1114" fmla="*/ 6931702 w 7905681"/>
                  <a:gd name="connsiteY1114" fmla="*/ 2019716 h 4796589"/>
                  <a:gd name="connsiteX1115" fmla="*/ 6935658 w 7905681"/>
                  <a:gd name="connsiteY1115" fmla="*/ 1992595 h 4796589"/>
                  <a:gd name="connsiteX1116" fmla="*/ 6927752 w 7905681"/>
                  <a:gd name="connsiteY1116" fmla="*/ 1988724 h 4796589"/>
                  <a:gd name="connsiteX1117" fmla="*/ 6915883 w 7905681"/>
                  <a:gd name="connsiteY1117" fmla="*/ 2011965 h 4796589"/>
                  <a:gd name="connsiteX1118" fmla="*/ 6892152 w 7905681"/>
                  <a:gd name="connsiteY1118" fmla="*/ 2027462 h 4796589"/>
                  <a:gd name="connsiteX1119" fmla="*/ 6880283 w 7905681"/>
                  <a:gd name="connsiteY1119" fmla="*/ 2050707 h 4796589"/>
                  <a:gd name="connsiteX1120" fmla="*/ 6864459 w 7905681"/>
                  <a:gd name="connsiteY1120" fmla="*/ 2050707 h 4796589"/>
                  <a:gd name="connsiteX1121" fmla="*/ 6872372 w 7905681"/>
                  <a:gd name="connsiteY1121" fmla="*/ 2062325 h 4796589"/>
                  <a:gd name="connsiteX1122" fmla="*/ 6884240 w 7905681"/>
                  <a:gd name="connsiteY1122" fmla="*/ 2081695 h 4796589"/>
                  <a:gd name="connsiteX1123" fmla="*/ 6880283 w 7905681"/>
                  <a:gd name="connsiteY1123" fmla="*/ 2108815 h 4796589"/>
                  <a:gd name="connsiteX1124" fmla="*/ 6884240 w 7905681"/>
                  <a:gd name="connsiteY1124" fmla="*/ 2135931 h 4796589"/>
                  <a:gd name="connsiteX1125" fmla="*/ 6884240 w 7905681"/>
                  <a:gd name="connsiteY1125" fmla="*/ 2163046 h 4796589"/>
                  <a:gd name="connsiteX1126" fmla="*/ 6892152 w 7905681"/>
                  <a:gd name="connsiteY1126" fmla="*/ 2174669 h 4796589"/>
                  <a:gd name="connsiteX1127" fmla="*/ 6915883 w 7905681"/>
                  <a:gd name="connsiteY1127" fmla="*/ 2205660 h 4796589"/>
                  <a:gd name="connsiteX1128" fmla="*/ 6915883 w 7905681"/>
                  <a:gd name="connsiteY1128" fmla="*/ 2209535 h 4796589"/>
                  <a:gd name="connsiteX1129" fmla="*/ 6915883 w 7905681"/>
                  <a:gd name="connsiteY1129" fmla="*/ 2221154 h 4796589"/>
                  <a:gd name="connsiteX1130" fmla="*/ 6927752 w 7905681"/>
                  <a:gd name="connsiteY1130" fmla="*/ 2232777 h 4796589"/>
                  <a:gd name="connsiteX1131" fmla="*/ 6935658 w 7905681"/>
                  <a:gd name="connsiteY1131" fmla="*/ 2248274 h 4796589"/>
                  <a:gd name="connsiteX1132" fmla="*/ 6923795 w 7905681"/>
                  <a:gd name="connsiteY1132" fmla="*/ 2252145 h 4796589"/>
                  <a:gd name="connsiteX1133" fmla="*/ 6907971 w 7905681"/>
                  <a:gd name="connsiteY1133" fmla="*/ 2244398 h 4796589"/>
                  <a:gd name="connsiteX1134" fmla="*/ 6896108 w 7905681"/>
                  <a:gd name="connsiteY1134" fmla="*/ 2236652 h 4796589"/>
                  <a:gd name="connsiteX1135" fmla="*/ 6844684 w 7905681"/>
                  <a:gd name="connsiteY1135" fmla="*/ 2232777 h 4796589"/>
                  <a:gd name="connsiteX1136" fmla="*/ 6842707 w 7905681"/>
                  <a:gd name="connsiteY1136" fmla="*/ 2233261 h 4796589"/>
                  <a:gd name="connsiteX1137" fmla="*/ 6833072 w 7905681"/>
                  <a:gd name="connsiteY1137" fmla="*/ 2235621 h 4796589"/>
                  <a:gd name="connsiteX1138" fmla="*/ 6845667 w 7905681"/>
                  <a:gd name="connsiteY1138" fmla="*/ 2241745 h 4796589"/>
                  <a:gd name="connsiteX1139" fmla="*/ 6864352 w 7905681"/>
                  <a:gd name="connsiteY1139" fmla="*/ 2259895 h 4796589"/>
                  <a:gd name="connsiteX1140" fmla="*/ 6878354 w 7905681"/>
                  <a:gd name="connsiteY1140" fmla="*/ 2259895 h 4796589"/>
                  <a:gd name="connsiteX1141" fmla="*/ 6883026 w 7905681"/>
                  <a:gd name="connsiteY1141" fmla="*/ 2250816 h 4796589"/>
                  <a:gd name="connsiteX1142" fmla="*/ 6887696 w 7905681"/>
                  <a:gd name="connsiteY1142" fmla="*/ 2250816 h 4796589"/>
                  <a:gd name="connsiteX1143" fmla="*/ 6901709 w 7905681"/>
                  <a:gd name="connsiteY1143" fmla="*/ 2268967 h 4796589"/>
                  <a:gd name="connsiteX1144" fmla="*/ 6929724 w 7905681"/>
                  <a:gd name="connsiteY1144" fmla="*/ 2287123 h 4796589"/>
                  <a:gd name="connsiteX1145" fmla="*/ 6948398 w 7905681"/>
                  <a:gd name="connsiteY1145" fmla="*/ 2282581 h 4796589"/>
                  <a:gd name="connsiteX1146" fmla="*/ 6948398 w 7905681"/>
                  <a:gd name="connsiteY1146" fmla="*/ 2296196 h 4796589"/>
                  <a:gd name="connsiteX1147" fmla="*/ 6948398 w 7905681"/>
                  <a:gd name="connsiteY1147" fmla="*/ 2318888 h 4796589"/>
                  <a:gd name="connsiteX1148" fmla="*/ 6957740 w 7905681"/>
                  <a:gd name="connsiteY1148" fmla="*/ 2337038 h 4796589"/>
                  <a:gd name="connsiteX1149" fmla="*/ 6929724 w 7905681"/>
                  <a:gd name="connsiteY1149" fmla="*/ 2332501 h 4796589"/>
                  <a:gd name="connsiteX1150" fmla="*/ 6925053 w 7905681"/>
                  <a:gd name="connsiteY1150" fmla="*/ 2318888 h 4796589"/>
                  <a:gd name="connsiteX1151" fmla="*/ 6901709 w 7905681"/>
                  <a:gd name="connsiteY1151" fmla="*/ 2314351 h 4796589"/>
                  <a:gd name="connsiteX1152" fmla="*/ 6883026 w 7905681"/>
                  <a:gd name="connsiteY1152" fmla="*/ 2305273 h 4796589"/>
                  <a:gd name="connsiteX1153" fmla="*/ 6883026 w 7905681"/>
                  <a:gd name="connsiteY1153" fmla="*/ 2309809 h 4796589"/>
                  <a:gd name="connsiteX1154" fmla="*/ 6901709 w 7905681"/>
                  <a:gd name="connsiteY1154" fmla="*/ 2337038 h 4796589"/>
                  <a:gd name="connsiteX1155" fmla="*/ 6943736 w 7905681"/>
                  <a:gd name="connsiteY1155" fmla="*/ 2350652 h 4796589"/>
                  <a:gd name="connsiteX1156" fmla="*/ 6953069 w 7905681"/>
                  <a:gd name="connsiteY1156" fmla="*/ 2355189 h 4796589"/>
                  <a:gd name="connsiteX1157" fmla="*/ 6962410 w 7905681"/>
                  <a:gd name="connsiteY1157" fmla="*/ 2368803 h 4796589"/>
                  <a:gd name="connsiteX1158" fmla="*/ 6971752 w 7905681"/>
                  <a:gd name="connsiteY1158" fmla="*/ 2382417 h 4796589"/>
                  <a:gd name="connsiteX1159" fmla="*/ 6953069 w 7905681"/>
                  <a:gd name="connsiteY1159" fmla="*/ 2373344 h 4796589"/>
                  <a:gd name="connsiteX1160" fmla="*/ 6943736 w 7905681"/>
                  <a:gd name="connsiteY1160" fmla="*/ 2382417 h 4796589"/>
                  <a:gd name="connsiteX1161" fmla="*/ 6943736 w 7905681"/>
                  <a:gd name="connsiteY1161" fmla="*/ 2391494 h 4796589"/>
                  <a:gd name="connsiteX1162" fmla="*/ 6953069 w 7905681"/>
                  <a:gd name="connsiteY1162" fmla="*/ 2400567 h 4796589"/>
                  <a:gd name="connsiteX1163" fmla="*/ 6962410 w 7905681"/>
                  <a:gd name="connsiteY1163" fmla="*/ 2418724 h 4796589"/>
                  <a:gd name="connsiteX1164" fmla="*/ 6976423 w 7905681"/>
                  <a:gd name="connsiteY1164" fmla="*/ 2427796 h 4796589"/>
                  <a:gd name="connsiteX1165" fmla="*/ 6981095 w 7905681"/>
                  <a:gd name="connsiteY1165" fmla="*/ 2441410 h 4796589"/>
                  <a:gd name="connsiteX1166" fmla="*/ 7004439 w 7905681"/>
                  <a:gd name="connsiteY1166" fmla="*/ 2455024 h 4796589"/>
                  <a:gd name="connsiteX1167" fmla="*/ 7013780 w 7905681"/>
                  <a:gd name="connsiteY1167" fmla="*/ 2455024 h 4796589"/>
                  <a:gd name="connsiteX1168" fmla="*/ 7032455 w 7905681"/>
                  <a:gd name="connsiteY1168" fmla="*/ 2468639 h 4796589"/>
                  <a:gd name="connsiteX1169" fmla="*/ 7046467 w 7905681"/>
                  <a:gd name="connsiteY1169" fmla="*/ 2486789 h 4796589"/>
                  <a:gd name="connsiteX1170" fmla="*/ 7055809 w 7905681"/>
                  <a:gd name="connsiteY1170" fmla="*/ 2509481 h 4796589"/>
                  <a:gd name="connsiteX1171" fmla="*/ 7055809 w 7905681"/>
                  <a:gd name="connsiteY1171" fmla="*/ 2523095 h 4796589"/>
                  <a:gd name="connsiteX1172" fmla="*/ 7032455 w 7905681"/>
                  <a:gd name="connsiteY1172" fmla="*/ 2532168 h 4796589"/>
                  <a:gd name="connsiteX1173" fmla="*/ 7029290 w 7905681"/>
                  <a:gd name="connsiteY1173" fmla="*/ 2532791 h 4796589"/>
                  <a:gd name="connsiteX1174" fmla="*/ 7030296 w 7905681"/>
                  <a:gd name="connsiteY1174" fmla="*/ 2534096 h 4796589"/>
                  <a:gd name="connsiteX1175" fmla="*/ 7040681 w 7905681"/>
                  <a:gd name="connsiteY1175" fmla="*/ 2547550 h 4796589"/>
                  <a:gd name="connsiteX1176" fmla="*/ 7044633 w 7905681"/>
                  <a:gd name="connsiteY1176" fmla="*/ 2559084 h 4796589"/>
                  <a:gd name="connsiteX1177" fmla="*/ 7056489 w 7905681"/>
                  <a:gd name="connsiteY1177" fmla="*/ 2574461 h 4796589"/>
                  <a:gd name="connsiteX1178" fmla="*/ 7056489 w 7905681"/>
                  <a:gd name="connsiteY1178" fmla="*/ 2585995 h 4796589"/>
                  <a:gd name="connsiteX1179" fmla="*/ 7044633 w 7905681"/>
                  <a:gd name="connsiteY1179" fmla="*/ 2585995 h 4796589"/>
                  <a:gd name="connsiteX1180" fmla="*/ 7024860 w 7905681"/>
                  <a:gd name="connsiteY1180" fmla="*/ 2578309 h 4796589"/>
                  <a:gd name="connsiteX1181" fmla="*/ 7020908 w 7905681"/>
                  <a:gd name="connsiteY1181" fmla="*/ 2578309 h 4796589"/>
                  <a:gd name="connsiteX1182" fmla="*/ 7020908 w 7905681"/>
                  <a:gd name="connsiteY1182" fmla="*/ 2582152 h 4796589"/>
                  <a:gd name="connsiteX1183" fmla="*/ 7028812 w 7905681"/>
                  <a:gd name="connsiteY1183" fmla="*/ 2593685 h 4796589"/>
                  <a:gd name="connsiteX1184" fmla="*/ 7032775 w 7905681"/>
                  <a:gd name="connsiteY1184" fmla="*/ 2593685 h 4796589"/>
                  <a:gd name="connsiteX1185" fmla="*/ 7036729 w 7905681"/>
                  <a:gd name="connsiteY1185" fmla="*/ 2601377 h 4796589"/>
                  <a:gd name="connsiteX1186" fmla="*/ 7032775 w 7905681"/>
                  <a:gd name="connsiteY1186" fmla="*/ 2605219 h 4796589"/>
                  <a:gd name="connsiteX1187" fmla="*/ 7028812 w 7905681"/>
                  <a:gd name="connsiteY1187" fmla="*/ 2616753 h 4796589"/>
                  <a:gd name="connsiteX1188" fmla="*/ 7009050 w 7905681"/>
                  <a:gd name="connsiteY1188" fmla="*/ 2616753 h 4796589"/>
                  <a:gd name="connsiteX1189" fmla="*/ 7005098 w 7905681"/>
                  <a:gd name="connsiteY1189" fmla="*/ 2624444 h 4796589"/>
                  <a:gd name="connsiteX1190" fmla="*/ 6989278 w 7905681"/>
                  <a:gd name="connsiteY1190" fmla="*/ 2632131 h 4796589"/>
                  <a:gd name="connsiteX1191" fmla="*/ 6985326 w 7905681"/>
                  <a:gd name="connsiteY1191" fmla="*/ 2632131 h 4796589"/>
                  <a:gd name="connsiteX1192" fmla="*/ 6973469 w 7905681"/>
                  <a:gd name="connsiteY1192" fmla="*/ 2639821 h 4796589"/>
                  <a:gd name="connsiteX1193" fmla="*/ 6969516 w 7905681"/>
                  <a:gd name="connsiteY1193" fmla="*/ 2643665 h 4796589"/>
                  <a:gd name="connsiteX1194" fmla="*/ 6957659 w 7905681"/>
                  <a:gd name="connsiteY1194" fmla="*/ 2651355 h 4796589"/>
                  <a:gd name="connsiteX1195" fmla="*/ 6949744 w 7905681"/>
                  <a:gd name="connsiteY1195" fmla="*/ 2632131 h 4796589"/>
                  <a:gd name="connsiteX1196" fmla="*/ 6945791 w 7905681"/>
                  <a:gd name="connsiteY1196" fmla="*/ 2609063 h 4796589"/>
                  <a:gd name="connsiteX1197" fmla="*/ 6941839 w 7905681"/>
                  <a:gd name="connsiteY1197" fmla="*/ 2593685 h 4796589"/>
                  <a:gd name="connsiteX1198" fmla="*/ 6933935 w 7905681"/>
                  <a:gd name="connsiteY1198" fmla="*/ 2601377 h 4796589"/>
                  <a:gd name="connsiteX1199" fmla="*/ 6933935 w 7905681"/>
                  <a:gd name="connsiteY1199" fmla="*/ 2609063 h 4796589"/>
                  <a:gd name="connsiteX1200" fmla="*/ 6933935 w 7905681"/>
                  <a:gd name="connsiteY1200" fmla="*/ 2620597 h 4796589"/>
                  <a:gd name="connsiteX1201" fmla="*/ 6937887 w 7905681"/>
                  <a:gd name="connsiteY1201" fmla="*/ 2628287 h 4796589"/>
                  <a:gd name="connsiteX1202" fmla="*/ 6941839 w 7905681"/>
                  <a:gd name="connsiteY1202" fmla="*/ 2635978 h 4796589"/>
                  <a:gd name="connsiteX1203" fmla="*/ 6949744 w 7905681"/>
                  <a:gd name="connsiteY1203" fmla="*/ 2647512 h 4796589"/>
                  <a:gd name="connsiteX1204" fmla="*/ 6949744 w 7905681"/>
                  <a:gd name="connsiteY1204" fmla="*/ 2655199 h 4796589"/>
                  <a:gd name="connsiteX1205" fmla="*/ 6949744 w 7905681"/>
                  <a:gd name="connsiteY1205" fmla="*/ 2674423 h 4796589"/>
                  <a:gd name="connsiteX1206" fmla="*/ 6953707 w 7905681"/>
                  <a:gd name="connsiteY1206" fmla="*/ 2682113 h 4796589"/>
                  <a:gd name="connsiteX1207" fmla="*/ 6965564 w 7905681"/>
                  <a:gd name="connsiteY1207" fmla="*/ 2666732 h 4796589"/>
                  <a:gd name="connsiteX1208" fmla="*/ 6977421 w 7905681"/>
                  <a:gd name="connsiteY1208" fmla="*/ 2655199 h 4796589"/>
                  <a:gd name="connsiteX1209" fmla="*/ 7001146 w 7905681"/>
                  <a:gd name="connsiteY1209" fmla="*/ 2647512 h 4796589"/>
                  <a:gd name="connsiteX1210" fmla="*/ 7009050 w 7905681"/>
                  <a:gd name="connsiteY1210" fmla="*/ 2647512 h 4796589"/>
                  <a:gd name="connsiteX1211" fmla="*/ 7032775 w 7905681"/>
                  <a:gd name="connsiteY1211" fmla="*/ 2635978 h 4796589"/>
                  <a:gd name="connsiteX1212" fmla="*/ 7044633 w 7905681"/>
                  <a:gd name="connsiteY1212" fmla="*/ 2639821 h 4796589"/>
                  <a:gd name="connsiteX1213" fmla="*/ 7052537 w 7905681"/>
                  <a:gd name="connsiteY1213" fmla="*/ 2655199 h 4796589"/>
                  <a:gd name="connsiteX1214" fmla="*/ 7056489 w 7905681"/>
                  <a:gd name="connsiteY1214" fmla="*/ 2678266 h 4796589"/>
                  <a:gd name="connsiteX1215" fmla="*/ 7068347 w 7905681"/>
                  <a:gd name="connsiteY1215" fmla="*/ 2685957 h 4796589"/>
                  <a:gd name="connsiteX1216" fmla="*/ 7068347 w 7905681"/>
                  <a:gd name="connsiteY1216" fmla="*/ 2678266 h 4796589"/>
                  <a:gd name="connsiteX1217" fmla="*/ 7072310 w 7905681"/>
                  <a:gd name="connsiteY1217" fmla="*/ 2643665 h 4796589"/>
                  <a:gd name="connsiteX1218" fmla="*/ 7076262 w 7905681"/>
                  <a:gd name="connsiteY1218" fmla="*/ 2639821 h 4796589"/>
                  <a:gd name="connsiteX1219" fmla="*/ 7088120 w 7905681"/>
                  <a:gd name="connsiteY1219" fmla="*/ 2639821 h 4796589"/>
                  <a:gd name="connsiteX1220" fmla="*/ 7096024 w 7905681"/>
                  <a:gd name="connsiteY1220" fmla="*/ 2651355 h 4796589"/>
                  <a:gd name="connsiteX1221" fmla="*/ 7103929 w 7905681"/>
                  <a:gd name="connsiteY1221" fmla="*/ 2662889 h 4796589"/>
                  <a:gd name="connsiteX1222" fmla="*/ 7111844 w 7905681"/>
                  <a:gd name="connsiteY1222" fmla="*/ 2674423 h 4796589"/>
                  <a:gd name="connsiteX1223" fmla="*/ 7107882 w 7905681"/>
                  <a:gd name="connsiteY1223" fmla="*/ 2682113 h 4796589"/>
                  <a:gd name="connsiteX1224" fmla="*/ 7107882 w 7905681"/>
                  <a:gd name="connsiteY1224" fmla="*/ 2693647 h 4796589"/>
                  <a:gd name="connsiteX1225" fmla="*/ 7099976 w 7905681"/>
                  <a:gd name="connsiteY1225" fmla="*/ 2701334 h 4796589"/>
                  <a:gd name="connsiteX1226" fmla="*/ 7096024 w 7905681"/>
                  <a:gd name="connsiteY1226" fmla="*/ 2693647 h 4796589"/>
                  <a:gd name="connsiteX1227" fmla="*/ 7088120 w 7905681"/>
                  <a:gd name="connsiteY1227" fmla="*/ 2693647 h 4796589"/>
                  <a:gd name="connsiteX1228" fmla="*/ 7084167 w 7905681"/>
                  <a:gd name="connsiteY1228" fmla="*/ 2709025 h 4796589"/>
                  <a:gd name="connsiteX1229" fmla="*/ 7084167 w 7905681"/>
                  <a:gd name="connsiteY1229" fmla="*/ 2716715 h 4796589"/>
                  <a:gd name="connsiteX1230" fmla="*/ 7080214 w 7905681"/>
                  <a:gd name="connsiteY1230" fmla="*/ 2728249 h 4796589"/>
                  <a:gd name="connsiteX1231" fmla="*/ 7076262 w 7905681"/>
                  <a:gd name="connsiteY1231" fmla="*/ 2735935 h 4796589"/>
                  <a:gd name="connsiteX1232" fmla="*/ 7076262 w 7905681"/>
                  <a:gd name="connsiteY1232" fmla="*/ 2751317 h 4796589"/>
                  <a:gd name="connsiteX1233" fmla="*/ 7072310 w 7905681"/>
                  <a:gd name="connsiteY1233" fmla="*/ 2755160 h 4796589"/>
                  <a:gd name="connsiteX1234" fmla="*/ 7048585 w 7905681"/>
                  <a:gd name="connsiteY1234" fmla="*/ 2755160 h 4796589"/>
                  <a:gd name="connsiteX1235" fmla="*/ 7032775 w 7905681"/>
                  <a:gd name="connsiteY1235" fmla="*/ 2755160 h 4796589"/>
                  <a:gd name="connsiteX1236" fmla="*/ 7024860 w 7905681"/>
                  <a:gd name="connsiteY1236" fmla="*/ 2751317 h 4796589"/>
                  <a:gd name="connsiteX1237" fmla="*/ 7020908 w 7905681"/>
                  <a:gd name="connsiteY1237" fmla="*/ 2755160 h 4796589"/>
                  <a:gd name="connsiteX1238" fmla="*/ 7009050 w 7905681"/>
                  <a:gd name="connsiteY1238" fmla="*/ 2755160 h 4796589"/>
                  <a:gd name="connsiteX1239" fmla="*/ 7001146 w 7905681"/>
                  <a:gd name="connsiteY1239" fmla="*/ 2747469 h 4796589"/>
                  <a:gd name="connsiteX1240" fmla="*/ 6997194 w 7905681"/>
                  <a:gd name="connsiteY1240" fmla="*/ 2728249 h 4796589"/>
                  <a:gd name="connsiteX1241" fmla="*/ 6985326 w 7905681"/>
                  <a:gd name="connsiteY1241" fmla="*/ 2728249 h 4796589"/>
                  <a:gd name="connsiteX1242" fmla="*/ 6977421 w 7905681"/>
                  <a:gd name="connsiteY1242" fmla="*/ 2732093 h 4796589"/>
                  <a:gd name="connsiteX1243" fmla="*/ 6981374 w 7905681"/>
                  <a:gd name="connsiteY1243" fmla="*/ 2739783 h 4796589"/>
                  <a:gd name="connsiteX1244" fmla="*/ 6985326 w 7905681"/>
                  <a:gd name="connsiteY1244" fmla="*/ 2743626 h 4796589"/>
                  <a:gd name="connsiteX1245" fmla="*/ 6989278 w 7905681"/>
                  <a:gd name="connsiteY1245" fmla="*/ 2751317 h 4796589"/>
                  <a:gd name="connsiteX1246" fmla="*/ 6985326 w 7905681"/>
                  <a:gd name="connsiteY1246" fmla="*/ 2759003 h 4796589"/>
                  <a:gd name="connsiteX1247" fmla="*/ 6969516 w 7905681"/>
                  <a:gd name="connsiteY1247" fmla="*/ 2751317 h 4796589"/>
                  <a:gd name="connsiteX1248" fmla="*/ 6945791 w 7905681"/>
                  <a:gd name="connsiteY1248" fmla="*/ 2751317 h 4796589"/>
                  <a:gd name="connsiteX1249" fmla="*/ 6929982 w 7905681"/>
                  <a:gd name="connsiteY1249" fmla="*/ 2751317 h 4796589"/>
                  <a:gd name="connsiteX1250" fmla="*/ 6929982 w 7905681"/>
                  <a:gd name="connsiteY1250" fmla="*/ 2755160 h 4796589"/>
                  <a:gd name="connsiteX1251" fmla="*/ 6941839 w 7905681"/>
                  <a:gd name="connsiteY1251" fmla="*/ 2762851 h 4796589"/>
                  <a:gd name="connsiteX1252" fmla="*/ 6969516 w 7905681"/>
                  <a:gd name="connsiteY1252" fmla="*/ 2766694 h 4796589"/>
                  <a:gd name="connsiteX1253" fmla="*/ 6993242 w 7905681"/>
                  <a:gd name="connsiteY1253" fmla="*/ 2778228 h 4796589"/>
                  <a:gd name="connsiteX1254" fmla="*/ 7005098 w 7905681"/>
                  <a:gd name="connsiteY1254" fmla="*/ 2778228 h 4796589"/>
                  <a:gd name="connsiteX1255" fmla="*/ 7005098 w 7905681"/>
                  <a:gd name="connsiteY1255" fmla="*/ 2785919 h 4796589"/>
                  <a:gd name="connsiteX1256" fmla="*/ 6997194 w 7905681"/>
                  <a:gd name="connsiteY1256" fmla="*/ 2793604 h 4796589"/>
                  <a:gd name="connsiteX1257" fmla="*/ 6993242 w 7905681"/>
                  <a:gd name="connsiteY1257" fmla="*/ 2793604 h 4796589"/>
                  <a:gd name="connsiteX1258" fmla="*/ 6989278 w 7905681"/>
                  <a:gd name="connsiteY1258" fmla="*/ 2805138 h 4796589"/>
                  <a:gd name="connsiteX1259" fmla="*/ 6993242 w 7905681"/>
                  <a:gd name="connsiteY1259" fmla="*/ 2812829 h 4796589"/>
                  <a:gd name="connsiteX1260" fmla="*/ 6993242 w 7905681"/>
                  <a:gd name="connsiteY1260" fmla="*/ 2820520 h 4796589"/>
                  <a:gd name="connsiteX1261" fmla="*/ 6981374 w 7905681"/>
                  <a:gd name="connsiteY1261" fmla="*/ 2828206 h 4796589"/>
                  <a:gd name="connsiteX1262" fmla="*/ 6961612 w 7905681"/>
                  <a:gd name="connsiteY1262" fmla="*/ 2828206 h 4796589"/>
                  <a:gd name="connsiteX1263" fmla="*/ 6953707 w 7905681"/>
                  <a:gd name="connsiteY1263" fmla="*/ 2824363 h 4796589"/>
                  <a:gd name="connsiteX1264" fmla="*/ 6945791 w 7905681"/>
                  <a:gd name="connsiteY1264" fmla="*/ 2824363 h 4796589"/>
                  <a:gd name="connsiteX1265" fmla="*/ 6941839 w 7905681"/>
                  <a:gd name="connsiteY1265" fmla="*/ 2828206 h 4796589"/>
                  <a:gd name="connsiteX1266" fmla="*/ 6941839 w 7905681"/>
                  <a:gd name="connsiteY1266" fmla="*/ 2835897 h 4796589"/>
                  <a:gd name="connsiteX1267" fmla="*/ 6941839 w 7905681"/>
                  <a:gd name="connsiteY1267" fmla="*/ 2843588 h 4796589"/>
                  <a:gd name="connsiteX1268" fmla="*/ 6973469 w 7905681"/>
                  <a:gd name="connsiteY1268" fmla="*/ 2851274 h 4796589"/>
                  <a:gd name="connsiteX1269" fmla="*/ 6985326 w 7905681"/>
                  <a:gd name="connsiteY1269" fmla="*/ 2851274 h 4796589"/>
                  <a:gd name="connsiteX1270" fmla="*/ 7005098 w 7905681"/>
                  <a:gd name="connsiteY1270" fmla="*/ 2839740 h 4796589"/>
                  <a:gd name="connsiteX1271" fmla="*/ 7013003 w 7905681"/>
                  <a:gd name="connsiteY1271" fmla="*/ 2832054 h 4796589"/>
                  <a:gd name="connsiteX1272" fmla="*/ 7020908 w 7905681"/>
                  <a:gd name="connsiteY1272" fmla="*/ 2832054 h 4796589"/>
                  <a:gd name="connsiteX1273" fmla="*/ 7024860 w 7905681"/>
                  <a:gd name="connsiteY1273" fmla="*/ 2824363 h 4796589"/>
                  <a:gd name="connsiteX1274" fmla="*/ 7040681 w 7905681"/>
                  <a:gd name="connsiteY1274" fmla="*/ 2820520 h 4796589"/>
                  <a:gd name="connsiteX1275" fmla="*/ 7048585 w 7905681"/>
                  <a:gd name="connsiteY1275" fmla="*/ 2828206 h 4796589"/>
                  <a:gd name="connsiteX1276" fmla="*/ 7044633 w 7905681"/>
                  <a:gd name="connsiteY1276" fmla="*/ 2835897 h 4796589"/>
                  <a:gd name="connsiteX1277" fmla="*/ 7040681 w 7905681"/>
                  <a:gd name="connsiteY1277" fmla="*/ 2843588 h 4796589"/>
                  <a:gd name="connsiteX1278" fmla="*/ 7036729 w 7905681"/>
                  <a:gd name="connsiteY1278" fmla="*/ 2862808 h 4796589"/>
                  <a:gd name="connsiteX1279" fmla="*/ 7028812 w 7905681"/>
                  <a:gd name="connsiteY1279" fmla="*/ 2878190 h 4796589"/>
                  <a:gd name="connsiteX1280" fmla="*/ 7013003 w 7905681"/>
                  <a:gd name="connsiteY1280" fmla="*/ 2866656 h 4796589"/>
                  <a:gd name="connsiteX1281" fmla="*/ 7013003 w 7905681"/>
                  <a:gd name="connsiteY1281" fmla="*/ 2870498 h 4796589"/>
                  <a:gd name="connsiteX1282" fmla="*/ 7005098 w 7905681"/>
                  <a:gd name="connsiteY1282" fmla="*/ 2874342 h 4796589"/>
                  <a:gd name="connsiteX1283" fmla="*/ 6993242 w 7905681"/>
                  <a:gd name="connsiteY1283" fmla="*/ 2882032 h 4796589"/>
                  <a:gd name="connsiteX1284" fmla="*/ 6985326 w 7905681"/>
                  <a:gd name="connsiteY1284" fmla="*/ 2882032 h 4796589"/>
                  <a:gd name="connsiteX1285" fmla="*/ 6969516 w 7905681"/>
                  <a:gd name="connsiteY1285" fmla="*/ 2889723 h 4796589"/>
                  <a:gd name="connsiteX1286" fmla="*/ 6949744 w 7905681"/>
                  <a:gd name="connsiteY1286" fmla="*/ 2897410 h 4796589"/>
                  <a:gd name="connsiteX1287" fmla="*/ 6941839 w 7905681"/>
                  <a:gd name="connsiteY1287" fmla="*/ 2889723 h 4796589"/>
                  <a:gd name="connsiteX1288" fmla="*/ 6941839 w 7905681"/>
                  <a:gd name="connsiteY1288" fmla="*/ 2893566 h 4796589"/>
                  <a:gd name="connsiteX1289" fmla="*/ 6933935 w 7905681"/>
                  <a:gd name="connsiteY1289" fmla="*/ 2897410 h 4796589"/>
                  <a:gd name="connsiteX1290" fmla="*/ 6933935 w 7905681"/>
                  <a:gd name="connsiteY1290" fmla="*/ 2905100 h 4796589"/>
                  <a:gd name="connsiteX1291" fmla="*/ 6933935 w 7905681"/>
                  <a:gd name="connsiteY1291" fmla="*/ 2912791 h 4796589"/>
                  <a:gd name="connsiteX1292" fmla="*/ 6922077 w 7905681"/>
                  <a:gd name="connsiteY1292" fmla="*/ 2916634 h 4796589"/>
                  <a:gd name="connsiteX1293" fmla="*/ 6906258 w 7905681"/>
                  <a:gd name="connsiteY1293" fmla="*/ 2924325 h 4796589"/>
                  <a:gd name="connsiteX1294" fmla="*/ 6902304 w 7905681"/>
                  <a:gd name="connsiteY1294" fmla="*/ 2908944 h 4796589"/>
                  <a:gd name="connsiteX1295" fmla="*/ 6898352 w 7905681"/>
                  <a:gd name="connsiteY1295" fmla="*/ 2905100 h 4796589"/>
                  <a:gd name="connsiteX1296" fmla="*/ 6894400 w 7905681"/>
                  <a:gd name="connsiteY1296" fmla="*/ 2905100 h 4796589"/>
                  <a:gd name="connsiteX1297" fmla="*/ 6890448 w 7905681"/>
                  <a:gd name="connsiteY1297" fmla="*/ 2908944 h 4796589"/>
                  <a:gd name="connsiteX1298" fmla="*/ 6890448 w 7905681"/>
                  <a:gd name="connsiteY1298" fmla="*/ 2916634 h 4796589"/>
                  <a:gd name="connsiteX1299" fmla="*/ 6886496 w 7905681"/>
                  <a:gd name="connsiteY1299" fmla="*/ 2920478 h 4796589"/>
                  <a:gd name="connsiteX1300" fmla="*/ 6890448 w 7905681"/>
                  <a:gd name="connsiteY1300" fmla="*/ 2928168 h 4796589"/>
                  <a:gd name="connsiteX1301" fmla="*/ 6894400 w 7905681"/>
                  <a:gd name="connsiteY1301" fmla="*/ 2939702 h 4796589"/>
                  <a:gd name="connsiteX1302" fmla="*/ 6894400 w 7905681"/>
                  <a:gd name="connsiteY1302" fmla="*/ 2947392 h 4796589"/>
                  <a:gd name="connsiteX1303" fmla="*/ 6878590 w 7905681"/>
                  <a:gd name="connsiteY1303" fmla="*/ 2958926 h 4796589"/>
                  <a:gd name="connsiteX1304" fmla="*/ 6862771 w 7905681"/>
                  <a:gd name="connsiteY1304" fmla="*/ 2981994 h 4796589"/>
                  <a:gd name="connsiteX1305" fmla="*/ 6850913 w 7905681"/>
                  <a:gd name="connsiteY1305" fmla="*/ 3008905 h 4796589"/>
                  <a:gd name="connsiteX1306" fmla="*/ 6846961 w 7905681"/>
                  <a:gd name="connsiteY1306" fmla="*/ 3043507 h 4796589"/>
                  <a:gd name="connsiteX1307" fmla="*/ 6835103 w 7905681"/>
                  <a:gd name="connsiteY1307" fmla="*/ 3055041 h 4796589"/>
                  <a:gd name="connsiteX1308" fmla="*/ 6827189 w 7905681"/>
                  <a:gd name="connsiteY1308" fmla="*/ 3066575 h 4796589"/>
                  <a:gd name="connsiteX1309" fmla="*/ 6791617 w 7905681"/>
                  <a:gd name="connsiteY1309" fmla="*/ 3070419 h 4796589"/>
                  <a:gd name="connsiteX1310" fmla="*/ 6783702 w 7905681"/>
                  <a:gd name="connsiteY1310" fmla="*/ 3070419 h 4796589"/>
                  <a:gd name="connsiteX1311" fmla="*/ 6748119 w 7905681"/>
                  <a:gd name="connsiteY1311" fmla="*/ 3085799 h 4796589"/>
                  <a:gd name="connsiteX1312" fmla="*/ 6697930 w 7905681"/>
                  <a:gd name="connsiteY1312" fmla="*/ 3050132 h 4796589"/>
                  <a:gd name="connsiteX1313" fmla="*/ 6665966 w 7905681"/>
                  <a:gd name="connsiteY1313" fmla="*/ 3027416 h 4796589"/>
                  <a:gd name="connsiteX1314" fmla="*/ 6681065 w 7905681"/>
                  <a:gd name="connsiteY1314" fmla="*/ 3038310 h 4796589"/>
                  <a:gd name="connsiteX1315" fmla="*/ 6747612 w 7905681"/>
                  <a:gd name="connsiteY1315" fmla="*/ 3086324 h 4796589"/>
                  <a:gd name="connsiteX1316" fmla="*/ 6739705 w 7905681"/>
                  <a:gd name="connsiteY1316" fmla="*/ 3093981 h 4796589"/>
                  <a:gd name="connsiteX1317" fmla="*/ 6712030 w 7905681"/>
                  <a:gd name="connsiteY1317" fmla="*/ 3116945 h 4796589"/>
                  <a:gd name="connsiteX1318" fmla="*/ 6704122 w 7905681"/>
                  <a:gd name="connsiteY1318" fmla="*/ 3124603 h 4796589"/>
                  <a:gd name="connsiteX1319" fmla="*/ 6700169 w 7905681"/>
                  <a:gd name="connsiteY1319" fmla="*/ 3132260 h 4796589"/>
                  <a:gd name="connsiteX1320" fmla="*/ 6692268 w 7905681"/>
                  <a:gd name="connsiteY1320" fmla="*/ 3147570 h 4796589"/>
                  <a:gd name="connsiteX1321" fmla="*/ 6684360 w 7905681"/>
                  <a:gd name="connsiteY1321" fmla="*/ 3170538 h 4796589"/>
                  <a:gd name="connsiteX1322" fmla="*/ 6672500 w 7905681"/>
                  <a:gd name="connsiteY1322" fmla="*/ 3185848 h 4796589"/>
                  <a:gd name="connsiteX1323" fmla="*/ 6668547 w 7905681"/>
                  <a:gd name="connsiteY1323" fmla="*/ 3193505 h 4796589"/>
                  <a:gd name="connsiteX1324" fmla="*/ 6668547 w 7905681"/>
                  <a:gd name="connsiteY1324" fmla="*/ 3204989 h 4796589"/>
                  <a:gd name="connsiteX1325" fmla="*/ 6660639 w 7905681"/>
                  <a:gd name="connsiteY1325" fmla="*/ 3204989 h 4796589"/>
                  <a:gd name="connsiteX1326" fmla="*/ 6652732 w 7905681"/>
                  <a:gd name="connsiteY1326" fmla="*/ 3204989 h 4796589"/>
                  <a:gd name="connsiteX1327" fmla="*/ 6660639 w 7905681"/>
                  <a:gd name="connsiteY1327" fmla="*/ 3220299 h 4796589"/>
                  <a:gd name="connsiteX1328" fmla="*/ 6668547 w 7905681"/>
                  <a:gd name="connsiteY1328" fmla="*/ 3227957 h 4796589"/>
                  <a:gd name="connsiteX1329" fmla="*/ 6660639 w 7905681"/>
                  <a:gd name="connsiteY1329" fmla="*/ 3239441 h 4796589"/>
                  <a:gd name="connsiteX1330" fmla="*/ 6648778 w 7905681"/>
                  <a:gd name="connsiteY1330" fmla="*/ 3258583 h 4796589"/>
                  <a:gd name="connsiteX1331" fmla="*/ 6629016 w 7905681"/>
                  <a:gd name="connsiteY1331" fmla="*/ 3262408 h 4796589"/>
                  <a:gd name="connsiteX1332" fmla="*/ 6613201 w 7905681"/>
                  <a:gd name="connsiteY1332" fmla="*/ 3273893 h 4796589"/>
                  <a:gd name="connsiteX1333" fmla="*/ 6597394 w 7905681"/>
                  <a:gd name="connsiteY1333" fmla="*/ 3300687 h 4796589"/>
                  <a:gd name="connsiteX1334" fmla="*/ 6589486 w 7905681"/>
                  <a:gd name="connsiteY1334" fmla="*/ 3312170 h 4796589"/>
                  <a:gd name="connsiteX1335" fmla="*/ 6581579 w 7905681"/>
                  <a:gd name="connsiteY1335" fmla="*/ 3319828 h 4796589"/>
                  <a:gd name="connsiteX1336" fmla="*/ 6565765 w 7905681"/>
                  <a:gd name="connsiteY1336" fmla="*/ 3312170 h 4796589"/>
                  <a:gd name="connsiteX1337" fmla="*/ 6557857 w 7905681"/>
                  <a:gd name="connsiteY1337" fmla="*/ 3315997 h 4796589"/>
                  <a:gd name="connsiteX1338" fmla="*/ 6557857 w 7905681"/>
                  <a:gd name="connsiteY1338" fmla="*/ 3319828 h 4796589"/>
                  <a:gd name="connsiteX1339" fmla="*/ 6569718 w 7905681"/>
                  <a:gd name="connsiteY1339" fmla="*/ 3327480 h 4796589"/>
                  <a:gd name="connsiteX1340" fmla="*/ 6573671 w 7905681"/>
                  <a:gd name="connsiteY1340" fmla="*/ 3338964 h 4796589"/>
                  <a:gd name="connsiteX1341" fmla="*/ 6561811 w 7905681"/>
                  <a:gd name="connsiteY1341" fmla="*/ 3354279 h 4796589"/>
                  <a:gd name="connsiteX1342" fmla="*/ 6546003 w 7905681"/>
                  <a:gd name="connsiteY1342" fmla="*/ 3365764 h 4796589"/>
                  <a:gd name="connsiteX1343" fmla="*/ 6538095 w 7905681"/>
                  <a:gd name="connsiteY1343" fmla="*/ 3365764 h 4796589"/>
                  <a:gd name="connsiteX1344" fmla="*/ 6526235 w 7905681"/>
                  <a:gd name="connsiteY1344" fmla="*/ 3358106 h 4796589"/>
                  <a:gd name="connsiteX1345" fmla="*/ 6522280 w 7905681"/>
                  <a:gd name="connsiteY1345" fmla="*/ 3354279 h 4796589"/>
                  <a:gd name="connsiteX1346" fmla="*/ 6510420 w 7905681"/>
                  <a:gd name="connsiteY1346" fmla="*/ 3358106 h 4796589"/>
                  <a:gd name="connsiteX1347" fmla="*/ 6510420 w 7905681"/>
                  <a:gd name="connsiteY1347" fmla="*/ 3365764 h 4796589"/>
                  <a:gd name="connsiteX1348" fmla="*/ 6518327 w 7905681"/>
                  <a:gd name="connsiteY1348" fmla="*/ 3369589 h 4796589"/>
                  <a:gd name="connsiteX1349" fmla="*/ 6526235 w 7905681"/>
                  <a:gd name="connsiteY1349" fmla="*/ 3369589 h 4796589"/>
                  <a:gd name="connsiteX1350" fmla="*/ 6534142 w 7905681"/>
                  <a:gd name="connsiteY1350" fmla="*/ 3373416 h 4796589"/>
                  <a:gd name="connsiteX1351" fmla="*/ 6534142 w 7905681"/>
                  <a:gd name="connsiteY1351" fmla="*/ 3377248 h 4796589"/>
                  <a:gd name="connsiteX1352" fmla="*/ 6514374 w 7905681"/>
                  <a:gd name="connsiteY1352" fmla="*/ 3388731 h 4796589"/>
                  <a:gd name="connsiteX1353" fmla="*/ 6498565 w 7905681"/>
                  <a:gd name="connsiteY1353" fmla="*/ 3388731 h 4796589"/>
                  <a:gd name="connsiteX1354" fmla="*/ 6486705 w 7905681"/>
                  <a:gd name="connsiteY1354" fmla="*/ 3388731 h 4796589"/>
                  <a:gd name="connsiteX1355" fmla="*/ 6490658 w 7905681"/>
                  <a:gd name="connsiteY1355" fmla="*/ 3404041 h 4796589"/>
                  <a:gd name="connsiteX1356" fmla="*/ 6490658 w 7905681"/>
                  <a:gd name="connsiteY1356" fmla="*/ 3407868 h 4796589"/>
                  <a:gd name="connsiteX1357" fmla="*/ 6486705 w 7905681"/>
                  <a:gd name="connsiteY1357" fmla="*/ 3430835 h 4796589"/>
                  <a:gd name="connsiteX1358" fmla="*/ 6470890 w 7905681"/>
                  <a:gd name="connsiteY1358" fmla="*/ 3434667 h 4796589"/>
                  <a:gd name="connsiteX1359" fmla="*/ 6459029 w 7905681"/>
                  <a:gd name="connsiteY1359" fmla="*/ 3427010 h 4796589"/>
                  <a:gd name="connsiteX1360" fmla="*/ 6455076 w 7905681"/>
                  <a:gd name="connsiteY1360" fmla="*/ 3423183 h 4796589"/>
                  <a:gd name="connsiteX1361" fmla="*/ 6439267 w 7905681"/>
                  <a:gd name="connsiteY1361" fmla="*/ 3411698 h 4796589"/>
                  <a:gd name="connsiteX1362" fmla="*/ 6435314 w 7905681"/>
                  <a:gd name="connsiteY1362" fmla="*/ 3427010 h 4796589"/>
                  <a:gd name="connsiteX1363" fmla="*/ 6435314 w 7905681"/>
                  <a:gd name="connsiteY1363" fmla="*/ 3430835 h 4796589"/>
                  <a:gd name="connsiteX1364" fmla="*/ 6443221 w 7905681"/>
                  <a:gd name="connsiteY1364" fmla="*/ 3438493 h 4796589"/>
                  <a:gd name="connsiteX1365" fmla="*/ 6459029 w 7905681"/>
                  <a:gd name="connsiteY1365" fmla="*/ 3442320 h 4796589"/>
                  <a:gd name="connsiteX1366" fmla="*/ 6462983 w 7905681"/>
                  <a:gd name="connsiteY1366" fmla="*/ 3442320 h 4796589"/>
                  <a:gd name="connsiteX1367" fmla="*/ 6466936 w 7905681"/>
                  <a:gd name="connsiteY1367" fmla="*/ 3449977 h 4796589"/>
                  <a:gd name="connsiteX1368" fmla="*/ 6459029 w 7905681"/>
                  <a:gd name="connsiteY1368" fmla="*/ 3453803 h 4796589"/>
                  <a:gd name="connsiteX1369" fmla="*/ 6455076 w 7905681"/>
                  <a:gd name="connsiteY1369" fmla="*/ 3453803 h 4796589"/>
                  <a:gd name="connsiteX1370" fmla="*/ 6435314 w 7905681"/>
                  <a:gd name="connsiteY1370" fmla="*/ 3453803 h 4796589"/>
                  <a:gd name="connsiteX1371" fmla="*/ 6427406 w 7905681"/>
                  <a:gd name="connsiteY1371" fmla="*/ 3457634 h 4796589"/>
                  <a:gd name="connsiteX1372" fmla="*/ 6427406 w 7905681"/>
                  <a:gd name="connsiteY1372" fmla="*/ 3480602 h 4796589"/>
                  <a:gd name="connsiteX1373" fmla="*/ 6419499 w 7905681"/>
                  <a:gd name="connsiteY1373" fmla="*/ 3476771 h 4796589"/>
                  <a:gd name="connsiteX1374" fmla="*/ 6411592 w 7905681"/>
                  <a:gd name="connsiteY1374" fmla="*/ 3472944 h 4796589"/>
                  <a:gd name="connsiteX1375" fmla="*/ 6407638 w 7905681"/>
                  <a:gd name="connsiteY1375" fmla="*/ 3461461 h 4796589"/>
                  <a:gd name="connsiteX1376" fmla="*/ 6407638 w 7905681"/>
                  <a:gd name="connsiteY1376" fmla="*/ 3446150 h 4796589"/>
                  <a:gd name="connsiteX1377" fmla="*/ 6407638 w 7905681"/>
                  <a:gd name="connsiteY1377" fmla="*/ 3442320 h 4796589"/>
                  <a:gd name="connsiteX1378" fmla="*/ 6405662 w 7905681"/>
                  <a:gd name="connsiteY1378" fmla="*/ 3440406 h 4796589"/>
                  <a:gd name="connsiteX1379" fmla="*/ 6404993 w 7905681"/>
                  <a:gd name="connsiteY1379" fmla="*/ 3439758 h 4796589"/>
                  <a:gd name="connsiteX1380" fmla="*/ 6404381 w 7905681"/>
                  <a:gd name="connsiteY1380" fmla="*/ 3441540 h 4796589"/>
                  <a:gd name="connsiteX1381" fmla="*/ 6406375 w 7905681"/>
                  <a:gd name="connsiteY1381" fmla="*/ 3443482 h 4796589"/>
                  <a:gd name="connsiteX1382" fmla="*/ 6406375 w 7905681"/>
                  <a:gd name="connsiteY1382" fmla="*/ 3447323 h 4796589"/>
                  <a:gd name="connsiteX1383" fmla="*/ 6406375 w 7905681"/>
                  <a:gd name="connsiteY1383" fmla="*/ 3462701 h 4796589"/>
                  <a:gd name="connsiteX1384" fmla="*/ 6410324 w 7905681"/>
                  <a:gd name="connsiteY1384" fmla="*/ 3474237 h 4796589"/>
                  <a:gd name="connsiteX1385" fmla="*/ 6418223 w 7905681"/>
                  <a:gd name="connsiteY1385" fmla="*/ 3478084 h 4796589"/>
                  <a:gd name="connsiteX1386" fmla="*/ 6426122 w 7905681"/>
                  <a:gd name="connsiteY1386" fmla="*/ 3481925 h 4796589"/>
                  <a:gd name="connsiteX1387" fmla="*/ 6430077 w 7905681"/>
                  <a:gd name="connsiteY1387" fmla="*/ 3485773 h 4796589"/>
                  <a:gd name="connsiteX1388" fmla="*/ 6422172 w 7905681"/>
                  <a:gd name="connsiteY1388" fmla="*/ 3493461 h 4796589"/>
                  <a:gd name="connsiteX1389" fmla="*/ 6422172 w 7905681"/>
                  <a:gd name="connsiteY1389" fmla="*/ 3501150 h 4796589"/>
                  <a:gd name="connsiteX1390" fmla="*/ 6422172 w 7905681"/>
                  <a:gd name="connsiteY1390" fmla="*/ 3512686 h 4796589"/>
                  <a:gd name="connsiteX1391" fmla="*/ 6414274 w 7905681"/>
                  <a:gd name="connsiteY1391" fmla="*/ 3516527 h 4796589"/>
                  <a:gd name="connsiteX1392" fmla="*/ 6398477 w 7905681"/>
                  <a:gd name="connsiteY1392" fmla="*/ 3516527 h 4796589"/>
                  <a:gd name="connsiteX1393" fmla="*/ 6394527 w 7905681"/>
                  <a:gd name="connsiteY1393" fmla="*/ 3512686 h 4796589"/>
                  <a:gd name="connsiteX1394" fmla="*/ 6390577 w 7905681"/>
                  <a:gd name="connsiteY1394" fmla="*/ 3520375 h 4796589"/>
                  <a:gd name="connsiteX1395" fmla="*/ 6398477 w 7905681"/>
                  <a:gd name="connsiteY1395" fmla="*/ 3528063 h 4796589"/>
                  <a:gd name="connsiteX1396" fmla="*/ 6414274 w 7905681"/>
                  <a:gd name="connsiteY1396" fmla="*/ 3528063 h 4796589"/>
                  <a:gd name="connsiteX1397" fmla="*/ 6410324 w 7905681"/>
                  <a:gd name="connsiteY1397" fmla="*/ 3539599 h 4796589"/>
                  <a:gd name="connsiteX1398" fmla="*/ 6390577 w 7905681"/>
                  <a:gd name="connsiteY1398" fmla="*/ 3539599 h 4796589"/>
                  <a:gd name="connsiteX1399" fmla="*/ 6382679 w 7905681"/>
                  <a:gd name="connsiteY1399" fmla="*/ 3539599 h 4796589"/>
                  <a:gd name="connsiteX1400" fmla="*/ 6386629 w 7905681"/>
                  <a:gd name="connsiteY1400" fmla="*/ 3551129 h 4796589"/>
                  <a:gd name="connsiteX1401" fmla="*/ 6398477 w 7905681"/>
                  <a:gd name="connsiteY1401" fmla="*/ 3558817 h 4796589"/>
                  <a:gd name="connsiteX1402" fmla="*/ 6406375 w 7905681"/>
                  <a:gd name="connsiteY1402" fmla="*/ 3562665 h 4796589"/>
                  <a:gd name="connsiteX1403" fmla="*/ 6402425 w 7905681"/>
                  <a:gd name="connsiteY1403" fmla="*/ 3570353 h 4796589"/>
                  <a:gd name="connsiteX1404" fmla="*/ 6394527 w 7905681"/>
                  <a:gd name="connsiteY1404" fmla="*/ 3566506 h 4796589"/>
                  <a:gd name="connsiteX1405" fmla="*/ 6382679 w 7905681"/>
                  <a:gd name="connsiteY1405" fmla="*/ 3566506 h 4796589"/>
                  <a:gd name="connsiteX1406" fmla="*/ 6382679 w 7905681"/>
                  <a:gd name="connsiteY1406" fmla="*/ 3578042 h 4796589"/>
                  <a:gd name="connsiteX1407" fmla="*/ 6382679 w 7905681"/>
                  <a:gd name="connsiteY1407" fmla="*/ 3604955 h 4796589"/>
                  <a:gd name="connsiteX1408" fmla="*/ 6382679 w 7905681"/>
                  <a:gd name="connsiteY1408" fmla="*/ 3616491 h 4796589"/>
                  <a:gd name="connsiteX1409" fmla="*/ 6378730 w 7905681"/>
                  <a:gd name="connsiteY1409" fmla="*/ 3620332 h 4796589"/>
                  <a:gd name="connsiteX1410" fmla="*/ 6374780 w 7905681"/>
                  <a:gd name="connsiteY1410" fmla="*/ 3628020 h 4796589"/>
                  <a:gd name="connsiteX1411" fmla="*/ 6374780 w 7905681"/>
                  <a:gd name="connsiteY1411" fmla="*/ 3631868 h 4796589"/>
                  <a:gd name="connsiteX1412" fmla="*/ 6386629 w 7905681"/>
                  <a:gd name="connsiteY1412" fmla="*/ 3635710 h 4796589"/>
                  <a:gd name="connsiteX1413" fmla="*/ 6378730 w 7905681"/>
                  <a:gd name="connsiteY1413" fmla="*/ 3654934 h 4796589"/>
                  <a:gd name="connsiteX1414" fmla="*/ 6370831 w 7905681"/>
                  <a:gd name="connsiteY1414" fmla="*/ 3662622 h 4796589"/>
                  <a:gd name="connsiteX1415" fmla="*/ 6358984 w 7905681"/>
                  <a:gd name="connsiteY1415" fmla="*/ 3666470 h 4796589"/>
                  <a:gd name="connsiteX1416" fmla="*/ 6362932 w 7905681"/>
                  <a:gd name="connsiteY1416" fmla="*/ 3674158 h 4796589"/>
                  <a:gd name="connsiteX1417" fmla="*/ 6366882 w 7905681"/>
                  <a:gd name="connsiteY1417" fmla="*/ 3689536 h 4796589"/>
                  <a:gd name="connsiteX1418" fmla="*/ 6355034 w 7905681"/>
                  <a:gd name="connsiteY1418" fmla="*/ 3689536 h 4796589"/>
                  <a:gd name="connsiteX1419" fmla="*/ 6347135 w 7905681"/>
                  <a:gd name="connsiteY1419" fmla="*/ 3689536 h 4796589"/>
                  <a:gd name="connsiteX1420" fmla="*/ 6347135 w 7905681"/>
                  <a:gd name="connsiteY1420" fmla="*/ 3693384 h 4796589"/>
                  <a:gd name="connsiteX1421" fmla="*/ 6355034 w 7905681"/>
                  <a:gd name="connsiteY1421" fmla="*/ 3704913 h 4796589"/>
                  <a:gd name="connsiteX1422" fmla="*/ 6362932 w 7905681"/>
                  <a:gd name="connsiteY1422" fmla="*/ 3708760 h 4796589"/>
                  <a:gd name="connsiteX1423" fmla="*/ 6366882 w 7905681"/>
                  <a:gd name="connsiteY1423" fmla="*/ 3712608 h 4796589"/>
                  <a:gd name="connsiteX1424" fmla="*/ 6362932 w 7905681"/>
                  <a:gd name="connsiteY1424" fmla="*/ 3727986 h 4796589"/>
                  <a:gd name="connsiteX1425" fmla="*/ 6362438 w 7905681"/>
                  <a:gd name="connsiteY1425" fmla="*/ 3729427 h 4796589"/>
                  <a:gd name="connsiteX1426" fmla="*/ 6359136 w 7905681"/>
                  <a:gd name="connsiteY1426" fmla="*/ 3739069 h 4796589"/>
                  <a:gd name="connsiteX1427" fmla="*/ 6360027 w 7905681"/>
                  <a:gd name="connsiteY1427" fmla="*/ 3739261 h 4796589"/>
                  <a:gd name="connsiteX1428" fmla="*/ 6364691 w 7905681"/>
                  <a:gd name="connsiteY1428" fmla="*/ 3761954 h 4796589"/>
                  <a:gd name="connsiteX1429" fmla="*/ 6369369 w 7905681"/>
                  <a:gd name="connsiteY1429" fmla="*/ 3775569 h 4796589"/>
                  <a:gd name="connsiteX1430" fmla="*/ 6388042 w 7905681"/>
                  <a:gd name="connsiteY1430" fmla="*/ 3784639 h 4796589"/>
                  <a:gd name="connsiteX1431" fmla="*/ 6402050 w 7905681"/>
                  <a:gd name="connsiteY1431" fmla="*/ 3807333 h 4796589"/>
                  <a:gd name="connsiteX1432" fmla="*/ 6425399 w 7905681"/>
                  <a:gd name="connsiteY1432" fmla="*/ 3866325 h 4796589"/>
                  <a:gd name="connsiteX1433" fmla="*/ 6453414 w 7905681"/>
                  <a:gd name="connsiteY1433" fmla="*/ 3911703 h 4796589"/>
                  <a:gd name="connsiteX1434" fmla="*/ 6490771 w 7905681"/>
                  <a:gd name="connsiteY1434" fmla="*/ 3979774 h 4796589"/>
                  <a:gd name="connsiteX1435" fmla="*/ 6509455 w 7905681"/>
                  <a:gd name="connsiteY1435" fmla="*/ 4011538 h 4796589"/>
                  <a:gd name="connsiteX1436" fmla="*/ 6556154 w 7905681"/>
                  <a:gd name="connsiteY1436" fmla="*/ 4079610 h 4796589"/>
                  <a:gd name="connsiteX1437" fmla="*/ 6579505 w 7905681"/>
                  <a:gd name="connsiteY1437" fmla="*/ 4097759 h 4796589"/>
                  <a:gd name="connsiteX1438" fmla="*/ 6593511 w 7905681"/>
                  <a:gd name="connsiteY1438" fmla="*/ 4111373 h 4796589"/>
                  <a:gd name="connsiteX1439" fmla="*/ 6593511 w 7905681"/>
                  <a:gd name="connsiteY1439" fmla="*/ 4124988 h 4796589"/>
                  <a:gd name="connsiteX1440" fmla="*/ 6593511 w 7905681"/>
                  <a:gd name="connsiteY1440" fmla="*/ 4165831 h 4796589"/>
                  <a:gd name="connsiteX1441" fmla="*/ 6579505 w 7905681"/>
                  <a:gd name="connsiteY1441" fmla="*/ 4120452 h 4796589"/>
                  <a:gd name="connsiteX1442" fmla="*/ 6574828 w 7905681"/>
                  <a:gd name="connsiteY1442" fmla="*/ 4165831 h 4796589"/>
                  <a:gd name="connsiteX1443" fmla="*/ 6602843 w 7905681"/>
                  <a:gd name="connsiteY1443" fmla="*/ 4211209 h 4796589"/>
                  <a:gd name="connsiteX1444" fmla="*/ 6635534 w 7905681"/>
                  <a:gd name="connsiteY1444" fmla="*/ 4256587 h 4796589"/>
                  <a:gd name="connsiteX1445" fmla="*/ 6668227 w 7905681"/>
                  <a:gd name="connsiteY1445" fmla="*/ 4315579 h 4796589"/>
                  <a:gd name="connsiteX1446" fmla="*/ 6691565 w 7905681"/>
                  <a:gd name="connsiteY1446" fmla="*/ 4351887 h 4796589"/>
                  <a:gd name="connsiteX1447" fmla="*/ 6719591 w 7905681"/>
                  <a:gd name="connsiteY1447" fmla="*/ 4383651 h 4796589"/>
                  <a:gd name="connsiteX1448" fmla="*/ 6733599 w 7905681"/>
                  <a:gd name="connsiteY1448" fmla="*/ 4424493 h 4796589"/>
                  <a:gd name="connsiteX1449" fmla="*/ 6742941 w 7905681"/>
                  <a:gd name="connsiteY1449" fmla="*/ 4492565 h 4796589"/>
                  <a:gd name="connsiteX1450" fmla="*/ 6742941 w 7905681"/>
                  <a:gd name="connsiteY1450" fmla="*/ 4528864 h 4796589"/>
                  <a:gd name="connsiteX1451" fmla="*/ 6742941 w 7905681"/>
                  <a:gd name="connsiteY1451" fmla="*/ 4569707 h 4796589"/>
                  <a:gd name="connsiteX1452" fmla="*/ 6742941 w 7905681"/>
                  <a:gd name="connsiteY1452" fmla="*/ 4606007 h 4796589"/>
                  <a:gd name="connsiteX1453" fmla="*/ 6728922 w 7905681"/>
                  <a:gd name="connsiteY1453" fmla="*/ 4619620 h 4796589"/>
                  <a:gd name="connsiteX1454" fmla="*/ 6719591 w 7905681"/>
                  <a:gd name="connsiteY1454" fmla="*/ 4637779 h 4796589"/>
                  <a:gd name="connsiteX1455" fmla="*/ 6719591 w 7905681"/>
                  <a:gd name="connsiteY1455" fmla="*/ 4660464 h 4796589"/>
                  <a:gd name="connsiteX1456" fmla="*/ 6724256 w 7905681"/>
                  <a:gd name="connsiteY1456" fmla="*/ 4687692 h 4796589"/>
                  <a:gd name="connsiteX1457" fmla="*/ 6719591 w 7905681"/>
                  <a:gd name="connsiteY1457" fmla="*/ 4719455 h 4796589"/>
                  <a:gd name="connsiteX1458" fmla="*/ 6705584 w 7905681"/>
                  <a:gd name="connsiteY1458" fmla="*/ 4751227 h 4796589"/>
                  <a:gd name="connsiteX1459" fmla="*/ 6691565 w 7905681"/>
                  <a:gd name="connsiteY1459" fmla="*/ 4760298 h 4796589"/>
                  <a:gd name="connsiteX1460" fmla="*/ 6677557 w 7905681"/>
                  <a:gd name="connsiteY1460" fmla="*/ 4764834 h 4796589"/>
                  <a:gd name="connsiteX1461" fmla="*/ 6686899 w 7905681"/>
                  <a:gd name="connsiteY1461" fmla="*/ 4746685 h 4796589"/>
                  <a:gd name="connsiteX1462" fmla="*/ 6696242 w 7905681"/>
                  <a:gd name="connsiteY1462" fmla="*/ 4737614 h 4796589"/>
                  <a:gd name="connsiteX1463" fmla="*/ 6696242 w 7905681"/>
                  <a:gd name="connsiteY1463" fmla="*/ 4714921 h 4796589"/>
                  <a:gd name="connsiteX1464" fmla="*/ 6691565 w 7905681"/>
                  <a:gd name="connsiteY1464" fmla="*/ 4714921 h 4796589"/>
                  <a:gd name="connsiteX1465" fmla="*/ 6663549 w 7905681"/>
                  <a:gd name="connsiteY1465" fmla="*/ 4733070 h 4796589"/>
                  <a:gd name="connsiteX1466" fmla="*/ 6644876 w 7905681"/>
                  <a:gd name="connsiteY1466" fmla="*/ 4737614 h 4796589"/>
                  <a:gd name="connsiteX1467" fmla="*/ 6630870 w 7905681"/>
                  <a:gd name="connsiteY1467" fmla="*/ 4733070 h 4796589"/>
                  <a:gd name="connsiteX1468" fmla="*/ 6616850 w 7905681"/>
                  <a:gd name="connsiteY1468" fmla="*/ 4737614 h 4796589"/>
                  <a:gd name="connsiteX1469" fmla="*/ 6602843 w 7905681"/>
                  <a:gd name="connsiteY1469" fmla="*/ 4746685 h 4796589"/>
                  <a:gd name="connsiteX1470" fmla="*/ 6593511 w 7905681"/>
                  <a:gd name="connsiteY1470" fmla="*/ 4742149 h 4796589"/>
                  <a:gd name="connsiteX1471" fmla="*/ 6574828 w 7905681"/>
                  <a:gd name="connsiteY1471" fmla="*/ 4737614 h 4796589"/>
                  <a:gd name="connsiteX1472" fmla="*/ 6565486 w 7905681"/>
                  <a:gd name="connsiteY1472" fmla="*/ 4723999 h 4796589"/>
                  <a:gd name="connsiteX1473" fmla="*/ 6570162 w 7905681"/>
                  <a:gd name="connsiteY1473" fmla="*/ 4714921 h 4796589"/>
                  <a:gd name="connsiteX1474" fmla="*/ 6574828 w 7905681"/>
                  <a:gd name="connsiteY1474" fmla="*/ 4714921 h 4796589"/>
                  <a:gd name="connsiteX1475" fmla="*/ 6607519 w 7905681"/>
                  <a:gd name="connsiteY1475" fmla="*/ 4719455 h 4796589"/>
                  <a:gd name="connsiteX1476" fmla="*/ 6616850 w 7905681"/>
                  <a:gd name="connsiteY1476" fmla="*/ 4714921 h 4796589"/>
                  <a:gd name="connsiteX1477" fmla="*/ 6612185 w 7905681"/>
                  <a:gd name="connsiteY1477" fmla="*/ 4710385 h 4796589"/>
                  <a:gd name="connsiteX1478" fmla="*/ 6598177 w 7905681"/>
                  <a:gd name="connsiteY1478" fmla="*/ 4701306 h 4796589"/>
                  <a:gd name="connsiteX1479" fmla="*/ 6579505 w 7905681"/>
                  <a:gd name="connsiteY1479" fmla="*/ 4705841 h 4796589"/>
                  <a:gd name="connsiteX1480" fmla="*/ 6565486 w 7905681"/>
                  <a:gd name="connsiteY1480" fmla="*/ 4692227 h 4796589"/>
                  <a:gd name="connsiteX1481" fmla="*/ 6551478 w 7905681"/>
                  <a:gd name="connsiteY1481" fmla="*/ 4669542 h 4796589"/>
                  <a:gd name="connsiteX1482" fmla="*/ 6532805 w 7905681"/>
                  <a:gd name="connsiteY1482" fmla="*/ 4651393 h 4796589"/>
                  <a:gd name="connsiteX1483" fmla="*/ 6528129 w 7905681"/>
                  <a:gd name="connsiteY1483" fmla="*/ 4637779 h 4796589"/>
                  <a:gd name="connsiteX1484" fmla="*/ 6514121 w 7905681"/>
                  <a:gd name="connsiteY1484" fmla="*/ 4619620 h 4796589"/>
                  <a:gd name="connsiteX1485" fmla="*/ 6490771 w 7905681"/>
                  <a:gd name="connsiteY1485" fmla="*/ 4615085 h 4796589"/>
                  <a:gd name="connsiteX1486" fmla="*/ 6472098 w 7905681"/>
                  <a:gd name="connsiteY1486" fmla="*/ 4606007 h 4796589"/>
                  <a:gd name="connsiteX1487" fmla="*/ 6453414 w 7905681"/>
                  <a:gd name="connsiteY1487" fmla="*/ 4601471 h 4796589"/>
                  <a:gd name="connsiteX1488" fmla="*/ 6434741 w 7905681"/>
                  <a:gd name="connsiteY1488" fmla="*/ 4551558 h 4796589"/>
                  <a:gd name="connsiteX1489" fmla="*/ 6425399 w 7905681"/>
                  <a:gd name="connsiteY1489" fmla="*/ 4533399 h 4796589"/>
                  <a:gd name="connsiteX1490" fmla="*/ 6411391 w 7905681"/>
                  <a:gd name="connsiteY1490" fmla="*/ 4519785 h 4796589"/>
                  <a:gd name="connsiteX1491" fmla="*/ 6406726 w 7905681"/>
                  <a:gd name="connsiteY1491" fmla="*/ 4510714 h 4796589"/>
                  <a:gd name="connsiteX1492" fmla="*/ 6392718 w 7905681"/>
                  <a:gd name="connsiteY1492" fmla="*/ 4497101 h 4796589"/>
                  <a:gd name="connsiteX1493" fmla="*/ 6378711 w 7905681"/>
                  <a:gd name="connsiteY1493" fmla="*/ 4488021 h 4796589"/>
                  <a:gd name="connsiteX1494" fmla="*/ 6383376 w 7905681"/>
                  <a:gd name="connsiteY1494" fmla="*/ 4469872 h 4796589"/>
                  <a:gd name="connsiteX1495" fmla="*/ 6388042 w 7905681"/>
                  <a:gd name="connsiteY1495" fmla="*/ 4460793 h 4796589"/>
                  <a:gd name="connsiteX1496" fmla="*/ 6374034 w 7905681"/>
                  <a:gd name="connsiteY1496" fmla="*/ 4433564 h 4796589"/>
                  <a:gd name="connsiteX1497" fmla="*/ 6360027 w 7905681"/>
                  <a:gd name="connsiteY1497" fmla="*/ 4438108 h 4796589"/>
                  <a:gd name="connsiteX1498" fmla="*/ 6360027 w 7905681"/>
                  <a:gd name="connsiteY1498" fmla="*/ 4447178 h 4796589"/>
                  <a:gd name="connsiteX1499" fmla="*/ 6360027 w 7905681"/>
                  <a:gd name="connsiteY1499" fmla="*/ 4469872 h 4796589"/>
                  <a:gd name="connsiteX1500" fmla="*/ 6350685 w 7905681"/>
                  <a:gd name="connsiteY1500" fmla="*/ 4469872 h 4796589"/>
                  <a:gd name="connsiteX1501" fmla="*/ 6341353 w 7905681"/>
                  <a:gd name="connsiteY1501" fmla="*/ 4460793 h 4796589"/>
                  <a:gd name="connsiteX1502" fmla="*/ 6327334 w 7905681"/>
                  <a:gd name="connsiteY1502" fmla="*/ 4447178 h 4796589"/>
                  <a:gd name="connsiteX1503" fmla="*/ 6303996 w 7905681"/>
                  <a:gd name="connsiteY1503" fmla="*/ 4410880 h 4796589"/>
                  <a:gd name="connsiteX1504" fmla="*/ 6289989 w 7905681"/>
                  <a:gd name="connsiteY1504" fmla="*/ 4397265 h 4796589"/>
                  <a:gd name="connsiteX1505" fmla="*/ 6285312 w 7905681"/>
                  <a:gd name="connsiteY1505" fmla="*/ 4392729 h 4796589"/>
                  <a:gd name="connsiteX1506" fmla="*/ 6289989 w 7905681"/>
                  <a:gd name="connsiteY1506" fmla="*/ 4383651 h 4796589"/>
                  <a:gd name="connsiteX1507" fmla="*/ 6280647 w 7905681"/>
                  <a:gd name="connsiteY1507" fmla="*/ 4365501 h 4796589"/>
                  <a:gd name="connsiteX1508" fmla="*/ 6266639 w 7905681"/>
                  <a:gd name="connsiteY1508" fmla="*/ 4360957 h 4796589"/>
                  <a:gd name="connsiteX1509" fmla="*/ 6280647 w 7905681"/>
                  <a:gd name="connsiteY1509" fmla="*/ 4333738 h 4796589"/>
                  <a:gd name="connsiteX1510" fmla="*/ 6289989 w 7905681"/>
                  <a:gd name="connsiteY1510" fmla="*/ 4320123 h 4796589"/>
                  <a:gd name="connsiteX1511" fmla="*/ 6294654 w 7905681"/>
                  <a:gd name="connsiteY1511" fmla="*/ 4306509 h 4796589"/>
                  <a:gd name="connsiteX1512" fmla="*/ 6299320 w 7905681"/>
                  <a:gd name="connsiteY1512" fmla="*/ 4292895 h 4796589"/>
                  <a:gd name="connsiteX1513" fmla="*/ 6289989 w 7905681"/>
                  <a:gd name="connsiteY1513" fmla="*/ 4279281 h 4796589"/>
                  <a:gd name="connsiteX1514" fmla="*/ 6285312 w 7905681"/>
                  <a:gd name="connsiteY1514" fmla="*/ 4297430 h 4796589"/>
                  <a:gd name="connsiteX1515" fmla="*/ 6275970 w 7905681"/>
                  <a:gd name="connsiteY1515" fmla="*/ 4292895 h 4796589"/>
                  <a:gd name="connsiteX1516" fmla="*/ 6275970 w 7905681"/>
                  <a:gd name="connsiteY1516" fmla="*/ 4283815 h 4796589"/>
                  <a:gd name="connsiteX1517" fmla="*/ 6261962 w 7905681"/>
                  <a:gd name="connsiteY1517" fmla="*/ 4265666 h 4796589"/>
                  <a:gd name="connsiteX1518" fmla="*/ 6257297 w 7905681"/>
                  <a:gd name="connsiteY1518" fmla="*/ 4265666 h 4796589"/>
                  <a:gd name="connsiteX1519" fmla="*/ 6257297 w 7905681"/>
                  <a:gd name="connsiteY1519" fmla="*/ 4270201 h 4796589"/>
                  <a:gd name="connsiteX1520" fmla="*/ 6261962 w 7905681"/>
                  <a:gd name="connsiteY1520" fmla="*/ 4279281 h 4796589"/>
                  <a:gd name="connsiteX1521" fmla="*/ 6266639 w 7905681"/>
                  <a:gd name="connsiteY1521" fmla="*/ 4292895 h 4796589"/>
                  <a:gd name="connsiteX1522" fmla="*/ 6266639 w 7905681"/>
                  <a:gd name="connsiteY1522" fmla="*/ 4306509 h 4796589"/>
                  <a:gd name="connsiteX1523" fmla="*/ 6266639 w 7905681"/>
                  <a:gd name="connsiteY1523" fmla="*/ 4311044 h 4796589"/>
                  <a:gd name="connsiteX1524" fmla="*/ 6257297 w 7905681"/>
                  <a:gd name="connsiteY1524" fmla="*/ 4320123 h 4796589"/>
                  <a:gd name="connsiteX1525" fmla="*/ 6252631 w 7905681"/>
                  <a:gd name="connsiteY1525" fmla="*/ 4315579 h 4796589"/>
                  <a:gd name="connsiteX1526" fmla="*/ 6243290 w 7905681"/>
                  <a:gd name="connsiteY1526" fmla="*/ 4306509 h 4796589"/>
                  <a:gd name="connsiteX1527" fmla="*/ 6229282 w 7905681"/>
                  <a:gd name="connsiteY1527" fmla="*/ 4283815 h 4796589"/>
                  <a:gd name="connsiteX1528" fmla="*/ 6224605 w 7905681"/>
                  <a:gd name="connsiteY1528" fmla="*/ 4274737 h 4796589"/>
                  <a:gd name="connsiteX1529" fmla="*/ 6224605 w 7905681"/>
                  <a:gd name="connsiteY1529" fmla="*/ 4256587 h 4796589"/>
                  <a:gd name="connsiteX1530" fmla="*/ 6224605 w 7905681"/>
                  <a:gd name="connsiteY1530" fmla="*/ 4229358 h 4796589"/>
                  <a:gd name="connsiteX1531" fmla="*/ 6233948 w 7905681"/>
                  <a:gd name="connsiteY1531" fmla="*/ 4211209 h 4796589"/>
                  <a:gd name="connsiteX1532" fmla="*/ 6238612 w 7905681"/>
                  <a:gd name="connsiteY1532" fmla="*/ 4174901 h 4796589"/>
                  <a:gd name="connsiteX1533" fmla="*/ 6238612 w 7905681"/>
                  <a:gd name="connsiteY1533" fmla="*/ 4152216 h 4796589"/>
                  <a:gd name="connsiteX1534" fmla="*/ 6233948 w 7905681"/>
                  <a:gd name="connsiteY1534" fmla="*/ 4120452 h 4796589"/>
                  <a:gd name="connsiteX1535" fmla="*/ 6224605 w 7905681"/>
                  <a:gd name="connsiteY1535" fmla="*/ 4088680 h 4796589"/>
                  <a:gd name="connsiteX1536" fmla="*/ 6210597 w 7905681"/>
                  <a:gd name="connsiteY1536" fmla="*/ 4079610 h 4796589"/>
                  <a:gd name="connsiteX1537" fmla="*/ 6196589 w 7905681"/>
                  <a:gd name="connsiteY1537" fmla="*/ 4056916 h 4796589"/>
                  <a:gd name="connsiteX1538" fmla="*/ 6168575 w 7905681"/>
                  <a:gd name="connsiteY1538" fmla="*/ 4052382 h 4796589"/>
                  <a:gd name="connsiteX1539" fmla="*/ 6154568 w 7905681"/>
                  <a:gd name="connsiteY1539" fmla="*/ 4052382 h 4796589"/>
                  <a:gd name="connsiteX1540" fmla="*/ 6145226 w 7905681"/>
                  <a:gd name="connsiteY1540" fmla="*/ 4034231 h 4796589"/>
                  <a:gd name="connsiteX1541" fmla="*/ 6131217 w 7905681"/>
                  <a:gd name="connsiteY1541" fmla="*/ 4029687 h 4796589"/>
                  <a:gd name="connsiteX1542" fmla="*/ 6112534 w 7905681"/>
                  <a:gd name="connsiteY1542" fmla="*/ 4007003 h 4796589"/>
                  <a:gd name="connsiteX1543" fmla="*/ 6093860 w 7905681"/>
                  <a:gd name="connsiteY1543" fmla="*/ 4002459 h 4796589"/>
                  <a:gd name="connsiteX1544" fmla="*/ 6089196 w 7905681"/>
                  <a:gd name="connsiteY1544" fmla="*/ 3979774 h 4796589"/>
                  <a:gd name="connsiteX1545" fmla="*/ 6079854 w 7905681"/>
                  <a:gd name="connsiteY1545" fmla="*/ 3970695 h 4796589"/>
                  <a:gd name="connsiteX1546" fmla="*/ 6051838 w 7905681"/>
                  <a:gd name="connsiteY1546" fmla="*/ 3948010 h 4796589"/>
                  <a:gd name="connsiteX1547" fmla="*/ 6028489 w 7905681"/>
                  <a:gd name="connsiteY1547" fmla="*/ 3929853 h 4796589"/>
                  <a:gd name="connsiteX1548" fmla="*/ 6009804 w 7905681"/>
                  <a:gd name="connsiteY1548" fmla="*/ 3920783 h 4796589"/>
                  <a:gd name="connsiteX1549" fmla="*/ 5991131 w 7905681"/>
                  <a:gd name="connsiteY1549" fmla="*/ 3907168 h 4796589"/>
                  <a:gd name="connsiteX1550" fmla="*/ 5977123 w 7905681"/>
                  <a:gd name="connsiteY1550" fmla="*/ 3902632 h 4796589"/>
                  <a:gd name="connsiteX1551" fmla="*/ 5953774 w 7905681"/>
                  <a:gd name="connsiteY1551" fmla="*/ 3902632 h 4796589"/>
                  <a:gd name="connsiteX1552" fmla="*/ 5930424 w 7905681"/>
                  <a:gd name="connsiteY1552" fmla="*/ 3907168 h 4796589"/>
                  <a:gd name="connsiteX1553" fmla="*/ 5925758 w 7905681"/>
                  <a:gd name="connsiteY1553" fmla="*/ 3920783 h 4796589"/>
                  <a:gd name="connsiteX1554" fmla="*/ 5930424 w 7905681"/>
                  <a:gd name="connsiteY1554" fmla="*/ 3934396 h 4796589"/>
                  <a:gd name="connsiteX1555" fmla="*/ 5925758 w 7905681"/>
                  <a:gd name="connsiteY1555" fmla="*/ 3943466 h 4796589"/>
                  <a:gd name="connsiteX1556" fmla="*/ 5916417 w 7905681"/>
                  <a:gd name="connsiteY1556" fmla="*/ 3943466 h 4796589"/>
                  <a:gd name="connsiteX1557" fmla="*/ 5907075 w 7905681"/>
                  <a:gd name="connsiteY1557" fmla="*/ 3934396 h 4796589"/>
                  <a:gd name="connsiteX1558" fmla="*/ 5883725 w 7905681"/>
                  <a:gd name="connsiteY1558" fmla="*/ 3952546 h 4796589"/>
                  <a:gd name="connsiteX1559" fmla="*/ 5855710 w 7905681"/>
                  <a:gd name="connsiteY1559" fmla="*/ 3975240 h 4796589"/>
                  <a:gd name="connsiteX1560" fmla="*/ 5823018 w 7905681"/>
                  <a:gd name="connsiteY1560" fmla="*/ 3984310 h 4796589"/>
                  <a:gd name="connsiteX1561" fmla="*/ 5771654 w 7905681"/>
                  <a:gd name="connsiteY1561" fmla="*/ 3997923 h 4796589"/>
                  <a:gd name="connsiteX1562" fmla="*/ 5771654 w 7905681"/>
                  <a:gd name="connsiteY1562" fmla="*/ 3970695 h 4796589"/>
                  <a:gd name="connsiteX1563" fmla="*/ 5757646 w 7905681"/>
                  <a:gd name="connsiteY1563" fmla="*/ 3957081 h 4796589"/>
                  <a:gd name="connsiteX1564" fmla="*/ 5743638 w 7905681"/>
                  <a:gd name="connsiteY1564" fmla="*/ 3952546 h 4796589"/>
                  <a:gd name="connsiteX1565" fmla="*/ 5720289 w 7905681"/>
                  <a:gd name="connsiteY1565" fmla="*/ 3938932 h 4796589"/>
                  <a:gd name="connsiteX1566" fmla="*/ 5738973 w 7905681"/>
                  <a:gd name="connsiteY1566" fmla="*/ 3929853 h 4796589"/>
                  <a:gd name="connsiteX1567" fmla="*/ 5743638 w 7905681"/>
                  <a:gd name="connsiteY1567" fmla="*/ 3925317 h 4796589"/>
                  <a:gd name="connsiteX1568" fmla="*/ 5710946 w 7905681"/>
                  <a:gd name="connsiteY1568" fmla="*/ 3920783 h 4796589"/>
                  <a:gd name="connsiteX1569" fmla="*/ 5710946 w 7905681"/>
                  <a:gd name="connsiteY1569" fmla="*/ 3907168 h 4796589"/>
                  <a:gd name="connsiteX1570" fmla="*/ 5720289 w 7905681"/>
                  <a:gd name="connsiteY1570" fmla="*/ 3907168 h 4796589"/>
                  <a:gd name="connsiteX1571" fmla="*/ 5724965 w 7905681"/>
                  <a:gd name="connsiteY1571" fmla="*/ 3898089 h 4796589"/>
                  <a:gd name="connsiteX1572" fmla="*/ 5724965 w 7905681"/>
                  <a:gd name="connsiteY1572" fmla="*/ 3889019 h 4796589"/>
                  <a:gd name="connsiteX1573" fmla="*/ 5720289 w 7905681"/>
                  <a:gd name="connsiteY1573" fmla="*/ 3889019 h 4796589"/>
                  <a:gd name="connsiteX1574" fmla="*/ 5710946 w 7905681"/>
                  <a:gd name="connsiteY1574" fmla="*/ 3893553 h 4796589"/>
                  <a:gd name="connsiteX1575" fmla="*/ 5710946 w 7905681"/>
                  <a:gd name="connsiteY1575" fmla="*/ 3898089 h 4796589"/>
                  <a:gd name="connsiteX1576" fmla="*/ 5706281 w 7905681"/>
                  <a:gd name="connsiteY1576" fmla="*/ 3902632 h 4796589"/>
                  <a:gd name="connsiteX1577" fmla="*/ 5696938 w 7905681"/>
                  <a:gd name="connsiteY1577" fmla="*/ 3893553 h 4796589"/>
                  <a:gd name="connsiteX1578" fmla="*/ 5673600 w 7905681"/>
                  <a:gd name="connsiteY1578" fmla="*/ 3893553 h 4796589"/>
                  <a:gd name="connsiteX1579" fmla="*/ 5682932 w 7905681"/>
                  <a:gd name="connsiteY1579" fmla="*/ 3907168 h 4796589"/>
                  <a:gd name="connsiteX1580" fmla="*/ 5687608 w 7905681"/>
                  <a:gd name="connsiteY1580" fmla="*/ 3907168 h 4796589"/>
                  <a:gd name="connsiteX1581" fmla="*/ 5692274 w 7905681"/>
                  <a:gd name="connsiteY1581" fmla="*/ 3925317 h 4796589"/>
                  <a:gd name="connsiteX1582" fmla="*/ 5687608 w 7905681"/>
                  <a:gd name="connsiteY1582" fmla="*/ 3925317 h 4796589"/>
                  <a:gd name="connsiteX1583" fmla="*/ 5668924 w 7905681"/>
                  <a:gd name="connsiteY1583" fmla="*/ 3916238 h 4796589"/>
                  <a:gd name="connsiteX1584" fmla="*/ 5650251 w 7905681"/>
                  <a:gd name="connsiteY1584" fmla="*/ 3902632 h 4796589"/>
                  <a:gd name="connsiteX1585" fmla="*/ 5631567 w 7905681"/>
                  <a:gd name="connsiteY1585" fmla="*/ 3898089 h 4796589"/>
                  <a:gd name="connsiteX1586" fmla="*/ 5589544 w 7905681"/>
                  <a:gd name="connsiteY1586" fmla="*/ 3898089 h 4796589"/>
                  <a:gd name="connsiteX1587" fmla="*/ 5575537 w 7905681"/>
                  <a:gd name="connsiteY1587" fmla="*/ 3889019 h 4796589"/>
                  <a:gd name="connsiteX1588" fmla="*/ 5566195 w 7905681"/>
                  <a:gd name="connsiteY1588" fmla="*/ 3879939 h 4796589"/>
                  <a:gd name="connsiteX1589" fmla="*/ 5552187 w 7905681"/>
                  <a:gd name="connsiteY1589" fmla="*/ 3879939 h 4796589"/>
                  <a:gd name="connsiteX1590" fmla="*/ 5505487 w 7905681"/>
                  <a:gd name="connsiteY1590" fmla="*/ 3889019 h 4796589"/>
                  <a:gd name="connsiteX1591" fmla="*/ 5472807 w 7905681"/>
                  <a:gd name="connsiteY1591" fmla="*/ 3889019 h 4796589"/>
                  <a:gd name="connsiteX1592" fmla="*/ 5449458 w 7905681"/>
                  <a:gd name="connsiteY1592" fmla="*/ 3902632 h 4796589"/>
                  <a:gd name="connsiteX1593" fmla="*/ 5435450 w 7905681"/>
                  <a:gd name="connsiteY1593" fmla="*/ 3907168 h 4796589"/>
                  <a:gd name="connsiteX1594" fmla="*/ 5430848 w 7905681"/>
                  <a:gd name="connsiteY1594" fmla="*/ 3899345 h 4796589"/>
                  <a:gd name="connsiteX1595" fmla="*/ 5435445 w 7905681"/>
                  <a:gd name="connsiteY1595" fmla="*/ 3907163 h 4796589"/>
                  <a:gd name="connsiteX1596" fmla="*/ 5430778 w 7905681"/>
                  <a:gd name="connsiteY1596" fmla="*/ 3911700 h 4796589"/>
                  <a:gd name="connsiteX1597" fmla="*/ 5412097 w 7905681"/>
                  <a:gd name="connsiteY1597" fmla="*/ 3916238 h 4796589"/>
                  <a:gd name="connsiteX1598" fmla="*/ 5407429 w 7905681"/>
                  <a:gd name="connsiteY1598" fmla="*/ 3916238 h 4796589"/>
                  <a:gd name="connsiteX1599" fmla="*/ 5398089 w 7905681"/>
                  <a:gd name="connsiteY1599" fmla="*/ 3925314 h 4796589"/>
                  <a:gd name="connsiteX1600" fmla="*/ 5374740 w 7905681"/>
                  <a:gd name="connsiteY1600" fmla="*/ 3929851 h 4796589"/>
                  <a:gd name="connsiteX1601" fmla="*/ 5356064 w 7905681"/>
                  <a:gd name="connsiteY1601" fmla="*/ 3934388 h 4796589"/>
                  <a:gd name="connsiteX1602" fmla="*/ 5346724 w 7905681"/>
                  <a:gd name="connsiteY1602" fmla="*/ 3938933 h 4796589"/>
                  <a:gd name="connsiteX1603" fmla="*/ 5356064 w 7905681"/>
                  <a:gd name="connsiteY1603" fmla="*/ 3929851 h 4796589"/>
                  <a:gd name="connsiteX1604" fmla="*/ 5356064 w 7905681"/>
                  <a:gd name="connsiteY1604" fmla="*/ 3925314 h 4796589"/>
                  <a:gd name="connsiteX1605" fmla="*/ 5356064 w 7905681"/>
                  <a:gd name="connsiteY1605" fmla="*/ 3916238 h 4796589"/>
                  <a:gd name="connsiteX1606" fmla="*/ 5346724 w 7905681"/>
                  <a:gd name="connsiteY1606" fmla="*/ 3907163 h 4796589"/>
                  <a:gd name="connsiteX1607" fmla="*/ 5337383 w 7905681"/>
                  <a:gd name="connsiteY1607" fmla="*/ 3902626 h 4796589"/>
                  <a:gd name="connsiteX1608" fmla="*/ 5332716 w 7905681"/>
                  <a:gd name="connsiteY1608" fmla="*/ 3898088 h 4796589"/>
                  <a:gd name="connsiteX1609" fmla="*/ 5328048 w 7905681"/>
                  <a:gd name="connsiteY1609" fmla="*/ 3889013 h 4796589"/>
                  <a:gd name="connsiteX1610" fmla="*/ 5332716 w 7905681"/>
                  <a:gd name="connsiteY1610" fmla="*/ 3879939 h 4796589"/>
                  <a:gd name="connsiteX1611" fmla="*/ 5332716 w 7905681"/>
                  <a:gd name="connsiteY1611" fmla="*/ 3866325 h 4796589"/>
                  <a:gd name="connsiteX1612" fmla="*/ 5328048 w 7905681"/>
                  <a:gd name="connsiteY1612" fmla="*/ 3857243 h 4796589"/>
                  <a:gd name="connsiteX1613" fmla="*/ 5314035 w 7905681"/>
                  <a:gd name="connsiteY1613" fmla="*/ 3861781 h 4796589"/>
                  <a:gd name="connsiteX1614" fmla="*/ 5304700 w 7905681"/>
                  <a:gd name="connsiteY1614" fmla="*/ 3870864 h 4796589"/>
                  <a:gd name="connsiteX1615" fmla="*/ 5300027 w 7905681"/>
                  <a:gd name="connsiteY1615" fmla="*/ 3889013 h 4796589"/>
                  <a:gd name="connsiteX1616" fmla="*/ 5304700 w 7905681"/>
                  <a:gd name="connsiteY1616" fmla="*/ 3907163 h 4796589"/>
                  <a:gd name="connsiteX1617" fmla="*/ 5300027 w 7905681"/>
                  <a:gd name="connsiteY1617" fmla="*/ 3920775 h 4796589"/>
                  <a:gd name="connsiteX1618" fmla="*/ 5281351 w 7905681"/>
                  <a:gd name="connsiteY1618" fmla="*/ 3916238 h 4796589"/>
                  <a:gd name="connsiteX1619" fmla="*/ 5267343 w 7905681"/>
                  <a:gd name="connsiteY1619" fmla="*/ 3911700 h 4796589"/>
                  <a:gd name="connsiteX1620" fmla="*/ 5258002 w 7905681"/>
                  <a:gd name="connsiteY1620" fmla="*/ 3911700 h 4796589"/>
                  <a:gd name="connsiteX1621" fmla="*/ 5239306 w 7905681"/>
                  <a:gd name="connsiteY1621" fmla="*/ 3787543 h 4796589"/>
                  <a:gd name="connsiteX1622" fmla="*/ 5239305 w 7905681"/>
                  <a:gd name="connsiteY1622" fmla="*/ 3787543 h 4796589"/>
                  <a:gd name="connsiteX1623" fmla="*/ 5258002 w 7905681"/>
                  <a:gd name="connsiteY1623" fmla="*/ 3911701 h 4796589"/>
                  <a:gd name="connsiteX1624" fmla="*/ 5253330 w 7905681"/>
                  <a:gd name="connsiteY1624" fmla="*/ 3916238 h 4796589"/>
                  <a:gd name="connsiteX1625" fmla="*/ 5243990 w 7905681"/>
                  <a:gd name="connsiteY1625" fmla="*/ 3925312 h 4796589"/>
                  <a:gd name="connsiteX1626" fmla="*/ 5225312 w 7905681"/>
                  <a:gd name="connsiteY1626" fmla="*/ 3916238 h 4796589"/>
                  <a:gd name="connsiteX1627" fmla="*/ 5215972 w 7905681"/>
                  <a:gd name="connsiteY1627" fmla="*/ 3916238 h 4796589"/>
                  <a:gd name="connsiteX1628" fmla="*/ 5201965 w 7905681"/>
                  <a:gd name="connsiteY1628" fmla="*/ 3916238 h 4796589"/>
                  <a:gd name="connsiteX1629" fmla="*/ 5192626 w 7905681"/>
                  <a:gd name="connsiteY1629" fmla="*/ 3916238 h 4796589"/>
                  <a:gd name="connsiteX1630" fmla="*/ 5173947 w 7905681"/>
                  <a:gd name="connsiteY1630" fmla="*/ 3916238 h 4796589"/>
                  <a:gd name="connsiteX1631" fmla="*/ 5150597 w 7905681"/>
                  <a:gd name="connsiteY1631" fmla="*/ 3925312 h 4796589"/>
                  <a:gd name="connsiteX1632" fmla="*/ 5131918 w 7905681"/>
                  <a:gd name="connsiteY1632" fmla="*/ 3929849 h 4796589"/>
                  <a:gd name="connsiteX1633" fmla="*/ 5117910 w 7905681"/>
                  <a:gd name="connsiteY1633" fmla="*/ 3929849 h 4796589"/>
                  <a:gd name="connsiteX1634" fmla="*/ 5099231 w 7905681"/>
                  <a:gd name="connsiteY1634" fmla="*/ 3929849 h 4796589"/>
                  <a:gd name="connsiteX1635" fmla="*/ 5099231 w 7905681"/>
                  <a:gd name="connsiteY1635" fmla="*/ 3948005 h 4796589"/>
                  <a:gd name="connsiteX1636" fmla="*/ 5085225 w 7905681"/>
                  <a:gd name="connsiteY1636" fmla="*/ 3957079 h 4796589"/>
                  <a:gd name="connsiteX1637" fmla="*/ 5075885 w 7905681"/>
                  <a:gd name="connsiteY1637" fmla="*/ 3961616 h 4796589"/>
                  <a:gd name="connsiteX1638" fmla="*/ 5052535 w 7905681"/>
                  <a:gd name="connsiteY1638" fmla="*/ 3975234 h 4796589"/>
                  <a:gd name="connsiteX1639" fmla="*/ 5047869 w 7905681"/>
                  <a:gd name="connsiteY1639" fmla="*/ 3975234 h 4796589"/>
                  <a:gd name="connsiteX1640" fmla="*/ 5047869 w 7905681"/>
                  <a:gd name="connsiteY1640" fmla="*/ 3975235 h 4796589"/>
                  <a:gd name="connsiteX1641" fmla="*/ 5047869 w 7905681"/>
                  <a:gd name="connsiteY1641" fmla="*/ 3984312 h 4796589"/>
                  <a:gd name="connsiteX1642" fmla="*/ 5033861 w 7905681"/>
                  <a:gd name="connsiteY1642" fmla="*/ 3993390 h 4796589"/>
                  <a:gd name="connsiteX1643" fmla="*/ 5019852 w 7905681"/>
                  <a:gd name="connsiteY1643" fmla="*/ 3997926 h 4796589"/>
                  <a:gd name="connsiteX1644" fmla="*/ 5005842 w 7905681"/>
                  <a:gd name="connsiteY1644" fmla="*/ 4007003 h 4796589"/>
                  <a:gd name="connsiteX1645" fmla="*/ 5005842 w 7905681"/>
                  <a:gd name="connsiteY1645" fmla="*/ 4011539 h 4796589"/>
                  <a:gd name="connsiteX1646" fmla="*/ 5019852 w 7905681"/>
                  <a:gd name="connsiteY1646" fmla="*/ 4011539 h 4796589"/>
                  <a:gd name="connsiteX1647" fmla="*/ 5033861 w 7905681"/>
                  <a:gd name="connsiteY1647" fmla="*/ 4007003 h 4796589"/>
                  <a:gd name="connsiteX1648" fmla="*/ 5080554 w 7905681"/>
                  <a:gd name="connsiteY1648" fmla="*/ 3993390 h 4796589"/>
                  <a:gd name="connsiteX1649" fmla="*/ 5085228 w 7905681"/>
                  <a:gd name="connsiteY1649" fmla="*/ 3993390 h 4796589"/>
                  <a:gd name="connsiteX1650" fmla="*/ 5099237 w 7905681"/>
                  <a:gd name="connsiteY1650" fmla="*/ 4007003 h 4796589"/>
                  <a:gd name="connsiteX1651" fmla="*/ 5113245 w 7905681"/>
                  <a:gd name="connsiteY1651" fmla="*/ 4029695 h 4796589"/>
                  <a:gd name="connsiteX1652" fmla="*/ 5103904 w 7905681"/>
                  <a:gd name="connsiteY1652" fmla="*/ 4038767 h 4796589"/>
                  <a:gd name="connsiteX1653" fmla="*/ 5080554 w 7905681"/>
                  <a:gd name="connsiteY1653" fmla="*/ 4038767 h 4796589"/>
                  <a:gd name="connsiteX1654" fmla="*/ 5075887 w 7905681"/>
                  <a:gd name="connsiteY1654" fmla="*/ 4047845 h 4796589"/>
                  <a:gd name="connsiteX1655" fmla="*/ 5052537 w 7905681"/>
                  <a:gd name="connsiteY1655" fmla="*/ 4047845 h 4796589"/>
                  <a:gd name="connsiteX1656" fmla="*/ 5043202 w 7905681"/>
                  <a:gd name="connsiteY1656" fmla="*/ 4056923 h 4796589"/>
                  <a:gd name="connsiteX1657" fmla="*/ 5029194 w 7905681"/>
                  <a:gd name="connsiteY1657" fmla="*/ 4056923 h 4796589"/>
                  <a:gd name="connsiteX1658" fmla="*/ 5038528 w 7905681"/>
                  <a:gd name="connsiteY1658" fmla="*/ 4065995 h 4796589"/>
                  <a:gd name="connsiteX1659" fmla="*/ 5052537 w 7905681"/>
                  <a:gd name="connsiteY1659" fmla="*/ 4075073 h 4796589"/>
                  <a:gd name="connsiteX1660" fmla="*/ 5066545 w 7905681"/>
                  <a:gd name="connsiteY1660" fmla="*/ 4079608 h 4796589"/>
                  <a:gd name="connsiteX1661" fmla="*/ 5075887 w 7905681"/>
                  <a:gd name="connsiteY1661" fmla="*/ 4088686 h 4796589"/>
                  <a:gd name="connsiteX1662" fmla="*/ 5099237 w 7905681"/>
                  <a:gd name="connsiteY1662" fmla="*/ 4106835 h 4796589"/>
                  <a:gd name="connsiteX1663" fmla="*/ 5103904 w 7905681"/>
                  <a:gd name="connsiteY1663" fmla="*/ 4106835 h 4796589"/>
                  <a:gd name="connsiteX1664" fmla="*/ 5127255 w 7905681"/>
                  <a:gd name="connsiteY1664" fmla="*/ 4120450 h 4796589"/>
                  <a:gd name="connsiteX1665" fmla="*/ 5136589 w 7905681"/>
                  <a:gd name="connsiteY1665" fmla="*/ 4124992 h 4796589"/>
                  <a:gd name="connsiteX1666" fmla="*/ 5145931 w 7905681"/>
                  <a:gd name="connsiteY1666" fmla="*/ 4124992 h 4796589"/>
                  <a:gd name="connsiteX1667" fmla="*/ 5150598 w 7905681"/>
                  <a:gd name="connsiteY1667" fmla="*/ 4124992 h 4796589"/>
                  <a:gd name="connsiteX1668" fmla="*/ 5164607 w 7905681"/>
                  <a:gd name="connsiteY1668" fmla="*/ 4134063 h 4796589"/>
                  <a:gd name="connsiteX1669" fmla="*/ 5173948 w 7905681"/>
                  <a:gd name="connsiteY1669" fmla="*/ 4134063 h 4796589"/>
                  <a:gd name="connsiteX1670" fmla="*/ 5178622 w 7905681"/>
                  <a:gd name="connsiteY1670" fmla="*/ 4152218 h 4796589"/>
                  <a:gd name="connsiteX1671" fmla="*/ 5173948 w 7905681"/>
                  <a:gd name="connsiteY1671" fmla="*/ 4156754 h 4796589"/>
                  <a:gd name="connsiteX1672" fmla="*/ 5159939 w 7905681"/>
                  <a:gd name="connsiteY1672" fmla="*/ 4170369 h 4796589"/>
                  <a:gd name="connsiteX1673" fmla="*/ 5150598 w 7905681"/>
                  <a:gd name="connsiteY1673" fmla="*/ 4183982 h 4796589"/>
                  <a:gd name="connsiteX1674" fmla="*/ 5150598 w 7905681"/>
                  <a:gd name="connsiteY1674" fmla="*/ 4174905 h 4796589"/>
                  <a:gd name="connsiteX1675" fmla="*/ 5136589 w 7905681"/>
                  <a:gd name="connsiteY1675" fmla="*/ 4165833 h 4796589"/>
                  <a:gd name="connsiteX1676" fmla="*/ 5127255 w 7905681"/>
                  <a:gd name="connsiteY1676" fmla="*/ 4174905 h 4796589"/>
                  <a:gd name="connsiteX1677" fmla="*/ 5117914 w 7905681"/>
                  <a:gd name="connsiteY1677" fmla="*/ 4188524 h 4796589"/>
                  <a:gd name="connsiteX1678" fmla="*/ 5099237 w 7905681"/>
                  <a:gd name="connsiteY1678" fmla="*/ 4188524 h 4796589"/>
                  <a:gd name="connsiteX1679" fmla="*/ 5103904 w 7905681"/>
                  <a:gd name="connsiteY1679" fmla="*/ 4170369 h 4796589"/>
                  <a:gd name="connsiteX1680" fmla="*/ 5113245 w 7905681"/>
                  <a:gd name="connsiteY1680" fmla="*/ 4156754 h 4796589"/>
                  <a:gd name="connsiteX1681" fmla="*/ 5099237 w 7905681"/>
                  <a:gd name="connsiteY1681" fmla="*/ 4143141 h 4796589"/>
                  <a:gd name="connsiteX1682" fmla="*/ 5066545 w 7905681"/>
                  <a:gd name="connsiteY1682" fmla="*/ 4129527 h 4796589"/>
                  <a:gd name="connsiteX1683" fmla="*/ 5029194 w 7905681"/>
                  <a:gd name="connsiteY1683" fmla="*/ 4124992 h 4796589"/>
                  <a:gd name="connsiteX1684" fmla="*/ 5029194 w 7905681"/>
                  <a:gd name="connsiteY1684" fmla="*/ 4106835 h 4796589"/>
                  <a:gd name="connsiteX1685" fmla="*/ 5010511 w 7905681"/>
                  <a:gd name="connsiteY1685" fmla="*/ 4097764 h 4796589"/>
                  <a:gd name="connsiteX1686" fmla="*/ 4991834 w 7905681"/>
                  <a:gd name="connsiteY1686" fmla="*/ 4097764 h 4796589"/>
                  <a:gd name="connsiteX1687" fmla="*/ 4982492 w 7905681"/>
                  <a:gd name="connsiteY1687" fmla="*/ 4106835 h 4796589"/>
                  <a:gd name="connsiteX1688" fmla="*/ 4982492 w 7905681"/>
                  <a:gd name="connsiteY1688" fmla="*/ 4115914 h 4796589"/>
                  <a:gd name="connsiteX1689" fmla="*/ 4991834 w 7905681"/>
                  <a:gd name="connsiteY1689" fmla="*/ 4152218 h 4796589"/>
                  <a:gd name="connsiteX1690" fmla="*/ 4982492 w 7905681"/>
                  <a:gd name="connsiteY1690" fmla="*/ 4161291 h 4796589"/>
                  <a:gd name="connsiteX1691" fmla="*/ 4963817 w 7905681"/>
                  <a:gd name="connsiteY1691" fmla="*/ 4161291 h 4796589"/>
                  <a:gd name="connsiteX1692" fmla="*/ 4945134 w 7905681"/>
                  <a:gd name="connsiteY1692" fmla="*/ 4138605 h 4796589"/>
                  <a:gd name="connsiteX1693" fmla="*/ 4926458 w 7905681"/>
                  <a:gd name="connsiteY1693" fmla="*/ 4134063 h 4796589"/>
                  <a:gd name="connsiteX1694" fmla="*/ 4912449 w 7905681"/>
                  <a:gd name="connsiteY1694" fmla="*/ 4138605 h 4796589"/>
                  <a:gd name="connsiteX1695" fmla="*/ 4893772 w 7905681"/>
                  <a:gd name="connsiteY1695" fmla="*/ 4156754 h 4796589"/>
                  <a:gd name="connsiteX1696" fmla="*/ 4884431 w 7905681"/>
                  <a:gd name="connsiteY1696" fmla="*/ 4174905 h 4796589"/>
                  <a:gd name="connsiteX1697" fmla="*/ 4865755 w 7905681"/>
                  <a:gd name="connsiteY1697" fmla="*/ 4174905 h 4796589"/>
                  <a:gd name="connsiteX1698" fmla="*/ 4847072 w 7905681"/>
                  <a:gd name="connsiteY1698" fmla="*/ 4161291 h 4796589"/>
                  <a:gd name="connsiteX1699" fmla="*/ 4823729 w 7905681"/>
                  <a:gd name="connsiteY1699" fmla="*/ 4161291 h 4796589"/>
                  <a:gd name="connsiteX1700" fmla="*/ 4795712 w 7905681"/>
                  <a:gd name="connsiteY1700" fmla="*/ 4152218 h 4796589"/>
                  <a:gd name="connsiteX1701" fmla="*/ 4786371 w 7905681"/>
                  <a:gd name="connsiteY1701" fmla="*/ 4138605 h 4796589"/>
                  <a:gd name="connsiteX1702" fmla="*/ 4795712 w 7905681"/>
                  <a:gd name="connsiteY1702" fmla="*/ 4111378 h 4796589"/>
                  <a:gd name="connsiteX1703" fmla="*/ 4800379 w 7905681"/>
                  <a:gd name="connsiteY1703" fmla="*/ 4093222 h 4796589"/>
                  <a:gd name="connsiteX1704" fmla="*/ 4781702 w 7905681"/>
                  <a:gd name="connsiteY1704" fmla="*/ 4102299 h 4796589"/>
                  <a:gd name="connsiteX1705" fmla="*/ 4753685 w 7905681"/>
                  <a:gd name="connsiteY1705" fmla="*/ 4097764 h 4796589"/>
                  <a:gd name="connsiteX1706" fmla="*/ 4720994 w 7905681"/>
                  <a:gd name="connsiteY1706" fmla="*/ 4070537 h 4796589"/>
                  <a:gd name="connsiteX1707" fmla="*/ 4688309 w 7905681"/>
                  <a:gd name="connsiteY1707" fmla="*/ 4056923 h 4796589"/>
                  <a:gd name="connsiteX1708" fmla="*/ 4664958 w 7905681"/>
                  <a:gd name="connsiteY1708" fmla="*/ 4056923 h 4796589"/>
                  <a:gd name="connsiteX1709" fmla="*/ 4660291 w 7905681"/>
                  <a:gd name="connsiteY1709" fmla="*/ 4065995 h 4796589"/>
                  <a:gd name="connsiteX1710" fmla="*/ 4655617 w 7905681"/>
                  <a:gd name="connsiteY1710" fmla="*/ 4079608 h 4796589"/>
                  <a:gd name="connsiteX1711" fmla="*/ 4664958 w 7905681"/>
                  <a:gd name="connsiteY1711" fmla="*/ 4084150 h 4796589"/>
                  <a:gd name="connsiteX1712" fmla="*/ 4669625 w 7905681"/>
                  <a:gd name="connsiteY1712" fmla="*/ 4084150 h 4796589"/>
                  <a:gd name="connsiteX1713" fmla="*/ 4692977 w 7905681"/>
                  <a:gd name="connsiteY1713" fmla="*/ 4084150 h 4796589"/>
                  <a:gd name="connsiteX1714" fmla="*/ 4702318 w 7905681"/>
                  <a:gd name="connsiteY1714" fmla="*/ 4097764 h 4796589"/>
                  <a:gd name="connsiteX1715" fmla="*/ 4697644 w 7905681"/>
                  <a:gd name="connsiteY1715" fmla="*/ 4102299 h 4796589"/>
                  <a:gd name="connsiteX1716" fmla="*/ 4664958 w 7905681"/>
                  <a:gd name="connsiteY1716" fmla="*/ 4102299 h 4796589"/>
                  <a:gd name="connsiteX1717" fmla="*/ 4627600 w 7905681"/>
                  <a:gd name="connsiteY1717" fmla="*/ 4102299 h 4796589"/>
                  <a:gd name="connsiteX1718" fmla="*/ 4566897 w 7905681"/>
                  <a:gd name="connsiteY1718" fmla="*/ 4102299 h 4796589"/>
                  <a:gd name="connsiteX1719" fmla="*/ 4534205 w 7905681"/>
                  <a:gd name="connsiteY1719" fmla="*/ 4088686 h 4796589"/>
                  <a:gd name="connsiteX1720" fmla="*/ 4510861 w 7905681"/>
                  <a:gd name="connsiteY1720" fmla="*/ 4079608 h 4796589"/>
                  <a:gd name="connsiteX1721" fmla="*/ 4487511 w 7905681"/>
                  <a:gd name="connsiteY1721" fmla="*/ 4075073 h 4796589"/>
                  <a:gd name="connsiteX1722" fmla="*/ 4445485 w 7905681"/>
                  <a:gd name="connsiteY1722" fmla="*/ 4065995 h 4796589"/>
                  <a:gd name="connsiteX1723" fmla="*/ 4431477 w 7905681"/>
                  <a:gd name="connsiteY1723" fmla="*/ 4065995 h 4796589"/>
                  <a:gd name="connsiteX1724" fmla="*/ 4412801 w 7905681"/>
                  <a:gd name="connsiteY1724" fmla="*/ 4065995 h 4796589"/>
                  <a:gd name="connsiteX1725" fmla="*/ 4398791 w 7905681"/>
                  <a:gd name="connsiteY1725" fmla="*/ 4075073 h 4796589"/>
                  <a:gd name="connsiteX1726" fmla="*/ 4375441 w 7905681"/>
                  <a:gd name="connsiteY1726" fmla="*/ 4075073 h 4796589"/>
                  <a:gd name="connsiteX1727" fmla="*/ 4356766 w 7905681"/>
                  <a:gd name="connsiteY1727" fmla="*/ 4075073 h 4796589"/>
                  <a:gd name="connsiteX1728" fmla="*/ 4370774 w 7905681"/>
                  <a:gd name="connsiteY1728" fmla="*/ 4052381 h 4796589"/>
                  <a:gd name="connsiteX1729" fmla="*/ 4384783 w 7905681"/>
                  <a:gd name="connsiteY1729" fmla="*/ 4007003 h 4796589"/>
                  <a:gd name="connsiteX1730" fmla="*/ 4384783 w 7905681"/>
                  <a:gd name="connsiteY1730" fmla="*/ 3988848 h 4796589"/>
                  <a:gd name="connsiteX1731" fmla="*/ 4370774 w 7905681"/>
                  <a:gd name="connsiteY1731" fmla="*/ 3957084 h 4796589"/>
                  <a:gd name="connsiteX1732" fmla="*/ 4380109 w 7905681"/>
                  <a:gd name="connsiteY1732" fmla="*/ 3934394 h 4796589"/>
                  <a:gd name="connsiteX1733" fmla="*/ 4380109 w 7905681"/>
                  <a:gd name="connsiteY1733" fmla="*/ 3920780 h 4796589"/>
                  <a:gd name="connsiteX1734" fmla="*/ 4389450 w 7905681"/>
                  <a:gd name="connsiteY1734" fmla="*/ 3884481 h 4796589"/>
                  <a:gd name="connsiteX1735" fmla="*/ 4408127 w 7905681"/>
                  <a:gd name="connsiteY1735" fmla="*/ 3861788 h 4796589"/>
                  <a:gd name="connsiteX1736" fmla="*/ 4408123 w 7905681"/>
                  <a:gd name="connsiteY1736" fmla="*/ 3861778 h 4796589"/>
                  <a:gd name="connsiteX1737" fmla="*/ 4389447 w 7905681"/>
                  <a:gd name="connsiteY1737" fmla="*/ 3884475 h 4796589"/>
                  <a:gd name="connsiteX1738" fmla="*/ 4380107 w 7905681"/>
                  <a:gd name="connsiteY1738" fmla="*/ 3920770 h 4796589"/>
                  <a:gd name="connsiteX1739" fmla="*/ 4380107 w 7905681"/>
                  <a:gd name="connsiteY1739" fmla="*/ 3934382 h 4796589"/>
                  <a:gd name="connsiteX1740" fmla="*/ 4370768 w 7905681"/>
                  <a:gd name="connsiteY1740" fmla="*/ 3957082 h 4796589"/>
                  <a:gd name="connsiteX1741" fmla="*/ 4384769 w 7905681"/>
                  <a:gd name="connsiteY1741" fmla="*/ 3988841 h 4796589"/>
                  <a:gd name="connsiteX1742" fmla="*/ 4384768 w 7905681"/>
                  <a:gd name="connsiteY1742" fmla="*/ 4006989 h 4796589"/>
                  <a:gd name="connsiteX1743" fmla="*/ 4370768 w 7905681"/>
                  <a:gd name="connsiteY1743" fmla="*/ 4052375 h 4796589"/>
                  <a:gd name="connsiteX1744" fmla="*/ 4356750 w 7905681"/>
                  <a:gd name="connsiteY1744" fmla="*/ 4075060 h 4796589"/>
                  <a:gd name="connsiteX1745" fmla="*/ 4347410 w 7905681"/>
                  <a:gd name="connsiteY1745" fmla="*/ 4079598 h 4796589"/>
                  <a:gd name="connsiteX1746" fmla="*/ 4277371 w 7905681"/>
                  <a:gd name="connsiteY1746" fmla="*/ 4106836 h 4796589"/>
                  <a:gd name="connsiteX1747" fmla="*/ 4254012 w 7905681"/>
                  <a:gd name="connsiteY1747" fmla="*/ 4111373 h 4796589"/>
                  <a:gd name="connsiteX1748" fmla="*/ 4226011 w 7905681"/>
                  <a:gd name="connsiteY1748" fmla="*/ 4134058 h 4796589"/>
                  <a:gd name="connsiteX1749" fmla="*/ 4221332 w 7905681"/>
                  <a:gd name="connsiteY1749" fmla="*/ 4129521 h 4796589"/>
                  <a:gd name="connsiteX1750" fmla="*/ 4221331 w 7905681"/>
                  <a:gd name="connsiteY1750" fmla="*/ 4102298 h 4796589"/>
                  <a:gd name="connsiteX1751" fmla="*/ 4221332 w 7905681"/>
                  <a:gd name="connsiteY1751" fmla="*/ 4084134 h 4796589"/>
                  <a:gd name="connsiteX1752" fmla="*/ 4221332 w 7905681"/>
                  <a:gd name="connsiteY1752" fmla="*/ 4070524 h 4796589"/>
                  <a:gd name="connsiteX1753" fmla="*/ 4211993 w 7905681"/>
                  <a:gd name="connsiteY1753" fmla="*/ 4070523 h 4796589"/>
                  <a:gd name="connsiteX1754" fmla="*/ 4197991 w 7905681"/>
                  <a:gd name="connsiteY1754" fmla="*/ 4079597 h 4796589"/>
                  <a:gd name="connsiteX1755" fmla="*/ 4179313 w 7905681"/>
                  <a:gd name="connsiteY1755" fmla="*/ 4093208 h 4796589"/>
                  <a:gd name="connsiteX1756" fmla="*/ 4174634 w 7905681"/>
                  <a:gd name="connsiteY1756" fmla="*/ 4106835 h 4796589"/>
                  <a:gd name="connsiteX1757" fmla="*/ 4179313 w 7905681"/>
                  <a:gd name="connsiteY1757" fmla="*/ 4115909 h 4796589"/>
                  <a:gd name="connsiteX1758" fmla="*/ 4183974 w 7905681"/>
                  <a:gd name="connsiteY1758" fmla="*/ 4120447 h 4796589"/>
                  <a:gd name="connsiteX1759" fmla="*/ 4188651 w 7905681"/>
                  <a:gd name="connsiteY1759" fmla="*/ 4134057 h 4796589"/>
                  <a:gd name="connsiteX1760" fmla="*/ 4193312 w 7905681"/>
                  <a:gd name="connsiteY1760" fmla="*/ 4147668 h 4796589"/>
                  <a:gd name="connsiteX1761" fmla="*/ 4179313 w 7905681"/>
                  <a:gd name="connsiteY1761" fmla="*/ 4156742 h 4796589"/>
                  <a:gd name="connsiteX1762" fmla="*/ 4174634 w 7905681"/>
                  <a:gd name="connsiteY1762" fmla="*/ 4161279 h 4796589"/>
                  <a:gd name="connsiteX1763" fmla="*/ 4160633 w 7905681"/>
                  <a:gd name="connsiteY1763" fmla="*/ 4165816 h 4796589"/>
                  <a:gd name="connsiteX1764" fmla="*/ 4146614 w 7905681"/>
                  <a:gd name="connsiteY1764" fmla="*/ 4174907 h 4796589"/>
                  <a:gd name="connsiteX1765" fmla="*/ 4141953 w 7905681"/>
                  <a:gd name="connsiteY1765" fmla="*/ 4197592 h 4796589"/>
                  <a:gd name="connsiteX1766" fmla="*/ 4127935 w 7905681"/>
                  <a:gd name="connsiteY1766" fmla="*/ 4224814 h 4796589"/>
                  <a:gd name="connsiteX1767" fmla="*/ 4076575 w 7905681"/>
                  <a:gd name="connsiteY1767" fmla="*/ 4252052 h 4796589"/>
                  <a:gd name="connsiteX1768" fmla="*/ 4043895 w 7905681"/>
                  <a:gd name="connsiteY1768" fmla="*/ 4256590 h 4796589"/>
                  <a:gd name="connsiteX1769" fmla="*/ 4011198 w 7905681"/>
                  <a:gd name="connsiteY1769" fmla="*/ 4265663 h 4796589"/>
                  <a:gd name="connsiteX1770" fmla="*/ 3997197 w 7905681"/>
                  <a:gd name="connsiteY1770" fmla="*/ 4274738 h 4796589"/>
                  <a:gd name="connsiteX1771" fmla="*/ 3983178 w 7905681"/>
                  <a:gd name="connsiteY1771" fmla="*/ 4283811 h 4796589"/>
                  <a:gd name="connsiteX1772" fmla="*/ 3969177 w 7905681"/>
                  <a:gd name="connsiteY1772" fmla="*/ 4274738 h 4796589"/>
                  <a:gd name="connsiteX1773" fmla="*/ 3964500 w 7905681"/>
                  <a:gd name="connsiteY1773" fmla="*/ 4265663 h 4796589"/>
                  <a:gd name="connsiteX1774" fmla="*/ 3950498 w 7905681"/>
                  <a:gd name="connsiteY1774" fmla="*/ 4274738 h 4796589"/>
                  <a:gd name="connsiteX1775" fmla="*/ 3941158 w 7905681"/>
                  <a:gd name="connsiteY1775" fmla="*/ 4265663 h 4796589"/>
                  <a:gd name="connsiteX1776" fmla="*/ 3927140 w 7905681"/>
                  <a:gd name="connsiteY1776" fmla="*/ 4274737 h 4796589"/>
                  <a:gd name="connsiteX1777" fmla="*/ 3913139 w 7905681"/>
                  <a:gd name="connsiteY1777" fmla="*/ 4274737 h 4796589"/>
                  <a:gd name="connsiteX1778" fmla="*/ 3908461 w 7905681"/>
                  <a:gd name="connsiteY1778" fmla="*/ 4279274 h 4796589"/>
                  <a:gd name="connsiteX1779" fmla="*/ 3922479 w 7905681"/>
                  <a:gd name="connsiteY1779" fmla="*/ 4297422 h 4796589"/>
                  <a:gd name="connsiteX1780" fmla="*/ 3927140 w 7905681"/>
                  <a:gd name="connsiteY1780" fmla="*/ 4315570 h 4796589"/>
                  <a:gd name="connsiteX1781" fmla="*/ 3917800 w 7905681"/>
                  <a:gd name="connsiteY1781" fmla="*/ 4324644 h 4796589"/>
                  <a:gd name="connsiteX1782" fmla="*/ 3894459 w 7905681"/>
                  <a:gd name="connsiteY1782" fmla="*/ 4324644 h 4796589"/>
                  <a:gd name="connsiteX1783" fmla="*/ 3885119 w 7905681"/>
                  <a:gd name="connsiteY1783" fmla="*/ 4320107 h 4796589"/>
                  <a:gd name="connsiteX1784" fmla="*/ 3875780 w 7905681"/>
                  <a:gd name="connsiteY1784" fmla="*/ 4311033 h 4796589"/>
                  <a:gd name="connsiteX1785" fmla="*/ 3866440 w 7905681"/>
                  <a:gd name="connsiteY1785" fmla="*/ 4338271 h 4796589"/>
                  <a:gd name="connsiteX1786" fmla="*/ 3871119 w 7905681"/>
                  <a:gd name="connsiteY1786" fmla="*/ 4356419 h 4796589"/>
                  <a:gd name="connsiteX1787" fmla="*/ 3889780 w 7905681"/>
                  <a:gd name="connsiteY1787" fmla="*/ 4342808 h 4796589"/>
                  <a:gd name="connsiteX1788" fmla="*/ 3899121 w 7905681"/>
                  <a:gd name="connsiteY1788" fmla="*/ 4342808 h 4796589"/>
                  <a:gd name="connsiteX1789" fmla="*/ 3875780 w 7905681"/>
                  <a:gd name="connsiteY1789" fmla="*/ 4360956 h 4796589"/>
                  <a:gd name="connsiteX1790" fmla="*/ 3861779 w 7905681"/>
                  <a:gd name="connsiteY1790" fmla="*/ 4365492 h 4796589"/>
                  <a:gd name="connsiteX1791" fmla="*/ 3852439 w 7905681"/>
                  <a:gd name="connsiteY1791" fmla="*/ 4360956 h 4796589"/>
                  <a:gd name="connsiteX1792" fmla="*/ 3829081 w 7905681"/>
                  <a:gd name="connsiteY1792" fmla="*/ 4360955 h 4796589"/>
                  <a:gd name="connsiteX1793" fmla="*/ 3810402 w 7905681"/>
                  <a:gd name="connsiteY1793" fmla="*/ 4360956 h 4796589"/>
                  <a:gd name="connsiteX1794" fmla="*/ 3801062 w 7905681"/>
                  <a:gd name="connsiteY1794" fmla="*/ 4365493 h 4796589"/>
                  <a:gd name="connsiteX1795" fmla="*/ 3801061 w 7905681"/>
                  <a:gd name="connsiteY1795" fmla="*/ 4374567 h 4796589"/>
                  <a:gd name="connsiteX1796" fmla="*/ 3805740 w 7905681"/>
                  <a:gd name="connsiteY1796" fmla="*/ 4383640 h 4796589"/>
                  <a:gd name="connsiteX1797" fmla="*/ 3819742 w 7905681"/>
                  <a:gd name="connsiteY1797" fmla="*/ 4383640 h 4796589"/>
                  <a:gd name="connsiteX1798" fmla="*/ 3805741 w 7905681"/>
                  <a:gd name="connsiteY1798" fmla="*/ 4410879 h 4796589"/>
                  <a:gd name="connsiteX1799" fmla="*/ 3801062 w 7905681"/>
                  <a:gd name="connsiteY1799" fmla="*/ 4410879 h 4796589"/>
                  <a:gd name="connsiteX1800" fmla="*/ 3759042 w 7905681"/>
                  <a:gd name="connsiteY1800" fmla="*/ 4415416 h 4796589"/>
                  <a:gd name="connsiteX1801" fmla="*/ 3749703 w 7905681"/>
                  <a:gd name="connsiteY1801" fmla="*/ 4410879 h 4796589"/>
                  <a:gd name="connsiteX1802" fmla="*/ 3749703 w 7905681"/>
                  <a:gd name="connsiteY1802" fmla="*/ 4419954 h 4796589"/>
                  <a:gd name="connsiteX1803" fmla="*/ 3763704 w 7905681"/>
                  <a:gd name="connsiteY1803" fmla="*/ 4433564 h 4796589"/>
                  <a:gd name="connsiteX1804" fmla="*/ 3777722 w 7905681"/>
                  <a:gd name="connsiteY1804" fmla="*/ 4442638 h 4796589"/>
                  <a:gd name="connsiteX1805" fmla="*/ 3782383 w 7905681"/>
                  <a:gd name="connsiteY1805" fmla="*/ 4451713 h 4796589"/>
                  <a:gd name="connsiteX1806" fmla="*/ 3763704 w 7905681"/>
                  <a:gd name="connsiteY1806" fmla="*/ 4497098 h 4796589"/>
                  <a:gd name="connsiteX1807" fmla="*/ 3749703 w 7905681"/>
                  <a:gd name="connsiteY1807" fmla="*/ 4537931 h 4796589"/>
                  <a:gd name="connsiteX1808" fmla="*/ 3735685 w 7905681"/>
                  <a:gd name="connsiteY1808" fmla="*/ 4578780 h 4796589"/>
                  <a:gd name="connsiteX1809" fmla="*/ 3735685 w 7905681"/>
                  <a:gd name="connsiteY1809" fmla="*/ 4606002 h 4796589"/>
                  <a:gd name="connsiteX1810" fmla="*/ 3749703 w 7905681"/>
                  <a:gd name="connsiteY1810" fmla="*/ 4637761 h 4796589"/>
                  <a:gd name="connsiteX1811" fmla="*/ 3754364 w 7905681"/>
                  <a:gd name="connsiteY1811" fmla="*/ 4664999 h 4796589"/>
                  <a:gd name="connsiteX1812" fmla="*/ 3763704 w 7905681"/>
                  <a:gd name="connsiteY1812" fmla="*/ 4692222 h 4796589"/>
                  <a:gd name="connsiteX1813" fmla="*/ 3777722 w 7905681"/>
                  <a:gd name="connsiteY1813" fmla="*/ 4701296 h 4796589"/>
                  <a:gd name="connsiteX1814" fmla="*/ 3782383 w 7905681"/>
                  <a:gd name="connsiteY1814" fmla="*/ 4719460 h 4796589"/>
                  <a:gd name="connsiteX1815" fmla="*/ 3787061 w 7905681"/>
                  <a:gd name="connsiteY1815" fmla="*/ 4737607 h 4796589"/>
                  <a:gd name="connsiteX1816" fmla="*/ 3787063 w 7905681"/>
                  <a:gd name="connsiteY1816" fmla="*/ 4751219 h 4796589"/>
                  <a:gd name="connsiteX1817" fmla="*/ 3796400 w 7905681"/>
                  <a:gd name="connsiteY1817" fmla="*/ 4773904 h 4796589"/>
                  <a:gd name="connsiteX1818" fmla="*/ 3763704 w 7905681"/>
                  <a:gd name="connsiteY1818" fmla="*/ 4778440 h 4796589"/>
                  <a:gd name="connsiteX1819" fmla="*/ 3759042 w 7905681"/>
                  <a:gd name="connsiteY1819" fmla="*/ 4787514 h 4796589"/>
                  <a:gd name="connsiteX1820" fmla="*/ 3745024 w 7905681"/>
                  <a:gd name="connsiteY1820" fmla="*/ 4796589 h 4796589"/>
                  <a:gd name="connsiteX1821" fmla="*/ 3721684 w 7905681"/>
                  <a:gd name="connsiteY1821" fmla="*/ 4778440 h 4796589"/>
                  <a:gd name="connsiteX1822" fmla="*/ 3707665 w 7905681"/>
                  <a:gd name="connsiteY1822" fmla="*/ 4764830 h 4796589"/>
                  <a:gd name="connsiteX1823" fmla="*/ 3707665 w 7905681"/>
                  <a:gd name="connsiteY1823" fmla="*/ 4760292 h 4796589"/>
                  <a:gd name="connsiteX1824" fmla="*/ 3660983 w 7905681"/>
                  <a:gd name="connsiteY1824" fmla="*/ 4751218 h 4796589"/>
                  <a:gd name="connsiteX1825" fmla="*/ 3656306 w 7905681"/>
                  <a:gd name="connsiteY1825" fmla="*/ 4760293 h 4796589"/>
                  <a:gd name="connsiteX1826" fmla="*/ 3632964 w 7905681"/>
                  <a:gd name="connsiteY1826" fmla="*/ 4755756 h 4796589"/>
                  <a:gd name="connsiteX1827" fmla="*/ 3623626 w 7905681"/>
                  <a:gd name="connsiteY1827" fmla="*/ 4742144 h 4796589"/>
                  <a:gd name="connsiteX1828" fmla="*/ 3604947 w 7905681"/>
                  <a:gd name="connsiteY1828" fmla="*/ 4742144 h 4796589"/>
                  <a:gd name="connsiteX1829" fmla="*/ 3572247 w 7905681"/>
                  <a:gd name="connsiteY1829" fmla="*/ 4710370 h 4796589"/>
                  <a:gd name="connsiteX1830" fmla="*/ 3530229 w 7905681"/>
                  <a:gd name="connsiteY1830" fmla="*/ 4710368 h 4796589"/>
                  <a:gd name="connsiteX1831" fmla="*/ 3506887 w 7905681"/>
                  <a:gd name="connsiteY1831" fmla="*/ 4687685 h 4796589"/>
                  <a:gd name="connsiteX1832" fmla="*/ 3469529 w 7905681"/>
                  <a:gd name="connsiteY1832" fmla="*/ 4683148 h 4796589"/>
                  <a:gd name="connsiteX1833" fmla="*/ 3460189 w 7905681"/>
                  <a:gd name="connsiteY1833" fmla="*/ 4660462 h 4796589"/>
                  <a:gd name="connsiteX1834" fmla="*/ 3446171 w 7905681"/>
                  <a:gd name="connsiteY1834" fmla="*/ 4637761 h 4796589"/>
                  <a:gd name="connsiteX1835" fmla="*/ 3432169 w 7905681"/>
                  <a:gd name="connsiteY1835" fmla="*/ 4610539 h 4796589"/>
                  <a:gd name="connsiteX1836" fmla="*/ 3404150 w 7905681"/>
                  <a:gd name="connsiteY1836" fmla="*/ 4560616 h 4796589"/>
                  <a:gd name="connsiteX1837" fmla="*/ 3404151 w 7905681"/>
                  <a:gd name="connsiteY1837" fmla="*/ 4533394 h 4796589"/>
                  <a:gd name="connsiteX1838" fmla="*/ 3390132 w 7905681"/>
                  <a:gd name="connsiteY1838" fmla="*/ 4519783 h 4796589"/>
                  <a:gd name="connsiteX1839" fmla="*/ 3380792 w 7905681"/>
                  <a:gd name="connsiteY1839" fmla="*/ 4510709 h 4796589"/>
                  <a:gd name="connsiteX1840" fmla="*/ 3390132 w 7905681"/>
                  <a:gd name="connsiteY1840" fmla="*/ 4501635 h 4796589"/>
                  <a:gd name="connsiteX1841" fmla="*/ 3394811 w 7905681"/>
                  <a:gd name="connsiteY1841" fmla="*/ 4460786 h 4796589"/>
                  <a:gd name="connsiteX1842" fmla="*/ 3371454 w 7905681"/>
                  <a:gd name="connsiteY1842" fmla="*/ 4451712 h 4796589"/>
                  <a:gd name="connsiteX1843" fmla="*/ 3324772 w 7905681"/>
                  <a:gd name="connsiteY1843" fmla="*/ 4397252 h 4796589"/>
                  <a:gd name="connsiteX1844" fmla="*/ 3315432 w 7905681"/>
                  <a:gd name="connsiteY1844" fmla="*/ 4360956 h 4796589"/>
                  <a:gd name="connsiteX1845" fmla="*/ 3278073 w 7905681"/>
                  <a:gd name="connsiteY1845" fmla="*/ 4329181 h 4796589"/>
                  <a:gd name="connsiteX1846" fmla="*/ 3264055 w 7905681"/>
                  <a:gd name="connsiteY1846" fmla="*/ 4292885 h 4796589"/>
                  <a:gd name="connsiteX1847" fmla="*/ 3264054 w 7905681"/>
                  <a:gd name="connsiteY1847" fmla="*/ 4279275 h 4796589"/>
                  <a:gd name="connsiteX1848" fmla="*/ 3245374 w 7905681"/>
                  <a:gd name="connsiteY1848" fmla="*/ 4242962 h 4796589"/>
                  <a:gd name="connsiteX1849" fmla="*/ 3231375 w 7905681"/>
                  <a:gd name="connsiteY1849" fmla="*/ 4224813 h 4796589"/>
                  <a:gd name="connsiteX1850" fmla="*/ 3212695 w 7905681"/>
                  <a:gd name="connsiteY1850" fmla="*/ 4170353 h 4796589"/>
                  <a:gd name="connsiteX1851" fmla="*/ 3184675 w 7905681"/>
                  <a:gd name="connsiteY1851" fmla="*/ 4134057 h 4796589"/>
                  <a:gd name="connsiteX1852" fmla="*/ 3170676 w 7905681"/>
                  <a:gd name="connsiteY1852" fmla="*/ 4106835 h 4796589"/>
                  <a:gd name="connsiteX1853" fmla="*/ 3151996 w 7905681"/>
                  <a:gd name="connsiteY1853" fmla="*/ 4097761 h 4796589"/>
                  <a:gd name="connsiteX1854" fmla="*/ 3128637 w 7905681"/>
                  <a:gd name="connsiteY1854" fmla="*/ 4075061 h 4796589"/>
                  <a:gd name="connsiteX1855" fmla="*/ 3119298 w 7905681"/>
                  <a:gd name="connsiteY1855" fmla="*/ 4075061 h 4796589"/>
                  <a:gd name="connsiteX1856" fmla="*/ 3105298 w 7905681"/>
                  <a:gd name="connsiteY1856" fmla="*/ 4047839 h 4796589"/>
                  <a:gd name="connsiteX1857" fmla="*/ 3091279 w 7905681"/>
                  <a:gd name="connsiteY1857" fmla="*/ 4038765 h 4796589"/>
                  <a:gd name="connsiteX1858" fmla="*/ 3053919 w 7905681"/>
                  <a:gd name="connsiteY1858" fmla="*/ 4034228 h 4796589"/>
                  <a:gd name="connsiteX1859" fmla="*/ 3039919 w 7905681"/>
                  <a:gd name="connsiteY1859" fmla="*/ 4034228 h 4796589"/>
                  <a:gd name="connsiteX1860" fmla="*/ 3011899 w 7905681"/>
                  <a:gd name="connsiteY1860" fmla="*/ 4029690 h 4796589"/>
                  <a:gd name="connsiteX1861" fmla="*/ 2988559 w 7905681"/>
                  <a:gd name="connsiteY1861" fmla="*/ 4020617 h 4796589"/>
                  <a:gd name="connsiteX1862" fmla="*/ 2965201 w 7905681"/>
                  <a:gd name="connsiteY1862" fmla="*/ 4020617 h 4796589"/>
                  <a:gd name="connsiteX1863" fmla="*/ 2946522 w 7905681"/>
                  <a:gd name="connsiteY1863" fmla="*/ 4025154 h 4796589"/>
                  <a:gd name="connsiteX1864" fmla="*/ 2913841 w 7905681"/>
                  <a:gd name="connsiteY1864" fmla="*/ 4029691 h 4796589"/>
                  <a:gd name="connsiteX1865" fmla="*/ 2890482 w 7905681"/>
                  <a:gd name="connsiteY1865" fmla="*/ 4056912 h 4796589"/>
                  <a:gd name="connsiteX1866" fmla="*/ 2881143 w 7905681"/>
                  <a:gd name="connsiteY1866" fmla="*/ 4079597 h 4796589"/>
                  <a:gd name="connsiteX1867" fmla="*/ 2871804 w 7905681"/>
                  <a:gd name="connsiteY1867" fmla="*/ 4097761 h 4796589"/>
                  <a:gd name="connsiteX1868" fmla="*/ 2871804 w 7905681"/>
                  <a:gd name="connsiteY1868" fmla="*/ 4120446 h 4796589"/>
                  <a:gd name="connsiteX1869" fmla="*/ 2857803 w 7905681"/>
                  <a:gd name="connsiteY1869" fmla="*/ 4124984 h 4796589"/>
                  <a:gd name="connsiteX1870" fmla="*/ 2848463 w 7905681"/>
                  <a:gd name="connsiteY1870" fmla="*/ 4134057 h 4796589"/>
                  <a:gd name="connsiteX1871" fmla="*/ 2834444 w 7905681"/>
                  <a:gd name="connsiteY1871" fmla="*/ 4147668 h 4796589"/>
                  <a:gd name="connsiteX1872" fmla="*/ 2825123 w 7905681"/>
                  <a:gd name="connsiteY1872" fmla="*/ 4165816 h 4796589"/>
                  <a:gd name="connsiteX1873" fmla="*/ 2806443 w 7905681"/>
                  <a:gd name="connsiteY1873" fmla="*/ 4165816 h 4796589"/>
                  <a:gd name="connsiteX1874" fmla="*/ 2783086 w 7905681"/>
                  <a:gd name="connsiteY1874" fmla="*/ 4156742 h 4796589"/>
                  <a:gd name="connsiteX1875" fmla="*/ 2769085 w 7905681"/>
                  <a:gd name="connsiteY1875" fmla="*/ 4152205 h 4796589"/>
                  <a:gd name="connsiteX1876" fmla="*/ 2736387 w 7905681"/>
                  <a:gd name="connsiteY1876" fmla="*/ 4129521 h 4796589"/>
                  <a:gd name="connsiteX1877" fmla="*/ 2708368 w 7905681"/>
                  <a:gd name="connsiteY1877" fmla="*/ 4115909 h 4796589"/>
                  <a:gd name="connsiteX1878" fmla="*/ 2689688 w 7905681"/>
                  <a:gd name="connsiteY1878" fmla="*/ 4102299 h 4796589"/>
                  <a:gd name="connsiteX1879" fmla="*/ 2675687 w 7905681"/>
                  <a:gd name="connsiteY1879" fmla="*/ 4097761 h 4796589"/>
                  <a:gd name="connsiteX1880" fmla="*/ 2661669 w 7905681"/>
                  <a:gd name="connsiteY1880" fmla="*/ 4084135 h 4796589"/>
                  <a:gd name="connsiteX1881" fmla="*/ 2643008 w 7905681"/>
                  <a:gd name="connsiteY1881" fmla="*/ 4070523 h 4796589"/>
                  <a:gd name="connsiteX1882" fmla="*/ 2628988 w 7905681"/>
                  <a:gd name="connsiteY1882" fmla="*/ 4056913 h 4796589"/>
                  <a:gd name="connsiteX1883" fmla="*/ 2619648 w 7905681"/>
                  <a:gd name="connsiteY1883" fmla="*/ 4047839 h 4796589"/>
                  <a:gd name="connsiteX1884" fmla="*/ 2610309 w 7905681"/>
                  <a:gd name="connsiteY1884" fmla="*/ 4038765 h 4796589"/>
                  <a:gd name="connsiteX1885" fmla="*/ 2605648 w 7905681"/>
                  <a:gd name="connsiteY1885" fmla="*/ 4034228 h 4796589"/>
                  <a:gd name="connsiteX1886" fmla="*/ 2600970 w 7905681"/>
                  <a:gd name="connsiteY1886" fmla="*/ 4020617 h 4796589"/>
                  <a:gd name="connsiteX1887" fmla="*/ 2577629 w 7905681"/>
                  <a:gd name="connsiteY1887" fmla="*/ 3997915 h 4796589"/>
                  <a:gd name="connsiteX1888" fmla="*/ 2572950 w 7905681"/>
                  <a:gd name="connsiteY1888" fmla="*/ 3970693 h 4796589"/>
                  <a:gd name="connsiteX1889" fmla="*/ 2572951 w 7905681"/>
                  <a:gd name="connsiteY1889" fmla="*/ 3948008 h 4796589"/>
                  <a:gd name="connsiteX1890" fmla="*/ 2577629 w 7905681"/>
                  <a:gd name="connsiteY1890" fmla="*/ 3929845 h 4796589"/>
                  <a:gd name="connsiteX1891" fmla="*/ 2572950 w 7905681"/>
                  <a:gd name="connsiteY1891" fmla="*/ 3911695 h 4796589"/>
                  <a:gd name="connsiteX1892" fmla="*/ 2554271 w 7905681"/>
                  <a:gd name="connsiteY1892" fmla="*/ 3884475 h 4796589"/>
                  <a:gd name="connsiteX1893" fmla="*/ 2554270 w 7905681"/>
                  <a:gd name="connsiteY1893" fmla="*/ 3852699 h 4796589"/>
                  <a:gd name="connsiteX1894" fmla="*/ 2544932 w 7905681"/>
                  <a:gd name="connsiteY1894" fmla="*/ 3834551 h 4796589"/>
                  <a:gd name="connsiteX1895" fmla="*/ 2521591 w 7905681"/>
                  <a:gd name="connsiteY1895" fmla="*/ 3816403 h 4796589"/>
                  <a:gd name="connsiteX1896" fmla="*/ 2502911 w 7905681"/>
                  <a:gd name="connsiteY1896" fmla="*/ 3802793 h 4796589"/>
                  <a:gd name="connsiteX1897" fmla="*/ 2488892 w 7905681"/>
                  <a:gd name="connsiteY1897" fmla="*/ 3789181 h 4796589"/>
                  <a:gd name="connsiteX1898" fmla="*/ 2474892 w 7905681"/>
                  <a:gd name="connsiteY1898" fmla="*/ 3789181 h 4796589"/>
                  <a:gd name="connsiteX1899" fmla="*/ 2437533 w 7905681"/>
                  <a:gd name="connsiteY1899" fmla="*/ 3739257 h 4796589"/>
                  <a:gd name="connsiteX1900" fmla="*/ 2418852 w 7905681"/>
                  <a:gd name="connsiteY1900" fmla="*/ 3725647 h 4796589"/>
                  <a:gd name="connsiteX1901" fmla="*/ 2400175 w 7905681"/>
                  <a:gd name="connsiteY1901" fmla="*/ 3702945 h 4796589"/>
                  <a:gd name="connsiteX1902" fmla="*/ 2395513 w 7905681"/>
                  <a:gd name="connsiteY1902" fmla="*/ 3689335 h 4796589"/>
                  <a:gd name="connsiteX1903" fmla="*/ 2381494 w 7905681"/>
                  <a:gd name="connsiteY1903" fmla="*/ 3680261 h 4796589"/>
                  <a:gd name="connsiteX1904" fmla="*/ 2367493 w 7905681"/>
                  <a:gd name="connsiteY1904" fmla="*/ 3671187 h 4796589"/>
                  <a:gd name="connsiteX1905" fmla="*/ 2358155 w 7905681"/>
                  <a:gd name="connsiteY1905" fmla="*/ 3666650 h 4796589"/>
                  <a:gd name="connsiteX1906" fmla="*/ 2348815 w 7905681"/>
                  <a:gd name="connsiteY1906" fmla="*/ 3648502 h 4796589"/>
                  <a:gd name="connsiteX1907" fmla="*/ 2344136 w 7905681"/>
                  <a:gd name="connsiteY1907" fmla="*/ 3634892 h 4796589"/>
                  <a:gd name="connsiteX1908" fmla="*/ 2330135 w 7905681"/>
                  <a:gd name="connsiteY1908" fmla="*/ 3616727 h 4796589"/>
                  <a:gd name="connsiteX1909" fmla="*/ 2306777 w 7905681"/>
                  <a:gd name="connsiteY1909" fmla="*/ 3603115 h 4796589"/>
                  <a:gd name="connsiteX1910" fmla="*/ 2297454 w 7905681"/>
                  <a:gd name="connsiteY1910" fmla="*/ 3589505 h 4796589"/>
                  <a:gd name="connsiteX1911" fmla="*/ 2320795 w 7905681"/>
                  <a:gd name="connsiteY1911" fmla="*/ 3589505 h 4796589"/>
                  <a:gd name="connsiteX1912" fmla="*/ 2320795 w 7905681"/>
                  <a:gd name="connsiteY1912" fmla="*/ 3589504 h 4796589"/>
                  <a:gd name="connsiteX1913" fmla="*/ 2049969 w 7905681"/>
                  <a:gd name="connsiteY1913" fmla="*/ 3562277 h 4796589"/>
                  <a:gd name="connsiteX1914" fmla="*/ 2035960 w 7905681"/>
                  <a:gd name="connsiteY1914" fmla="*/ 3634892 h 4796589"/>
                  <a:gd name="connsiteX1915" fmla="*/ 1900573 w 7905681"/>
                  <a:gd name="connsiteY1915" fmla="*/ 3616738 h 4796589"/>
                  <a:gd name="connsiteX1916" fmla="*/ 1897405 w 7905681"/>
                  <a:gd name="connsiteY1916" fmla="*/ 3616738 h 4796589"/>
                  <a:gd name="connsiteX1917" fmla="*/ 1755267 w 7905681"/>
                  <a:gd name="connsiteY1917" fmla="*/ 3597479 h 4796589"/>
                  <a:gd name="connsiteX1918" fmla="*/ 1585482 w 7905681"/>
                  <a:gd name="connsiteY1918" fmla="*/ 3566668 h 4796589"/>
                  <a:gd name="connsiteX1919" fmla="*/ 1036655 w 7905681"/>
                  <a:gd name="connsiteY1919" fmla="*/ 3239305 h 4796589"/>
                  <a:gd name="connsiteX1920" fmla="*/ 1048493 w 7905681"/>
                  <a:gd name="connsiteY1920" fmla="*/ 3216202 h 4796589"/>
                  <a:gd name="connsiteX1921" fmla="*/ 1056393 w 7905681"/>
                  <a:gd name="connsiteY1921" fmla="*/ 3200796 h 4796589"/>
                  <a:gd name="connsiteX1922" fmla="*/ 1069720 w 7905681"/>
                  <a:gd name="connsiteY1922" fmla="*/ 3194297 h 4796589"/>
                  <a:gd name="connsiteX1923" fmla="*/ 1084465 w 7905681"/>
                  <a:gd name="connsiteY1923" fmla="*/ 3187106 h 4796589"/>
                  <a:gd name="connsiteX1924" fmla="*/ 1055329 w 7905681"/>
                  <a:gd name="connsiteY1924" fmla="*/ 3199244 h 4796589"/>
                  <a:gd name="connsiteX1925" fmla="*/ 1050659 w 7905681"/>
                  <a:gd name="connsiteY1925" fmla="*/ 3203786 h 4796589"/>
                  <a:gd name="connsiteX1926" fmla="*/ 686432 w 7905681"/>
                  <a:gd name="connsiteY1926" fmla="*/ 3158401 h 4796589"/>
                  <a:gd name="connsiteX1927" fmla="*/ 667750 w 7905681"/>
                  <a:gd name="connsiteY1927" fmla="*/ 3153857 h 4796589"/>
                  <a:gd name="connsiteX1928" fmla="*/ 653739 w 7905681"/>
                  <a:gd name="connsiteY1928" fmla="*/ 3122103 h 4796589"/>
                  <a:gd name="connsiteX1929" fmla="*/ 653739 w 7905681"/>
                  <a:gd name="connsiteY1929" fmla="*/ 3099401 h 4796589"/>
                  <a:gd name="connsiteX1930" fmla="*/ 667750 w 7905681"/>
                  <a:gd name="connsiteY1930" fmla="*/ 3063103 h 4796589"/>
                  <a:gd name="connsiteX1931" fmla="*/ 653739 w 7905681"/>
                  <a:gd name="connsiteY1931" fmla="*/ 3022261 h 4796589"/>
                  <a:gd name="connsiteX1932" fmla="*/ 635057 w 7905681"/>
                  <a:gd name="connsiteY1932" fmla="*/ 2999577 h 4796589"/>
                  <a:gd name="connsiteX1933" fmla="*/ 597704 w 7905681"/>
                  <a:gd name="connsiteY1933" fmla="*/ 2945120 h 4796589"/>
                  <a:gd name="connsiteX1934" fmla="*/ 565022 w 7905681"/>
                  <a:gd name="connsiteY1934" fmla="*/ 2908805 h 4796589"/>
                  <a:gd name="connsiteX1935" fmla="*/ 532329 w 7905681"/>
                  <a:gd name="connsiteY1935" fmla="*/ 2899735 h 4796589"/>
                  <a:gd name="connsiteX1936" fmla="*/ 522989 w 7905681"/>
                  <a:gd name="connsiteY1936" fmla="*/ 2881577 h 4796589"/>
                  <a:gd name="connsiteX1937" fmla="*/ 518318 w 7905681"/>
                  <a:gd name="connsiteY1937" fmla="*/ 2840736 h 4796589"/>
                  <a:gd name="connsiteX1938" fmla="*/ 462285 w 7905681"/>
                  <a:gd name="connsiteY1938" fmla="*/ 2827122 h 4796589"/>
                  <a:gd name="connsiteX1939" fmla="*/ 424932 w 7905681"/>
                  <a:gd name="connsiteY1939" fmla="*/ 2795367 h 4796589"/>
                  <a:gd name="connsiteX1940" fmla="*/ 396910 w 7905681"/>
                  <a:gd name="connsiteY1940" fmla="*/ 2749981 h 4796589"/>
                  <a:gd name="connsiteX1941" fmla="*/ 382899 w 7905681"/>
                  <a:gd name="connsiteY1941" fmla="*/ 2736367 h 4796589"/>
                  <a:gd name="connsiteX1942" fmla="*/ 340876 w 7905681"/>
                  <a:gd name="connsiteY1942" fmla="*/ 2722753 h 4796589"/>
                  <a:gd name="connsiteX1943" fmla="*/ 312863 w 7905681"/>
                  <a:gd name="connsiteY1943" fmla="*/ 2704613 h 4796589"/>
                  <a:gd name="connsiteX1944" fmla="*/ 275500 w 7905681"/>
                  <a:gd name="connsiteY1944" fmla="*/ 2690998 h 4796589"/>
                  <a:gd name="connsiteX1945" fmla="*/ 233478 w 7905681"/>
                  <a:gd name="connsiteY1945" fmla="*/ 2668296 h 4796589"/>
                  <a:gd name="connsiteX1946" fmla="*/ 238148 w 7905681"/>
                  <a:gd name="connsiteY1946" fmla="*/ 2645612 h 4796589"/>
                  <a:gd name="connsiteX1947" fmla="*/ 242819 w 7905681"/>
                  <a:gd name="connsiteY1947" fmla="*/ 2618384 h 4796589"/>
                  <a:gd name="connsiteX1948" fmla="*/ 247489 w 7905681"/>
                  <a:gd name="connsiteY1948" fmla="*/ 2577541 h 4796589"/>
                  <a:gd name="connsiteX1949" fmla="*/ 247489 w 7905681"/>
                  <a:gd name="connsiteY1949" fmla="*/ 2559384 h 4796589"/>
                  <a:gd name="connsiteX1950" fmla="*/ 242819 w 7905681"/>
                  <a:gd name="connsiteY1950" fmla="*/ 2545772 h 4796589"/>
                  <a:gd name="connsiteX1951" fmla="*/ 233478 w 7905681"/>
                  <a:gd name="connsiteY1951" fmla="*/ 2536700 h 4796589"/>
                  <a:gd name="connsiteX1952" fmla="*/ 233478 w 7905681"/>
                  <a:gd name="connsiteY1952" fmla="*/ 2527629 h 4796589"/>
                  <a:gd name="connsiteX1953" fmla="*/ 233478 w 7905681"/>
                  <a:gd name="connsiteY1953" fmla="*/ 2514015 h 4796589"/>
                  <a:gd name="connsiteX1954" fmla="*/ 233478 w 7905681"/>
                  <a:gd name="connsiteY1954" fmla="*/ 2491314 h 4796589"/>
                  <a:gd name="connsiteX1955" fmla="*/ 224137 w 7905681"/>
                  <a:gd name="connsiteY1955" fmla="*/ 2486787 h 4796589"/>
                  <a:gd name="connsiteX1956" fmla="*/ 210126 w 7905681"/>
                  <a:gd name="connsiteY1956" fmla="*/ 2455017 h 4796589"/>
                  <a:gd name="connsiteX1957" fmla="*/ 196115 w 7905681"/>
                  <a:gd name="connsiteY1957" fmla="*/ 2432331 h 4796589"/>
                  <a:gd name="connsiteX1958" fmla="*/ 186784 w 7905681"/>
                  <a:gd name="connsiteY1958" fmla="*/ 2400560 h 4796589"/>
                  <a:gd name="connsiteX1959" fmla="*/ 163433 w 7905681"/>
                  <a:gd name="connsiteY1959" fmla="*/ 2368804 h 4796589"/>
                  <a:gd name="connsiteX1960" fmla="*/ 158762 w 7905681"/>
                  <a:gd name="connsiteY1960" fmla="*/ 2341576 h 4796589"/>
                  <a:gd name="connsiteX1961" fmla="*/ 135411 w 7905681"/>
                  <a:gd name="connsiteY1961" fmla="*/ 2305263 h 4796589"/>
                  <a:gd name="connsiteX1962" fmla="*/ 130740 w 7905681"/>
                  <a:gd name="connsiteY1962" fmla="*/ 2291648 h 4796589"/>
                  <a:gd name="connsiteX1963" fmla="*/ 130739 w 7905681"/>
                  <a:gd name="connsiteY1963" fmla="*/ 2246280 h 4796589"/>
                  <a:gd name="connsiteX1964" fmla="*/ 144751 w 7905681"/>
                  <a:gd name="connsiteY1964" fmla="*/ 2246279 h 4796589"/>
                  <a:gd name="connsiteX1965" fmla="*/ 158762 w 7905681"/>
                  <a:gd name="connsiteY1965" fmla="*/ 2241736 h 4796589"/>
                  <a:gd name="connsiteX1966" fmla="*/ 163433 w 7905681"/>
                  <a:gd name="connsiteY1966" fmla="*/ 2223578 h 4796589"/>
                  <a:gd name="connsiteX1967" fmla="*/ 163433 w 7905681"/>
                  <a:gd name="connsiteY1967" fmla="*/ 2205438 h 4796589"/>
                  <a:gd name="connsiteX1968" fmla="*/ 158762 w 7905681"/>
                  <a:gd name="connsiteY1968" fmla="*/ 2182736 h 4796589"/>
                  <a:gd name="connsiteX1969" fmla="*/ 140080 w 7905681"/>
                  <a:gd name="connsiteY1969" fmla="*/ 2169123 h 4796589"/>
                  <a:gd name="connsiteX1970" fmla="*/ 121408 w 7905681"/>
                  <a:gd name="connsiteY1970" fmla="*/ 2155508 h 4796589"/>
                  <a:gd name="connsiteX1971" fmla="*/ 107398 w 7905681"/>
                  <a:gd name="connsiteY1971" fmla="*/ 2132823 h 4796589"/>
                  <a:gd name="connsiteX1972" fmla="*/ 107398 w 7905681"/>
                  <a:gd name="connsiteY1972" fmla="*/ 2110138 h 4796589"/>
                  <a:gd name="connsiteX1973" fmla="*/ 107398 w 7905681"/>
                  <a:gd name="connsiteY1973" fmla="*/ 2069297 h 4796589"/>
                  <a:gd name="connsiteX1974" fmla="*/ 107398 w 7905681"/>
                  <a:gd name="connsiteY1974" fmla="*/ 2042069 h 4796589"/>
                  <a:gd name="connsiteX1975" fmla="*/ 112069 w 7905681"/>
                  <a:gd name="connsiteY1975" fmla="*/ 2032983 h 4796589"/>
                  <a:gd name="connsiteX1976" fmla="*/ 116739 w 7905681"/>
                  <a:gd name="connsiteY1976" fmla="*/ 2014842 h 4796589"/>
                  <a:gd name="connsiteX1977" fmla="*/ 130740 w 7905681"/>
                  <a:gd name="connsiteY1977" fmla="*/ 2019369 h 4796589"/>
                  <a:gd name="connsiteX1978" fmla="*/ 135411 w 7905681"/>
                  <a:gd name="connsiteY1978" fmla="*/ 2023913 h 4796589"/>
                  <a:gd name="connsiteX1979" fmla="*/ 135411 w 7905681"/>
                  <a:gd name="connsiteY1979" fmla="*/ 2028454 h 4796589"/>
                  <a:gd name="connsiteX1980" fmla="*/ 135411 w 7905681"/>
                  <a:gd name="connsiteY1980" fmla="*/ 2046597 h 4796589"/>
                  <a:gd name="connsiteX1981" fmla="*/ 140080 w 7905681"/>
                  <a:gd name="connsiteY1981" fmla="*/ 2055684 h 4796589"/>
                  <a:gd name="connsiteX1982" fmla="*/ 154092 w 7905681"/>
                  <a:gd name="connsiteY1982" fmla="*/ 2064754 h 4796589"/>
                  <a:gd name="connsiteX1983" fmla="*/ 158762 w 7905681"/>
                  <a:gd name="connsiteY1983" fmla="*/ 2064753 h 4796589"/>
                  <a:gd name="connsiteX1984" fmla="*/ 163433 w 7905681"/>
                  <a:gd name="connsiteY1984" fmla="*/ 2032982 h 4796589"/>
                  <a:gd name="connsiteX1985" fmla="*/ 154092 w 7905681"/>
                  <a:gd name="connsiteY1985" fmla="*/ 2019369 h 4796589"/>
                  <a:gd name="connsiteX1986" fmla="*/ 154092 w 7905681"/>
                  <a:gd name="connsiteY1986" fmla="*/ 1987613 h 4796589"/>
                  <a:gd name="connsiteX1987" fmla="*/ 154092 w 7905681"/>
                  <a:gd name="connsiteY1987" fmla="*/ 1978543 h 4796589"/>
                  <a:gd name="connsiteX1988" fmla="*/ 163432 w 7905681"/>
                  <a:gd name="connsiteY1988" fmla="*/ 1974000 h 4796589"/>
                  <a:gd name="connsiteX1989" fmla="*/ 177442 w 7905681"/>
                  <a:gd name="connsiteY1989" fmla="*/ 1978544 h 4796589"/>
                  <a:gd name="connsiteX1990" fmla="*/ 186784 w 7905681"/>
                  <a:gd name="connsiteY1990" fmla="*/ 1983070 h 4796589"/>
                  <a:gd name="connsiteX1991" fmla="*/ 205455 w 7905681"/>
                  <a:gd name="connsiteY1991" fmla="*/ 1987614 h 4796589"/>
                  <a:gd name="connsiteX1992" fmla="*/ 210126 w 7905681"/>
                  <a:gd name="connsiteY1992" fmla="*/ 1987613 h 4796589"/>
                  <a:gd name="connsiteX1993" fmla="*/ 228807 w 7905681"/>
                  <a:gd name="connsiteY1993" fmla="*/ 1996685 h 4796589"/>
                  <a:gd name="connsiteX1994" fmla="*/ 238148 w 7905681"/>
                  <a:gd name="connsiteY1994" fmla="*/ 2001226 h 4796589"/>
                  <a:gd name="connsiteX1995" fmla="*/ 247489 w 7905681"/>
                  <a:gd name="connsiteY1995" fmla="*/ 1992156 h 4796589"/>
                  <a:gd name="connsiteX1996" fmla="*/ 238148 w 7905681"/>
                  <a:gd name="connsiteY1996" fmla="*/ 1987614 h 4796589"/>
                  <a:gd name="connsiteX1997" fmla="*/ 224135 w 7905681"/>
                  <a:gd name="connsiteY1997" fmla="*/ 1983070 h 4796589"/>
                  <a:gd name="connsiteX1998" fmla="*/ 205456 w 7905681"/>
                  <a:gd name="connsiteY1998" fmla="*/ 1964929 h 4796589"/>
                  <a:gd name="connsiteX1999" fmla="*/ 172773 w 7905681"/>
                  <a:gd name="connsiteY1999" fmla="*/ 1964929 h 4796589"/>
                  <a:gd name="connsiteX2000" fmla="*/ 158762 w 7905681"/>
                  <a:gd name="connsiteY2000" fmla="*/ 1951315 h 4796589"/>
                  <a:gd name="connsiteX2001" fmla="*/ 135411 w 7905681"/>
                  <a:gd name="connsiteY2001" fmla="*/ 1955842 h 4796589"/>
                  <a:gd name="connsiteX2002" fmla="*/ 135411 w 7905681"/>
                  <a:gd name="connsiteY2002" fmla="*/ 1978544 h 4796589"/>
                  <a:gd name="connsiteX2003" fmla="*/ 126079 w 7905681"/>
                  <a:gd name="connsiteY2003" fmla="*/ 1996685 h 4796589"/>
                  <a:gd name="connsiteX2004" fmla="*/ 112069 w 7905681"/>
                  <a:gd name="connsiteY2004" fmla="*/ 1992156 h 4796589"/>
                  <a:gd name="connsiteX2005" fmla="*/ 107398 w 7905681"/>
                  <a:gd name="connsiteY2005" fmla="*/ 1983069 h 4796589"/>
                  <a:gd name="connsiteX2006" fmla="*/ 93387 w 7905681"/>
                  <a:gd name="connsiteY2006" fmla="*/ 1964929 h 4796589"/>
                  <a:gd name="connsiteX2007" fmla="*/ 84046 w 7905681"/>
                  <a:gd name="connsiteY2007" fmla="*/ 1951316 h 4796589"/>
                  <a:gd name="connsiteX2008" fmla="*/ 65365 w 7905681"/>
                  <a:gd name="connsiteY2008" fmla="*/ 1951316 h 4796589"/>
                  <a:gd name="connsiteX2009" fmla="*/ 65365 w 7905681"/>
                  <a:gd name="connsiteY2009" fmla="*/ 1937700 h 4796589"/>
                  <a:gd name="connsiteX2010" fmla="*/ 74706 w 7905681"/>
                  <a:gd name="connsiteY2010" fmla="*/ 1928614 h 4796589"/>
                  <a:gd name="connsiteX2011" fmla="*/ 79375 w 7905681"/>
                  <a:gd name="connsiteY2011" fmla="*/ 1914998 h 4796589"/>
                  <a:gd name="connsiteX2012" fmla="*/ 79375 w 7905681"/>
                  <a:gd name="connsiteY2012" fmla="*/ 1892315 h 4796589"/>
                  <a:gd name="connsiteX2013" fmla="*/ 70035 w 7905681"/>
                  <a:gd name="connsiteY2013" fmla="*/ 1878701 h 4796589"/>
                  <a:gd name="connsiteX2014" fmla="*/ 51364 w 7905681"/>
                  <a:gd name="connsiteY2014" fmla="*/ 1842404 h 4796589"/>
                  <a:gd name="connsiteX2015" fmla="*/ 32682 w 7905681"/>
                  <a:gd name="connsiteY2015" fmla="*/ 1787947 h 4796589"/>
                  <a:gd name="connsiteX2016" fmla="*/ 14001 w 7905681"/>
                  <a:gd name="connsiteY2016" fmla="*/ 1756175 h 4796589"/>
                  <a:gd name="connsiteX2017" fmla="*/ 9331 w 7905681"/>
                  <a:gd name="connsiteY2017" fmla="*/ 1738019 h 4796589"/>
                  <a:gd name="connsiteX2018" fmla="*/ 18672 w 7905681"/>
                  <a:gd name="connsiteY2018" fmla="*/ 1728947 h 4796589"/>
                  <a:gd name="connsiteX2019" fmla="*/ 23342 w 7905681"/>
                  <a:gd name="connsiteY2019" fmla="*/ 1715334 h 4796589"/>
                  <a:gd name="connsiteX2020" fmla="*/ 23342 w 7905681"/>
                  <a:gd name="connsiteY2020" fmla="*/ 1683563 h 4796589"/>
                  <a:gd name="connsiteX2021" fmla="*/ 28013 w 7905681"/>
                  <a:gd name="connsiteY2021" fmla="*/ 1656334 h 4796589"/>
                  <a:gd name="connsiteX2022" fmla="*/ 42023 w 7905681"/>
                  <a:gd name="connsiteY2022" fmla="*/ 1629106 h 4796589"/>
                  <a:gd name="connsiteX2023" fmla="*/ 42023 w 7905681"/>
                  <a:gd name="connsiteY2023" fmla="*/ 1592807 h 4796589"/>
                  <a:gd name="connsiteX2024" fmla="*/ 37352 w 7905681"/>
                  <a:gd name="connsiteY2024" fmla="*/ 1570122 h 4796589"/>
                  <a:gd name="connsiteX2025" fmla="*/ 32682 w 7905681"/>
                  <a:gd name="connsiteY2025" fmla="*/ 1551966 h 4796589"/>
                  <a:gd name="connsiteX2026" fmla="*/ 14001 w 7905681"/>
                  <a:gd name="connsiteY2026" fmla="*/ 1524738 h 4796589"/>
                  <a:gd name="connsiteX2027" fmla="*/ 4660 w 7905681"/>
                  <a:gd name="connsiteY2027" fmla="*/ 1506597 h 4796589"/>
                  <a:gd name="connsiteX2028" fmla="*/ 0 w 7905681"/>
                  <a:gd name="connsiteY2028" fmla="*/ 1483895 h 4796589"/>
                  <a:gd name="connsiteX2029" fmla="*/ 0 w 7905681"/>
                  <a:gd name="connsiteY2029" fmla="*/ 1465754 h 4796589"/>
                  <a:gd name="connsiteX2030" fmla="*/ 4660 w 7905681"/>
                  <a:gd name="connsiteY2030" fmla="*/ 1443054 h 4796589"/>
                  <a:gd name="connsiteX2031" fmla="*/ 9331 w 7905681"/>
                  <a:gd name="connsiteY2031" fmla="*/ 1433984 h 4796589"/>
                  <a:gd name="connsiteX2032" fmla="*/ 32682 w 7905681"/>
                  <a:gd name="connsiteY2032" fmla="*/ 1411299 h 4796589"/>
                  <a:gd name="connsiteX2033" fmla="*/ 60705 w 7905681"/>
                  <a:gd name="connsiteY2033" fmla="*/ 1388598 h 4796589"/>
                  <a:gd name="connsiteX2034" fmla="*/ 79375 w 7905681"/>
                  <a:gd name="connsiteY2034" fmla="*/ 1365912 h 4796589"/>
                  <a:gd name="connsiteX2035" fmla="*/ 79375 w 7905681"/>
                  <a:gd name="connsiteY2035" fmla="*/ 1338685 h 4796589"/>
                  <a:gd name="connsiteX2036" fmla="*/ 79374 w 7905681"/>
                  <a:gd name="connsiteY2036" fmla="*/ 1334142 h 4796589"/>
                  <a:gd name="connsiteX2037" fmla="*/ 88716 w 7905681"/>
                  <a:gd name="connsiteY2037" fmla="*/ 1320526 h 4796589"/>
                  <a:gd name="connsiteX2038" fmla="*/ 102728 w 7905681"/>
                  <a:gd name="connsiteY2038" fmla="*/ 1297844 h 4796589"/>
                  <a:gd name="connsiteX2039" fmla="*/ 107398 w 7905681"/>
                  <a:gd name="connsiteY2039" fmla="*/ 1279686 h 4796589"/>
                  <a:gd name="connsiteX2040" fmla="*/ 107398 w 7905681"/>
                  <a:gd name="connsiteY2040" fmla="*/ 1238844 h 4796589"/>
                  <a:gd name="connsiteX2041" fmla="*/ 107398 w 7905681"/>
                  <a:gd name="connsiteY2041" fmla="*/ 1225229 h 4796589"/>
                  <a:gd name="connsiteX2042" fmla="*/ 107398 w 7905681"/>
                  <a:gd name="connsiteY2042" fmla="*/ 1207089 h 4796589"/>
                  <a:gd name="connsiteX2043" fmla="*/ 116739 w 7905681"/>
                  <a:gd name="connsiteY2043" fmla="*/ 1202544 h 4796589"/>
                  <a:gd name="connsiteX2044" fmla="*/ 120807 w 7905681"/>
                  <a:gd name="connsiteY2044" fmla="*/ 1186738 h 4796589"/>
                  <a:gd name="connsiteX2045" fmla="*/ 119265 w 7905681"/>
                  <a:gd name="connsiteY2045" fmla="*/ 1186310 h 4796589"/>
                  <a:gd name="connsiteX2046" fmla="*/ 115315 w 7905681"/>
                  <a:gd name="connsiteY2046" fmla="*/ 1174787 h 4796589"/>
                  <a:gd name="connsiteX2047" fmla="*/ 107403 w 7905681"/>
                  <a:gd name="connsiteY2047" fmla="*/ 1163262 h 4796589"/>
                  <a:gd name="connsiteX2048" fmla="*/ 107403 w 7905681"/>
                  <a:gd name="connsiteY2048" fmla="*/ 1144048 h 4796589"/>
                  <a:gd name="connsiteX2049" fmla="*/ 111353 w 7905681"/>
                  <a:gd name="connsiteY2049" fmla="*/ 1113310 h 4796589"/>
                  <a:gd name="connsiteX2050" fmla="*/ 111354 w 7905681"/>
                  <a:gd name="connsiteY2050" fmla="*/ 1097933 h 4796589"/>
                  <a:gd name="connsiteX2051" fmla="*/ 119264 w 7905681"/>
                  <a:gd name="connsiteY2051" fmla="*/ 1094097 h 4796589"/>
                  <a:gd name="connsiteX2052" fmla="*/ 123227 w 7905681"/>
                  <a:gd name="connsiteY2052" fmla="*/ 1078728 h 4796589"/>
                  <a:gd name="connsiteX2053" fmla="*/ 127188 w 7905681"/>
                  <a:gd name="connsiteY2053" fmla="*/ 1074883 h 4796589"/>
                  <a:gd name="connsiteX2054" fmla="*/ 127188 w 7905681"/>
                  <a:gd name="connsiteY2054" fmla="*/ 1067194 h 4796589"/>
                  <a:gd name="connsiteX2055" fmla="*/ 127188 w 7905681"/>
                  <a:gd name="connsiteY2055" fmla="*/ 1059513 h 4796589"/>
                  <a:gd name="connsiteX2056" fmla="*/ 119265 w 7905681"/>
                  <a:gd name="connsiteY2056" fmla="*/ 1028776 h 4796589"/>
                  <a:gd name="connsiteX2057" fmla="*/ 127188 w 7905681"/>
                  <a:gd name="connsiteY2057" fmla="*/ 1013397 h 4796589"/>
                  <a:gd name="connsiteX2058" fmla="*/ 150923 w 7905681"/>
                  <a:gd name="connsiteY2058" fmla="*/ 986502 h 4796589"/>
                  <a:gd name="connsiteX2059" fmla="*/ 162796 w 7905681"/>
                  <a:gd name="connsiteY2059" fmla="*/ 967290 h 4796589"/>
                  <a:gd name="connsiteX2060" fmla="*/ 166758 w 7905681"/>
                  <a:gd name="connsiteY2060" fmla="*/ 955765 h 4796589"/>
                  <a:gd name="connsiteX2061" fmla="*/ 178620 w 7905681"/>
                  <a:gd name="connsiteY2061" fmla="*/ 944241 h 4796589"/>
                  <a:gd name="connsiteX2062" fmla="*/ 194453 w 7905681"/>
                  <a:gd name="connsiteY2062" fmla="*/ 921182 h 4796589"/>
                  <a:gd name="connsiteX2063" fmla="*/ 202366 w 7905681"/>
                  <a:gd name="connsiteY2063" fmla="*/ 905812 h 4796589"/>
                  <a:gd name="connsiteX2064" fmla="*/ 226111 w 7905681"/>
                  <a:gd name="connsiteY2064" fmla="*/ 871229 h 4796589"/>
                  <a:gd name="connsiteX2065" fmla="*/ 245896 w 7905681"/>
                  <a:gd name="connsiteY2065" fmla="*/ 821278 h 4796589"/>
                  <a:gd name="connsiteX2066" fmla="*/ 265681 w 7905681"/>
                  <a:gd name="connsiteY2066" fmla="*/ 771327 h 4796589"/>
                  <a:gd name="connsiteX2067" fmla="*/ 293378 w 7905681"/>
                  <a:gd name="connsiteY2067" fmla="*/ 702160 h 4796589"/>
                  <a:gd name="connsiteX2068" fmla="*/ 317123 w 7905681"/>
                  <a:gd name="connsiteY2068" fmla="*/ 656053 h 4796589"/>
                  <a:gd name="connsiteX2069" fmla="*/ 325035 w 7905681"/>
                  <a:gd name="connsiteY2069" fmla="*/ 636839 h 4796589"/>
                  <a:gd name="connsiteX2070" fmla="*/ 336908 w 7905681"/>
                  <a:gd name="connsiteY2070" fmla="*/ 609944 h 4796589"/>
                  <a:gd name="connsiteX2071" fmla="*/ 344820 w 7905681"/>
                  <a:gd name="connsiteY2071" fmla="*/ 590731 h 4796589"/>
                  <a:gd name="connsiteX2072" fmla="*/ 356693 w 7905681"/>
                  <a:gd name="connsiteY2072" fmla="*/ 571519 h 4796589"/>
                  <a:gd name="connsiteX2073" fmla="*/ 360653 w 7905681"/>
                  <a:gd name="connsiteY2073" fmla="*/ 552305 h 4796589"/>
                  <a:gd name="connsiteX2074" fmla="*/ 356693 w 7905681"/>
                  <a:gd name="connsiteY2074" fmla="*/ 529245 h 4796589"/>
                  <a:gd name="connsiteX2075" fmla="*/ 376477 w 7905681"/>
                  <a:gd name="connsiteY2075" fmla="*/ 494672 h 4796589"/>
                  <a:gd name="connsiteX2076" fmla="*/ 384389 w 7905681"/>
                  <a:gd name="connsiteY2076" fmla="*/ 471615 h 4796589"/>
                  <a:gd name="connsiteX2077" fmla="*/ 384389 w 7905681"/>
                  <a:gd name="connsiteY2077" fmla="*/ 444720 h 4796589"/>
                  <a:gd name="connsiteX2078" fmla="*/ 400223 w 7905681"/>
                  <a:gd name="connsiteY2078" fmla="*/ 456243 h 4796589"/>
                  <a:gd name="connsiteX2079" fmla="*/ 401874 w 7905681"/>
                  <a:gd name="connsiteY2079" fmla="*/ 456513 h 4796589"/>
                  <a:gd name="connsiteX2080" fmla="*/ 389549 w 7905681"/>
                  <a:gd name="connsiteY2080" fmla="*/ 447498 h 4796589"/>
                  <a:gd name="connsiteX2081" fmla="*/ 387579 w 7905681"/>
                  <a:gd name="connsiteY2081" fmla="*/ 446056 h 4796589"/>
                  <a:gd name="connsiteX2082" fmla="*/ 391514 w 7905681"/>
                  <a:gd name="connsiteY2082" fmla="*/ 419138 h 4796589"/>
                  <a:gd name="connsiteX2083" fmla="*/ 399401 w 7905681"/>
                  <a:gd name="connsiteY2083" fmla="*/ 396064 h 4796589"/>
                  <a:gd name="connsiteX2084" fmla="*/ 403344 w 7905681"/>
                  <a:gd name="connsiteY2084" fmla="*/ 392222 h 4796589"/>
                  <a:gd name="connsiteX2085" fmla="*/ 407287 w 7905681"/>
                  <a:gd name="connsiteY2085" fmla="*/ 403753 h 4796589"/>
                  <a:gd name="connsiteX2086" fmla="*/ 411231 w 7905681"/>
                  <a:gd name="connsiteY2086" fmla="*/ 407602 h 4796589"/>
                  <a:gd name="connsiteX2087" fmla="*/ 415174 w 7905681"/>
                  <a:gd name="connsiteY2087" fmla="*/ 403752 h 4796589"/>
                  <a:gd name="connsiteX2088" fmla="*/ 415174 w 7905681"/>
                  <a:gd name="connsiteY2088" fmla="*/ 388375 h 4796589"/>
                  <a:gd name="connsiteX2089" fmla="*/ 430948 w 7905681"/>
                  <a:gd name="connsiteY2089" fmla="*/ 380683 h 4796589"/>
                  <a:gd name="connsiteX2090" fmla="*/ 430948 w 7905681"/>
                  <a:gd name="connsiteY2090" fmla="*/ 376837 h 4796589"/>
                  <a:gd name="connsiteX2091" fmla="*/ 423062 w 7905681"/>
                  <a:gd name="connsiteY2091" fmla="*/ 369147 h 4796589"/>
                  <a:gd name="connsiteX2092" fmla="*/ 419118 w 7905681"/>
                  <a:gd name="connsiteY2092" fmla="*/ 365306 h 4796589"/>
                  <a:gd name="connsiteX2093" fmla="*/ 415174 w 7905681"/>
                  <a:gd name="connsiteY2093" fmla="*/ 338381 h 4796589"/>
                  <a:gd name="connsiteX2094" fmla="*/ 442771 w 7905681"/>
                  <a:gd name="connsiteY2094" fmla="*/ 334539 h 4796589"/>
                  <a:gd name="connsiteX2095" fmla="*/ 450656 w 7905681"/>
                  <a:gd name="connsiteY2095" fmla="*/ 326851 h 4796589"/>
                  <a:gd name="connsiteX2096" fmla="*/ 427005 w 7905681"/>
                  <a:gd name="connsiteY2096" fmla="*/ 307623 h 4796589"/>
                  <a:gd name="connsiteX2097" fmla="*/ 419118 w 7905681"/>
                  <a:gd name="connsiteY2097" fmla="*/ 299933 h 4796589"/>
                  <a:gd name="connsiteX2098" fmla="*/ 411231 w 7905681"/>
                  <a:gd name="connsiteY2098" fmla="*/ 246099 h 4796589"/>
                  <a:gd name="connsiteX2099" fmla="*/ 411231 w 7905681"/>
                  <a:gd name="connsiteY2099" fmla="*/ 230715 h 4796589"/>
                  <a:gd name="connsiteX2100" fmla="*/ 419118 w 7905681"/>
                  <a:gd name="connsiteY2100" fmla="*/ 226873 h 4796589"/>
                  <a:gd name="connsiteX2101" fmla="*/ 419118 w 7905681"/>
                  <a:gd name="connsiteY2101" fmla="*/ 157654 h 4796589"/>
                  <a:gd name="connsiteX2102" fmla="*/ 399401 w 7905681"/>
                  <a:gd name="connsiteY2102" fmla="*/ 142273 h 4796589"/>
                  <a:gd name="connsiteX2103" fmla="*/ 399401 w 7905681"/>
                  <a:gd name="connsiteY2103" fmla="*/ 88441 h 4796589"/>
                  <a:gd name="connsiteX2104" fmla="*/ 419118 w 7905681"/>
                  <a:gd name="connsiteY2104" fmla="*/ 65365 h 4796589"/>
                  <a:gd name="connsiteX2105" fmla="*/ 427005 w 7905681"/>
                  <a:gd name="connsiteY2105" fmla="*/ 38449 h 4796589"/>
                  <a:gd name="connsiteX2106" fmla="*/ 470374 w 7905681"/>
                  <a:gd name="connsiteY2106" fmla="*/ 80750 h 4796589"/>
                  <a:gd name="connsiteX2107" fmla="*/ 517688 w 7905681"/>
                  <a:gd name="connsiteY2107" fmla="*/ 115357 h 4796589"/>
                  <a:gd name="connsiteX2108" fmla="*/ 553170 w 7905681"/>
                  <a:gd name="connsiteY2108" fmla="*/ 130735 h 4796589"/>
                  <a:gd name="connsiteX2109" fmla="*/ 580774 w 7905681"/>
                  <a:gd name="connsiteY2109" fmla="*/ 138426 h 4796589"/>
                  <a:gd name="connsiteX2110" fmla="*/ 592605 w 7905681"/>
                  <a:gd name="connsiteY2110" fmla="*/ 138426 h 4796589"/>
                  <a:gd name="connsiteX2111" fmla="*/ 604426 w 7905681"/>
                  <a:gd name="connsiteY2111" fmla="*/ 138426 h 4796589"/>
                  <a:gd name="connsiteX2112" fmla="*/ 612314 w 7905681"/>
                  <a:gd name="connsiteY2112" fmla="*/ 165343 h 4796589"/>
                  <a:gd name="connsiteX2113" fmla="*/ 643862 w 7905681"/>
                  <a:gd name="connsiteY2113" fmla="*/ 161502 h 4796589"/>
                  <a:gd name="connsiteX2114" fmla="*/ 647804 w 7905681"/>
                  <a:gd name="connsiteY2114" fmla="*/ 199955 h 4796589"/>
                  <a:gd name="connsiteX2115" fmla="*/ 635975 w 7905681"/>
                  <a:gd name="connsiteY2115" fmla="*/ 215335 h 4796589"/>
                  <a:gd name="connsiteX2116" fmla="*/ 600491 w 7905681"/>
                  <a:gd name="connsiteY2116" fmla="*/ 234563 h 4796589"/>
                  <a:gd name="connsiteX2117" fmla="*/ 576831 w 7905681"/>
                  <a:gd name="connsiteY2117" fmla="*/ 265321 h 4796589"/>
                  <a:gd name="connsiteX2118" fmla="*/ 568944 w 7905681"/>
                  <a:gd name="connsiteY2118" fmla="*/ 280707 h 4796589"/>
                  <a:gd name="connsiteX2119" fmla="*/ 576831 w 7905681"/>
                  <a:gd name="connsiteY2119" fmla="*/ 284548 h 4796589"/>
                  <a:gd name="connsiteX2120" fmla="*/ 592605 w 7905681"/>
                  <a:gd name="connsiteY2120" fmla="*/ 269170 h 4796589"/>
                  <a:gd name="connsiteX2121" fmla="*/ 604426 w 7905681"/>
                  <a:gd name="connsiteY2121" fmla="*/ 253789 h 4796589"/>
                  <a:gd name="connsiteX2122" fmla="*/ 639918 w 7905681"/>
                  <a:gd name="connsiteY2122" fmla="*/ 230715 h 4796589"/>
                  <a:gd name="connsiteX2123" fmla="*/ 663570 w 7905681"/>
                  <a:gd name="connsiteY2123" fmla="*/ 219182 h 4796589"/>
                  <a:gd name="connsiteX2124" fmla="*/ 659627 w 7905681"/>
                  <a:gd name="connsiteY2124" fmla="*/ 234563 h 4796589"/>
                  <a:gd name="connsiteX2125" fmla="*/ 647804 w 7905681"/>
                  <a:gd name="connsiteY2125" fmla="*/ 246099 h 4796589"/>
                  <a:gd name="connsiteX2126" fmla="*/ 632031 w 7905681"/>
                  <a:gd name="connsiteY2126" fmla="*/ 284548 h 4796589"/>
                  <a:gd name="connsiteX2127" fmla="*/ 592605 w 7905681"/>
                  <a:gd name="connsiteY2127" fmla="*/ 307623 h 4796589"/>
                  <a:gd name="connsiteX2128" fmla="*/ 568944 w 7905681"/>
                  <a:gd name="connsiteY2128" fmla="*/ 330692 h 4796589"/>
                  <a:gd name="connsiteX2129" fmla="*/ 568944 w 7905681"/>
                  <a:gd name="connsiteY2129" fmla="*/ 349920 h 4796589"/>
                  <a:gd name="connsiteX2130" fmla="*/ 584718 w 7905681"/>
                  <a:gd name="connsiteY2130" fmla="*/ 353767 h 4796589"/>
                  <a:gd name="connsiteX2131" fmla="*/ 604426 w 7905681"/>
                  <a:gd name="connsiteY2131" fmla="*/ 334539 h 4796589"/>
                  <a:gd name="connsiteX2132" fmla="*/ 624145 w 7905681"/>
                  <a:gd name="connsiteY2132" fmla="*/ 319161 h 4796589"/>
                  <a:gd name="connsiteX2133" fmla="*/ 643862 w 7905681"/>
                  <a:gd name="connsiteY2133" fmla="*/ 315312 h 4796589"/>
                  <a:gd name="connsiteX2134" fmla="*/ 659627 w 7905681"/>
                  <a:gd name="connsiteY2134" fmla="*/ 299934 h 4796589"/>
                  <a:gd name="connsiteX2135" fmla="*/ 667514 w 7905681"/>
                  <a:gd name="connsiteY2135" fmla="*/ 261479 h 4796589"/>
                  <a:gd name="connsiteX2136" fmla="*/ 683288 w 7905681"/>
                  <a:gd name="connsiteY2136" fmla="*/ 230714 h 4796589"/>
                  <a:gd name="connsiteX2137" fmla="*/ 703005 w 7905681"/>
                  <a:gd name="connsiteY2137" fmla="*/ 207646 h 4796589"/>
                  <a:gd name="connsiteX2138" fmla="*/ 706949 w 7905681"/>
                  <a:gd name="connsiteY2138" fmla="*/ 192259 h 4796589"/>
                  <a:gd name="connsiteX2139" fmla="*/ 695118 w 7905681"/>
                  <a:gd name="connsiteY2139" fmla="*/ 161502 h 4796589"/>
                  <a:gd name="connsiteX2140" fmla="*/ 695118 w 7905681"/>
                  <a:gd name="connsiteY2140" fmla="*/ 130737 h 4796589"/>
                  <a:gd name="connsiteX2141" fmla="*/ 683288 w 7905681"/>
                  <a:gd name="connsiteY2141" fmla="*/ 134585 h 4796589"/>
                  <a:gd name="connsiteX2142" fmla="*/ 675400 w 7905681"/>
                  <a:gd name="connsiteY2142" fmla="*/ 146122 h 4796589"/>
                  <a:gd name="connsiteX2143" fmla="*/ 679344 w 7905681"/>
                  <a:gd name="connsiteY2143" fmla="*/ 176881 h 4796589"/>
                  <a:gd name="connsiteX2144" fmla="*/ 687232 w 7905681"/>
                  <a:gd name="connsiteY2144" fmla="*/ 199955 h 4796589"/>
                  <a:gd name="connsiteX2145" fmla="*/ 687232 w 7905681"/>
                  <a:gd name="connsiteY2145" fmla="*/ 207646 h 4796589"/>
                  <a:gd name="connsiteX2146" fmla="*/ 679344 w 7905681"/>
                  <a:gd name="connsiteY2146" fmla="*/ 203798 h 4796589"/>
                  <a:gd name="connsiteX2147" fmla="*/ 671457 w 7905681"/>
                  <a:gd name="connsiteY2147" fmla="*/ 196108 h 4796589"/>
                  <a:gd name="connsiteX2148" fmla="*/ 663570 w 7905681"/>
                  <a:gd name="connsiteY2148" fmla="*/ 176879 h 4796589"/>
                  <a:gd name="connsiteX2149" fmla="*/ 655684 w 7905681"/>
                  <a:gd name="connsiteY2149" fmla="*/ 157654 h 4796589"/>
                  <a:gd name="connsiteX2150" fmla="*/ 655684 w 7905681"/>
                  <a:gd name="connsiteY2150" fmla="*/ 142273 h 4796589"/>
                  <a:gd name="connsiteX2151" fmla="*/ 675401 w 7905681"/>
                  <a:gd name="connsiteY2151" fmla="*/ 123047 h 4796589"/>
                  <a:gd name="connsiteX2152" fmla="*/ 683288 w 7905681"/>
                  <a:gd name="connsiteY2152" fmla="*/ 107668 h 4796589"/>
                  <a:gd name="connsiteX2153" fmla="*/ 679344 w 7905681"/>
                  <a:gd name="connsiteY2153" fmla="*/ 92282 h 4796589"/>
                  <a:gd name="connsiteX2154" fmla="*/ 699062 w 7905681"/>
                  <a:gd name="connsiteY2154" fmla="*/ 111510 h 4796589"/>
                  <a:gd name="connsiteX2155" fmla="*/ 703005 w 7905681"/>
                  <a:gd name="connsiteY2155" fmla="*/ 115356 h 4796589"/>
                  <a:gd name="connsiteX2156" fmla="*/ 706949 w 7905681"/>
                  <a:gd name="connsiteY2156" fmla="*/ 92282 h 4796589"/>
                  <a:gd name="connsiteX2157" fmla="*/ 699062 w 7905681"/>
                  <a:gd name="connsiteY2157" fmla="*/ 57675 h 4796589"/>
                  <a:gd name="connsiteX2158" fmla="*/ 703005 w 7905681"/>
                  <a:gd name="connsiteY2158" fmla="*/ 46138 h 4796589"/>
                  <a:gd name="connsiteX2159" fmla="*/ 691174 w 7905681"/>
                  <a:gd name="connsiteY2159" fmla="*/ 42297 h 4796589"/>
                  <a:gd name="connsiteX2160" fmla="*/ 687232 w 7905681"/>
                  <a:gd name="connsiteY2160" fmla="*/ 0 h 4796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Lst>
                <a:rect l="l" t="t" r="r" b="b"/>
                <a:pathLst>
                  <a:path w="7905681" h="4796589">
                    <a:moveTo>
                      <a:pt x="5042502" y="3924416"/>
                    </a:moveTo>
                    <a:lnTo>
                      <a:pt x="5043195" y="3925314"/>
                    </a:lnTo>
                    <a:lnTo>
                      <a:pt x="5043195" y="3925312"/>
                    </a:lnTo>
                    <a:close/>
                    <a:moveTo>
                      <a:pt x="5019852" y="3889014"/>
                    </a:moveTo>
                    <a:lnTo>
                      <a:pt x="5019852" y="3889016"/>
                    </a:lnTo>
                    <a:lnTo>
                      <a:pt x="5021722" y="3892648"/>
                    </a:lnTo>
                    <a:close/>
                    <a:moveTo>
                      <a:pt x="5412097" y="3852707"/>
                    </a:moveTo>
                    <a:lnTo>
                      <a:pt x="5413611" y="3860057"/>
                    </a:lnTo>
                    <a:lnTo>
                      <a:pt x="5412099" y="3852711"/>
                    </a:lnTo>
                    <a:close/>
                    <a:moveTo>
                      <a:pt x="5384080" y="3817445"/>
                    </a:moveTo>
                    <a:lnTo>
                      <a:pt x="5384080" y="3820944"/>
                    </a:lnTo>
                    <a:lnTo>
                      <a:pt x="5387139" y="3823915"/>
                    </a:lnTo>
                    <a:lnTo>
                      <a:pt x="5384085" y="3820947"/>
                    </a:lnTo>
                    <a:lnTo>
                      <a:pt x="5384085" y="3817446"/>
                    </a:lnTo>
                    <a:close/>
                    <a:moveTo>
                      <a:pt x="5024516" y="3816404"/>
                    </a:moveTo>
                    <a:lnTo>
                      <a:pt x="4720992" y="3830014"/>
                    </a:lnTo>
                    <a:lnTo>
                      <a:pt x="4720061" y="3826395"/>
                    </a:lnTo>
                    <a:lnTo>
                      <a:pt x="4720994" y="3830026"/>
                    </a:lnTo>
                    <a:lnTo>
                      <a:pt x="5024516" y="3816405"/>
                    </a:lnTo>
                    <a:close/>
                    <a:moveTo>
                      <a:pt x="6302263" y="3805739"/>
                    </a:moveTo>
                    <a:lnTo>
                      <a:pt x="6303692" y="3816411"/>
                    </a:lnTo>
                    <a:lnTo>
                      <a:pt x="6303996" y="3816411"/>
                    </a:lnTo>
                    <a:close/>
                    <a:moveTo>
                      <a:pt x="6268149" y="3781812"/>
                    </a:moveTo>
                    <a:cubicBezTo>
                      <a:pt x="6268149" y="3781812"/>
                      <a:pt x="6268149" y="3781812"/>
                      <a:pt x="6267316" y="3781857"/>
                    </a:cubicBezTo>
                    <a:lnTo>
                      <a:pt x="6266867" y="3781882"/>
                    </a:lnTo>
                    <a:lnTo>
                      <a:pt x="6271305" y="3816411"/>
                    </a:lnTo>
                    <a:lnTo>
                      <a:pt x="6272097" y="3816411"/>
                    </a:lnTo>
                    <a:lnTo>
                      <a:pt x="6271604" y="3812089"/>
                    </a:lnTo>
                    <a:cubicBezTo>
                      <a:pt x="6271111" y="3807764"/>
                      <a:pt x="6270123" y="3799113"/>
                      <a:pt x="6268149" y="3781812"/>
                    </a:cubicBezTo>
                    <a:close/>
                    <a:moveTo>
                      <a:pt x="4384783" y="3768942"/>
                    </a:moveTo>
                    <a:lnTo>
                      <a:pt x="4384768" y="3768949"/>
                    </a:lnTo>
                    <a:lnTo>
                      <a:pt x="4384768" y="3784629"/>
                    </a:lnTo>
                    <a:lnTo>
                      <a:pt x="4389447" y="3798256"/>
                    </a:lnTo>
                    <a:lnTo>
                      <a:pt x="4398786" y="3834551"/>
                    </a:lnTo>
                    <a:lnTo>
                      <a:pt x="4401396" y="3842156"/>
                    </a:lnTo>
                    <a:lnTo>
                      <a:pt x="4398791" y="3834562"/>
                    </a:lnTo>
                    <a:lnTo>
                      <a:pt x="4389450" y="3798256"/>
                    </a:lnTo>
                    <a:lnTo>
                      <a:pt x="4384783" y="3784643"/>
                    </a:lnTo>
                    <a:close/>
                    <a:moveTo>
                      <a:pt x="6291845" y="3727986"/>
                    </a:moveTo>
                    <a:cubicBezTo>
                      <a:pt x="6291845" y="3727986"/>
                      <a:pt x="6291845" y="3727986"/>
                      <a:pt x="6292031" y="3729367"/>
                    </a:cubicBezTo>
                    <a:lnTo>
                      <a:pt x="6292141" y="3730190"/>
                    </a:lnTo>
                    <a:lnTo>
                      <a:pt x="6307717" y="3730190"/>
                    </a:lnTo>
                    <a:close/>
                    <a:moveTo>
                      <a:pt x="4791038" y="3553203"/>
                    </a:moveTo>
                    <a:lnTo>
                      <a:pt x="4791038" y="3553209"/>
                    </a:lnTo>
                    <a:lnTo>
                      <a:pt x="4805047" y="3562281"/>
                    </a:lnTo>
                    <a:lnTo>
                      <a:pt x="4806200" y="3565640"/>
                    </a:lnTo>
                    <a:lnTo>
                      <a:pt x="4805047" y="3562275"/>
                    </a:lnTo>
                    <a:close/>
                    <a:moveTo>
                      <a:pt x="1090446" y="3178532"/>
                    </a:moveTo>
                    <a:lnTo>
                      <a:pt x="1088315" y="3184744"/>
                    </a:lnTo>
                    <a:lnTo>
                      <a:pt x="1088970" y="3183464"/>
                    </a:lnTo>
                    <a:lnTo>
                      <a:pt x="1091319" y="3178880"/>
                    </a:lnTo>
                    <a:close/>
                    <a:moveTo>
                      <a:pt x="6859812" y="2566177"/>
                    </a:moveTo>
                    <a:lnTo>
                      <a:pt x="6821688" y="2573687"/>
                    </a:lnTo>
                    <a:lnTo>
                      <a:pt x="6821676" y="2573851"/>
                    </a:lnTo>
                    <a:lnTo>
                      <a:pt x="6829971" y="2572182"/>
                    </a:lnTo>
                    <a:close/>
                    <a:moveTo>
                      <a:pt x="5617383" y="2329120"/>
                    </a:moveTo>
                    <a:lnTo>
                      <a:pt x="5589547" y="2332498"/>
                    </a:lnTo>
                    <a:lnTo>
                      <a:pt x="5589541" y="2332504"/>
                    </a:lnTo>
                    <a:close/>
                    <a:moveTo>
                      <a:pt x="5645583" y="2318884"/>
                    </a:moveTo>
                    <a:lnTo>
                      <a:pt x="5641516" y="2320861"/>
                    </a:lnTo>
                    <a:lnTo>
                      <a:pt x="5645576" y="2318889"/>
                    </a:lnTo>
                    <a:lnTo>
                      <a:pt x="5664254" y="2318889"/>
                    </a:lnTo>
                    <a:lnTo>
                      <a:pt x="5664259" y="2318884"/>
                    </a:lnTo>
                    <a:close/>
                    <a:moveTo>
                      <a:pt x="5860384" y="2300733"/>
                    </a:moveTo>
                    <a:lnTo>
                      <a:pt x="5860381" y="2300736"/>
                    </a:lnTo>
                    <a:lnTo>
                      <a:pt x="5870897" y="2307553"/>
                    </a:lnTo>
                    <a:lnTo>
                      <a:pt x="5870898" y="2307547"/>
                    </a:lnTo>
                    <a:close/>
                    <a:moveTo>
                      <a:pt x="5715623" y="2246277"/>
                    </a:moveTo>
                    <a:lnTo>
                      <a:pt x="5696467" y="2253726"/>
                    </a:lnTo>
                    <a:lnTo>
                      <a:pt x="5715618" y="2246282"/>
                    </a:lnTo>
                    <a:close/>
                    <a:moveTo>
                      <a:pt x="5668931" y="2246277"/>
                    </a:moveTo>
                    <a:lnTo>
                      <a:pt x="5668931" y="2246283"/>
                    </a:lnTo>
                    <a:lnTo>
                      <a:pt x="5668927" y="2246284"/>
                    </a:lnTo>
                    <a:lnTo>
                      <a:pt x="5692274" y="2255356"/>
                    </a:lnTo>
                    <a:lnTo>
                      <a:pt x="5692276" y="2255356"/>
                    </a:lnTo>
                    <a:close/>
                    <a:moveTo>
                      <a:pt x="5720293" y="2241740"/>
                    </a:moveTo>
                    <a:lnTo>
                      <a:pt x="5716680" y="2245251"/>
                    </a:lnTo>
                    <a:lnTo>
                      <a:pt x="5720292" y="2241746"/>
                    </a:lnTo>
                    <a:lnTo>
                      <a:pt x="5743638" y="2259896"/>
                    </a:lnTo>
                    <a:lnTo>
                      <a:pt x="5762316" y="2273511"/>
                    </a:lnTo>
                    <a:lnTo>
                      <a:pt x="5771656" y="2291660"/>
                    </a:lnTo>
                    <a:lnTo>
                      <a:pt x="5776322" y="2300735"/>
                    </a:lnTo>
                    <a:lnTo>
                      <a:pt x="5799676" y="2305275"/>
                    </a:lnTo>
                    <a:lnTo>
                      <a:pt x="5813680" y="2309814"/>
                    </a:lnTo>
                    <a:lnTo>
                      <a:pt x="5823020" y="2314350"/>
                    </a:lnTo>
                    <a:lnTo>
                      <a:pt x="5832360" y="2323425"/>
                    </a:lnTo>
                    <a:lnTo>
                      <a:pt x="5846364" y="2318889"/>
                    </a:lnTo>
                    <a:lnTo>
                      <a:pt x="5846364" y="2318888"/>
                    </a:lnTo>
                    <a:lnTo>
                      <a:pt x="5832367" y="2323421"/>
                    </a:lnTo>
                    <a:lnTo>
                      <a:pt x="5823027" y="2314349"/>
                    </a:lnTo>
                    <a:lnTo>
                      <a:pt x="5813686" y="2309812"/>
                    </a:lnTo>
                    <a:lnTo>
                      <a:pt x="5799677" y="2305270"/>
                    </a:lnTo>
                    <a:lnTo>
                      <a:pt x="5776333" y="2300733"/>
                    </a:lnTo>
                    <a:lnTo>
                      <a:pt x="5771660" y="2291660"/>
                    </a:lnTo>
                    <a:lnTo>
                      <a:pt x="5762320" y="2273507"/>
                    </a:lnTo>
                    <a:lnTo>
                      <a:pt x="5743642" y="2259891"/>
                    </a:lnTo>
                    <a:close/>
                    <a:moveTo>
                      <a:pt x="6801882" y="2231255"/>
                    </a:moveTo>
                    <a:lnTo>
                      <a:pt x="6797217" y="2232777"/>
                    </a:lnTo>
                    <a:cubicBezTo>
                      <a:pt x="6797217" y="2232777"/>
                      <a:pt x="6797217" y="2232777"/>
                      <a:pt x="6795734" y="2233262"/>
                    </a:cubicBezTo>
                    <a:lnTo>
                      <a:pt x="6793961" y="2233841"/>
                    </a:lnTo>
                    <a:lnTo>
                      <a:pt x="6794058" y="2234260"/>
                    </a:lnTo>
                    <a:lnTo>
                      <a:pt x="6798979" y="2232666"/>
                    </a:lnTo>
                    <a:close/>
                    <a:moveTo>
                      <a:pt x="6790348" y="2172638"/>
                    </a:moveTo>
                    <a:lnTo>
                      <a:pt x="6789637" y="2173673"/>
                    </a:lnTo>
                    <a:lnTo>
                      <a:pt x="6778018" y="2177435"/>
                    </a:lnTo>
                    <a:lnTo>
                      <a:pt x="6789310" y="2174669"/>
                    </a:lnTo>
                    <a:cubicBezTo>
                      <a:pt x="6789310" y="2174669"/>
                      <a:pt x="6789310" y="2174669"/>
                      <a:pt x="6790299" y="2172732"/>
                    </a:cubicBezTo>
                    <a:close/>
                    <a:moveTo>
                      <a:pt x="6783745" y="2134213"/>
                    </a:moveTo>
                    <a:lnTo>
                      <a:pt x="6793587" y="2141385"/>
                    </a:lnTo>
                    <a:lnTo>
                      <a:pt x="6793266" y="2139806"/>
                    </a:lnTo>
                    <a:cubicBezTo>
                      <a:pt x="6793266" y="2139806"/>
                      <a:pt x="6793266" y="2139806"/>
                      <a:pt x="6790793" y="2138354"/>
                    </a:cubicBezTo>
                    <a:close/>
                    <a:moveTo>
                      <a:pt x="6741499" y="2101838"/>
                    </a:moveTo>
                    <a:lnTo>
                      <a:pt x="6743436" y="2104988"/>
                    </a:lnTo>
                    <a:lnTo>
                      <a:pt x="6752279" y="2110144"/>
                    </a:lnTo>
                    <a:lnTo>
                      <a:pt x="6765800" y="2120656"/>
                    </a:lnTo>
                    <a:lnTo>
                      <a:pt x="6753710" y="2108815"/>
                    </a:lnTo>
                    <a:cubicBezTo>
                      <a:pt x="6753710" y="2108815"/>
                      <a:pt x="6753710" y="2108815"/>
                      <a:pt x="6747777" y="2105425"/>
                    </a:cubicBezTo>
                    <a:close/>
                    <a:moveTo>
                      <a:pt x="6999776" y="1928624"/>
                    </a:moveTo>
                    <a:lnTo>
                      <a:pt x="6999773" y="1928626"/>
                    </a:lnTo>
                    <a:lnTo>
                      <a:pt x="6990433" y="1951316"/>
                    </a:lnTo>
                    <a:lnTo>
                      <a:pt x="6995104" y="1964929"/>
                    </a:lnTo>
                    <a:lnTo>
                      <a:pt x="7004443" y="1983082"/>
                    </a:lnTo>
                    <a:lnTo>
                      <a:pt x="7004448" y="1983085"/>
                    </a:lnTo>
                    <a:lnTo>
                      <a:pt x="7004445" y="1983082"/>
                    </a:lnTo>
                    <a:lnTo>
                      <a:pt x="6995106" y="1964928"/>
                    </a:lnTo>
                    <a:lnTo>
                      <a:pt x="6990437" y="1951313"/>
                    </a:lnTo>
                    <a:lnTo>
                      <a:pt x="6999776" y="1928625"/>
                    </a:lnTo>
                    <a:close/>
                    <a:moveTo>
                      <a:pt x="6976427" y="1919545"/>
                    </a:moveTo>
                    <a:lnTo>
                      <a:pt x="6962417" y="1928620"/>
                    </a:lnTo>
                    <a:lnTo>
                      <a:pt x="6953075" y="1942235"/>
                    </a:lnTo>
                    <a:lnTo>
                      <a:pt x="6891494" y="1953457"/>
                    </a:lnTo>
                    <a:lnTo>
                      <a:pt x="6953178" y="1942636"/>
                    </a:lnTo>
                    <a:lnTo>
                      <a:pt x="6953079" y="1942241"/>
                    </a:lnTo>
                    <a:lnTo>
                      <a:pt x="6962416" y="1928626"/>
                    </a:lnTo>
                    <a:lnTo>
                      <a:pt x="6976425" y="1919551"/>
                    </a:lnTo>
                    <a:lnTo>
                      <a:pt x="6981096" y="1919551"/>
                    </a:lnTo>
                    <a:lnTo>
                      <a:pt x="6995104" y="1919551"/>
                    </a:lnTo>
                    <a:lnTo>
                      <a:pt x="7001776" y="1922793"/>
                    </a:lnTo>
                    <a:lnTo>
                      <a:pt x="7001777" y="1922791"/>
                    </a:lnTo>
                    <a:lnTo>
                      <a:pt x="6995104" y="1919545"/>
                    </a:lnTo>
                    <a:lnTo>
                      <a:pt x="6981095" y="1919545"/>
                    </a:lnTo>
                    <a:close/>
                    <a:moveTo>
                      <a:pt x="523340" y="1864063"/>
                    </a:moveTo>
                    <a:lnTo>
                      <a:pt x="522989" y="1865087"/>
                    </a:lnTo>
                    <a:lnTo>
                      <a:pt x="525420" y="1872171"/>
                    </a:lnTo>
                    <a:close/>
                    <a:moveTo>
                      <a:pt x="7078549" y="1853251"/>
                    </a:moveTo>
                    <a:lnTo>
                      <a:pt x="7074487" y="1865091"/>
                    </a:lnTo>
                    <a:lnTo>
                      <a:pt x="7037133" y="1887781"/>
                    </a:lnTo>
                    <a:lnTo>
                      <a:pt x="7004439" y="1915006"/>
                    </a:lnTo>
                    <a:lnTo>
                      <a:pt x="7004439" y="1915030"/>
                    </a:lnTo>
                    <a:lnTo>
                      <a:pt x="7004445" y="1915014"/>
                    </a:lnTo>
                    <a:lnTo>
                      <a:pt x="7037131" y="1887785"/>
                    </a:lnTo>
                    <a:lnTo>
                      <a:pt x="7074487" y="1865095"/>
                    </a:lnTo>
                    <a:close/>
                    <a:moveTo>
                      <a:pt x="554804" y="1842828"/>
                    </a:moveTo>
                    <a:lnTo>
                      <a:pt x="551010" y="1844667"/>
                    </a:lnTo>
                    <a:lnTo>
                      <a:pt x="554626" y="1843493"/>
                    </a:lnTo>
                    <a:close/>
                    <a:moveTo>
                      <a:pt x="7032461" y="1778874"/>
                    </a:moveTo>
                    <a:lnTo>
                      <a:pt x="7035216" y="1784228"/>
                    </a:lnTo>
                    <a:lnTo>
                      <a:pt x="7032462" y="1778875"/>
                    </a:lnTo>
                    <a:close/>
                    <a:moveTo>
                      <a:pt x="5392328" y="1774908"/>
                    </a:moveTo>
                    <a:lnTo>
                      <a:pt x="5369590" y="1776467"/>
                    </a:lnTo>
                    <a:lnTo>
                      <a:pt x="5358187" y="1777248"/>
                    </a:lnTo>
                    <a:lnTo>
                      <a:pt x="5392182" y="1775083"/>
                    </a:lnTo>
                    <a:close/>
                    <a:moveTo>
                      <a:pt x="7100966" y="1641926"/>
                    </a:moveTo>
                    <a:lnTo>
                      <a:pt x="7149199" y="1656351"/>
                    </a:lnTo>
                    <a:lnTo>
                      <a:pt x="7154145" y="1661156"/>
                    </a:lnTo>
                    <a:lnTo>
                      <a:pt x="7149199" y="1656344"/>
                    </a:lnTo>
                    <a:close/>
                    <a:moveTo>
                      <a:pt x="7032460" y="1624579"/>
                    </a:moveTo>
                    <a:lnTo>
                      <a:pt x="7032459" y="1624583"/>
                    </a:lnTo>
                    <a:lnTo>
                      <a:pt x="7027790" y="1638193"/>
                    </a:lnTo>
                    <a:lnTo>
                      <a:pt x="7018448" y="1656347"/>
                    </a:lnTo>
                    <a:lnTo>
                      <a:pt x="7004439" y="1665422"/>
                    </a:lnTo>
                    <a:lnTo>
                      <a:pt x="6999772" y="1688111"/>
                    </a:lnTo>
                    <a:lnTo>
                      <a:pt x="7004439" y="1715341"/>
                    </a:lnTo>
                    <a:lnTo>
                      <a:pt x="7004439" y="1738029"/>
                    </a:lnTo>
                    <a:lnTo>
                      <a:pt x="6999772" y="1760719"/>
                    </a:lnTo>
                    <a:lnTo>
                      <a:pt x="6999776" y="1760721"/>
                    </a:lnTo>
                    <a:lnTo>
                      <a:pt x="7004445" y="1738032"/>
                    </a:lnTo>
                    <a:lnTo>
                      <a:pt x="7004445" y="1715342"/>
                    </a:lnTo>
                    <a:lnTo>
                      <a:pt x="6999776" y="1688116"/>
                    </a:lnTo>
                    <a:lnTo>
                      <a:pt x="7004445" y="1665426"/>
                    </a:lnTo>
                    <a:lnTo>
                      <a:pt x="7018453" y="1656351"/>
                    </a:lnTo>
                    <a:lnTo>
                      <a:pt x="7027793" y="1638197"/>
                    </a:lnTo>
                    <a:lnTo>
                      <a:pt x="7032462" y="1624586"/>
                    </a:lnTo>
                    <a:lnTo>
                      <a:pt x="7078229" y="1635703"/>
                    </a:lnTo>
                    <a:close/>
                    <a:moveTo>
                      <a:pt x="6925054" y="1511129"/>
                    </a:moveTo>
                    <a:lnTo>
                      <a:pt x="6398971" y="1601583"/>
                    </a:lnTo>
                    <a:lnTo>
                      <a:pt x="6925056" y="1511135"/>
                    </a:lnTo>
                    <a:lnTo>
                      <a:pt x="6961919" y="1533521"/>
                    </a:lnTo>
                    <a:close/>
                    <a:moveTo>
                      <a:pt x="7594374" y="1455674"/>
                    </a:moveTo>
                    <a:cubicBezTo>
                      <a:pt x="7598265" y="1452145"/>
                      <a:pt x="7609938" y="1459204"/>
                      <a:pt x="7609938" y="1459204"/>
                    </a:cubicBezTo>
                    <a:cubicBezTo>
                      <a:pt x="7609938" y="1459204"/>
                      <a:pt x="7609938" y="1459204"/>
                      <a:pt x="7625502" y="1466264"/>
                    </a:cubicBezTo>
                    <a:cubicBezTo>
                      <a:pt x="7625502" y="1466264"/>
                      <a:pt x="7625502" y="1466264"/>
                      <a:pt x="7617721" y="1473323"/>
                    </a:cubicBezTo>
                    <a:cubicBezTo>
                      <a:pt x="7617721" y="1473323"/>
                      <a:pt x="7617721" y="1473323"/>
                      <a:pt x="7606047" y="1483913"/>
                    </a:cubicBezTo>
                    <a:cubicBezTo>
                      <a:pt x="7606047" y="1483913"/>
                      <a:pt x="7606047" y="1483913"/>
                      <a:pt x="7590483" y="1483913"/>
                    </a:cubicBezTo>
                    <a:lnTo>
                      <a:pt x="7578810" y="1476854"/>
                    </a:lnTo>
                    <a:cubicBezTo>
                      <a:pt x="7578810" y="1476854"/>
                      <a:pt x="7594374" y="1459204"/>
                      <a:pt x="7594374" y="1455674"/>
                    </a:cubicBezTo>
                    <a:close/>
                    <a:moveTo>
                      <a:pt x="7186560" y="1311469"/>
                    </a:moveTo>
                    <a:lnTo>
                      <a:pt x="7186556" y="1311470"/>
                    </a:lnTo>
                    <a:lnTo>
                      <a:pt x="7186556" y="1370460"/>
                    </a:lnTo>
                    <a:lnTo>
                      <a:pt x="7186556" y="1452137"/>
                    </a:lnTo>
                    <a:lnTo>
                      <a:pt x="7205230" y="1538358"/>
                    </a:lnTo>
                    <a:lnTo>
                      <a:pt x="7205230" y="1570123"/>
                    </a:lnTo>
                    <a:lnTo>
                      <a:pt x="7218251" y="1589101"/>
                    </a:lnTo>
                    <a:lnTo>
                      <a:pt x="7205237" y="1570127"/>
                    </a:lnTo>
                    <a:lnTo>
                      <a:pt x="7205237" y="1538363"/>
                    </a:lnTo>
                    <a:lnTo>
                      <a:pt x="7186560" y="1452142"/>
                    </a:lnTo>
                    <a:lnTo>
                      <a:pt x="7186560" y="1447605"/>
                    </a:lnTo>
                    <a:lnTo>
                      <a:pt x="7186560" y="1447604"/>
                    </a:lnTo>
                    <a:lnTo>
                      <a:pt x="7186560" y="1370462"/>
                    </a:lnTo>
                    <a:close/>
                    <a:moveTo>
                      <a:pt x="7154632" y="1183486"/>
                    </a:moveTo>
                    <a:lnTo>
                      <a:pt x="7158531" y="1225246"/>
                    </a:lnTo>
                    <a:lnTo>
                      <a:pt x="7167873" y="1266085"/>
                    </a:lnTo>
                    <a:lnTo>
                      <a:pt x="7172966" y="1277218"/>
                    </a:lnTo>
                    <a:lnTo>
                      <a:pt x="7167875" y="1266087"/>
                    </a:lnTo>
                    <a:lnTo>
                      <a:pt x="7158538" y="1225246"/>
                    </a:lnTo>
                    <a:close/>
                    <a:moveTo>
                      <a:pt x="7466734" y="1134482"/>
                    </a:moveTo>
                    <a:lnTo>
                      <a:pt x="7466735" y="1134487"/>
                    </a:lnTo>
                    <a:lnTo>
                      <a:pt x="7467063" y="1134769"/>
                    </a:lnTo>
                    <a:close/>
                    <a:moveTo>
                      <a:pt x="7105949" y="1099510"/>
                    </a:moveTo>
                    <a:lnTo>
                      <a:pt x="7121174" y="1125408"/>
                    </a:lnTo>
                    <a:lnTo>
                      <a:pt x="7133937" y="1158474"/>
                    </a:lnTo>
                    <a:lnTo>
                      <a:pt x="7121181" y="1125414"/>
                    </a:lnTo>
                    <a:close/>
                    <a:moveTo>
                      <a:pt x="7110579" y="1025334"/>
                    </a:moveTo>
                    <a:lnTo>
                      <a:pt x="7121174" y="1052805"/>
                    </a:lnTo>
                    <a:lnTo>
                      <a:pt x="7107170" y="1061878"/>
                    </a:lnTo>
                    <a:lnTo>
                      <a:pt x="7102500" y="1093643"/>
                    </a:lnTo>
                    <a:lnTo>
                      <a:pt x="7102501" y="1093645"/>
                    </a:lnTo>
                    <a:lnTo>
                      <a:pt x="7107170" y="1061880"/>
                    </a:lnTo>
                    <a:lnTo>
                      <a:pt x="7121181" y="1052805"/>
                    </a:lnTo>
                    <a:close/>
                    <a:moveTo>
                      <a:pt x="7084966" y="993378"/>
                    </a:moveTo>
                    <a:lnTo>
                      <a:pt x="7093158" y="1011959"/>
                    </a:lnTo>
                    <a:lnTo>
                      <a:pt x="7093162" y="1011962"/>
                    </a:lnTo>
                    <a:close/>
                    <a:moveTo>
                      <a:pt x="5449164" y="970610"/>
                    </a:moveTo>
                    <a:cubicBezTo>
                      <a:pt x="5421485" y="986007"/>
                      <a:pt x="5421485" y="986007"/>
                      <a:pt x="5421485" y="986007"/>
                    </a:cubicBezTo>
                    <a:cubicBezTo>
                      <a:pt x="5405665" y="1001405"/>
                      <a:pt x="5405665" y="1001405"/>
                      <a:pt x="5405665" y="1001405"/>
                    </a:cubicBezTo>
                    <a:cubicBezTo>
                      <a:pt x="5377997" y="1005249"/>
                      <a:pt x="5377997" y="1005249"/>
                      <a:pt x="5377997" y="1005249"/>
                    </a:cubicBezTo>
                    <a:cubicBezTo>
                      <a:pt x="5346367" y="1005249"/>
                      <a:pt x="5346367" y="1005249"/>
                      <a:pt x="5346367" y="1005249"/>
                    </a:cubicBezTo>
                    <a:cubicBezTo>
                      <a:pt x="5330547" y="1016802"/>
                      <a:pt x="5330547" y="1016802"/>
                      <a:pt x="5330547" y="1016802"/>
                    </a:cubicBezTo>
                    <a:cubicBezTo>
                      <a:pt x="5310775" y="1051442"/>
                      <a:pt x="5310775" y="1051442"/>
                      <a:pt x="5310775" y="1051442"/>
                    </a:cubicBezTo>
                    <a:cubicBezTo>
                      <a:pt x="5287059" y="1066830"/>
                      <a:pt x="5287059" y="1066830"/>
                      <a:pt x="5287059" y="1066830"/>
                    </a:cubicBezTo>
                    <a:cubicBezTo>
                      <a:pt x="5283107" y="1062985"/>
                      <a:pt x="5283107" y="1062985"/>
                      <a:pt x="5283107" y="1062985"/>
                    </a:cubicBezTo>
                    <a:cubicBezTo>
                      <a:pt x="5291012" y="1047588"/>
                      <a:pt x="5291012" y="1047588"/>
                      <a:pt x="5291012" y="1047588"/>
                    </a:cubicBezTo>
                    <a:cubicBezTo>
                      <a:pt x="5302870" y="1036044"/>
                      <a:pt x="5302870" y="1036044"/>
                      <a:pt x="5302870" y="1036044"/>
                    </a:cubicBezTo>
                    <a:cubicBezTo>
                      <a:pt x="5294964" y="1024492"/>
                      <a:pt x="5294964" y="1024492"/>
                      <a:pt x="5294964" y="1024492"/>
                    </a:cubicBezTo>
                    <a:cubicBezTo>
                      <a:pt x="5279155" y="1032190"/>
                      <a:pt x="5279155" y="1032190"/>
                      <a:pt x="5279155" y="1032190"/>
                    </a:cubicBezTo>
                    <a:cubicBezTo>
                      <a:pt x="5271240" y="1036044"/>
                      <a:pt x="5271240" y="1036044"/>
                      <a:pt x="5271240" y="1036044"/>
                    </a:cubicBezTo>
                    <a:cubicBezTo>
                      <a:pt x="5263334" y="1051442"/>
                      <a:pt x="5263334" y="1051442"/>
                      <a:pt x="5263334" y="1051442"/>
                    </a:cubicBezTo>
                    <a:cubicBezTo>
                      <a:pt x="5255429" y="1055286"/>
                      <a:pt x="5255429" y="1055286"/>
                      <a:pt x="5255429" y="1055286"/>
                    </a:cubicBezTo>
                    <a:cubicBezTo>
                      <a:pt x="5251476" y="1055286"/>
                      <a:pt x="5251476" y="1055286"/>
                      <a:pt x="5251476" y="1055286"/>
                    </a:cubicBezTo>
                    <a:cubicBezTo>
                      <a:pt x="5243561" y="1028346"/>
                      <a:pt x="5243561" y="1028346"/>
                      <a:pt x="5243561" y="1028346"/>
                    </a:cubicBezTo>
                    <a:cubicBezTo>
                      <a:pt x="5239609" y="1028346"/>
                      <a:pt x="5239609" y="1028346"/>
                      <a:pt x="5239609" y="1028346"/>
                    </a:cubicBezTo>
                    <a:cubicBezTo>
                      <a:pt x="5231704" y="1051442"/>
                      <a:pt x="5231704" y="1051442"/>
                      <a:pt x="5231704" y="1051442"/>
                    </a:cubicBezTo>
                    <a:cubicBezTo>
                      <a:pt x="5227752" y="1066830"/>
                      <a:pt x="5227752" y="1066830"/>
                      <a:pt x="5227752" y="1066830"/>
                    </a:cubicBezTo>
                    <a:cubicBezTo>
                      <a:pt x="5211941" y="1086081"/>
                      <a:pt x="5211941" y="1086081"/>
                      <a:pt x="5211941" y="1086081"/>
                    </a:cubicBezTo>
                    <a:cubicBezTo>
                      <a:pt x="5200074" y="1128410"/>
                      <a:pt x="5200074" y="1128410"/>
                      <a:pt x="5200074" y="1128410"/>
                    </a:cubicBezTo>
                    <a:cubicBezTo>
                      <a:pt x="5192168" y="1151506"/>
                      <a:pt x="5192168" y="1151506"/>
                      <a:pt x="5192168" y="1151506"/>
                    </a:cubicBezTo>
                    <a:cubicBezTo>
                      <a:pt x="5168443" y="1170749"/>
                      <a:pt x="5168443" y="1170749"/>
                      <a:pt x="5168443" y="1170749"/>
                    </a:cubicBezTo>
                    <a:lnTo>
                      <a:pt x="5165088" y="1164218"/>
                    </a:lnTo>
                    <a:lnTo>
                      <a:pt x="5161768" y="1170702"/>
                    </a:lnTo>
                    <a:cubicBezTo>
                      <a:pt x="5161768" y="1170702"/>
                      <a:pt x="5161768" y="1170702"/>
                      <a:pt x="5165718" y="1189984"/>
                    </a:cubicBezTo>
                    <a:cubicBezTo>
                      <a:pt x="5165718" y="1189984"/>
                      <a:pt x="5165718" y="1189984"/>
                      <a:pt x="5161768" y="1197698"/>
                    </a:cubicBezTo>
                    <a:cubicBezTo>
                      <a:pt x="5161768" y="1197698"/>
                      <a:pt x="5161768" y="1197698"/>
                      <a:pt x="5153869" y="1205405"/>
                    </a:cubicBezTo>
                    <a:cubicBezTo>
                      <a:pt x="5153869" y="1205405"/>
                      <a:pt x="5153869" y="1205405"/>
                      <a:pt x="5145971" y="1213119"/>
                    </a:cubicBezTo>
                    <a:cubicBezTo>
                      <a:pt x="5145971" y="1213119"/>
                      <a:pt x="5145971" y="1213119"/>
                      <a:pt x="5142021" y="1220833"/>
                    </a:cubicBezTo>
                    <a:cubicBezTo>
                      <a:pt x="5142021" y="1220833"/>
                      <a:pt x="5142021" y="1220833"/>
                      <a:pt x="5138072" y="1232401"/>
                    </a:cubicBezTo>
                    <a:cubicBezTo>
                      <a:pt x="5138072" y="1232401"/>
                      <a:pt x="5138072" y="1232401"/>
                      <a:pt x="5130174" y="1259396"/>
                    </a:cubicBezTo>
                    <a:cubicBezTo>
                      <a:pt x="5130174" y="1259396"/>
                      <a:pt x="5130174" y="1259396"/>
                      <a:pt x="5118326" y="1274817"/>
                    </a:cubicBezTo>
                    <a:cubicBezTo>
                      <a:pt x="5118326" y="1274817"/>
                      <a:pt x="5118326" y="1274817"/>
                      <a:pt x="5130174" y="1286385"/>
                    </a:cubicBezTo>
                    <a:cubicBezTo>
                      <a:pt x="5130174" y="1286385"/>
                      <a:pt x="5130174" y="1286385"/>
                      <a:pt x="5145971" y="1267103"/>
                    </a:cubicBezTo>
                    <a:cubicBezTo>
                      <a:pt x="5145971" y="1267103"/>
                      <a:pt x="5145971" y="1267103"/>
                      <a:pt x="5153869" y="1251682"/>
                    </a:cubicBezTo>
                    <a:cubicBezTo>
                      <a:pt x="5153869" y="1251682"/>
                      <a:pt x="5153869" y="1251682"/>
                      <a:pt x="5157819" y="1243968"/>
                    </a:cubicBezTo>
                    <a:cubicBezTo>
                      <a:pt x="5157819" y="1243968"/>
                      <a:pt x="5157819" y="1243968"/>
                      <a:pt x="5169667" y="1228547"/>
                    </a:cubicBezTo>
                    <a:cubicBezTo>
                      <a:pt x="5169667" y="1228547"/>
                      <a:pt x="5169667" y="1228547"/>
                      <a:pt x="5193363" y="1216973"/>
                    </a:cubicBezTo>
                    <a:cubicBezTo>
                      <a:pt x="5193363" y="1216973"/>
                      <a:pt x="5193363" y="1216973"/>
                      <a:pt x="5205211" y="1209266"/>
                    </a:cubicBezTo>
                    <a:cubicBezTo>
                      <a:pt x="5205211" y="1209266"/>
                      <a:pt x="5205211" y="1209266"/>
                      <a:pt x="5217059" y="1186124"/>
                    </a:cubicBezTo>
                    <a:cubicBezTo>
                      <a:pt x="5217059" y="1186124"/>
                      <a:pt x="5217059" y="1186124"/>
                      <a:pt x="5221008" y="1166848"/>
                    </a:cubicBezTo>
                    <a:cubicBezTo>
                      <a:pt x="5221008" y="1166848"/>
                      <a:pt x="5221008" y="1166848"/>
                      <a:pt x="5232856" y="1151420"/>
                    </a:cubicBezTo>
                    <a:cubicBezTo>
                      <a:pt x="5232856" y="1151420"/>
                      <a:pt x="5232856" y="1151420"/>
                      <a:pt x="5248660" y="1135999"/>
                    </a:cubicBezTo>
                    <a:cubicBezTo>
                      <a:pt x="5248660" y="1135999"/>
                      <a:pt x="5248660" y="1135999"/>
                      <a:pt x="5248660" y="1143706"/>
                    </a:cubicBezTo>
                    <a:cubicBezTo>
                      <a:pt x="5248660" y="1143706"/>
                      <a:pt x="5248660" y="1143706"/>
                      <a:pt x="5248660" y="1151420"/>
                    </a:cubicBezTo>
                    <a:cubicBezTo>
                      <a:pt x="5248660" y="1151420"/>
                      <a:pt x="5248660" y="1151420"/>
                      <a:pt x="5248660" y="1159134"/>
                    </a:cubicBezTo>
                    <a:cubicBezTo>
                      <a:pt x="5248660" y="1159134"/>
                      <a:pt x="5248660" y="1159134"/>
                      <a:pt x="5248660" y="1166848"/>
                    </a:cubicBezTo>
                    <a:cubicBezTo>
                      <a:pt x="5248660" y="1166848"/>
                      <a:pt x="5248660" y="1166848"/>
                      <a:pt x="5248660" y="1174555"/>
                    </a:cubicBezTo>
                    <a:cubicBezTo>
                      <a:pt x="5248660" y="1174555"/>
                      <a:pt x="5248660" y="1174555"/>
                      <a:pt x="5232856" y="1178417"/>
                    </a:cubicBezTo>
                    <a:cubicBezTo>
                      <a:pt x="5232856" y="1178417"/>
                      <a:pt x="5232856" y="1178417"/>
                      <a:pt x="5232856" y="1189984"/>
                    </a:cubicBezTo>
                    <a:cubicBezTo>
                      <a:pt x="5232856" y="1189984"/>
                      <a:pt x="5232856" y="1189984"/>
                      <a:pt x="5228907" y="1205405"/>
                    </a:cubicBezTo>
                    <a:cubicBezTo>
                      <a:pt x="5228907" y="1205405"/>
                      <a:pt x="5228907" y="1205405"/>
                      <a:pt x="5209161" y="1243968"/>
                    </a:cubicBezTo>
                    <a:cubicBezTo>
                      <a:pt x="5209161" y="1243968"/>
                      <a:pt x="5209161" y="1243968"/>
                      <a:pt x="5197312" y="1267103"/>
                    </a:cubicBezTo>
                    <a:cubicBezTo>
                      <a:pt x="5197312" y="1267103"/>
                      <a:pt x="5197312" y="1267103"/>
                      <a:pt x="5193363" y="1286385"/>
                    </a:cubicBezTo>
                    <a:cubicBezTo>
                      <a:pt x="5193363" y="1286385"/>
                      <a:pt x="5193363" y="1286385"/>
                      <a:pt x="5189414" y="1317235"/>
                    </a:cubicBezTo>
                    <a:cubicBezTo>
                      <a:pt x="5189414" y="1317235"/>
                      <a:pt x="5189414" y="1317235"/>
                      <a:pt x="5189414" y="1328809"/>
                    </a:cubicBezTo>
                    <a:cubicBezTo>
                      <a:pt x="5189414" y="1328809"/>
                      <a:pt x="5189414" y="1328809"/>
                      <a:pt x="5197312" y="1344230"/>
                    </a:cubicBezTo>
                    <a:cubicBezTo>
                      <a:pt x="5197312" y="1344230"/>
                      <a:pt x="5197312" y="1344230"/>
                      <a:pt x="5197312" y="1351944"/>
                    </a:cubicBezTo>
                    <a:cubicBezTo>
                      <a:pt x="5197312" y="1351944"/>
                      <a:pt x="5197312" y="1351944"/>
                      <a:pt x="5181514" y="1367365"/>
                    </a:cubicBezTo>
                    <a:cubicBezTo>
                      <a:pt x="5181514" y="1367365"/>
                      <a:pt x="5181514" y="1367365"/>
                      <a:pt x="5181514" y="1375079"/>
                    </a:cubicBezTo>
                    <a:cubicBezTo>
                      <a:pt x="5181514" y="1375079"/>
                      <a:pt x="5181514" y="1375079"/>
                      <a:pt x="5173616" y="1386647"/>
                    </a:cubicBezTo>
                    <a:cubicBezTo>
                      <a:pt x="5173616" y="1386647"/>
                      <a:pt x="5173616" y="1386647"/>
                      <a:pt x="5173616" y="1402076"/>
                    </a:cubicBezTo>
                    <a:cubicBezTo>
                      <a:pt x="5173616" y="1402076"/>
                      <a:pt x="5173616" y="1402076"/>
                      <a:pt x="5173616" y="1429064"/>
                    </a:cubicBezTo>
                    <a:cubicBezTo>
                      <a:pt x="5173616" y="1429064"/>
                      <a:pt x="5173616" y="1429064"/>
                      <a:pt x="5181514" y="1448346"/>
                    </a:cubicBezTo>
                    <a:cubicBezTo>
                      <a:pt x="5181514" y="1448346"/>
                      <a:pt x="5181514" y="1448346"/>
                      <a:pt x="5173616" y="1459913"/>
                    </a:cubicBezTo>
                    <a:cubicBezTo>
                      <a:pt x="5173616" y="1459913"/>
                      <a:pt x="5173616" y="1459913"/>
                      <a:pt x="5169667" y="1471488"/>
                    </a:cubicBezTo>
                    <a:cubicBezTo>
                      <a:pt x="5169667" y="1471488"/>
                      <a:pt x="5169667" y="1471488"/>
                      <a:pt x="5161768" y="1494623"/>
                    </a:cubicBezTo>
                    <a:cubicBezTo>
                      <a:pt x="5161768" y="1494623"/>
                      <a:pt x="5161768" y="1494623"/>
                      <a:pt x="5157819" y="1525473"/>
                    </a:cubicBezTo>
                    <a:cubicBezTo>
                      <a:pt x="5157819" y="1525473"/>
                      <a:pt x="5157819" y="1525473"/>
                      <a:pt x="5161768" y="1552468"/>
                    </a:cubicBezTo>
                    <a:cubicBezTo>
                      <a:pt x="5161768" y="1552468"/>
                      <a:pt x="5161768" y="1552468"/>
                      <a:pt x="5181514" y="1598738"/>
                    </a:cubicBezTo>
                    <a:cubicBezTo>
                      <a:pt x="5181514" y="1598738"/>
                      <a:pt x="5181514" y="1598738"/>
                      <a:pt x="5181514" y="1614167"/>
                    </a:cubicBezTo>
                    <a:cubicBezTo>
                      <a:pt x="5181514" y="1614167"/>
                      <a:pt x="5181514" y="1614167"/>
                      <a:pt x="5181514" y="1660437"/>
                    </a:cubicBezTo>
                    <a:cubicBezTo>
                      <a:pt x="5181514" y="1660437"/>
                      <a:pt x="5181514" y="1660437"/>
                      <a:pt x="5176481" y="1660735"/>
                    </a:cubicBezTo>
                    <a:lnTo>
                      <a:pt x="5169785" y="1661132"/>
                    </a:lnTo>
                    <a:lnTo>
                      <a:pt x="5169915" y="1661396"/>
                    </a:lnTo>
                    <a:lnTo>
                      <a:pt x="5178615" y="1660887"/>
                    </a:lnTo>
                    <a:lnTo>
                      <a:pt x="5178615" y="1674492"/>
                    </a:lnTo>
                    <a:lnTo>
                      <a:pt x="5182059" y="1691224"/>
                    </a:lnTo>
                    <a:lnTo>
                      <a:pt x="5195307" y="1727016"/>
                    </a:lnTo>
                    <a:lnTo>
                      <a:pt x="5206636" y="1738027"/>
                    </a:lnTo>
                    <a:lnTo>
                      <a:pt x="5211304" y="1765256"/>
                    </a:lnTo>
                    <a:lnTo>
                      <a:pt x="5220641" y="1778871"/>
                    </a:lnTo>
                    <a:lnTo>
                      <a:pt x="5229984" y="1801561"/>
                    </a:lnTo>
                    <a:lnTo>
                      <a:pt x="5248662" y="1815176"/>
                    </a:lnTo>
                    <a:lnTo>
                      <a:pt x="5243994" y="1815176"/>
                    </a:lnTo>
                    <a:lnTo>
                      <a:pt x="5246308" y="1883419"/>
                    </a:lnTo>
                    <a:lnTo>
                      <a:pt x="5246311" y="1883427"/>
                    </a:lnTo>
                    <a:lnTo>
                      <a:pt x="5243995" y="1815178"/>
                    </a:lnTo>
                    <a:lnTo>
                      <a:pt x="5267343" y="1819712"/>
                    </a:lnTo>
                    <a:lnTo>
                      <a:pt x="5281352" y="1815178"/>
                    </a:lnTo>
                    <a:lnTo>
                      <a:pt x="5300031" y="1801565"/>
                    </a:lnTo>
                    <a:lnTo>
                      <a:pt x="5332718" y="1783411"/>
                    </a:lnTo>
                    <a:lnTo>
                      <a:pt x="5332718" y="1778872"/>
                    </a:lnTo>
                    <a:lnTo>
                      <a:pt x="5334628" y="1778750"/>
                    </a:lnTo>
                    <a:lnTo>
                      <a:pt x="5351801" y="1762028"/>
                    </a:lnTo>
                    <a:cubicBezTo>
                      <a:pt x="5354273" y="1759621"/>
                      <a:pt x="5354273" y="1759621"/>
                      <a:pt x="5354273" y="1759621"/>
                    </a:cubicBezTo>
                    <a:cubicBezTo>
                      <a:pt x="5362177" y="1744233"/>
                      <a:pt x="5362177" y="1744233"/>
                      <a:pt x="5362177" y="1744233"/>
                    </a:cubicBezTo>
                    <a:cubicBezTo>
                      <a:pt x="5377997" y="1717283"/>
                      <a:pt x="5377997" y="1717283"/>
                      <a:pt x="5377997" y="1717283"/>
                    </a:cubicBezTo>
                    <a:cubicBezTo>
                      <a:pt x="5393807" y="1682643"/>
                      <a:pt x="5393807" y="1682643"/>
                      <a:pt x="5393807" y="1682643"/>
                    </a:cubicBezTo>
                    <a:cubicBezTo>
                      <a:pt x="5401713" y="1644159"/>
                      <a:pt x="5401713" y="1644159"/>
                      <a:pt x="5401713" y="1644159"/>
                    </a:cubicBezTo>
                    <a:cubicBezTo>
                      <a:pt x="5397761" y="1574880"/>
                      <a:pt x="5397761" y="1574880"/>
                      <a:pt x="5397761" y="1574880"/>
                    </a:cubicBezTo>
                    <a:cubicBezTo>
                      <a:pt x="5397761" y="1544085"/>
                      <a:pt x="5397761" y="1544085"/>
                      <a:pt x="5397761" y="1544085"/>
                    </a:cubicBezTo>
                    <a:cubicBezTo>
                      <a:pt x="5381950" y="1520998"/>
                      <a:pt x="5381950" y="1520998"/>
                      <a:pt x="5381950" y="1520998"/>
                    </a:cubicBezTo>
                    <a:cubicBezTo>
                      <a:pt x="5366130" y="1490203"/>
                      <a:pt x="5366130" y="1490203"/>
                      <a:pt x="5366130" y="1490203"/>
                    </a:cubicBezTo>
                    <a:cubicBezTo>
                      <a:pt x="5350319" y="1474806"/>
                      <a:pt x="5350319" y="1474806"/>
                      <a:pt x="5350319" y="1474806"/>
                    </a:cubicBezTo>
                    <a:cubicBezTo>
                      <a:pt x="5338452" y="1447865"/>
                      <a:pt x="5338452" y="1447865"/>
                      <a:pt x="5338452" y="1447865"/>
                    </a:cubicBezTo>
                    <a:cubicBezTo>
                      <a:pt x="5346367" y="1428623"/>
                      <a:pt x="5346367" y="1428623"/>
                      <a:pt x="5346367" y="1428623"/>
                    </a:cubicBezTo>
                    <a:cubicBezTo>
                      <a:pt x="5354273" y="1420924"/>
                      <a:pt x="5354273" y="1420924"/>
                      <a:pt x="5354273" y="1420924"/>
                    </a:cubicBezTo>
                    <a:cubicBezTo>
                      <a:pt x="5354273" y="1405527"/>
                      <a:pt x="5354273" y="1405527"/>
                      <a:pt x="5354273" y="1405527"/>
                    </a:cubicBezTo>
                    <a:cubicBezTo>
                      <a:pt x="5346367" y="1374741"/>
                      <a:pt x="5346367" y="1374741"/>
                      <a:pt x="5346367" y="1374741"/>
                    </a:cubicBezTo>
                    <a:cubicBezTo>
                      <a:pt x="5334500" y="1363198"/>
                      <a:pt x="5334500" y="1363198"/>
                      <a:pt x="5334500" y="1363198"/>
                    </a:cubicBezTo>
                    <a:cubicBezTo>
                      <a:pt x="5346367" y="1355499"/>
                      <a:pt x="5346367" y="1355499"/>
                      <a:pt x="5346367" y="1355499"/>
                    </a:cubicBezTo>
                    <a:cubicBezTo>
                      <a:pt x="5350319" y="1336248"/>
                      <a:pt x="5350319" y="1336248"/>
                      <a:pt x="5350319" y="1336248"/>
                    </a:cubicBezTo>
                    <a:cubicBezTo>
                      <a:pt x="5354273" y="1317006"/>
                      <a:pt x="5354273" y="1317006"/>
                      <a:pt x="5354273" y="1317006"/>
                    </a:cubicBezTo>
                    <a:cubicBezTo>
                      <a:pt x="5362177" y="1305462"/>
                      <a:pt x="5362177" y="1305462"/>
                      <a:pt x="5362177" y="1305462"/>
                    </a:cubicBezTo>
                    <a:cubicBezTo>
                      <a:pt x="5362177" y="1274667"/>
                      <a:pt x="5362177" y="1274667"/>
                      <a:pt x="5362177" y="1274667"/>
                    </a:cubicBezTo>
                    <a:cubicBezTo>
                      <a:pt x="5358225" y="1259279"/>
                      <a:pt x="5358225" y="1259279"/>
                      <a:pt x="5358225" y="1259279"/>
                    </a:cubicBezTo>
                    <a:cubicBezTo>
                      <a:pt x="5362177" y="1240028"/>
                      <a:pt x="5362177" y="1240028"/>
                      <a:pt x="5362177" y="1240028"/>
                    </a:cubicBezTo>
                    <a:cubicBezTo>
                      <a:pt x="5374036" y="1224640"/>
                      <a:pt x="5374036" y="1224640"/>
                      <a:pt x="5374036" y="1224640"/>
                    </a:cubicBezTo>
                    <a:cubicBezTo>
                      <a:pt x="5381950" y="1209242"/>
                      <a:pt x="5381950" y="1209242"/>
                      <a:pt x="5381950" y="1209242"/>
                    </a:cubicBezTo>
                    <a:cubicBezTo>
                      <a:pt x="5381950" y="1190000"/>
                      <a:pt x="5381950" y="1190000"/>
                      <a:pt x="5381950" y="1190000"/>
                    </a:cubicBezTo>
                    <a:cubicBezTo>
                      <a:pt x="5397761" y="1186146"/>
                      <a:pt x="5397761" y="1186146"/>
                      <a:pt x="5397761" y="1186146"/>
                    </a:cubicBezTo>
                    <a:cubicBezTo>
                      <a:pt x="5421485" y="1186146"/>
                      <a:pt x="5421485" y="1186146"/>
                      <a:pt x="5421485" y="1186146"/>
                    </a:cubicBezTo>
                    <a:cubicBezTo>
                      <a:pt x="5429391" y="1155361"/>
                      <a:pt x="5429391" y="1155361"/>
                      <a:pt x="5429391" y="1155361"/>
                    </a:cubicBezTo>
                    <a:cubicBezTo>
                      <a:pt x="5433343" y="1147662"/>
                      <a:pt x="5433343" y="1147662"/>
                      <a:pt x="5433343" y="1147662"/>
                    </a:cubicBezTo>
                    <a:cubicBezTo>
                      <a:pt x="5441249" y="1143808"/>
                      <a:pt x="5441249" y="1143808"/>
                      <a:pt x="5441249" y="1143808"/>
                    </a:cubicBezTo>
                    <a:cubicBezTo>
                      <a:pt x="5453116" y="1178447"/>
                      <a:pt x="5453116" y="1178447"/>
                      <a:pt x="5453116" y="1178447"/>
                    </a:cubicBezTo>
                    <a:cubicBezTo>
                      <a:pt x="5437295" y="1197689"/>
                      <a:pt x="5437295" y="1197689"/>
                      <a:pt x="5437295" y="1197689"/>
                    </a:cubicBezTo>
                    <a:cubicBezTo>
                      <a:pt x="5437295" y="1205388"/>
                      <a:pt x="5437295" y="1205388"/>
                      <a:pt x="5437295" y="1205388"/>
                    </a:cubicBezTo>
                    <a:cubicBezTo>
                      <a:pt x="5437295" y="1205388"/>
                      <a:pt x="5441249" y="1209242"/>
                      <a:pt x="5445210" y="1209242"/>
                    </a:cubicBezTo>
                    <a:cubicBezTo>
                      <a:pt x="5449164" y="1209242"/>
                      <a:pt x="5449164" y="1209242"/>
                      <a:pt x="5449164" y="1209242"/>
                    </a:cubicBezTo>
                    <a:cubicBezTo>
                      <a:pt x="5449164" y="1209242"/>
                      <a:pt x="5457068" y="1205388"/>
                      <a:pt x="5457068" y="1205388"/>
                    </a:cubicBezTo>
                    <a:cubicBezTo>
                      <a:pt x="5457068" y="1201543"/>
                      <a:pt x="5461021" y="1190000"/>
                      <a:pt x="5461021" y="1190000"/>
                    </a:cubicBezTo>
                    <a:cubicBezTo>
                      <a:pt x="5464973" y="1186146"/>
                      <a:pt x="5464973" y="1186146"/>
                      <a:pt x="5464973" y="1186146"/>
                    </a:cubicBezTo>
                    <a:cubicBezTo>
                      <a:pt x="5468925" y="1166904"/>
                      <a:pt x="5468925" y="1166904"/>
                      <a:pt x="5468925" y="1166904"/>
                    </a:cubicBezTo>
                    <a:cubicBezTo>
                      <a:pt x="5468925" y="1155361"/>
                      <a:pt x="5468925" y="1155361"/>
                      <a:pt x="5468925" y="1155361"/>
                    </a:cubicBezTo>
                    <a:cubicBezTo>
                      <a:pt x="5468925" y="1139963"/>
                      <a:pt x="5468925" y="1139963"/>
                      <a:pt x="5468925" y="1139963"/>
                    </a:cubicBezTo>
                    <a:cubicBezTo>
                      <a:pt x="5468925" y="1124566"/>
                      <a:pt x="5468925" y="1124566"/>
                      <a:pt x="5468925" y="1124566"/>
                    </a:cubicBezTo>
                    <a:cubicBezTo>
                      <a:pt x="5480794" y="1109168"/>
                      <a:pt x="5480794" y="1109168"/>
                      <a:pt x="5480794" y="1109168"/>
                    </a:cubicBezTo>
                    <a:cubicBezTo>
                      <a:pt x="5488698" y="1101469"/>
                      <a:pt x="5488698" y="1101469"/>
                      <a:pt x="5488698" y="1101469"/>
                    </a:cubicBezTo>
                    <a:cubicBezTo>
                      <a:pt x="5508461" y="1097625"/>
                      <a:pt x="5508461" y="1097625"/>
                      <a:pt x="5508461" y="1097625"/>
                    </a:cubicBezTo>
                    <a:cubicBezTo>
                      <a:pt x="5516376" y="1089926"/>
                      <a:pt x="5516376" y="1089926"/>
                      <a:pt x="5516376" y="1089926"/>
                    </a:cubicBezTo>
                    <a:cubicBezTo>
                      <a:pt x="5500556" y="1074529"/>
                      <a:pt x="5500556" y="1074529"/>
                      <a:pt x="5500556" y="1074529"/>
                    </a:cubicBezTo>
                    <a:cubicBezTo>
                      <a:pt x="5496604" y="1062985"/>
                      <a:pt x="5496604" y="1062985"/>
                      <a:pt x="5496604" y="1062985"/>
                    </a:cubicBezTo>
                    <a:cubicBezTo>
                      <a:pt x="5504509" y="1051442"/>
                      <a:pt x="5504509" y="1051442"/>
                      <a:pt x="5504509" y="1051442"/>
                    </a:cubicBezTo>
                    <a:cubicBezTo>
                      <a:pt x="5512424" y="1039889"/>
                      <a:pt x="5512424" y="1039889"/>
                      <a:pt x="5512424" y="1039889"/>
                    </a:cubicBezTo>
                    <a:cubicBezTo>
                      <a:pt x="5516376" y="1036044"/>
                      <a:pt x="5516376" y="1036044"/>
                      <a:pt x="5516376" y="1036044"/>
                    </a:cubicBezTo>
                    <a:cubicBezTo>
                      <a:pt x="5516376" y="1028346"/>
                      <a:pt x="5516376" y="1028346"/>
                      <a:pt x="5516376" y="1028346"/>
                    </a:cubicBezTo>
                    <a:cubicBezTo>
                      <a:pt x="5520328" y="1024492"/>
                      <a:pt x="5520328" y="1024492"/>
                      <a:pt x="5520328" y="1024492"/>
                    </a:cubicBezTo>
                    <a:cubicBezTo>
                      <a:pt x="5520328" y="1024492"/>
                      <a:pt x="5520328" y="1024492"/>
                      <a:pt x="5524282" y="1024492"/>
                    </a:cubicBezTo>
                    <a:cubicBezTo>
                      <a:pt x="5524282" y="1024492"/>
                      <a:pt x="5540092" y="1020647"/>
                      <a:pt x="5540092" y="1020647"/>
                    </a:cubicBezTo>
                    <a:cubicBezTo>
                      <a:pt x="5548006" y="1020647"/>
                      <a:pt x="5548006" y="1020647"/>
                      <a:pt x="5548006" y="1020647"/>
                    </a:cubicBezTo>
                    <a:cubicBezTo>
                      <a:pt x="5540092" y="1009103"/>
                      <a:pt x="5540092" y="1009103"/>
                      <a:pt x="5540092" y="1009103"/>
                    </a:cubicBezTo>
                    <a:cubicBezTo>
                      <a:pt x="5524282" y="997551"/>
                      <a:pt x="5524282" y="997551"/>
                      <a:pt x="5524282" y="997551"/>
                    </a:cubicBezTo>
                    <a:cubicBezTo>
                      <a:pt x="5516376" y="989852"/>
                      <a:pt x="5516376" y="989852"/>
                      <a:pt x="5516376" y="989852"/>
                    </a:cubicBezTo>
                    <a:cubicBezTo>
                      <a:pt x="5504509" y="982163"/>
                      <a:pt x="5504509" y="982163"/>
                      <a:pt x="5504509" y="982163"/>
                    </a:cubicBezTo>
                    <a:cubicBezTo>
                      <a:pt x="5484746" y="974464"/>
                      <a:pt x="5484746" y="974464"/>
                      <a:pt x="5484746" y="974464"/>
                    </a:cubicBezTo>
                    <a:cubicBezTo>
                      <a:pt x="5449164" y="970610"/>
                      <a:pt x="5449164" y="970610"/>
                      <a:pt x="5449164" y="970610"/>
                    </a:cubicBezTo>
                    <a:close/>
                    <a:moveTo>
                      <a:pt x="4545885" y="912118"/>
                    </a:moveTo>
                    <a:lnTo>
                      <a:pt x="4534207" y="921200"/>
                    </a:lnTo>
                    <a:lnTo>
                      <a:pt x="4534207" y="927075"/>
                    </a:lnTo>
                    <a:lnTo>
                      <a:pt x="4537434" y="929012"/>
                    </a:lnTo>
                    <a:lnTo>
                      <a:pt x="4537761" y="920047"/>
                    </a:lnTo>
                    <a:cubicBezTo>
                      <a:pt x="4537761" y="920047"/>
                      <a:pt x="4537761" y="920047"/>
                      <a:pt x="4539736" y="918120"/>
                    </a:cubicBezTo>
                    <a:close/>
                    <a:moveTo>
                      <a:pt x="756357" y="661392"/>
                    </a:moveTo>
                    <a:lnTo>
                      <a:pt x="756358" y="663733"/>
                    </a:lnTo>
                    <a:cubicBezTo>
                      <a:pt x="756358" y="663733"/>
                      <a:pt x="756358" y="663733"/>
                      <a:pt x="757841" y="664214"/>
                    </a:cubicBezTo>
                    <a:lnTo>
                      <a:pt x="758205" y="664331"/>
                    </a:lnTo>
                    <a:lnTo>
                      <a:pt x="758205" y="661392"/>
                    </a:lnTo>
                    <a:close/>
                    <a:moveTo>
                      <a:pt x="720740" y="645530"/>
                    </a:moveTo>
                    <a:lnTo>
                      <a:pt x="720740" y="648363"/>
                    </a:lnTo>
                    <a:cubicBezTo>
                      <a:pt x="720740" y="648363"/>
                      <a:pt x="720740" y="648363"/>
                      <a:pt x="724701" y="656053"/>
                    </a:cubicBezTo>
                    <a:lnTo>
                      <a:pt x="726127" y="656514"/>
                    </a:lnTo>
                    <a:lnTo>
                      <a:pt x="723207" y="650815"/>
                    </a:lnTo>
                    <a:cubicBezTo>
                      <a:pt x="722713" y="649854"/>
                      <a:pt x="722713" y="649854"/>
                      <a:pt x="722713" y="649854"/>
                    </a:cubicBezTo>
                    <a:cubicBezTo>
                      <a:pt x="722713" y="646012"/>
                      <a:pt x="722713" y="646012"/>
                      <a:pt x="722713" y="646012"/>
                    </a:cubicBezTo>
                    <a:close/>
                    <a:moveTo>
                      <a:pt x="3889429" y="506825"/>
                    </a:moveTo>
                    <a:lnTo>
                      <a:pt x="3889794" y="508595"/>
                    </a:lnTo>
                    <a:lnTo>
                      <a:pt x="3889794" y="508249"/>
                    </a:lnTo>
                    <a:close/>
                    <a:moveTo>
                      <a:pt x="7620829" y="326734"/>
                    </a:moveTo>
                    <a:lnTo>
                      <a:pt x="7681538" y="363033"/>
                    </a:lnTo>
                    <a:lnTo>
                      <a:pt x="7690876" y="376646"/>
                    </a:lnTo>
                    <a:lnTo>
                      <a:pt x="7700214" y="408411"/>
                    </a:lnTo>
                    <a:lnTo>
                      <a:pt x="7709556" y="444716"/>
                    </a:lnTo>
                    <a:lnTo>
                      <a:pt x="7718895" y="467410"/>
                    </a:lnTo>
                    <a:lnTo>
                      <a:pt x="7728232" y="508247"/>
                    </a:lnTo>
                    <a:lnTo>
                      <a:pt x="7746913" y="549086"/>
                    </a:lnTo>
                    <a:lnTo>
                      <a:pt x="7751580" y="580853"/>
                    </a:lnTo>
                    <a:lnTo>
                      <a:pt x="7765589" y="603545"/>
                    </a:lnTo>
                    <a:lnTo>
                      <a:pt x="7784269" y="612618"/>
                    </a:lnTo>
                    <a:lnTo>
                      <a:pt x="7802945" y="612618"/>
                    </a:lnTo>
                    <a:lnTo>
                      <a:pt x="7812287" y="608085"/>
                    </a:lnTo>
                    <a:lnTo>
                      <a:pt x="7826297" y="603545"/>
                    </a:lnTo>
                    <a:lnTo>
                      <a:pt x="7830964" y="617158"/>
                    </a:lnTo>
                    <a:lnTo>
                      <a:pt x="7830964" y="635311"/>
                    </a:lnTo>
                    <a:lnTo>
                      <a:pt x="7835635" y="657996"/>
                    </a:lnTo>
                    <a:lnTo>
                      <a:pt x="7844973" y="676149"/>
                    </a:lnTo>
                    <a:lnTo>
                      <a:pt x="7854311" y="676149"/>
                    </a:lnTo>
                    <a:lnTo>
                      <a:pt x="7872991" y="676149"/>
                    </a:lnTo>
                    <a:lnTo>
                      <a:pt x="7882330" y="698842"/>
                    </a:lnTo>
                    <a:lnTo>
                      <a:pt x="7891672" y="703381"/>
                    </a:lnTo>
                    <a:lnTo>
                      <a:pt x="7891672" y="707915"/>
                    </a:lnTo>
                    <a:lnTo>
                      <a:pt x="7882330" y="716995"/>
                    </a:lnTo>
                    <a:lnTo>
                      <a:pt x="7887000" y="726068"/>
                    </a:lnTo>
                    <a:lnTo>
                      <a:pt x="7896339" y="726068"/>
                    </a:lnTo>
                    <a:lnTo>
                      <a:pt x="7901010" y="726068"/>
                    </a:lnTo>
                    <a:lnTo>
                      <a:pt x="7905681" y="730608"/>
                    </a:lnTo>
                    <a:lnTo>
                      <a:pt x="7901010" y="757834"/>
                    </a:lnTo>
                    <a:lnTo>
                      <a:pt x="7891672" y="766906"/>
                    </a:lnTo>
                    <a:lnTo>
                      <a:pt x="7872991" y="766906"/>
                    </a:lnTo>
                    <a:lnTo>
                      <a:pt x="7858982" y="780526"/>
                    </a:lnTo>
                    <a:lnTo>
                      <a:pt x="7854311" y="785059"/>
                    </a:lnTo>
                    <a:lnTo>
                      <a:pt x="7844973" y="785059"/>
                    </a:lnTo>
                    <a:lnTo>
                      <a:pt x="7844973" y="798671"/>
                    </a:lnTo>
                    <a:lnTo>
                      <a:pt x="7840306" y="803212"/>
                    </a:lnTo>
                    <a:lnTo>
                      <a:pt x="7830964" y="803212"/>
                    </a:lnTo>
                    <a:lnTo>
                      <a:pt x="7812287" y="803212"/>
                    </a:lnTo>
                    <a:lnTo>
                      <a:pt x="7812287" y="830438"/>
                    </a:lnTo>
                    <a:lnTo>
                      <a:pt x="7802945" y="830438"/>
                    </a:lnTo>
                    <a:lnTo>
                      <a:pt x="7798278" y="830438"/>
                    </a:lnTo>
                    <a:lnTo>
                      <a:pt x="7802945" y="848590"/>
                    </a:lnTo>
                    <a:lnTo>
                      <a:pt x="7793608" y="853130"/>
                    </a:lnTo>
                    <a:lnTo>
                      <a:pt x="7779599" y="844057"/>
                    </a:lnTo>
                    <a:lnTo>
                      <a:pt x="7765589" y="830438"/>
                    </a:lnTo>
                    <a:lnTo>
                      <a:pt x="7760922" y="834977"/>
                    </a:lnTo>
                    <a:lnTo>
                      <a:pt x="7760922" y="844057"/>
                    </a:lnTo>
                    <a:lnTo>
                      <a:pt x="7770260" y="853130"/>
                    </a:lnTo>
                    <a:lnTo>
                      <a:pt x="7779599" y="862203"/>
                    </a:lnTo>
                    <a:lnTo>
                      <a:pt x="7765589" y="875823"/>
                    </a:lnTo>
                    <a:lnTo>
                      <a:pt x="7751580" y="880356"/>
                    </a:lnTo>
                    <a:lnTo>
                      <a:pt x="7751580" y="862203"/>
                    </a:lnTo>
                    <a:lnTo>
                      <a:pt x="7751580" y="853130"/>
                    </a:lnTo>
                    <a:lnTo>
                      <a:pt x="7737571" y="848590"/>
                    </a:lnTo>
                    <a:lnTo>
                      <a:pt x="7728232" y="853130"/>
                    </a:lnTo>
                    <a:lnTo>
                      <a:pt x="7728232" y="871282"/>
                    </a:lnTo>
                    <a:lnTo>
                      <a:pt x="7728232" y="880356"/>
                    </a:lnTo>
                    <a:lnTo>
                      <a:pt x="7704886" y="880356"/>
                    </a:lnTo>
                    <a:lnTo>
                      <a:pt x="7700214" y="871282"/>
                    </a:lnTo>
                    <a:lnTo>
                      <a:pt x="7681538" y="853130"/>
                    </a:lnTo>
                    <a:lnTo>
                      <a:pt x="7681538" y="862203"/>
                    </a:lnTo>
                    <a:lnTo>
                      <a:pt x="7676867" y="875823"/>
                    </a:lnTo>
                    <a:lnTo>
                      <a:pt x="7676867" y="884896"/>
                    </a:lnTo>
                    <a:lnTo>
                      <a:pt x="7681538" y="898509"/>
                    </a:lnTo>
                    <a:lnTo>
                      <a:pt x="7681538" y="907589"/>
                    </a:lnTo>
                    <a:lnTo>
                      <a:pt x="7676867" y="925735"/>
                    </a:lnTo>
                    <a:lnTo>
                      <a:pt x="7681538" y="939354"/>
                    </a:lnTo>
                    <a:lnTo>
                      <a:pt x="7676867" y="957500"/>
                    </a:lnTo>
                    <a:lnTo>
                      <a:pt x="7672196" y="966580"/>
                    </a:lnTo>
                    <a:lnTo>
                      <a:pt x="7658191" y="971113"/>
                    </a:lnTo>
                    <a:lnTo>
                      <a:pt x="7644182" y="957500"/>
                    </a:lnTo>
                    <a:lnTo>
                      <a:pt x="7634838" y="957500"/>
                    </a:lnTo>
                    <a:lnTo>
                      <a:pt x="7639510" y="980193"/>
                    </a:lnTo>
                    <a:lnTo>
                      <a:pt x="7634838" y="993805"/>
                    </a:lnTo>
                    <a:lnTo>
                      <a:pt x="7620829" y="998346"/>
                    </a:lnTo>
                    <a:lnTo>
                      <a:pt x="7611492" y="993805"/>
                    </a:lnTo>
                    <a:lnTo>
                      <a:pt x="7592816" y="993805"/>
                    </a:lnTo>
                    <a:lnTo>
                      <a:pt x="7597483" y="1002878"/>
                    </a:lnTo>
                    <a:lnTo>
                      <a:pt x="7602154" y="1002878"/>
                    </a:lnTo>
                    <a:lnTo>
                      <a:pt x="7602154" y="1007419"/>
                    </a:lnTo>
                    <a:lnTo>
                      <a:pt x="7602154" y="1021031"/>
                    </a:lnTo>
                    <a:lnTo>
                      <a:pt x="7597483" y="1021031"/>
                    </a:lnTo>
                    <a:lnTo>
                      <a:pt x="7592816" y="1016499"/>
                    </a:lnTo>
                    <a:lnTo>
                      <a:pt x="7583473" y="1007419"/>
                    </a:lnTo>
                    <a:lnTo>
                      <a:pt x="7583473" y="1021031"/>
                    </a:lnTo>
                    <a:lnTo>
                      <a:pt x="7578806" y="1025571"/>
                    </a:lnTo>
                    <a:lnTo>
                      <a:pt x="7569464" y="1030111"/>
                    </a:lnTo>
                    <a:lnTo>
                      <a:pt x="7569464" y="1025571"/>
                    </a:lnTo>
                    <a:lnTo>
                      <a:pt x="7564797" y="1021031"/>
                    </a:lnTo>
                    <a:lnTo>
                      <a:pt x="7555455" y="1030111"/>
                    </a:lnTo>
                    <a:lnTo>
                      <a:pt x="7555455" y="1034644"/>
                    </a:lnTo>
                    <a:lnTo>
                      <a:pt x="7546116" y="1043724"/>
                    </a:lnTo>
                    <a:lnTo>
                      <a:pt x="7546116" y="1048264"/>
                    </a:lnTo>
                    <a:lnTo>
                      <a:pt x="7546116" y="1057338"/>
                    </a:lnTo>
                    <a:lnTo>
                      <a:pt x="7550788" y="1057338"/>
                    </a:lnTo>
                    <a:lnTo>
                      <a:pt x="7564797" y="1057338"/>
                    </a:lnTo>
                    <a:lnTo>
                      <a:pt x="7564797" y="1080030"/>
                    </a:lnTo>
                    <a:lnTo>
                      <a:pt x="7550788" y="1080030"/>
                    </a:lnTo>
                    <a:lnTo>
                      <a:pt x="7546116" y="1080030"/>
                    </a:lnTo>
                    <a:lnTo>
                      <a:pt x="7536779" y="1080030"/>
                    </a:lnTo>
                    <a:lnTo>
                      <a:pt x="7536779" y="1093643"/>
                    </a:lnTo>
                    <a:lnTo>
                      <a:pt x="7532107" y="1102716"/>
                    </a:lnTo>
                    <a:lnTo>
                      <a:pt x="7532107" y="1116328"/>
                    </a:lnTo>
                    <a:lnTo>
                      <a:pt x="7522770" y="1116328"/>
                    </a:lnTo>
                    <a:lnTo>
                      <a:pt x="7518098" y="1125408"/>
                    </a:lnTo>
                    <a:lnTo>
                      <a:pt x="7518098" y="1134481"/>
                    </a:lnTo>
                    <a:lnTo>
                      <a:pt x="7518098" y="1148094"/>
                    </a:lnTo>
                    <a:lnTo>
                      <a:pt x="7518098" y="1152634"/>
                    </a:lnTo>
                    <a:lnTo>
                      <a:pt x="7513432" y="1166247"/>
                    </a:lnTo>
                    <a:lnTo>
                      <a:pt x="7513432" y="1175327"/>
                    </a:lnTo>
                    <a:lnTo>
                      <a:pt x="7508666" y="1171159"/>
                    </a:lnTo>
                    <a:lnTo>
                      <a:pt x="7499423" y="1207092"/>
                    </a:lnTo>
                    <a:lnTo>
                      <a:pt x="7504092" y="1220705"/>
                    </a:lnTo>
                    <a:lnTo>
                      <a:pt x="7466735" y="1234317"/>
                    </a:lnTo>
                    <a:lnTo>
                      <a:pt x="7462066" y="1257010"/>
                    </a:lnTo>
                    <a:lnTo>
                      <a:pt x="7289290" y="1297852"/>
                    </a:lnTo>
                    <a:lnTo>
                      <a:pt x="7279950" y="1266085"/>
                    </a:lnTo>
                    <a:lnTo>
                      <a:pt x="7284619" y="1225242"/>
                    </a:lnTo>
                    <a:lnTo>
                      <a:pt x="7279950" y="1175325"/>
                    </a:lnTo>
                    <a:lnTo>
                      <a:pt x="7275281" y="1125407"/>
                    </a:lnTo>
                    <a:lnTo>
                      <a:pt x="7289290" y="1057340"/>
                    </a:lnTo>
                    <a:lnTo>
                      <a:pt x="7289290" y="998347"/>
                    </a:lnTo>
                    <a:lnTo>
                      <a:pt x="7331316" y="966584"/>
                    </a:lnTo>
                    <a:lnTo>
                      <a:pt x="7331316" y="948429"/>
                    </a:lnTo>
                    <a:lnTo>
                      <a:pt x="7317307" y="930279"/>
                    </a:lnTo>
                    <a:lnTo>
                      <a:pt x="7317307" y="907592"/>
                    </a:lnTo>
                    <a:lnTo>
                      <a:pt x="7317307" y="871287"/>
                    </a:lnTo>
                    <a:lnTo>
                      <a:pt x="7303298" y="853137"/>
                    </a:lnTo>
                    <a:lnTo>
                      <a:pt x="7312638" y="834982"/>
                    </a:lnTo>
                    <a:lnTo>
                      <a:pt x="7317307" y="821369"/>
                    </a:lnTo>
                    <a:lnTo>
                      <a:pt x="7317307" y="798681"/>
                    </a:lnTo>
                    <a:lnTo>
                      <a:pt x="7340655" y="798681"/>
                    </a:lnTo>
                    <a:lnTo>
                      <a:pt x="7359333" y="794144"/>
                    </a:lnTo>
                    <a:lnTo>
                      <a:pt x="7447558" y="1073717"/>
                    </a:lnTo>
                    <a:lnTo>
                      <a:pt x="7359335" y="794139"/>
                    </a:lnTo>
                    <a:lnTo>
                      <a:pt x="7364002" y="780526"/>
                    </a:lnTo>
                    <a:lnTo>
                      <a:pt x="7392020" y="780526"/>
                    </a:lnTo>
                    <a:lnTo>
                      <a:pt x="7392020" y="757834"/>
                    </a:lnTo>
                    <a:lnTo>
                      <a:pt x="7406029" y="753293"/>
                    </a:lnTo>
                    <a:lnTo>
                      <a:pt x="7406029" y="721528"/>
                    </a:lnTo>
                    <a:lnTo>
                      <a:pt x="7415367" y="698842"/>
                    </a:lnTo>
                    <a:lnTo>
                      <a:pt x="7415367" y="671616"/>
                    </a:lnTo>
                    <a:lnTo>
                      <a:pt x="7424705" y="657996"/>
                    </a:lnTo>
                    <a:lnTo>
                      <a:pt x="7429376" y="648923"/>
                    </a:lnTo>
                    <a:lnTo>
                      <a:pt x="7420038" y="639850"/>
                    </a:lnTo>
                    <a:lnTo>
                      <a:pt x="7415367" y="617158"/>
                    </a:lnTo>
                    <a:lnTo>
                      <a:pt x="7420038" y="571780"/>
                    </a:lnTo>
                    <a:lnTo>
                      <a:pt x="7429376" y="530941"/>
                    </a:lnTo>
                    <a:lnTo>
                      <a:pt x="7452724" y="476482"/>
                    </a:lnTo>
                    <a:lnTo>
                      <a:pt x="7462066" y="426564"/>
                    </a:lnTo>
                    <a:lnTo>
                      <a:pt x="7485414" y="358492"/>
                    </a:lnTo>
                    <a:lnTo>
                      <a:pt x="7494751" y="349419"/>
                    </a:lnTo>
                    <a:lnTo>
                      <a:pt x="7499423" y="349419"/>
                    </a:lnTo>
                    <a:lnTo>
                      <a:pt x="7518098" y="353960"/>
                    </a:lnTo>
                    <a:lnTo>
                      <a:pt x="7541451" y="367572"/>
                    </a:lnTo>
                    <a:lnTo>
                      <a:pt x="7555455" y="376646"/>
                    </a:lnTo>
                    <a:lnTo>
                      <a:pt x="7569464" y="376646"/>
                    </a:lnTo>
                    <a:lnTo>
                      <a:pt x="7592816" y="358492"/>
                    </a:lnTo>
                    <a:lnTo>
                      <a:pt x="7606820" y="340346"/>
                    </a:lnTo>
                    <a:close/>
                    <a:moveTo>
                      <a:pt x="687232" y="0"/>
                    </a:moveTo>
                    <a:cubicBezTo>
                      <a:pt x="687232" y="0"/>
                      <a:pt x="911974" y="61524"/>
                      <a:pt x="959288" y="73061"/>
                    </a:cubicBezTo>
                    <a:cubicBezTo>
                      <a:pt x="1002657" y="84593"/>
                      <a:pt x="1294421" y="161502"/>
                      <a:pt x="1314140" y="165342"/>
                    </a:cubicBezTo>
                    <a:cubicBezTo>
                      <a:pt x="1333858" y="173039"/>
                      <a:pt x="1357509" y="173039"/>
                      <a:pt x="1357509" y="173039"/>
                    </a:cubicBezTo>
                    <a:lnTo>
                      <a:pt x="1400887" y="180729"/>
                    </a:lnTo>
                    <a:lnTo>
                      <a:pt x="1399289" y="188098"/>
                    </a:lnTo>
                    <a:lnTo>
                      <a:pt x="1399992" y="188245"/>
                    </a:lnTo>
                    <a:lnTo>
                      <a:pt x="1402445" y="176985"/>
                    </a:lnTo>
                    <a:cubicBezTo>
                      <a:pt x="1402445" y="176985"/>
                      <a:pt x="1402445" y="176985"/>
                      <a:pt x="1528933" y="207731"/>
                    </a:cubicBezTo>
                    <a:lnTo>
                      <a:pt x="1528710" y="208811"/>
                    </a:lnTo>
                    <a:lnTo>
                      <a:pt x="1546127" y="212475"/>
                    </a:lnTo>
                    <a:cubicBezTo>
                      <a:pt x="1626440" y="229281"/>
                      <a:pt x="1963256" y="298827"/>
                      <a:pt x="2212298" y="335918"/>
                    </a:cubicBezTo>
                    <a:cubicBezTo>
                      <a:pt x="2445536" y="370601"/>
                      <a:pt x="3030587" y="439964"/>
                      <a:pt x="3030587" y="439964"/>
                    </a:cubicBezTo>
                    <a:lnTo>
                      <a:pt x="3030561" y="440233"/>
                    </a:lnTo>
                    <a:lnTo>
                      <a:pt x="3040751" y="441180"/>
                    </a:lnTo>
                    <a:cubicBezTo>
                      <a:pt x="3088913" y="445639"/>
                      <a:pt x="3286116" y="463687"/>
                      <a:pt x="3358931" y="467046"/>
                    </a:cubicBezTo>
                    <a:cubicBezTo>
                      <a:pt x="3489700" y="474719"/>
                      <a:pt x="3885968" y="490069"/>
                      <a:pt x="3885968" y="490069"/>
                    </a:cubicBezTo>
                    <a:lnTo>
                      <a:pt x="3885973" y="490092"/>
                    </a:lnTo>
                    <a:lnTo>
                      <a:pt x="4127952" y="490092"/>
                    </a:lnTo>
                    <a:lnTo>
                      <a:pt x="4137285" y="471944"/>
                    </a:lnTo>
                    <a:lnTo>
                      <a:pt x="4146625" y="462867"/>
                    </a:lnTo>
                    <a:lnTo>
                      <a:pt x="4146625" y="417493"/>
                    </a:lnTo>
                    <a:lnTo>
                      <a:pt x="4165306" y="426562"/>
                    </a:lnTo>
                    <a:lnTo>
                      <a:pt x="4174647" y="440179"/>
                    </a:lnTo>
                    <a:lnTo>
                      <a:pt x="4155966" y="453788"/>
                    </a:lnTo>
                    <a:lnTo>
                      <a:pt x="4151295" y="471944"/>
                    </a:lnTo>
                    <a:lnTo>
                      <a:pt x="4137285" y="490092"/>
                    </a:lnTo>
                    <a:lnTo>
                      <a:pt x="4141954" y="508249"/>
                    </a:lnTo>
                    <a:lnTo>
                      <a:pt x="4155966" y="508249"/>
                    </a:lnTo>
                    <a:lnTo>
                      <a:pt x="4174647" y="508249"/>
                    </a:lnTo>
                    <a:lnTo>
                      <a:pt x="4193319" y="508249"/>
                    </a:lnTo>
                    <a:lnTo>
                      <a:pt x="4202660" y="526395"/>
                    </a:lnTo>
                    <a:lnTo>
                      <a:pt x="4226011" y="562700"/>
                    </a:lnTo>
                    <a:lnTo>
                      <a:pt x="4258695" y="571779"/>
                    </a:lnTo>
                    <a:lnTo>
                      <a:pt x="4277376" y="571779"/>
                    </a:lnTo>
                    <a:lnTo>
                      <a:pt x="4291386" y="571779"/>
                    </a:lnTo>
                    <a:lnTo>
                      <a:pt x="4319400" y="594465"/>
                    </a:lnTo>
                    <a:lnTo>
                      <a:pt x="4338081" y="594465"/>
                    </a:lnTo>
                    <a:lnTo>
                      <a:pt x="4352092" y="576318"/>
                    </a:lnTo>
                    <a:lnTo>
                      <a:pt x="4375435" y="576318"/>
                    </a:lnTo>
                    <a:lnTo>
                      <a:pt x="4394116" y="576318"/>
                    </a:lnTo>
                    <a:lnTo>
                      <a:pt x="4417468" y="576318"/>
                    </a:lnTo>
                    <a:lnTo>
                      <a:pt x="4440811" y="576318"/>
                    </a:lnTo>
                    <a:lnTo>
                      <a:pt x="4459492" y="580856"/>
                    </a:lnTo>
                    <a:lnTo>
                      <a:pt x="4445480" y="594465"/>
                    </a:lnTo>
                    <a:lnTo>
                      <a:pt x="4417468" y="580856"/>
                    </a:lnTo>
                    <a:lnTo>
                      <a:pt x="4440811" y="603543"/>
                    </a:lnTo>
                    <a:lnTo>
                      <a:pt x="4482843" y="608082"/>
                    </a:lnTo>
                    <a:lnTo>
                      <a:pt x="4487512" y="612621"/>
                    </a:lnTo>
                    <a:lnTo>
                      <a:pt x="4506186" y="621700"/>
                    </a:lnTo>
                    <a:lnTo>
                      <a:pt x="4520197" y="621700"/>
                    </a:lnTo>
                    <a:lnTo>
                      <a:pt x="4571562" y="635308"/>
                    </a:lnTo>
                    <a:lnTo>
                      <a:pt x="4590243" y="648925"/>
                    </a:lnTo>
                    <a:lnTo>
                      <a:pt x="4604253" y="667072"/>
                    </a:lnTo>
                    <a:lnTo>
                      <a:pt x="4641607" y="667072"/>
                    </a:lnTo>
                    <a:lnTo>
                      <a:pt x="4660288" y="653465"/>
                    </a:lnTo>
                    <a:lnTo>
                      <a:pt x="4674299" y="639847"/>
                    </a:lnTo>
                    <a:lnTo>
                      <a:pt x="4739667" y="653465"/>
                    </a:lnTo>
                    <a:lnTo>
                      <a:pt x="4819052" y="657995"/>
                    </a:lnTo>
                    <a:lnTo>
                      <a:pt x="4856414" y="667072"/>
                    </a:lnTo>
                    <a:lnTo>
                      <a:pt x="4749006" y="730602"/>
                    </a:lnTo>
                    <a:lnTo>
                      <a:pt x="4674299" y="780523"/>
                    </a:lnTo>
                    <a:lnTo>
                      <a:pt x="4636936" y="830436"/>
                    </a:lnTo>
                    <a:lnTo>
                      <a:pt x="4557550" y="903044"/>
                    </a:lnTo>
                    <a:lnTo>
                      <a:pt x="4554427" y="905473"/>
                    </a:lnTo>
                    <a:lnTo>
                      <a:pt x="4555041" y="906072"/>
                    </a:lnTo>
                    <a:cubicBezTo>
                      <a:pt x="4556521" y="907518"/>
                      <a:pt x="4559483" y="910411"/>
                      <a:pt x="4565406" y="916194"/>
                    </a:cubicBezTo>
                    <a:cubicBezTo>
                      <a:pt x="4565406" y="916194"/>
                      <a:pt x="4565406" y="916194"/>
                      <a:pt x="4585153" y="923908"/>
                    </a:cubicBezTo>
                    <a:cubicBezTo>
                      <a:pt x="4585153" y="923908"/>
                      <a:pt x="4585153" y="923908"/>
                      <a:pt x="4600951" y="923908"/>
                    </a:cubicBezTo>
                    <a:cubicBezTo>
                      <a:pt x="4600951" y="923908"/>
                      <a:pt x="4600951" y="923908"/>
                      <a:pt x="4608849" y="912334"/>
                    </a:cubicBezTo>
                    <a:cubicBezTo>
                      <a:pt x="4608849" y="912334"/>
                      <a:pt x="4608849" y="912334"/>
                      <a:pt x="4640444" y="896912"/>
                    </a:cubicBezTo>
                    <a:cubicBezTo>
                      <a:pt x="4640444" y="896912"/>
                      <a:pt x="4640444" y="896912"/>
                      <a:pt x="4660191" y="885345"/>
                    </a:cubicBezTo>
                    <a:cubicBezTo>
                      <a:pt x="4660191" y="885345"/>
                      <a:pt x="4660191" y="885345"/>
                      <a:pt x="4679938" y="877631"/>
                    </a:cubicBezTo>
                    <a:cubicBezTo>
                      <a:pt x="4679938" y="877631"/>
                      <a:pt x="4679938" y="877631"/>
                      <a:pt x="4695734" y="873777"/>
                    </a:cubicBezTo>
                    <a:cubicBezTo>
                      <a:pt x="4695734" y="873777"/>
                      <a:pt x="4695734" y="873777"/>
                      <a:pt x="4711532" y="866063"/>
                    </a:cubicBezTo>
                    <a:cubicBezTo>
                      <a:pt x="4711532" y="866063"/>
                      <a:pt x="4711532" y="866063"/>
                      <a:pt x="4719438" y="862210"/>
                    </a:cubicBezTo>
                    <a:cubicBezTo>
                      <a:pt x="4719438" y="862210"/>
                      <a:pt x="4719438" y="862210"/>
                      <a:pt x="4731286" y="869917"/>
                    </a:cubicBezTo>
                    <a:cubicBezTo>
                      <a:pt x="4731286" y="869917"/>
                      <a:pt x="4731286" y="869917"/>
                      <a:pt x="4727336" y="889198"/>
                    </a:cubicBezTo>
                    <a:cubicBezTo>
                      <a:pt x="4727336" y="889198"/>
                      <a:pt x="4727336" y="889198"/>
                      <a:pt x="4723388" y="896912"/>
                    </a:cubicBezTo>
                    <a:cubicBezTo>
                      <a:pt x="4723388" y="896912"/>
                      <a:pt x="4723388" y="896912"/>
                      <a:pt x="4719438" y="920047"/>
                    </a:cubicBezTo>
                    <a:cubicBezTo>
                      <a:pt x="4719438" y="920047"/>
                      <a:pt x="4719438" y="920047"/>
                      <a:pt x="4715481" y="927761"/>
                    </a:cubicBezTo>
                    <a:cubicBezTo>
                      <a:pt x="4715481" y="927761"/>
                      <a:pt x="4715481" y="927761"/>
                      <a:pt x="4719438" y="931615"/>
                    </a:cubicBezTo>
                    <a:cubicBezTo>
                      <a:pt x="4719438" y="931615"/>
                      <a:pt x="4719438" y="931615"/>
                      <a:pt x="4731286" y="927761"/>
                    </a:cubicBezTo>
                    <a:cubicBezTo>
                      <a:pt x="4731286" y="927761"/>
                      <a:pt x="4731286" y="927761"/>
                      <a:pt x="4739184" y="920047"/>
                    </a:cubicBezTo>
                    <a:cubicBezTo>
                      <a:pt x="4739184" y="920047"/>
                      <a:pt x="4739184" y="920047"/>
                      <a:pt x="4751033" y="923908"/>
                    </a:cubicBezTo>
                    <a:cubicBezTo>
                      <a:pt x="4751033" y="923908"/>
                      <a:pt x="4751033" y="923908"/>
                      <a:pt x="4762880" y="931615"/>
                    </a:cubicBezTo>
                    <a:cubicBezTo>
                      <a:pt x="4762880" y="931615"/>
                      <a:pt x="4762880" y="931615"/>
                      <a:pt x="4774728" y="939329"/>
                    </a:cubicBezTo>
                    <a:lnTo>
                      <a:pt x="4777032" y="939329"/>
                    </a:lnTo>
                    <a:lnTo>
                      <a:pt x="4777032" y="935970"/>
                    </a:lnTo>
                    <a:cubicBezTo>
                      <a:pt x="4784937" y="928272"/>
                      <a:pt x="4784937" y="928272"/>
                      <a:pt x="4784937" y="928272"/>
                    </a:cubicBezTo>
                    <a:cubicBezTo>
                      <a:pt x="4800747" y="928272"/>
                      <a:pt x="4800747" y="928272"/>
                      <a:pt x="4800747" y="928272"/>
                    </a:cubicBezTo>
                    <a:cubicBezTo>
                      <a:pt x="4820520" y="916728"/>
                      <a:pt x="4820520" y="916728"/>
                      <a:pt x="4820520" y="916728"/>
                    </a:cubicBezTo>
                    <a:cubicBezTo>
                      <a:pt x="4824473" y="909029"/>
                      <a:pt x="4824473" y="909029"/>
                      <a:pt x="4824473" y="909029"/>
                    </a:cubicBezTo>
                    <a:cubicBezTo>
                      <a:pt x="4832377" y="893632"/>
                      <a:pt x="4832377" y="893632"/>
                      <a:pt x="4832377" y="893632"/>
                    </a:cubicBezTo>
                    <a:cubicBezTo>
                      <a:pt x="4844246" y="882089"/>
                      <a:pt x="4844246" y="882089"/>
                      <a:pt x="4844246" y="882089"/>
                    </a:cubicBezTo>
                    <a:cubicBezTo>
                      <a:pt x="4856103" y="878244"/>
                      <a:pt x="4856103" y="878244"/>
                      <a:pt x="4856103" y="878244"/>
                    </a:cubicBezTo>
                    <a:cubicBezTo>
                      <a:pt x="4867961" y="878244"/>
                      <a:pt x="4867961" y="878244"/>
                      <a:pt x="4867961" y="878244"/>
                    </a:cubicBezTo>
                    <a:cubicBezTo>
                      <a:pt x="4891686" y="878244"/>
                      <a:pt x="4891686" y="878244"/>
                      <a:pt x="4891686" y="878244"/>
                    </a:cubicBezTo>
                    <a:cubicBezTo>
                      <a:pt x="4903543" y="870545"/>
                      <a:pt x="4903543" y="870545"/>
                      <a:pt x="4903543" y="870545"/>
                    </a:cubicBezTo>
                    <a:cubicBezTo>
                      <a:pt x="4943079" y="843604"/>
                      <a:pt x="4943079" y="843604"/>
                      <a:pt x="4943079" y="843604"/>
                    </a:cubicBezTo>
                    <a:cubicBezTo>
                      <a:pt x="4954946" y="839750"/>
                      <a:pt x="4954946" y="839750"/>
                      <a:pt x="4954946" y="839750"/>
                    </a:cubicBezTo>
                    <a:cubicBezTo>
                      <a:pt x="4970757" y="824353"/>
                      <a:pt x="4970757" y="824353"/>
                      <a:pt x="4970757" y="824353"/>
                    </a:cubicBezTo>
                    <a:cubicBezTo>
                      <a:pt x="4982624" y="805111"/>
                      <a:pt x="4982624" y="805111"/>
                      <a:pt x="4982624" y="805111"/>
                    </a:cubicBezTo>
                    <a:cubicBezTo>
                      <a:pt x="4998434" y="793567"/>
                      <a:pt x="4998434" y="793567"/>
                      <a:pt x="4998434" y="793567"/>
                    </a:cubicBezTo>
                    <a:cubicBezTo>
                      <a:pt x="5018207" y="774325"/>
                      <a:pt x="5018207" y="774325"/>
                      <a:pt x="5018207" y="774325"/>
                    </a:cubicBezTo>
                    <a:cubicBezTo>
                      <a:pt x="5034017" y="755074"/>
                      <a:pt x="5034017" y="755074"/>
                      <a:pt x="5034017" y="755074"/>
                    </a:cubicBezTo>
                    <a:cubicBezTo>
                      <a:pt x="5053789" y="743530"/>
                      <a:pt x="5053789" y="743530"/>
                      <a:pt x="5053789" y="743530"/>
                    </a:cubicBezTo>
                    <a:cubicBezTo>
                      <a:pt x="5081467" y="739686"/>
                      <a:pt x="5081467" y="739686"/>
                      <a:pt x="5081467" y="739686"/>
                    </a:cubicBezTo>
                    <a:cubicBezTo>
                      <a:pt x="5093325" y="739686"/>
                      <a:pt x="5093325" y="739686"/>
                      <a:pt x="5093325" y="739686"/>
                    </a:cubicBezTo>
                    <a:cubicBezTo>
                      <a:pt x="5113098" y="747375"/>
                      <a:pt x="5113098" y="747375"/>
                      <a:pt x="5113098" y="747375"/>
                    </a:cubicBezTo>
                    <a:cubicBezTo>
                      <a:pt x="5105183" y="751229"/>
                      <a:pt x="5105183" y="751229"/>
                      <a:pt x="5105183" y="751229"/>
                    </a:cubicBezTo>
                    <a:cubicBezTo>
                      <a:pt x="5089373" y="758928"/>
                      <a:pt x="5089373" y="758928"/>
                      <a:pt x="5089373" y="758928"/>
                    </a:cubicBezTo>
                    <a:cubicBezTo>
                      <a:pt x="5073552" y="762772"/>
                      <a:pt x="5073552" y="762772"/>
                      <a:pt x="5073552" y="762772"/>
                    </a:cubicBezTo>
                    <a:cubicBezTo>
                      <a:pt x="5077515" y="770471"/>
                      <a:pt x="5077515" y="770471"/>
                      <a:pt x="5077515" y="770471"/>
                    </a:cubicBezTo>
                    <a:cubicBezTo>
                      <a:pt x="5053789" y="793567"/>
                      <a:pt x="5053789" y="793567"/>
                      <a:pt x="5053789" y="793567"/>
                    </a:cubicBezTo>
                    <a:cubicBezTo>
                      <a:pt x="5053789" y="793567"/>
                      <a:pt x="5045885" y="793567"/>
                      <a:pt x="5045885" y="797412"/>
                    </a:cubicBezTo>
                    <a:cubicBezTo>
                      <a:pt x="5045885" y="801266"/>
                      <a:pt x="5034017" y="828207"/>
                      <a:pt x="5034017" y="828207"/>
                    </a:cubicBezTo>
                    <a:cubicBezTo>
                      <a:pt x="5034017" y="812809"/>
                      <a:pt x="5034017" y="812809"/>
                      <a:pt x="5034017" y="812809"/>
                    </a:cubicBezTo>
                    <a:cubicBezTo>
                      <a:pt x="5026112" y="805111"/>
                      <a:pt x="5026112" y="805111"/>
                      <a:pt x="5026112" y="805111"/>
                    </a:cubicBezTo>
                    <a:cubicBezTo>
                      <a:pt x="5022159" y="843604"/>
                      <a:pt x="5022159" y="843604"/>
                      <a:pt x="5022159" y="843604"/>
                    </a:cubicBezTo>
                    <a:cubicBezTo>
                      <a:pt x="5022159" y="866691"/>
                      <a:pt x="5022159" y="866691"/>
                      <a:pt x="5022159" y="866691"/>
                    </a:cubicBezTo>
                    <a:cubicBezTo>
                      <a:pt x="5034017" y="858992"/>
                      <a:pt x="5034017" y="858992"/>
                      <a:pt x="5034017" y="858992"/>
                    </a:cubicBezTo>
                    <a:cubicBezTo>
                      <a:pt x="5041922" y="851294"/>
                      <a:pt x="5041922" y="851294"/>
                      <a:pt x="5041922" y="851294"/>
                    </a:cubicBezTo>
                    <a:cubicBezTo>
                      <a:pt x="5045885" y="851294"/>
                      <a:pt x="5045885" y="851294"/>
                      <a:pt x="5045885" y="851294"/>
                    </a:cubicBezTo>
                    <a:cubicBezTo>
                      <a:pt x="5049837" y="858992"/>
                      <a:pt x="5049837" y="858992"/>
                      <a:pt x="5049837" y="858992"/>
                    </a:cubicBezTo>
                    <a:cubicBezTo>
                      <a:pt x="5061695" y="858992"/>
                      <a:pt x="5061695" y="858992"/>
                      <a:pt x="5061695" y="858992"/>
                    </a:cubicBezTo>
                    <a:cubicBezTo>
                      <a:pt x="5069600" y="855148"/>
                      <a:pt x="5069600" y="855148"/>
                      <a:pt x="5069600" y="855148"/>
                    </a:cubicBezTo>
                    <a:cubicBezTo>
                      <a:pt x="5081467" y="847449"/>
                      <a:pt x="5081467" y="847449"/>
                      <a:pt x="5081467" y="847449"/>
                    </a:cubicBezTo>
                    <a:cubicBezTo>
                      <a:pt x="5101231" y="851294"/>
                      <a:pt x="5101231" y="851294"/>
                      <a:pt x="5101231" y="851294"/>
                    </a:cubicBezTo>
                    <a:cubicBezTo>
                      <a:pt x="5140766" y="870545"/>
                      <a:pt x="5140766" y="870545"/>
                      <a:pt x="5140766" y="870545"/>
                    </a:cubicBezTo>
                    <a:cubicBezTo>
                      <a:pt x="5164491" y="897486"/>
                      <a:pt x="5164491" y="897486"/>
                      <a:pt x="5164491" y="897486"/>
                    </a:cubicBezTo>
                    <a:cubicBezTo>
                      <a:pt x="5180310" y="909029"/>
                      <a:pt x="5180310" y="909029"/>
                      <a:pt x="5180310" y="909029"/>
                    </a:cubicBezTo>
                    <a:cubicBezTo>
                      <a:pt x="5215894" y="912884"/>
                      <a:pt x="5215894" y="912884"/>
                      <a:pt x="5215894" y="912884"/>
                    </a:cubicBezTo>
                    <a:cubicBezTo>
                      <a:pt x="5227752" y="909029"/>
                      <a:pt x="5227752" y="909029"/>
                      <a:pt x="5227752" y="909029"/>
                    </a:cubicBezTo>
                    <a:cubicBezTo>
                      <a:pt x="5255429" y="916728"/>
                      <a:pt x="5255429" y="916728"/>
                      <a:pt x="5255429" y="916728"/>
                    </a:cubicBezTo>
                    <a:cubicBezTo>
                      <a:pt x="5279155" y="924427"/>
                      <a:pt x="5279155" y="924427"/>
                      <a:pt x="5279155" y="924427"/>
                    </a:cubicBezTo>
                    <a:cubicBezTo>
                      <a:pt x="5291012" y="909029"/>
                      <a:pt x="5291012" y="909029"/>
                      <a:pt x="5291012" y="909029"/>
                    </a:cubicBezTo>
                    <a:cubicBezTo>
                      <a:pt x="5310775" y="889787"/>
                      <a:pt x="5310775" y="889787"/>
                      <a:pt x="5310775" y="889787"/>
                    </a:cubicBezTo>
                    <a:cubicBezTo>
                      <a:pt x="5326595" y="874390"/>
                      <a:pt x="5326595" y="874390"/>
                      <a:pt x="5326595" y="874390"/>
                    </a:cubicBezTo>
                    <a:cubicBezTo>
                      <a:pt x="5362177" y="866691"/>
                      <a:pt x="5362177" y="866691"/>
                      <a:pt x="5362177" y="866691"/>
                    </a:cubicBezTo>
                    <a:cubicBezTo>
                      <a:pt x="5385903" y="858992"/>
                      <a:pt x="5385903" y="858992"/>
                      <a:pt x="5385903" y="858992"/>
                    </a:cubicBezTo>
                    <a:cubicBezTo>
                      <a:pt x="5409618" y="858992"/>
                      <a:pt x="5409618" y="858992"/>
                      <a:pt x="5409618" y="858992"/>
                    </a:cubicBezTo>
                    <a:cubicBezTo>
                      <a:pt x="5445210" y="847449"/>
                      <a:pt x="5445210" y="847449"/>
                      <a:pt x="5445210" y="847449"/>
                    </a:cubicBezTo>
                    <a:cubicBezTo>
                      <a:pt x="5468925" y="839750"/>
                      <a:pt x="5468925" y="839750"/>
                      <a:pt x="5468925" y="839750"/>
                    </a:cubicBezTo>
                    <a:cubicBezTo>
                      <a:pt x="5480794" y="847449"/>
                      <a:pt x="5480794" y="847449"/>
                      <a:pt x="5480794" y="847449"/>
                    </a:cubicBezTo>
                    <a:cubicBezTo>
                      <a:pt x="5488698" y="878244"/>
                      <a:pt x="5488698" y="878244"/>
                      <a:pt x="5488698" y="878244"/>
                    </a:cubicBezTo>
                    <a:cubicBezTo>
                      <a:pt x="5532186" y="885933"/>
                      <a:pt x="5532186" y="885933"/>
                      <a:pt x="5532186" y="885933"/>
                    </a:cubicBezTo>
                    <a:cubicBezTo>
                      <a:pt x="5559864" y="885933"/>
                      <a:pt x="5559864" y="885933"/>
                      <a:pt x="5559864" y="885933"/>
                    </a:cubicBezTo>
                    <a:cubicBezTo>
                      <a:pt x="5579637" y="889787"/>
                      <a:pt x="5579637" y="889787"/>
                      <a:pt x="5579637" y="889787"/>
                    </a:cubicBezTo>
                    <a:cubicBezTo>
                      <a:pt x="5595447" y="909029"/>
                      <a:pt x="5595447" y="909029"/>
                      <a:pt x="5595447" y="909029"/>
                    </a:cubicBezTo>
                    <a:cubicBezTo>
                      <a:pt x="5619172" y="935970"/>
                      <a:pt x="5619172" y="935970"/>
                      <a:pt x="5619172" y="935970"/>
                    </a:cubicBezTo>
                    <a:cubicBezTo>
                      <a:pt x="5627077" y="943669"/>
                      <a:pt x="5627077" y="943669"/>
                      <a:pt x="5627077" y="943669"/>
                    </a:cubicBezTo>
                    <a:cubicBezTo>
                      <a:pt x="5627077" y="943669"/>
                      <a:pt x="5631030" y="947523"/>
                      <a:pt x="5634982" y="951368"/>
                    </a:cubicBezTo>
                    <a:cubicBezTo>
                      <a:pt x="5638934" y="955212"/>
                      <a:pt x="5642888" y="962911"/>
                      <a:pt x="5642888" y="962911"/>
                    </a:cubicBezTo>
                    <a:cubicBezTo>
                      <a:pt x="5662660" y="966765"/>
                      <a:pt x="5662660" y="966765"/>
                      <a:pt x="5662660" y="966765"/>
                    </a:cubicBezTo>
                    <a:cubicBezTo>
                      <a:pt x="5662660" y="966765"/>
                      <a:pt x="5670565" y="959066"/>
                      <a:pt x="5670565" y="959066"/>
                    </a:cubicBezTo>
                    <a:cubicBezTo>
                      <a:pt x="5670565" y="955212"/>
                      <a:pt x="5686385" y="947523"/>
                      <a:pt x="5686385" y="947523"/>
                    </a:cubicBezTo>
                    <a:cubicBezTo>
                      <a:pt x="5694291" y="955212"/>
                      <a:pt x="5694291" y="955212"/>
                      <a:pt x="5694291" y="955212"/>
                    </a:cubicBezTo>
                    <a:cubicBezTo>
                      <a:pt x="5694291" y="955212"/>
                      <a:pt x="5702195" y="959066"/>
                      <a:pt x="5694291" y="962911"/>
                    </a:cubicBezTo>
                    <a:cubicBezTo>
                      <a:pt x="5690337" y="962911"/>
                      <a:pt x="5686385" y="970610"/>
                      <a:pt x="5682433" y="970610"/>
                    </a:cubicBezTo>
                    <a:cubicBezTo>
                      <a:pt x="5674518" y="970610"/>
                      <a:pt x="5666613" y="970610"/>
                      <a:pt x="5666613" y="970610"/>
                    </a:cubicBezTo>
                    <a:cubicBezTo>
                      <a:pt x="5650803" y="970610"/>
                      <a:pt x="5650803" y="970610"/>
                      <a:pt x="5650803" y="970610"/>
                    </a:cubicBezTo>
                    <a:cubicBezTo>
                      <a:pt x="5642888" y="978309"/>
                      <a:pt x="5642888" y="978309"/>
                      <a:pt x="5642888" y="978309"/>
                    </a:cubicBezTo>
                    <a:cubicBezTo>
                      <a:pt x="5599400" y="978309"/>
                      <a:pt x="5599400" y="978309"/>
                      <a:pt x="5599400" y="978309"/>
                    </a:cubicBezTo>
                    <a:cubicBezTo>
                      <a:pt x="5587542" y="982163"/>
                      <a:pt x="5587542" y="982163"/>
                      <a:pt x="5587542" y="982163"/>
                    </a:cubicBezTo>
                    <a:cubicBezTo>
                      <a:pt x="5571722" y="974464"/>
                      <a:pt x="5571722" y="974464"/>
                      <a:pt x="5571722" y="974464"/>
                    </a:cubicBezTo>
                    <a:cubicBezTo>
                      <a:pt x="5555912" y="966765"/>
                      <a:pt x="5555912" y="966765"/>
                      <a:pt x="5555912" y="966765"/>
                    </a:cubicBezTo>
                    <a:cubicBezTo>
                      <a:pt x="5540092" y="986007"/>
                      <a:pt x="5540092" y="986007"/>
                      <a:pt x="5540092" y="986007"/>
                    </a:cubicBezTo>
                    <a:cubicBezTo>
                      <a:pt x="5544045" y="997551"/>
                      <a:pt x="5544045" y="997551"/>
                      <a:pt x="5544045" y="997551"/>
                    </a:cubicBezTo>
                    <a:cubicBezTo>
                      <a:pt x="5544045" y="1005249"/>
                      <a:pt x="5544045" y="1005249"/>
                      <a:pt x="5544045" y="1005249"/>
                    </a:cubicBezTo>
                    <a:cubicBezTo>
                      <a:pt x="5544045" y="1005249"/>
                      <a:pt x="5544045" y="1012948"/>
                      <a:pt x="5548006" y="1012948"/>
                    </a:cubicBezTo>
                    <a:cubicBezTo>
                      <a:pt x="5548006" y="1012948"/>
                      <a:pt x="5551959" y="1016802"/>
                      <a:pt x="5551959" y="1016802"/>
                    </a:cubicBezTo>
                    <a:cubicBezTo>
                      <a:pt x="5571722" y="1024492"/>
                      <a:pt x="5571722" y="1024492"/>
                      <a:pt x="5571722" y="1024492"/>
                    </a:cubicBezTo>
                    <a:cubicBezTo>
                      <a:pt x="5579637" y="1016802"/>
                      <a:pt x="5579637" y="1016802"/>
                      <a:pt x="5579637" y="1016802"/>
                    </a:cubicBezTo>
                    <a:cubicBezTo>
                      <a:pt x="5579637" y="1016802"/>
                      <a:pt x="5567770" y="1009103"/>
                      <a:pt x="5571722" y="1009103"/>
                    </a:cubicBezTo>
                    <a:cubicBezTo>
                      <a:pt x="5575675" y="1009103"/>
                      <a:pt x="5591494" y="1016802"/>
                      <a:pt x="5591494" y="1016802"/>
                    </a:cubicBezTo>
                    <a:cubicBezTo>
                      <a:pt x="5591494" y="1016802"/>
                      <a:pt x="5587542" y="1024492"/>
                      <a:pt x="5587542" y="1024492"/>
                    </a:cubicBezTo>
                    <a:cubicBezTo>
                      <a:pt x="5583589" y="1028346"/>
                      <a:pt x="5583589" y="1028346"/>
                      <a:pt x="5583589" y="1028346"/>
                    </a:cubicBezTo>
                    <a:cubicBezTo>
                      <a:pt x="5587542" y="1032190"/>
                      <a:pt x="5607305" y="1036044"/>
                      <a:pt x="5607305" y="1036044"/>
                    </a:cubicBezTo>
                    <a:cubicBezTo>
                      <a:pt x="5611258" y="1036044"/>
                      <a:pt x="5623125" y="1043743"/>
                      <a:pt x="5623125" y="1043743"/>
                    </a:cubicBezTo>
                    <a:cubicBezTo>
                      <a:pt x="5642888" y="1055286"/>
                      <a:pt x="5642888" y="1055286"/>
                      <a:pt x="5642888" y="1055286"/>
                    </a:cubicBezTo>
                    <a:cubicBezTo>
                      <a:pt x="5670565" y="1066830"/>
                      <a:pt x="5670565" y="1066830"/>
                      <a:pt x="5670565" y="1066830"/>
                    </a:cubicBezTo>
                    <a:cubicBezTo>
                      <a:pt x="5702195" y="1078383"/>
                      <a:pt x="5702195" y="1078383"/>
                      <a:pt x="5702195" y="1078383"/>
                    </a:cubicBezTo>
                    <a:cubicBezTo>
                      <a:pt x="5733825" y="1109168"/>
                      <a:pt x="5733825" y="1109168"/>
                      <a:pt x="5733825" y="1109168"/>
                    </a:cubicBezTo>
                    <a:cubicBezTo>
                      <a:pt x="5749646" y="1128410"/>
                      <a:pt x="5749646" y="1128410"/>
                      <a:pt x="5749646" y="1128410"/>
                    </a:cubicBezTo>
                    <a:cubicBezTo>
                      <a:pt x="5741731" y="1136109"/>
                      <a:pt x="5741731" y="1136109"/>
                      <a:pt x="5741731" y="1136109"/>
                    </a:cubicBezTo>
                    <a:cubicBezTo>
                      <a:pt x="5741731" y="1136109"/>
                      <a:pt x="5737779" y="1136109"/>
                      <a:pt x="5737779" y="1139963"/>
                    </a:cubicBezTo>
                    <a:cubicBezTo>
                      <a:pt x="5741731" y="1143808"/>
                      <a:pt x="5749646" y="1159205"/>
                      <a:pt x="5749646" y="1159205"/>
                    </a:cubicBezTo>
                    <a:cubicBezTo>
                      <a:pt x="5745694" y="1163050"/>
                      <a:pt x="5753598" y="1174603"/>
                      <a:pt x="5753598" y="1174603"/>
                    </a:cubicBezTo>
                    <a:cubicBezTo>
                      <a:pt x="5761503" y="1216941"/>
                      <a:pt x="5761503" y="1216941"/>
                      <a:pt x="5761503" y="1216941"/>
                    </a:cubicBezTo>
                    <a:cubicBezTo>
                      <a:pt x="5765456" y="1240028"/>
                      <a:pt x="5765456" y="1240028"/>
                      <a:pt x="5765456" y="1240028"/>
                    </a:cubicBezTo>
                    <a:cubicBezTo>
                      <a:pt x="5761503" y="1263124"/>
                      <a:pt x="5761503" y="1263124"/>
                      <a:pt x="5761503" y="1263124"/>
                    </a:cubicBezTo>
                    <a:cubicBezTo>
                      <a:pt x="5745694" y="1282366"/>
                      <a:pt x="5745694" y="1282366"/>
                      <a:pt x="5745694" y="1282366"/>
                    </a:cubicBezTo>
                    <a:cubicBezTo>
                      <a:pt x="5733825" y="1305462"/>
                      <a:pt x="5733825" y="1305462"/>
                      <a:pt x="5733825" y="1305462"/>
                    </a:cubicBezTo>
                    <a:cubicBezTo>
                      <a:pt x="5733825" y="1305462"/>
                      <a:pt x="5725921" y="1320860"/>
                      <a:pt x="5721968" y="1324704"/>
                    </a:cubicBezTo>
                    <a:cubicBezTo>
                      <a:pt x="5721968" y="1324704"/>
                      <a:pt x="5706148" y="1336248"/>
                      <a:pt x="5706148" y="1340102"/>
                    </a:cubicBezTo>
                    <a:cubicBezTo>
                      <a:pt x="5706148" y="1340102"/>
                      <a:pt x="5698243" y="1355499"/>
                      <a:pt x="5698243" y="1355499"/>
                    </a:cubicBezTo>
                    <a:cubicBezTo>
                      <a:pt x="5698243" y="1386285"/>
                      <a:pt x="5698243" y="1386285"/>
                      <a:pt x="5698243" y="1386285"/>
                    </a:cubicBezTo>
                    <a:cubicBezTo>
                      <a:pt x="5706148" y="1393983"/>
                      <a:pt x="5706148" y="1393983"/>
                      <a:pt x="5706148" y="1393983"/>
                    </a:cubicBezTo>
                    <a:cubicBezTo>
                      <a:pt x="5725921" y="1401682"/>
                      <a:pt x="5725921" y="1401682"/>
                      <a:pt x="5725921" y="1401682"/>
                    </a:cubicBezTo>
                    <a:cubicBezTo>
                      <a:pt x="5733825" y="1393983"/>
                      <a:pt x="5733825" y="1393983"/>
                      <a:pt x="5733825" y="1393983"/>
                    </a:cubicBezTo>
                    <a:cubicBezTo>
                      <a:pt x="5733825" y="1393983"/>
                      <a:pt x="5741731" y="1390139"/>
                      <a:pt x="5741731" y="1386285"/>
                    </a:cubicBezTo>
                    <a:cubicBezTo>
                      <a:pt x="5745694" y="1386285"/>
                      <a:pt x="5749646" y="1378586"/>
                      <a:pt x="5749646" y="1378586"/>
                    </a:cubicBezTo>
                    <a:cubicBezTo>
                      <a:pt x="5749646" y="1378586"/>
                      <a:pt x="5761503" y="1370887"/>
                      <a:pt x="5761503" y="1370887"/>
                    </a:cubicBezTo>
                    <a:cubicBezTo>
                      <a:pt x="5761503" y="1370887"/>
                      <a:pt x="5761503" y="1359344"/>
                      <a:pt x="5761503" y="1359344"/>
                    </a:cubicBezTo>
                    <a:cubicBezTo>
                      <a:pt x="5761503" y="1359344"/>
                      <a:pt x="5765456" y="1343946"/>
                      <a:pt x="5765456" y="1343946"/>
                    </a:cubicBezTo>
                    <a:cubicBezTo>
                      <a:pt x="5765456" y="1343946"/>
                      <a:pt x="5773361" y="1340102"/>
                      <a:pt x="5773361" y="1340102"/>
                    </a:cubicBezTo>
                    <a:cubicBezTo>
                      <a:pt x="5773361" y="1336248"/>
                      <a:pt x="5785228" y="1328558"/>
                      <a:pt x="5785228" y="1328558"/>
                    </a:cubicBezTo>
                    <a:cubicBezTo>
                      <a:pt x="5785228" y="1328558"/>
                      <a:pt x="5801039" y="1317006"/>
                      <a:pt x="5801039" y="1317006"/>
                    </a:cubicBezTo>
                    <a:cubicBezTo>
                      <a:pt x="5804991" y="1317006"/>
                      <a:pt x="5812906" y="1305462"/>
                      <a:pt x="5812906" y="1305462"/>
                    </a:cubicBezTo>
                    <a:cubicBezTo>
                      <a:pt x="5824764" y="1305462"/>
                      <a:pt x="5824764" y="1305462"/>
                      <a:pt x="5824764" y="1305462"/>
                    </a:cubicBezTo>
                    <a:cubicBezTo>
                      <a:pt x="5840575" y="1309307"/>
                      <a:pt x="5840575" y="1309307"/>
                      <a:pt x="5840575" y="1309307"/>
                    </a:cubicBezTo>
                    <a:cubicBezTo>
                      <a:pt x="5864300" y="1332403"/>
                      <a:pt x="5864300" y="1332403"/>
                      <a:pt x="5864300" y="1332403"/>
                    </a:cubicBezTo>
                    <a:cubicBezTo>
                      <a:pt x="5880119" y="1363198"/>
                      <a:pt x="5880119" y="1363198"/>
                      <a:pt x="5880119" y="1363198"/>
                    </a:cubicBezTo>
                    <a:cubicBezTo>
                      <a:pt x="5895930" y="1447865"/>
                      <a:pt x="5895930" y="1447865"/>
                      <a:pt x="5895930" y="1447865"/>
                    </a:cubicBezTo>
                    <a:cubicBezTo>
                      <a:pt x="5907788" y="1467117"/>
                      <a:pt x="5907788" y="1467117"/>
                      <a:pt x="5907788" y="1467117"/>
                    </a:cubicBezTo>
                    <a:cubicBezTo>
                      <a:pt x="5907788" y="1482505"/>
                      <a:pt x="5907788" y="1482505"/>
                      <a:pt x="5907788" y="1482505"/>
                    </a:cubicBezTo>
                    <a:cubicBezTo>
                      <a:pt x="5907788" y="1482505"/>
                      <a:pt x="5911749" y="1494058"/>
                      <a:pt x="5911749" y="1497902"/>
                    </a:cubicBezTo>
                    <a:cubicBezTo>
                      <a:pt x="5911749" y="1501756"/>
                      <a:pt x="5911749" y="1559483"/>
                      <a:pt x="5911749" y="1559483"/>
                    </a:cubicBezTo>
                    <a:cubicBezTo>
                      <a:pt x="5884072" y="1559483"/>
                      <a:pt x="5884072" y="1559483"/>
                      <a:pt x="5884072" y="1559483"/>
                    </a:cubicBezTo>
                    <a:cubicBezTo>
                      <a:pt x="5876157" y="1559483"/>
                      <a:pt x="5876157" y="1559483"/>
                      <a:pt x="5876157" y="1559483"/>
                    </a:cubicBezTo>
                    <a:cubicBezTo>
                      <a:pt x="5876157" y="1571035"/>
                      <a:pt x="5876157" y="1571035"/>
                      <a:pt x="5876157" y="1571035"/>
                    </a:cubicBezTo>
                    <a:cubicBezTo>
                      <a:pt x="5864300" y="1586423"/>
                      <a:pt x="5864300" y="1586423"/>
                      <a:pt x="5864300" y="1586423"/>
                    </a:cubicBezTo>
                    <a:cubicBezTo>
                      <a:pt x="5860346" y="1605675"/>
                      <a:pt x="5860346" y="1605675"/>
                      <a:pt x="5860346" y="1605675"/>
                    </a:cubicBezTo>
                    <a:cubicBezTo>
                      <a:pt x="5852442" y="1621063"/>
                      <a:pt x="5852442" y="1621063"/>
                      <a:pt x="5852442" y="1621063"/>
                    </a:cubicBezTo>
                    <a:cubicBezTo>
                      <a:pt x="5840575" y="1636461"/>
                      <a:pt x="5840575" y="1636461"/>
                      <a:pt x="5840575" y="1636461"/>
                    </a:cubicBezTo>
                    <a:cubicBezTo>
                      <a:pt x="5828716" y="1674954"/>
                      <a:pt x="5828716" y="1674954"/>
                      <a:pt x="5828716" y="1674954"/>
                    </a:cubicBezTo>
                    <a:cubicBezTo>
                      <a:pt x="5828716" y="1698041"/>
                      <a:pt x="5828716" y="1698041"/>
                      <a:pt x="5828716" y="1698041"/>
                    </a:cubicBezTo>
                    <a:cubicBezTo>
                      <a:pt x="5812906" y="1717283"/>
                      <a:pt x="5812906" y="1717283"/>
                      <a:pt x="5812906" y="1717283"/>
                    </a:cubicBezTo>
                    <a:cubicBezTo>
                      <a:pt x="5801039" y="1736535"/>
                      <a:pt x="5801039" y="1736535"/>
                      <a:pt x="5801039" y="1736535"/>
                    </a:cubicBezTo>
                    <a:lnTo>
                      <a:pt x="5752108" y="1744818"/>
                    </a:lnTo>
                    <a:lnTo>
                      <a:pt x="5752350" y="1745107"/>
                    </a:lnTo>
                    <a:lnTo>
                      <a:pt x="5799677" y="1738032"/>
                    </a:lnTo>
                    <a:lnTo>
                      <a:pt x="5837035" y="1742567"/>
                    </a:lnTo>
                    <a:lnTo>
                      <a:pt x="5855717" y="1747104"/>
                    </a:lnTo>
                    <a:lnTo>
                      <a:pt x="5874393" y="1760720"/>
                    </a:lnTo>
                    <a:lnTo>
                      <a:pt x="5879060" y="1765257"/>
                    </a:lnTo>
                    <a:lnTo>
                      <a:pt x="5897742" y="1769794"/>
                    </a:lnTo>
                    <a:lnTo>
                      <a:pt x="5907078" y="1765257"/>
                    </a:lnTo>
                    <a:lnTo>
                      <a:pt x="5921087" y="1778873"/>
                    </a:lnTo>
                    <a:lnTo>
                      <a:pt x="5935101" y="1787946"/>
                    </a:lnTo>
                    <a:lnTo>
                      <a:pt x="5939768" y="1787946"/>
                    </a:lnTo>
                    <a:lnTo>
                      <a:pt x="5949109" y="1787946"/>
                    </a:lnTo>
                    <a:lnTo>
                      <a:pt x="5963118" y="1787946"/>
                    </a:lnTo>
                    <a:lnTo>
                      <a:pt x="5981794" y="1769794"/>
                    </a:lnTo>
                    <a:lnTo>
                      <a:pt x="6000470" y="1760720"/>
                    </a:lnTo>
                    <a:lnTo>
                      <a:pt x="6014484" y="1760720"/>
                    </a:lnTo>
                    <a:lnTo>
                      <a:pt x="6028492" y="1760720"/>
                    </a:lnTo>
                    <a:lnTo>
                      <a:pt x="6042501" y="1747104"/>
                    </a:lnTo>
                    <a:lnTo>
                      <a:pt x="6051836" y="1738032"/>
                    </a:lnTo>
                    <a:lnTo>
                      <a:pt x="6065846" y="1733489"/>
                    </a:lnTo>
                    <a:lnTo>
                      <a:pt x="6089195" y="1715337"/>
                    </a:lnTo>
                    <a:lnTo>
                      <a:pt x="6121885" y="1697190"/>
                    </a:lnTo>
                    <a:lnTo>
                      <a:pt x="6149902" y="1674496"/>
                    </a:lnTo>
                    <a:lnTo>
                      <a:pt x="6182586" y="1660886"/>
                    </a:lnTo>
                    <a:lnTo>
                      <a:pt x="6205935" y="1638197"/>
                    </a:lnTo>
                    <a:lnTo>
                      <a:pt x="6206021" y="1638660"/>
                    </a:lnTo>
                    <a:lnTo>
                      <a:pt x="6205940" y="1638193"/>
                    </a:lnTo>
                    <a:lnTo>
                      <a:pt x="6233952" y="1620042"/>
                    </a:lnTo>
                    <a:lnTo>
                      <a:pt x="6257304" y="1606428"/>
                    </a:lnTo>
                    <a:lnTo>
                      <a:pt x="6280648" y="1588278"/>
                    </a:lnTo>
                    <a:lnTo>
                      <a:pt x="6308668" y="1570124"/>
                    </a:lnTo>
                    <a:lnTo>
                      <a:pt x="6311068" y="1581787"/>
                    </a:lnTo>
                    <a:lnTo>
                      <a:pt x="6308670" y="1570123"/>
                    </a:lnTo>
                    <a:lnTo>
                      <a:pt x="6355360" y="1524747"/>
                    </a:lnTo>
                    <a:lnTo>
                      <a:pt x="6364702" y="1511129"/>
                    </a:lnTo>
                    <a:lnTo>
                      <a:pt x="6383376" y="1492982"/>
                    </a:lnTo>
                    <a:lnTo>
                      <a:pt x="6392717" y="1483901"/>
                    </a:lnTo>
                    <a:lnTo>
                      <a:pt x="6411400" y="1470291"/>
                    </a:lnTo>
                    <a:lnTo>
                      <a:pt x="6411400" y="1456680"/>
                    </a:lnTo>
                    <a:lnTo>
                      <a:pt x="6411400" y="1447600"/>
                    </a:lnTo>
                    <a:lnTo>
                      <a:pt x="6388046" y="1402225"/>
                    </a:lnTo>
                    <a:lnTo>
                      <a:pt x="6374043" y="1370460"/>
                    </a:lnTo>
                    <a:lnTo>
                      <a:pt x="6392717" y="1356843"/>
                    </a:lnTo>
                    <a:lnTo>
                      <a:pt x="6453419" y="1343232"/>
                    </a:lnTo>
                    <a:lnTo>
                      <a:pt x="6486106" y="1343232"/>
                    </a:lnTo>
                    <a:lnTo>
                      <a:pt x="6528135" y="1343232"/>
                    </a:lnTo>
                    <a:lnTo>
                      <a:pt x="6556151" y="1343232"/>
                    </a:lnTo>
                    <a:lnTo>
                      <a:pt x="6570162" y="1343232"/>
                    </a:lnTo>
                    <a:lnTo>
                      <a:pt x="6602849" y="1329615"/>
                    </a:lnTo>
                    <a:lnTo>
                      <a:pt x="6621533" y="1329615"/>
                    </a:lnTo>
                    <a:lnTo>
                      <a:pt x="6668223" y="1316004"/>
                    </a:lnTo>
                    <a:lnTo>
                      <a:pt x="6696247" y="1284239"/>
                    </a:lnTo>
                    <a:lnTo>
                      <a:pt x="6724263" y="1270622"/>
                    </a:lnTo>
                    <a:lnTo>
                      <a:pt x="6742937" y="1257011"/>
                    </a:lnTo>
                    <a:lnTo>
                      <a:pt x="6742937" y="1247931"/>
                    </a:lnTo>
                    <a:lnTo>
                      <a:pt x="6742937" y="1229783"/>
                    </a:lnTo>
                    <a:lnTo>
                      <a:pt x="6724263" y="1207092"/>
                    </a:lnTo>
                    <a:lnTo>
                      <a:pt x="6742937" y="1193475"/>
                    </a:lnTo>
                    <a:lnTo>
                      <a:pt x="6747609" y="1175327"/>
                    </a:lnTo>
                    <a:lnTo>
                      <a:pt x="6724263" y="1184401"/>
                    </a:lnTo>
                    <a:lnTo>
                      <a:pt x="6714922" y="1175327"/>
                    </a:lnTo>
                    <a:lnTo>
                      <a:pt x="6705580" y="1157173"/>
                    </a:lnTo>
                    <a:lnTo>
                      <a:pt x="6728934" y="1139026"/>
                    </a:lnTo>
                    <a:lnTo>
                      <a:pt x="6766292" y="1107254"/>
                    </a:lnTo>
                    <a:lnTo>
                      <a:pt x="6780295" y="1080026"/>
                    </a:lnTo>
                    <a:lnTo>
                      <a:pt x="6784966" y="1057342"/>
                    </a:lnTo>
                    <a:lnTo>
                      <a:pt x="6822323" y="1011959"/>
                    </a:lnTo>
                    <a:lnTo>
                      <a:pt x="6850339" y="975658"/>
                    </a:lnTo>
                    <a:lnTo>
                      <a:pt x="6883026" y="952966"/>
                    </a:lnTo>
                    <a:lnTo>
                      <a:pt x="6915712" y="943893"/>
                    </a:lnTo>
                    <a:lnTo>
                      <a:pt x="6967082" y="930275"/>
                    </a:lnTo>
                    <a:lnTo>
                      <a:pt x="6995098" y="916666"/>
                    </a:lnTo>
                    <a:lnTo>
                      <a:pt x="7069813" y="907592"/>
                    </a:lnTo>
                    <a:lnTo>
                      <a:pt x="7069813" y="930275"/>
                    </a:lnTo>
                    <a:lnTo>
                      <a:pt x="7069813" y="957503"/>
                    </a:lnTo>
                    <a:lnTo>
                      <a:pt x="7072686" y="964483"/>
                    </a:lnTo>
                    <a:lnTo>
                      <a:pt x="7069816" y="957507"/>
                    </a:lnTo>
                    <a:lnTo>
                      <a:pt x="7069816" y="930281"/>
                    </a:lnTo>
                    <a:lnTo>
                      <a:pt x="7069816" y="907590"/>
                    </a:lnTo>
                    <a:lnTo>
                      <a:pt x="7093163" y="907590"/>
                    </a:lnTo>
                    <a:lnTo>
                      <a:pt x="7139858" y="889436"/>
                    </a:lnTo>
                    <a:lnTo>
                      <a:pt x="7172546" y="880361"/>
                    </a:lnTo>
                    <a:lnTo>
                      <a:pt x="7237920" y="871287"/>
                    </a:lnTo>
                    <a:lnTo>
                      <a:pt x="7270608" y="862212"/>
                    </a:lnTo>
                    <a:lnTo>
                      <a:pt x="7303295" y="853137"/>
                    </a:lnTo>
                    <a:lnTo>
                      <a:pt x="7317305" y="871287"/>
                    </a:lnTo>
                    <a:lnTo>
                      <a:pt x="7317305" y="907590"/>
                    </a:lnTo>
                    <a:lnTo>
                      <a:pt x="7317305" y="930281"/>
                    </a:lnTo>
                    <a:lnTo>
                      <a:pt x="7331313" y="948432"/>
                    </a:lnTo>
                    <a:lnTo>
                      <a:pt x="7331313" y="966582"/>
                    </a:lnTo>
                    <a:lnTo>
                      <a:pt x="7289287" y="998348"/>
                    </a:lnTo>
                    <a:lnTo>
                      <a:pt x="7289287" y="1057343"/>
                    </a:lnTo>
                    <a:lnTo>
                      <a:pt x="7275278" y="1125414"/>
                    </a:lnTo>
                    <a:lnTo>
                      <a:pt x="7279948" y="1175329"/>
                    </a:lnTo>
                    <a:lnTo>
                      <a:pt x="7284618" y="1225246"/>
                    </a:lnTo>
                    <a:lnTo>
                      <a:pt x="7279948" y="1266087"/>
                    </a:lnTo>
                    <a:lnTo>
                      <a:pt x="7289287" y="1297852"/>
                    </a:lnTo>
                    <a:lnTo>
                      <a:pt x="7289290" y="1297852"/>
                    </a:lnTo>
                    <a:lnTo>
                      <a:pt x="7462066" y="1257011"/>
                    </a:lnTo>
                    <a:lnTo>
                      <a:pt x="7466735" y="1234322"/>
                    </a:lnTo>
                    <a:lnTo>
                      <a:pt x="7504091" y="1220709"/>
                    </a:lnTo>
                    <a:lnTo>
                      <a:pt x="7513431" y="1234322"/>
                    </a:lnTo>
                    <a:lnTo>
                      <a:pt x="7518100" y="1247934"/>
                    </a:lnTo>
                    <a:lnTo>
                      <a:pt x="7527437" y="1247934"/>
                    </a:lnTo>
                    <a:lnTo>
                      <a:pt x="7541446" y="1247934"/>
                    </a:lnTo>
                    <a:lnTo>
                      <a:pt x="7546116" y="1257011"/>
                    </a:lnTo>
                    <a:lnTo>
                      <a:pt x="7546116" y="1261550"/>
                    </a:lnTo>
                    <a:lnTo>
                      <a:pt x="7527437" y="1270626"/>
                    </a:lnTo>
                    <a:lnTo>
                      <a:pt x="7518100" y="1279701"/>
                    </a:lnTo>
                    <a:lnTo>
                      <a:pt x="7513431" y="1284240"/>
                    </a:lnTo>
                    <a:lnTo>
                      <a:pt x="7504091" y="1293316"/>
                    </a:lnTo>
                    <a:lnTo>
                      <a:pt x="7504091" y="1311468"/>
                    </a:lnTo>
                    <a:lnTo>
                      <a:pt x="7508760" y="1320544"/>
                    </a:lnTo>
                    <a:lnTo>
                      <a:pt x="7518100" y="1320544"/>
                    </a:lnTo>
                    <a:lnTo>
                      <a:pt x="7527437" y="1320544"/>
                    </a:lnTo>
                    <a:lnTo>
                      <a:pt x="7546116" y="1329618"/>
                    </a:lnTo>
                    <a:lnTo>
                      <a:pt x="7564796" y="1343234"/>
                    </a:lnTo>
                    <a:lnTo>
                      <a:pt x="7569465" y="1356846"/>
                    </a:lnTo>
                    <a:lnTo>
                      <a:pt x="7564796" y="1365924"/>
                    </a:lnTo>
                    <a:lnTo>
                      <a:pt x="7569465" y="1370462"/>
                    </a:lnTo>
                    <a:lnTo>
                      <a:pt x="7583471" y="1379536"/>
                    </a:lnTo>
                    <a:lnTo>
                      <a:pt x="7592811" y="1384075"/>
                    </a:lnTo>
                    <a:lnTo>
                      <a:pt x="7597481" y="1388613"/>
                    </a:lnTo>
                    <a:lnTo>
                      <a:pt x="7602151" y="1397688"/>
                    </a:lnTo>
                    <a:lnTo>
                      <a:pt x="7630170" y="1384075"/>
                    </a:lnTo>
                    <a:lnTo>
                      <a:pt x="7648846" y="1384075"/>
                    </a:lnTo>
                    <a:lnTo>
                      <a:pt x="7662856" y="1379536"/>
                    </a:lnTo>
                    <a:lnTo>
                      <a:pt x="7653516" y="1365924"/>
                    </a:lnTo>
                    <a:lnTo>
                      <a:pt x="7639507" y="1352308"/>
                    </a:lnTo>
                    <a:lnTo>
                      <a:pt x="7634841" y="1343234"/>
                    </a:lnTo>
                    <a:lnTo>
                      <a:pt x="7639507" y="1334158"/>
                    </a:lnTo>
                    <a:lnTo>
                      <a:pt x="7644176" y="1343234"/>
                    </a:lnTo>
                    <a:lnTo>
                      <a:pt x="7658186" y="1352308"/>
                    </a:lnTo>
                    <a:lnTo>
                      <a:pt x="7672196" y="1361386"/>
                    </a:lnTo>
                    <a:lnTo>
                      <a:pt x="7676866" y="1365924"/>
                    </a:lnTo>
                    <a:lnTo>
                      <a:pt x="7686206" y="1379536"/>
                    </a:lnTo>
                    <a:lnTo>
                      <a:pt x="7695546" y="1384075"/>
                    </a:lnTo>
                    <a:lnTo>
                      <a:pt x="7690875" y="1393152"/>
                    </a:lnTo>
                    <a:lnTo>
                      <a:pt x="7681535" y="1402226"/>
                    </a:lnTo>
                    <a:lnTo>
                      <a:pt x="7667526" y="1406764"/>
                    </a:lnTo>
                    <a:lnTo>
                      <a:pt x="7658186" y="1415841"/>
                    </a:lnTo>
                    <a:lnTo>
                      <a:pt x="7639507" y="1415841"/>
                    </a:lnTo>
                    <a:lnTo>
                      <a:pt x="7625501" y="1424915"/>
                    </a:lnTo>
                    <a:lnTo>
                      <a:pt x="7616161" y="1424915"/>
                    </a:lnTo>
                    <a:lnTo>
                      <a:pt x="7616161" y="1433993"/>
                    </a:lnTo>
                    <a:lnTo>
                      <a:pt x="7606821" y="1443069"/>
                    </a:lnTo>
                    <a:lnTo>
                      <a:pt x="7592811" y="1452143"/>
                    </a:lnTo>
                    <a:lnTo>
                      <a:pt x="7592811" y="1443069"/>
                    </a:lnTo>
                    <a:lnTo>
                      <a:pt x="7588142" y="1429454"/>
                    </a:lnTo>
                    <a:lnTo>
                      <a:pt x="7583471" y="1415841"/>
                    </a:lnTo>
                    <a:lnTo>
                      <a:pt x="7569465" y="1424915"/>
                    </a:lnTo>
                    <a:lnTo>
                      <a:pt x="7569465" y="1433993"/>
                    </a:lnTo>
                    <a:lnTo>
                      <a:pt x="7555456" y="1443069"/>
                    </a:lnTo>
                    <a:lnTo>
                      <a:pt x="7555456" y="1461221"/>
                    </a:lnTo>
                    <a:lnTo>
                      <a:pt x="7546116" y="1470297"/>
                    </a:lnTo>
                    <a:lnTo>
                      <a:pt x="7541446" y="1470297"/>
                    </a:lnTo>
                    <a:lnTo>
                      <a:pt x="7532115" y="1470297"/>
                    </a:lnTo>
                    <a:lnTo>
                      <a:pt x="7532115" y="1474828"/>
                    </a:lnTo>
                    <a:lnTo>
                      <a:pt x="7532115" y="1479367"/>
                    </a:lnTo>
                    <a:lnTo>
                      <a:pt x="7522776" y="1483905"/>
                    </a:lnTo>
                    <a:lnTo>
                      <a:pt x="7518106" y="1479367"/>
                    </a:lnTo>
                    <a:lnTo>
                      <a:pt x="7518106" y="1474828"/>
                    </a:lnTo>
                    <a:lnTo>
                      <a:pt x="7508768" y="1456677"/>
                    </a:lnTo>
                    <a:lnTo>
                      <a:pt x="7508768" y="1447602"/>
                    </a:lnTo>
                    <a:lnTo>
                      <a:pt x="7494758" y="1443063"/>
                    </a:lnTo>
                    <a:lnTo>
                      <a:pt x="7490088" y="1443063"/>
                    </a:lnTo>
                    <a:lnTo>
                      <a:pt x="7485418" y="1447602"/>
                    </a:lnTo>
                    <a:lnTo>
                      <a:pt x="7485418" y="1452139"/>
                    </a:lnTo>
                    <a:lnTo>
                      <a:pt x="7485418" y="1461215"/>
                    </a:lnTo>
                    <a:lnTo>
                      <a:pt x="7485418" y="1474828"/>
                    </a:lnTo>
                    <a:lnTo>
                      <a:pt x="7485418" y="1483905"/>
                    </a:lnTo>
                    <a:lnTo>
                      <a:pt x="7485418" y="1488443"/>
                    </a:lnTo>
                    <a:lnTo>
                      <a:pt x="7485418" y="1502056"/>
                    </a:lnTo>
                    <a:lnTo>
                      <a:pt x="7466740" y="1511133"/>
                    </a:lnTo>
                    <a:lnTo>
                      <a:pt x="7457400" y="1515671"/>
                    </a:lnTo>
                    <a:lnTo>
                      <a:pt x="7448061" y="1524746"/>
                    </a:lnTo>
                    <a:lnTo>
                      <a:pt x="7420043" y="1406760"/>
                    </a:lnTo>
                    <a:lnTo>
                      <a:pt x="7420036" y="1406764"/>
                    </a:lnTo>
                    <a:lnTo>
                      <a:pt x="7416234" y="1407475"/>
                    </a:lnTo>
                    <a:lnTo>
                      <a:pt x="7420040" y="1406764"/>
                    </a:lnTo>
                    <a:lnTo>
                      <a:pt x="7448057" y="1524749"/>
                    </a:lnTo>
                    <a:lnTo>
                      <a:pt x="7443389" y="1533825"/>
                    </a:lnTo>
                    <a:lnTo>
                      <a:pt x="7415369" y="1533825"/>
                    </a:lnTo>
                    <a:lnTo>
                      <a:pt x="7392022" y="1542901"/>
                    </a:lnTo>
                    <a:lnTo>
                      <a:pt x="7368674" y="1551976"/>
                    </a:lnTo>
                    <a:lnTo>
                      <a:pt x="7359335" y="1561053"/>
                    </a:lnTo>
                    <a:lnTo>
                      <a:pt x="7340657" y="1570127"/>
                    </a:lnTo>
                    <a:lnTo>
                      <a:pt x="7303299" y="1570127"/>
                    </a:lnTo>
                    <a:lnTo>
                      <a:pt x="7279952" y="1583741"/>
                    </a:lnTo>
                    <a:lnTo>
                      <a:pt x="7256602" y="1606431"/>
                    </a:lnTo>
                    <a:lnTo>
                      <a:pt x="7247265" y="1610969"/>
                    </a:lnTo>
                    <a:lnTo>
                      <a:pt x="7228585" y="1633659"/>
                    </a:lnTo>
                    <a:lnTo>
                      <a:pt x="7209908" y="1638197"/>
                    </a:lnTo>
                    <a:lnTo>
                      <a:pt x="7205237" y="1624584"/>
                    </a:lnTo>
                    <a:lnTo>
                      <a:pt x="7223914" y="1597355"/>
                    </a:lnTo>
                    <a:lnTo>
                      <a:pt x="7223912" y="1597352"/>
                    </a:lnTo>
                    <a:lnTo>
                      <a:pt x="7205230" y="1624579"/>
                    </a:lnTo>
                    <a:lnTo>
                      <a:pt x="7209902" y="1638196"/>
                    </a:lnTo>
                    <a:lnTo>
                      <a:pt x="7177215" y="1683572"/>
                    </a:lnTo>
                    <a:lnTo>
                      <a:pt x="7209902" y="1669961"/>
                    </a:lnTo>
                    <a:lnTo>
                      <a:pt x="7233246" y="1660887"/>
                    </a:lnTo>
                    <a:lnTo>
                      <a:pt x="7261271" y="1642733"/>
                    </a:lnTo>
                    <a:lnTo>
                      <a:pt x="7270603" y="1633659"/>
                    </a:lnTo>
                    <a:lnTo>
                      <a:pt x="7298619" y="1629122"/>
                    </a:lnTo>
                    <a:lnTo>
                      <a:pt x="7321974" y="1624579"/>
                    </a:lnTo>
                    <a:lnTo>
                      <a:pt x="7331315" y="1615505"/>
                    </a:lnTo>
                    <a:lnTo>
                      <a:pt x="7359331" y="1601894"/>
                    </a:lnTo>
                    <a:lnTo>
                      <a:pt x="7382675" y="1574666"/>
                    </a:lnTo>
                    <a:lnTo>
                      <a:pt x="7359331" y="1620042"/>
                    </a:lnTo>
                    <a:lnTo>
                      <a:pt x="7382675" y="1610968"/>
                    </a:lnTo>
                    <a:lnTo>
                      <a:pt x="7396688" y="1592814"/>
                    </a:lnTo>
                    <a:lnTo>
                      <a:pt x="7410691" y="1588277"/>
                    </a:lnTo>
                    <a:lnTo>
                      <a:pt x="7429375" y="1583740"/>
                    </a:lnTo>
                    <a:lnTo>
                      <a:pt x="7438717" y="1583740"/>
                    </a:lnTo>
                    <a:lnTo>
                      <a:pt x="7396688" y="1620042"/>
                    </a:lnTo>
                    <a:lnTo>
                      <a:pt x="7359331" y="1647270"/>
                    </a:lnTo>
                    <a:lnTo>
                      <a:pt x="7331315" y="1660887"/>
                    </a:lnTo>
                    <a:lnTo>
                      <a:pt x="7307961" y="1683572"/>
                    </a:lnTo>
                    <a:lnTo>
                      <a:pt x="7270603" y="1692652"/>
                    </a:lnTo>
                    <a:lnTo>
                      <a:pt x="7228575" y="1706263"/>
                    </a:lnTo>
                    <a:lnTo>
                      <a:pt x="7191227" y="1715343"/>
                    </a:lnTo>
                    <a:lnTo>
                      <a:pt x="7167878" y="1701728"/>
                    </a:lnTo>
                    <a:lnTo>
                      <a:pt x="7167879" y="1701731"/>
                    </a:lnTo>
                    <a:lnTo>
                      <a:pt x="7172548" y="1706267"/>
                    </a:lnTo>
                    <a:lnTo>
                      <a:pt x="7163209" y="1715342"/>
                    </a:lnTo>
                    <a:lnTo>
                      <a:pt x="7153871" y="1738032"/>
                    </a:lnTo>
                    <a:lnTo>
                      <a:pt x="7149199" y="1760721"/>
                    </a:lnTo>
                    <a:lnTo>
                      <a:pt x="7158540" y="1760721"/>
                    </a:lnTo>
                    <a:lnTo>
                      <a:pt x="7177217" y="1760721"/>
                    </a:lnTo>
                    <a:lnTo>
                      <a:pt x="7186557" y="1787950"/>
                    </a:lnTo>
                    <a:lnTo>
                      <a:pt x="7186557" y="1806101"/>
                    </a:lnTo>
                    <a:lnTo>
                      <a:pt x="7186557" y="1842405"/>
                    </a:lnTo>
                    <a:lnTo>
                      <a:pt x="7181887" y="1865095"/>
                    </a:lnTo>
                    <a:lnTo>
                      <a:pt x="7177217" y="1901399"/>
                    </a:lnTo>
                    <a:lnTo>
                      <a:pt x="7158540" y="1919550"/>
                    </a:lnTo>
                    <a:lnTo>
                      <a:pt x="7158540" y="1937702"/>
                    </a:lnTo>
                    <a:lnTo>
                      <a:pt x="7158540" y="1978543"/>
                    </a:lnTo>
                    <a:lnTo>
                      <a:pt x="7135192" y="1996693"/>
                    </a:lnTo>
                    <a:lnTo>
                      <a:pt x="7121184" y="2014847"/>
                    </a:lnTo>
                    <a:lnTo>
                      <a:pt x="7116513" y="2019383"/>
                    </a:lnTo>
                    <a:lnTo>
                      <a:pt x="7111843" y="2051151"/>
                    </a:lnTo>
                    <a:lnTo>
                      <a:pt x="7107174" y="2051151"/>
                    </a:lnTo>
                    <a:lnTo>
                      <a:pt x="7102505" y="2046612"/>
                    </a:lnTo>
                    <a:lnTo>
                      <a:pt x="7102505" y="2032997"/>
                    </a:lnTo>
                    <a:lnTo>
                      <a:pt x="7107174" y="2014847"/>
                    </a:lnTo>
                    <a:lnTo>
                      <a:pt x="7102505" y="2014847"/>
                    </a:lnTo>
                    <a:lnTo>
                      <a:pt x="7083826" y="2014847"/>
                    </a:lnTo>
                    <a:lnTo>
                      <a:pt x="7060479" y="2014847"/>
                    </a:lnTo>
                    <a:lnTo>
                      <a:pt x="7046470" y="2010308"/>
                    </a:lnTo>
                    <a:lnTo>
                      <a:pt x="7027793" y="2001232"/>
                    </a:lnTo>
                    <a:lnTo>
                      <a:pt x="7025761" y="1999653"/>
                    </a:lnTo>
                    <a:lnTo>
                      <a:pt x="7018452" y="2010309"/>
                    </a:lnTo>
                    <a:lnTo>
                      <a:pt x="7027789" y="2028460"/>
                    </a:lnTo>
                    <a:lnTo>
                      <a:pt x="7037129" y="2046612"/>
                    </a:lnTo>
                    <a:lnTo>
                      <a:pt x="7046468" y="2064763"/>
                    </a:lnTo>
                    <a:lnTo>
                      <a:pt x="7060476" y="2073839"/>
                    </a:lnTo>
                    <a:lnTo>
                      <a:pt x="7074485" y="2087453"/>
                    </a:lnTo>
                    <a:lnTo>
                      <a:pt x="7083824" y="2091990"/>
                    </a:lnTo>
                    <a:lnTo>
                      <a:pt x="7088493" y="2101065"/>
                    </a:lnTo>
                    <a:lnTo>
                      <a:pt x="7102501" y="2114680"/>
                    </a:lnTo>
                    <a:lnTo>
                      <a:pt x="7107171" y="2150983"/>
                    </a:lnTo>
                    <a:lnTo>
                      <a:pt x="7093982" y="2152815"/>
                    </a:lnTo>
                    <a:lnTo>
                      <a:pt x="7094375" y="2158205"/>
                    </a:lnTo>
                    <a:cubicBezTo>
                      <a:pt x="7094870" y="2164984"/>
                      <a:pt x="7095859" y="2178543"/>
                      <a:pt x="7097836" y="2205660"/>
                    </a:cubicBezTo>
                    <a:cubicBezTo>
                      <a:pt x="7097836" y="2205660"/>
                      <a:pt x="7097836" y="2205660"/>
                      <a:pt x="7097836" y="2240523"/>
                    </a:cubicBezTo>
                    <a:cubicBezTo>
                      <a:pt x="7097836" y="2240523"/>
                      <a:pt x="7097836" y="2240523"/>
                      <a:pt x="7089924" y="2259896"/>
                    </a:cubicBezTo>
                    <a:cubicBezTo>
                      <a:pt x="7089924" y="2259896"/>
                      <a:pt x="7082012" y="2256021"/>
                      <a:pt x="7078055" y="2252145"/>
                    </a:cubicBezTo>
                    <a:cubicBezTo>
                      <a:pt x="7078055" y="2252145"/>
                      <a:pt x="7085968" y="2240523"/>
                      <a:pt x="7085968" y="2240523"/>
                    </a:cubicBezTo>
                    <a:cubicBezTo>
                      <a:pt x="7085968" y="2240523"/>
                      <a:pt x="7085968" y="2240523"/>
                      <a:pt x="7089924" y="2228905"/>
                    </a:cubicBezTo>
                    <a:cubicBezTo>
                      <a:pt x="7089924" y="2228905"/>
                      <a:pt x="7089924" y="2228905"/>
                      <a:pt x="7085968" y="2217283"/>
                    </a:cubicBezTo>
                    <a:cubicBezTo>
                      <a:pt x="7085968" y="2217283"/>
                      <a:pt x="7085968" y="2217283"/>
                      <a:pt x="7070144" y="2232777"/>
                    </a:cubicBezTo>
                    <a:cubicBezTo>
                      <a:pt x="7070144" y="2232777"/>
                      <a:pt x="7070144" y="2232777"/>
                      <a:pt x="7070144" y="2248274"/>
                    </a:cubicBezTo>
                    <a:cubicBezTo>
                      <a:pt x="7070144" y="2248274"/>
                      <a:pt x="7070144" y="2248274"/>
                      <a:pt x="7070144" y="2259896"/>
                    </a:cubicBezTo>
                    <a:cubicBezTo>
                      <a:pt x="7070144" y="2259896"/>
                      <a:pt x="7070144" y="2259896"/>
                      <a:pt x="7070144" y="2294759"/>
                    </a:cubicBezTo>
                    <a:cubicBezTo>
                      <a:pt x="7070144" y="2294759"/>
                      <a:pt x="7070144" y="2294759"/>
                      <a:pt x="7058281" y="2310253"/>
                    </a:cubicBezTo>
                    <a:cubicBezTo>
                      <a:pt x="7058281" y="2310253"/>
                      <a:pt x="7058281" y="2310253"/>
                      <a:pt x="7046412" y="2318004"/>
                    </a:cubicBezTo>
                    <a:cubicBezTo>
                      <a:pt x="7046412" y="2318004"/>
                      <a:pt x="7046412" y="2318004"/>
                      <a:pt x="7046412" y="2325750"/>
                    </a:cubicBezTo>
                    <a:cubicBezTo>
                      <a:pt x="7046412" y="2325750"/>
                      <a:pt x="7046412" y="2325750"/>
                      <a:pt x="7046412" y="2337373"/>
                    </a:cubicBezTo>
                    <a:cubicBezTo>
                      <a:pt x="7046412" y="2337373"/>
                      <a:pt x="7046412" y="2337373"/>
                      <a:pt x="7034544" y="2348995"/>
                    </a:cubicBezTo>
                    <a:cubicBezTo>
                      <a:pt x="7034544" y="2348995"/>
                      <a:pt x="7034544" y="2348995"/>
                      <a:pt x="7030594" y="2391605"/>
                    </a:cubicBezTo>
                    <a:cubicBezTo>
                      <a:pt x="7030594" y="2391605"/>
                      <a:pt x="7030594" y="2391605"/>
                      <a:pt x="7022682" y="2418725"/>
                    </a:cubicBezTo>
                    <a:cubicBezTo>
                      <a:pt x="7022682" y="2418725"/>
                      <a:pt x="7022682" y="2418725"/>
                      <a:pt x="7014769" y="2407102"/>
                    </a:cubicBezTo>
                    <a:cubicBezTo>
                      <a:pt x="7014769" y="2407102"/>
                      <a:pt x="7014769" y="2407102"/>
                      <a:pt x="7010813" y="2383858"/>
                    </a:cubicBezTo>
                    <a:cubicBezTo>
                      <a:pt x="7010813" y="2383858"/>
                      <a:pt x="7010813" y="2383858"/>
                      <a:pt x="7010813" y="2345120"/>
                    </a:cubicBezTo>
                    <a:cubicBezTo>
                      <a:pt x="7010813" y="2345120"/>
                      <a:pt x="7010813" y="2345120"/>
                      <a:pt x="7014769" y="2321875"/>
                    </a:cubicBezTo>
                    <a:cubicBezTo>
                      <a:pt x="7014769" y="2321875"/>
                      <a:pt x="7014769" y="2321875"/>
                      <a:pt x="7026637" y="2287012"/>
                    </a:cubicBezTo>
                    <a:cubicBezTo>
                      <a:pt x="7026637" y="2287012"/>
                      <a:pt x="7026637" y="2287012"/>
                      <a:pt x="7018726" y="2267643"/>
                    </a:cubicBezTo>
                    <a:cubicBezTo>
                      <a:pt x="7018726" y="2267643"/>
                      <a:pt x="7018726" y="2267643"/>
                      <a:pt x="7006858" y="2256021"/>
                    </a:cubicBezTo>
                    <a:cubicBezTo>
                      <a:pt x="7006858" y="2256021"/>
                      <a:pt x="7006858" y="2256021"/>
                      <a:pt x="7010813" y="2252145"/>
                    </a:cubicBezTo>
                    <a:cubicBezTo>
                      <a:pt x="7010813" y="2252145"/>
                      <a:pt x="7010813" y="2252145"/>
                      <a:pt x="7002901" y="2232777"/>
                    </a:cubicBezTo>
                    <a:cubicBezTo>
                      <a:pt x="7002901" y="2232777"/>
                      <a:pt x="7002901" y="2232777"/>
                      <a:pt x="6991038" y="2209535"/>
                    </a:cubicBezTo>
                    <a:cubicBezTo>
                      <a:pt x="6991038" y="2209535"/>
                      <a:pt x="6991038" y="2209535"/>
                      <a:pt x="6975213" y="2197914"/>
                    </a:cubicBezTo>
                    <a:cubicBezTo>
                      <a:pt x="6975213" y="2197914"/>
                      <a:pt x="6975213" y="2197914"/>
                      <a:pt x="6951482" y="2197914"/>
                    </a:cubicBezTo>
                    <a:cubicBezTo>
                      <a:pt x="6951482" y="2197914"/>
                      <a:pt x="6951482" y="2197914"/>
                      <a:pt x="6935658" y="2194039"/>
                    </a:cubicBezTo>
                    <a:cubicBezTo>
                      <a:pt x="6935658" y="2194039"/>
                      <a:pt x="6935658" y="2194039"/>
                      <a:pt x="6927752" y="2186291"/>
                    </a:cubicBezTo>
                    <a:cubicBezTo>
                      <a:pt x="6927752" y="2186291"/>
                      <a:pt x="6927752" y="2186291"/>
                      <a:pt x="6931702" y="2178544"/>
                    </a:cubicBezTo>
                    <a:cubicBezTo>
                      <a:pt x="6931702" y="2178544"/>
                      <a:pt x="6931702" y="2178544"/>
                      <a:pt x="6927752" y="2163046"/>
                    </a:cubicBezTo>
                    <a:cubicBezTo>
                      <a:pt x="6927752" y="2163046"/>
                      <a:pt x="6927752" y="2163046"/>
                      <a:pt x="6939614" y="2163046"/>
                    </a:cubicBezTo>
                    <a:cubicBezTo>
                      <a:pt x="6939614" y="2163046"/>
                      <a:pt x="6939614" y="2163046"/>
                      <a:pt x="6955439" y="2147553"/>
                    </a:cubicBezTo>
                    <a:cubicBezTo>
                      <a:pt x="6955439" y="2147553"/>
                      <a:pt x="6955439" y="2147553"/>
                      <a:pt x="6955439" y="2139806"/>
                    </a:cubicBezTo>
                    <a:cubicBezTo>
                      <a:pt x="6955439" y="2139806"/>
                      <a:pt x="6955439" y="2139806"/>
                      <a:pt x="6939614" y="2124308"/>
                    </a:cubicBezTo>
                    <a:cubicBezTo>
                      <a:pt x="6939614" y="2124308"/>
                      <a:pt x="6939614" y="2124308"/>
                      <a:pt x="6943570" y="2120438"/>
                    </a:cubicBezTo>
                    <a:cubicBezTo>
                      <a:pt x="6943570" y="2120438"/>
                      <a:pt x="6943570" y="2120438"/>
                      <a:pt x="6931702" y="2104940"/>
                    </a:cubicBezTo>
                    <a:cubicBezTo>
                      <a:pt x="6931702" y="2104940"/>
                      <a:pt x="6931702" y="2104940"/>
                      <a:pt x="6923795" y="2101068"/>
                    </a:cubicBezTo>
                    <a:cubicBezTo>
                      <a:pt x="6923795" y="2101068"/>
                      <a:pt x="6923795" y="2101068"/>
                      <a:pt x="6900058" y="2093317"/>
                    </a:cubicBezTo>
                    <a:cubicBezTo>
                      <a:pt x="6900058" y="2093317"/>
                      <a:pt x="6900058" y="2093317"/>
                      <a:pt x="6907971" y="2081695"/>
                    </a:cubicBezTo>
                    <a:cubicBezTo>
                      <a:pt x="6907971" y="2081695"/>
                      <a:pt x="6907971" y="2081695"/>
                      <a:pt x="6927752" y="2062325"/>
                    </a:cubicBezTo>
                    <a:cubicBezTo>
                      <a:pt x="6927752" y="2062325"/>
                      <a:pt x="6927752" y="2062325"/>
                      <a:pt x="6911927" y="2062325"/>
                    </a:cubicBezTo>
                    <a:cubicBezTo>
                      <a:pt x="6911927" y="2062325"/>
                      <a:pt x="6911927" y="2062325"/>
                      <a:pt x="6911927" y="2046832"/>
                    </a:cubicBezTo>
                    <a:cubicBezTo>
                      <a:pt x="6911927" y="2046832"/>
                      <a:pt x="6911927" y="2046832"/>
                      <a:pt x="6919839" y="2023587"/>
                    </a:cubicBezTo>
                    <a:cubicBezTo>
                      <a:pt x="6919839" y="2023587"/>
                      <a:pt x="6919839" y="2023587"/>
                      <a:pt x="6931702" y="2019716"/>
                    </a:cubicBezTo>
                    <a:cubicBezTo>
                      <a:pt x="6931702" y="2019716"/>
                      <a:pt x="6931702" y="2019716"/>
                      <a:pt x="6935658" y="1992595"/>
                    </a:cubicBezTo>
                    <a:cubicBezTo>
                      <a:pt x="6935658" y="1992595"/>
                      <a:pt x="6935658" y="1992595"/>
                      <a:pt x="6927752" y="1988724"/>
                    </a:cubicBezTo>
                    <a:cubicBezTo>
                      <a:pt x="6927752" y="1988724"/>
                      <a:pt x="6927752" y="1988724"/>
                      <a:pt x="6915883" y="2011965"/>
                    </a:cubicBezTo>
                    <a:cubicBezTo>
                      <a:pt x="6915883" y="2011965"/>
                      <a:pt x="6915883" y="2011965"/>
                      <a:pt x="6892152" y="2027462"/>
                    </a:cubicBezTo>
                    <a:cubicBezTo>
                      <a:pt x="6892152" y="2027462"/>
                      <a:pt x="6892152" y="2027462"/>
                      <a:pt x="6880283" y="2050707"/>
                    </a:cubicBezTo>
                    <a:cubicBezTo>
                      <a:pt x="6880283" y="2050707"/>
                      <a:pt x="6880283" y="2050707"/>
                      <a:pt x="6864459" y="2050707"/>
                    </a:cubicBezTo>
                    <a:cubicBezTo>
                      <a:pt x="6864459" y="2050707"/>
                      <a:pt x="6864459" y="2050707"/>
                      <a:pt x="6872372" y="2062325"/>
                    </a:cubicBezTo>
                    <a:cubicBezTo>
                      <a:pt x="6872372" y="2062325"/>
                      <a:pt x="6872372" y="2062325"/>
                      <a:pt x="6884240" y="2081695"/>
                    </a:cubicBezTo>
                    <a:cubicBezTo>
                      <a:pt x="6884240" y="2081695"/>
                      <a:pt x="6884240" y="2081695"/>
                      <a:pt x="6880283" y="2108815"/>
                    </a:cubicBezTo>
                    <a:cubicBezTo>
                      <a:pt x="6880283" y="2108815"/>
                      <a:pt x="6880283" y="2108815"/>
                      <a:pt x="6884240" y="2135931"/>
                    </a:cubicBezTo>
                    <a:cubicBezTo>
                      <a:pt x="6884240" y="2135931"/>
                      <a:pt x="6884240" y="2135931"/>
                      <a:pt x="6884240" y="2163046"/>
                    </a:cubicBezTo>
                    <a:cubicBezTo>
                      <a:pt x="6884240" y="2163046"/>
                      <a:pt x="6884240" y="2163046"/>
                      <a:pt x="6892152" y="2174669"/>
                    </a:cubicBezTo>
                    <a:cubicBezTo>
                      <a:pt x="6892152" y="2174669"/>
                      <a:pt x="6892152" y="2174669"/>
                      <a:pt x="6915883" y="2205660"/>
                    </a:cubicBezTo>
                    <a:cubicBezTo>
                      <a:pt x="6915883" y="2205660"/>
                      <a:pt x="6915883" y="2205660"/>
                      <a:pt x="6915883" y="2209535"/>
                    </a:cubicBezTo>
                    <a:cubicBezTo>
                      <a:pt x="6915883" y="2209535"/>
                      <a:pt x="6915883" y="2209535"/>
                      <a:pt x="6915883" y="2221154"/>
                    </a:cubicBezTo>
                    <a:cubicBezTo>
                      <a:pt x="6915883" y="2221154"/>
                      <a:pt x="6915883" y="2221154"/>
                      <a:pt x="6927752" y="2232777"/>
                    </a:cubicBezTo>
                    <a:cubicBezTo>
                      <a:pt x="6927752" y="2232777"/>
                      <a:pt x="6927752" y="2232777"/>
                      <a:pt x="6935658" y="2248274"/>
                    </a:cubicBezTo>
                    <a:cubicBezTo>
                      <a:pt x="6935658" y="2248274"/>
                      <a:pt x="6935658" y="2248274"/>
                      <a:pt x="6923795" y="2252145"/>
                    </a:cubicBezTo>
                    <a:cubicBezTo>
                      <a:pt x="6923795" y="2252145"/>
                      <a:pt x="6923795" y="2252145"/>
                      <a:pt x="6907971" y="2244398"/>
                    </a:cubicBezTo>
                    <a:cubicBezTo>
                      <a:pt x="6907971" y="2244398"/>
                      <a:pt x="6907971" y="2244398"/>
                      <a:pt x="6896108" y="2236652"/>
                    </a:cubicBezTo>
                    <a:cubicBezTo>
                      <a:pt x="6896108" y="2236652"/>
                      <a:pt x="6896108" y="2236652"/>
                      <a:pt x="6844684" y="2232777"/>
                    </a:cubicBezTo>
                    <a:cubicBezTo>
                      <a:pt x="6844684" y="2232777"/>
                      <a:pt x="6844684" y="2232777"/>
                      <a:pt x="6842707" y="2233261"/>
                    </a:cubicBezTo>
                    <a:lnTo>
                      <a:pt x="6833072" y="2235621"/>
                    </a:lnTo>
                    <a:lnTo>
                      <a:pt x="6845667" y="2241745"/>
                    </a:lnTo>
                    <a:lnTo>
                      <a:pt x="6864352" y="2259895"/>
                    </a:lnTo>
                    <a:lnTo>
                      <a:pt x="6878354" y="2259895"/>
                    </a:lnTo>
                    <a:lnTo>
                      <a:pt x="6883026" y="2250816"/>
                    </a:lnTo>
                    <a:lnTo>
                      <a:pt x="6887696" y="2250816"/>
                    </a:lnTo>
                    <a:lnTo>
                      <a:pt x="6901709" y="2268967"/>
                    </a:lnTo>
                    <a:lnTo>
                      <a:pt x="6929724" y="2287123"/>
                    </a:lnTo>
                    <a:lnTo>
                      <a:pt x="6948398" y="2282581"/>
                    </a:lnTo>
                    <a:lnTo>
                      <a:pt x="6948398" y="2296196"/>
                    </a:lnTo>
                    <a:lnTo>
                      <a:pt x="6948398" y="2318888"/>
                    </a:lnTo>
                    <a:lnTo>
                      <a:pt x="6957740" y="2337038"/>
                    </a:lnTo>
                    <a:lnTo>
                      <a:pt x="6929724" y="2332501"/>
                    </a:lnTo>
                    <a:lnTo>
                      <a:pt x="6925053" y="2318888"/>
                    </a:lnTo>
                    <a:lnTo>
                      <a:pt x="6901709" y="2314351"/>
                    </a:lnTo>
                    <a:lnTo>
                      <a:pt x="6883026" y="2305273"/>
                    </a:lnTo>
                    <a:lnTo>
                      <a:pt x="6883026" y="2309809"/>
                    </a:lnTo>
                    <a:lnTo>
                      <a:pt x="6901709" y="2337038"/>
                    </a:lnTo>
                    <a:lnTo>
                      <a:pt x="6943736" y="2350652"/>
                    </a:lnTo>
                    <a:lnTo>
                      <a:pt x="6953069" y="2355189"/>
                    </a:lnTo>
                    <a:lnTo>
                      <a:pt x="6962410" y="2368803"/>
                    </a:lnTo>
                    <a:lnTo>
                      <a:pt x="6971752" y="2382417"/>
                    </a:lnTo>
                    <a:lnTo>
                      <a:pt x="6953069" y="2373344"/>
                    </a:lnTo>
                    <a:lnTo>
                      <a:pt x="6943736" y="2382417"/>
                    </a:lnTo>
                    <a:lnTo>
                      <a:pt x="6943736" y="2391494"/>
                    </a:lnTo>
                    <a:lnTo>
                      <a:pt x="6953069" y="2400567"/>
                    </a:lnTo>
                    <a:lnTo>
                      <a:pt x="6962410" y="2418724"/>
                    </a:lnTo>
                    <a:lnTo>
                      <a:pt x="6976423" y="2427796"/>
                    </a:lnTo>
                    <a:lnTo>
                      <a:pt x="6981095" y="2441410"/>
                    </a:lnTo>
                    <a:lnTo>
                      <a:pt x="7004439" y="2455024"/>
                    </a:lnTo>
                    <a:lnTo>
                      <a:pt x="7013780" y="2455024"/>
                    </a:lnTo>
                    <a:lnTo>
                      <a:pt x="7032455" y="2468639"/>
                    </a:lnTo>
                    <a:lnTo>
                      <a:pt x="7046467" y="2486789"/>
                    </a:lnTo>
                    <a:lnTo>
                      <a:pt x="7055809" y="2509481"/>
                    </a:lnTo>
                    <a:lnTo>
                      <a:pt x="7055809" y="2523095"/>
                    </a:lnTo>
                    <a:lnTo>
                      <a:pt x="7032455" y="2532168"/>
                    </a:lnTo>
                    <a:lnTo>
                      <a:pt x="7029290" y="2532791"/>
                    </a:lnTo>
                    <a:lnTo>
                      <a:pt x="7030296" y="2534096"/>
                    </a:lnTo>
                    <a:cubicBezTo>
                      <a:pt x="7031779" y="2536018"/>
                      <a:pt x="7034746" y="2539862"/>
                      <a:pt x="7040681" y="2547550"/>
                    </a:cubicBezTo>
                    <a:cubicBezTo>
                      <a:pt x="7040681" y="2547550"/>
                      <a:pt x="7040681" y="2547550"/>
                      <a:pt x="7044633" y="2559084"/>
                    </a:cubicBezTo>
                    <a:cubicBezTo>
                      <a:pt x="7044633" y="2559084"/>
                      <a:pt x="7044633" y="2559084"/>
                      <a:pt x="7056489" y="2574461"/>
                    </a:cubicBezTo>
                    <a:cubicBezTo>
                      <a:pt x="7056489" y="2574461"/>
                      <a:pt x="7056489" y="2574461"/>
                      <a:pt x="7056489" y="2585995"/>
                    </a:cubicBezTo>
                    <a:cubicBezTo>
                      <a:pt x="7056489" y="2585995"/>
                      <a:pt x="7056489" y="2585995"/>
                      <a:pt x="7044633" y="2585995"/>
                    </a:cubicBezTo>
                    <a:cubicBezTo>
                      <a:pt x="7044633" y="2585995"/>
                      <a:pt x="7044633" y="2585995"/>
                      <a:pt x="7024860" y="2578309"/>
                    </a:cubicBezTo>
                    <a:cubicBezTo>
                      <a:pt x="7024860" y="2578309"/>
                      <a:pt x="7024860" y="2578309"/>
                      <a:pt x="7020908" y="2578309"/>
                    </a:cubicBezTo>
                    <a:cubicBezTo>
                      <a:pt x="7020908" y="2578309"/>
                      <a:pt x="7020908" y="2578309"/>
                      <a:pt x="7020908" y="2582152"/>
                    </a:cubicBezTo>
                    <a:cubicBezTo>
                      <a:pt x="7020908" y="2582152"/>
                      <a:pt x="7020908" y="2582152"/>
                      <a:pt x="7028812" y="2593685"/>
                    </a:cubicBezTo>
                    <a:cubicBezTo>
                      <a:pt x="7028812" y="2593685"/>
                      <a:pt x="7028812" y="2593685"/>
                      <a:pt x="7032775" y="2593685"/>
                    </a:cubicBezTo>
                    <a:cubicBezTo>
                      <a:pt x="7032775" y="2597529"/>
                      <a:pt x="7036729" y="2601377"/>
                      <a:pt x="7036729" y="2601377"/>
                    </a:cubicBezTo>
                    <a:cubicBezTo>
                      <a:pt x="7036729" y="2601377"/>
                      <a:pt x="7036729" y="2601377"/>
                      <a:pt x="7032775" y="2605219"/>
                    </a:cubicBezTo>
                    <a:cubicBezTo>
                      <a:pt x="7032775" y="2605219"/>
                      <a:pt x="7032775" y="2605219"/>
                      <a:pt x="7028812" y="2616753"/>
                    </a:cubicBezTo>
                    <a:cubicBezTo>
                      <a:pt x="7028812" y="2616753"/>
                      <a:pt x="7028812" y="2616753"/>
                      <a:pt x="7009050" y="2616753"/>
                    </a:cubicBezTo>
                    <a:cubicBezTo>
                      <a:pt x="7009050" y="2616753"/>
                      <a:pt x="7009050" y="2616753"/>
                      <a:pt x="7005098" y="2624444"/>
                    </a:cubicBezTo>
                    <a:cubicBezTo>
                      <a:pt x="7005098" y="2624444"/>
                      <a:pt x="7005098" y="2624444"/>
                      <a:pt x="6989278" y="2632131"/>
                    </a:cubicBezTo>
                    <a:cubicBezTo>
                      <a:pt x="6989278" y="2632131"/>
                      <a:pt x="6989278" y="2632131"/>
                      <a:pt x="6985326" y="2632131"/>
                    </a:cubicBezTo>
                    <a:cubicBezTo>
                      <a:pt x="6985326" y="2632131"/>
                      <a:pt x="6985326" y="2632131"/>
                      <a:pt x="6973469" y="2639821"/>
                    </a:cubicBezTo>
                    <a:cubicBezTo>
                      <a:pt x="6973469" y="2639821"/>
                      <a:pt x="6973469" y="2639821"/>
                      <a:pt x="6969516" y="2643665"/>
                    </a:cubicBezTo>
                    <a:cubicBezTo>
                      <a:pt x="6969516" y="2643665"/>
                      <a:pt x="6969516" y="2643665"/>
                      <a:pt x="6957659" y="2651355"/>
                    </a:cubicBezTo>
                    <a:cubicBezTo>
                      <a:pt x="6957659" y="2651355"/>
                      <a:pt x="6957659" y="2651355"/>
                      <a:pt x="6949744" y="2632131"/>
                    </a:cubicBezTo>
                    <a:cubicBezTo>
                      <a:pt x="6949744" y="2632131"/>
                      <a:pt x="6949744" y="2632131"/>
                      <a:pt x="6945791" y="2609063"/>
                    </a:cubicBezTo>
                    <a:cubicBezTo>
                      <a:pt x="6945791" y="2609063"/>
                      <a:pt x="6945791" y="2609063"/>
                      <a:pt x="6941839" y="2593685"/>
                    </a:cubicBezTo>
                    <a:cubicBezTo>
                      <a:pt x="6941839" y="2593685"/>
                      <a:pt x="6941839" y="2593685"/>
                      <a:pt x="6933935" y="2601377"/>
                    </a:cubicBezTo>
                    <a:cubicBezTo>
                      <a:pt x="6933935" y="2601377"/>
                      <a:pt x="6933935" y="2601377"/>
                      <a:pt x="6933935" y="2609063"/>
                    </a:cubicBezTo>
                    <a:cubicBezTo>
                      <a:pt x="6933935" y="2609063"/>
                      <a:pt x="6933935" y="2609063"/>
                      <a:pt x="6933935" y="2620597"/>
                    </a:cubicBezTo>
                    <a:cubicBezTo>
                      <a:pt x="6933935" y="2620597"/>
                      <a:pt x="6933935" y="2620597"/>
                      <a:pt x="6937887" y="2628287"/>
                    </a:cubicBezTo>
                    <a:cubicBezTo>
                      <a:pt x="6937887" y="2628287"/>
                      <a:pt x="6937887" y="2628287"/>
                      <a:pt x="6941839" y="2635978"/>
                    </a:cubicBezTo>
                    <a:cubicBezTo>
                      <a:pt x="6941839" y="2635978"/>
                      <a:pt x="6941839" y="2635978"/>
                      <a:pt x="6949744" y="2647512"/>
                    </a:cubicBezTo>
                    <a:cubicBezTo>
                      <a:pt x="6949744" y="2647512"/>
                      <a:pt x="6949744" y="2647512"/>
                      <a:pt x="6949744" y="2655199"/>
                    </a:cubicBezTo>
                    <a:cubicBezTo>
                      <a:pt x="6949744" y="2655199"/>
                      <a:pt x="6949744" y="2655199"/>
                      <a:pt x="6949744" y="2674423"/>
                    </a:cubicBezTo>
                    <a:cubicBezTo>
                      <a:pt x="6949744" y="2674423"/>
                      <a:pt x="6949744" y="2674423"/>
                      <a:pt x="6953707" y="2682113"/>
                    </a:cubicBezTo>
                    <a:cubicBezTo>
                      <a:pt x="6953707" y="2682113"/>
                      <a:pt x="6953707" y="2682113"/>
                      <a:pt x="6965564" y="2666732"/>
                    </a:cubicBezTo>
                    <a:cubicBezTo>
                      <a:pt x="6965564" y="2666732"/>
                      <a:pt x="6965564" y="2666732"/>
                      <a:pt x="6977421" y="2655199"/>
                    </a:cubicBezTo>
                    <a:cubicBezTo>
                      <a:pt x="6977421" y="2655199"/>
                      <a:pt x="6977421" y="2655199"/>
                      <a:pt x="7001146" y="2647512"/>
                    </a:cubicBezTo>
                    <a:cubicBezTo>
                      <a:pt x="7001146" y="2647512"/>
                      <a:pt x="7001146" y="2647512"/>
                      <a:pt x="7009050" y="2647512"/>
                    </a:cubicBezTo>
                    <a:cubicBezTo>
                      <a:pt x="7009050" y="2647512"/>
                      <a:pt x="7009050" y="2647512"/>
                      <a:pt x="7032775" y="2635978"/>
                    </a:cubicBezTo>
                    <a:cubicBezTo>
                      <a:pt x="7032775" y="2635978"/>
                      <a:pt x="7032775" y="2635978"/>
                      <a:pt x="7044633" y="2639821"/>
                    </a:cubicBezTo>
                    <a:cubicBezTo>
                      <a:pt x="7044633" y="2639821"/>
                      <a:pt x="7044633" y="2639821"/>
                      <a:pt x="7052537" y="2655199"/>
                    </a:cubicBezTo>
                    <a:cubicBezTo>
                      <a:pt x="7052537" y="2655199"/>
                      <a:pt x="7052537" y="2655199"/>
                      <a:pt x="7056489" y="2678266"/>
                    </a:cubicBezTo>
                    <a:cubicBezTo>
                      <a:pt x="7056489" y="2678266"/>
                      <a:pt x="7056489" y="2678266"/>
                      <a:pt x="7068347" y="2685957"/>
                    </a:cubicBezTo>
                    <a:cubicBezTo>
                      <a:pt x="7068347" y="2685957"/>
                      <a:pt x="7068347" y="2685957"/>
                      <a:pt x="7068347" y="2678266"/>
                    </a:cubicBezTo>
                    <a:cubicBezTo>
                      <a:pt x="7068347" y="2678266"/>
                      <a:pt x="7068347" y="2678266"/>
                      <a:pt x="7072310" y="2643665"/>
                    </a:cubicBezTo>
                    <a:cubicBezTo>
                      <a:pt x="7072310" y="2643665"/>
                      <a:pt x="7072310" y="2643665"/>
                      <a:pt x="7076262" y="2639821"/>
                    </a:cubicBezTo>
                    <a:cubicBezTo>
                      <a:pt x="7076262" y="2639821"/>
                      <a:pt x="7076262" y="2639821"/>
                      <a:pt x="7088120" y="2639821"/>
                    </a:cubicBezTo>
                    <a:cubicBezTo>
                      <a:pt x="7088120" y="2639821"/>
                      <a:pt x="7088120" y="2639821"/>
                      <a:pt x="7096024" y="2651355"/>
                    </a:cubicBezTo>
                    <a:cubicBezTo>
                      <a:pt x="7096024" y="2651355"/>
                      <a:pt x="7096024" y="2651355"/>
                      <a:pt x="7103929" y="2662889"/>
                    </a:cubicBezTo>
                    <a:lnTo>
                      <a:pt x="7111844" y="2674423"/>
                    </a:lnTo>
                    <a:cubicBezTo>
                      <a:pt x="7111844" y="2674423"/>
                      <a:pt x="7111844" y="2674423"/>
                      <a:pt x="7107882" y="2682113"/>
                    </a:cubicBezTo>
                    <a:cubicBezTo>
                      <a:pt x="7107882" y="2682113"/>
                      <a:pt x="7107882" y="2682113"/>
                      <a:pt x="7107882" y="2693647"/>
                    </a:cubicBezTo>
                    <a:cubicBezTo>
                      <a:pt x="7107882" y="2693647"/>
                      <a:pt x="7107882" y="2693647"/>
                      <a:pt x="7099976" y="2701334"/>
                    </a:cubicBezTo>
                    <a:cubicBezTo>
                      <a:pt x="7099976" y="2701334"/>
                      <a:pt x="7099976" y="2701334"/>
                      <a:pt x="7096024" y="2693647"/>
                    </a:cubicBezTo>
                    <a:cubicBezTo>
                      <a:pt x="7096024" y="2693647"/>
                      <a:pt x="7096024" y="2693647"/>
                      <a:pt x="7088120" y="2693647"/>
                    </a:cubicBezTo>
                    <a:cubicBezTo>
                      <a:pt x="7088120" y="2693647"/>
                      <a:pt x="7088120" y="2693647"/>
                      <a:pt x="7084167" y="2709025"/>
                    </a:cubicBezTo>
                    <a:cubicBezTo>
                      <a:pt x="7084167" y="2709025"/>
                      <a:pt x="7084167" y="2709025"/>
                      <a:pt x="7084167" y="2716715"/>
                    </a:cubicBezTo>
                    <a:cubicBezTo>
                      <a:pt x="7084167" y="2716715"/>
                      <a:pt x="7084167" y="2716715"/>
                      <a:pt x="7080214" y="2728249"/>
                    </a:cubicBezTo>
                    <a:cubicBezTo>
                      <a:pt x="7080214" y="2728249"/>
                      <a:pt x="7080214" y="2728249"/>
                      <a:pt x="7076262" y="2735935"/>
                    </a:cubicBezTo>
                    <a:cubicBezTo>
                      <a:pt x="7076262" y="2735935"/>
                      <a:pt x="7076262" y="2735935"/>
                      <a:pt x="7076262" y="2751317"/>
                    </a:cubicBezTo>
                    <a:cubicBezTo>
                      <a:pt x="7076262" y="2751317"/>
                      <a:pt x="7076262" y="2751317"/>
                      <a:pt x="7072310" y="2755160"/>
                    </a:cubicBezTo>
                    <a:cubicBezTo>
                      <a:pt x="7072310" y="2755160"/>
                      <a:pt x="7072310" y="2755160"/>
                      <a:pt x="7048585" y="2755160"/>
                    </a:cubicBezTo>
                    <a:cubicBezTo>
                      <a:pt x="7048585" y="2755160"/>
                      <a:pt x="7048585" y="2755160"/>
                      <a:pt x="7032775" y="2755160"/>
                    </a:cubicBezTo>
                    <a:cubicBezTo>
                      <a:pt x="7032775" y="2755160"/>
                      <a:pt x="7032775" y="2755160"/>
                      <a:pt x="7024860" y="2751317"/>
                    </a:cubicBezTo>
                    <a:cubicBezTo>
                      <a:pt x="7024860" y="2751317"/>
                      <a:pt x="7024860" y="2751317"/>
                      <a:pt x="7020908" y="2755160"/>
                    </a:cubicBezTo>
                    <a:cubicBezTo>
                      <a:pt x="7020908" y="2755160"/>
                      <a:pt x="7020908" y="2755160"/>
                      <a:pt x="7009050" y="2755160"/>
                    </a:cubicBezTo>
                    <a:cubicBezTo>
                      <a:pt x="7009050" y="2755160"/>
                      <a:pt x="7009050" y="2755160"/>
                      <a:pt x="7001146" y="2747469"/>
                    </a:cubicBezTo>
                    <a:cubicBezTo>
                      <a:pt x="7001146" y="2747469"/>
                      <a:pt x="7001146" y="2747469"/>
                      <a:pt x="6997194" y="2728249"/>
                    </a:cubicBezTo>
                    <a:cubicBezTo>
                      <a:pt x="6997194" y="2728249"/>
                      <a:pt x="6997194" y="2728249"/>
                      <a:pt x="6985326" y="2728249"/>
                    </a:cubicBezTo>
                    <a:cubicBezTo>
                      <a:pt x="6985326" y="2728249"/>
                      <a:pt x="6985326" y="2728249"/>
                      <a:pt x="6977421" y="2732093"/>
                    </a:cubicBezTo>
                    <a:cubicBezTo>
                      <a:pt x="6977421" y="2732093"/>
                      <a:pt x="6977421" y="2732093"/>
                      <a:pt x="6981374" y="2739783"/>
                    </a:cubicBezTo>
                    <a:cubicBezTo>
                      <a:pt x="6981374" y="2739783"/>
                      <a:pt x="6981374" y="2739783"/>
                      <a:pt x="6985326" y="2743626"/>
                    </a:cubicBezTo>
                    <a:cubicBezTo>
                      <a:pt x="6985326" y="2743626"/>
                      <a:pt x="6985326" y="2743626"/>
                      <a:pt x="6989278" y="2751317"/>
                    </a:cubicBezTo>
                    <a:cubicBezTo>
                      <a:pt x="6989278" y="2751317"/>
                      <a:pt x="6989278" y="2751317"/>
                      <a:pt x="6985326" y="2759003"/>
                    </a:cubicBezTo>
                    <a:cubicBezTo>
                      <a:pt x="6985326" y="2759003"/>
                      <a:pt x="6985326" y="2759003"/>
                      <a:pt x="6969516" y="2751317"/>
                    </a:cubicBezTo>
                    <a:cubicBezTo>
                      <a:pt x="6969516" y="2751317"/>
                      <a:pt x="6969516" y="2751317"/>
                      <a:pt x="6945791" y="2751317"/>
                    </a:cubicBezTo>
                    <a:cubicBezTo>
                      <a:pt x="6945791" y="2751317"/>
                      <a:pt x="6945791" y="2751317"/>
                      <a:pt x="6929982" y="2751317"/>
                    </a:cubicBezTo>
                    <a:cubicBezTo>
                      <a:pt x="6929982" y="2751317"/>
                      <a:pt x="6929982" y="2751317"/>
                      <a:pt x="6929982" y="2755160"/>
                    </a:cubicBezTo>
                    <a:cubicBezTo>
                      <a:pt x="6929982" y="2755160"/>
                      <a:pt x="6929982" y="2755160"/>
                      <a:pt x="6941839" y="2762851"/>
                    </a:cubicBezTo>
                    <a:cubicBezTo>
                      <a:pt x="6941839" y="2762851"/>
                      <a:pt x="6941839" y="2762851"/>
                      <a:pt x="6969516" y="2766694"/>
                    </a:cubicBezTo>
                    <a:cubicBezTo>
                      <a:pt x="6969516" y="2766694"/>
                      <a:pt x="6969516" y="2766694"/>
                      <a:pt x="6993242" y="2778228"/>
                    </a:cubicBezTo>
                    <a:cubicBezTo>
                      <a:pt x="6993242" y="2778228"/>
                      <a:pt x="6993242" y="2778228"/>
                      <a:pt x="7005098" y="2778228"/>
                    </a:cubicBezTo>
                    <a:cubicBezTo>
                      <a:pt x="7005098" y="2778228"/>
                      <a:pt x="7005098" y="2778228"/>
                      <a:pt x="7005098" y="2785919"/>
                    </a:cubicBezTo>
                    <a:cubicBezTo>
                      <a:pt x="7005098" y="2785919"/>
                      <a:pt x="7005098" y="2785919"/>
                      <a:pt x="6997194" y="2793604"/>
                    </a:cubicBezTo>
                    <a:cubicBezTo>
                      <a:pt x="6997194" y="2793604"/>
                      <a:pt x="6997194" y="2793604"/>
                      <a:pt x="6993242" y="2793604"/>
                    </a:cubicBezTo>
                    <a:cubicBezTo>
                      <a:pt x="6993242" y="2793604"/>
                      <a:pt x="6993242" y="2793604"/>
                      <a:pt x="6989278" y="2805138"/>
                    </a:cubicBezTo>
                    <a:cubicBezTo>
                      <a:pt x="6989278" y="2805138"/>
                      <a:pt x="6989278" y="2805138"/>
                      <a:pt x="6993242" y="2812829"/>
                    </a:cubicBezTo>
                    <a:cubicBezTo>
                      <a:pt x="6993242" y="2812829"/>
                      <a:pt x="6993242" y="2812829"/>
                      <a:pt x="6993242" y="2820520"/>
                    </a:cubicBezTo>
                    <a:cubicBezTo>
                      <a:pt x="6993242" y="2820520"/>
                      <a:pt x="6993242" y="2820520"/>
                      <a:pt x="6981374" y="2828206"/>
                    </a:cubicBezTo>
                    <a:cubicBezTo>
                      <a:pt x="6981374" y="2828206"/>
                      <a:pt x="6981374" y="2828206"/>
                      <a:pt x="6961612" y="2828206"/>
                    </a:cubicBezTo>
                    <a:cubicBezTo>
                      <a:pt x="6961612" y="2828206"/>
                      <a:pt x="6961612" y="2828206"/>
                      <a:pt x="6953707" y="2824363"/>
                    </a:cubicBezTo>
                    <a:cubicBezTo>
                      <a:pt x="6953707" y="2824363"/>
                      <a:pt x="6953707" y="2824363"/>
                      <a:pt x="6945791" y="2824363"/>
                    </a:cubicBezTo>
                    <a:cubicBezTo>
                      <a:pt x="6945791" y="2824363"/>
                      <a:pt x="6945791" y="2824363"/>
                      <a:pt x="6941839" y="2828206"/>
                    </a:cubicBezTo>
                    <a:cubicBezTo>
                      <a:pt x="6941839" y="2828206"/>
                      <a:pt x="6941839" y="2828206"/>
                      <a:pt x="6941839" y="2835897"/>
                    </a:cubicBezTo>
                    <a:cubicBezTo>
                      <a:pt x="6941839" y="2835897"/>
                      <a:pt x="6941839" y="2835897"/>
                      <a:pt x="6941839" y="2843588"/>
                    </a:cubicBezTo>
                    <a:cubicBezTo>
                      <a:pt x="6941839" y="2843588"/>
                      <a:pt x="6941839" y="2843588"/>
                      <a:pt x="6973469" y="2851274"/>
                    </a:cubicBezTo>
                    <a:cubicBezTo>
                      <a:pt x="6973469" y="2851274"/>
                      <a:pt x="6973469" y="2851274"/>
                      <a:pt x="6985326" y="2851274"/>
                    </a:cubicBezTo>
                    <a:cubicBezTo>
                      <a:pt x="6985326" y="2851274"/>
                      <a:pt x="6985326" y="2851274"/>
                      <a:pt x="7005098" y="2839740"/>
                    </a:cubicBezTo>
                    <a:cubicBezTo>
                      <a:pt x="7005098" y="2839740"/>
                      <a:pt x="7005098" y="2839740"/>
                      <a:pt x="7013003" y="2832054"/>
                    </a:cubicBezTo>
                    <a:cubicBezTo>
                      <a:pt x="7013003" y="2832054"/>
                      <a:pt x="7013003" y="2832054"/>
                      <a:pt x="7020908" y="2832054"/>
                    </a:cubicBezTo>
                    <a:cubicBezTo>
                      <a:pt x="7020908" y="2832054"/>
                      <a:pt x="7020908" y="2832054"/>
                      <a:pt x="7024860" y="2824363"/>
                    </a:cubicBezTo>
                    <a:cubicBezTo>
                      <a:pt x="7024860" y="2824363"/>
                      <a:pt x="7036729" y="2820520"/>
                      <a:pt x="7040681" y="2820520"/>
                    </a:cubicBezTo>
                    <a:cubicBezTo>
                      <a:pt x="7044633" y="2816672"/>
                      <a:pt x="7048585" y="2828206"/>
                      <a:pt x="7048585" y="2828206"/>
                    </a:cubicBezTo>
                    <a:cubicBezTo>
                      <a:pt x="7048585" y="2828206"/>
                      <a:pt x="7048585" y="2828206"/>
                      <a:pt x="7044633" y="2835897"/>
                    </a:cubicBezTo>
                    <a:cubicBezTo>
                      <a:pt x="7044633" y="2835897"/>
                      <a:pt x="7044633" y="2835897"/>
                      <a:pt x="7040681" y="2843588"/>
                    </a:cubicBezTo>
                    <a:cubicBezTo>
                      <a:pt x="7040681" y="2843588"/>
                      <a:pt x="7040681" y="2843588"/>
                      <a:pt x="7036729" y="2862808"/>
                    </a:cubicBezTo>
                    <a:cubicBezTo>
                      <a:pt x="7036729" y="2862808"/>
                      <a:pt x="7036729" y="2862808"/>
                      <a:pt x="7028812" y="2878190"/>
                    </a:cubicBezTo>
                    <a:cubicBezTo>
                      <a:pt x="7028812" y="2878190"/>
                      <a:pt x="7028812" y="2878190"/>
                      <a:pt x="7013003" y="2866656"/>
                    </a:cubicBezTo>
                    <a:cubicBezTo>
                      <a:pt x="7013003" y="2866656"/>
                      <a:pt x="7013003" y="2866656"/>
                      <a:pt x="7013003" y="2870498"/>
                    </a:cubicBezTo>
                    <a:cubicBezTo>
                      <a:pt x="7013003" y="2870498"/>
                      <a:pt x="7013003" y="2870498"/>
                      <a:pt x="7005098" y="2874342"/>
                    </a:cubicBezTo>
                    <a:cubicBezTo>
                      <a:pt x="7005098" y="2874342"/>
                      <a:pt x="7005098" y="2874342"/>
                      <a:pt x="6993242" y="2882032"/>
                    </a:cubicBezTo>
                    <a:cubicBezTo>
                      <a:pt x="6993242" y="2882032"/>
                      <a:pt x="6993242" y="2882032"/>
                      <a:pt x="6985326" y="2882032"/>
                    </a:cubicBezTo>
                    <a:cubicBezTo>
                      <a:pt x="6985326" y="2882032"/>
                      <a:pt x="6985326" y="2882032"/>
                      <a:pt x="6969516" y="2889723"/>
                    </a:cubicBezTo>
                    <a:cubicBezTo>
                      <a:pt x="6969516" y="2889723"/>
                      <a:pt x="6969516" y="2889723"/>
                      <a:pt x="6949744" y="2897410"/>
                    </a:cubicBezTo>
                    <a:cubicBezTo>
                      <a:pt x="6949744" y="2897410"/>
                      <a:pt x="6949744" y="2897410"/>
                      <a:pt x="6941839" y="2889723"/>
                    </a:cubicBezTo>
                    <a:cubicBezTo>
                      <a:pt x="6941839" y="2889723"/>
                      <a:pt x="6941839" y="2889723"/>
                      <a:pt x="6941839" y="2893566"/>
                    </a:cubicBezTo>
                    <a:cubicBezTo>
                      <a:pt x="6941839" y="2893566"/>
                      <a:pt x="6941839" y="2893566"/>
                      <a:pt x="6933935" y="2897410"/>
                    </a:cubicBezTo>
                    <a:cubicBezTo>
                      <a:pt x="6933935" y="2897410"/>
                      <a:pt x="6933935" y="2897410"/>
                      <a:pt x="6933935" y="2905100"/>
                    </a:cubicBezTo>
                    <a:cubicBezTo>
                      <a:pt x="6933935" y="2905100"/>
                      <a:pt x="6933935" y="2905100"/>
                      <a:pt x="6933935" y="2912791"/>
                    </a:cubicBezTo>
                    <a:cubicBezTo>
                      <a:pt x="6933935" y="2912791"/>
                      <a:pt x="6933935" y="2912791"/>
                      <a:pt x="6922077" y="2916634"/>
                    </a:cubicBezTo>
                    <a:cubicBezTo>
                      <a:pt x="6922077" y="2916634"/>
                      <a:pt x="6922077" y="2916634"/>
                      <a:pt x="6906258" y="2924325"/>
                    </a:cubicBezTo>
                    <a:cubicBezTo>
                      <a:pt x="6906258" y="2924325"/>
                      <a:pt x="6906258" y="2924325"/>
                      <a:pt x="6902304" y="2908944"/>
                    </a:cubicBezTo>
                    <a:cubicBezTo>
                      <a:pt x="6902304" y="2908944"/>
                      <a:pt x="6902304" y="2908944"/>
                      <a:pt x="6898352" y="2905100"/>
                    </a:cubicBezTo>
                    <a:cubicBezTo>
                      <a:pt x="6898352" y="2905100"/>
                      <a:pt x="6898352" y="2905100"/>
                      <a:pt x="6894400" y="2905100"/>
                    </a:cubicBezTo>
                    <a:cubicBezTo>
                      <a:pt x="6894400" y="2905100"/>
                      <a:pt x="6894400" y="2905100"/>
                      <a:pt x="6890448" y="2908944"/>
                    </a:cubicBezTo>
                    <a:cubicBezTo>
                      <a:pt x="6890448" y="2908944"/>
                      <a:pt x="6890448" y="2908944"/>
                      <a:pt x="6890448" y="2916634"/>
                    </a:cubicBezTo>
                    <a:cubicBezTo>
                      <a:pt x="6890448" y="2916634"/>
                      <a:pt x="6890448" y="2916634"/>
                      <a:pt x="6886496" y="2920478"/>
                    </a:cubicBezTo>
                    <a:cubicBezTo>
                      <a:pt x="6886496" y="2920478"/>
                      <a:pt x="6886496" y="2920478"/>
                      <a:pt x="6890448" y="2928168"/>
                    </a:cubicBezTo>
                    <a:cubicBezTo>
                      <a:pt x="6890448" y="2928168"/>
                      <a:pt x="6890448" y="2928168"/>
                      <a:pt x="6894400" y="2939702"/>
                    </a:cubicBezTo>
                    <a:cubicBezTo>
                      <a:pt x="6894400" y="2939702"/>
                      <a:pt x="6894400" y="2939702"/>
                      <a:pt x="6894400" y="2947392"/>
                    </a:cubicBezTo>
                    <a:cubicBezTo>
                      <a:pt x="6894400" y="2947392"/>
                      <a:pt x="6894400" y="2947392"/>
                      <a:pt x="6878590" y="2958926"/>
                    </a:cubicBezTo>
                    <a:cubicBezTo>
                      <a:pt x="6878590" y="2958926"/>
                      <a:pt x="6878590" y="2958926"/>
                      <a:pt x="6862771" y="2981994"/>
                    </a:cubicBezTo>
                    <a:cubicBezTo>
                      <a:pt x="6862771" y="2981994"/>
                      <a:pt x="6862771" y="2981994"/>
                      <a:pt x="6850913" y="3008905"/>
                    </a:cubicBezTo>
                    <a:cubicBezTo>
                      <a:pt x="6850913" y="3008905"/>
                      <a:pt x="6850913" y="3008905"/>
                      <a:pt x="6846961" y="3043507"/>
                    </a:cubicBezTo>
                    <a:cubicBezTo>
                      <a:pt x="6846961" y="3043507"/>
                      <a:pt x="6846961" y="3043507"/>
                      <a:pt x="6835103" y="3055041"/>
                    </a:cubicBezTo>
                    <a:cubicBezTo>
                      <a:pt x="6835103" y="3055041"/>
                      <a:pt x="6835103" y="3055041"/>
                      <a:pt x="6827189" y="3066575"/>
                    </a:cubicBezTo>
                    <a:cubicBezTo>
                      <a:pt x="6827189" y="3066575"/>
                      <a:pt x="6827189" y="3066575"/>
                      <a:pt x="6791617" y="3070419"/>
                    </a:cubicBezTo>
                    <a:cubicBezTo>
                      <a:pt x="6791617" y="3070419"/>
                      <a:pt x="6791617" y="3070419"/>
                      <a:pt x="6783702" y="3070419"/>
                    </a:cubicBezTo>
                    <a:cubicBezTo>
                      <a:pt x="6783702" y="3070419"/>
                      <a:pt x="6783702" y="3070419"/>
                      <a:pt x="6748119" y="3085799"/>
                    </a:cubicBezTo>
                    <a:cubicBezTo>
                      <a:pt x="6748119" y="3085799"/>
                      <a:pt x="6748119" y="3085799"/>
                      <a:pt x="6697930" y="3050132"/>
                    </a:cubicBezTo>
                    <a:lnTo>
                      <a:pt x="6665966" y="3027416"/>
                    </a:lnTo>
                    <a:lnTo>
                      <a:pt x="6681065" y="3038310"/>
                    </a:lnTo>
                    <a:cubicBezTo>
                      <a:pt x="6700360" y="3052232"/>
                      <a:pt x="6722411" y="3068142"/>
                      <a:pt x="6747612" y="3086324"/>
                    </a:cubicBezTo>
                    <a:cubicBezTo>
                      <a:pt x="6747612" y="3086324"/>
                      <a:pt x="6747612" y="3086324"/>
                      <a:pt x="6739705" y="3093981"/>
                    </a:cubicBezTo>
                    <a:cubicBezTo>
                      <a:pt x="6739705" y="3093981"/>
                      <a:pt x="6739705" y="3093981"/>
                      <a:pt x="6712030" y="3116945"/>
                    </a:cubicBezTo>
                    <a:cubicBezTo>
                      <a:pt x="6712030" y="3116945"/>
                      <a:pt x="6712030" y="3116945"/>
                      <a:pt x="6704122" y="3124603"/>
                    </a:cubicBezTo>
                    <a:cubicBezTo>
                      <a:pt x="6704122" y="3124603"/>
                      <a:pt x="6704122" y="3124603"/>
                      <a:pt x="6700169" y="3132260"/>
                    </a:cubicBezTo>
                    <a:cubicBezTo>
                      <a:pt x="6700169" y="3132260"/>
                      <a:pt x="6700169" y="3132260"/>
                      <a:pt x="6692268" y="3147570"/>
                    </a:cubicBezTo>
                    <a:cubicBezTo>
                      <a:pt x="6692268" y="3147570"/>
                      <a:pt x="6692268" y="3147570"/>
                      <a:pt x="6684360" y="3170538"/>
                    </a:cubicBezTo>
                    <a:cubicBezTo>
                      <a:pt x="6684360" y="3170538"/>
                      <a:pt x="6684360" y="3170538"/>
                      <a:pt x="6672500" y="3185848"/>
                    </a:cubicBezTo>
                    <a:cubicBezTo>
                      <a:pt x="6672500" y="3185848"/>
                      <a:pt x="6672500" y="3185848"/>
                      <a:pt x="6668547" y="3193505"/>
                    </a:cubicBezTo>
                    <a:cubicBezTo>
                      <a:pt x="6668547" y="3193505"/>
                      <a:pt x="6668547" y="3193505"/>
                      <a:pt x="6668547" y="3204989"/>
                    </a:cubicBezTo>
                    <a:cubicBezTo>
                      <a:pt x="6668547" y="3204989"/>
                      <a:pt x="6668547" y="3204989"/>
                      <a:pt x="6660639" y="3204989"/>
                    </a:cubicBezTo>
                    <a:cubicBezTo>
                      <a:pt x="6660639" y="3204989"/>
                      <a:pt x="6660639" y="3204989"/>
                      <a:pt x="6652732" y="3204989"/>
                    </a:cubicBezTo>
                    <a:cubicBezTo>
                      <a:pt x="6652732" y="3204989"/>
                      <a:pt x="6652732" y="3204989"/>
                      <a:pt x="6660639" y="3220299"/>
                    </a:cubicBezTo>
                    <a:cubicBezTo>
                      <a:pt x="6660639" y="3220299"/>
                      <a:pt x="6660639" y="3220299"/>
                      <a:pt x="6668547" y="3227957"/>
                    </a:cubicBezTo>
                    <a:cubicBezTo>
                      <a:pt x="6668547" y="3227957"/>
                      <a:pt x="6668547" y="3227957"/>
                      <a:pt x="6660639" y="3239441"/>
                    </a:cubicBezTo>
                    <a:cubicBezTo>
                      <a:pt x="6660639" y="3239441"/>
                      <a:pt x="6660639" y="3239441"/>
                      <a:pt x="6648778" y="3258583"/>
                    </a:cubicBezTo>
                    <a:cubicBezTo>
                      <a:pt x="6648778" y="3258583"/>
                      <a:pt x="6648778" y="3258583"/>
                      <a:pt x="6629016" y="3262408"/>
                    </a:cubicBezTo>
                    <a:cubicBezTo>
                      <a:pt x="6629016" y="3262408"/>
                      <a:pt x="6629016" y="3262408"/>
                      <a:pt x="6613201" y="3273893"/>
                    </a:cubicBezTo>
                    <a:cubicBezTo>
                      <a:pt x="6613201" y="3273893"/>
                      <a:pt x="6613201" y="3273893"/>
                      <a:pt x="6597394" y="3300687"/>
                    </a:cubicBezTo>
                    <a:cubicBezTo>
                      <a:pt x="6597394" y="3300687"/>
                      <a:pt x="6597394" y="3300687"/>
                      <a:pt x="6589486" y="3312170"/>
                    </a:cubicBezTo>
                    <a:cubicBezTo>
                      <a:pt x="6589486" y="3312170"/>
                      <a:pt x="6589486" y="3312170"/>
                      <a:pt x="6581579" y="3319828"/>
                    </a:cubicBezTo>
                    <a:cubicBezTo>
                      <a:pt x="6581579" y="3319828"/>
                      <a:pt x="6581579" y="3319828"/>
                      <a:pt x="6565765" y="3312170"/>
                    </a:cubicBezTo>
                    <a:cubicBezTo>
                      <a:pt x="6565765" y="3312170"/>
                      <a:pt x="6565765" y="3312170"/>
                      <a:pt x="6557857" y="3315997"/>
                    </a:cubicBezTo>
                    <a:cubicBezTo>
                      <a:pt x="6557857" y="3315997"/>
                      <a:pt x="6557857" y="3315997"/>
                      <a:pt x="6557857" y="3319828"/>
                    </a:cubicBezTo>
                    <a:cubicBezTo>
                      <a:pt x="6557857" y="3319828"/>
                      <a:pt x="6557857" y="3319828"/>
                      <a:pt x="6569718" y="3327480"/>
                    </a:cubicBezTo>
                    <a:cubicBezTo>
                      <a:pt x="6569718" y="3327480"/>
                      <a:pt x="6569718" y="3327480"/>
                      <a:pt x="6573671" y="3338964"/>
                    </a:cubicBezTo>
                    <a:cubicBezTo>
                      <a:pt x="6573671" y="3338964"/>
                      <a:pt x="6573671" y="3338964"/>
                      <a:pt x="6561811" y="3354279"/>
                    </a:cubicBezTo>
                    <a:cubicBezTo>
                      <a:pt x="6561811" y="3354279"/>
                      <a:pt x="6561811" y="3354279"/>
                      <a:pt x="6546003" y="3365764"/>
                    </a:cubicBezTo>
                    <a:cubicBezTo>
                      <a:pt x="6546003" y="3365764"/>
                      <a:pt x="6546003" y="3365764"/>
                      <a:pt x="6538095" y="3365764"/>
                    </a:cubicBezTo>
                    <a:cubicBezTo>
                      <a:pt x="6538095" y="3365764"/>
                      <a:pt x="6538095" y="3365764"/>
                      <a:pt x="6526235" y="3358106"/>
                    </a:cubicBezTo>
                    <a:cubicBezTo>
                      <a:pt x="6526235" y="3358106"/>
                      <a:pt x="6526235" y="3358106"/>
                      <a:pt x="6522280" y="3354279"/>
                    </a:cubicBezTo>
                    <a:cubicBezTo>
                      <a:pt x="6522280" y="3354279"/>
                      <a:pt x="6522280" y="3354279"/>
                      <a:pt x="6510420" y="3358106"/>
                    </a:cubicBezTo>
                    <a:cubicBezTo>
                      <a:pt x="6510420" y="3358106"/>
                      <a:pt x="6510420" y="3358106"/>
                      <a:pt x="6510420" y="3365764"/>
                    </a:cubicBezTo>
                    <a:cubicBezTo>
                      <a:pt x="6510420" y="3365764"/>
                      <a:pt x="6510420" y="3365764"/>
                      <a:pt x="6518327" y="3369589"/>
                    </a:cubicBezTo>
                    <a:cubicBezTo>
                      <a:pt x="6518327" y="3369589"/>
                      <a:pt x="6518327" y="3369589"/>
                      <a:pt x="6526235" y="3369589"/>
                    </a:cubicBezTo>
                    <a:cubicBezTo>
                      <a:pt x="6526235" y="3369589"/>
                      <a:pt x="6526235" y="3369589"/>
                      <a:pt x="6534142" y="3373416"/>
                    </a:cubicBezTo>
                    <a:cubicBezTo>
                      <a:pt x="6534142" y="3373416"/>
                      <a:pt x="6534142" y="3373416"/>
                      <a:pt x="6534142" y="3377248"/>
                    </a:cubicBezTo>
                    <a:cubicBezTo>
                      <a:pt x="6534142" y="3377248"/>
                      <a:pt x="6534142" y="3377248"/>
                      <a:pt x="6514374" y="3388731"/>
                    </a:cubicBezTo>
                    <a:cubicBezTo>
                      <a:pt x="6514374" y="3388731"/>
                      <a:pt x="6514374" y="3388731"/>
                      <a:pt x="6498565" y="3388731"/>
                    </a:cubicBezTo>
                    <a:cubicBezTo>
                      <a:pt x="6498565" y="3388731"/>
                      <a:pt x="6498565" y="3388731"/>
                      <a:pt x="6486705" y="3388731"/>
                    </a:cubicBezTo>
                    <a:cubicBezTo>
                      <a:pt x="6486705" y="3388731"/>
                      <a:pt x="6486705" y="3388731"/>
                      <a:pt x="6490658" y="3404041"/>
                    </a:cubicBezTo>
                    <a:cubicBezTo>
                      <a:pt x="6490658" y="3404041"/>
                      <a:pt x="6490658" y="3404041"/>
                      <a:pt x="6490658" y="3407868"/>
                    </a:cubicBezTo>
                    <a:cubicBezTo>
                      <a:pt x="6490658" y="3407868"/>
                      <a:pt x="6490658" y="3407868"/>
                      <a:pt x="6486705" y="3430835"/>
                    </a:cubicBezTo>
                    <a:cubicBezTo>
                      <a:pt x="6486705" y="3430835"/>
                      <a:pt x="6486705" y="3430835"/>
                      <a:pt x="6470890" y="3434667"/>
                    </a:cubicBezTo>
                    <a:cubicBezTo>
                      <a:pt x="6470890" y="3434667"/>
                      <a:pt x="6470890" y="3434667"/>
                      <a:pt x="6459029" y="3427010"/>
                    </a:cubicBezTo>
                    <a:cubicBezTo>
                      <a:pt x="6459029" y="3427010"/>
                      <a:pt x="6459029" y="3427010"/>
                      <a:pt x="6455076" y="3423183"/>
                    </a:cubicBezTo>
                    <a:cubicBezTo>
                      <a:pt x="6455076" y="3423183"/>
                      <a:pt x="6455076" y="3423183"/>
                      <a:pt x="6439267" y="3411698"/>
                    </a:cubicBezTo>
                    <a:cubicBezTo>
                      <a:pt x="6439267" y="3411698"/>
                      <a:pt x="6439267" y="3411698"/>
                      <a:pt x="6435314" y="3427010"/>
                    </a:cubicBezTo>
                    <a:cubicBezTo>
                      <a:pt x="6435314" y="3427010"/>
                      <a:pt x="6435314" y="3427010"/>
                      <a:pt x="6435314" y="3430835"/>
                    </a:cubicBezTo>
                    <a:cubicBezTo>
                      <a:pt x="6435314" y="3430835"/>
                      <a:pt x="6439267" y="3438493"/>
                      <a:pt x="6443221" y="3438493"/>
                    </a:cubicBezTo>
                    <a:cubicBezTo>
                      <a:pt x="6443221" y="3438493"/>
                      <a:pt x="6459029" y="3442320"/>
                      <a:pt x="6459029" y="3442320"/>
                    </a:cubicBezTo>
                    <a:cubicBezTo>
                      <a:pt x="6459029" y="3442320"/>
                      <a:pt x="6459029" y="3442320"/>
                      <a:pt x="6462983" y="3442320"/>
                    </a:cubicBezTo>
                    <a:cubicBezTo>
                      <a:pt x="6462983" y="3442320"/>
                      <a:pt x="6466936" y="3446150"/>
                      <a:pt x="6466936" y="3449977"/>
                    </a:cubicBezTo>
                    <a:cubicBezTo>
                      <a:pt x="6466936" y="3449977"/>
                      <a:pt x="6459029" y="3453803"/>
                      <a:pt x="6459029" y="3453803"/>
                    </a:cubicBezTo>
                    <a:cubicBezTo>
                      <a:pt x="6459029" y="3453803"/>
                      <a:pt x="6459029" y="3453803"/>
                      <a:pt x="6455076" y="3453803"/>
                    </a:cubicBezTo>
                    <a:cubicBezTo>
                      <a:pt x="6455076" y="3453803"/>
                      <a:pt x="6455076" y="3453803"/>
                      <a:pt x="6435314" y="3453803"/>
                    </a:cubicBezTo>
                    <a:cubicBezTo>
                      <a:pt x="6435314" y="3453803"/>
                      <a:pt x="6435314" y="3453803"/>
                      <a:pt x="6427406" y="3457634"/>
                    </a:cubicBezTo>
                    <a:cubicBezTo>
                      <a:pt x="6427406" y="3457634"/>
                      <a:pt x="6427406" y="3457634"/>
                      <a:pt x="6427406" y="3480602"/>
                    </a:cubicBezTo>
                    <a:cubicBezTo>
                      <a:pt x="6427406" y="3480602"/>
                      <a:pt x="6427406" y="3480602"/>
                      <a:pt x="6419499" y="3476771"/>
                    </a:cubicBezTo>
                    <a:cubicBezTo>
                      <a:pt x="6419499" y="3476771"/>
                      <a:pt x="6419499" y="3476771"/>
                      <a:pt x="6411592" y="3472944"/>
                    </a:cubicBezTo>
                    <a:cubicBezTo>
                      <a:pt x="6411592" y="3472944"/>
                      <a:pt x="6411592" y="3472944"/>
                      <a:pt x="6407638" y="3461461"/>
                    </a:cubicBezTo>
                    <a:cubicBezTo>
                      <a:pt x="6407638" y="3461461"/>
                      <a:pt x="6407638" y="3461461"/>
                      <a:pt x="6407638" y="3446150"/>
                    </a:cubicBezTo>
                    <a:cubicBezTo>
                      <a:pt x="6407638" y="3446150"/>
                      <a:pt x="6407638" y="3446150"/>
                      <a:pt x="6407638" y="3442320"/>
                    </a:cubicBezTo>
                    <a:cubicBezTo>
                      <a:pt x="6407638" y="3442320"/>
                      <a:pt x="6407638" y="3442320"/>
                      <a:pt x="6405662" y="3440406"/>
                    </a:cubicBezTo>
                    <a:lnTo>
                      <a:pt x="6404993" y="3439758"/>
                    </a:lnTo>
                    <a:lnTo>
                      <a:pt x="6404381" y="3441540"/>
                    </a:lnTo>
                    <a:lnTo>
                      <a:pt x="6406375" y="3443482"/>
                    </a:lnTo>
                    <a:cubicBezTo>
                      <a:pt x="6406375" y="3443482"/>
                      <a:pt x="6406375" y="3443482"/>
                      <a:pt x="6406375" y="3447323"/>
                    </a:cubicBezTo>
                    <a:cubicBezTo>
                      <a:pt x="6406375" y="3447323"/>
                      <a:pt x="6406375" y="3447323"/>
                      <a:pt x="6406375" y="3462701"/>
                    </a:cubicBezTo>
                    <a:cubicBezTo>
                      <a:pt x="6406375" y="3462701"/>
                      <a:pt x="6406375" y="3462701"/>
                      <a:pt x="6410324" y="3474237"/>
                    </a:cubicBezTo>
                    <a:cubicBezTo>
                      <a:pt x="6410324" y="3474237"/>
                      <a:pt x="6410324" y="3474237"/>
                      <a:pt x="6418223" y="3478084"/>
                    </a:cubicBezTo>
                    <a:lnTo>
                      <a:pt x="6426122" y="3481925"/>
                    </a:lnTo>
                    <a:cubicBezTo>
                      <a:pt x="6426122" y="3481925"/>
                      <a:pt x="6426122" y="3481925"/>
                      <a:pt x="6430077" y="3485773"/>
                    </a:cubicBezTo>
                    <a:cubicBezTo>
                      <a:pt x="6430077" y="3485773"/>
                      <a:pt x="6430077" y="3485773"/>
                      <a:pt x="6422172" y="3493461"/>
                    </a:cubicBezTo>
                    <a:cubicBezTo>
                      <a:pt x="6422172" y="3493461"/>
                      <a:pt x="6422172" y="3493461"/>
                      <a:pt x="6422172" y="3501150"/>
                    </a:cubicBezTo>
                    <a:cubicBezTo>
                      <a:pt x="6422172" y="3501150"/>
                      <a:pt x="6422172" y="3501150"/>
                      <a:pt x="6422172" y="3512686"/>
                    </a:cubicBezTo>
                    <a:cubicBezTo>
                      <a:pt x="6422172" y="3512686"/>
                      <a:pt x="6422172" y="3512686"/>
                      <a:pt x="6414274" y="3516527"/>
                    </a:cubicBezTo>
                    <a:cubicBezTo>
                      <a:pt x="6414274" y="3516527"/>
                      <a:pt x="6414274" y="3516527"/>
                      <a:pt x="6398477" y="3516527"/>
                    </a:cubicBezTo>
                    <a:cubicBezTo>
                      <a:pt x="6398477" y="3516527"/>
                      <a:pt x="6398477" y="3516527"/>
                      <a:pt x="6394527" y="3512686"/>
                    </a:cubicBezTo>
                    <a:cubicBezTo>
                      <a:pt x="6394527" y="3512686"/>
                      <a:pt x="6394527" y="3512686"/>
                      <a:pt x="6390577" y="3520375"/>
                    </a:cubicBezTo>
                    <a:cubicBezTo>
                      <a:pt x="6390577" y="3520375"/>
                      <a:pt x="6398477" y="3528063"/>
                      <a:pt x="6398477" y="3528063"/>
                    </a:cubicBezTo>
                    <a:cubicBezTo>
                      <a:pt x="6398477" y="3528063"/>
                      <a:pt x="6414274" y="3528063"/>
                      <a:pt x="6414274" y="3528063"/>
                    </a:cubicBezTo>
                    <a:cubicBezTo>
                      <a:pt x="6414274" y="3528063"/>
                      <a:pt x="6414274" y="3528063"/>
                      <a:pt x="6410324" y="3539599"/>
                    </a:cubicBezTo>
                    <a:cubicBezTo>
                      <a:pt x="6410324" y="3539599"/>
                      <a:pt x="6410324" y="3539599"/>
                      <a:pt x="6390577" y="3539599"/>
                    </a:cubicBezTo>
                    <a:cubicBezTo>
                      <a:pt x="6390577" y="3539599"/>
                      <a:pt x="6390577" y="3539599"/>
                      <a:pt x="6382679" y="3539599"/>
                    </a:cubicBezTo>
                    <a:cubicBezTo>
                      <a:pt x="6382679" y="3539599"/>
                      <a:pt x="6386629" y="3547288"/>
                      <a:pt x="6386629" y="3551129"/>
                    </a:cubicBezTo>
                    <a:cubicBezTo>
                      <a:pt x="6386629" y="3551129"/>
                      <a:pt x="6394527" y="3554977"/>
                      <a:pt x="6398477" y="3558817"/>
                    </a:cubicBezTo>
                    <a:cubicBezTo>
                      <a:pt x="6406375" y="3562665"/>
                      <a:pt x="6406375" y="3562665"/>
                      <a:pt x="6406375" y="3562665"/>
                    </a:cubicBezTo>
                    <a:cubicBezTo>
                      <a:pt x="6406375" y="3566506"/>
                      <a:pt x="6402425" y="3570353"/>
                      <a:pt x="6402425" y="3570353"/>
                    </a:cubicBezTo>
                    <a:cubicBezTo>
                      <a:pt x="6402425" y="3570353"/>
                      <a:pt x="6394527" y="3566506"/>
                      <a:pt x="6394527" y="3566506"/>
                    </a:cubicBezTo>
                    <a:cubicBezTo>
                      <a:pt x="6390577" y="3566506"/>
                      <a:pt x="6382679" y="3566506"/>
                      <a:pt x="6382679" y="3566506"/>
                    </a:cubicBezTo>
                    <a:cubicBezTo>
                      <a:pt x="6382679" y="3566506"/>
                      <a:pt x="6382679" y="3566506"/>
                      <a:pt x="6382679" y="3578042"/>
                    </a:cubicBezTo>
                    <a:cubicBezTo>
                      <a:pt x="6382679" y="3578042"/>
                      <a:pt x="6382679" y="3578042"/>
                      <a:pt x="6382679" y="3604955"/>
                    </a:cubicBezTo>
                    <a:cubicBezTo>
                      <a:pt x="6382679" y="3604955"/>
                      <a:pt x="6382679" y="3604955"/>
                      <a:pt x="6382679" y="3616491"/>
                    </a:cubicBezTo>
                    <a:cubicBezTo>
                      <a:pt x="6382679" y="3616491"/>
                      <a:pt x="6378730" y="3620332"/>
                      <a:pt x="6378730" y="3620332"/>
                    </a:cubicBezTo>
                    <a:cubicBezTo>
                      <a:pt x="6378730" y="3624180"/>
                      <a:pt x="6374780" y="3624180"/>
                      <a:pt x="6374780" y="3628020"/>
                    </a:cubicBezTo>
                    <a:cubicBezTo>
                      <a:pt x="6374780" y="3628020"/>
                      <a:pt x="6374780" y="3631868"/>
                      <a:pt x="6374780" y="3631868"/>
                    </a:cubicBezTo>
                    <a:cubicBezTo>
                      <a:pt x="6374780" y="3631868"/>
                      <a:pt x="6374780" y="3631868"/>
                      <a:pt x="6386629" y="3635710"/>
                    </a:cubicBezTo>
                    <a:cubicBezTo>
                      <a:pt x="6386629" y="3635710"/>
                      <a:pt x="6386629" y="3635710"/>
                      <a:pt x="6378730" y="3654934"/>
                    </a:cubicBezTo>
                    <a:cubicBezTo>
                      <a:pt x="6378730" y="3654934"/>
                      <a:pt x="6378730" y="3654934"/>
                      <a:pt x="6370831" y="3662622"/>
                    </a:cubicBezTo>
                    <a:cubicBezTo>
                      <a:pt x="6370831" y="3662622"/>
                      <a:pt x="6370831" y="3662622"/>
                      <a:pt x="6358984" y="3666470"/>
                    </a:cubicBezTo>
                    <a:cubicBezTo>
                      <a:pt x="6358984" y="3666470"/>
                      <a:pt x="6358984" y="3666470"/>
                      <a:pt x="6362932" y="3674158"/>
                    </a:cubicBezTo>
                    <a:cubicBezTo>
                      <a:pt x="6362932" y="3681848"/>
                      <a:pt x="6366882" y="3689536"/>
                      <a:pt x="6366882" y="3689536"/>
                    </a:cubicBezTo>
                    <a:cubicBezTo>
                      <a:pt x="6366882" y="3689536"/>
                      <a:pt x="6366882" y="3689536"/>
                      <a:pt x="6355034" y="3689536"/>
                    </a:cubicBezTo>
                    <a:cubicBezTo>
                      <a:pt x="6355034" y="3689536"/>
                      <a:pt x="6355034" y="3689536"/>
                      <a:pt x="6347135" y="3689536"/>
                    </a:cubicBezTo>
                    <a:cubicBezTo>
                      <a:pt x="6347135" y="3689536"/>
                      <a:pt x="6343186" y="3689536"/>
                      <a:pt x="6347135" y="3693384"/>
                    </a:cubicBezTo>
                    <a:cubicBezTo>
                      <a:pt x="6351084" y="3697225"/>
                      <a:pt x="6351084" y="3701072"/>
                      <a:pt x="6355034" y="3704913"/>
                    </a:cubicBezTo>
                    <a:cubicBezTo>
                      <a:pt x="6358984" y="3704913"/>
                      <a:pt x="6362932" y="3708760"/>
                      <a:pt x="6362932" y="3708760"/>
                    </a:cubicBezTo>
                    <a:cubicBezTo>
                      <a:pt x="6362932" y="3708760"/>
                      <a:pt x="6366882" y="3708760"/>
                      <a:pt x="6366882" y="3712608"/>
                    </a:cubicBezTo>
                    <a:cubicBezTo>
                      <a:pt x="6366882" y="3712608"/>
                      <a:pt x="6362932" y="3727986"/>
                      <a:pt x="6362932" y="3727986"/>
                    </a:cubicBezTo>
                    <a:cubicBezTo>
                      <a:pt x="6362932" y="3727986"/>
                      <a:pt x="6362932" y="3727986"/>
                      <a:pt x="6362438" y="3729427"/>
                    </a:cubicBezTo>
                    <a:lnTo>
                      <a:pt x="6359136" y="3739069"/>
                    </a:lnTo>
                    <a:lnTo>
                      <a:pt x="6360027" y="3739261"/>
                    </a:lnTo>
                    <a:lnTo>
                      <a:pt x="6364691" y="3761954"/>
                    </a:lnTo>
                    <a:lnTo>
                      <a:pt x="6369369" y="3775569"/>
                    </a:lnTo>
                    <a:lnTo>
                      <a:pt x="6388042" y="3784639"/>
                    </a:lnTo>
                    <a:lnTo>
                      <a:pt x="6402050" y="3807333"/>
                    </a:lnTo>
                    <a:lnTo>
                      <a:pt x="6425399" y="3866325"/>
                    </a:lnTo>
                    <a:lnTo>
                      <a:pt x="6453414" y="3911703"/>
                    </a:lnTo>
                    <a:lnTo>
                      <a:pt x="6490771" y="3979774"/>
                    </a:lnTo>
                    <a:lnTo>
                      <a:pt x="6509455" y="4011538"/>
                    </a:lnTo>
                    <a:lnTo>
                      <a:pt x="6556154" y="4079610"/>
                    </a:lnTo>
                    <a:lnTo>
                      <a:pt x="6579505" y="4097759"/>
                    </a:lnTo>
                    <a:lnTo>
                      <a:pt x="6593511" y="4111373"/>
                    </a:lnTo>
                    <a:lnTo>
                      <a:pt x="6593511" y="4124988"/>
                    </a:lnTo>
                    <a:lnTo>
                      <a:pt x="6593511" y="4165831"/>
                    </a:lnTo>
                    <a:lnTo>
                      <a:pt x="6579505" y="4120452"/>
                    </a:lnTo>
                    <a:lnTo>
                      <a:pt x="6574828" y="4165831"/>
                    </a:lnTo>
                    <a:lnTo>
                      <a:pt x="6602843" y="4211209"/>
                    </a:lnTo>
                    <a:lnTo>
                      <a:pt x="6635534" y="4256587"/>
                    </a:lnTo>
                    <a:lnTo>
                      <a:pt x="6668227" y="4315579"/>
                    </a:lnTo>
                    <a:lnTo>
                      <a:pt x="6691565" y="4351887"/>
                    </a:lnTo>
                    <a:lnTo>
                      <a:pt x="6719591" y="4383651"/>
                    </a:lnTo>
                    <a:lnTo>
                      <a:pt x="6733599" y="4424493"/>
                    </a:lnTo>
                    <a:lnTo>
                      <a:pt x="6742941" y="4492565"/>
                    </a:lnTo>
                    <a:lnTo>
                      <a:pt x="6742941" y="4528864"/>
                    </a:lnTo>
                    <a:lnTo>
                      <a:pt x="6742941" y="4569707"/>
                    </a:lnTo>
                    <a:lnTo>
                      <a:pt x="6742941" y="4606007"/>
                    </a:lnTo>
                    <a:lnTo>
                      <a:pt x="6728922" y="4619620"/>
                    </a:lnTo>
                    <a:lnTo>
                      <a:pt x="6719591" y="4637779"/>
                    </a:lnTo>
                    <a:lnTo>
                      <a:pt x="6719591" y="4660464"/>
                    </a:lnTo>
                    <a:lnTo>
                      <a:pt x="6724256" y="4687692"/>
                    </a:lnTo>
                    <a:lnTo>
                      <a:pt x="6719591" y="4719455"/>
                    </a:lnTo>
                    <a:lnTo>
                      <a:pt x="6705584" y="4751227"/>
                    </a:lnTo>
                    <a:lnTo>
                      <a:pt x="6691565" y="4760298"/>
                    </a:lnTo>
                    <a:lnTo>
                      <a:pt x="6677557" y="4764834"/>
                    </a:lnTo>
                    <a:lnTo>
                      <a:pt x="6686899" y="4746685"/>
                    </a:lnTo>
                    <a:lnTo>
                      <a:pt x="6696242" y="4737614"/>
                    </a:lnTo>
                    <a:lnTo>
                      <a:pt x="6696242" y="4714921"/>
                    </a:lnTo>
                    <a:lnTo>
                      <a:pt x="6691565" y="4714921"/>
                    </a:lnTo>
                    <a:lnTo>
                      <a:pt x="6663549" y="4733070"/>
                    </a:lnTo>
                    <a:lnTo>
                      <a:pt x="6644876" y="4737614"/>
                    </a:lnTo>
                    <a:lnTo>
                      <a:pt x="6630870" y="4733070"/>
                    </a:lnTo>
                    <a:lnTo>
                      <a:pt x="6616850" y="4737614"/>
                    </a:lnTo>
                    <a:lnTo>
                      <a:pt x="6602843" y="4746685"/>
                    </a:lnTo>
                    <a:lnTo>
                      <a:pt x="6593511" y="4742149"/>
                    </a:lnTo>
                    <a:lnTo>
                      <a:pt x="6574828" y="4737614"/>
                    </a:lnTo>
                    <a:lnTo>
                      <a:pt x="6565486" y="4723999"/>
                    </a:lnTo>
                    <a:lnTo>
                      <a:pt x="6570162" y="4714921"/>
                    </a:lnTo>
                    <a:lnTo>
                      <a:pt x="6574828" y="4714921"/>
                    </a:lnTo>
                    <a:lnTo>
                      <a:pt x="6607519" y="4719455"/>
                    </a:lnTo>
                    <a:lnTo>
                      <a:pt x="6616850" y="4714921"/>
                    </a:lnTo>
                    <a:lnTo>
                      <a:pt x="6612185" y="4710385"/>
                    </a:lnTo>
                    <a:lnTo>
                      <a:pt x="6598177" y="4701306"/>
                    </a:lnTo>
                    <a:lnTo>
                      <a:pt x="6579505" y="4705841"/>
                    </a:lnTo>
                    <a:lnTo>
                      <a:pt x="6565486" y="4692227"/>
                    </a:lnTo>
                    <a:lnTo>
                      <a:pt x="6551478" y="4669542"/>
                    </a:lnTo>
                    <a:lnTo>
                      <a:pt x="6532805" y="4651393"/>
                    </a:lnTo>
                    <a:lnTo>
                      <a:pt x="6528129" y="4637779"/>
                    </a:lnTo>
                    <a:lnTo>
                      <a:pt x="6514121" y="4619620"/>
                    </a:lnTo>
                    <a:lnTo>
                      <a:pt x="6490771" y="4615085"/>
                    </a:lnTo>
                    <a:lnTo>
                      <a:pt x="6472098" y="4606007"/>
                    </a:lnTo>
                    <a:lnTo>
                      <a:pt x="6453414" y="4601471"/>
                    </a:lnTo>
                    <a:lnTo>
                      <a:pt x="6434741" y="4551558"/>
                    </a:lnTo>
                    <a:lnTo>
                      <a:pt x="6425399" y="4533399"/>
                    </a:lnTo>
                    <a:lnTo>
                      <a:pt x="6411391" y="4519785"/>
                    </a:lnTo>
                    <a:lnTo>
                      <a:pt x="6406726" y="4510714"/>
                    </a:lnTo>
                    <a:lnTo>
                      <a:pt x="6392718" y="4497101"/>
                    </a:lnTo>
                    <a:lnTo>
                      <a:pt x="6378711" y="4488021"/>
                    </a:lnTo>
                    <a:lnTo>
                      <a:pt x="6383376" y="4469872"/>
                    </a:lnTo>
                    <a:lnTo>
                      <a:pt x="6388042" y="4460793"/>
                    </a:lnTo>
                    <a:lnTo>
                      <a:pt x="6374034" y="4433564"/>
                    </a:lnTo>
                    <a:lnTo>
                      <a:pt x="6360027" y="4438108"/>
                    </a:lnTo>
                    <a:lnTo>
                      <a:pt x="6360027" y="4447178"/>
                    </a:lnTo>
                    <a:lnTo>
                      <a:pt x="6360027" y="4469872"/>
                    </a:lnTo>
                    <a:lnTo>
                      <a:pt x="6350685" y="4469872"/>
                    </a:lnTo>
                    <a:lnTo>
                      <a:pt x="6341353" y="4460793"/>
                    </a:lnTo>
                    <a:lnTo>
                      <a:pt x="6327334" y="4447178"/>
                    </a:lnTo>
                    <a:lnTo>
                      <a:pt x="6303996" y="4410880"/>
                    </a:lnTo>
                    <a:lnTo>
                      <a:pt x="6289989" y="4397265"/>
                    </a:lnTo>
                    <a:lnTo>
                      <a:pt x="6285312" y="4392729"/>
                    </a:lnTo>
                    <a:lnTo>
                      <a:pt x="6289989" y="4383651"/>
                    </a:lnTo>
                    <a:lnTo>
                      <a:pt x="6280647" y="4365501"/>
                    </a:lnTo>
                    <a:lnTo>
                      <a:pt x="6266639" y="4360957"/>
                    </a:lnTo>
                    <a:lnTo>
                      <a:pt x="6280647" y="4333738"/>
                    </a:lnTo>
                    <a:lnTo>
                      <a:pt x="6289989" y="4320123"/>
                    </a:lnTo>
                    <a:lnTo>
                      <a:pt x="6294654" y="4306509"/>
                    </a:lnTo>
                    <a:lnTo>
                      <a:pt x="6299320" y="4292895"/>
                    </a:lnTo>
                    <a:lnTo>
                      <a:pt x="6289989" y="4279281"/>
                    </a:lnTo>
                    <a:lnTo>
                      <a:pt x="6285312" y="4297430"/>
                    </a:lnTo>
                    <a:lnTo>
                      <a:pt x="6275970" y="4292895"/>
                    </a:lnTo>
                    <a:lnTo>
                      <a:pt x="6275970" y="4283815"/>
                    </a:lnTo>
                    <a:lnTo>
                      <a:pt x="6261962" y="4265666"/>
                    </a:lnTo>
                    <a:lnTo>
                      <a:pt x="6257297" y="4265666"/>
                    </a:lnTo>
                    <a:lnTo>
                      <a:pt x="6257297" y="4270201"/>
                    </a:lnTo>
                    <a:lnTo>
                      <a:pt x="6261962" y="4279281"/>
                    </a:lnTo>
                    <a:lnTo>
                      <a:pt x="6266639" y="4292895"/>
                    </a:lnTo>
                    <a:lnTo>
                      <a:pt x="6266639" y="4306509"/>
                    </a:lnTo>
                    <a:lnTo>
                      <a:pt x="6266639" y="4311044"/>
                    </a:lnTo>
                    <a:lnTo>
                      <a:pt x="6257297" y="4320123"/>
                    </a:lnTo>
                    <a:lnTo>
                      <a:pt x="6252631" y="4315579"/>
                    </a:lnTo>
                    <a:lnTo>
                      <a:pt x="6243290" y="4306509"/>
                    </a:lnTo>
                    <a:lnTo>
                      <a:pt x="6229282" y="4283815"/>
                    </a:lnTo>
                    <a:lnTo>
                      <a:pt x="6224605" y="4274737"/>
                    </a:lnTo>
                    <a:lnTo>
                      <a:pt x="6224605" y="4256587"/>
                    </a:lnTo>
                    <a:lnTo>
                      <a:pt x="6224605" y="4229358"/>
                    </a:lnTo>
                    <a:lnTo>
                      <a:pt x="6233948" y="4211209"/>
                    </a:lnTo>
                    <a:lnTo>
                      <a:pt x="6238612" y="4174901"/>
                    </a:lnTo>
                    <a:lnTo>
                      <a:pt x="6238612" y="4152216"/>
                    </a:lnTo>
                    <a:lnTo>
                      <a:pt x="6233948" y="4120452"/>
                    </a:lnTo>
                    <a:lnTo>
                      <a:pt x="6224605" y="4088680"/>
                    </a:lnTo>
                    <a:lnTo>
                      <a:pt x="6210597" y="4079610"/>
                    </a:lnTo>
                    <a:lnTo>
                      <a:pt x="6196589" y="4056916"/>
                    </a:lnTo>
                    <a:lnTo>
                      <a:pt x="6168575" y="4052382"/>
                    </a:lnTo>
                    <a:lnTo>
                      <a:pt x="6154568" y="4052382"/>
                    </a:lnTo>
                    <a:lnTo>
                      <a:pt x="6145226" y="4034231"/>
                    </a:lnTo>
                    <a:lnTo>
                      <a:pt x="6131217" y="4029687"/>
                    </a:lnTo>
                    <a:lnTo>
                      <a:pt x="6112534" y="4007003"/>
                    </a:lnTo>
                    <a:lnTo>
                      <a:pt x="6093860" y="4002459"/>
                    </a:lnTo>
                    <a:lnTo>
                      <a:pt x="6089196" y="3979774"/>
                    </a:lnTo>
                    <a:lnTo>
                      <a:pt x="6079854" y="3970695"/>
                    </a:lnTo>
                    <a:lnTo>
                      <a:pt x="6051838" y="3948010"/>
                    </a:lnTo>
                    <a:lnTo>
                      <a:pt x="6028489" y="3929853"/>
                    </a:lnTo>
                    <a:lnTo>
                      <a:pt x="6009804" y="3920783"/>
                    </a:lnTo>
                    <a:lnTo>
                      <a:pt x="5991131" y="3907168"/>
                    </a:lnTo>
                    <a:lnTo>
                      <a:pt x="5977123" y="3902632"/>
                    </a:lnTo>
                    <a:lnTo>
                      <a:pt x="5953774" y="3902632"/>
                    </a:lnTo>
                    <a:lnTo>
                      <a:pt x="5930424" y="3907168"/>
                    </a:lnTo>
                    <a:lnTo>
                      <a:pt x="5925758" y="3920783"/>
                    </a:lnTo>
                    <a:lnTo>
                      <a:pt x="5930424" y="3934396"/>
                    </a:lnTo>
                    <a:lnTo>
                      <a:pt x="5925758" y="3943466"/>
                    </a:lnTo>
                    <a:lnTo>
                      <a:pt x="5916417" y="3943466"/>
                    </a:lnTo>
                    <a:lnTo>
                      <a:pt x="5907075" y="3934396"/>
                    </a:lnTo>
                    <a:lnTo>
                      <a:pt x="5883725" y="3952546"/>
                    </a:lnTo>
                    <a:lnTo>
                      <a:pt x="5855710" y="3975240"/>
                    </a:lnTo>
                    <a:lnTo>
                      <a:pt x="5823018" y="3984310"/>
                    </a:lnTo>
                    <a:lnTo>
                      <a:pt x="5771654" y="3997923"/>
                    </a:lnTo>
                    <a:lnTo>
                      <a:pt x="5771654" y="3970695"/>
                    </a:lnTo>
                    <a:lnTo>
                      <a:pt x="5757646" y="3957081"/>
                    </a:lnTo>
                    <a:lnTo>
                      <a:pt x="5743638" y="3952546"/>
                    </a:lnTo>
                    <a:lnTo>
                      <a:pt x="5720289" y="3938932"/>
                    </a:lnTo>
                    <a:lnTo>
                      <a:pt x="5738973" y="3929853"/>
                    </a:lnTo>
                    <a:lnTo>
                      <a:pt x="5743638" y="3925317"/>
                    </a:lnTo>
                    <a:lnTo>
                      <a:pt x="5710946" y="3920783"/>
                    </a:lnTo>
                    <a:lnTo>
                      <a:pt x="5710946" y="3907168"/>
                    </a:lnTo>
                    <a:lnTo>
                      <a:pt x="5720289" y="3907168"/>
                    </a:lnTo>
                    <a:lnTo>
                      <a:pt x="5724965" y="3898089"/>
                    </a:lnTo>
                    <a:lnTo>
                      <a:pt x="5724965" y="3889019"/>
                    </a:lnTo>
                    <a:lnTo>
                      <a:pt x="5720289" y="3889019"/>
                    </a:lnTo>
                    <a:lnTo>
                      <a:pt x="5710946" y="3893553"/>
                    </a:lnTo>
                    <a:lnTo>
                      <a:pt x="5710946" y="3898089"/>
                    </a:lnTo>
                    <a:lnTo>
                      <a:pt x="5706281" y="3902632"/>
                    </a:lnTo>
                    <a:lnTo>
                      <a:pt x="5696938" y="3893553"/>
                    </a:lnTo>
                    <a:lnTo>
                      <a:pt x="5673600" y="3893553"/>
                    </a:lnTo>
                    <a:lnTo>
                      <a:pt x="5682932" y="3907168"/>
                    </a:lnTo>
                    <a:lnTo>
                      <a:pt x="5687608" y="3907168"/>
                    </a:lnTo>
                    <a:lnTo>
                      <a:pt x="5692274" y="3925317"/>
                    </a:lnTo>
                    <a:lnTo>
                      <a:pt x="5687608" y="3925317"/>
                    </a:lnTo>
                    <a:lnTo>
                      <a:pt x="5668924" y="3916238"/>
                    </a:lnTo>
                    <a:lnTo>
                      <a:pt x="5650251" y="3902632"/>
                    </a:lnTo>
                    <a:lnTo>
                      <a:pt x="5631567" y="3898089"/>
                    </a:lnTo>
                    <a:lnTo>
                      <a:pt x="5589544" y="3898089"/>
                    </a:lnTo>
                    <a:lnTo>
                      <a:pt x="5575537" y="3889019"/>
                    </a:lnTo>
                    <a:lnTo>
                      <a:pt x="5566195" y="3879939"/>
                    </a:lnTo>
                    <a:lnTo>
                      <a:pt x="5552187" y="3879939"/>
                    </a:lnTo>
                    <a:lnTo>
                      <a:pt x="5505487" y="3889019"/>
                    </a:lnTo>
                    <a:lnTo>
                      <a:pt x="5472807" y="3889019"/>
                    </a:lnTo>
                    <a:lnTo>
                      <a:pt x="5449458" y="3902632"/>
                    </a:lnTo>
                    <a:lnTo>
                      <a:pt x="5435450" y="3907168"/>
                    </a:lnTo>
                    <a:lnTo>
                      <a:pt x="5430848" y="3899345"/>
                    </a:lnTo>
                    <a:lnTo>
                      <a:pt x="5435445" y="3907163"/>
                    </a:lnTo>
                    <a:lnTo>
                      <a:pt x="5430778" y="3911700"/>
                    </a:lnTo>
                    <a:lnTo>
                      <a:pt x="5412097" y="3916238"/>
                    </a:lnTo>
                    <a:lnTo>
                      <a:pt x="5407429" y="3916238"/>
                    </a:lnTo>
                    <a:lnTo>
                      <a:pt x="5398089" y="3925314"/>
                    </a:lnTo>
                    <a:lnTo>
                      <a:pt x="5374740" y="3929851"/>
                    </a:lnTo>
                    <a:lnTo>
                      <a:pt x="5356064" y="3934388"/>
                    </a:lnTo>
                    <a:lnTo>
                      <a:pt x="5346724" y="3938933"/>
                    </a:lnTo>
                    <a:lnTo>
                      <a:pt x="5356064" y="3929851"/>
                    </a:lnTo>
                    <a:lnTo>
                      <a:pt x="5356064" y="3925314"/>
                    </a:lnTo>
                    <a:lnTo>
                      <a:pt x="5356064" y="3916238"/>
                    </a:lnTo>
                    <a:lnTo>
                      <a:pt x="5346724" y="3907163"/>
                    </a:lnTo>
                    <a:lnTo>
                      <a:pt x="5337383" y="3902626"/>
                    </a:lnTo>
                    <a:lnTo>
                      <a:pt x="5332716" y="3898088"/>
                    </a:lnTo>
                    <a:lnTo>
                      <a:pt x="5328048" y="3889013"/>
                    </a:lnTo>
                    <a:lnTo>
                      <a:pt x="5332716" y="3879939"/>
                    </a:lnTo>
                    <a:lnTo>
                      <a:pt x="5332716" y="3866325"/>
                    </a:lnTo>
                    <a:lnTo>
                      <a:pt x="5328048" y="3857243"/>
                    </a:lnTo>
                    <a:lnTo>
                      <a:pt x="5314035" y="3861781"/>
                    </a:lnTo>
                    <a:lnTo>
                      <a:pt x="5304700" y="3870864"/>
                    </a:lnTo>
                    <a:lnTo>
                      <a:pt x="5300027" y="3889013"/>
                    </a:lnTo>
                    <a:lnTo>
                      <a:pt x="5304700" y="3907163"/>
                    </a:lnTo>
                    <a:lnTo>
                      <a:pt x="5300027" y="3920775"/>
                    </a:lnTo>
                    <a:lnTo>
                      <a:pt x="5281351" y="3916238"/>
                    </a:lnTo>
                    <a:lnTo>
                      <a:pt x="5267343" y="3911700"/>
                    </a:lnTo>
                    <a:lnTo>
                      <a:pt x="5258002" y="3911700"/>
                    </a:lnTo>
                    <a:lnTo>
                      <a:pt x="5239306" y="3787543"/>
                    </a:lnTo>
                    <a:lnTo>
                      <a:pt x="5239305" y="3787543"/>
                    </a:lnTo>
                    <a:lnTo>
                      <a:pt x="5258002" y="3911701"/>
                    </a:lnTo>
                    <a:lnTo>
                      <a:pt x="5253330" y="3916238"/>
                    </a:lnTo>
                    <a:lnTo>
                      <a:pt x="5243990" y="3925312"/>
                    </a:lnTo>
                    <a:lnTo>
                      <a:pt x="5225312" y="3916238"/>
                    </a:lnTo>
                    <a:lnTo>
                      <a:pt x="5215972" y="3916238"/>
                    </a:lnTo>
                    <a:lnTo>
                      <a:pt x="5201965" y="3916238"/>
                    </a:lnTo>
                    <a:lnTo>
                      <a:pt x="5192626" y="3916238"/>
                    </a:lnTo>
                    <a:lnTo>
                      <a:pt x="5173947" y="3916238"/>
                    </a:lnTo>
                    <a:lnTo>
                      <a:pt x="5150597" y="3925312"/>
                    </a:lnTo>
                    <a:lnTo>
                      <a:pt x="5131918" y="3929849"/>
                    </a:lnTo>
                    <a:lnTo>
                      <a:pt x="5117910" y="3929849"/>
                    </a:lnTo>
                    <a:lnTo>
                      <a:pt x="5099231" y="3929849"/>
                    </a:lnTo>
                    <a:lnTo>
                      <a:pt x="5099231" y="3948005"/>
                    </a:lnTo>
                    <a:lnTo>
                      <a:pt x="5085225" y="3957079"/>
                    </a:lnTo>
                    <a:lnTo>
                      <a:pt x="5075885" y="3961616"/>
                    </a:lnTo>
                    <a:lnTo>
                      <a:pt x="5052535" y="3975234"/>
                    </a:lnTo>
                    <a:lnTo>
                      <a:pt x="5047869" y="3975234"/>
                    </a:lnTo>
                    <a:lnTo>
                      <a:pt x="5047869" y="3975235"/>
                    </a:lnTo>
                    <a:lnTo>
                      <a:pt x="5047869" y="3984312"/>
                    </a:lnTo>
                    <a:lnTo>
                      <a:pt x="5033861" y="3993390"/>
                    </a:lnTo>
                    <a:lnTo>
                      <a:pt x="5019852" y="3997926"/>
                    </a:lnTo>
                    <a:lnTo>
                      <a:pt x="5005842" y="4007003"/>
                    </a:lnTo>
                    <a:lnTo>
                      <a:pt x="5005842" y="4011539"/>
                    </a:lnTo>
                    <a:lnTo>
                      <a:pt x="5019852" y="4011539"/>
                    </a:lnTo>
                    <a:lnTo>
                      <a:pt x="5033861" y="4007003"/>
                    </a:lnTo>
                    <a:lnTo>
                      <a:pt x="5080554" y="3993390"/>
                    </a:lnTo>
                    <a:lnTo>
                      <a:pt x="5085228" y="3993390"/>
                    </a:lnTo>
                    <a:lnTo>
                      <a:pt x="5099237" y="4007003"/>
                    </a:lnTo>
                    <a:lnTo>
                      <a:pt x="5113245" y="4029695"/>
                    </a:lnTo>
                    <a:lnTo>
                      <a:pt x="5103904" y="4038767"/>
                    </a:lnTo>
                    <a:lnTo>
                      <a:pt x="5080554" y="4038767"/>
                    </a:lnTo>
                    <a:lnTo>
                      <a:pt x="5075887" y="4047845"/>
                    </a:lnTo>
                    <a:lnTo>
                      <a:pt x="5052537" y="4047845"/>
                    </a:lnTo>
                    <a:lnTo>
                      <a:pt x="5043202" y="4056923"/>
                    </a:lnTo>
                    <a:lnTo>
                      <a:pt x="5029194" y="4056923"/>
                    </a:lnTo>
                    <a:lnTo>
                      <a:pt x="5038528" y="4065995"/>
                    </a:lnTo>
                    <a:lnTo>
                      <a:pt x="5052537" y="4075073"/>
                    </a:lnTo>
                    <a:lnTo>
                      <a:pt x="5066545" y="4079608"/>
                    </a:lnTo>
                    <a:lnTo>
                      <a:pt x="5075887" y="4088686"/>
                    </a:lnTo>
                    <a:lnTo>
                      <a:pt x="5099237" y="4106835"/>
                    </a:lnTo>
                    <a:lnTo>
                      <a:pt x="5103904" y="4106835"/>
                    </a:lnTo>
                    <a:lnTo>
                      <a:pt x="5127255" y="4120450"/>
                    </a:lnTo>
                    <a:lnTo>
                      <a:pt x="5136589" y="4124992"/>
                    </a:lnTo>
                    <a:lnTo>
                      <a:pt x="5145931" y="4124992"/>
                    </a:lnTo>
                    <a:lnTo>
                      <a:pt x="5150598" y="4124992"/>
                    </a:lnTo>
                    <a:lnTo>
                      <a:pt x="5164607" y="4134063"/>
                    </a:lnTo>
                    <a:lnTo>
                      <a:pt x="5173948" y="4134063"/>
                    </a:lnTo>
                    <a:lnTo>
                      <a:pt x="5178622" y="4152218"/>
                    </a:lnTo>
                    <a:lnTo>
                      <a:pt x="5173948" y="4156754"/>
                    </a:lnTo>
                    <a:lnTo>
                      <a:pt x="5159939" y="4170369"/>
                    </a:lnTo>
                    <a:lnTo>
                      <a:pt x="5150598" y="4183982"/>
                    </a:lnTo>
                    <a:lnTo>
                      <a:pt x="5150598" y="4174905"/>
                    </a:lnTo>
                    <a:lnTo>
                      <a:pt x="5136589" y="4165833"/>
                    </a:lnTo>
                    <a:lnTo>
                      <a:pt x="5127255" y="4174905"/>
                    </a:lnTo>
                    <a:lnTo>
                      <a:pt x="5117914" y="4188524"/>
                    </a:lnTo>
                    <a:lnTo>
                      <a:pt x="5099237" y="4188524"/>
                    </a:lnTo>
                    <a:lnTo>
                      <a:pt x="5103904" y="4170369"/>
                    </a:lnTo>
                    <a:lnTo>
                      <a:pt x="5113245" y="4156754"/>
                    </a:lnTo>
                    <a:lnTo>
                      <a:pt x="5099237" y="4143141"/>
                    </a:lnTo>
                    <a:lnTo>
                      <a:pt x="5066545" y="4129527"/>
                    </a:lnTo>
                    <a:lnTo>
                      <a:pt x="5029194" y="4124992"/>
                    </a:lnTo>
                    <a:lnTo>
                      <a:pt x="5029194" y="4106835"/>
                    </a:lnTo>
                    <a:lnTo>
                      <a:pt x="5010511" y="4097764"/>
                    </a:lnTo>
                    <a:lnTo>
                      <a:pt x="4991834" y="4097764"/>
                    </a:lnTo>
                    <a:lnTo>
                      <a:pt x="4982492" y="4106835"/>
                    </a:lnTo>
                    <a:lnTo>
                      <a:pt x="4982492" y="4115914"/>
                    </a:lnTo>
                    <a:lnTo>
                      <a:pt x="4991834" y="4152218"/>
                    </a:lnTo>
                    <a:lnTo>
                      <a:pt x="4982492" y="4161291"/>
                    </a:lnTo>
                    <a:lnTo>
                      <a:pt x="4963817" y="4161291"/>
                    </a:lnTo>
                    <a:lnTo>
                      <a:pt x="4945134" y="4138605"/>
                    </a:lnTo>
                    <a:lnTo>
                      <a:pt x="4926458" y="4134063"/>
                    </a:lnTo>
                    <a:lnTo>
                      <a:pt x="4912449" y="4138605"/>
                    </a:lnTo>
                    <a:lnTo>
                      <a:pt x="4893772" y="4156754"/>
                    </a:lnTo>
                    <a:lnTo>
                      <a:pt x="4884431" y="4174905"/>
                    </a:lnTo>
                    <a:lnTo>
                      <a:pt x="4865755" y="4174905"/>
                    </a:lnTo>
                    <a:lnTo>
                      <a:pt x="4847072" y="4161291"/>
                    </a:lnTo>
                    <a:lnTo>
                      <a:pt x="4823729" y="4161291"/>
                    </a:lnTo>
                    <a:lnTo>
                      <a:pt x="4795712" y="4152218"/>
                    </a:lnTo>
                    <a:lnTo>
                      <a:pt x="4786371" y="4138605"/>
                    </a:lnTo>
                    <a:lnTo>
                      <a:pt x="4795712" y="4111378"/>
                    </a:lnTo>
                    <a:lnTo>
                      <a:pt x="4800379" y="4093222"/>
                    </a:lnTo>
                    <a:lnTo>
                      <a:pt x="4781702" y="4102299"/>
                    </a:lnTo>
                    <a:lnTo>
                      <a:pt x="4753685" y="4097764"/>
                    </a:lnTo>
                    <a:lnTo>
                      <a:pt x="4720994" y="4070537"/>
                    </a:lnTo>
                    <a:lnTo>
                      <a:pt x="4688309" y="4056923"/>
                    </a:lnTo>
                    <a:lnTo>
                      <a:pt x="4664958" y="4056923"/>
                    </a:lnTo>
                    <a:lnTo>
                      <a:pt x="4660291" y="4065995"/>
                    </a:lnTo>
                    <a:lnTo>
                      <a:pt x="4655617" y="4079608"/>
                    </a:lnTo>
                    <a:lnTo>
                      <a:pt x="4664958" y="4084150"/>
                    </a:lnTo>
                    <a:lnTo>
                      <a:pt x="4669625" y="4084150"/>
                    </a:lnTo>
                    <a:lnTo>
                      <a:pt x="4692977" y="4084150"/>
                    </a:lnTo>
                    <a:lnTo>
                      <a:pt x="4702318" y="4097764"/>
                    </a:lnTo>
                    <a:lnTo>
                      <a:pt x="4697644" y="4102299"/>
                    </a:lnTo>
                    <a:lnTo>
                      <a:pt x="4664958" y="4102299"/>
                    </a:lnTo>
                    <a:lnTo>
                      <a:pt x="4627600" y="4102299"/>
                    </a:lnTo>
                    <a:lnTo>
                      <a:pt x="4566897" y="4102299"/>
                    </a:lnTo>
                    <a:lnTo>
                      <a:pt x="4534205" y="4088686"/>
                    </a:lnTo>
                    <a:lnTo>
                      <a:pt x="4510861" y="4079608"/>
                    </a:lnTo>
                    <a:lnTo>
                      <a:pt x="4487511" y="4075073"/>
                    </a:lnTo>
                    <a:lnTo>
                      <a:pt x="4445485" y="4065995"/>
                    </a:lnTo>
                    <a:lnTo>
                      <a:pt x="4431477" y="4065995"/>
                    </a:lnTo>
                    <a:lnTo>
                      <a:pt x="4412801" y="4065995"/>
                    </a:lnTo>
                    <a:lnTo>
                      <a:pt x="4398791" y="4075073"/>
                    </a:lnTo>
                    <a:lnTo>
                      <a:pt x="4375441" y="4075073"/>
                    </a:lnTo>
                    <a:lnTo>
                      <a:pt x="4356766" y="4075073"/>
                    </a:lnTo>
                    <a:lnTo>
                      <a:pt x="4370774" y="4052381"/>
                    </a:lnTo>
                    <a:lnTo>
                      <a:pt x="4384783" y="4007003"/>
                    </a:lnTo>
                    <a:lnTo>
                      <a:pt x="4384783" y="3988848"/>
                    </a:lnTo>
                    <a:lnTo>
                      <a:pt x="4370774" y="3957084"/>
                    </a:lnTo>
                    <a:lnTo>
                      <a:pt x="4380109" y="3934394"/>
                    </a:lnTo>
                    <a:lnTo>
                      <a:pt x="4380109" y="3920780"/>
                    </a:lnTo>
                    <a:lnTo>
                      <a:pt x="4389450" y="3884481"/>
                    </a:lnTo>
                    <a:lnTo>
                      <a:pt x="4408127" y="3861788"/>
                    </a:lnTo>
                    <a:lnTo>
                      <a:pt x="4408123" y="3861778"/>
                    </a:lnTo>
                    <a:lnTo>
                      <a:pt x="4389447" y="3884475"/>
                    </a:lnTo>
                    <a:lnTo>
                      <a:pt x="4380107" y="3920770"/>
                    </a:lnTo>
                    <a:lnTo>
                      <a:pt x="4380107" y="3934382"/>
                    </a:lnTo>
                    <a:lnTo>
                      <a:pt x="4370768" y="3957082"/>
                    </a:lnTo>
                    <a:lnTo>
                      <a:pt x="4384769" y="3988841"/>
                    </a:lnTo>
                    <a:lnTo>
                      <a:pt x="4384768" y="4006989"/>
                    </a:lnTo>
                    <a:lnTo>
                      <a:pt x="4370768" y="4052375"/>
                    </a:lnTo>
                    <a:lnTo>
                      <a:pt x="4356750" y="4075060"/>
                    </a:lnTo>
                    <a:lnTo>
                      <a:pt x="4347410" y="4079598"/>
                    </a:lnTo>
                    <a:lnTo>
                      <a:pt x="4277371" y="4106836"/>
                    </a:lnTo>
                    <a:lnTo>
                      <a:pt x="4254012" y="4111373"/>
                    </a:lnTo>
                    <a:lnTo>
                      <a:pt x="4226011" y="4134058"/>
                    </a:lnTo>
                    <a:lnTo>
                      <a:pt x="4221332" y="4129521"/>
                    </a:lnTo>
                    <a:lnTo>
                      <a:pt x="4221331" y="4102298"/>
                    </a:lnTo>
                    <a:lnTo>
                      <a:pt x="4221332" y="4084134"/>
                    </a:lnTo>
                    <a:lnTo>
                      <a:pt x="4221332" y="4070524"/>
                    </a:lnTo>
                    <a:lnTo>
                      <a:pt x="4211993" y="4070523"/>
                    </a:lnTo>
                    <a:lnTo>
                      <a:pt x="4197991" y="4079597"/>
                    </a:lnTo>
                    <a:lnTo>
                      <a:pt x="4179313" y="4093208"/>
                    </a:lnTo>
                    <a:lnTo>
                      <a:pt x="4174634" y="4106835"/>
                    </a:lnTo>
                    <a:lnTo>
                      <a:pt x="4179313" y="4115909"/>
                    </a:lnTo>
                    <a:lnTo>
                      <a:pt x="4183974" y="4120447"/>
                    </a:lnTo>
                    <a:lnTo>
                      <a:pt x="4188651" y="4134057"/>
                    </a:lnTo>
                    <a:lnTo>
                      <a:pt x="4193312" y="4147668"/>
                    </a:lnTo>
                    <a:lnTo>
                      <a:pt x="4179313" y="4156742"/>
                    </a:lnTo>
                    <a:lnTo>
                      <a:pt x="4174634" y="4161279"/>
                    </a:lnTo>
                    <a:lnTo>
                      <a:pt x="4160633" y="4165816"/>
                    </a:lnTo>
                    <a:lnTo>
                      <a:pt x="4146614" y="4174907"/>
                    </a:lnTo>
                    <a:lnTo>
                      <a:pt x="4141953" y="4197592"/>
                    </a:lnTo>
                    <a:lnTo>
                      <a:pt x="4127935" y="4224814"/>
                    </a:lnTo>
                    <a:lnTo>
                      <a:pt x="4076575" y="4252052"/>
                    </a:lnTo>
                    <a:lnTo>
                      <a:pt x="4043895" y="4256590"/>
                    </a:lnTo>
                    <a:lnTo>
                      <a:pt x="4011198" y="4265663"/>
                    </a:lnTo>
                    <a:lnTo>
                      <a:pt x="3997197" y="4274738"/>
                    </a:lnTo>
                    <a:lnTo>
                      <a:pt x="3983178" y="4283811"/>
                    </a:lnTo>
                    <a:lnTo>
                      <a:pt x="3969177" y="4274738"/>
                    </a:lnTo>
                    <a:lnTo>
                      <a:pt x="3964500" y="4265663"/>
                    </a:lnTo>
                    <a:lnTo>
                      <a:pt x="3950498" y="4274738"/>
                    </a:lnTo>
                    <a:lnTo>
                      <a:pt x="3941158" y="4265663"/>
                    </a:lnTo>
                    <a:lnTo>
                      <a:pt x="3927140" y="4274737"/>
                    </a:lnTo>
                    <a:lnTo>
                      <a:pt x="3913139" y="4274737"/>
                    </a:lnTo>
                    <a:lnTo>
                      <a:pt x="3908461" y="4279274"/>
                    </a:lnTo>
                    <a:lnTo>
                      <a:pt x="3922479" y="4297422"/>
                    </a:lnTo>
                    <a:lnTo>
                      <a:pt x="3927140" y="4315570"/>
                    </a:lnTo>
                    <a:lnTo>
                      <a:pt x="3917800" y="4324644"/>
                    </a:lnTo>
                    <a:lnTo>
                      <a:pt x="3894459" y="4324644"/>
                    </a:lnTo>
                    <a:lnTo>
                      <a:pt x="3885119" y="4320107"/>
                    </a:lnTo>
                    <a:lnTo>
                      <a:pt x="3875780" y="4311033"/>
                    </a:lnTo>
                    <a:lnTo>
                      <a:pt x="3866440" y="4338271"/>
                    </a:lnTo>
                    <a:lnTo>
                      <a:pt x="3871119" y="4356419"/>
                    </a:lnTo>
                    <a:lnTo>
                      <a:pt x="3889780" y="4342808"/>
                    </a:lnTo>
                    <a:lnTo>
                      <a:pt x="3899121" y="4342808"/>
                    </a:lnTo>
                    <a:lnTo>
                      <a:pt x="3875780" y="4360956"/>
                    </a:lnTo>
                    <a:lnTo>
                      <a:pt x="3861779" y="4365492"/>
                    </a:lnTo>
                    <a:lnTo>
                      <a:pt x="3852439" y="4360956"/>
                    </a:lnTo>
                    <a:lnTo>
                      <a:pt x="3829081" y="4360955"/>
                    </a:lnTo>
                    <a:lnTo>
                      <a:pt x="3810402" y="4360956"/>
                    </a:lnTo>
                    <a:lnTo>
                      <a:pt x="3801062" y="4365493"/>
                    </a:lnTo>
                    <a:lnTo>
                      <a:pt x="3801061" y="4374567"/>
                    </a:lnTo>
                    <a:lnTo>
                      <a:pt x="3805740" y="4383640"/>
                    </a:lnTo>
                    <a:lnTo>
                      <a:pt x="3819742" y="4383640"/>
                    </a:lnTo>
                    <a:lnTo>
                      <a:pt x="3805741" y="4410879"/>
                    </a:lnTo>
                    <a:lnTo>
                      <a:pt x="3801062" y="4410879"/>
                    </a:lnTo>
                    <a:lnTo>
                      <a:pt x="3759042" y="4415416"/>
                    </a:lnTo>
                    <a:lnTo>
                      <a:pt x="3749703" y="4410879"/>
                    </a:lnTo>
                    <a:lnTo>
                      <a:pt x="3749703" y="4419954"/>
                    </a:lnTo>
                    <a:lnTo>
                      <a:pt x="3763704" y="4433564"/>
                    </a:lnTo>
                    <a:lnTo>
                      <a:pt x="3777722" y="4442638"/>
                    </a:lnTo>
                    <a:lnTo>
                      <a:pt x="3782383" y="4451713"/>
                    </a:lnTo>
                    <a:lnTo>
                      <a:pt x="3763704" y="4497098"/>
                    </a:lnTo>
                    <a:lnTo>
                      <a:pt x="3749703" y="4537931"/>
                    </a:lnTo>
                    <a:lnTo>
                      <a:pt x="3735685" y="4578780"/>
                    </a:lnTo>
                    <a:lnTo>
                      <a:pt x="3735685" y="4606002"/>
                    </a:lnTo>
                    <a:lnTo>
                      <a:pt x="3749703" y="4637761"/>
                    </a:lnTo>
                    <a:lnTo>
                      <a:pt x="3754364" y="4664999"/>
                    </a:lnTo>
                    <a:lnTo>
                      <a:pt x="3763704" y="4692222"/>
                    </a:lnTo>
                    <a:lnTo>
                      <a:pt x="3777722" y="4701296"/>
                    </a:lnTo>
                    <a:lnTo>
                      <a:pt x="3782383" y="4719460"/>
                    </a:lnTo>
                    <a:lnTo>
                      <a:pt x="3787061" y="4737607"/>
                    </a:lnTo>
                    <a:lnTo>
                      <a:pt x="3787063" y="4751219"/>
                    </a:lnTo>
                    <a:lnTo>
                      <a:pt x="3796400" y="4773904"/>
                    </a:lnTo>
                    <a:lnTo>
                      <a:pt x="3763704" y="4778440"/>
                    </a:lnTo>
                    <a:lnTo>
                      <a:pt x="3759042" y="4787514"/>
                    </a:lnTo>
                    <a:lnTo>
                      <a:pt x="3745024" y="4796589"/>
                    </a:lnTo>
                    <a:lnTo>
                      <a:pt x="3721684" y="4778440"/>
                    </a:lnTo>
                    <a:lnTo>
                      <a:pt x="3707665" y="4764830"/>
                    </a:lnTo>
                    <a:lnTo>
                      <a:pt x="3707665" y="4760292"/>
                    </a:lnTo>
                    <a:lnTo>
                      <a:pt x="3660983" y="4751218"/>
                    </a:lnTo>
                    <a:lnTo>
                      <a:pt x="3656306" y="4760293"/>
                    </a:lnTo>
                    <a:lnTo>
                      <a:pt x="3632964" y="4755756"/>
                    </a:lnTo>
                    <a:lnTo>
                      <a:pt x="3623626" y="4742144"/>
                    </a:lnTo>
                    <a:lnTo>
                      <a:pt x="3604947" y="4742144"/>
                    </a:lnTo>
                    <a:lnTo>
                      <a:pt x="3572247" y="4710370"/>
                    </a:lnTo>
                    <a:lnTo>
                      <a:pt x="3530229" y="4710368"/>
                    </a:lnTo>
                    <a:lnTo>
                      <a:pt x="3506887" y="4687685"/>
                    </a:lnTo>
                    <a:lnTo>
                      <a:pt x="3469529" y="4683148"/>
                    </a:lnTo>
                    <a:lnTo>
                      <a:pt x="3460189" y="4660462"/>
                    </a:lnTo>
                    <a:lnTo>
                      <a:pt x="3446171" y="4637761"/>
                    </a:lnTo>
                    <a:lnTo>
                      <a:pt x="3432169" y="4610539"/>
                    </a:lnTo>
                    <a:lnTo>
                      <a:pt x="3404150" y="4560616"/>
                    </a:lnTo>
                    <a:lnTo>
                      <a:pt x="3404151" y="4533394"/>
                    </a:lnTo>
                    <a:lnTo>
                      <a:pt x="3390132" y="4519783"/>
                    </a:lnTo>
                    <a:lnTo>
                      <a:pt x="3380792" y="4510709"/>
                    </a:lnTo>
                    <a:lnTo>
                      <a:pt x="3390132" y="4501635"/>
                    </a:lnTo>
                    <a:lnTo>
                      <a:pt x="3394811" y="4460786"/>
                    </a:lnTo>
                    <a:lnTo>
                      <a:pt x="3371454" y="4451712"/>
                    </a:lnTo>
                    <a:lnTo>
                      <a:pt x="3324772" y="4397252"/>
                    </a:lnTo>
                    <a:lnTo>
                      <a:pt x="3315432" y="4360956"/>
                    </a:lnTo>
                    <a:lnTo>
                      <a:pt x="3278073" y="4329181"/>
                    </a:lnTo>
                    <a:lnTo>
                      <a:pt x="3264055" y="4292885"/>
                    </a:lnTo>
                    <a:lnTo>
                      <a:pt x="3264054" y="4279275"/>
                    </a:lnTo>
                    <a:lnTo>
                      <a:pt x="3245374" y="4242962"/>
                    </a:lnTo>
                    <a:lnTo>
                      <a:pt x="3231375" y="4224813"/>
                    </a:lnTo>
                    <a:lnTo>
                      <a:pt x="3212695" y="4170353"/>
                    </a:lnTo>
                    <a:lnTo>
                      <a:pt x="3184675" y="4134057"/>
                    </a:lnTo>
                    <a:lnTo>
                      <a:pt x="3170676" y="4106835"/>
                    </a:lnTo>
                    <a:lnTo>
                      <a:pt x="3151996" y="4097761"/>
                    </a:lnTo>
                    <a:lnTo>
                      <a:pt x="3128637" y="4075061"/>
                    </a:lnTo>
                    <a:lnTo>
                      <a:pt x="3119298" y="4075061"/>
                    </a:lnTo>
                    <a:lnTo>
                      <a:pt x="3105298" y="4047839"/>
                    </a:lnTo>
                    <a:lnTo>
                      <a:pt x="3091279" y="4038765"/>
                    </a:lnTo>
                    <a:lnTo>
                      <a:pt x="3053919" y="4034228"/>
                    </a:lnTo>
                    <a:lnTo>
                      <a:pt x="3039919" y="4034228"/>
                    </a:lnTo>
                    <a:lnTo>
                      <a:pt x="3011899" y="4029690"/>
                    </a:lnTo>
                    <a:lnTo>
                      <a:pt x="2988559" y="4020617"/>
                    </a:lnTo>
                    <a:lnTo>
                      <a:pt x="2965201" y="4020617"/>
                    </a:lnTo>
                    <a:lnTo>
                      <a:pt x="2946522" y="4025154"/>
                    </a:lnTo>
                    <a:lnTo>
                      <a:pt x="2913841" y="4029691"/>
                    </a:lnTo>
                    <a:lnTo>
                      <a:pt x="2890482" y="4056912"/>
                    </a:lnTo>
                    <a:lnTo>
                      <a:pt x="2881143" y="4079597"/>
                    </a:lnTo>
                    <a:lnTo>
                      <a:pt x="2871804" y="4097761"/>
                    </a:lnTo>
                    <a:lnTo>
                      <a:pt x="2871804" y="4120446"/>
                    </a:lnTo>
                    <a:lnTo>
                      <a:pt x="2857803" y="4124984"/>
                    </a:lnTo>
                    <a:lnTo>
                      <a:pt x="2848463" y="4134057"/>
                    </a:lnTo>
                    <a:lnTo>
                      <a:pt x="2834444" y="4147668"/>
                    </a:lnTo>
                    <a:lnTo>
                      <a:pt x="2825123" y="4165816"/>
                    </a:lnTo>
                    <a:lnTo>
                      <a:pt x="2806443" y="4165816"/>
                    </a:lnTo>
                    <a:lnTo>
                      <a:pt x="2783086" y="4156742"/>
                    </a:lnTo>
                    <a:lnTo>
                      <a:pt x="2769085" y="4152205"/>
                    </a:lnTo>
                    <a:lnTo>
                      <a:pt x="2736387" y="4129521"/>
                    </a:lnTo>
                    <a:lnTo>
                      <a:pt x="2708368" y="4115909"/>
                    </a:lnTo>
                    <a:lnTo>
                      <a:pt x="2689688" y="4102299"/>
                    </a:lnTo>
                    <a:lnTo>
                      <a:pt x="2675687" y="4097761"/>
                    </a:lnTo>
                    <a:lnTo>
                      <a:pt x="2661669" y="4084135"/>
                    </a:lnTo>
                    <a:lnTo>
                      <a:pt x="2643008" y="4070523"/>
                    </a:lnTo>
                    <a:lnTo>
                      <a:pt x="2628988" y="4056913"/>
                    </a:lnTo>
                    <a:lnTo>
                      <a:pt x="2619648" y="4047839"/>
                    </a:lnTo>
                    <a:lnTo>
                      <a:pt x="2610309" y="4038765"/>
                    </a:lnTo>
                    <a:lnTo>
                      <a:pt x="2605648" y="4034228"/>
                    </a:lnTo>
                    <a:lnTo>
                      <a:pt x="2600970" y="4020617"/>
                    </a:lnTo>
                    <a:lnTo>
                      <a:pt x="2577629" y="3997915"/>
                    </a:lnTo>
                    <a:lnTo>
                      <a:pt x="2572950" y="3970693"/>
                    </a:lnTo>
                    <a:lnTo>
                      <a:pt x="2572951" y="3948008"/>
                    </a:lnTo>
                    <a:lnTo>
                      <a:pt x="2577629" y="3929845"/>
                    </a:lnTo>
                    <a:lnTo>
                      <a:pt x="2572950" y="3911695"/>
                    </a:lnTo>
                    <a:lnTo>
                      <a:pt x="2554271" y="3884475"/>
                    </a:lnTo>
                    <a:lnTo>
                      <a:pt x="2554270" y="3852699"/>
                    </a:lnTo>
                    <a:lnTo>
                      <a:pt x="2544932" y="3834551"/>
                    </a:lnTo>
                    <a:lnTo>
                      <a:pt x="2521591" y="3816403"/>
                    </a:lnTo>
                    <a:lnTo>
                      <a:pt x="2502911" y="3802793"/>
                    </a:lnTo>
                    <a:lnTo>
                      <a:pt x="2488892" y="3789181"/>
                    </a:lnTo>
                    <a:lnTo>
                      <a:pt x="2474892" y="3789181"/>
                    </a:lnTo>
                    <a:lnTo>
                      <a:pt x="2437533" y="3739257"/>
                    </a:lnTo>
                    <a:lnTo>
                      <a:pt x="2418852" y="3725647"/>
                    </a:lnTo>
                    <a:lnTo>
                      <a:pt x="2400175" y="3702945"/>
                    </a:lnTo>
                    <a:lnTo>
                      <a:pt x="2395513" y="3689335"/>
                    </a:lnTo>
                    <a:lnTo>
                      <a:pt x="2381494" y="3680261"/>
                    </a:lnTo>
                    <a:lnTo>
                      <a:pt x="2367493" y="3671187"/>
                    </a:lnTo>
                    <a:lnTo>
                      <a:pt x="2358155" y="3666650"/>
                    </a:lnTo>
                    <a:lnTo>
                      <a:pt x="2348815" y="3648502"/>
                    </a:lnTo>
                    <a:lnTo>
                      <a:pt x="2344136" y="3634892"/>
                    </a:lnTo>
                    <a:lnTo>
                      <a:pt x="2330135" y="3616727"/>
                    </a:lnTo>
                    <a:lnTo>
                      <a:pt x="2306777" y="3603115"/>
                    </a:lnTo>
                    <a:lnTo>
                      <a:pt x="2297454" y="3589505"/>
                    </a:lnTo>
                    <a:lnTo>
                      <a:pt x="2320795" y="3589505"/>
                    </a:lnTo>
                    <a:lnTo>
                      <a:pt x="2320795" y="3589504"/>
                    </a:lnTo>
                    <a:lnTo>
                      <a:pt x="2049969" y="3562277"/>
                    </a:lnTo>
                    <a:lnTo>
                      <a:pt x="2035960" y="3634892"/>
                    </a:lnTo>
                    <a:lnTo>
                      <a:pt x="1900573" y="3616738"/>
                    </a:lnTo>
                    <a:lnTo>
                      <a:pt x="1897405" y="3616738"/>
                    </a:lnTo>
                    <a:cubicBezTo>
                      <a:pt x="1897405" y="3616738"/>
                      <a:pt x="1897405" y="3616738"/>
                      <a:pt x="1755267" y="3597479"/>
                    </a:cubicBezTo>
                    <a:cubicBezTo>
                      <a:pt x="1755267" y="3597479"/>
                      <a:pt x="1755267" y="3597479"/>
                      <a:pt x="1585482" y="3566668"/>
                    </a:cubicBezTo>
                    <a:cubicBezTo>
                      <a:pt x="1585482" y="3566668"/>
                      <a:pt x="1585482" y="3566668"/>
                      <a:pt x="1036655" y="3239305"/>
                    </a:cubicBezTo>
                    <a:cubicBezTo>
                      <a:pt x="1036655" y="3239305"/>
                      <a:pt x="1036655" y="3239305"/>
                      <a:pt x="1048493" y="3216202"/>
                    </a:cubicBezTo>
                    <a:cubicBezTo>
                      <a:pt x="1048493" y="3216202"/>
                      <a:pt x="1048493" y="3216202"/>
                      <a:pt x="1056393" y="3200796"/>
                    </a:cubicBezTo>
                    <a:cubicBezTo>
                      <a:pt x="1056393" y="3200796"/>
                      <a:pt x="1056393" y="3200796"/>
                      <a:pt x="1069720" y="3194297"/>
                    </a:cubicBezTo>
                    <a:lnTo>
                      <a:pt x="1084465" y="3187106"/>
                    </a:lnTo>
                    <a:lnTo>
                      <a:pt x="1055329" y="3199244"/>
                    </a:lnTo>
                    <a:lnTo>
                      <a:pt x="1050659" y="3203786"/>
                    </a:lnTo>
                    <a:lnTo>
                      <a:pt x="686432" y="3158401"/>
                    </a:lnTo>
                    <a:lnTo>
                      <a:pt x="667750" y="3153857"/>
                    </a:lnTo>
                    <a:lnTo>
                      <a:pt x="653739" y="3122103"/>
                    </a:lnTo>
                    <a:lnTo>
                      <a:pt x="653739" y="3099401"/>
                    </a:lnTo>
                    <a:lnTo>
                      <a:pt x="667750" y="3063103"/>
                    </a:lnTo>
                    <a:lnTo>
                      <a:pt x="653739" y="3022261"/>
                    </a:lnTo>
                    <a:lnTo>
                      <a:pt x="635057" y="2999577"/>
                    </a:lnTo>
                    <a:lnTo>
                      <a:pt x="597704" y="2945120"/>
                    </a:lnTo>
                    <a:lnTo>
                      <a:pt x="565022" y="2908805"/>
                    </a:lnTo>
                    <a:lnTo>
                      <a:pt x="532329" y="2899735"/>
                    </a:lnTo>
                    <a:lnTo>
                      <a:pt x="522989" y="2881577"/>
                    </a:lnTo>
                    <a:lnTo>
                      <a:pt x="518318" y="2840736"/>
                    </a:lnTo>
                    <a:lnTo>
                      <a:pt x="462285" y="2827122"/>
                    </a:lnTo>
                    <a:lnTo>
                      <a:pt x="424932" y="2795367"/>
                    </a:lnTo>
                    <a:lnTo>
                      <a:pt x="396910" y="2749981"/>
                    </a:lnTo>
                    <a:lnTo>
                      <a:pt x="382899" y="2736367"/>
                    </a:lnTo>
                    <a:lnTo>
                      <a:pt x="340876" y="2722753"/>
                    </a:lnTo>
                    <a:lnTo>
                      <a:pt x="312863" y="2704613"/>
                    </a:lnTo>
                    <a:lnTo>
                      <a:pt x="275500" y="2690998"/>
                    </a:lnTo>
                    <a:lnTo>
                      <a:pt x="233478" y="2668296"/>
                    </a:lnTo>
                    <a:lnTo>
                      <a:pt x="238148" y="2645612"/>
                    </a:lnTo>
                    <a:lnTo>
                      <a:pt x="242819" y="2618384"/>
                    </a:lnTo>
                    <a:lnTo>
                      <a:pt x="247489" y="2577541"/>
                    </a:lnTo>
                    <a:lnTo>
                      <a:pt x="247489" y="2559384"/>
                    </a:lnTo>
                    <a:lnTo>
                      <a:pt x="242819" y="2545772"/>
                    </a:lnTo>
                    <a:lnTo>
                      <a:pt x="233478" y="2536700"/>
                    </a:lnTo>
                    <a:lnTo>
                      <a:pt x="233478" y="2527629"/>
                    </a:lnTo>
                    <a:lnTo>
                      <a:pt x="233478" y="2514015"/>
                    </a:lnTo>
                    <a:lnTo>
                      <a:pt x="233478" y="2491314"/>
                    </a:lnTo>
                    <a:lnTo>
                      <a:pt x="224137" y="2486787"/>
                    </a:lnTo>
                    <a:lnTo>
                      <a:pt x="210126" y="2455017"/>
                    </a:lnTo>
                    <a:lnTo>
                      <a:pt x="196115" y="2432331"/>
                    </a:lnTo>
                    <a:lnTo>
                      <a:pt x="186784" y="2400560"/>
                    </a:lnTo>
                    <a:lnTo>
                      <a:pt x="163433" y="2368804"/>
                    </a:lnTo>
                    <a:lnTo>
                      <a:pt x="158762" y="2341576"/>
                    </a:lnTo>
                    <a:lnTo>
                      <a:pt x="135411" y="2305263"/>
                    </a:lnTo>
                    <a:lnTo>
                      <a:pt x="130740" y="2291648"/>
                    </a:lnTo>
                    <a:lnTo>
                      <a:pt x="130739" y="2246280"/>
                    </a:lnTo>
                    <a:lnTo>
                      <a:pt x="144751" y="2246279"/>
                    </a:lnTo>
                    <a:lnTo>
                      <a:pt x="158762" y="2241736"/>
                    </a:lnTo>
                    <a:lnTo>
                      <a:pt x="163433" y="2223578"/>
                    </a:lnTo>
                    <a:lnTo>
                      <a:pt x="163433" y="2205438"/>
                    </a:lnTo>
                    <a:lnTo>
                      <a:pt x="158762" y="2182736"/>
                    </a:lnTo>
                    <a:lnTo>
                      <a:pt x="140080" y="2169123"/>
                    </a:lnTo>
                    <a:lnTo>
                      <a:pt x="121408" y="2155508"/>
                    </a:lnTo>
                    <a:lnTo>
                      <a:pt x="107398" y="2132823"/>
                    </a:lnTo>
                    <a:lnTo>
                      <a:pt x="107398" y="2110138"/>
                    </a:lnTo>
                    <a:lnTo>
                      <a:pt x="107398" y="2069297"/>
                    </a:lnTo>
                    <a:lnTo>
                      <a:pt x="107398" y="2042069"/>
                    </a:lnTo>
                    <a:lnTo>
                      <a:pt x="112069" y="2032983"/>
                    </a:lnTo>
                    <a:lnTo>
                      <a:pt x="116739" y="2014842"/>
                    </a:lnTo>
                    <a:lnTo>
                      <a:pt x="130740" y="2019369"/>
                    </a:lnTo>
                    <a:lnTo>
                      <a:pt x="135411" y="2023913"/>
                    </a:lnTo>
                    <a:lnTo>
                      <a:pt x="135411" y="2028454"/>
                    </a:lnTo>
                    <a:lnTo>
                      <a:pt x="135411" y="2046597"/>
                    </a:lnTo>
                    <a:lnTo>
                      <a:pt x="140080" y="2055684"/>
                    </a:lnTo>
                    <a:lnTo>
                      <a:pt x="154092" y="2064754"/>
                    </a:lnTo>
                    <a:lnTo>
                      <a:pt x="158762" y="2064753"/>
                    </a:lnTo>
                    <a:lnTo>
                      <a:pt x="163433" y="2032982"/>
                    </a:lnTo>
                    <a:lnTo>
                      <a:pt x="154092" y="2019369"/>
                    </a:lnTo>
                    <a:lnTo>
                      <a:pt x="154092" y="1987613"/>
                    </a:lnTo>
                    <a:lnTo>
                      <a:pt x="154092" y="1978543"/>
                    </a:lnTo>
                    <a:lnTo>
                      <a:pt x="163432" y="1974000"/>
                    </a:lnTo>
                    <a:lnTo>
                      <a:pt x="177442" y="1978544"/>
                    </a:lnTo>
                    <a:lnTo>
                      <a:pt x="186784" y="1983070"/>
                    </a:lnTo>
                    <a:lnTo>
                      <a:pt x="205455" y="1987614"/>
                    </a:lnTo>
                    <a:lnTo>
                      <a:pt x="210126" y="1987613"/>
                    </a:lnTo>
                    <a:lnTo>
                      <a:pt x="228807" y="1996685"/>
                    </a:lnTo>
                    <a:lnTo>
                      <a:pt x="238148" y="2001226"/>
                    </a:lnTo>
                    <a:lnTo>
                      <a:pt x="247489" y="1992156"/>
                    </a:lnTo>
                    <a:lnTo>
                      <a:pt x="238148" y="1987614"/>
                    </a:lnTo>
                    <a:lnTo>
                      <a:pt x="224135" y="1983070"/>
                    </a:lnTo>
                    <a:lnTo>
                      <a:pt x="205456" y="1964929"/>
                    </a:lnTo>
                    <a:lnTo>
                      <a:pt x="172773" y="1964929"/>
                    </a:lnTo>
                    <a:lnTo>
                      <a:pt x="158762" y="1951315"/>
                    </a:lnTo>
                    <a:lnTo>
                      <a:pt x="135411" y="1955842"/>
                    </a:lnTo>
                    <a:lnTo>
                      <a:pt x="135411" y="1978544"/>
                    </a:lnTo>
                    <a:lnTo>
                      <a:pt x="126079" y="1996685"/>
                    </a:lnTo>
                    <a:lnTo>
                      <a:pt x="112069" y="1992156"/>
                    </a:lnTo>
                    <a:lnTo>
                      <a:pt x="107398" y="1983069"/>
                    </a:lnTo>
                    <a:lnTo>
                      <a:pt x="93387" y="1964929"/>
                    </a:lnTo>
                    <a:lnTo>
                      <a:pt x="84046" y="1951316"/>
                    </a:lnTo>
                    <a:lnTo>
                      <a:pt x="65365" y="1951316"/>
                    </a:lnTo>
                    <a:lnTo>
                      <a:pt x="65365" y="1937700"/>
                    </a:lnTo>
                    <a:lnTo>
                      <a:pt x="74706" y="1928614"/>
                    </a:lnTo>
                    <a:lnTo>
                      <a:pt x="79375" y="1914998"/>
                    </a:lnTo>
                    <a:lnTo>
                      <a:pt x="79375" y="1892315"/>
                    </a:lnTo>
                    <a:lnTo>
                      <a:pt x="70035" y="1878701"/>
                    </a:lnTo>
                    <a:lnTo>
                      <a:pt x="51364" y="1842404"/>
                    </a:lnTo>
                    <a:lnTo>
                      <a:pt x="32682" y="1787947"/>
                    </a:lnTo>
                    <a:lnTo>
                      <a:pt x="14001" y="1756175"/>
                    </a:lnTo>
                    <a:lnTo>
                      <a:pt x="9331" y="1738019"/>
                    </a:lnTo>
                    <a:lnTo>
                      <a:pt x="18672" y="1728947"/>
                    </a:lnTo>
                    <a:lnTo>
                      <a:pt x="23342" y="1715334"/>
                    </a:lnTo>
                    <a:lnTo>
                      <a:pt x="23342" y="1683563"/>
                    </a:lnTo>
                    <a:lnTo>
                      <a:pt x="28013" y="1656334"/>
                    </a:lnTo>
                    <a:lnTo>
                      <a:pt x="42023" y="1629106"/>
                    </a:lnTo>
                    <a:lnTo>
                      <a:pt x="42023" y="1592807"/>
                    </a:lnTo>
                    <a:lnTo>
                      <a:pt x="37352" y="1570122"/>
                    </a:lnTo>
                    <a:lnTo>
                      <a:pt x="32682" y="1551966"/>
                    </a:lnTo>
                    <a:lnTo>
                      <a:pt x="14001" y="1524738"/>
                    </a:lnTo>
                    <a:lnTo>
                      <a:pt x="4660" y="1506597"/>
                    </a:lnTo>
                    <a:lnTo>
                      <a:pt x="0" y="1483895"/>
                    </a:lnTo>
                    <a:lnTo>
                      <a:pt x="0" y="1465754"/>
                    </a:lnTo>
                    <a:lnTo>
                      <a:pt x="4660" y="1443054"/>
                    </a:lnTo>
                    <a:lnTo>
                      <a:pt x="9331" y="1433984"/>
                    </a:lnTo>
                    <a:lnTo>
                      <a:pt x="32682" y="1411299"/>
                    </a:lnTo>
                    <a:lnTo>
                      <a:pt x="60705" y="1388598"/>
                    </a:lnTo>
                    <a:lnTo>
                      <a:pt x="79375" y="1365912"/>
                    </a:lnTo>
                    <a:lnTo>
                      <a:pt x="79375" y="1338685"/>
                    </a:lnTo>
                    <a:lnTo>
                      <a:pt x="79374" y="1334142"/>
                    </a:lnTo>
                    <a:lnTo>
                      <a:pt x="88716" y="1320526"/>
                    </a:lnTo>
                    <a:lnTo>
                      <a:pt x="102728" y="1297844"/>
                    </a:lnTo>
                    <a:lnTo>
                      <a:pt x="107398" y="1279686"/>
                    </a:lnTo>
                    <a:lnTo>
                      <a:pt x="107398" y="1238844"/>
                    </a:lnTo>
                    <a:lnTo>
                      <a:pt x="107398" y="1225229"/>
                    </a:lnTo>
                    <a:lnTo>
                      <a:pt x="107398" y="1207089"/>
                    </a:lnTo>
                    <a:lnTo>
                      <a:pt x="116739" y="1202544"/>
                    </a:lnTo>
                    <a:lnTo>
                      <a:pt x="120807" y="1186738"/>
                    </a:lnTo>
                    <a:lnTo>
                      <a:pt x="119265" y="1186310"/>
                    </a:lnTo>
                    <a:cubicBezTo>
                      <a:pt x="119265" y="1186310"/>
                      <a:pt x="119265" y="1186310"/>
                      <a:pt x="115315" y="1174787"/>
                    </a:cubicBezTo>
                    <a:cubicBezTo>
                      <a:pt x="115315" y="1174787"/>
                      <a:pt x="115315" y="1174787"/>
                      <a:pt x="107403" y="1163262"/>
                    </a:cubicBezTo>
                    <a:cubicBezTo>
                      <a:pt x="107403" y="1163262"/>
                      <a:pt x="107403" y="1163262"/>
                      <a:pt x="107403" y="1144048"/>
                    </a:cubicBezTo>
                    <a:cubicBezTo>
                      <a:pt x="107403" y="1144048"/>
                      <a:pt x="107403" y="1144048"/>
                      <a:pt x="111353" y="1113310"/>
                    </a:cubicBezTo>
                    <a:cubicBezTo>
                      <a:pt x="111353" y="1113310"/>
                      <a:pt x="111353" y="1113310"/>
                      <a:pt x="111354" y="1097933"/>
                    </a:cubicBezTo>
                    <a:cubicBezTo>
                      <a:pt x="111354" y="1097933"/>
                      <a:pt x="111354" y="1097933"/>
                      <a:pt x="119264" y="1094097"/>
                    </a:cubicBezTo>
                    <a:cubicBezTo>
                      <a:pt x="119264" y="1094097"/>
                      <a:pt x="119264" y="1094097"/>
                      <a:pt x="123227" y="1078728"/>
                    </a:cubicBezTo>
                    <a:cubicBezTo>
                      <a:pt x="123227" y="1078728"/>
                      <a:pt x="123227" y="1078728"/>
                      <a:pt x="127188" y="1074883"/>
                    </a:cubicBezTo>
                    <a:cubicBezTo>
                      <a:pt x="127188" y="1074883"/>
                      <a:pt x="127188" y="1074883"/>
                      <a:pt x="127188" y="1067194"/>
                    </a:cubicBezTo>
                    <a:cubicBezTo>
                      <a:pt x="127188" y="1067194"/>
                      <a:pt x="127188" y="1067194"/>
                      <a:pt x="127188" y="1059513"/>
                    </a:cubicBezTo>
                    <a:cubicBezTo>
                      <a:pt x="127188" y="1059513"/>
                      <a:pt x="127188" y="1059513"/>
                      <a:pt x="119265" y="1028776"/>
                    </a:cubicBezTo>
                    <a:cubicBezTo>
                      <a:pt x="119265" y="1028776"/>
                      <a:pt x="119265" y="1028776"/>
                      <a:pt x="127188" y="1013397"/>
                    </a:cubicBezTo>
                    <a:cubicBezTo>
                      <a:pt x="127188" y="1013397"/>
                      <a:pt x="127188" y="1013397"/>
                      <a:pt x="150923" y="986502"/>
                    </a:cubicBezTo>
                    <a:cubicBezTo>
                      <a:pt x="150923" y="986502"/>
                      <a:pt x="150923" y="986502"/>
                      <a:pt x="162796" y="967290"/>
                    </a:cubicBezTo>
                    <a:cubicBezTo>
                      <a:pt x="162796" y="967290"/>
                      <a:pt x="162796" y="967290"/>
                      <a:pt x="166758" y="955765"/>
                    </a:cubicBezTo>
                    <a:cubicBezTo>
                      <a:pt x="166758" y="955765"/>
                      <a:pt x="166758" y="955765"/>
                      <a:pt x="178620" y="944241"/>
                    </a:cubicBezTo>
                    <a:cubicBezTo>
                      <a:pt x="178620" y="944241"/>
                      <a:pt x="178620" y="944241"/>
                      <a:pt x="194453" y="921182"/>
                    </a:cubicBezTo>
                    <a:cubicBezTo>
                      <a:pt x="194453" y="921182"/>
                      <a:pt x="194453" y="921182"/>
                      <a:pt x="202366" y="905812"/>
                    </a:cubicBezTo>
                    <a:cubicBezTo>
                      <a:pt x="202366" y="905812"/>
                      <a:pt x="202366" y="905812"/>
                      <a:pt x="226111" y="871229"/>
                    </a:cubicBezTo>
                    <a:cubicBezTo>
                      <a:pt x="226111" y="871229"/>
                      <a:pt x="226111" y="871229"/>
                      <a:pt x="245896" y="821278"/>
                    </a:cubicBezTo>
                    <a:cubicBezTo>
                      <a:pt x="245896" y="821278"/>
                      <a:pt x="245896" y="821278"/>
                      <a:pt x="265681" y="771327"/>
                    </a:cubicBezTo>
                    <a:cubicBezTo>
                      <a:pt x="265681" y="771327"/>
                      <a:pt x="265681" y="771327"/>
                      <a:pt x="293378" y="702160"/>
                    </a:cubicBezTo>
                    <a:cubicBezTo>
                      <a:pt x="293378" y="702160"/>
                      <a:pt x="293378" y="702160"/>
                      <a:pt x="317123" y="656053"/>
                    </a:cubicBezTo>
                    <a:cubicBezTo>
                      <a:pt x="317123" y="656053"/>
                      <a:pt x="317123" y="656053"/>
                      <a:pt x="325035" y="636839"/>
                    </a:cubicBezTo>
                    <a:cubicBezTo>
                      <a:pt x="325035" y="636839"/>
                      <a:pt x="325035" y="636839"/>
                      <a:pt x="336908" y="609944"/>
                    </a:cubicBezTo>
                    <a:cubicBezTo>
                      <a:pt x="336908" y="609944"/>
                      <a:pt x="336908" y="609944"/>
                      <a:pt x="344820" y="590731"/>
                    </a:cubicBezTo>
                    <a:cubicBezTo>
                      <a:pt x="344820" y="590731"/>
                      <a:pt x="344820" y="590731"/>
                      <a:pt x="356693" y="571519"/>
                    </a:cubicBezTo>
                    <a:cubicBezTo>
                      <a:pt x="356693" y="571519"/>
                      <a:pt x="356693" y="571519"/>
                      <a:pt x="360653" y="552305"/>
                    </a:cubicBezTo>
                    <a:cubicBezTo>
                      <a:pt x="360653" y="552305"/>
                      <a:pt x="360653" y="552305"/>
                      <a:pt x="356693" y="529245"/>
                    </a:cubicBezTo>
                    <a:cubicBezTo>
                      <a:pt x="356693" y="529245"/>
                      <a:pt x="356693" y="529245"/>
                      <a:pt x="376477" y="494672"/>
                    </a:cubicBezTo>
                    <a:cubicBezTo>
                      <a:pt x="376477" y="494672"/>
                      <a:pt x="376477" y="494672"/>
                      <a:pt x="384389" y="471615"/>
                    </a:cubicBezTo>
                    <a:cubicBezTo>
                      <a:pt x="384389" y="471615"/>
                      <a:pt x="384389" y="471615"/>
                      <a:pt x="384389" y="444720"/>
                    </a:cubicBezTo>
                    <a:cubicBezTo>
                      <a:pt x="384389" y="444720"/>
                      <a:pt x="384389" y="444720"/>
                      <a:pt x="400223" y="456243"/>
                    </a:cubicBezTo>
                    <a:lnTo>
                      <a:pt x="401874" y="456513"/>
                    </a:lnTo>
                    <a:lnTo>
                      <a:pt x="389549" y="447498"/>
                    </a:lnTo>
                    <a:cubicBezTo>
                      <a:pt x="387579" y="446056"/>
                      <a:pt x="387579" y="446056"/>
                      <a:pt x="387579" y="446056"/>
                    </a:cubicBezTo>
                    <a:cubicBezTo>
                      <a:pt x="391514" y="419138"/>
                      <a:pt x="391514" y="419138"/>
                      <a:pt x="391514" y="419138"/>
                    </a:cubicBezTo>
                    <a:cubicBezTo>
                      <a:pt x="399401" y="396064"/>
                      <a:pt x="399401" y="396064"/>
                      <a:pt x="399401" y="396064"/>
                    </a:cubicBezTo>
                    <a:cubicBezTo>
                      <a:pt x="403344" y="392222"/>
                      <a:pt x="403344" y="392222"/>
                      <a:pt x="403344" y="392222"/>
                    </a:cubicBezTo>
                    <a:cubicBezTo>
                      <a:pt x="407287" y="403753"/>
                      <a:pt x="407287" y="403753"/>
                      <a:pt x="407287" y="403753"/>
                    </a:cubicBezTo>
                    <a:cubicBezTo>
                      <a:pt x="411231" y="407602"/>
                      <a:pt x="411231" y="407602"/>
                      <a:pt x="411231" y="407602"/>
                    </a:cubicBezTo>
                    <a:cubicBezTo>
                      <a:pt x="415174" y="403752"/>
                      <a:pt x="415174" y="403752"/>
                      <a:pt x="415174" y="403752"/>
                    </a:cubicBezTo>
                    <a:cubicBezTo>
                      <a:pt x="415174" y="388375"/>
                      <a:pt x="415174" y="388375"/>
                      <a:pt x="415174" y="388375"/>
                    </a:cubicBezTo>
                    <a:cubicBezTo>
                      <a:pt x="430948" y="380683"/>
                      <a:pt x="430948" y="380683"/>
                      <a:pt x="430948" y="380683"/>
                    </a:cubicBezTo>
                    <a:cubicBezTo>
                      <a:pt x="430948" y="376837"/>
                      <a:pt x="430948" y="376837"/>
                      <a:pt x="430948" y="376837"/>
                    </a:cubicBezTo>
                    <a:cubicBezTo>
                      <a:pt x="423062" y="369147"/>
                      <a:pt x="423062" y="369147"/>
                      <a:pt x="423062" y="369147"/>
                    </a:cubicBezTo>
                    <a:cubicBezTo>
                      <a:pt x="419118" y="365306"/>
                      <a:pt x="419118" y="365306"/>
                      <a:pt x="419118" y="365306"/>
                    </a:cubicBezTo>
                    <a:cubicBezTo>
                      <a:pt x="415174" y="338381"/>
                      <a:pt x="415174" y="338381"/>
                      <a:pt x="415174" y="338381"/>
                    </a:cubicBezTo>
                    <a:cubicBezTo>
                      <a:pt x="442771" y="334539"/>
                      <a:pt x="442771" y="334539"/>
                      <a:pt x="442771" y="334539"/>
                    </a:cubicBezTo>
                    <a:cubicBezTo>
                      <a:pt x="450656" y="326851"/>
                      <a:pt x="450656" y="326851"/>
                      <a:pt x="450656" y="326851"/>
                    </a:cubicBezTo>
                    <a:cubicBezTo>
                      <a:pt x="427005" y="307623"/>
                      <a:pt x="427005" y="307623"/>
                      <a:pt x="427005" y="307623"/>
                    </a:cubicBezTo>
                    <a:cubicBezTo>
                      <a:pt x="419118" y="299933"/>
                      <a:pt x="419118" y="299933"/>
                      <a:pt x="419118" y="299933"/>
                    </a:cubicBezTo>
                    <a:cubicBezTo>
                      <a:pt x="411231" y="246099"/>
                      <a:pt x="411231" y="246099"/>
                      <a:pt x="411231" y="246099"/>
                    </a:cubicBezTo>
                    <a:cubicBezTo>
                      <a:pt x="411231" y="230715"/>
                      <a:pt x="411231" y="230715"/>
                      <a:pt x="411231" y="230715"/>
                    </a:cubicBezTo>
                    <a:cubicBezTo>
                      <a:pt x="419118" y="226873"/>
                      <a:pt x="419118" y="226873"/>
                      <a:pt x="419118" y="226873"/>
                    </a:cubicBezTo>
                    <a:cubicBezTo>
                      <a:pt x="419118" y="157654"/>
                      <a:pt x="419118" y="157654"/>
                      <a:pt x="419118" y="157654"/>
                    </a:cubicBezTo>
                    <a:cubicBezTo>
                      <a:pt x="399401" y="142273"/>
                      <a:pt x="399401" y="142273"/>
                      <a:pt x="399401" y="142273"/>
                    </a:cubicBezTo>
                    <a:cubicBezTo>
                      <a:pt x="399401" y="88441"/>
                      <a:pt x="399401" y="88441"/>
                      <a:pt x="399401" y="88441"/>
                    </a:cubicBezTo>
                    <a:cubicBezTo>
                      <a:pt x="419118" y="65365"/>
                      <a:pt x="419118" y="65365"/>
                      <a:pt x="419118" y="65365"/>
                    </a:cubicBezTo>
                    <a:cubicBezTo>
                      <a:pt x="427005" y="38449"/>
                      <a:pt x="427005" y="38449"/>
                      <a:pt x="427005" y="38449"/>
                    </a:cubicBezTo>
                    <a:cubicBezTo>
                      <a:pt x="470374" y="80750"/>
                      <a:pt x="470374" y="80750"/>
                      <a:pt x="470374" y="80750"/>
                    </a:cubicBezTo>
                    <a:cubicBezTo>
                      <a:pt x="517688" y="115357"/>
                      <a:pt x="517688" y="115357"/>
                      <a:pt x="517688" y="115357"/>
                    </a:cubicBezTo>
                    <a:cubicBezTo>
                      <a:pt x="553170" y="130735"/>
                      <a:pt x="553170" y="130735"/>
                      <a:pt x="553170" y="130735"/>
                    </a:cubicBezTo>
                    <a:cubicBezTo>
                      <a:pt x="580774" y="138426"/>
                      <a:pt x="580774" y="138426"/>
                      <a:pt x="580774" y="138426"/>
                    </a:cubicBezTo>
                    <a:cubicBezTo>
                      <a:pt x="592605" y="138426"/>
                      <a:pt x="592605" y="138426"/>
                      <a:pt x="592605" y="138426"/>
                    </a:cubicBezTo>
                    <a:cubicBezTo>
                      <a:pt x="604426" y="138426"/>
                      <a:pt x="604426" y="138426"/>
                      <a:pt x="604426" y="138426"/>
                    </a:cubicBezTo>
                    <a:cubicBezTo>
                      <a:pt x="612314" y="165343"/>
                      <a:pt x="612314" y="165343"/>
                      <a:pt x="612314" y="165343"/>
                    </a:cubicBezTo>
                    <a:cubicBezTo>
                      <a:pt x="643862" y="161502"/>
                      <a:pt x="643862" y="161502"/>
                      <a:pt x="643862" y="161502"/>
                    </a:cubicBezTo>
                    <a:cubicBezTo>
                      <a:pt x="647804" y="199955"/>
                      <a:pt x="647804" y="199955"/>
                      <a:pt x="647804" y="199955"/>
                    </a:cubicBezTo>
                    <a:cubicBezTo>
                      <a:pt x="635975" y="215335"/>
                      <a:pt x="635975" y="215335"/>
                      <a:pt x="635975" y="215335"/>
                    </a:cubicBezTo>
                    <a:cubicBezTo>
                      <a:pt x="600491" y="234563"/>
                      <a:pt x="600491" y="234563"/>
                      <a:pt x="600491" y="234563"/>
                    </a:cubicBezTo>
                    <a:cubicBezTo>
                      <a:pt x="576831" y="265321"/>
                      <a:pt x="576831" y="265321"/>
                      <a:pt x="576831" y="265321"/>
                    </a:cubicBezTo>
                    <a:cubicBezTo>
                      <a:pt x="568944" y="280707"/>
                      <a:pt x="568944" y="280707"/>
                      <a:pt x="568944" y="280707"/>
                    </a:cubicBezTo>
                    <a:cubicBezTo>
                      <a:pt x="576831" y="284548"/>
                      <a:pt x="576831" y="284548"/>
                      <a:pt x="576831" y="284548"/>
                    </a:cubicBezTo>
                    <a:cubicBezTo>
                      <a:pt x="592605" y="269170"/>
                      <a:pt x="592605" y="269170"/>
                      <a:pt x="592605" y="269170"/>
                    </a:cubicBezTo>
                    <a:cubicBezTo>
                      <a:pt x="604426" y="253789"/>
                      <a:pt x="604426" y="253789"/>
                      <a:pt x="604426" y="253789"/>
                    </a:cubicBezTo>
                    <a:cubicBezTo>
                      <a:pt x="639918" y="230715"/>
                      <a:pt x="639918" y="230715"/>
                      <a:pt x="639918" y="230715"/>
                    </a:cubicBezTo>
                    <a:cubicBezTo>
                      <a:pt x="663570" y="219182"/>
                      <a:pt x="663570" y="219182"/>
                      <a:pt x="663570" y="219182"/>
                    </a:cubicBezTo>
                    <a:cubicBezTo>
                      <a:pt x="659627" y="234563"/>
                      <a:pt x="659627" y="234563"/>
                      <a:pt x="659627" y="234563"/>
                    </a:cubicBezTo>
                    <a:cubicBezTo>
                      <a:pt x="647804" y="246099"/>
                      <a:pt x="647804" y="246099"/>
                      <a:pt x="647804" y="246099"/>
                    </a:cubicBezTo>
                    <a:cubicBezTo>
                      <a:pt x="632031" y="284548"/>
                      <a:pt x="632031" y="284548"/>
                      <a:pt x="632031" y="284548"/>
                    </a:cubicBezTo>
                    <a:cubicBezTo>
                      <a:pt x="592605" y="307623"/>
                      <a:pt x="592605" y="307623"/>
                      <a:pt x="592605" y="307623"/>
                    </a:cubicBezTo>
                    <a:cubicBezTo>
                      <a:pt x="568944" y="330692"/>
                      <a:pt x="568944" y="330692"/>
                      <a:pt x="568944" y="330692"/>
                    </a:cubicBezTo>
                    <a:cubicBezTo>
                      <a:pt x="568944" y="349920"/>
                      <a:pt x="568944" y="349920"/>
                      <a:pt x="568944" y="349920"/>
                    </a:cubicBezTo>
                    <a:cubicBezTo>
                      <a:pt x="584718" y="353767"/>
                      <a:pt x="584718" y="353767"/>
                      <a:pt x="584718" y="353767"/>
                    </a:cubicBezTo>
                    <a:cubicBezTo>
                      <a:pt x="604426" y="334539"/>
                      <a:pt x="604426" y="334539"/>
                      <a:pt x="604426" y="334539"/>
                    </a:cubicBezTo>
                    <a:cubicBezTo>
                      <a:pt x="624145" y="319161"/>
                      <a:pt x="624145" y="319161"/>
                      <a:pt x="624145" y="319161"/>
                    </a:cubicBezTo>
                    <a:cubicBezTo>
                      <a:pt x="643862" y="315312"/>
                      <a:pt x="643862" y="315312"/>
                      <a:pt x="643862" y="315312"/>
                    </a:cubicBezTo>
                    <a:cubicBezTo>
                      <a:pt x="659627" y="299934"/>
                      <a:pt x="659627" y="299934"/>
                      <a:pt x="659627" y="299934"/>
                    </a:cubicBezTo>
                    <a:cubicBezTo>
                      <a:pt x="667514" y="261479"/>
                      <a:pt x="667514" y="261479"/>
                      <a:pt x="667514" y="261479"/>
                    </a:cubicBezTo>
                    <a:cubicBezTo>
                      <a:pt x="683288" y="230714"/>
                      <a:pt x="683288" y="230714"/>
                      <a:pt x="683288" y="230714"/>
                    </a:cubicBezTo>
                    <a:cubicBezTo>
                      <a:pt x="703005" y="207646"/>
                      <a:pt x="703005" y="207646"/>
                      <a:pt x="703005" y="207646"/>
                    </a:cubicBezTo>
                    <a:cubicBezTo>
                      <a:pt x="706949" y="192259"/>
                      <a:pt x="706949" y="192259"/>
                      <a:pt x="706949" y="192259"/>
                    </a:cubicBezTo>
                    <a:cubicBezTo>
                      <a:pt x="695118" y="161502"/>
                      <a:pt x="695118" y="161502"/>
                      <a:pt x="695118" y="161502"/>
                    </a:cubicBezTo>
                    <a:cubicBezTo>
                      <a:pt x="695118" y="130737"/>
                      <a:pt x="695118" y="130737"/>
                      <a:pt x="695118" y="130737"/>
                    </a:cubicBezTo>
                    <a:cubicBezTo>
                      <a:pt x="683288" y="134585"/>
                      <a:pt x="683288" y="134585"/>
                      <a:pt x="683288" y="134585"/>
                    </a:cubicBezTo>
                    <a:cubicBezTo>
                      <a:pt x="675400" y="146122"/>
                      <a:pt x="675400" y="146122"/>
                      <a:pt x="675400" y="146122"/>
                    </a:cubicBezTo>
                    <a:cubicBezTo>
                      <a:pt x="679344" y="176881"/>
                      <a:pt x="679344" y="176881"/>
                      <a:pt x="679344" y="176881"/>
                    </a:cubicBezTo>
                    <a:cubicBezTo>
                      <a:pt x="687232" y="199955"/>
                      <a:pt x="687232" y="199955"/>
                      <a:pt x="687232" y="199955"/>
                    </a:cubicBezTo>
                    <a:cubicBezTo>
                      <a:pt x="687232" y="207646"/>
                      <a:pt x="687232" y="207646"/>
                      <a:pt x="687232" y="207646"/>
                    </a:cubicBezTo>
                    <a:cubicBezTo>
                      <a:pt x="679344" y="203798"/>
                      <a:pt x="679344" y="203798"/>
                      <a:pt x="679344" y="203798"/>
                    </a:cubicBezTo>
                    <a:cubicBezTo>
                      <a:pt x="671457" y="196108"/>
                      <a:pt x="671457" y="196108"/>
                      <a:pt x="671457" y="196108"/>
                    </a:cubicBezTo>
                    <a:cubicBezTo>
                      <a:pt x="663570" y="176879"/>
                      <a:pt x="663570" y="176879"/>
                      <a:pt x="663570" y="176879"/>
                    </a:cubicBezTo>
                    <a:cubicBezTo>
                      <a:pt x="655684" y="157654"/>
                      <a:pt x="655684" y="157654"/>
                      <a:pt x="655684" y="157654"/>
                    </a:cubicBezTo>
                    <a:cubicBezTo>
                      <a:pt x="655684" y="142273"/>
                      <a:pt x="655684" y="142273"/>
                      <a:pt x="655684" y="142273"/>
                    </a:cubicBezTo>
                    <a:cubicBezTo>
                      <a:pt x="675401" y="123047"/>
                      <a:pt x="675401" y="123047"/>
                      <a:pt x="675401" y="123047"/>
                    </a:cubicBezTo>
                    <a:cubicBezTo>
                      <a:pt x="683288" y="107668"/>
                      <a:pt x="683288" y="107668"/>
                      <a:pt x="683288" y="107668"/>
                    </a:cubicBezTo>
                    <a:cubicBezTo>
                      <a:pt x="679344" y="92282"/>
                      <a:pt x="679344" y="92282"/>
                      <a:pt x="679344" y="92282"/>
                    </a:cubicBezTo>
                    <a:cubicBezTo>
                      <a:pt x="699062" y="111510"/>
                      <a:pt x="699062" y="111510"/>
                      <a:pt x="699062" y="111510"/>
                    </a:cubicBezTo>
                    <a:cubicBezTo>
                      <a:pt x="703005" y="115356"/>
                      <a:pt x="703005" y="115356"/>
                      <a:pt x="703005" y="115356"/>
                    </a:cubicBezTo>
                    <a:cubicBezTo>
                      <a:pt x="706949" y="92282"/>
                      <a:pt x="706949" y="92282"/>
                      <a:pt x="706949" y="92282"/>
                    </a:cubicBezTo>
                    <a:cubicBezTo>
                      <a:pt x="699062" y="57675"/>
                      <a:pt x="699062" y="57675"/>
                      <a:pt x="699062" y="57675"/>
                    </a:cubicBezTo>
                    <a:cubicBezTo>
                      <a:pt x="703005" y="46138"/>
                      <a:pt x="703005" y="46138"/>
                      <a:pt x="703005" y="46138"/>
                    </a:cubicBezTo>
                    <a:cubicBezTo>
                      <a:pt x="691174" y="42297"/>
                      <a:pt x="691174" y="42297"/>
                      <a:pt x="691174" y="42297"/>
                    </a:cubicBezTo>
                    <a:cubicBezTo>
                      <a:pt x="687232" y="0"/>
                      <a:pt x="687232" y="0"/>
                      <a:pt x="687232"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0" name="Shape 1436">
                <a:extLst>
                  <a:ext uri="{FF2B5EF4-FFF2-40B4-BE49-F238E27FC236}">
                    <a16:creationId xmlns:a16="http://schemas.microsoft.com/office/drawing/2014/main" id="{F7F96F75-C5C1-0E34-D9D3-681B9A2EFC6B}"/>
                  </a:ext>
                </a:extLst>
              </p:cNvPr>
              <p:cNvSpPr/>
              <p:nvPr/>
            </p:nvSpPr>
            <p:spPr>
              <a:xfrm>
                <a:off x="6555952" y="2973843"/>
                <a:ext cx="1335984" cy="1038645"/>
              </a:xfrm>
              <a:custGeom>
                <a:avLst/>
                <a:gdLst/>
                <a:ahLst/>
                <a:cxnLst/>
                <a:rect l="0" t="0" r="0" b="0"/>
                <a:pathLst>
                  <a:path w="120000" h="120000" extrusionOk="0">
                    <a:moveTo>
                      <a:pt x="47091" y="96637"/>
                    </a:moveTo>
                    <a:lnTo>
                      <a:pt x="47916" y="97699"/>
                    </a:lnTo>
                    <a:lnTo>
                      <a:pt x="49567" y="99115"/>
                    </a:lnTo>
                    <a:lnTo>
                      <a:pt x="48466" y="99469"/>
                    </a:lnTo>
                    <a:lnTo>
                      <a:pt x="47916" y="99469"/>
                    </a:lnTo>
                    <a:lnTo>
                      <a:pt x="46816" y="100531"/>
                    </a:lnTo>
                    <a:lnTo>
                      <a:pt x="46816" y="100884"/>
                    </a:lnTo>
                    <a:lnTo>
                      <a:pt x="46816" y="101946"/>
                    </a:lnTo>
                    <a:lnTo>
                      <a:pt x="47366" y="101946"/>
                    </a:lnTo>
                    <a:lnTo>
                      <a:pt x="48466" y="103716"/>
                    </a:lnTo>
                    <a:lnTo>
                      <a:pt x="48466" y="104424"/>
                    </a:lnTo>
                    <a:lnTo>
                      <a:pt x="47641" y="104778"/>
                    </a:lnTo>
                    <a:lnTo>
                      <a:pt x="47091" y="104778"/>
                    </a:lnTo>
                    <a:lnTo>
                      <a:pt x="46540" y="105132"/>
                    </a:lnTo>
                    <a:lnTo>
                      <a:pt x="46265" y="105132"/>
                    </a:lnTo>
                    <a:lnTo>
                      <a:pt x="45440" y="105840"/>
                    </a:lnTo>
                    <a:lnTo>
                      <a:pt x="45440" y="106902"/>
                    </a:lnTo>
                    <a:lnTo>
                      <a:pt x="45440" y="107256"/>
                    </a:lnTo>
                    <a:lnTo>
                      <a:pt x="44890" y="108318"/>
                    </a:lnTo>
                    <a:lnTo>
                      <a:pt x="44064" y="106548"/>
                    </a:lnTo>
                    <a:lnTo>
                      <a:pt x="44064" y="106902"/>
                    </a:lnTo>
                    <a:lnTo>
                      <a:pt x="43789" y="107610"/>
                    </a:lnTo>
                    <a:lnTo>
                      <a:pt x="42964" y="108672"/>
                    </a:lnTo>
                    <a:lnTo>
                      <a:pt x="42413" y="110088"/>
                    </a:lnTo>
                    <a:lnTo>
                      <a:pt x="42413" y="110442"/>
                    </a:lnTo>
                    <a:lnTo>
                      <a:pt x="42413" y="111858"/>
                    </a:lnTo>
                    <a:lnTo>
                      <a:pt x="39937" y="111858"/>
                    </a:lnTo>
                    <a:lnTo>
                      <a:pt x="41863" y="111150"/>
                    </a:lnTo>
                    <a:lnTo>
                      <a:pt x="42138" y="110442"/>
                    </a:lnTo>
                    <a:lnTo>
                      <a:pt x="42413" y="109734"/>
                    </a:lnTo>
                    <a:lnTo>
                      <a:pt x="42138" y="108672"/>
                    </a:lnTo>
                    <a:lnTo>
                      <a:pt x="41588" y="108318"/>
                    </a:lnTo>
                    <a:lnTo>
                      <a:pt x="41313" y="108318"/>
                    </a:lnTo>
                    <a:lnTo>
                      <a:pt x="40763" y="107610"/>
                    </a:lnTo>
                    <a:lnTo>
                      <a:pt x="40763" y="107256"/>
                    </a:lnTo>
                    <a:lnTo>
                      <a:pt x="40488" y="105132"/>
                    </a:lnTo>
                    <a:lnTo>
                      <a:pt x="41038" y="104424"/>
                    </a:lnTo>
                    <a:lnTo>
                      <a:pt x="41313" y="103716"/>
                    </a:lnTo>
                    <a:lnTo>
                      <a:pt x="42138" y="103008"/>
                    </a:lnTo>
                    <a:lnTo>
                      <a:pt x="42413" y="103362"/>
                    </a:lnTo>
                    <a:lnTo>
                      <a:pt x="43239" y="104424"/>
                    </a:lnTo>
                    <a:lnTo>
                      <a:pt x="43789" y="105840"/>
                    </a:lnTo>
                    <a:lnTo>
                      <a:pt x="43789" y="104424"/>
                    </a:lnTo>
                    <a:lnTo>
                      <a:pt x="43514" y="103008"/>
                    </a:lnTo>
                    <a:lnTo>
                      <a:pt x="42964" y="101946"/>
                    </a:lnTo>
                    <a:lnTo>
                      <a:pt x="43789" y="101592"/>
                    </a:lnTo>
                    <a:lnTo>
                      <a:pt x="44890" y="102300"/>
                    </a:lnTo>
                    <a:lnTo>
                      <a:pt x="45440" y="102300"/>
                    </a:lnTo>
                    <a:lnTo>
                      <a:pt x="45440" y="101592"/>
                    </a:lnTo>
                    <a:lnTo>
                      <a:pt x="45440" y="101238"/>
                    </a:lnTo>
                    <a:lnTo>
                      <a:pt x="45440" y="100531"/>
                    </a:lnTo>
                    <a:lnTo>
                      <a:pt x="45440" y="99469"/>
                    </a:lnTo>
                    <a:lnTo>
                      <a:pt x="45165" y="98761"/>
                    </a:lnTo>
                    <a:lnTo>
                      <a:pt x="46265" y="97699"/>
                    </a:lnTo>
                    <a:close/>
                    <a:moveTo>
                      <a:pt x="8573" y="75044"/>
                    </a:moveTo>
                    <a:lnTo>
                      <a:pt x="9123" y="75044"/>
                    </a:lnTo>
                    <a:lnTo>
                      <a:pt x="9948" y="77168"/>
                    </a:lnTo>
                    <a:lnTo>
                      <a:pt x="9948" y="78230"/>
                    </a:lnTo>
                    <a:lnTo>
                      <a:pt x="9398" y="79291"/>
                    </a:lnTo>
                    <a:lnTo>
                      <a:pt x="8848" y="79291"/>
                    </a:lnTo>
                    <a:lnTo>
                      <a:pt x="8022" y="79291"/>
                    </a:lnTo>
                    <a:lnTo>
                      <a:pt x="6922" y="78230"/>
                    </a:lnTo>
                    <a:lnTo>
                      <a:pt x="5546" y="76814"/>
                    </a:lnTo>
                    <a:lnTo>
                      <a:pt x="6922" y="75752"/>
                    </a:lnTo>
                    <a:lnTo>
                      <a:pt x="7747" y="75752"/>
                    </a:lnTo>
                    <a:close/>
                    <a:moveTo>
                      <a:pt x="692" y="44955"/>
                    </a:moveTo>
                    <a:cubicBezTo>
                      <a:pt x="692" y="44955"/>
                      <a:pt x="692" y="44955"/>
                      <a:pt x="922" y="46162"/>
                    </a:cubicBezTo>
                    <a:cubicBezTo>
                      <a:pt x="922" y="46162"/>
                      <a:pt x="922" y="46162"/>
                      <a:pt x="1384" y="46765"/>
                    </a:cubicBezTo>
                    <a:cubicBezTo>
                      <a:pt x="1384" y="46765"/>
                      <a:pt x="1384" y="46765"/>
                      <a:pt x="2538" y="47066"/>
                    </a:cubicBezTo>
                    <a:cubicBezTo>
                      <a:pt x="2538" y="47066"/>
                      <a:pt x="2538" y="47066"/>
                      <a:pt x="3691" y="47066"/>
                    </a:cubicBezTo>
                    <a:cubicBezTo>
                      <a:pt x="3691" y="47066"/>
                      <a:pt x="3691" y="47066"/>
                      <a:pt x="4384" y="47669"/>
                    </a:cubicBezTo>
                    <a:cubicBezTo>
                      <a:pt x="4384" y="47669"/>
                      <a:pt x="4384" y="47669"/>
                      <a:pt x="4384" y="48574"/>
                    </a:cubicBezTo>
                    <a:cubicBezTo>
                      <a:pt x="4384" y="48574"/>
                      <a:pt x="4384" y="48574"/>
                      <a:pt x="4845" y="49177"/>
                    </a:cubicBezTo>
                    <a:cubicBezTo>
                      <a:pt x="4845" y="49177"/>
                      <a:pt x="4845" y="49177"/>
                      <a:pt x="5768" y="50383"/>
                    </a:cubicBezTo>
                    <a:cubicBezTo>
                      <a:pt x="5768" y="50383"/>
                      <a:pt x="5768" y="50383"/>
                      <a:pt x="6922" y="52494"/>
                    </a:cubicBezTo>
                    <a:cubicBezTo>
                      <a:pt x="6922" y="52494"/>
                      <a:pt x="6922" y="52494"/>
                      <a:pt x="6230" y="52494"/>
                    </a:cubicBezTo>
                    <a:cubicBezTo>
                      <a:pt x="6230" y="52494"/>
                      <a:pt x="6230" y="52494"/>
                      <a:pt x="4845" y="52494"/>
                    </a:cubicBezTo>
                    <a:lnTo>
                      <a:pt x="4614" y="53097"/>
                    </a:lnTo>
                    <a:cubicBezTo>
                      <a:pt x="4614" y="53097"/>
                      <a:pt x="4614" y="53097"/>
                      <a:pt x="3691" y="51891"/>
                    </a:cubicBezTo>
                    <a:cubicBezTo>
                      <a:pt x="3691" y="51891"/>
                      <a:pt x="3691" y="51891"/>
                      <a:pt x="3230" y="50082"/>
                    </a:cubicBezTo>
                    <a:cubicBezTo>
                      <a:pt x="3230" y="50082"/>
                      <a:pt x="3230" y="50082"/>
                      <a:pt x="2999" y="49479"/>
                    </a:cubicBezTo>
                    <a:cubicBezTo>
                      <a:pt x="2999" y="49479"/>
                      <a:pt x="2999" y="49479"/>
                      <a:pt x="2538" y="48875"/>
                    </a:cubicBezTo>
                    <a:cubicBezTo>
                      <a:pt x="2538" y="48875"/>
                      <a:pt x="2538" y="48875"/>
                      <a:pt x="2307" y="48875"/>
                    </a:cubicBezTo>
                    <a:cubicBezTo>
                      <a:pt x="2307" y="48875"/>
                      <a:pt x="2307" y="48875"/>
                      <a:pt x="2076" y="48875"/>
                    </a:cubicBezTo>
                    <a:cubicBezTo>
                      <a:pt x="2076" y="48875"/>
                      <a:pt x="1615" y="48875"/>
                      <a:pt x="1615" y="48875"/>
                    </a:cubicBezTo>
                    <a:cubicBezTo>
                      <a:pt x="1384" y="48574"/>
                      <a:pt x="1384" y="48875"/>
                      <a:pt x="1384" y="48875"/>
                    </a:cubicBezTo>
                    <a:cubicBezTo>
                      <a:pt x="1384" y="48875"/>
                      <a:pt x="1384" y="48875"/>
                      <a:pt x="692" y="48875"/>
                    </a:cubicBezTo>
                    <a:cubicBezTo>
                      <a:pt x="-230" y="48574"/>
                      <a:pt x="461" y="48574"/>
                      <a:pt x="461" y="48574"/>
                    </a:cubicBezTo>
                    <a:cubicBezTo>
                      <a:pt x="230" y="48272"/>
                      <a:pt x="230" y="48272"/>
                      <a:pt x="230" y="47971"/>
                    </a:cubicBezTo>
                    <a:cubicBezTo>
                      <a:pt x="230" y="47971"/>
                      <a:pt x="0" y="47368"/>
                      <a:pt x="0" y="47066"/>
                    </a:cubicBezTo>
                    <a:cubicBezTo>
                      <a:pt x="0" y="47066"/>
                      <a:pt x="0" y="46162"/>
                      <a:pt x="0" y="46162"/>
                    </a:cubicBezTo>
                    <a:cubicBezTo>
                      <a:pt x="0" y="46162"/>
                      <a:pt x="0" y="46162"/>
                      <a:pt x="692" y="44955"/>
                    </a:cubicBezTo>
                    <a:close/>
                    <a:moveTo>
                      <a:pt x="43147" y="0"/>
                    </a:moveTo>
                    <a:cubicBezTo>
                      <a:pt x="43147" y="0"/>
                      <a:pt x="43147" y="0"/>
                      <a:pt x="44079" y="1197"/>
                    </a:cubicBezTo>
                    <a:cubicBezTo>
                      <a:pt x="44079" y="1197"/>
                      <a:pt x="44079" y="1197"/>
                      <a:pt x="44545" y="2094"/>
                    </a:cubicBezTo>
                    <a:cubicBezTo>
                      <a:pt x="44545" y="2094"/>
                      <a:pt x="44545" y="2094"/>
                      <a:pt x="44079" y="2094"/>
                    </a:cubicBezTo>
                    <a:cubicBezTo>
                      <a:pt x="44079" y="2094"/>
                      <a:pt x="44079" y="2094"/>
                      <a:pt x="44079" y="2992"/>
                    </a:cubicBezTo>
                    <a:cubicBezTo>
                      <a:pt x="44079" y="2992"/>
                      <a:pt x="44079" y="2992"/>
                      <a:pt x="44777" y="3591"/>
                    </a:cubicBezTo>
                    <a:cubicBezTo>
                      <a:pt x="44777" y="3591"/>
                      <a:pt x="44777" y="3591"/>
                      <a:pt x="45709" y="3591"/>
                    </a:cubicBezTo>
                    <a:cubicBezTo>
                      <a:pt x="45709" y="3591"/>
                      <a:pt x="45709" y="3591"/>
                      <a:pt x="45709" y="2693"/>
                    </a:cubicBezTo>
                    <a:cubicBezTo>
                      <a:pt x="45709" y="2693"/>
                      <a:pt x="45709" y="2693"/>
                      <a:pt x="46175" y="2094"/>
                    </a:cubicBezTo>
                    <a:cubicBezTo>
                      <a:pt x="46175" y="2094"/>
                      <a:pt x="46175" y="2094"/>
                      <a:pt x="46640" y="2693"/>
                    </a:cubicBezTo>
                    <a:cubicBezTo>
                      <a:pt x="46640" y="2693"/>
                      <a:pt x="46640" y="2693"/>
                      <a:pt x="47339" y="3890"/>
                    </a:cubicBezTo>
                    <a:cubicBezTo>
                      <a:pt x="47339" y="3890"/>
                      <a:pt x="47339" y="3890"/>
                      <a:pt x="48736" y="3591"/>
                    </a:cubicBezTo>
                    <a:cubicBezTo>
                      <a:pt x="48736" y="3591"/>
                      <a:pt x="48736" y="3591"/>
                      <a:pt x="50600" y="4189"/>
                    </a:cubicBezTo>
                    <a:cubicBezTo>
                      <a:pt x="50600" y="4189"/>
                      <a:pt x="50600" y="4189"/>
                      <a:pt x="50600" y="5087"/>
                    </a:cubicBezTo>
                    <a:cubicBezTo>
                      <a:pt x="50600" y="5087"/>
                      <a:pt x="50600" y="5087"/>
                      <a:pt x="51065" y="6284"/>
                    </a:cubicBezTo>
                    <a:cubicBezTo>
                      <a:pt x="51065" y="6284"/>
                      <a:pt x="51065" y="6284"/>
                      <a:pt x="52230" y="7481"/>
                    </a:cubicBezTo>
                    <a:cubicBezTo>
                      <a:pt x="52230" y="7481"/>
                      <a:pt x="52230" y="7481"/>
                      <a:pt x="54791" y="7481"/>
                    </a:cubicBezTo>
                    <a:cubicBezTo>
                      <a:pt x="54791" y="7481"/>
                      <a:pt x="54791" y="7481"/>
                      <a:pt x="55490" y="7481"/>
                    </a:cubicBezTo>
                    <a:cubicBezTo>
                      <a:pt x="55490" y="7481"/>
                      <a:pt x="55490" y="7481"/>
                      <a:pt x="56189" y="6882"/>
                    </a:cubicBezTo>
                    <a:cubicBezTo>
                      <a:pt x="56189" y="6882"/>
                      <a:pt x="56189" y="6882"/>
                      <a:pt x="57120" y="6882"/>
                    </a:cubicBezTo>
                    <a:cubicBezTo>
                      <a:pt x="57120" y="6882"/>
                      <a:pt x="57120" y="6882"/>
                      <a:pt x="58285" y="7780"/>
                    </a:cubicBezTo>
                    <a:cubicBezTo>
                      <a:pt x="58285" y="7780"/>
                      <a:pt x="58285" y="7780"/>
                      <a:pt x="58518" y="8678"/>
                    </a:cubicBezTo>
                    <a:cubicBezTo>
                      <a:pt x="58518" y="8678"/>
                      <a:pt x="58518" y="8678"/>
                      <a:pt x="58518" y="9575"/>
                    </a:cubicBezTo>
                    <a:cubicBezTo>
                      <a:pt x="58518" y="9575"/>
                      <a:pt x="58518" y="9575"/>
                      <a:pt x="58518" y="9725"/>
                    </a:cubicBezTo>
                    <a:lnTo>
                      <a:pt x="58518" y="10174"/>
                    </a:lnTo>
                    <a:cubicBezTo>
                      <a:pt x="58518" y="10174"/>
                      <a:pt x="58518" y="10174"/>
                      <a:pt x="59682" y="9276"/>
                    </a:cubicBezTo>
                    <a:cubicBezTo>
                      <a:pt x="59682" y="9276"/>
                      <a:pt x="59682" y="9276"/>
                      <a:pt x="61079" y="8678"/>
                    </a:cubicBezTo>
                    <a:cubicBezTo>
                      <a:pt x="61079" y="8678"/>
                      <a:pt x="61079" y="8678"/>
                      <a:pt x="62011" y="8678"/>
                    </a:cubicBezTo>
                    <a:cubicBezTo>
                      <a:pt x="62011" y="8678"/>
                      <a:pt x="62011" y="8678"/>
                      <a:pt x="63874" y="9575"/>
                    </a:cubicBezTo>
                    <a:cubicBezTo>
                      <a:pt x="63874" y="9575"/>
                      <a:pt x="63874" y="9575"/>
                      <a:pt x="65504" y="10174"/>
                    </a:cubicBezTo>
                    <a:cubicBezTo>
                      <a:pt x="65504" y="10174"/>
                      <a:pt x="65504" y="10174"/>
                      <a:pt x="67367" y="9575"/>
                    </a:cubicBezTo>
                    <a:cubicBezTo>
                      <a:pt x="67367" y="9575"/>
                      <a:pt x="67367" y="9575"/>
                      <a:pt x="68299" y="8678"/>
                    </a:cubicBezTo>
                    <a:cubicBezTo>
                      <a:pt x="68299" y="8678"/>
                      <a:pt x="68299" y="8678"/>
                      <a:pt x="69230" y="8678"/>
                    </a:cubicBezTo>
                    <a:cubicBezTo>
                      <a:pt x="69230" y="8678"/>
                      <a:pt x="69230" y="8678"/>
                      <a:pt x="69696" y="8678"/>
                    </a:cubicBezTo>
                    <a:cubicBezTo>
                      <a:pt x="69696" y="8678"/>
                      <a:pt x="69696" y="8678"/>
                      <a:pt x="70861" y="10174"/>
                    </a:cubicBezTo>
                    <a:cubicBezTo>
                      <a:pt x="70861" y="10174"/>
                      <a:pt x="70861" y="10174"/>
                      <a:pt x="72025" y="11371"/>
                    </a:cubicBezTo>
                    <a:cubicBezTo>
                      <a:pt x="72025" y="11371"/>
                      <a:pt x="72025" y="11371"/>
                      <a:pt x="74121" y="11670"/>
                    </a:cubicBezTo>
                    <a:lnTo>
                      <a:pt x="75053" y="22144"/>
                    </a:lnTo>
                    <a:cubicBezTo>
                      <a:pt x="75053" y="22144"/>
                      <a:pt x="75053" y="22144"/>
                      <a:pt x="77847" y="48478"/>
                    </a:cubicBezTo>
                    <a:cubicBezTo>
                      <a:pt x="77847" y="48478"/>
                      <a:pt x="77847" y="48478"/>
                      <a:pt x="81108" y="80199"/>
                    </a:cubicBezTo>
                    <a:cubicBezTo>
                      <a:pt x="81108" y="80199"/>
                      <a:pt x="81108" y="80199"/>
                      <a:pt x="81806" y="81995"/>
                    </a:cubicBezTo>
                    <a:cubicBezTo>
                      <a:pt x="81806" y="81995"/>
                      <a:pt x="81806" y="81995"/>
                      <a:pt x="84135" y="81995"/>
                    </a:cubicBezTo>
                    <a:cubicBezTo>
                      <a:pt x="84135" y="81995"/>
                      <a:pt x="84135" y="81995"/>
                      <a:pt x="84601" y="80199"/>
                    </a:cubicBezTo>
                    <a:cubicBezTo>
                      <a:pt x="84601" y="80199"/>
                      <a:pt x="84601" y="80199"/>
                      <a:pt x="86464" y="80199"/>
                    </a:cubicBezTo>
                    <a:cubicBezTo>
                      <a:pt x="86464" y="80199"/>
                      <a:pt x="86464" y="80199"/>
                      <a:pt x="86464" y="81097"/>
                    </a:cubicBezTo>
                    <a:cubicBezTo>
                      <a:pt x="86464" y="81097"/>
                      <a:pt x="86464" y="81097"/>
                      <a:pt x="87163" y="82294"/>
                    </a:cubicBezTo>
                    <a:cubicBezTo>
                      <a:pt x="87163" y="82294"/>
                      <a:pt x="87163" y="82294"/>
                      <a:pt x="90190" y="84987"/>
                    </a:cubicBezTo>
                    <a:cubicBezTo>
                      <a:pt x="90190" y="84987"/>
                      <a:pt x="90190" y="84987"/>
                      <a:pt x="92752" y="88578"/>
                    </a:cubicBezTo>
                    <a:cubicBezTo>
                      <a:pt x="92752" y="88578"/>
                      <a:pt x="92752" y="88578"/>
                      <a:pt x="94149" y="87082"/>
                    </a:cubicBezTo>
                    <a:cubicBezTo>
                      <a:pt x="94149" y="87082"/>
                      <a:pt x="94149" y="87082"/>
                      <a:pt x="95081" y="84089"/>
                    </a:cubicBezTo>
                    <a:cubicBezTo>
                      <a:pt x="95081" y="84089"/>
                      <a:pt x="95081" y="84089"/>
                      <a:pt x="96245" y="82593"/>
                    </a:cubicBezTo>
                    <a:cubicBezTo>
                      <a:pt x="96245" y="82593"/>
                      <a:pt x="96245" y="82593"/>
                      <a:pt x="97410" y="81695"/>
                    </a:cubicBezTo>
                    <a:cubicBezTo>
                      <a:pt x="97410" y="81695"/>
                      <a:pt x="97410" y="81695"/>
                      <a:pt x="99506" y="82892"/>
                    </a:cubicBezTo>
                    <a:cubicBezTo>
                      <a:pt x="99506" y="82892"/>
                      <a:pt x="99506" y="82892"/>
                      <a:pt x="102067" y="85286"/>
                    </a:cubicBezTo>
                    <a:cubicBezTo>
                      <a:pt x="102067" y="85286"/>
                      <a:pt x="102067" y="85286"/>
                      <a:pt x="104629" y="88578"/>
                    </a:cubicBezTo>
                    <a:cubicBezTo>
                      <a:pt x="104629" y="88578"/>
                      <a:pt x="104629" y="88578"/>
                      <a:pt x="106492" y="91271"/>
                    </a:cubicBezTo>
                    <a:cubicBezTo>
                      <a:pt x="106492" y="91271"/>
                      <a:pt x="106492" y="91271"/>
                      <a:pt x="110218" y="96059"/>
                    </a:cubicBezTo>
                    <a:cubicBezTo>
                      <a:pt x="110218" y="96059"/>
                      <a:pt x="110218" y="96059"/>
                      <a:pt x="112547" y="100249"/>
                    </a:cubicBezTo>
                    <a:cubicBezTo>
                      <a:pt x="112547" y="100249"/>
                      <a:pt x="112547" y="100249"/>
                      <a:pt x="113944" y="100548"/>
                    </a:cubicBezTo>
                    <a:cubicBezTo>
                      <a:pt x="113944" y="100548"/>
                      <a:pt x="113944" y="100548"/>
                      <a:pt x="115575" y="100847"/>
                    </a:cubicBezTo>
                    <a:cubicBezTo>
                      <a:pt x="115575" y="100847"/>
                      <a:pt x="115575" y="100847"/>
                      <a:pt x="118369" y="102044"/>
                    </a:cubicBezTo>
                    <a:cubicBezTo>
                      <a:pt x="118369" y="102044"/>
                      <a:pt x="118369" y="102044"/>
                      <a:pt x="119534" y="102942"/>
                    </a:cubicBezTo>
                    <a:cubicBezTo>
                      <a:pt x="119534" y="102942"/>
                      <a:pt x="119534" y="102942"/>
                      <a:pt x="119534" y="104139"/>
                    </a:cubicBezTo>
                    <a:cubicBezTo>
                      <a:pt x="119534" y="104139"/>
                      <a:pt x="119534" y="104139"/>
                      <a:pt x="120000" y="106833"/>
                    </a:cubicBezTo>
                    <a:cubicBezTo>
                      <a:pt x="120000" y="106833"/>
                      <a:pt x="120000" y="106833"/>
                      <a:pt x="120000" y="108029"/>
                    </a:cubicBezTo>
                    <a:cubicBezTo>
                      <a:pt x="120000" y="108029"/>
                      <a:pt x="120000" y="108029"/>
                      <a:pt x="120000" y="109226"/>
                    </a:cubicBezTo>
                    <a:cubicBezTo>
                      <a:pt x="120000" y="109226"/>
                      <a:pt x="120000" y="109226"/>
                      <a:pt x="120000" y="111920"/>
                    </a:cubicBezTo>
                    <a:cubicBezTo>
                      <a:pt x="120000" y="111920"/>
                      <a:pt x="120000" y="111920"/>
                      <a:pt x="119068" y="112817"/>
                    </a:cubicBezTo>
                    <a:cubicBezTo>
                      <a:pt x="119068" y="112817"/>
                      <a:pt x="119068" y="112817"/>
                      <a:pt x="118369" y="111620"/>
                    </a:cubicBezTo>
                    <a:cubicBezTo>
                      <a:pt x="118369" y="111620"/>
                      <a:pt x="118369" y="111620"/>
                      <a:pt x="117671" y="110124"/>
                    </a:cubicBezTo>
                    <a:cubicBezTo>
                      <a:pt x="117671" y="110124"/>
                      <a:pt x="117671" y="110124"/>
                      <a:pt x="116972" y="110723"/>
                    </a:cubicBezTo>
                    <a:cubicBezTo>
                      <a:pt x="116972" y="110723"/>
                      <a:pt x="116972" y="110723"/>
                      <a:pt x="117671" y="112219"/>
                    </a:cubicBezTo>
                    <a:cubicBezTo>
                      <a:pt x="117671" y="112219"/>
                      <a:pt x="117671" y="112219"/>
                      <a:pt x="117205" y="112518"/>
                    </a:cubicBezTo>
                    <a:cubicBezTo>
                      <a:pt x="117205" y="112518"/>
                      <a:pt x="117205" y="112518"/>
                      <a:pt x="116506" y="111920"/>
                    </a:cubicBezTo>
                    <a:cubicBezTo>
                      <a:pt x="116506" y="111920"/>
                      <a:pt x="116506" y="111920"/>
                      <a:pt x="115109" y="111321"/>
                    </a:cubicBezTo>
                    <a:cubicBezTo>
                      <a:pt x="115109" y="111321"/>
                      <a:pt x="115109" y="111321"/>
                      <a:pt x="115109" y="110124"/>
                    </a:cubicBezTo>
                    <a:cubicBezTo>
                      <a:pt x="115109" y="110124"/>
                      <a:pt x="115109" y="110124"/>
                      <a:pt x="114643" y="108628"/>
                    </a:cubicBezTo>
                    <a:cubicBezTo>
                      <a:pt x="114643" y="108628"/>
                      <a:pt x="114643" y="108628"/>
                      <a:pt x="113944" y="108029"/>
                    </a:cubicBezTo>
                    <a:cubicBezTo>
                      <a:pt x="113944" y="108029"/>
                      <a:pt x="113944" y="108029"/>
                      <a:pt x="113479" y="106833"/>
                    </a:cubicBezTo>
                    <a:cubicBezTo>
                      <a:pt x="113479" y="106833"/>
                      <a:pt x="113479" y="106833"/>
                      <a:pt x="111616" y="105037"/>
                    </a:cubicBezTo>
                    <a:cubicBezTo>
                      <a:pt x="111616" y="105037"/>
                      <a:pt x="111616" y="105037"/>
                      <a:pt x="109985" y="105336"/>
                    </a:cubicBezTo>
                    <a:cubicBezTo>
                      <a:pt x="109985" y="105336"/>
                      <a:pt x="109985" y="105336"/>
                      <a:pt x="110451" y="106234"/>
                    </a:cubicBezTo>
                    <a:cubicBezTo>
                      <a:pt x="110451" y="106234"/>
                      <a:pt x="110451" y="106234"/>
                      <a:pt x="110917" y="106833"/>
                    </a:cubicBezTo>
                    <a:cubicBezTo>
                      <a:pt x="110917" y="106833"/>
                      <a:pt x="110917" y="106833"/>
                      <a:pt x="112547" y="108029"/>
                    </a:cubicBezTo>
                    <a:cubicBezTo>
                      <a:pt x="112547" y="108029"/>
                      <a:pt x="112547" y="108029"/>
                      <a:pt x="113479" y="109226"/>
                    </a:cubicBezTo>
                    <a:cubicBezTo>
                      <a:pt x="113479" y="109226"/>
                      <a:pt x="113479" y="109226"/>
                      <a:pt x="113479" y="110124"/>
                    </a:cubicBezTo>
                    <a:cubicBezTo>
                      <a:pt x="113479" y="110124"/>
                      <a:pt x="113479" y="110124"/>
                      <a:pt x="114177" y="111022"/>
                    </a:cubicBezTo>
                    <a:cubicBezTo>
                      <a:pt x="114177" y="111022"/>
                      <a:pt x="114177" y="111022"/>
                      <a:pt x="114643" y="111920"/>
                    </a:cubicBezTo>
                    <a:cubicBezTo>
                      <a:pt x="114643" y="111920"/>
                      <a:pt x="114643" y="111920"/>
                      <a:pt x="115109" y="114015"/>
                    </a:cubicBezTo>
                    <a:cubicBezTo>
                      <a:pt x="115109" y="114015"/>
                      <a:pt x="115109" y="114015"/>
                      <a:pt x="115109" y="114613"/>
                    </a:cubicBezTo>
                    <a:cubicBezTo>
                      <a:pt x="115109" y="114613"/>
                      <a:pt x="115109" y="114613"/>
                      <a:pt x="114410" y="114912"/>
                    </a:cubicBezTo>
                    <a:cubicBezTo>
                      <a:pt x="114410" y="114912"/>
                      <a:pt x="114410" y="114912"/>
                      <a:pt x="113944" y="113416"/>
                    </a:cubicBezTo>
                    <a:cubicBezTo>
                      <a:pt x="113944" y="113416"/>
                      <a:pt x="113944" y="113416"/>
                      <a:pt x="113944" y="114912"/>
                    </a:cubicBezTo>
                    <a:cubicBezTo>
                      <a:pt x="113944" y="114912"/>
                      <a:pt x="113944" y="114912"/>
                      <a:pt x="113479" y="116109"/>
                    </a:cubicBezTo>
                    <a:cubicBezTo>
                      <a:pt x="113479" y="116109"/>
                      <a:pt x="113479" y="116109"/>
                      <a:pt x="112780" y="115810"/>
                    </a:cubicBezTo>
                    <a:cubicBezTo>
                      <a:pt x="112780" y="115810"/>
                      <a:pt x="112780" y="115810"/>
                      <a:pt x="111616" y="114314"/>
                    </a:cubicBezTo>
                    <a:cubicBezTo>
                      <a:pt x="111616" y="114314"/>
                      <a:pt x="111616" y="114314"/>
                      <a:pt x="110451" y="112518"/>
                    </a:cubicBezTo>
                    <a:cubicBezTo>
                      <a:pt x="110451" y="112518"/>
                      <a:pt x="110451" y="112518"/>
                      <a:pt x="109520" y="113117"/>
                    </a:cubicBezTo>
                    <a:cubicBezTo>
                      <a:pt x="109520" y="113117"/>
                      <a:pt x="109520" y="113117"/>
                      <a:pt x="108821" y="113117"/>
                    </a:cubicBezTo>
                    <a:cubicBezTo>
                      <a:pt x="108821" y="113117"/>
                      <a:pt x="108821" y="113117"/>
                      <a:pt x="109287" y="111321"/>
                    </a:cubicBezTo>
                    <a:cubicBezTo>
                      <a:pt x="109287" y="111321"/>
                      <a:pt x="109287" y="111321"/>
                      <a:pt x="110451" y="111022"/>
                    </a:cubicBezTo>
                    <a:cubicBezTo>
                      <a:pt x="110451" y="111022"/>
                      <a:pt x="110451" y="111022"/>
                      <a:pt x="109985" y="109226"/>
                    </a:cubicBezTo>
                    <a:cubicBezTo>
                      <a:pt x="109985" y="109226"/>
                      <a:pt x="109985" y="109226"/>
                      <a:pt x="108588" y="110124"/>
                    </a:cubicBezTo>
                    <a:cubicBezTo>
                      <a:pt x="108588" y="110124"/>
                      <a:pt x="108588" y="110124"/>
                      <a:pt x="109054" y="108329"/>
                    </a:cubicBezTo>
                    <a:cubicBezTo>
                      <a:pt x="109054" y="108329"/>
                      <a:pt x="109054" y="108329"/>
                      <a:pt x="108355" y="107132"/>
                    </a:cubicBezTo>
                    <a:cubicBezTo>
                      <a:pt x="108355" y="107132"/>
                      <a:pt x="108355" y="107132"/>
                      <a:pt x="108122" y="106234"/>
                    </a:cubicBezTo>
                    <a:cubicBezTo>
                      <a:pt x="108122" y="106234"/>
                      <a:pt x="108122" y="106234"/>
                      <a:pt x="108122" y="105336"/>
                    </a:cubicBezTo>
                    <a:cubicBezTo>
                      <a:pt x="108122" y="105336"/>
                      <a:pt x="108122" y="105336"/>
                      <a:pt x="109054" y="103541"/>
                    </a:cubicBezTo>
                    <a:cubicBezTo>
                      <a:pt x="109054" y="103541"/>
                      <a:pt x="109054" y="103541"/>
                      <a:pt x="107889" y="103541"/>
                    </a:cubicBezTo>
                    <a:cubicBezTo>
                      <a:pt x="107889" y="103541"/>
                      <a:pt x="107889" y="103541"/>
                      <a:pt x="107424" y="104139"/>
                    </a:cubicBezTo>
                    <a:cubicBezTo>
                      <a:pt x="107424" y="104139"/>
                      <a:pt x="107424" y="104139"/>
                      <a:pt x="107424" y="104738"/>
                    </a:cubicBezTo>
                    <a:cubicBezTo>
                      <a:pt x="107424" y="104738"/>
                      <a:pt x="107424" y="104738"/>
                      <a:pt x="107424" y="106533"/>
                    </a:cubicBezTo>
                    <a:cubicBezTo>
                      <a:pt x="107424" y="106533"/>
                      <a:pt x="107424" y="106533"/>
                      <a:pt x="106725" y="107132"/>
                    </a:cubicBezTo>
                    <a:cubicBezTo>
                      <a:pt x="106725" y="107132"/>
                      <a:pt x="106725" y="107132"/>
                      <a:pt x="106259" y="107730"/>
                    </a:cubicBezTo>
                    <a:cubicBezTo>
                      <a:pt x="106259" y="107730"/>
                      <a:pt x="106259" y="107132"/>
                      <a:pt x="106259" y="106833"/>
                    </a:cubicBezTo>
                    <a:cubicBezTo>
                      <a:pt x="106259" y="106533"/>
                      <a:pt x="106026" y="105635"/>
                      <a:pt x="106026" y="105635"/>
                    </a:cubicBezTo>
                    <a:cubicBezTo>
                      <a:pt x="106026" y="105635"/>
                      <a:pt x="105794" y="104738"/>
                      <a:pt x="105794" y="104139"/>
                    </a:cubicBezTo>
                    <a:cubicBezTo>
                      <a:pt x="105794" y="103840"/>
                      <a:pt x="105561" y="103241"/>
                      <a:pt x="105561" y="103241"/>
                    </a:cubicBezTo>
                    <a:cubicBezTo>
                      <a:pt x="105561" y="103241"/>
                      <a:pt x="105328" y="102643"/>
                      <a:pt x="105328" y="102344"/>
                    </a:cubicBezTo>
                    <a:cubicBezTo>
                      <a:pt x="105328" y="101745"/>
                      <a:pt x="105328" y="101446"/>
                      <a:pt x="105328" y="101446"/>
                    </a:cubicBezTo>
                    <a:cubicBezTo>
                      <a:pt x="105328" y="101446"/>
                      <a:pt x="105561" y="100847"/>
                      <a:pt x="106026" y="100847"/>
                    </a:cubicBezTo>
                    <a:cubicBezTo>
                      <a:pt x="106259" y="100548"/>
                      <a:pt x="106492" y="99950"/>
                      <a:pt x="106492" y="99950"/>
                    </a:cubicBezTo>
                    <a:cubicBezTo>
                      <a:pt x="106492" y="99950"/>
                      <a:pt x="106492" y="99950"/>
                      <a:pt x="107424" y="98753"/>
                    </a:cubicBezTo>
                    <a:cubicBezTo>
                      <a:pt x="107424" y="98753"/>
                      <a:pt x="107424" y="98753"/>
                      <a:pt x="106492" y="96658"/>
                    </a:cubicBezTo>
                    <a:cubicBezTo>
                      <a:pt x="106492" y="96658"/>
                      <a:pt x="106492" y="96658"/>
                      <a:pt x="106026" y="96957"/>
                    </a:cubicBezTo>
                    <a:cubicBezTo>
                      <a:pt x="106026" y="96957"/>
                      <a:pt x="106026" y="96957"/>
                      <a:pt x="105561" y="98453"/>
                    </a:cubicBezTo>
                    <a:cubicBezTo>
                      <a:pt x="105561" y="98453"/>
                      <a:pt x="105561" y="98453"/>
                      <a:pt x="104629" y="99950"/>
                    </a:cubicBezTo>
                    <a:cubicBezTo>
                      <a:pt x="104629" y="99950"/>
                      <a:pt x="104629" y="99950"/>
                      <a:pt x="103930" y="100548"/>
                    </a:cubicBezTo>
                    <a:cubicBezTo>
                      <a:pt x="103930" y="100548"/>
                      <a:pt x="103930" y="100548"/>
                      <a:pt x="103697" y="101147"/>
                    </a:cubicBezTo>
                    <a:cubicBezTo>
                      <a:pt x="103697" y="101147"/>
                      <a:pt x="103697" y="101147"/>
                      <a:pt x="104163" y="103541"/>
                    </a:cubicBezTo>
                    <a:cubicBezTo>
                      <a:pt x="104163" y="103541"/>
                      <a:pt x="104163" y="103541"/>
                      <a:pt x="105095" y="106833"/>
                    </a:cubicBezTo>
                    <a:cubicBezTo>
                      <a:pt x="105095" y="106833"/>
                      <a:pt x="105095" y="106833"/>
                      <a:pt x="104163" y="106533"/>
                    </a:cubicBezTo>
                    <a:cubicBezTo>
                      <a:pt x="104163" y="106533"/>
                      <a:pt x="104163" y="106533"/>
                      <a:pt x="102766" y="102942"/>
                    </a:cubicBezTo>
                    <a:cubicBezTo>
                      <a:pt x="102766" y="102942"/>
                      <a:pt x="102766" y="102942"/>
                      <a:pt x="101136" y="99950"/>
                    </a:cubicBezTo>
                    <a:cubicBezTo>
                      <a:pt x="101136" y="99950"/>
                      <a:pt x="101136" y="99950"/>
                      <a:pt x="100670" y="101745"/>
                    </a:cubicBezTo>
                    <a:cubicBezTo>
                      <a:pt x="100670" y="101745"/>
                      <a:pt x="100670" y="101745"/>
                      <a:pt x="100204" y="101446"/>
                    </a:cubicBezTo>
                    <a:cubicBezTo>
                      <a:pt x="100204" y="101446"/>
                      <a:pt x="100204" y="101446"/>
                      <a:pt x="99506" y="99351"/>
                    </a:cubicBezTo>
                    <a:cubicBezTo>
                      <a:pt x="99506" y="99351"/>
                      <a:pt x="99506" y="99351"/>
                      <a:pt x="98574" y="98453"/>
                    </a:cubicBezTo>
                    <a:cubicBezTo>
                      <a:pt x="98574" y="98453"/>
                      <a:pt x="98574" y="98453"/>
                      <a:pt x="96245" y="95162"/>
                    </a:cubicBezTo>
                    <a:cubicBezTo>
                      <a:pt x="96245" y="95162"/>
                      <a:pt x="96245" y="95162"/>
                      <a:pt x="96245" y="93067"/>
                    </a:cubicBezTo>
                    <a:cubicBezTo>
                      <a:pt x="96245" y="93067"/>
                      <a:pt x="96245" y="93067"/>
                      <a:pt x="95779" y="94264"/>
                    </a:cubicBezTo>
                    <a:cubicBezTo>
                      <a:pt x="95779" y="94264"/>
                      <a:pt x="95779" y="94264"/>
                      <a:pt x="94615" y="93665"/>
                    </a:cubicBezTo>
                    <a:cubicBezTo>
                      <a:pt x="94615" y="93665"/>
                      <a:pt x="94615" y="93665"/>
                      <a:pt x="92053" y="90673"/>
                    </a:cubicBezTo>
                    <a:cubicBezTo>
                      <a:pt x="92053" y="90673"/>
                      <a:pt x="92053" y="90673"/>
                      <a:pt x="90423" y="88279"/>
                    </a:cubicBezTo>
                    <a:cubicBezTo>
                      <a:pt x="90423" y="88279"/>
                      <a:pt x="90423" y="88279"/>
                      <a:pt x="89492" y="88578"/>
                    </a:cubicBezTo>
                    <a:cubicBezTo>
                      <a:pt x="89492" y="88578"/>
                      <a:pt x="89492" y="88578"/>
                      <a:pt x="87395" y="87980"/>
                    </a:cubicBezTo>
                    <a:cubicBezTo>
                      <a:pt x="87395" y="87980"/>
                      <a:pt x="87395" y="87980"/>
                      <a:pt x="85998" y="86184"/>
                    </a:cubicBezTo>
                    <a:cubicBezTo>
                      <a:pt x="85998" y="86184"/>
                      <a:pt x="85998" y="86184"/>
                      <a:pt x="85998" y="84089"/>
                    </a:cubicBezTo>
                    <a:cubicBezTo>
                      <a:pt x="85998" y="84089"/>
                      <a:pt x="85998" y="84089"/>
                      <a:pt x="85299" y="84688"/>
                    </a:cubicBezTo>
                    <a:cubicBezTo>
                      <a:pt x="85299" y="84688"/>
                      <a:pt x="85299" y="84688"/>
                      <a:pt x="82505" y="84688"/>
                    </a:cubicBezTo>
                    <a:cubicBezTo>
                      <a:pt x="82505" y="84688"/>
                      <a:pt x="82505" y="84688"/>
                      <a:pt x="81108" y="84389"/>
                    </a:cubicBezTo>
                    <a:cubicBezTo>
                      <a:pt x="81108" y="84389"/>
                      <a:pt x="81108" y="84389"/>
                      <a:pt x="79477" y="83790"/>
                    </a:cubicBezTo>
                    <a:cubicBezTo>
                      <a:pt x="79477" y="83790"/>
                      <a:pt x="79477" y="83790"/>
                      <a:pt x="76450" y="83491"/>
                    </a:cubicBezTo>
                    <a:cubicBezTo>
                      <a:pt x="76450" y="83491"/>
                      <a:pt x="76450" y="83491"/>
                      <a:pt x="73422" y="84389"/>
                    </a:cubicBezTo>
                    <a:cubicBezTo>
                      <a:pt x="73422" y="84389"/>
                      <a:pt x="73422" y="84389"/>
                      <a:pt x="71326" y="84987"/>
                    </a:cubicBezTo>
                    <a:cubicBezTo>
                      <a:pt x="71326" y="84987"/>
                      <a:pt x="71326" y="84987"/>
                      <a:pt x="71792" y="82593"/>
                    </a:cubicBezTo>
                    <a:cubicBezTo>
                      <a:pt x="71792" y="82593"/>
                      <a:pt x="71792" y="82593"/>
                      <a:pt x="71093" y="83191"/>
                    </a:cubicBezTo>
                    <a:cubicBezTo>
                      <a:pt x="71093" y="83191"/>
                      <a:pt x="71093" y="83191"/>
                      <a:pt x="69929" y="82294"/>
                    </a:cubicBezTo>
                    <a:cubicBezTo>
                      <a:pt x="69929" y="82294"/>
                      <a:pt x="69929" y="82294"/>
                      <a:pt x="68997" y="81695"/>
                    </a:cubicBezTo>
                    <a:cubicBezTo>
                      <a:pt x="68997" y="81695"/>
                      <a:pt x="68997" y="81695"/>
                      <a:pt x="68066" y="81695"/>
                    </a:cubicBezTo>
                    <a:cubicBezTo>
                      <a:pt x="68066" y="81695"/>
                      <a:pt x="68066" y="81695"/>
                      <a:pt x="67367" y="81695"/>
                    </a:cubicBezTo>
                    <a:cubicBezTo>
                      <a:pt x="67367" y="81695"/>
                      <a:pt x="67367" y="81695"/>
                      <a:pt x="66203" y="82593"/>
                    </a:cubicBezTo>
                    <a:cubicBezTo>
                      <a:pt x="66203" y="82593"/>
                      <a:pt x="66203" y="82593"/>
                      <a:pt x="65271" y="83191"/>
                    </a:cubicBezTo>
                    <a:cubicBezTo>
                      <a:pt x="65271" y="83191"/>
                      <a:pt x="65271" y="83191"/>
                      <a:pt x="64340" y="84688"/>
                    </a:cubicBezTo>
                    <a:cubicBezTo>
                      <a:pt x="64340" y="84688"/>
                      <a:pt x="64340" y="84688"/>
                      <a:pt x="63874" y="85286"/>
                    </a:cubicBezTo>
                    <a:cubicBezTo>
                      <a:pt x="63874" y="85286"/>
                      <a:pt x="63874" y="85286"/>
                      <a:pt x="62710" y="84987"/>
                    </a:cubicBezTo>
                    <a:cubicBezTo>
                      <a:pt x="62710" y="84987"/>
                      <a:pt x="62710" y="84987"/>
                      <a:pt x="63874" y="83790"/>
                    </a:cubicBezTo>
                    <a:cubicBezTo>
                      <a:pt x="63874" y="83790"/>
                      <a:pt x="63874" y="83790"/>
                      <a:pt x="65271" y="81995"/>
                    </a:cubicBezTo>
                    <a:cubicBezTo>
                      <a:pt x="65271" y="81995"/>
                      <a:pt x="65271" y="81995"/>
                      <a:pt x="66203" y="80798"/>
                    </a:cubicBezTo>
                    <a:cubicBezTo>
                      <a:pt x="66203" y="80798"/>
                      <a:pt x="66203" y="80798"/>
                      <a:pt x="66902" y="79600"/>
                    </a:cubicBezTo>
                    <a:cubicBezTo>
                      <a:pt x="66902" y="79600"/>
                      <a:pt x="66902" y="79600"/>
                      <a:pt x="66436" y="79600"/>
                    </a:cubicBezTo>
                    <a:cubicBezTo>
                      <a:pt x="66436" y="79600"/>
                      <a:pt x="66436" y="79600"/>
                      <a:pt x="65504" y="79002"/>
                    </a:cubicBezTo>
                    <a:cubicBezTo>
                      <a:pt x="65504" y="79002"/>
                      <a:pt x="65504" y="79002"/>
                      <a:pt x="65504" y="76907"/>
                    </a:cubicBezTo>
                    <a:cubicBezTo>
                      <a:pt x="65504" y="76907"/>
                      <a:pt x="65504" y="76907"/>
                      <a:pt x="64573" y="77805"/>
                    </a:cubicBezTo>
                    <a:cubicBezTo>
                      <a:pt x="64573" y="77805"/>
                      <a:pt x="64573" y="77805"/>
                      <a:pt x="64340" y="78104"/>
                    </a:cubicBezTo>
                    <a:cubicBezTo>
                      <a:pt x="64340" y="78104"/>
                      <a:pt x="64340" y="78104"/>
                      <a:pt x="62710" y="78104"/>
                    </a:cubicBezTo>
                    <a:cubicBezTo>
                      <a:pt x="62710" y="78104"/>
                      <a:pt x="62710" y="78104"/>
                      <a:pt x="61312" y="77805"/>
                    </a:cubicBezTo>
                    <a:cubicBezTo>
                      <a:pt x="61312" y="77805"/>
                      <a:pt x="61312" y="77805"/>
                      <a:pt x="60614" y="78703"/>
                    </a:cubicBezTo>
                    <a:cubicBezTo>
                      <a:pt x="60614" y="78703"/>
                      <a:pt x="60614" y="78703"/>
                      <a:pt x="60148" y="80498"/>
                    </a:cubicBezTo>
                    <a:cubicBezTo>
                      <a:pt x="60148" y="80498"/>
                      <a:pt x="60148" y="80498"/>
                      <a:pt x="61079" y="81995"/>
                    </a:cubicBezTo>
                    <a:cubicBezTo>
                      <a:pt x="61079" y="81995"/>
                      <a:pt x="61079" y="81995"/>
                      <a:pt x="60614" y="84389"/>
                    </a:cubicBezTo>
                    <a:cubicBezTo>
                      <a:pt x="60614" y="84389"/>
                      <a:pt x="60614" y="84389"/>
                      <a:pt x="59449" y="85885"/>
                    </a:cubicBezTo>
                    <a:cubicBezTo>
                      <a:pt x="59449" y="85885"/>
                      <a:pt x="59449" y="85885"/>
                      <a:pt x="58285" y="85885"/>
                    </a:cubicBezTo>
                    <a:cubicBezTo>
                      <a:pt x="58285" y="85885"/>
                      <a:pt x="58285" y="85885"/>
                      <a:pt x="56888" y="85885"/>
                    </a:cubicBezTo>
                    <a:cubicBezTo>
                      <a:pt x="56888" y="85885"/>
                      <a:pt x="56888" y="85885"/>
                      <a:pt x="56422" y="87980"/>
                    </a:cubicBezTo>
                    <a:cubicBezTo>
                      <a:pt x="56422" y="87980"/>
                      <a:pt x="56422" y="87980"/>
                      <a:pt x="54559" y="88877"/>
                    </a:cubicBezTo>
                    <a:cubicBezTo>
                      <a:pt x="54559" y="88877"/>
                      <a:pt x="54559" y="88877"/>
                      <a:pt x="54326" y="89476"/>
                    </a:cubicBezTo>
                    <a:cubicBezTo>
                      <a:pt x="54326" y="89476"/>
                      <a:pt x="54326" y="89476"/>
                      <a:pt x="52695" y="90972"/>
                    </a:cubicBezTo>
                    <a:cubicBezTo>
                      <a:pt x="52695" y="90972"/>
                      <a:pt x="52695" y="90972"/>
                      <a:pt x="51065" y="91571"/>
                    </a:cubicBezTo>
                    <a:cubicBezTo>
                      <a:pt x="51065" y="91571"/>
                      <a:pt x="51065" y="91571"/>
                      <a:pt x="50134" y="91870"/>
                    </a:cubicBezTo>
                    <a:cubicBezTo>
                      <a:pt x="50134" y="91870"/>
                      <a:pt x="50134" y="91870"/>
                      <a:pt x="49668" y="90972"/>
                    </a:cubicBezTo>
                    <a:cubicBezTo>
                      <a:pt x="49668" y="90972"/>
                      <a:pt x="49668" y="90972"/>
                      <a:pt x="49435" y="90374"/>
                    </a:cubicBezTo>
                    <a:cubicBezTo>
                      <a:pt x="49435" y="90374"/>
                      <a:pt x="49435" y="90374"/>
                      <a:pt x="50600" y="89775"/>
                    </a:cubicBezTo>
                    <a:cubicBezTo>
                      <a:pt x="50600" y="89775"/>
                      <a:pt x="50600" y="89775"/>
                      <a:pt x="51531" y="88279"/>
                    </a:cubicBezTo>
                    <a:cubicBezTo>
                      <a:pt x="51531" y="88279"/>
                      <a:pt x="51531" y="88279"/>
                      <a:pt x="50367" y="88279"/>
                    </a:cubicBezTo>
                    <a:cubicBezTo>
                      <a:pt x="50367" y="88279"/>
                      <a:pt x="50367" y="88279"/>
                      <a:pt x="49901" y="87381"/>
                    </a:cubicBezTo>
                    <a:cubicBezTo>
                      <a:pt x="49901" y="87381"/>
                      <a:pt x="49901" y="87381"/>
                      <a:pt x="51065" y="85286"/>
                    </a:cubicBezTo>
                    <a:cubicBezTo>
                      <a:pt x="51065" y="85286"/>
                      <a:pt x="51065" y="85286"/>
                      <a:pt x="51531" y="83191"/>
                    </a:cubicBezTo>
                    <a:cubicBezTo>
                      <a:pt x="51531" y="83191"/>
                      <a:pt x="51531" y="83191"/>
                      <a:pt x="52230" y="80199"/>
                    </a:cubicBezTo>
                    <a:cubicBezTo>
                      <a:pt x="52230" y="80199"/>
                      <a:pt x="52230" y="80199"/>
                      <a:pt x="53394" y="78404"/>
                    </a:cubicBezTo>
                    <a:cubicBezTo>
                      <a:pt x="53394" y="78404"/>
                      <a:pt x="53394" y="78404"/>
                      <a:pt x="57586" y="79002"/>
                    </a:cubicBezTo>
                    <a:cubicBezTo>
                      <a:pt x="57586" y="79002"/>
                      <a:pt x="57586" y="79002"/>
                      <a:pt x="56888" y="77805"/>
                    </a:cubicBezTo>
                    <a:cubicBezTo>
                      <a:pt x="56888" y="77805"/>
                      <a:pt x="56888" y="77805"/>
                      <a:pt x="55723" y="77506"/>
                    </a:cubicBezTo>
                    <a:cubicBezTo>
                      <a:pt x="55723" y="77506"/>
                      <a:pt x="55723" y="77506"/>
                      <a:pt x="53627" y="76309"/>
                    </a:cubicBezTo>
                    <a:cubicBezTo>
                      <a:pt x="53627" y="76309"/>
                      <a:pt x="53627" y="76309"/>
                      <a:pt x="51997" y="77207"/>
                    </a:cubicBezTo>
                    <a:cubicBezTo>
                      <a:pt x="51997" y="77207"/>
                      <a:pt x="51997" y="77207"/>
                      <a:pt x="50600" y="78703"/>
                    </a:cubicBezTo>
                    <a:cubicBezTo>
                      <a:pt x="50600" y="78703"/>
                      <a:pt x="50600" y="78703"/>
                      <a:pt x="49202" y="80199"/>
                    </a:cubicBezTo>
                    <a:cubicBezTo>
                      <a:pt x="49202" y="80199"/>
                      <a:pt x="49202" y="80199"/>
                      <a:pt x="48504" y="81995"/>
                    </a:cubicBezTo>
                    <a:cubicBezTo>
                      <a:pt x="48504" y="81995"/>
                      <a:pt x="48504" y="81995"/>
                      <a:pt x="48271" y="83491"/>
                    </a:cubicBezTo>
                    <a:cubicBezTo>
                      <a:pt x="48271" y="83491"/>
                      <a:pt x="48271" y="83491"/>
                      <a:pt x="47339" y="83491"/>
                    </a:cubicBezTo>
                    <a:cubicBezTo>
                      <a:pt x="47339" y="83491"/>
                      <a:pt x="47339" y="83491"/>
                      <a:pt x="47339" y="84089"/>
                    </a:cubicBezTo>
                    <a:cubicBezTo>
                      <a:pt x="47339" y="84089"/>
                      <a:pt x="47339" y="84089"/>
                      <a:pt x="47805" y="85286"/>
                    </a:cubicBezTo>
                    <a:cubicBezTo>
                      <a:pt x="47805" y="85286"/>
                      <a:pt x="47805" y="85286"/>
                      <a:pt x="47572" y="86184"/>
                    </a:cubicBezTo>
                    <a:cubicBezTo>
                      <a:pt x="47572" y="86184"/>
                      <a:pt x="47572" y="86184"/>
                      <a:pt x="46873" y="87082"/>
                    </a:cubicBezTo>
                    <a:cubicBezTo>
                      <a:pt x="46873" y="87082"/>
                      <a:pt x="46873" y="87082"/>
                      <a:pt x="45243" y="88279"/>
                    </a:cubicBezTo>
                    <a:cubicBezTo>
                      <a:pt x="45243" y="88279"/>
                      <a:pt x="45243" y="88279"/>
                      <a:pt x="44312" y="89177"/>
                    </a:cubicBezTo>
                    <a:cubicBezTo>
                      <a:pt x="44312" y="89177"/>
                      <a:pt x="44312" y="89177"/>
                      <a:pt x="43147" y="90673"/>
                    </a:cubicBezTo>
                    <a:cubicBezTo>
                      <a:pt x="43147" y="90673"/>
                      <a:pt x="43147" y="90673"/>
                      <a:pt x="42914" y="92169"/>
                    </a:cubicBezTo>
                    <a:cubicBezTo>
                      <a:pt x="42914" y="92169"/>
                      <a:pt x="42914" y="92169"/>
                      <a:pt x="44545" y="92768"/>
                    </a:cubicBezTo>
                    <a:cubicBezTo>
                      <a:pt x="44545" y="92768"/>
                      <a:pt x="44545" y="92768"/>
                      <a:pt x="44777" y="94862"/>
                    </a:cubicBezTo>
                    <a:cubicBezTo>
                      <a:pt x="44777" y="94862"/>
                      <a:pt x="44777" y="94862"/>
                      <a:pt x="44079" y="96059"/>
                    </a:cubicBezTo>
                    <a:cubicBezTo>
                      <a:pt x="44079" y="96059"/>
                      <a:pt x="44079" y="96059"/>
                      <a:pt x="42914" y="96957"/>
                    </a:cubicBezTo>
                    <a:cubicBezTo>
                      <a:pt x="42914" y="96957"/>
                      <a:pt x="42914" y="96957"/>
                      <a:pt x="41517" y="99351"/>
                    </a:cubicBezTo>
                    <a:cubicBezTo>
                      <a:pt x="41517" y="99351"/>
                      <a:pt x="41517" y="99351"/>
                      <a:pt x="39421" y="101147"/>
                    </a:cubicBezTo>
                    <a:cubicBezTo>
                      <a:pt x="39421" y="101147"/>
                      <a:pt x="39421" y="101147"/>
                      <a:pt x="35229" y="103840"/>
                    </a:cubicBezTo>
                    <a:cubicBezTo>
                      <a:pt x="35229" y="103840"/>
                      <a:pt x="35229" y="103840"/>
                      <a:pt x="34996" y="106234"/>
                    </a:cubicBezTo>
                    <a:cubicBezTo>
                      <a:pt x="34996" y="106234"/>
                      <a:pt x="34996" y="106234"/>
                      <a:pt x="33366" y="107132"/>
                    </a:cubicBezTo>
                    <a:cubicBezTo>
                      <a:pt x="33366" y="107132"/>
                      <a:pt x="33366" y="107132"/>
                      <a:pt x="31736" y="108329"/>
                    </a:cubicBezTo>
                    <a:cubicBezTo>
                      <a:pt x="31736" y="108329"/>
                      <a:pt x="31736" y="108329"/>
                      <a:pt x="29640" y="109226"/>
                    </a:cubicBezTo>
                    <a:cubicBezTo>
                      <a:pt x="29640" y="109226"/>
                      <a:pt x="29640" y="109226"/>
                      <a:pt x="28941" y="109825"/>
                    </a:cubicBezTo>
                    <a:cubicBezTo>
                      <a:pt x="28941" y="109825"/>
                      <a:pt x="28941" y="109825"/>
                      <a:pt x="28010" y="110723"/>
                    </a:cubicBezTo>
                    <a:cubicBezTo>
                      <a:pt x="28010" y="110723"/>
                      <a:pt x="28010" y="110723"/>
                      <a:pt x="27311" y="111620"/>
                    </a:cubicBezTo>
                    <a:cubicBezTo>
                      <a:pt x="27311" y="111620"/>
                      <a:pt x="27311" y="111620"/>
                      <a:pt x="26845" y="113416"/>
                    </a:cubicBezTo>
                    <a:cubicBezTo>
                      <a:pt x="26845" y="113416"/>
                      <a:pt x="26845" y="113416"/>
                      <a:pt x="25681" y="113715"/>
                    </a:cubicBezTo>
                    <a:cubicBezTo>
                      <a:pt x="25681" y="113715"/>
                      <a:pt x="25681" y="113715"/>
                      <a:pt x="24050" y="114314"/>
                    </a:cubicBezTo>
                    <a:cubicBezTo>
                      <a:pt x="24050" y="114314"/>
                      <a:pt x="24050" y="114314"/>
                      <a:pt x="22886" y="114314"/>
                    </a:cubicBezTo>
                    <a:cubicBezTo>
                      <a:pt x="22886" y="114314"/>
                      <a:pt x="22886" y="114314"/>
                      <a:pt x="21722" y="114912"/>
                    </a:cubicBezTo>
                    <a:cubicBezTo>
                      <a:pt x="21722" y="114912"/>
                      <a:pt x="21722" y="114912"/>
                      <a:pt x="20091" y="116109"/>
                    </a:cubicBezTo>
                    <a:cubicBezTo>
                      <a:pt x="20091" y="116109"/>
                      <a:pt x="20091" y="116109"/>
                      <a:pt x="20557" y="117606"/>
                    </a:cubicBezTo>
                    <a:cubicBezTo>
                      <a:pt x="20557" y="117606"/>
                      <a:pt x="20557" y="117606"/>
                      <a:pt x="20091" y="117905"/>
                    </a:cubicBezTo>
                    <a:cubicBezTo>
                      <a:pt x="20091" y="117905"/>
                      <a:pt x="20091" y="117905"/>
                      <a:pt x="18927" y="117007"/>
                    </a:cubicBezTo>
                    <a:cubicBezTo>
                      <a:pt x="18927" y="117007"/>
                      <a:pt x="18927" y="117007"/>
                      <a:pt x="17763" y="116408"/>
                    </a:cubicBezTo>
                    <a:cubicBezTo>
                      <a:pt x="17763" y="116408"/>
                      <a:pt x="17763" y="116408"/>
                      <a:pt x="16831" y="114613"/>
                    </a:cubicBezTo>
                    <a:cubicBezTo>
                      <a:pt x="16831" y="114613"/>
                      <a:pt x="16831" y="114613"/>
                      <a:pt x="16598" y="115211"/>
                    </a:cubicBezTo>
                    <a:cubicBezTo>
                      <a:pt x="16598" y="115211"/>
                      <a:pt x="16598" y="115211"/>
                      <a:pt x="16598" y="117606"/>
                    </a:cubicBezTo>
                    <a:cubicBezTo>
                      <a:pt x="16598" y="117606"/>
                      <a:pt x="16598" y="117606"/>
                      <a:pt x="15201" y="117606"/>
                    </a:cubicBezTo>
                    <a:cubicBezTo>
                      <a:pt x="15201" y="117606"/>
                      <a:pt x="15201" y="117606"/>
                      <a:pt x="15201" y="118503"/>
                    </a:cubicBezTo>
                    <a:cubicBezTo>
                      <a:pt x="15201" y="118503"/>
                      <a:pt x="15201" y="118503"/>
                      <a:pt x="13804" y="118503"/>
                    </a:cubicBezTo>
                    <a:cubicBezTo>
                      <a:pt x="13804" y="118503"/>
                      <a:pt x="13804" y="118503"/>
                      <a:pt x="13804" y="118204"/>
                    </a:cubicBezTo>
                    <a:cubicBezTo>
                      <a:pt x="13804" y="117905"/>
                      <a:pt x="13105" y="117905"/>
                      <a:pt x="13105" y="117905"/>
                    </a:cubicBezTo>
                    <a:cubicBezTo>
                      <a:pt x="13105" y="117905"/>
                      <a:pt x="13105" y="117905"/>
                      <a:pt x="12173" y="117905"/>
                    </a:cubicBezTo>
                    <a:cubicBezTo>
                      <a:pt x="12173" y="117905"/>
                      <a:pt x="12173" y="117905"/>
                      <a:pt x="11009" y="118204"/>
                    </a:cubicBezTo>
                    <a:cubicBezTo>
                      <a:pt x="11009" y="118204"/>
                      <a:pt x="11009" y="118204"/>
                      <a:pt x="9612" y="120000"/>
                    </a:cubicBezTo>
                    <a:cubicBezTo>
                      <a:pt x="9612" y="120000"/>
                      <a:pt x="9612" y="120000"/>
                      <a:pt x="7050" y="120000"/>
                    </a:cubicBezTo>
                    <a:cubicBezTo>
                      <a:pt x="7050" y="120000"/>
                      <a:pt x="7050" y="120000"/>
                      <a:pt x="4721" y="120000"/>
                    </a:cubicBezTo>
                    <a:cubicBezTo>
                      <a:pt x="4721" y="120000"/>
                      <a:pt x="4721" y="120000"/>
                      <a:pt x="4721" y="118802"/>
                    </a:cubicBezTo>
                    <a:cubicBezTo>
                      <a:pt x="4721" y="118802"/>
                      <a:pt x="4721" y="118802"/>
                      <a:pt x="6351" y="116408"/>
                    </a:cubicBezTo>
                    <a:cubicBezTo>
                      <a:pt x="6351" y="116408"/>
                      <a:pt x="6351" y="116408"/>
                      <a:pt x="9146" y="116408"/>
                    </a:cubicBezTo>
                    <a:cubicBezTo>
                      <a:pt x="9146" y="116408"/>
                      <a:pt x="9146" y="116408"/>
                      <a:pt x="10310" y="116408"/>
                    </a:cubicBezTo>
                    <a:cubicBezTo>
                      <a:pt x="10310" y="116408"/>
                      <a:pt x="10310" y="116408"/>
                      <a:pt x="11475" y="115511"/>
                    </a:cubicBezTo>
                    <a:cubicBezTo>
                      <a:pt x="11475" y="115511"/>
                      <a:pt x="11475" y="115511"/>
                      <a:pt x="13105" y="114912"/>
                    </a:cubicBezTo>
                    <a:cubicBezTo>
                      <a:pt x="13105" y="114912"/>
                      <a:pt x="13105" y="114912"/>
                      <a:pt x="13804" y="114314"/>
                    </a:cubicBezTo>
                    <a:cubicBezTo>
                      <a:pt x="13804" y="114314"/>
                      <a:pt x="13804" y="114314"/>
                      <a:pt x="14502" y="112817"/>
                    </a:cubicBezTo>
                    <a:cubicBezTo>
                      <a:pt x="14502" y="112817"/>
                      <a:pt x="14502" y="112817"/>
                      <a:pt x="15900" y="111920"/>
                    </a:cubicBezTo>
                    <a:cubicBezTo>
                      <a:pt x="15900" y="111920"/>
                      <a:pt x="15900" y="111920"/>
                      <a:pt x="17995" y="111620"/>
                    </a:cubicBezTo>
                    <a:cubicBezTo>
                      <a:pt x="17995" y="111620"/>
                      <a:pt x="17995" y="111620"/>
                      <a:pt x="19160" y="111620"/>
                    </a:cubicBezTo>
                    <a:cubicBezTo>
                      <a:pt x="19160" y="111620"/>
                      <a:pt x="19160" y="111620"/>
                      <a:pt x="20091" y="112817"/>
                    </a:cubicBezTo>
                    <a:cubicBezTo>
                      <a:pt x="20091" y="112817"/>
                      <a:pt x="20091" y="112817"/>
                      <a:pt x="21023" y="111920"/>
                    </a:cubicBezTo>
                    <a:cubicBezTo>
                      <a:pt x="21023" y="111920"/>
                      <a:pt x="21023" y="111920"/>
                      <a:pt x="21955" y="110124"/>
                    </a:cubicBezTo>
                    <a:cubicBezTo>
                      <a:pt x="21955" y="110124"/>
                      <a:pt x="21955" y="110124"/>
                      <a:pt x="23119" y="108628"/>
                    </a:cubicBezTo>
                    <a:cubicBezTo>
                      <a:pt x="23119" y="108628"/>
                      <a:pt x="23119" y="108628"/>
                      <a:pt x="24283" y="107730"/>
                    </a:cubicBezTo>
                    <a:cubicBezTo>
                      <a:pt x="24283" y="107730"/>
                      <a:pt x="24283" y="107730"/>
                      <a:pt x="26612" y="107132"/>
                    </a:cubicBezTo>
                    <a:cubicBezTo>
                      <a:pt x="26612" y="107132"/>
                      <a:pt x="26612" y="107132"/>
                      <a:pt x="27544" y="105935"/>
                    </a:cubicBezTo>
                    <a:cubicBezTo>
                      <a:pt x="27544" y="105935"/>
                      <a:pt x="27544" y="105935"/>
                      <a:pt x="28708" y="104438"/>
                    </a:cubicBezTo>
                    <a:cubicBezTo>
                      <a:pt x="28708" y="104438"/>
                      <a:pt x="28708" y="104438"/>
                      <a:pt x="30106" y="102942"/>
                    </a:cubicBezTo>
                    <a:cubicBezTo>
                      <a:pt x="30106" y="102942"/>
                      <a:pt x="30106" y="102942"/>
                      <a:pt x="31270" y="102044"/>
                    </a:cubicBezTo>
                    <a:cubicBezTo>
                      <a:pt x="31270" y="102044"/>
                      <a:pt x="31270" y="102044"/>
                      <a:pt x="31736" y="100249"/>
                    </a:cubicBezTo>
                    <a:cubicBezTo>
                      <a:pt x="31736" y="100249"/>
                      <a:pt x="31736" y="100249"/>
                      <a:pt x="31969" y="97556"/>
                    </a:cubicBezTo>
                    <a:cubicBezTo>
                      <a:pt x="31969" y="97556"/>
                      <a:pt x="31969" y="97556"/>
                      <a:pt x="32434" y="95760"/>
                    </a:cubicBezTo>
                    <a:cubicBezTo>
                      <a:pt x="32434" y="95760"/>
                      <a:pt x="32434" y="95760"/>
                      <a:pt x="32667" y="95162"/>
                    </a:cubicBezTo>
                    <a:cubicBezTo>
                      <a:pt x="32667" y="95162"/>
                      <a:pt x="32667" y="95162"/>
                      <a:pt x="33832" y="93067"/>
                    </a:cubicBezTo>
                    <a:cubicBezTo>
                      <a:pt x="33832" y="93067"/>
                      <a:pt x="33832" y="93067"/>
                      <a:pt x="33133" y="93067"/>
                    </a:cubicBezTo>
                    <a:cubicBezTo>
                      <a:pt x="33133" y="93067"/>
                      <a:pt x="33133" y="93067"/>
                      <a:pt x="31969" y="93366"/>
                    </a:cubicBezTo>
                    <a:cubicBezTo>
                      <a:pt x="31969" y="93366"/>
                      <a:pt x="31969" y="93366"/>
                      <a:pt x="31270" y="93366"/>
                    </a:cubicBezTo>
                    <a:cubicBezTo>
                      <a:pt x="31270" y="93366"/>
                      <a:pt x="31270" y="93366"/>
                      <a:pt x="30106" y="93067"/>
                    </a:cubicBezTo>
                    <a:cubicBezTo>
                      <a:pt x="30106" y="93067"/>
                      <a:pt x="30106" y="93067"/>
                      <a:pt x="29640" y="92468"/>
                    </a:cubicBezTo>
                    <a:cubicBezTo>
                      <a:pt x="29640" y="92468"/>
                      <a:pt x="29640" y="92468"/>
                      <a:pt x="30804" y="90972"/>
                    </a:cubicBezTo>
                    <a:cubicBezTo>
                      <a:pt x="30804" y="90972"/>
                      <a:pt x="30804" y="90972"/>
                      <a:pt x="29640" y="91271"/>
                    </a:cubicBezTo>
                    <a:cubicBezTo>
                      <a:pt x="29640" y="91271"/>
                      <a:pt x="29640" y="91271"/>
                      <a:pt x="28941" y="92169"/>
                    </a:cubicBezTo>
                    <a:cubicBezTo>
                      <a:pt x="28941" y="92169"/>
                      <a:pt x="28941" y="92169"/>
                      <a:pt x="28475" y="94264"/>
                    </a:cubicBezTo>
                    <a:cubicBezTo>
                      <a:pt x="28475" y="94264"/>
                      <a:pt x="28475" y="94264"/>
                      <a:pt x="27777" y="95162"/>
                    </a:cubicBezTo>
                    <a:cubicBezTo>
                      <a:pt x="27777" y="95162"/>
                      <a:pt x="27777" y="95162"/>
                      <a:pt x="27544" y="94264"/>
                    </a:cubicBezTo>
                    <a:cubicBezTo>
                      <a:pt x="27544" y="94264"/>
                      <a:pt x="27544" y="94264"/>
                      <a:pt x="26845" y="93067"/>
                    </a:cubicBezTo>
                    <a:cubicBezTo>
                      <a:pt x="26845" y="93067"/>
                      <a:pt x="26845" y="93067"/>
                      <a:pt x="25681" y="91571"/>
                    </a:cubicBezTo>
                    <a:cubicBezTo>
                      <a:pt x="25681" y="91571"/>
                      <a:pt x="25681" y="91571"/>
                      <a:pt x="23818" y="90074"/>
                    </a:cubicBezTo>
                    <a:cubicBezTo>
                      <a:pt x="23818" y="90074"/>
                      <a:pt x="23818" y="90074"/>
                      <a:pt x="23352" y="90074"/>
                    </a:cubicBezTo>
                    <a:cubicBezTo>
                      <a:pt x="23352" y="90074"/>
                      <a:pt x="23352" y="90074"/>
                      <a:pt x="21722" y="91571"/>
                    </a:cubicBezTo>
                    <a:cubicBezTo>
                      <a:pt x="21722" y="91571"/>
                      <a:pt x="21722" y="91571"/>
                      <a:pt x="20790" y="91571"/>
                    </a:cubicBezTo>
                    <a:cubicBezTo>
                      <a:pt x="20790" y="91571"/>
                      <a:pt x="20790" y="91571"/>
                      <a:pt x="19393" y="91571"/>
                    </a:cubicBezTo>
                    <a:cubicBezTo>
                      <a:pt x="19393" y="91571"/>
                      <a:pt x="19393" y="91571"/>
                      <a:pt x="19626" y="87680"/>
                    </a:cubicBezTo>
                    <a:cubicBezTo>
                      <a:pt x="19626" y="87680"/>
                      <a:pt x="19626" y="87680"/>
                      <a:pt x="19859" y="86483"/>
                    </a:cubicBezTo>
                    <a:cubicBezTo>
                      <a:pt x="19859" y="86483"/>
                      <a:pt x="19859" y="86483"/>
                      <a:pt x="20557" y="85286"/>
                    </a:cubicBezTo>
                    <a:cubicBezTo>
                      <a:pt x="20557" y="85286"/>
                      <a:pt x="20557" y="85286"/>
                      <a:pt x="20557" y="83790"/>
                    </a:cubicBezTo>
                    <a:cubicBezTo>
                      <a:pt x="20557" y="83790"/>
                      <a:pt x="20557" y="83790"/>
                      <a:pt x="20324" y="81396"/>
                    </a:cubicBezTo>
                    <a:cubicBezTo>
                      <a:pt x="20324" y="81396"/>
                      <a:pt x="20324" y="81396"/>
                      <a:pt x="19859" y="79002"/>
                    </a:cubicBezTo>
                    <a:cubicBezTo>
                      <a:pt x="19859" y="79002"/>
                      <a:pt x="19859" y="79002"/>
                      <a:pt x="19393" y="79600"/>
                    </a:cubicBezTo>
                    <a:cubicBezTo>
                      <a:pt x="19393" y="79600"/>
                      <a:pt x="19393" y="79600"/>
                      <a:pt x="18461" y="80798"/>
                    </a:cubicBezTo>
                    <a:cubicBezTo>
                      <a:pt x="18461" y="80798"/>
                      <a:pt x="18461" y="80798"/>
                      <a:pt x="17763" y="81396"/>
                    </a:cubicBezTo>
                    <a:cubicBezTo>
                      <a:pt x="17763" y="81396"/>
                      <a:pt x="17763" y="81396"/>
                      <a:pt x="17064" y="81396"/>
                    </a:cubicBezTo>
                    <a:cubicBezTo>
                      <a:pt x="17064" y="81396"/>
                      <a:pt x="17064" y="81396"/>
                      <a:pt x="16365" y="80498"/>
                    </a:cubicBezTo>
                    <a:cubicBezTo>
                      <a:pt x="16365" y="80498"/>
                      <a:pt x="16365" y="80498"/>
                      <a:pt x="15900" y="80498"/>
                    </a:cubicBezTo>
                    <a:cubicBezTo>
                      <a:pt x="15900" y="80498"/>
                      <a:pt x="15900" y="80498"/>
                      <a:pt x="14968" y="79900"/>
                    </a:cubicBezTo>
                    <a:cubicBezTo>
                      <a:pt x="14968" y="79900"/>
                      <a:pt x="14968" y="79900"/>
                      <a:pt x="14269" y="79002"/>
                    </a:cubicBezTo>
                    <a:cubicBezTo>
                      <a:pt x="14269" y="79002"/>
                      <a:pt x="14269" y="79002"/>
                      <a:pt x="13571" y="78404"/>
                    </a:cubicBezTo>
                    <a:cubicBezTo>
                      <a:pt x="13571" y="78404"/>
                      <a:pt x="13571" y="78404"/>
                      <a:pt x="12872" y="77506"/>
                    </a:cubicBezTo>
                    <a:cubicBezTo>
                      <a:pt x="12872" y="77506"/>
                      <a:pt x="12872" y="77506"/>
                      <a:pt x="12639" y="76608"/>
                    </a:cubicBezTo>
                    <a:cubicBezTo>
                      <a:pt x="12639" y="76608"/>
                      <a:pt x="12639" y="76608"/>
                      <a:pt x="12406" y="74513"/>
                    </a:cubicBezTo>
                    <a:cubicBezTo>
                      <a:pt x="12406" y="74513"/>
                      <a:pt x="12406" y="74513"/>
                      <a:pt x="13338" y="73616"/>
                    </a:cubicBezTo>
                    <a:cubicBezTo>
                      <a:pt x="13338" y="73616"/>
                      <a:pt x="13338" y="73616"/>
                      <a:pt x="14269" y="73616"/>
                    </a:cubicBezTo>
                    <a:cubicBezTo>
                      <a:pt x="14269" y="73616"/>
                      <a:pt x="14269" y="73616"/>
                      <a:pt x="15434" y="73616"/>
                    </a:cubicBezTo>
                    <a:cubicBezTo>
                      <a:pt x="15434" y="73616"/>
                      <a:pt x="15434" y="73616"/>
                      <a:pt x="16598" y="74513"/>
                    </a:cubicBezTo>
                    <a:cubicBezTo>
                      <a:pt x="16598" y="74513"/>
                      <a:pt x="16598" y="74513"/>
                      <a:pt x="17064" y="73017"/>
                    </a:cubicBezTo>
                    <a:cubicBezTo>
                      <a:pt x="17064" y="73017"/>
                      <a:pt x="17064" y="73017"/>
                      <a:pt x="16365" y="72119"/>
                    </a:cubicBezTo>
                    <a:cubicBezTo>
                      <a:pt x="16365" y="72119"/>
                      <a:pt x="16365" y="72119"/>
                      <a:pt x="16132" y="72119"/>
                    </a:cubicBezTo>
                    <a:cubicBezTo>
                      <a:pt x="16132" y="72119"/>
                      <a:pt x="16132" y="72119"/>
                      <a:pt x="14968" y="72119"/>
                    </a:cubicBezTo>
                    <a:cubicBezTo>
                      <a:pt x="14968" y="72119"/>
                      <a:pt x="14968" y="72119"/>
                      <a:pt x="14269" y="72119"/>
                    </a:cubicBezTo>
                    <a:cubicBezTo>
                      <a:pt x="14269" y="72119"/>
                      <a:pt x="14269" y="72119"/>
                      <a:pt x="12872" y="70922"/>
                    </a:cubicBezTo>
                    <a:cubicBezTo>
                      <a:pt x="12872" y="70922"/>
                      <a:pt x="12872" y="70922"/>
                      <a:pt x="12406" y="69725"/>
                    </a:cubicBezTo>
                    <a:cubicBezTo>
                      <a:pt x="12406" y="69725"/>
                      <a:pt x="12406" y="69725"/>
                      <a:pt x="11941" y="68229"/>
                    </a:cubicBezTo>
                    <a:cubicBezTo>
                      <a:pt x="11941" y="68229"/>
                      <a:pt x="11941" y="68229"/>
                      <a:pt x="11475" y="66733"/>
                    </a:cubicBezTo>
                    <a:cubicBezTo>
                      <a:pt x="11475" y="66733"/>
                      <a:pt x="11475" y="66733"/>
                      <a:pt x="11475" y="66134"/>
                    </a:cubicBezTo>
                    <a:cubicBezTo>
                      <a:pt x="11475" y="66134"/>
                      <a:pt x="11475" y="66134"/>
                      <a:pt x="11941" y="65536"/>
                    </a:cubicBezTo>
                    <a:cubicBezTo>
                      <a:pt x="11941" y="65536"/>
                      <a:pt x="11941" y="65536"/>
                      <a:pt x="12639" y="64039"/>
                    </a:cubicBezTo>
                    <a:cubicBezTo>
                      <a:pt x="12639" y="64039"/>
                      <a:pt x="12639" y="64039"/>
                      <a:pt x="13804" y="62244"/>
                    </a:cubicBezTo>
                    <a:cubicBezTo>
                      <a:pt x="13804" y="62244"/>
                      <a:pt x="13804" y="62244"/>
                      <a:pt x="15201" y="61047"/>
                    </a:cubicBezTo>
                    <a:cubicBezTo>
                      <a:pt x="15201" y="61047"/>
                      <a:pt x="15201" y="61047"/>
                      <a:pt x="16132" y="59551"/>
                    </a:cubicBezTo>
                    <a:cubicBezTo>
                      <a:pt x="16132" y="59551"/>
                      <a:pt x="16132" y="59551"/>
                      <a:pt x="16365" y="58054"/>
                    </a:cubicBezTo>
                    <a:cubicBezTo>
                      <a:pt x="16365" y="58054"/>
                      <a:pt x="16365" y="58054"/>
                      <a:pt x="17530" y="56558"/>
                    </a:cubicBezTo>
                    <a:cubicBezTo>
                      <a:pt x="17530" y="56558"/>
                      <a:pt x="17530" y="56558"/>
                      <a:pt x="18461" y="56259"/>
                    </a:cubicBezTo>
                    <a:cubicBezTo>
                      <a:pt x="18461" y="56259"/>
                      <a:pt x="18461" y="56259"/>
                      <a:pt x="19160" y="56857"/>
                    </a:cubicBezTo>
                    <a:cubicBezTo>
                      <a:pt x="19160" y="56857"/>
                      <a:pt x="19160" y="56857"/>
                      <a:pt x="19859" y="58054"/>
                    </a:cubicBezTo>
                    <a:cubicBezTo>
                      <a:pt x="19859" y="58054"/>
                      <a:pt x="19859" y="58054"/>
                      <a:pt x="20324" y="58054"/>
                    </a:cubicBezTo>
                    <a:cubicBezTo>
                      <a:pt x="20324" y="58054"/>
                      <a:pt x="20324" y="58054"/>
                      <a:pt x="21256" y="58054"/>
                    </a:cubicBezTo>
                    <a:cubicBezTo>
                      <a:pt x="21256" y="58054"/>
                      <a:pt x="21256" y="58054"/>
                      <a:pt x="21722" y="58054"/>
                    </a:cubicBezTo>
                    <a:cubicBezTo>
                      <a:pt x="21722" y="58054"/>
                      <a:pt x="21722" y="58054"/>
                      <a:pt x="22420" y="56857"/>
                    </a:cubicBezTo>
                    <a:cubicBezTo>
                      <a:pt x="22420" y="56857"/>
                      <a:pt x="22420" y="56857"/>
                      <a:pt x="23119" y="56857"/>
                    </a:cubicBezTo>
                    <a:cubicBezTo>
                      <a:pt x="23119" y="56857"/>
                      <a:pt x="23119" y="56857"/>
                      <a:pt x="23352" y="56259"/>
                    </a:cubicBezTo>
                    <a:cubicBezTo>
                      <a:pt x="23352" y="56259"/>
                      <a:pt x="23352" y="56259"/>
                      <a:pt x="23818" y="55361"/>
                    </a:cubicBezTo>
                    <a:cubicBezTo>
                      <a:pt x="23818" y="55361"/>
                      <a:pt x="23818" y="55361"/>
                      <a:pt x="24050" y="56259"/>
                    </a:cubicBezTo>
                    <a:cubicBezTo>
                      <a:pt x="24050" y="56259"/>
                      <a:pt x="24050" y="56259"/>
                      <a:pt x="24749" y="56259"/>
                    </a:cubicBezTo>
                    <a:cubicBezTo>
                      <a:pt x="24749" y="56259"/>
                      <a:pt x="24749" y="56259"/>
                      <a:pt x="25215" y="56259"/>
                    </a:cubicBezTo>
                    <a:cubicBezTo>
                      <a:pt x="25215" y="56259"/>
                      <a:pt x="25215" y="56259"/>
                      <a:pt x="26147" y="56259"/>
                    </a:cubicBezTo>
                    <a:cubicBezTo>
                      <a:pt x="26147" y="56259"/>
                      <a:pt x="26147" y="56259"/>
                      <a:pt x="26845" y="55361"/>
                    </a:cubicBezTo>
                    <a:cubicBezTo>
                      <a:pt x="26845" y="55361"/>
                      <a:pt x="26845" y="55361"/>
                      <a:pt x="27544" y="55361"/>
                    </a:cubicBezTo>
                    <a:cubicBezTo>
                      <a:pt x="27544" y="55361"/>
                      <a:pt x="27544" y="55361"/>
                      <a:pt x="27777" y="53266"/>
                    </a:cubicBezTo>
                    <a:cubicBezTo>
                      <a:pt x="27777" y="53266"/>
                      <a:pt x="27777" y="53266"/>
                      <a:pt x="27311" y="51770"/>
                    </a:cubicBezTo>
                    <a:cubicBezTo>
                      <a:pt x="27311" y="51770"/>
                      <a:pt x="27311" y="51770"/>
                      <a:pt x="26845" y="49376"/>
                    </a:cubicBezTo>
                    <a:cubicBezTo>
                      <a:pt x="26845" y="49376"/>
                      <a:pt x="26845" y="49376"/>
                      <a:pt x="27777" y="49376"/>
                    </a:cubicBezTo>
                    <a:cubicBezTo>
                      <a:pt x="27777" y="49376"/>
                      <a:pt x="27777" y="49376"/>
                      <a:pt x="28708" y="48179"/>
                    </a:cubicBezTo>
                    <a:cubicBezTo>
                      <a:pt x="28708" y="48179"/>
                      <a:pt x="28708" y="48179"/>
                      <a:pt x="28475" y="46383"/>
                    </a:cubicBezTo>
                    <a:cubicBezTo>
                      <a:pt x="28475" y="46383"/>
                      <a:pt x="28475" y="46383"/>
                      <a:pt x="27078" y="46084"/>
                    </a:cubicBezTo>
                    <a:cubicBezTo>
                      <a:pt x="27078" y="46084"/>
                      <a:pt x="27078" y="46084"/>
                      <a:pt x="26379" y="46084"/>
                    </a:cubicBezTo>
                    <a:cubicBezTo>
                      <a:pt x="26379" y="46084"/>
                      <a:pt x="26379" y="46084"/>
                      <a:pt x="25681" y="46383"/>
                    </a:cubicBezTo>
                    <a:cubicBezTo>
                      <a:pt x="25681" y="46383"/>
                      <a:pt x="25681" y="46383"/>
                      <a:pt x="24982" y="46982"/>
                    </a:cubicBezTo>
                    <a:cubicBezTo>
                      <a:pt x="24982" y="46982"/>
                      <a:pt x="24982" y="46982"/>
                      <a:pt x="24516" y="48179"/>
                    </a:cubicBezTo>
                    <a:cubicBezTo>
                      <a:pt x="24516" y="48179"/>
                      <a:pt x="24516" y="48179"/>
                      <a:pt x="23818" y="48179"/>
                    </a:cubicBezTo>
                    <a:cubicBezTo>
                      <a:pt x="23818" y="48179"/>
                      <a:pt x="23818" y="48179"/>
                      <a:pt x="23119" y="46383"/>
                    </a:cubicBezTo>
                    <a:cubicBezTo>
                      <a:pt x="23119" y="46383"/>
                      <a:pt x="23119" y="46383"/>
                      <a:pt x="21256" y="46383"/>
                    </a:cubicBezTo>
                    <a:cubicBezTo>
                      <a:pt x="21256" y="46383"/>
                      <a:pt x="21256" y="46383"/>
                      <a:pt x="19160" y="46383"/>
                    </a:cubicBezTo>
                    <a:cubicBezTo>
                      <a:pt x="19160" y="46383"/>
                      <a:pt x="19160" y="46383"/>
                      <a:pt x="17530" y="45785"/>
                    </a:cubicBezTo>
                    <a:cubicBezTo>
                      <a:pt x="17530" y="45785"/>
                      <a:pt x="17530" y="45785"/>
                      <a:pt x="15900" y="44887"/>
                    </a:cubicBezTo>
                    <a:cubicBezTo>
                      <a:pt x="15900" y="44887"/>
                      <a:pt x="15900" y="44887"/>
                      <a:pt x="14968" y="43391"/>
                    </a:cubicBezTo>
                    <a:cubicBezTo>
                      <a:pt x="14968" y="43391"/>
                      <a:pt x="14968" y="43391"/>
                      <a:pt x="14735" y="40399"/>
                    </a:cubicBezTo>
                    <a:cubicBezTo>
                      <a:pt x="14735" y="40399"/>
                      <a:pt x="14735" y="40399"/>
                      <a:pt x="15900" y="39800"/>
                    </a:cubicBezTo>
                    <a:cubicBezTo>
                      <a:pt x="15900" y="39800"/>
                      <a:pt x="15900" y="39800"/>
                      <a:pt x="16598" y="39201"/>
                    </a:cubicBezTo>
                    <a:cubicBezTo>
                      <a:pt x="16598" y="39201"/>
                      <a:pt x="16598" y="39201"/>
                      <a:pt x="14968" y="38304"/>
                    </a:cubicBezTo>
                    <a:cubicBezTo>
                      <a:pt x="14968" y="38304"/>
                      <a:pt x="14968" y="38304"/>
                      <a:pt x="14036" y="37406"/>
                    </a:cubicBezTo>
                    <a:cubicBezTo>
                      <a:pt x="14036" y="37406"/>
                      <a:pt x="14036" y="37406"/>
                      <a:pt x="12872" y="36209"/>
                    </a:cubicBezTo>
                    <a:cubicBezTo>
                      <a:pt x="12872" y="36209"/>
                      <a:pt x="12872" y="36209"/>
                      <a:pt x="12639" y="35610"/>
                    </a:cubicBezTo>
                    <a:cubicBezTo>
                      <a:pt x="12639" y="35610"/>
                      <a:pt x="12639" y="35610"/>
                      <a:pt x="13571" y="34713"/>
                    </a:cubicBezTo>
                    <a:cubicBezTo>
                      <a:pt x="13571" y="34713"/>
                      <a:pt x="13571" y="34713"/>
                      <a:pt x="14269" y="34713"/>
                    </a:cubicBezTo>
                    <a:cubicBezTo>
                      <a:pt x="14269" y="34713"/>
                      <a:pt x="14269" y="34713"/>
                      <a:pt x="15667" y="34413"/>
                    </a:cubicBezTo>
                    <a:cubicBezTo>
                      <a:pt x="15667" y="34413"/>
                      <a:pt x="15667" y="34413"/>
                      <a:pt x="17530" y="32917"/>
                    </a:cubicBezTo>
                    <a:cubicBezTo>
                      <a:pt x="17530" y="32917"/>
                      <a:pt x="17530" y="32917"/>
                      <a:pt x="17763" y="33516"/>
                    </a:cubicBezTo>
                    <a:cubicBezTo>
                      <a:pt x="17763" y="33516"/>
                      <a:pt x="17763" y="33516"/>
                      <a:pt x="18927" y="32917"/>
                    </a:cubicBezTo>
                    <a:cubicBezTo>
                      <a:pt x="18927" y="32917"/>
                      <a:pt x="18927" y="32917"/>
                      <a:pt x="18927" y="32618"/>
                    </a:cubicBezTo>
                    <a:cubicBezTo>
                      <a:pt x="18927" y="32618"/>
                      <a:pt x="18927" y="32618"/>
                      <a:pt x="19626" y="32319"/>
                    </a:cubicBezTo>
                    <a:cubicBezTo>
                      <a:pt x="19626" y="32319"/>
                      <a:pt x="19626" y="32319"/>
                      <a:pt x="21023" y="32019"/>
                    </a:cubicBezTo>
                    <a:cubicBezTo>
                      <a:pt x="21023" y="32019"/>
                      <a:pt x="21023" y="32019"/>
                      <a:pt x="22653" y="32019"/>
                    </a:cubicBezTo>
                    <a:cubicBezTo>
                      <a:pt x="22653" y="32019"/>
                      <a:pt x="22653" y="32019"/>
                      <a:pt x="23352" y="32618"/>
                    </a:cubicBezTo>
                    <a:cubicBezTo>
                      <a:pt x="23352" y="32618"/>
                      <a:pt x="23352" y="32618"/>
                      <a:pt x="22886" y="34114"/>
                    </a:cubicBezTo>
                    <a:cubicBezTo>
                      <a:pt x="22886" y="34114"/>
                      <a:pt x="22886" y="34114"/>
                      <a:pt x="22886" y="34713"/>
                    </a:cubicBezTo>
                    <a:cubicBezTo>
                      <a:pt x="22886" y="34713"/>
                      <a:pt x="22886" y="34713"/>
                      <a:pt x="23585" y="35311"/>
                    </a:cubicBezTo>
                    <a:cubicBezTo>
                      <a:pt x="23585" y="35311"/>
                      <a:pt x="23585" y="35311"/>
                      <a:pt x="24283" y="36209"/>
                    </a:cubicBezTo>
                    <a:cubicBezTo>
                      <a:pt x="24283" y="36209"/>
                      <a:pt x="24283" y="36209"/>
                      <a:pt x="25681" y="36209"/>
                    </a:cubicBezTo>
                    <a:cubicBezTo>
                      <a:pt x="25681" y="36209"/>
                      <a:pt x="25681" y="36209"/>
                      <a:pt x="27544" y="36808"/>
                    </a:cubicBezTo>
                    <a:cubicBezTo>
                      <a:pt x="27544" y="36808"/>
                      <a:pt x="27544" y="36808"/>
                      <a:pt x="28941" y="35910"/>
                    </a:cubicBezTo>
                    <a:cubicBezTo>
                      <a:pt x="28941" y="35910"/>
                      <a:pt x="28941" y="35910"/>
                      <a:pt x="29873" y="34713"/>
                    </a:cubicBezTo>
                    <a:cubicBezTo>
                      <a:pt x="29873" y="34713"/>
                      <a:pt x="29873" y="34713"/>
                      <a:pt x="31037" y="33815"/>
                    </a:cubicBezTo>
                    <a:cubicBezTo>
                      <a:pt x="31037" y="33815"/>
                      <a:pt x="30106" y="33216"/>
                      <a:pt x="29873" y="33216"/>
                    </a:cubicBezTo>
                    <a:cubicBezTo>
                      <a:pt x="29407" y="33216"/>
                      <a:pt x="28941" y="32618"/>
                      <a:pt x="28941" y="32618"/>
                    </a:cubicBezTo>
                    <a:cubicBezTo>
                      <a:pt x="28941" y="32618"/>
                      <a:pt x="28941" y="32618"/>
                      <a:pt x="28243" y="32019"/>
                    </a:cubicBezTo>
                    <a:cubicBezTo>
                      <a:pt x="28243" y="32019"/>
                      <a:pt x="28243" y="32019"/>
                      <a:pt x="28243" y="30822"/>
                    </a:cubicBezTo>
                    <a:cubicBezTo>
                      <a:pt x="28243" y="30822"/>
                      <a:pt x="28243" y="30822"/>
                      <a:pt x="28010" y="29326"/>
                    </a:cubicBezTo>
                    <a:cubicBezTo>
                      <a:pt x="28010" y="29326"/>
                      <a:pt x="28010" y="29326"/>
                      <a:pt x="24516" y="28129"/>
                    </a:cubicBezTo>
                    <a:cubicBezTo>
                      <a:pt x="24516" y="28129"/>
                      <a:pt x="24516" y="28129"/>
                      <a:pt x="24516" y="23640"/>
                    </a:cubicBezTo>
                    <a:cubicBezTo>
                      <a:pt x="24516" y="23640"/>
                      <a:pt x="24516" y="23640"/>
                      <a:pt x="22886" y="21546"/>
                    </a:cubicBezTo>
                    <a:cubicBezTo>
                      <a:pt x="22886" y="21546"/>
                      <a:pt x="22886" y="21546"/>
                      <a:pt x="19626" y="17057"/>
                    </a:cubicBezTo>
                    <a:cubicBezTo>
                      <a:pt x="19626" y="17057"/>
                      <a:pt x="19626" y="17057"/>
                      <a:pt x="20091" y="17057"/>
                    </a:cubicBezTo>
                    <a:cubicBezTo>
                      <a:pt x="20091" y="17057"/>
                      <a:pt x="20091" y="17057"/>
                      <a:pt x="20091" y="16159"/>
                    </a:cubicBezTo>
                    <a:cubicBezTo>
                      <a:pt x="20091" y="16159"/>
                      <a:pt x="20091" y="16159"/>
                      <a:pt x="21256" y="16159"/>
                    </a:cubicBezTo>
                    <a:cubicBezTo>
                      <a:pt x="21256" y="16159"/>
                      <a:pt x="21256" y="16159"/>
                      <a:pt x="21256" y="14962"/>
                    </a:cubicBezTo>
                    <a:cubicBezTo>
                      <a:pt x="21256" y="14962"/>
                      <a:pt x="21256" y="14962"/>
                      <a:pt x="21489" y="13466"/>
                    </a:cubicBezTo>
                    <a:cubicBezTo>
                      <a:pt x="21489" y="13466"/>
                      <a:pt x="21489" y="13466"/>
                      <a:pt x="22187" y="13466"/>
                    </a:cubicBezTo>
                    <a:cubicBezTo>
                      <a:pt x="22187" y="13466"/>
                      <a:pt x="22187" y="13466"/>
                      <a:pt x="22886" y="14064"/>
                    </a:cubicBezTo>
                    <a:cubicBezTo>
                      <a:pt x="22886" y="14064"/>
                      <a:pt x="22886" y="14064"/>
                      <a:pt x="24050" y="14064"/>
                    </a:cubicBezTo>
                    <a:cubicBezTo>
                      <a:pt x="24050" y="14064"/>
                      <a:pt x="24050" y="14064"/>
                      <a:pt x="24516" y="14064"/>
                    </a:cubicBezTo>
                    <a:cubicBezTo>
                      <a:pt x="24516" y="14064"/>
                      <a:pt x="24516" y="14064"/>
                      <a:pt x="25681" y="14064"/>
                    </a:cubicBezTo>
                    <a:cubicBezTo>
                      <a:pt x="25681" y="14064"/>
                      <a:pt x="25681" y="14064"/>
                      <a:pt x="27777" y="13166"/>
                    </a:cubicBezTo>
                    <a:cubicBezTo>
                      <a:pt x="27777" y="13166"/>
                      <a:pt x="27777" y="13166"/>
                      <a:pt x="28475" y="12269"/>
                    </a:cubicBezTo>
                    <a:cubicBezTo>
                      <a:pt x="28475" y="12269"/>
                      <a:pt x="28475" y="12269"/>
                      <a:pt x="29174" y="10773"/>
                    </a:cubicBezTo>
                    <a:cubicBezTo>
                      <a:pt x="29174" y="10773"/>
                      <a:pt x="29174" y="10773"/>
                      <a:pt x="29174" y="8379"/>
                    </a:cubicBezTo>
                    <a:cubicBezTo>
                      <a:pt x="29174" y="8379"/>
                      <a:pt x="29174" y="8379"/>
                      <a:pt x="29873" y="8379"/>
                    </a:cubicBezTo>
                    <a:cubicBezTo>
                      <a:pt x="29873" y="8379"/>
                      <a:pt x="29873" y="8379"/>
                      <a:pt x="30571" y="7481"/>
                    </a:cubicBezTo>
                    <a:cubicBezTo>
                      <a:pt x="30571" y="7481"/>
                      <a:pt x="30571" y="7481"/>
                      <a:pt x="31969" y="5984"/>
                    </a:cubicBezTo>
                    <a:cubicBezTo>
                      <a:pt x="31969" y="5984"/>
                      <a:pt x="31969" y="5984"/>
                      <a:pt x="34530" y="5386"/>
                    </a:cubicBezTo>
                    <a:cubicBezTo>
                      <a:pt x="34530" y="5386"/>
                      <a:pt x="34530" y="5386"/>
                      <a:pt x="35462" y="3890"/>
                    </a:cubicBezTo>
                    <a:cubicBezTo>
                      <a:pt x="35462" y="3890"/>
                      <a:pt x="35462" y="3890"/>
                      <a:pt x="36393" y="3291"/>
                    </a:cubicBezTo>
                    <a:cubicBezTo>
                      <a:pt x="36393" y="3291"/>
                      <a:pt x="36393" y="3291"/>
                      <a:pt x="37092" y="2393"/>
                    </a:cubicBezTo>
                    <a:cubicBezTo>
                      <a:pt x="37092" y="2393"/>
                      <a:pt x="37092" y="2393"/>
                      <a:pt x="40818" y="2693"/>
                    </a:cubicBezTo>
                    <a:cubicBezTo>
                      <a:pt x="40818" y="2693"/>
                      <a:pt x="40818" y="2693"/>
                      <a:pt x="41284" y="1197"/>
                    </a:cubicBezTo>
                    <a:cubicBezTo>
                      <a:pt x="41284" y="1197"/>
                      <a:pt x="41284" y="1197"/>
                      <a:pt x="43147" y="0"/>
                    </a:cubicBezTo>
                    <a:close/>
                  </a:path>
                </a:pathLst>
              </a:custGeom>
              <a:solidFill>
                <a:schemeClr val="tx1">
                  <a:lumMod val="50000"/>
                  <a:lumOff val="50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101" name="Shape 1437">
                <a:extLst>
                  <a:ext uri="{FF2B5EF4-FFF2-40B4-BE49-F238E27FC236}">
                    <a16:creationId xmlns:a16="http://schemas.microsoft.com/office/drawing/2014/main" id="{808F0BE5-3B6D-B739-5838-8496ED8DC88A}"/>
                  </a:ext>
                </a:extLst>
              </p:cNvPr>
              <p:cNvSpPr/>
              <p:nvPr/>
            </p:nvSpPr>
            <p:spPr>
              <a:xfrm>
                <a:off x="7712101" y="3493165"/>
                <a:ext cx="814771" cy="517793"/>
              </a:xfrm>
              <a:custGeom>
                <a:avLst/>
                <a:gdLst/>
                <a:ahLst/>
                <a:cxnLst/>
                <a:rect l="0" t="0" r="0" b="0"/>
                <a:pathLst>
                  <a:path w="120000" h="120000" extrusionOk="0">
                    <a:moveTo>
                      <a:pt x="95419" y="71716"/>
                    </a:moveTo>
                    <a:cubicBezTo>
                      <a:pt x="96188" y="71716"/>
                      <a:pt x="96188" y="71716"/>
                      <a:pt x="96188" y="71716"/>
                    </a:cubicBezTo>
                    <a:cubicBezTo>
                      <a:pt x="97724" y="71716"/>
                      <a:pt x="97724" y="71716"/>
                      <a:pt x="97724" y="71716"/>
                    </a:cubicBezTo>
                    <a:cubicBezTo>
                      <a:pt x="100028" y="74100"/>
                      <a:pt x="100028" y="74100"/>
                      <a:pt x="100028" y="74100"/>
                    </a:cubicBezTo>
                    <a:cubicBezTo>
                      <a:pt x="101948" y="77080"/>
                      <a:pt x="101948" y="77080"/>
                      <a:pt x="101948" y="77080"/>
                    </a:cubicBezTo>
                    <a:cubicBezTo>
                      <a:pt x="101948" y="77080"/>
                      <a:pt x="103101" y="77677"/>
                      <a:pt x="103485" y="77677"/>
                    </a:cubicBezTo>
                    <a:cubicBezTo>
                      <a:pt x="103869" y="77677"/>
                      <a:pt x="104253" y="77677"/>
                      <a:pt x="104637" y="77677"/>
                    </a:cubicBezTo>
                    <a:cubicBezTo>
                      <a:pt x="105021" y="77677"/>
                      <a:pt x="106557" y="77677"/>
                      <a:pt x="106557" y="77677"/>
                    </a:cubicBezTo>
                    <a:cubicBezTo>
                      <a:pt x="110398" y="80061"/>
                      <a:pt x="110398" y="80061"/>
                      <a:pt x="110398" y="80061"/>
                    </a:cubicBezTo>
                    <a:cubicBezTo>
                      <a:pt x="112702" y="83042"/>
                      <a:pt x="112702" y="83042"/>
                      <a:pt x="112702" y="83042"/>
                    </a:cubicBezTo>
                    <a:cubicBezTo>
                      <a:pt x="112702" y="85426"/>
                      <a:pt x="112702" y="85426"/>
                      <a:pt x="112702" y="85426"/>
                    </a:cubicBezTo>
                    <a:cubicBezTo>
                      <a:pt x="113470" y="90791"/>
                      <a:pt x="113470" y="90791"/>
                      <a:pt x="113470" y="90791"/>
                    </a:cubicBezTo>
                    <a:cubicBezTo>
                      <a:pt x="114623" y="90791"/>
                      <a:pt x="114623" y="90791"/>
                      <a:pt x="114623" y="90791"/>
                    </a:cubicBezTo>
                    <a:cubicBezTo>
                      <a:pt x="115391" y="90791"/>
                      <a:pt x="115391" y="90791"/>
                      <a:pt x="115391" y="90791"/>
                    </a:cubicBezTo>
                    <a:cubicBezTo>
                      <a:pt x="115391" y="94367"/>
                      <a:pt x="115391" y="94367"/>
                      <a:pt x="115391" y="94367"/>
                    </a:cubicBezTo>
                    <a:cubicBezTo>
                      <a:pt x="116543" y="94367"/>
                      <a:pt x="116543" y="94367"/>
                      <a:pt x="116543" y="94367"/>
                    </a:cubicBezTo>
                    <a:cubicBezTo>
                      <a:pt x="118079" y="96752"/>
                      <a:pt x="118079" y="96752"/>
                      <a:pt x="118079" y="96752"/>
                    </a:cubicBezTo>
                    <a:cubicBezTo>
                      <a:pt x="120000" y="96752"/>
                      <a:pt x="120000" y="96752"/>
                      <a:pt x="120000" y="96752"/>
                    </a:cubicBezTo>
                    <a:cubicBezTo>
                      <a:pt x="118079" y="100924"/>
                      <a:pt x="118079" y="100924"/>
                      <a:pt x="118079" y="100924"/>
                    </a:cubicBezTo>
                    <a:cubicBezTo>
                      <a:pt x="116543" y="102117"/>
                      <a:pt x="116543" y="102117"/>
                      <a:pt x="116543" y="102117"/>
                    </a:cubicBezTo>
                    <a:cubicBezTo>
                      <a:pt x="114623" y="107482"/>
                      <a:pt x="114623" y="107482"/>
                      <a:pt x="114623" y="107482"/>
                    </a:cubicBezTo>
                    <a:cubicBezTo>
                      <a:pt x="112318" y="108674"/>
                      <a:pt x="112318" y="108674"/>
                      <a:pt x="112318" y="108674"/>
                    </a:cubicBezTo>
                    <a:cubicBezTo>
                      <a:pt x="107709" y="108674"/>
                      <a:pt x="107709" y="108674"/>
                      <a:pt x="107709" y="108674"/>
                    </a:cubicBezTo>
                    <a:cubicBezTo>
                      <a:pt x="106941" y="110462"/>
                      <a:pt x="106941" y="110462"/>
                      <a:pt x="106941" y="110462"/>
                    </a:cubicBezTo>
                    <a:cubicBezTo>
                      <a:pt x="103869" y="110462"/>
                      <a:pt x="103869" y="110462"/>
                      <a:pt x="103869" y="110462"/>
                    </a:cubicBezTo>
                    <a:cubicBezTo>
                      <a:pt x="103101" y="114635"/>
                      <a:pt x="103101" y="114635"/>
                      <a:pt x="103101" y="114635"/>
                    </a:cubicBezTo>
                    <a:cubicBezTo>
                      <a:pt x="102717" y="117615"/>
                      <a:pt x="102717" y="117615"/>
                      <a:pt x="102717" y="117615"/>
                    </a:cubicBezTo>
                    <a:cubicBezTo>
                      <a:pt x="101948" y="118808"/>
                      <a:pt x="101948" y="118808"/>
                      <a:pt x="101948" y="118808"/>
                    </a:cubicBezTo>
                    <a:cubicBezTo>
                      <a:pt x="101180" y="120000"/>
                      <a:pt x="101180" y="120000"/>
                      <a:pt x="101180" y="120000"/>
                    </a:cubicBezTo>
                    <a:cubicBezTo>
                      <a:pt x="100028" y="120000"/>
                      <a:pt x="100028" y="120000"/>
                      <a:pt x="100028" y="120000"/>
                    </a:cubicBezTo>
                    <a:cubicBezTo>
                      <a:pt x="98876" y="117019"/>
                      <a:pt x="98876" y="117019"/>
                      <a:pt x="98876" y="117019"/>
                    </a:cubicBezTo>
                    <a:cubicBezTo>
                      <a:pt x="96188" y="115231"/>
                      <a:pt x="96188" y="115231"/>
                      <a:pt x="96188" y="115231"/>
                    </a:cubicBezTo>
                    <a:cubicBezTo>
                      <a:pt x="94651" y="112846"/>
                      <a:pt x="94651" y="112846"/>
                      <a:pt x="94651" y="112846"/>
                    </a:cubicBezTo>
                    <a:cubicBezTo>
                      <a:pt x="94651" y="111654"/>
                      <a:pt x="94651" y="111654"/>
                      <a:pt x="94651" y="111654"/>
                    </a:cubicBezTo>
                    <a:cubicBezTo>
                      <a:pt x="94651" y="109866"/>
                      <a:pt x="94651" y="109866"/>
                      <a:pt x="94651" y="109866"/>
                    </a:cubicBezTo>
                    <a:cubicBezTo>
                      <a:pt x="94651" y="107482"/>
                      <a:pt x="94651" y="107482"/>
                      <a:pt x="94651" y="107482"/>
                    </a:cubicBezTo>
                    <a:cubicBezTo>
                      <a:pt x="94651" y="106289"/>
                      <a:pt x="94651" y="106289"/>
                      <a:pt x="94651" y="106289"/>
                    </a:cubicBezTo>
                    <a:cubicBezTo>
                      <a:pt x="94651" y="101521"/>
                      <a:pt x="94651" y="101521"/>
                      <a:pt x="94651" y="101521"/>
                    </a:cubicBezTo>
                    <a:cubicBezTo>
                      <a:pt x="94651" y="100328"/>
                      <a:pt x="94651" y="100328"/>
                      <a:pt x="94651" y="100328"/>
                    </a:cubicBezTo>
                    <a:cubicBezTo>
                      <a:pt x="94651" y="97348"/>
                      <a:pt x="94651" y="97348"/>
                      <a:pt x="94651" y="97348"/>
                    </a:cubicBezTo>
                    <a:cubicBezTo>
                      <a:pt x="92731" y="93175"/>
                      <a:pt x="92731" y="93175"/>
                      <a:pt x="92731" y="93175"/>
                    </a:cubicBezTo>
                    <a:cubicBezTo>
                      <a:pt x="91579" y="91387"/>
                      <a:pt x="91579" y="91387"/>
                      <a:pt x="91579" y="91387"/>
                    </a:cubicBezTo>
                    <a:cubicBezTo>
                      <a:pt x="91579" y="89598"/>
                      <a:pt x="91579" y="89598"/>
                      <a:pt x="91579" y="89598"/>
                    </a:cubicBezTo>
                    <a:cubicBezTo>
                      <a:pt x="91579" y="88406"/>
                      <a:pt x="91579" y="88406"/>
                      <a:pt x="91579" y="88406"/>
                    </a:cubicBezTo>
                    <a:cubicBezTo>
                      <a:pt x="92731" y="86022"/>
                      <a:pt x="92731" y="86022"/>
                      <a:pt x="92731" y="86022"/>
                    </a:cubicBezTo>
                    <a:cubicBezTo>
                      <a:pt x="94651" y="85426"/>
                      <a:pt x="94651" y="85426"/>
                      <a:pt x="94651" y="85426"/>
                    </a:cubicBezTo>
                    <a:cubicBezTo>
                      <a:pt x="96188" y="83042"/>
                      <a:pt x="96188" y="83042"/>
                      <a:pt x="96188" y="83042"/>
                    </a:cubicBezTo>
                    <a:lnTo>
                      <a:pt x="96188" y="80061"/>
                    </a:lnTo>
                    <a:cubicBezTo>
                      <a:pt x="95419" y="74696"/>
                      <a:pt x="95419" y="74696"/>
                      <a:pt x="95419" y="74696"/>
                    </a:cubicBezTo>
                    <a:cubicBezTo>
                      <a:pt x="95419" y="73504"/>
                      <a:pt x="95419" y="73504"/>
                      <a:pt x="95419" y="73504"/>
                    </a:cubicBezTo>
                    <a:cubicBezTo>
                      <a:pt x="95419" y="71716"/>
                      <a:pt x="95419" y="71716"/>
                      <a:pt x="95419" y="71716"/>
                    </a:cubicBezTo>
                    <a:close/>
                    <a:moveTo>
                      <a:pt x="70375" y="46863"/>
                    </a:moveTo>
                    <a:lnTo>
                      <a:pt x="71729" y="46863"/>
                    </a:lnTo>
                    <a:lnTo>
                      <a:pt x="72631" y="46863"/>
                    </a:lnTo>
                    <a:lnTo>
                      <a:pt x="73533" y="48283"/>
                    </a:lnTo>
                    <a:lnTo>
                      <a:pt x="74435" y="50413"/>
                    </a:lnTo>
                    <a:lnTo>
                      <a:pt x="74435" y="52544"/>
                    </a:lnTo>
                    <a:lnTo>
                      <a:pt x="72631" y="53964"/>
                    </a:lnTo>
                    <a:lnTo>
                      <a:pt x="71729" y="52544"/>
                    </a:lnTo>
                    <a:lnTo>
                      <a:pt x="71729" y="50413"/>
                    </a:lnTo>
                    <a:lnTo>
                      <a:pt x="70375" y="48993"/>
                    </a:lnTo>
                    <a:lnTo>
                      <a:pt x="70375" y="48283"/>
                    </a:lnTo>
                    <a:close/>
                    <a:moveTo>
                      <a:pt x="78947" y="43313"/>
                    </a:moveTo>
                    <a:lnTo>
                      <a:pt x="80300" y="43313"/>
                    </a:lnTo>
                    <a:lnTo>
                      <a:pt x="81654" y="45443"/>
                    </a:lnTo>
                    <a:lnTo>
                      <a:pt x="82556" y="46863"/>
                    </a:lnTo>
                    <a:lnTo>
                      <a:pt x="84361" y="48283"/>
                    </a:lnTo>
                    <a:lnTo>
                      <a:pt x="84361" y="46863"/>
                    </a:lnTo>
                    <a:lnTo>
                      <a:pt x="86616" y="46863"/>
                    </a:lnTo>
                    <a:lnTo>
                      <a:pt x="87969" y="46863"/>
                    </a:lnTo>
                    <a:lnTo>
                      <a:pt x="89774" y="48994"/>
                    </a:lnTo>
                    <a:lnTo>
                      <a:pt x="92932" y="52544"/>
                    </a:lnTo>
                    <a:lnTo>
                      <a:pt x="92932" y="56094"/>
                    </a:lnTo>
                    <a:lnTo>
                      <a:pt x="91578" y="58224"/>
                    </a:lnTo>
                    <a:lnTo>
                      <a:pt x="90225" y="58224"/>
                    </a:lnTo>
                    <a:lnTo>
                      <a:pt x="88872" y="58224"/>
                    </a:lnTo>
                    <a:lnTo>
                      <a:pt x="88872" y="58934"/>
                    </a:lnTo>
                    <a:lnTo>
                      <a:pt x="85714" y="58934"/>
                    </a:lnTo>
                    <a:lnTo>
                      <a:pt x="84361" y="58934"/>
                    </a:lnTo>
                    <a:lnTo>
                      <a:pt x="83909" y="58934"/>
                    </a:lnTo>
                    <a:lnTo>
                      <a:pt x="83007" y="56804"/>
                    </a:lnTo>
                    <a:lnTo>
                      <a:pt x="82556" y="53964"/>
                    </a:lnTo>
                    <a:lnTo>
                      <a:pt x="83007" y="51124"/>
                    </a:lnTo>
                    <a:lnTo>
                      <a:pt x="80751" y="51124"/>
                    </a:lnTo>
                    <a:lnTo>
                      <a:pt x="78947" y="50413"/>
                    </a:lnTo>
                    <a:lnTo>
                      <a:pt x="78947" y="48283"/>
                    </a:lnTo>
                    <a:lnTo>
                      <a:pt x="78947" y="46863"/>
                    </a:lnTo>
                    <a:lnTo>
                      <a:pt x="78947" y="44733"/>
                    </a:lnTo>
                    <a:close/>
                    <a:moveTo>
                      <a:pt x="65864" y="37633"/>
                    </a:moveTo>
                    <a:lnTo>
                      <a:pt x="66766" y="37633"/>
                    </a:lnTo>
                    <a:lnTo>
                      <a:pt x="69473" y="37633"/>
                    </a:lnTo>
                    <a:lnTo>
                      <a:pt x="71728" y="37633"/>
                    </a:lnTo>
                    <a:lnTo>
                      <a:pt x="72179" y="40473"/>
                    </a:lnTo>
                    <a:lnTo>
                      <a:pt x="77142" y="40473"/>
                    </a:lnTo>
                    <a:lnTo>
                      <a:pt x="74886" y="42603"/>
                    </a:lnTo>
                    <a:lnTo>
                      <a:pt x="74435" y="43313"/>
                    </a:lnTo>
                    <a:lnTo>
                      <a:pt x="74435" y="41893"/>
                    </a:lnTo>
                    <a:lnTo>
                      <a:pt x="73082" y="41893"/>
                    </a:lnTo>
                    <a:lnTo>
                      <a:pt x="72179" y="41893"/>
                    </a:lnTo>
                    <a:lnTo>
                      <a:pt x="70826" y="41893"/>
                    </a:lnTo>
                    <a:lnTo>
                      <a:pt x="69924" y="41893"/>
                    </a:lnTo>
                    <a:lnTo>
                      <a:pt x="69022" y="41893"/>
                    </a:lnTo>
                    <a:lnTo>
                      <a:pt x="67668" y="41893"/>
                    </a:lnTo>
                    <a:lnTo>
                      <a:pt x="65864" y="41183"/>
                    </a:lnTo>
                    <a:lnTo>
                      <a:pt x="65864" y="40473"/>
                    </a:lnTo>
                    <a:lnTo>
                      <a:pt x="65864" y="39053"/>
                    </a:lnTo>
                    <a:close/>
                    <a:moveTo>
                      <a:pt x="47819" y="20591"/>
                    </a:moveTo>
                    <a:lnTo>
                      <a:pt x="49623" y="20591"/>
                    </a:lnTo>
                    <a:lnTo>
                      <a:pt x="50526" y="20591"/>
                    </a:lnTo>
                    <a:lnTo>
                      <a:pt x="51428" y="21301"/>
                    </a:lnTo>
                    <a:lnTo>
                      <a:pt x="51879" y="22721"/>
                    </a:lnTo>
                    <a:lnTo>
                      <a:pt x="53232" y="26272"/>
                    </a:lnTo>
                    <a:lnTo>
                      <a:pt x="54586" y="26272"/>
                    </a:lnTo>
                    <a:lnTo>
                      <a:pt x="55488" y="29822"/>
                    </a:lnTo>
                    <a:lnTo>
                      <a:pt x="55488" y="32662"/>
                    </a:lnTo>
                    <a:lnTo>
                      <a:pt x="55488" y="34793"/>
                    </a:lnTo>
                    <a:lnTo>
                      <a:pt x="54135" y="34793"/>
                    </a:lnTo>
                    <a:lnTo>
                      <a:pt x="52781" y="32662"/>
                    </a:lnTo>
                    <a:lnTo>
                      <a:pt x="51879" y="31242"/>
                    </a:lnTo>
                    <a:lnTo>
                      <a:pt x="49623" y="32662"/>
                    </a:lnTo>
                    <a:lnTo>
                      <a:pt x="47819" y="33372"/>
                    </a:lnTo>
                    <a:lnTo>
                      <a:pt x="46466" y="31952"/>
                    </a:lnTo>
                    <a:lnTo>
                      <a:pt x="45563" y="29822"/>
                    </a:lnTo>
                    <a:lnTo>
                      <a:pt x="43308" y="27692"/>
                    </a:lnTo>
                    <a:lnTo>
                      <a:pt x="43308" y="25562"/>
                    </a:lnTo>
                    <a:lnTo>
                      <a:pt x="43308" y="22721"/>
                    </a:lnTo>
                    <a:lnTo>
                      <a:pt x="44661" y="22721"/>
                    </a:lnTo>
                    <a:lnTo>
                      <a:pt x="46014" y="22721"/>
                    </a:lnTo>
                    <a:lnTo>
                      <a:pt x="46014" y="21301"/>
                    </a:lnTo>
                    <a:close/>
                    <a:moveTo>
                      <a:pt x="3157" y="6390"/>
                    </a:moveTo>
                    <a:lnTo>
                      <a:pt x="3157" y="8520"/>
                    </a:lnTo>
                    <a:lnTo>
                      <a:pt x="3157" y="9941"/>
                    </a:lnTo>
                    <a:lnTo>
                      <a:pt x="2255" y="11361"/>
                    </a:lnTo>
                    <a:lnTo>
                      <a:pt x="1804" y="12781"/>
                    </a:lnTo>
                    <a:lnTo>
                      <a:pt x="1804" y="15621"/>
                    </a:lnTo>
                    <a:lnTo>
                      <a:pt x="0" y="14201"/>
                    </a:lnTo>
                    <a:lnTo>
                      <a:pt x="0" y="12781"/>
                    </a:lnTo>
                    <a:lnTo>
                      <a:pt x="0" y="11361"/>
                    </a:lnTo>
                    <a:lnTo>
                      <a:pt x="1804" y="8520"/>
                    </a:lnTo>
                    <a:close/>
                    <a:moveTo>
                      <a:pt x="14887" y="0"/>
                    </a:moveTo>
                    <a:lnTo>
                      <a:pt x="16240" y="0"/>
                    </a:lnTo>
                    <a:lnTo>
                      <a:pt x="19849" y="0"/>
                    </a:lnTo>
                    <a:lnTo>
                      <a:pt x="21202" y="0"/>
                    </a:lnTo>
                    <a:lnTo>
                      <a:pt x="22556" y="3550"/>
                    </a:lnTo>
                    <a:lnTo>
                      <a:pt x="22556" y="4260"/>
                    </a:lnTo>
                    <a:lnTo>
                      <a:pt x="22556" y="6390"/>
                    </a:lnTo>
                    <a:lnTo>
                      <a:pt x="22105" y="8520"/>
                    </a:lnTo>
                    <a:lnTo>
                      <a:pt x="22105" y="9230"/>
                    </a:lnTo>
                    <a:lnTo>
                      <a:pt x="20751" y="11360"/>
                    </a:lnTo>
                    <a:lnTo>
                      <a:pt x="19849" y="11360"/>
                    </a:lnTo>
                    <a:lnTo>
                      <a:pt x="18496" y="11360"/>
                    </a:lnTo>
                    <a:lnTo>
                      <a:pt x="17593" y="11360"/>
                    </a:lnTo>
                    <a:lnTo>
                      <a:pt x="15338" y="9230"/>
                    </a:lnTo>
                    <a:lnTo>
                      <a:pt x="14887" y="9230"/>
                    </a:lnTo>
                    <a:lnTo>
                      <a:pt x="12631" y="6390"/>
                    </a:lnTo>
                    <a:lnTo>
                      <a:pt x="12631" y="2840"/>
                    </a:lnTo>
                    <a:lnTo>
                      <a:pt x="12631" y="1420"/>
                    </a:lnTo>
                    <a:close/>
                  </a:path>
                </a:pathLst>
              </a:custGeom>
              <a:solidFill>
                <a:schemeClr val="tx1">
                  <a:lumMod val="50000"/>
                  <a:lumOff val="50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sp>
          <p:nvSpPr>
            <p:cNvPr id="98" name="Freeform: Shape 97">
              <a:extLst>
                <a:ext uri="{FF2B5EF4-FFF2-40B4-BE49-F238E27FC236}">
                  <a16:creationId xmlns:a16="http://schemas.microsoft.com/office/drawing/2014/main" id="{BFFC18EC-94A4-FF4E-BD49-7EE2C7F35DE3}"/>
                </a:ext>
              </a:extLst>
            </p:cNvPr>
            <p:cNvSpPr/>
            <p:nvPr/>
          </p:nvSpPr>
          <p:spPr>
            <a:xfrm>
              <a:off x="772963" y="492678"/>
              <a:ext cx="918917" cy="2117997"/>
            </a:xfrm>
            <a:custGeom>
              <a:avLst/>
              <a:gdLst>
                <a:gd name="csX0" fmla="*/ 496136 w 918917"/>
                <a:gd name="csY0" fmla="*/ 446547 h 2163076"/>
                <a:gd name="csX1" fmla="*/ 496136 w 918917"/>
                <a:gd name="csY1" fmla="*/ 448128 h 2163076"/>
                <a:gd name="csX2" fmla="*/ 497108 w 918917"/>
                <a:gd name="csY2" fmla="*/ 448452 h 2163076"/>
                <a:gd name="csX3" fmla="*/ 497348 w 918917"/>
                <a:gd name="csY3" fmla="*/ 448532 h 2163076"/>
                <a:gd name="csX4" fmla="*/ 497348 w 918917"/>
                <a:gd name="csY4" fmla="*/ 446547 h 2163076"/>
                <a:gd name="csX5" fmla="*/ 472772 w 918917"/>
                <a:gd name="csY5" fmla="*/ 435838 h 2163076"/>
                <a:gd name="csX6" fmla="*/ 472772 w 918917"/>
                <a:gd name="csY6" fmla="*/ 437751 h 2163076"/>
                <a:gd name="csX7" fmla="*/ 475370 w 918917"/>
                <a:gd name="csY7" fmla="*/ 442942 h 2163076"/>
                <a:gd name="csX8" fmla="*/ 476306 w 918917"/>
                <a:gd name="csY8" fmla="*/ 443254 h 2163076"/>
                <a:gd name="csX9" fmla="*/ 474067 w 918917"/>
                <a:gd name="csY9" fmla="*/ 438757 h 2163076"/>
                <a:gd name="csX10" fmla="*/ 474067 w 918917"/>
                <a:gd name="csY10" fmla="*/ 436163 h 2163076"/>
                <a:gd name="csX11" fmla="*/ 328500 w 918917"/>
                <a:gd name="csY11" fmla="*/ 332315 h 2163076"/>
                <a:gd name="csX12" fmla="*/ 334231 w 918917"/>
                <a:gd name="csY12" fmla="*/ 337224 h 2163076"/>
                <a:gd name="csX13" fmla="*/ 342993 w 918917"/>
                <a:gd name="csY13" fmla="*/ 362518 h 2163076"/>
                <a:gd name="csX14" fmla="*/ 337797 w 918917"/>
                <a:gd name="csY14" fmla="*/ 404025 h 2163076"/>
                <a:gd name="csX15" fmla="*/ 355971 w 918917"/>
                <a:gd name="csY15" fmla="*/ 419593 h 2163076"/>
                <a:gd name="csX16" fmla="*/ 356797 w 918917"/>
                <a:gd name="csY16" fmla="*/ 419818 h 2163076"/>
                <a:gd name="csX17" fmla="*/ 341843 w 918917"/>
                <a:gd name="csY17" fmla="*/ 406956 h 2163076"/>
                <a:gd name="csX18" fmla="*/ 339580 w 918917"/>
                <a:gd name="csY18" fmla="*/ 405009 h 2163076"/>
                <a:gd name="csX19" fmla="*/ 344753 w 918917"/>
                <a:gd name="csY19" fmla="*/ 363470 h 2163076"/>
                <a:gd name="csX20" fmla="*/ 329233 w 918917"/>
                <a:gd name="csY20" fmla="*/ 332315 h 2163076"/>
                <a:gd name="csX21" fmla="*/ 292402 w 918917"/>
                <a:gd name="csY21" fmla="*/ 311544 h 2163076"/>
                <a:gd name="csX22" fmla="*/ 302431 w 918917"/>
                <a:gd name="csY22" fmla="*/ 318416 h 2163076"/>
                <a:gd name="csX23" fmla="*/ 304053 w 918917"/>
                <a:gd name="csY23" fmla="*/ 326197 h 2163076"/>
                <a:gd name="csX24" fmla="*/ 314440 w 918917"/>
                <a:gd name="csY24" fmla="*/ 331388 h 2163076"/>
                <a:gd name="csX25" fmla="*/ 314459 w 918917"/>
                <a:gd name="csY25" fmla="*/ 331388 h 2163076"/>
                <a:gd name="csX26" fmla="*/ 307251 w 918917"/>
                <a:gd name="csY26" fmla="*/ 327769 h 2163076"/>
                <a:gd name="csX27" fmla="*/ 305958 w 918917"/>
                <a:gd name="csY27" fmla="*/ 327119 h 2163076"/>
                <a:gd name="csX28" fmla="*/ 293024 w 918917"/>
                <a:gd name="csY28" fmla="*/ 311544 h 2163076"/>
                <a:gd name="csX29" fmla="*/ 450792 w 918917"/>
                <a:gd name="csY29" fmla="*/ 0 h 2163076"/>
                <a:gd name="csX30" fmla="*/ 629248 w 918917"/>
                <a:gd name="csY30" fmla="*/ 49328 h 2163076"/>
                <a:gd name="csX31" fmla="*/ 862015 w 918917"/>
                <a:gd name="csY31" fmla="*/ 111634 h 2163076"/>
                <a:gd name="csX32" fmla="*/ 890463 w 918917"/>
                <a:gd name="csY32" fmla="*/ 116829 h 2163076"/>
                <a:gd name="csX33" fmla="*/ 918917 w 918917"/>
                <a:gd name="csY33" fmla="*/ 122021 h 2163076"/>
                <a:gd name="csX34" fmla="*/ 843913 w 918917"/>
                <a:gd name="csY34" fmla="*/ 433565 h 2163076"/>
                <a:gd name="csX35" fmla="*/ 846500 w 918917"/>
                <a:gd name="csY35" fmla="*/ 464720 h 2163076"/>
                <a:gd name="csX36" fmla="*/ 843913 w 918917"/>
                <a:gd name="csY36" fmla="*/ 484843 h 2163076"/>
                <a:gd name="csX37" fmla="*/ 841354 w 918917"/>
                <a:gd name="csY37" fmla="*/ 493190 h 2163076"/>
                <a:gd name="csX38" fmla="*/ 841354 w 918917"/>
                <a:gd name="csY38" fmla="*/ 493528 h 2163076"/>
                <a:gd name="csX39" fmla="*/ 841354 w 918917"/>
                <a:gd name="csY39" fmla="*/ 502613 h 2163076"/>
                <a:gd name="csX40" fmla="*/ 849142 w 918917"/>
                <a:gd name="csY40" fmla="*/ 515579 h 2163076"/>
                <a:gd name="csX41" fmla="*/ 862120 w 918917"/>
                <a:gd name="csY41" fmla="*/ 525962 h 2163076"/>
                <a:gd name="csX42" fmla="*/ 867310 w 918917"/>
                <a:gd name="csY42" fmla="*/ 533743 h 2163076"/>
                <a:gd name="csX43" fmla="*/ 869908 w 918917"/>
                <a:gd name="csY43" fmla="*/ 544120 h 2163076"/>
                <a:gd name="csX44" fmla="*/ 869908 w 918917"/>
                <a:gd name="csY44" fmla="*/ 554496 h 2163076"/>
                <a:gd name="csX45" fmla="*/ 862120 w 918917"/>
                <a:gd name="csY45" fmla="*/ 557092 h 2163076"/>
                <a:gd name="csX46" fmla="*/ 859522 w 918917"/>
                <a:gd name="csY46" fmla="*/ 570064 h 2163076"/>
                <a:gd name="csX47" fmla="*/ 849142 w 918917"/>
                <a:gd name="csY47" fmla="*/ 577845 h 2163076"/>
                <a:gd name="csX48" fmla="*/ 841354 w 918917"/>
                <a:gd name="csY48" fmla="*/ 588222 h 2163076"/>
                <a:gd name="csX49" fmla="*/ 830968 w 918917"/>
                <a:gd name="csY49" fmla="*/ 598599 h 2163076"/>
                <a:gd name="csX50" fmla="*/ 825778 w 918917"/>
                <a:gd name="csY50" fmla="*/ 611571 h 2163076"/>
                <a:gd name="csX51" fmla="*/ 820588 w 918917"/>
                <a:gd name="csY51" fmla="*/ 614167 h 2163076"/>
                <a:gd name="csX52" fmla="*/ 817990 w 918917"/>
                <a:gd name="csY52" fmla="*/ 624544 h 2163076"/>
                <a:gd name="csX53" fmla="*/ 810202 w 918917"/>
                <a:gd name="csY53" fmla="*/ 634920 h 2163076"/>
                <a:gd name="csX54" fmla="*/ 789443 w 918917"/>
                <a:gd name="csY54" fmla="*/ 655674 h 2163076"/>
                <a:gd name="csX55" fmla="*/ 773867 w 918917"/>
                <a:gd name="csY55" fmla="*/ 668646 h 2163076"/>
                <a:gd name="csX56" fmla="*/ 771268 w 918917"/>
                <a:gd name="csY56" fmla="*/ 676427 h 2163076"/>
                <a:gd name="csX57" fmla="*/ 768677 w 918917"/>
                <a:gd name="csY57" fmla="*/ 689399 h 2163076"/>
                <a:gd name="csX58" fmla="*/ 773867 w 918917"/>
                <a:gd name="csY58" fmla="*/ 697181 h 2163076"/>
                <a:gd name="csX59" fmla="*/ 779056 w 918917"/>
                <a:gd name="csY59" fmla="*/ 699776 h 2163076"/>
                <a:gd name="csX60" fmla="*/ 781655 w 918917"/>
                <a:gd name="csY60" fmla="*/ 699776 h 2163076"/>
                <a:gd name="csX61" fmla="*/ 789443 w 918917"/>
                <a:gd name="csY61" fmla="*/ 707557 h 2163076"/>
                <a:gd name="csX62" fmla="*/ 786844 w 918917"/>
                <a:gd name="csY62" fmla="*/ 712749 h 2163076"/>
                <a:gd name="csX63" fmla="*/ 786844 w 918917"/>
                <a:gd name="csY63" fmla="*/ 733502 h 2163076"/>
                <a:gd name="csX64" fmla="*/ 784246 w 918917"/>
                <a:gd name="csY64" fmla="*/ 743879 h 2163076"/>
                <a:gd name="csX65" fmla="*/ 784246 w 918917"/>
                <a:gd name="csY65" fmla="*/ 749070 h 2163076"/>
                <a:gd name="csX66" fmla="*/ 771268 w 918917"/>
                <a:gd name="csY66" fmla="*/ 754255 h 2163076"/>
                <a:gd name="csX67" fmla="*/ 768677 w 918917"/>
                <a:gd name="csY67" fmla="*/ 759447 h 2163076"/>
                <a:gd name="csX68" fmla="*/ 768677 w 918917"/>
                <a:gd name="csY68" fmla="*/ 772419 h 2163076"/>
                <a:gd name="csX69" fmla="*/ 721955 w 918917"/>
                <a:gd name="csY69" fmla="*/ 977369 h 2163076"/>
                <a:gd name="csX70" fmla="*/ 690803 w 918917"/>
                <a:gd name="csY70" fmla="*/ 969582 h 2163076"/>
                <a:gd name="csX71" fmla="*/ 459818 w 918917"/>
                <a:gd name="csY71" fmla="*/ 909465 h 2163076"/>
                <a:gd name="csX72" fmla="*/ 453137 w 918917"/>
                <a:gd name="csY72" fmla="*/ 907632 h 2163076"/>
                <a:gd name="csX73" fmla="*/ 364501 w 918917"/>
                <a:gd name="csY73" fmla="*/ 1243921 h 2163076"/>
                <a:gd name="csX74" fmla="*/ 358374 w 918917"/>
                <a:gd name="csY74" fmla="*/ 1246978 h 2163076"/>
                <a:gd name="csX75" fmla="*/ 346120 w 918917"/>
                <a:gd name="csY75" fmla="*/ 1250045 h 2163076"/>
                <a:gd name="csX76" fmla="*/ 343056 w 918917"/>
                <a:gd name="csY76" fmla="*/ 1259237 h 2163076"/>
                <a:gd name="csX77" fmla="*/ 346120 w 918917"/>
                <a:gd name="csY77" fmla="*/ 1268429 h 2163076"/>
                <a:gd name="csX78" fmla="*/ 349183 w 918917"/>
                <a:gd name="csY78" fmla="*/ 1274553 h 2163076"/>
                <a:gd name="csX79" fmla="*/ 352247 w 918917"/>
                <a:gd name="csY79" fmla="*/ 1277620 h 2163076"/>
                <a:gd name="csX80" fmla="*/ 361437 w 918917"/>
                <a:gd name="csY80" fmla="*/ 1283744 h 2163076"/>
                <a:gd name="csX81" fmla="*/ 759630 w 918917"/>
                <a:gd name="csY81" fmla="*/ 1881202 h 2163076"/>
                <a:gd name="csX82" fmla="*/ 759630 w 918917"/>
                <a:gd name="csY82" fmla="*/ 1884259 h 2163076"/>
                <a:gd name="csX83" fmla="*/ 756567 w 918917"/>
                <a:gd name="csY83" fmla="*/ 1896518 h 2163076"/>
                <a:gd name="csX84" fmla="*/ 756567 w 918917"/>
                <a:gd name="csY84" fmla="*/ 1914901 h 2163076"/>
                <a:gd name="csX85" fmla="*/ 765757 w 918917"/>
                <a:gd name="csY85" fmla="*/ 1939409 h 2163076"/>
                <a:gd name="csX86" fmla="*/ 768821 w 918917"/>
                <a:gd name="csY86" fmla="*/ 1960860 h 2163076"/>
                <a:gd name="csX87" fmla="*/ 774948 w 918917"/>
                <a:gd name="csY87" fmla="*/ 1970051 h 2163076"/>
                <a:gd name="csX88" fmla="*/ 787202 w 918917"/>
                <a:gd name="csY88" fmla="*/ 1985367 h 2163076"/>
                <a:gd name="csX89" fmla="*/ 781075 w 918917"/>
                <a:gd name="csY89" fmla="*/ 1988435 h 2163076"/>
                <a:gd name="csX90" fmla="*/ 765757 w 918917"/>
                <a:gd name="csY90" fmla="*/ 2000683 h 2163076"/>
                <a:gd name="csX91" fmla="*/ 741256 w 918917"/>
                <a:gd name="csY91" fmla="*/ 2019066 h 2163076"/>
                <a:gd name="csX92" fmla="*/ 732065 w 918917"/>
                <a:gd name="csY92" fmla="*/ 2052776 h 2163076"/>
                <a:gd name="csX93" fmla="*/ 722874 w 918917"/>
                <a:gd name="csY93" fmla="*/ 2074216 h 2163076"/>
                <a:gd name="csX94" fmla="*/ 713684 w 918917"/>
                <a:gd name="csY94" fmla="*/ 2083408 h 2163076"/>
                <a:gd name="csX95" fmla="*/ 707557 w 918917"/>
                <a:gd name="csY95" fmla="*/ 2086475 h 2163076"/>
                <a:gd name="csX96" fmla="*/ 701436 w 918917"/>
                <a:gd name="csY96" fmla="*/ 2095667 h 2163076"/>
                <a:gd name="csX97" fmla="*/ 704493 w 918917"/>
                <a:gd name="csY97" fmla="*/ 2114050 h 2163076"/>
                <a:gd name="csX98" fmla="*/ 701436 w 918917"/>
                <a:gd name="csY98" fmla="*/ 2126310 h 2163076"/>
                <a:gd name="csX99" fmla="*/ 716747 w 918917"/>
                <a:gd name="csY99" fmla="*/ 2141625 h 2163076"/>
                <a:gd name="csX100" fmla="*/ 713684 w 918917"/>
                <a:gd name="csY100" fmla="*/ 2150817 h 2163076"/>
                <a:gd name="csX101" fmla="*/ 692246 w 918917"/>
                <a:gd name="csY101" fmla="*/ 2160009 h 2163076"/>
                <a:gd name="csX102" fmla="*/ 689182 w 918917"/>
                <a:gd name="csY102" fmla="*/ 2163076 h 2163076"/>
                <a:gd name="csX103" fmla="*/ 450267 w 918917"/>
                <a:gd name="csY103" fmla="*/ 2132434 h 2163076"/>
                <a:gd name="csX104" fmla="*/ 438013 w 918917"/>
                <a:gd name="csY104" fmla="*/ 2129366 h 2163076"/>
                <a:gd name="csX105" fmla="*/ 428822 w 918917"/>
                <a:gd name="csY105" fmla="*/ 2107926 h 2163076"/>
                <a:gd name="csX106" fmla="*/ 428822 w 918917"/>
                <a:gd name="csY106" fmla="*/ 2092599 h 2163076"/>
                <a:gd name="csX107" fmla="*/ 438013 w 918917"/>
                <a:gd name="csY107" fmla="*/ 2068092 h 2163076"/>
                <a:gd name="csX108" fmla="*/ 428822 w 918917"/>
                <a:gd name="csY108" fmla="*/ 2040517 h 2163076"/>
                <a:gd name="csX109" fmla="*/ 416568 w 918917"/>
                <a:gd name="csY109" fmla="*/ 2025201 h 2163076"/>
                <a:gd name="csX110" fmla="*/ 392066 w 918917"/>
                <a:gd name="csY110" fmla="*/ 1988435 h 2163076"/>
                <a:gd name="csX111" fmla="*/ 370628 w 918917"/>
                <a:gd name="csY111" fmla="*/ 1963916 h 2163076"/>
                <a:gd name="csX112" fmla="*/ 349183 w 918917"/>
                <a:gd name="csY112" fmla="*/ 1957792 h 2163076"/>
                <a:gd name="csX113" fmla="*/ 343056 w 918917"/>
                <a:gd name="csY113" fmla="*/ 1945533 h 2163076"/>
                <a:gd name="csX114" fmla="*/ 339993 w 918917"/>
                <a:gd name="csY114" fmla="*/ 1917958 h 2163076"/>
                <a:gd name="csX115" fmla="*/ 303237 w 918917"/>
                <a:gd name="csY115" fmla="*/ 1908766 h 2163076"/>
                <a:gd name="csX116" fmla="*/ 278735 w 918917"/>
                <a:gd name="csY116" fmla="*/ 1887326 h 2163076"/>
                <a:gd name="csX117" fmla="*/ 260354 w 918917"/>
                <a:gd name="csY117" fmla="*/ 1856684 h 2163076"/>
                <a:gd name="csX118" fmla="*/ 251164 w 918917"/>
                <a:gd name="csY118" fmla="*/ 1847492 h 2163076"/>
                <a:gd name="csX119" fmla="*/ 223598 w 918917"/>
                <a:gd name="csY119" fmla="*/ 1838300 h 2163076"/>
                <a:gd name="csX120" fmla="*/ 205224 w 918917"/>
                <a:gd name="csY120" fmla="*/ 1826052 h 2163076"/>
                <a:gd name="csX121" fmla="*/ 180716 w 918917"/>
                <a:gd name="csY121" fmla="*/ 1816861 h 2163076"/>
                <a:gd name="csX122" fmla="*/ 153150 w 918917"/>
                <a:gd name="csY122" fmla="*/ 1801534 h 2163076"/>
                <a:gd name="csX123" fmla="*/ 156214 w 918917"/>
                <a:gd name="csY123" fmla="*/ 1786218 h 2163076"/>
                <a:gd name="csX124" fmla="*/ 159277 w 918917"/>
                <a:gd name="csY124" fmla="*/ 1767835 h 2163076"/>
                <a:gd name="csX125" fmla="*/ 162341 w 918917"/>
                <a:gd name="csY125" fmla="*/ 1740260 h 2163076"/>
                <a:gd name="csX126" fmla="*/ 162341 w 918917"/>
                <a:gd name="csY126" fmla="*/ 1728000 h 2163076"/>
                <a:gd name="csX127" fmla="*/ 159277 w 918917"/>
                <a:gd name="csY127" fmla="*/ 1718809 h 2163076"/>
                <a:gd name="csX128" fmla="*/ 153150 w 918917"/>
                <a:gd name="csY128" fmla="*/ 1712685 h 2163076"/>
                <a:gd name="csX129" fmla="*/ 153150 w 918917"/>
                <a:gd name="csY129" fmla="*/ 1706561 h 2163076"/>
                <a:gd name="csX130" fmla="*/ 153150 w 918917"/>
                <a:gd name="csY130" fmla="*/ 1697369 h 2163076"/>
                <a:gd name="csX131" fmla="*/ 153150 w 918917"/>
                <a:gd name="csY131" fmla="*/ 1682042 h 2163076"/>
                <a:gd name="csX132" fmla="*/ 147023 w 918917"/>
                <a:gd name="csY132" fmla="*/ 1678986 h 2163076"/>
                <a:gd name="csX133" fmla="*/ 137833 w 918917"/>
                <a:gd name="csY133" fmla="*/ 1657535 h 2163076"/>
                <a:gd name="csX134" fmla="*/ 128642 w 918917"/>
                <a:gd name="csY134" fmla="*/ 1642219 h 2163076"/>
                <a:gd name="csX135" fmla="*/ 122522 w 918917"/>
                <a:gd name="csY135" fmla="*/ 1620768 h 2163076"/>
                <a:gd name="csX136" fmla="*/ 107204 w 918917"/>
                <a:gd name="csY136" fmla="*/ 1599328 h 2163076"/>
                <a:gd name="csX137" fmla="*/ 104141 w 918917"/>
                <a:gd name="csY137" fmla="*/ 1580945 h 2163076"/>
                <a:gd name="csX138" fmla="*/ 88823 w 918917"/>
                <a:gd name="csY138" fmla="*/ 1556426 h 2163076"/>
                <a:gd name="csX139" fmla="*/ 85759 w 918917"/>
                <a:gd name="csY139" fmla="*/ 1547235 h 2163076"/>
                <a:gd name="csX140" fmla="*/ 85759 w 918917"/>
                <a:gd name="csY140" fmla="*/ 1516603 h 2163076"/>
                <a:gd name="csX141" fmla="*/ 94950 w 918917"/>
                <a:gd name="csY141" fmla="*/ 1516603 h 2163076"/>
                <a:gd name="csX142" fmla="*/ 104141 w 918917"/>
                <a:gd name="csY142" fmla="*/ 1513536 h 2163076"/>
                <a:gd name="csX143" fmla="*/ 107204 w 918917"/>
                <a:gd name="csY143" fmla="*/ 1501276 h 2163076"/>
                <a:gd name="csX144" fmla="*/ 107204 w 918917"/>
                <a:gd name="csY144" fmla="*/ 1489028 h 2163076"/>
                <a:gd name="csX145" fmla="*/ 104141 w 918917"/>
                <a:gd name="csY145" fmla="*/ 1473701 h 2163076"/>
                <a:gd name="csX146" fmla="*/ 91886 w 918917"/>
                <a:gd name="csY146" fmla="*/ 1464510 h 2163076"/>
                <a:gd name="csX147" fmla="*/ 79639 w 918917"/>
                <a:gd name="csY147" fmla="*/ 1455318 h 2163076"/>
                <a:gd name="csX148" fmla="*/ 70448 w 918917"/>
                <a:gd name="csY148" fmla="*/ 1440002 h 2163076"/>
                <a:gd name="csX149" fmla="*/ 70448 w 918917"/>
                <a:gd name="csY149" fmla="*/ 1424687 h 2163076"/>
                <a:gd name="csX150" fmla="*/ 70448 w 918917"/>
                <a:gd name="csY150" fmla="*/ 1397112 h 2163076"/>
                <a:gd name="csX151" fmla="*/ 70448 w 918917"/>
                <a:gd name="csY151" fmla="*/ 1378729 h 2163076"/>
                <a:gd name="csX152" fmla="*/ 73512 w 918917"/>
                <a:gd name="csY152" fmla="*/ 1372593 h 2163076"/>
                <a:gd name="csX153" fmla="*/ 76575 w 918917"/>
                <a:gd name="csY153" fmla="*/ 1360345 h 2163076"/>
                <a:gd name="csX154" fmla="*/ 85759 w 918917"/>
                <a:gd name="csY154" fmla="*/ 1363402 h 2163076"/>
                <a:gd name="csX155" fmla="*/ 88823 w 918917"/>
                <a:gd name="csY155" fmla="*/ 1366469 h 2163076"/>
                <a:gd name="csX156" fmla="*/ 88823 w 918917"/>
                <a:gd name="csY156" fmla="*/ 1369537 h 2163076"/>
                <a:gd name="csX157" fmla="*/ 88823 w 918917"/>
                <a:gd name="csY157" fmla="*/ 1381785 h 2163076"/>
                <a:gd name="csX158" fmla="*/ 91886 w 918917"/>
                <a:gd name="csY158" fmla="*/ 1387920 h 2163076"/>
                <a:gd name="csX159" fmla="*/ 101077 w 918917"/>
                <a:gd name="csY159" fmla="*/ 1394044 h 2163076"/>
                <a:gd name="csX160" fmla="*/ 104141 w 918917"/>
                <a:gd name="csY160" fmla="*/ 1394044 h 2163076"/>
                <a:gd name="csX161" fmla="*/ 107204 w 918917"/>
                <a:gd name="csY161" fmla="*/ 1372593 h 2163076"/>
                <a:gd name="csX162" fmla="*/ 101077 w 918917"/>
                <a:gd name="csY162" fmla="*/ 1363402 h 2163076"/>
                <a:gd name="csX163" fmla="*/ 101077 w 918917"/>
                <a:gd name="csY163" fmla="*/ 1341962 h 2163076"/>
                <a:gd name="csX164" fmla="*/ 101077 w 918917"/>
                <a:gd name="csY164" fmla="*/ 1335838 h 2163076"/>
                <a:gd name="csX165" fmla="*/ 107204 w 918917"/>
                <a:gd name="csY165" fmla="*/ 1332770 h 2163076"/>
                <a:gd name="csX166" fmla="*/ 116395 w 918917"/>
                <a:gd name="csY166" fmla="*/ 1335838 h 2163076"/>
                <a:gd name="csX167" fmla="*/ 122522 w 918917"/>
                <a:gd name="csY167" fmla="*/ 1338894 h 2163076"/>
                <a:gd name="csX168" fmla="*/ 134769 w 918917"/>
                <a:gd name="csY168" fmla="*/ 1341962 h 2163076"/>
                <a:gd name="csX169" fmla="*/ 137833 w 918917"/>
                <a:gd name="csY169" fmla="*/ 1341962 h 2163076"/>
                <a:gd name="csX170" fmla="*/ 150087 w 918917"/>
                <a:gd name="csY170" fmla="*/ 1348086 h 2163076"/>
                <a:gd name="csX171" fmla="*/ 156214 w 918917"/>
                <a:gd name="csY171" fmla="*/ 1351154 h 2163076"/>
                <a:gd name="csX172" fmla="*/ 162341 w 918917"/>
                <a:gd name="csY172" fmla="*/ 1345030 h 2163076"/>
                <a:gd name="csX173" fmla="*/ 156214 w 918917"/>
                <a:gd name="csY173" fmla="*/ 1341962 h 2163076"/>
                <a:gd name="csX174" fmla="*/ 147023 w 918917"/>
                <a:gd name="csY174" fmla="*/ 1338894 h 2163076"/>
                <a:gd name="csX175" fmla="*/ 134769 w 918917"/>
                <a:gd name="csY175" fmla="*/ 1326646 h 2163076"/>
                <a:gd name="csX176" fmla="*/ 113331 w 918917"/>
                <a:gd name="csY176" fmla="*/ 1326646 h 2163076"/>
                <a:gd name="csX177" fmla="*/ 104141 w 918917"/>
                <a:gd name="csY177" fmla="*/ 1317455 h 2163076"/>
                <a:gd name="csX178" fmla="*/ 88823 w 918917"/>
                <a:gd name="csY178" fmla="*/ 1320511 h 2163076"/>
                <a:gd name="csX179" fmla="*/ 88823 w 918917"/>
                <a:gd name="csY179" fmla="*/ 1335838 h 2163076"/>
                <a:gd name="csX180" fmla="*/ 82702 w 918917"/>
                <a:gd name="csY180" fmla="*/ 1348086 h 2163076"/>
                <a:gd name="csX181" fmla="*/ 73512 w 918917"/>
                <a:gd name="csY181" fmla="*/ 1345030 h 2163076"/>
                <a:gd name="csX182" fmla="*/ 70448 w 918917"/>
                <a:gd name="csY182" fmla="*/ 1338894 h 2163076"/>
                <a:gd name="csX183" fmla="*/ 61257 w 918917"/>
                <a:gd name="csY183" fmla="*/ 1326646 h 2163076"/>
                <a:gd name="csX184" fmla="*/ 55130 w 918917"/>
                <a:gd name="csY184" fmla="*/ 1317455 h 2163076"/>
                <a:gd name="csX185" fmla="*/ 42876 w 918917"/>
                <a:gd name="csY185" fmla="*/ 1317455 h 2163076"/>
                <a:gd name="csX186" fmla="*/ 42876 w 918917"/>
                <a:gd name="csY186" fmla="*/ 1308263 h 2163076"/>
                <a:gd name="csX187" fmla="*/ 49003 w 918917"/>
                <a:gd name="csY187" fmla="*/ 1302128 h 2163076"/>
                <a:gd name="csX188" fmla="*/ 52067 w 918917"/>
                <a:gd name="csY188" fmla="*/ 1292936 h 2163076"/>
                <a:gd name="csX189" fmla="*/ 52067 w 918917"/>
                <a:gd name="csY189" fmla="*/ 1277620 h 2163076"/>
                <a:gd name="csX190" fmla="*/ 45940 w 918917"/>
                <a:gd name="csY190" fmla="*/ 1268429 h 2163076"/>
                <a:gd name="csX191" fmla="*/ 33692 w 918917"/>
                <a:gd name="csY191" fmla="*/ 1243921 h 2163076"/>
                <a:gd name="csX192" fmla="*/ 21438 w 918917"/>
                <a:gd name="csY192" fmla="*/ 1207155 h 2163076"/>
                <a:gd name="csX193" fmla="*/ 9184 w 918917"/>
                <a:gd name="csY193" fmla="*/ 1185704 h 2163076"/>
                <a:gd name="csX194" fmla="*/ 6120 w 918917"/>
                <a:gd name="csY194" fmla="*/ 1173444 h 2163076"/>
                <a:gd name="csX195" fmla="*/ 12247 w 918917"/>
                <a:gd name="csY195" fmla="*/ 1167320 h 2163076"/>
                <a:gd name="csX196" fmla="*/ 15311 w 918917"/>
                <a:gd name="csY196" fmla="*/ 1158129 h 2163076"/>
                <a:gd name="csX197" fmla="*/ 15311 w 918917"/>
                <a:gd name="csY197" fmla="*/ 1136678 h 2163076"/>
                <a:gd name="csX198" fmla="*/ 18374 w 918917"/>
                <a:gd name="csY198" fmla="*/ 1118294 h 2163076"/>
                <a:gd name="csX199" fmla="*/ 27565 w 918917"/>
                <a:gd name="csY199" fmla="*/ 1099911 h 2163076"/>
                <a:gd name="csX200" fmla="*/ 27565 w 918917"/>
                <a:gd name="csY200" fmla="*/ 1075404 h 2163076"/>
                <a:gd name="csX201" fmla="*/ 24501 w 918917"/>
                <a:gd name="csY201" fmla="*/ 1060088 h 2163076"/>
                <a:gd name="csX202" fmla="*/ 21438 w 918917"/>
                <a:gd name="csY202" fmla="*/ 1047829 h 2163076"/>
                <a:gd name="csX203" fmla="*/ 9184 w 918917"/>
                <a:gd name="csY203" fmla="*/ 1029445 h 2163076"/>
                <a:gd name="csX204" fmla="*/ 3057 w 918917"/>
                <a:gd name="csY204" fmla="*/ 1017197 h 2163076"/>
                <a:gd name="csX205" fmla="*/ 0 w 918917"/>
                <a:gd name="csY205" fmla="*/ 1001870 h 2163076"/>
                <a:gd name="csX206" fmla="*/ 0 w 918917"/>
                <a:gd name="csY206" fmla="*/ 989622 h 2163076"/>
                <a:gd name="csX207" fmla="*/ 3057 w 918917"/>
                <a:gd name="csY207" fmla="*/ 974295 h 2163076"/>
                <a:gd name="csX208" fmla="*/ 6120 w 918917"/>
                <a:gd name="csY208" fmla="*/ 968171 h 2163076"/>
                <a:gd name="csX209" fmla="*/ 21438 w 918917"/>
                <a:gd name="csY209" fmla="*/ 952856 h 2163076"/>
                <a:gd name="csX210" fmla="*/ 39819 w 918917"/>
                <a:gd name="csY210" fmla="*/ 937529 h 2163076"/>
                <a:gd name="csX211" fmla="*/ 52067 w 918917"/>
                <a:gd name="csY211" fmla="*/ 922213 h 2163076"/>
                <a:gd name="csX212" fmla="*/ 52067 w 918917"/>
                <a:gd name="csY212" fmla="*/ 903830 h 2163076"/>
                <a:gd name="csX213" fmla="*/ 52067 w 918917"/>
                <a:gd name="csY213" fmla="*/ 900762 h 2163076"/>
                <a:gd name="csX214" fmla="*/ 58194 w 918917"/>
                <a:gd name="csY214" fmla="*/ 891570 h 2163076"/>
                <a:gd name="csX215" fmla="*/ 67384 w 918917"/>
                <a:gd name="csY215" fmla="*/ 876255 h 2163076"/>
                <a:gd name="csX216" fmla="*/ 70448 w 918917"/>
                <a:gd name="csY216" fmla="*/ 863995 h 2163076"/>
                <a:gd name="csX217" fmla="*/ 70448 w 918917"/>
                <a:gd name="csY217" fmla="*/ 836420 h 2163076"/>
                <a:gd name="csX218" fmla="*/ 70448 w 918917"/>
                <a:gd name="csY218" fmla="*/ 827229 h 2163076"/>
                <a:gd name="csX219" fmla="*/ 70448 w 918917"/>
                <a:gd name="csY219" fmla="*/ 814981 h 2163076"/>
                <a:gd name="csX220" fmla="*/ 76575 w 918917"/>
                <a:gd name="csY220" fmla="*/ 811913 h 2163076"/>
                <a:gd name="csX221" fmla="*/ 79245 w 918917"/>
                <a:gd name="csY221" fmla="*/ 801241 h 2163076"/>
                <a:gd name="csX222" fmla="*/ 78234 w 918917"/>
                <a:gd name="csY222" fmla="*/ 800954 h 2163076"/>
                <a:gd name="csX223" fmla="*/ 75642 w 918917"/>
                <a:gd name="csY223" fmla="*/ 793172 h 2163076"/>
                <a:gd name="csX224" fmla="*/ 70452 w 918917"/>
                <a:gd name="csY224" fmla="*/ 785391 h 2163076"/>
                <a:gd name="csX225" fmla="*/ 70452 w 918917"/>
                <a:gd name="csY225" fmla="*/ 772419 h 2163076"/>
                <a:gd name="csX226" fmla="*/ 73044 w 918917"/>
                <a:gd name="csY226" fmla="*/ 751665 h 2163076"/>
                <a:gd name="csX227" fmla="*/ 73044 w 918917"/>
                <a:gd name="csY227" fmla="*/ 741283 h 2163076"/>
                <a:gd name="csX228" fmla="*/ 78234 w 918917"/>
                <a:gd name="csY228" fmla="*/ 738693 h 2163076"/>
                <a:gd name="csX229" fmla="*/ 80832 w 918917"/>
                <a:gd name="csY229" fmla="*/ 728316 h 2163076"/>
                <a:gd name="csX230" fmla="*/ 83430 w 918917"/>
                <a:gd name="csY230" fmla="*/ 725721 h 2163076"/>
                <a:gd name="csX231" fmla="*/ 83430 w 918917"/>
                <a:gd name="csY231" fmla="*/ 720530 h 2163076"/>
                <a:gd name="csX232" fmla="*/ 83430 w 918917"/>
                <a:gd name="csY232" fmla="*/ 715344 h 2163076"/>
                <a:gd name="csX233" fmla="*/ 78234 w 918917"/>
                <a:gd name="csY233" fmla="*/ 694591 h 2163076"/>
                <a:gd name="csX234" fmla="*/ 83430 w 918917"/>
                <a:gd name="csY234" fmla="*/ 684208 h 2163076"/>
                <a:gd name="csX235" fmla="*/ 98999 w 918917"/>
                <a:gd name="csY235" fmla="*/ 666050 h 2163076"/>
                <a:gd name="csX236" fmla="*/ 106788 w 918917"/>
                <a:gd name="csY236" fmla="*/ 653078 h 2163076"/>
                <a:gd name="csX237" fmla="*/ 109386 w 918917"/>
                <a:gd name="csY237" fmla="*/ 645297 h 2163076"/>
                <a:gd name="csX238" fmla="*/ 117167 w 918917"/>
                <a:gd name="csY238" fmla="*/ 637516 h 2163076"/>
                <a:gd name="csX239" fmla="*/ 127553 w 918917"/>
                <a:gd name="csY239" fmla="*/ 621948 h 2163076"/>
                <a:gd name="csX240" fmla="*/ 132743 w 918917"/>
                <a:gd name="csY240" fmla="*/ 611571 h 2163076"/>
                <a:gd name="csX241" fmla="*/ 148319 w 918917"/>
                <a:gd name="csY241" fmla="*/ 588222 h 2163076"/>
                <a:gd name="csX242" fmla="*/ 161297 w 918917"/>
                <a:gd name="csY242" fmla="*/ 554496 h 2163076"/>
                <a:gd name="csX243" fmla="*/ 174275 w 918917"/>
                <a:gd name="csY243" fmla="*/ 520771 h 2163076"/>
                <a:gd name="csX244" fmla="*/ 192443 w 918917"/>
                <a:gd name="csY244" fmla="*/ 474073 h 2163076"/>
                <a:gd name="csX245" fmla="*/ 208019 w 918917"/>
                <a:gd name="csY245" fmla="*/ 442942 h 2163076"/>
                <a:gd name="csX246" fmla="*/ 213208 w 918917"/>
                <a:gd name="csY246" fmla="*/ 429970 h 2163076"/>
                <a:gd name="csX247" fmla="*/ 220996 w 918917"/>
                <a:gd name="csY247" fmla="*/ 411812 h 2163076"/>
                <a:gd name="csX248" fmla="*/ 226186 w 918917"/>
                <a:gd name="csY248" fmla="*/ 398840 h 2163076"/>
                <a:gd name="csX249" fmla="*/ 233974 w 918917"/>
                <a:gd name="csY249" fmla="*/ 385868 h 2163076"/>
                <a:gd name="csX250" fmla="*/ 236573 w 918917"/>
                <a:gd name="csY250" fmla="*/ 372895 h 2163076"/>
                <a:gd name="csX251" fmla="*/ 233974 w 918917"/>
                <a:gd name="csY251" fmla="*/ 357327 h 2163076"/>
                <a:gd name="csX252" fmla="*/ 246952 w 918917"/>
                <a:gd name="csY252" fmla="*/ 333984 h 2163076"/>
                <a:gd name="csX253" fmla="*/ 252142 w 918917"/>
                <a:gd name="csY253" fmla="*/ 318416 h 2163076"/>
                <a:gd name="csX254" fmla="*/ 252142 w 918917"/>
                <a:gd name="csY254" fmla="*/ 300258 h 2163076"/>
                <a:gd name="csX255" fmla="*/ 262528 w 918917"/>
                <a:gd name="csY255" fmla="*/ 308039 h 2163076"/>
                <a:gd name="csX256" fmla="*/ 263611 w 918917"/>
                <a:gd name="csY256" fmla="*/ 308220 h 2163076"/>
                <a:gd name="csX257" fmla="*/ 255527 w 918917"/>
                <a:gd name="csY257" fmla="*/ 302134 h 2163076"/>
                <a:gd name="csX258" fmla="*/ 254234 w 918917"/>
                <a:gd name="csY258" fmla="*/ 301161 h 2163076"/>
                <a:gd name="csX259" fmla="*/ 256815 w 918917"/>
                <a:gd name="csY259" fmla="*/ 282987 h 2163076"/>
                <a:gd name="csX260" fmla="*/ 261989 w 918917"/>
                <a:gd name="csY260" fmla="*/ 267407 h 2163076"/>
                <a:gd name="csX261" fmla="*/ 264576 w 918917"/>
                <a:gd name="csY261" fmla="*/ 264814 h 2163076"/>
                <a:gd name="csX262" fmla="*/ 267162 w 918917"/>
                <a:gd name="csY262" fmla="*/ 272599 h 2163076"/>
                <a:gd name="csX263" fmla="*/ 269749 w 918917"/>
                <a:gd name="csY263" fmla="*/ 275197 h 2163076"/>
                <a:gd name="csX264" fmla="*/ 272336 w 918917"/>
                <a:gd name="csY264" fmla="*/ 272599 h 2163076"/>
                <a:gd name="csX265" fmla="*/ 272336 w 918917"/>
                <a:gd name="csY265" fmla="*/ 262216 h 2163076"/>
                <a:gd name="csX266" fmla="*/ 282683 w 918917"/>
                <a:gd name="csY266" fmla="*/ 257024 h 2163076"/>
                <a:gd name="csX267" fmla="*/ 282683 w 918917"/>
                <a:gd name="csY267" fmla="*/ 254426 h 2163076"/>
                <a:gd name="csX268" fmla="*/ 277509 w 918917"/>
                <a:gd name="csY268" fmla="*/ 249234 h 2163076"/>
                <a:gd name="csX269" fmla="*/ 274923 w 918917"/>
                <a:gd name="csY269" fmla="*/ 246640 h 2163076"/>
                <a:gd name="csX270" fmla="*/ 272336 w 918917"/>
                <a:gd name="csY270" fmla="*/ 228463 h 2163076"/>
                <a:gd name="csX271" fmla="*/ 290437 w 918917"/>
                <a:gd name="csY271" fmla="*/ 225869 h 2163076"/>
                <a:gd name="csX272" fmla="*/ 295611 w 918917"/>
                <a:gd name="csY272" fmla="*/ 220677 h 2163076"/>
                <a:gd name="csX273" fmla="*/ 280096 w 918917"/>
                <a:gd name="csY273" fmla="*/ 207696 h 2163076"/>
                <a:gd name="csX274" fmla="*/ 274923 w 918917"/>
                <a:gd name="csY274" fmla="*/ 202504 h 2163076"/>
                <a:gd name="csX275" fmla="*/ 269749 w 918917"/>
                <a:gd name="csY275" fmla="*/ 166157 h 2163076"/>
                <a:gd name="csX276" fmla="*/ 269749 w 918917"/>
                <a:gd name="csY276" fmla="*/ 155770 h 2163076"/>
                <a:gd name="csX277" fmla="*/ 274923 w 918917"/>
                <a:gd name="csY277" fmla="*/ 153176 h 2163076"/>
                <a:gd name="csX278" fmla="*/ 274923 w 918917"/>
                <a:gd name="csY278" fmla="*/ 106442 h 2163076"/>
                <a:gd name="csX279" fmla="*/ 261989 w 918917"/>
                <a:gd name="csY279" fmla="*/ 96058 h 2163076"/>
                <a:gd name="csX280" fmla="*/ 261989 w 918917"/>
                <a:gd name="csY280" fmla="*/ 59712 h 2163076"/>
                <a:gd name="csX281" fmla="*/ 274923 w 918917"/>
                <a:gd name="csY281" fmla="*/ 44132 h 2163076"/>
                <a:gd name="csX282" fmla="*/ 280096 w 918917"/>
                <a:gd name="csY282" fmla="*/ 25959 h 2163076"/>
                <a:gd name="csX283" fmla="*/ 308544 w 918917"/>
                <a:gd name="csY283" fmla="*/ 54520 h 2163076"/>
                <a:gd name="csX284" fmla="*/ 339580 w 918917"/>
                <a:gd name="csY284" fmla="*/ 77885 h 2163076"/>
                <a:gd name="csX285" fmla="*/ 362855 w 918917"/>
                <a:gd name="csY285" fmla="*/ 88268 h 2163076"/>
                <a:gd name="csX286" fmla="*/ 380962 w 918917"/>
                <a:gd name="csY286" fmla="*/ 93460 h 2163076"/>
                <a:gd name="csX287" fmla="*/ 388722 w 918917"/>
                <a:gd name="csY287" fmla="*/ 93460 h 2163076"/>
                <a:gd name="csX288" fmla="*/ 396476 w 918917"/>
                <a:gd name="csY288" fmla="*/ 93460 h 2163076"/>
                <a:gd name="csX289" fmla="*/ 401650 w 918917"/>
                <a:gd name="csY289" fmla="*/ 111634 h 2163076"/>
                <a:gd name="csX290" fmla="*/ 422344 w 918917"/>
                <a:gd name="csY290" fmla="*/ 109040 h 2163076"/>
                <a:gd name="csX291" fmla="*/ 424930 w 918917"/>
                <a:gd name="csY291" fmla="*/ 135003 h 2163076"/>
                <a:gd name="csX292" fmla="*/ 417170 w 918917"/>
                <a:gd name="csY292" fmla="*/ 145386 h 2163076"/>
                <a:gd name="csX293" fmla="*/ 393895 w 918917"/>
                <a:gd name="csY293" fmla="*/ 158368 h 2163076"/>
                <a:gd name="csX294" fmla="*/ 378375 w 918917"/>
                <a:gd name="csY294" fmla="*/ 179135 h 2163076"/>
                <a:gd name="csX295" fmla="*/ 373201 w 918917"/>
                <a:gd name="csY295" fmla="*/ 189523 h 2163076"/>
                <a:gd name="csX296" fmla="*/ 378375 w 918917"/>
                <a:gd name="csY296" fmla="*/ 192116 h 2163076"/>
                <a:gd name="csX297" fmla="*/ 388722 w 918917"/>
                <a:gd name="csY297" fmla="*/ 181733 h 2163076"/>
                <a:gd name="csX298" fmla="*/ 396476 w 918917"/>
                <a:gd name="csY298" fmla="*/ 171349 h 2163076"/>
                <a:gd name="csX299" fmla="*/ 419757 w 918917"/>
                <a:gd name="csY299" fmla="*/ 155770 h 2163076"/>
                <a:gd name="csX300" fmla="*/ 435272 w 918917"/>
                <a:gd name="csY300" fmla="*/ 147984 h 2163076"/>
                <a:gd name="csX301" fmla="*/ 432685 w 918917"/>
                <a:gd name="csY301" fmla="*/ 158368 h 2163076"/>
                <a:gd name="csX302" fmla="*/ 424930 w 918917"/>
                <a:gd name="csY302" fmla="*/ 166157 h 2163076"/>
                <a:gd name="csX303" fmla="*/ 414583 w 918917"/>
                <a:gd name="csY303" fmla="*/ 192116 h 2163076"/>
                <a:gd name="csX304" fmla="*/ 388722 w 918917"/>
                <a:gd name="csY304" fmla="*/ 207696 h 2163076"/>
                <a:gd name="csX305" fmla="*/ 373201 w 918917"/>
                <a:gd name="csY305" fmla="*/ 223271 h 2163076"/>
                <a:gd name="csX306" fmla="*/ 373201 w 918917"/>
                <a:gd name="csY306" fmla="*/ 236253 h 2163076"/>
                <a:gd name="csX307" fmla="*/ 383548 w 918917"/>
                <a:gd name="csY307" fmla="*/ 238851 h 2163076"/>
                <a:gd name="csX308" fmla="*/ 396476 w 918917"/>
                <a:gd name="csY308" fmla="*/ 225869 h 2163076"/>
                <a:gd name="csX309" fmla="*/ 409410 w 918917"/>
                <a:gd name="csY309" fmla="*/ 215486 h 2163076"/>
                <a:gd name="csX310" fmla="*/ 422344 w 918917"/>
                <a:gd name="csY310" fmla="*/ 212888 h 2163076"/>
                <a:gd name="csX311" fmla="*/ 432685 w 918917"/>
                <a:gd name="csY311" fmla="*/ 202504 h 2163076"/>
                <a:gd name="csX312" fmla="*/ 437858 w 918917"/>
                <a:gd name="csY312" fmla="*/ 176541 h 2163076"/>
                <a:gd name="csX313" fmla="*/ 448205 w 918917"/>
                <a:gd name="csY313" fmla="*/ 155770 h 2163076"/>
                <a:gd name="csX314" fmla="*/ 461139 w 918917"/>
                <a:gd name="csY314" fmla="*/ 140195 h 2163076"/>
                <a:gd name="csX315" fmla="*/ 463726 w 918917"/>
                <a:gd name="csY315" fmla="*/ 129807 h 2163076"/>
                <a:gd name="csX316" fmla="*/ 455966 w 918917"/>
                <a:gd name="csY316" fmla="*/ 109040 h 2163076"/>
                <a:gd name="csX317" fmla="*/ 455966 w 918917"/>
                <a:gd name="csY317" fmla="*/ 88268 h 2163076"/>
                <a:gd name="csX318" fmla="*/ 448205 w 918917"/>
                <a:gd name="csY318" fmla="*/ 90866 h 2163076"/>
                <a:gd name="csX319" fmla="*/ 443032 w 918917"/>
                <a:gd name="csY319" fmla="*/ 98656 h 2163076"/>
                <a:gd name="csX320" fmla="*/ 445619 w 918917"/>
                <a:gd name="csY320" fmla="*/ 119423 h 2163076"/>
                <a:gd name="csX321" fmla="*/ 450792 w 918917"/>
                <a:gd name="csY321" fmla="*/ 135003 h 2163076"/>
                <a:gd name="csX322" fmla="*/ 450792 w 918917"/>
                <a:gd name="csY322" fmla="*/ 140195 h 2163076"/>
                <a:gd name="csX323" fmla="*/ 445619 w 918917"/>
                <a:gd name="csY323" fmla="*/ 137597 h 2163076"/>
                <a:gd name="csX324" fmla="*/ 440445 w 918917"/>
                <a:gd name="csY324" fmla="*/ 132405 h 2163076"/>
                <a:gd name="csX325" fmla="*/ 435272 w 918917"/>
                <a:gd name="csY325" fmla="*/ 119423 h 2163076"/>
                <a:gd name="csX326" fmla="*/ 430098 w 918917"/>
                <a:gd name="csY326" fmla="*/ 106442 h 2163076"/>
                <a:gd name="csX327" fmla="*/ 430098 w 918917"/>
                <a:gd name="csY327" fmla="*/ 96058 h 2163076"/>
                <a:gd name="csX328" fmla="*/ 443032 w 918917"/>
                <a:gd name="csY328" fmla="*/ 83077 h 2163076"/>
                <a:gd name="csX329" fmla="*/ 448205 w 918917"/>
                <a:gd name="csY329" fmla="*/ 72693 h 2163076"/>
                <a:gd name="csX330" fmla="*/ 445619 w 918917"/>
                <a:gd name="csY330" fmla="*/ 62305 h 2163076"/>
                <a:gd name="csX331" fmla="*/ 458552 w 918917"/>
                <a:gd name="csY331" fmla="*/ 75287 h 2163076"/>
                <a:gd name="csX332" fmla="*/ 461139 w 918917"/>
                <a:gd name="csY332" fmla="*/ 77885 h 2163076"/>
                <a:gd name="csX333" fmla="*/ 463726 w 918917"/>
                <a:gd name="csY333" fmla="*/ 62305 h 2163076"/>
                <a:gd name="csX334" fmla="*/ 458552 w 918917"/>
                <a:gd name="csY334" fmla="*/ 38940 h 2163076"/>
                <a:gd name="csX335" fmla="*/ 461139 w 918917"/>
                <a:gd name="csY335" fmla="*/ 31151 h 2163076"/>
                <a:gd name="csX336" fmla="*/ 453379 w 918917"/>
                <a:gd name="csY336" fmla="*/ 28557 h 2163076"/>
                <a:gd name="csX337" fmla="*/ 450792 w 918917"/>
                <a:gd name="csY337" fmla="*/ 0 h 21630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 ang="0">
                  <a:pos x="csX335" y="csY335"/>
                </a:cxn>
                <a:cxn ang="0">
                  <a:pos x="csX336" y="csY336"/>
                </a:cxn>
                <a:cxn ang="0">
                  <a:pos x="csX337" y="csY337"/>
                </a:cxn>
              </a:cxnLst>
              <a:rect l="l" t="t" r="r" b="b"/>
              <a:pathLst>
                <a:path w="918917" h="2163076">
                  <a:moveTo>
                    <a:pt x="496136" y="446547"/>
                  </a:moveTo>
                  <a:lnTo>
                    <a:pt x="496136" y="448128"/>
                  </a:lnTo>
                  <a:cubicBezTo>
                    <a:pt x="496136" y="448128"/>
                    <a:pt x="496136" y="448128"/>
                    <a:pt x="497108" y="448452"/>
                  </a:cubicBezTo>
                  <a:lnTo>
                    <a:pt x="497348" y="448532"/>
                  </a:lnTo>
                  <a:lnTo>
                    <a:pt x="497348" y="446547"/>
                  </a:lnTo>
                  <a:close/>
                  <a:moveTo>
                    <a:pt x="472772" y="435838"/>
                  </a:moveTo>
                  <a:lnTo>
                    <a:pt x="472772" y="437751"/>
                  </a:lnTo>
                  <a:cubicBezTo>
                    <a:pt x="472772" y="437751"/>
                    <a:pt x="472772" y="437751"/>
                    <a:pt x="475370" y="442942"/>
                  </a:cubicBezTo>
                  <a:lnTo>
                    <a:pt x="476306" y="443254"/>
                  </a:lnTo>
                  <a:lnTo>
                    <a:pt x="474067" y="438757"/>
                  </a:lnTo>
                  <a:cubicBezTo>
                    <a:pt x="474067" y="436163"/>
                    <a:pt x="474067" y="436163"/>
                    <a:pt x="474067" y="436163"/>
                  </a:cubicBezTo>
                  <a:close/>
                  <a:moveTo>
                    <a:pt x="328500" y="332315"/>
                  </a:moveTo>
                  <a:lnTo>
                    <a:pt x="334231" y="337224"/>
                  </a:lnTo>
                  <a:cubicBezTo>
                    <a:pt x="337800" y="341764"/>
                    <a:pt x="341694" y="349546"/>
                    <a:pt x="342993" y="362518"/>
                  </a:cubicBezTo>
                  <a:cubicBezTo>
                    <a:pt x="345585" y="385868"/>
                    <a:pt x="337797" y="404025"/>
                    <a:pt x="337797" y="404025"/>
                  </a:cubicBezTo>
                  <a:cubicBezTo>
                    <a:pt x="337797" y="404025"/>
                    <a:pt x="337797" y="404025"/>
                    <a:pt x="355971" y="419593"/>
                  </a:cubicBezTo>
                  <a:lnTo>
                    <a:pt x="356797" y="419818"/>
                  </a:lnTo>
                  <a:lnTo>
                    <a:pt x="341843" y="406956"/>
                  </a:lnTo>
                  <a:cubicBezTo>
                    <a:pt x="339580" y="405009"/>
                    <a:pt x="339580" y="405009"/>
                    <a:pt x="339580" y="405009"/>
                  </a:cubicBezTo>
                  <a:cubicBezTo>
                    <a:pt x="339580" y="405009"/>
                    <a:pt x="347340" y="386835"/>
                    <a:pt x="344753" y="363470"/>
                  </a:cubicBezTo>
                  <a:cubicBezTo>
                    <a:pt x="342166" y="337507"/>
                    <a:pt x="329233" y="332315"/>
                    <a:pt x="329233" y="332315"/>
                  </a:cubicBezTo>
                  <a:close/>
                  <a:moveTo>
                    <a:pt x="292402" y="311544"/>
                  </a:moveTo>
                  <a:lnTo>
                    <a:pt x="302431" y="318416"/>
                  </a:lnTo>
                  <a:cubicBezTo>
                    <a:pt x="304053" y="322307"/>
                    <a:pt x="304053" y="326197"/>
                    <a:pt x="304053" y="326197"/>
                  </a:cubicBezTo>
                  <a:cubicBezTo>
                    <a:pt x="304053" y="326197"/>
                    <a:pt x="304053" y="326197"/>
                    <a:pt x="314440" y="331388"/>
                  </a:cubicBezTo>
                  <a:lnTo>
                    <a:pt x="314459" y="331388"/>
                  </a:lnTo>
                  <a:lnTo>
                    <a:pt x="307251" y="327769"/>
                  </a:lnTo>
                  <a:cubicBezTo>
                    <a:pt x="305958" y="327119"/>
                    <a:pt x="305958" y="327119"/>
                    <a:pt x="305958" y="327119"/>
                  </a:cubicBezTo>
                  <a:cubicBezTo>
                    <a:pt x="305958" y="327119"/>
                    <a:pt x="305958" y="311544"/>
                    <a:pt x="293024" y="311544"/>
                  </a:cubicBezTo>
                  <a:close/>
                  <a:moveTo>
                    <a:pt x="450792" y="0"/>
                  </a:moveTo>
                  <a:cubicBezTo>
                    <a:pt x="450792" y="0"/>
                    <a:pt x="598213" y="41538"/>
                    <a:pt x="629248" y="49328"/>
                  </a:cubicBezTo>
                  <a:cubicBezTo>
                    <a:pt x="657697" y="57114"/>
                    <a:pt x="849081" y="109040"/>
                    <a:pt x="862015" y="111634"/>
                  </a:cubicBezTo>
                  <a:cubicBezTo>
                    <a:pt x="874948" y="116829"/>
                    <a:pt x="890463" y="116829"/>
                    <a:pt x="890463" y="116829"/>
                  </a:cubicBezTo>
                  <a:lnTo>
                    <a:pt x="918917" y="122021"/>
                  </a:lnTo>
                  <a:cubicBezTo>
                    <a:pt x="918917" y="122021"/>
                    <a:pt x="856841" y="417990"/>
                    <a:pt x="843913" y="433565"/>
                  </a:cubicBezTo>
                  <a:cubicBezTo>
                    <a:pt x="833566" y="451739"/>
                    <a:pt x="846500" y="446547"/>
                    <a:pt x="846500" y="464720"/>
                  </a:cubicBezTo>
                  <a:cubicBezTo>
                    <a:pt x="846500" y="472510"/>
                    <a:pt x="845206" y="479650"/>
                    <a:pt x="843913" y="484843"/>
                  </a:cubicBezTo>
                  <a:lnTo>
                    <a:pt x="841354" y="493190"/>
                  </a:lnTo>
                  <a:lnTo>
                    <a:pt x="841354" y="493528"/>
                  </a:lnTo>
                  <a:cubicBezTo>
                    <a:pt x="841354" y="494826"/>
                    <a:pt x="841354" y="497422"/>
                    <a:pt x="841354" y="502613"/>
                  </a:cubicBezTo>
                  <a:cubicBezTo>
                    <a:pt x="841354" y="502613"/>
                    <a:pt x="841354" y="502613"/>
                    <a:pt x="849142" y="515579"/>
                  </a:cubicBezTo>
                  <a:cubicBezTo>
                    <a:pt x="849142" y="515579"/>
                    <a:pt x="849142" y="515579"/>
                    <a:pt x="862120" y="525962"/>
                  </a:cubicBezTo>
                  <a:cubicBezTo>
                    <a:pt x="862120" y="525962"/>
                    <a:pt x="862120" y="525962"/>
                    <a:pt x="867310" y="533743"/>
                  </a:cubicBezTo>
                  <a:cubicBezTo>
                    <a:pt x="867310" y="533743"/>
                    <a:pt x="867310" y="533743"/>
                    <a:pt x="869908" y="544120"/>
                  </a:cubicBezTo>
                  <a:cubicBezTo>
                    <a:pt x="869908" y="544120"/>
                    <a:pt x="869908" y="544120"/>
                    <a:pt x="869908" y="554496"/>
                  </a:cubicBezTo>
                  <a:cubicBezTo>
                    <a:pt x="869908" y="554496"/>
                    <a:pt x="869908" y="554496"/>
                    <a:pt x="862120" y="557092"/>
                  </a:cubicBezTo>
                  <a:cubicBezTo>
                    <a:pt x="862120" y="557092"/>
                    <a:pt x="862120" y="557092"/>
                    <a:pt x="859522" y="570064"/>
                  </a:cubicBezTo>
                  <a:cubicBezTo>
                    <a:pt x="859522" y="570064"/>
                    <a:pt x="859522" y="570064"/>
                    <a:pt x="849142" y="577845"/>
                  </a:cubicBezTo>
                  <a:cubicBezTo>
                    <a:pt x="849142" y="577845"/>
                    <a:pt x="849142" y="577845"/>
                    <a:pt x="841354" y="588222"/>
                  </a:cubicBezTo>
                  <a:cubicBezTo>
                    <a:pt x="841354" y="588222"/>
                    <a:pt x="841354" y="588222"/>
                    <a:pt x="830968" y="598599"/>
                  </a:cubicBezTo>
                  <a:cubicBezTo>
                    <a:pt x="830968" y="598599"/>
                    <a:pt x="830968" y="598599"/>
                    <a:pt x="825778" y="611571"/>
                  </a:cubicBezTo>
                  <a:cubicBezTo>
                    <a:pt x="825778" y="611571"/>
                    <a:pt x="825778" y="611571"/>
                    <a:pt x="820588" y="614167"/>
                  </a:cubicBezTo>
                  <a:cubicBezTo>
                    <a:pt x="820588" y="614167"/>
                    <a:pt x="820588" y="614167"/>
                    <a:pt x="817990" y="624544"/>
                  </a:cubicBezTo>
                  <a:cubicBezTo>
                    <a:pt x="817990" y="624544"/>
                    <a:pt x="817990" y="624544"/>
                    <a:pt x="810202" y="634920"/>
                  </a:cubicBezTo>
                  <a:cubicBezTo>
                    <a:pt x="810202" y="634920"/>
                    <a:pt x="810202" y="634920"/>
                    <a:pt x="789443" y="655674"/>
                  </a:cubicBezTo>
                  <a:cubicBezTo>
                    <a:pt x="789443" y="655674"/>
                    <a:pt x="789443" y="655674"/>
                    <a:pt x="773867" y="668646"/>
                  </a:cubicBezTo>
                  <a:cubicBezTo>
                    <a:pt x="773867" y="668646"/>
                    <a:pt x="773867" y="668646"/>
                    <a:pt x="771268" y="676427"/>
                  </a:cubicBezTo>
                  <a:cubicBezTo>
                    <a:pt x="771268" y="676427"/>
                    <a:pt x="771268" y="676427"/>
                    <a:pt x="768677" y="689399"/>
                  </a:cubicBezTo>
                  <a:cubicBezTo>
                    <a:pt x="768677" y="689399"/>
                    <a:pt x="768677" y="689399"/>
                    <a:pt x="773867" y="697181"/>
                  </a:cubicBezTo>
                  <a:cubicBezTo>
                    <a:pt x="773867" y="697181"/>
                    <a:pt x="773867" y="697181"/>
                    <a:pt x="779056" y="699776"/>
                  </a:cubicBezTo>
                  <a:cubicBezTo>
                    <a:pt x="779056" y="699776"/>
                    <a:pt x="779056" y="699776"/>
                    <a:pt x="781655" y="699776"/>
                  </a:cubicBezTo>
                  <a:cubicBezTo>
                    <a:pt x="781655" y="699776"/>
                    <a:pt x="781655" y="699776"/>
                    <a:pt x="789443" y="707557"/>
                  </a:cubicBezTo>
                  <a:cubicBezTo>
                    <a:pt x="789443" y="707557"/>
                    <a:pt x="789443" y="707557"/>
                    <a:pt x="786844" y="712749"/>
                  </a:cubicBezTo>
                  <a:cubicBezTo>
                    <a:pt x="786844" y="712749"/>
                    <a:pt x="786844" y="712749"/>
                    <a:pt x="786844" y="733502"/>
                  </a:cubicBezTo>
                  <a:cubicBezTo>
                    <a:pt x="786844" y="733502"/>
                    <a:pt x="786844" y="733502"/>
                    <a:pt x="784246" y="743879"/>
                  </a:cubicBezTo>
                  <a:cubicBezTo>
                    <a:pt x="784246" y="743879"/>
                    <a:pt x="784246" y="743879"/>
                    <a:pt x="784246" y="749070"/>
                  </a:cubicBezTo>
                  <a:cubicBezTo>
                    <a:pt x="784246" y="749070"/>
                    <a:pt x="784246" y="749070"/>
                    <a:pt x="771268" y="754255"/>
                  </a:cubicBezTo>
                  <a:cubicBezTo>
                    <a:pt x="771268" y="754255"/>
                    <a:pt x="771268" y="754255"/>
                    <a:pt x="768677" y="759447"/>
                  </a:cubicBezTo>
                  <a:cubicBezTo>
                    <a:pt x="768677" y="759447"/>
                    <a:pt x="768677" y="759447"/>
                    <a:pt x="768677" y="772419"/>
                  </a:cubicBezTo>
                  <a:cubicBezTo>
                    <a:pt x="768677" y="772419"/>
                    <a:pt x="768677" y="772419"/>
                    <a:pt x="721955" y="977369"/>
                  </a:cubicBezTo>
                  <a:cubicBezTo>
                    <a:pt x="708978" y="974774"/>
                    <a:pt x="698591" y="972178"/>
                    <a:pt x="690803" y="969582"/>
                  </a:cubicBezTo>
                  <a:cubicBezTo>
                    <a:pt x="638567" y="958232"/>
                    <a:pt x="494915" y="919077"/>
                    <a:pt x="459818" y="909465"/>
                  </a:cubicBezTo>
                  <a:lnTo>
                    <a:pt x="453137" y="907632"/>
                  </a:lnTo>
                  <a:lnTo>
                    <a:pt x="364501" y="1243921"/>
                  </a:lnTo>
                  <a:lnTo>
                    <a:pt x="358374" y="1246978"/>
                  </a:lnTo>
                  <a:lnTo>
                    <a:pt x="346120" y="1250045"/>
                  </a:lnTo>
                  <a:lnTo>
                    <a:pt x="343056" y="1259237"/>
                  </a:lnTo>
                  <a:lnTo>
                    <a:pt x="346120" y="1268429"/>
                  </a:lnTo>
                  <a:lnTo>
                    <a:pt x="349183" y="1274553"/>
                  </a:lnTo>
                  <a:lnTo>
                    <a:pt x="352247" y="1277620"/>
                  </a:lnTo>
                  <a:lnTo>
                    <a:pt x="361437" y="1283744"/>
                  </a:lnTo>
                  <a:lnTo>
                    <a:pt x="759630" y="1881202"/>
                  </a:lnTo>
                  <a:lnTo>
                    <a:pt x="759630" y="1884259"/>
                  </a:lnTo>
                  <a:lnTo>
                    <a:pt x="756567" y="1896518"/>
                  </a:lnTo>
                  <a:lnTo>
                    <a:pt x="756567" y="1914901"/>
                  </a:lnTo>
                  <a:lnTo>
                    <a:pt x="765757" y="1939409"/>
                  </a:lnTo>
                  <a:lnTo>
                    <a:pt x="768821" y="1960860"/>
                  </a:lnTo>
                  <a:lnTo>
                    <a:pt x="774948" y="1970051"/>
                  </a:lnTo>
                  <a:lnTo>
                    <a:pt x="787202" y="1985367"/>
                  </a:lnTo>
                  <a:lnTo>
                    <a:pt x="781075" y="1988435"/>
                  </a:lnTo>
                  <a:lnTo>
                    <a:pt x="765757" y="2000683"/>
                  </a:lnTo>
                  <a:lnTo>
                    <a:pt x="741256" y="2019066"/>
                  </a:lnTo>
                  <a:lnTo>
                    <a:pt x="732065" y="2052776"/>
                  </a:lnTo>
                  <a:lnTo>
                    <a:pt x="722874" y="2074216"/>
                  </a:lnTo>
                  <a:lnTo>
                    <a:pt x="713684" y="2083408"/>
                  </a:lnTo>
                  <a:lnTo>
                    <a:pt x="707557" y="2086475"/>
                  </a:lnTo>
                  <a:lnTo>
                    <a:pt x="701436" y="2095667"/>
                  </a:lnTo>
                  <a:lnTo>
                    <a:pt x="704493" y="2114050"/>
                  </a:lnTo>
                  <a:lnTo>
                    <a:pt x="701436" y="2126310"/>
                  </a:lnTo>
                  <a:lnTo>
                    <a:pt x="716747" y="2141625"/>
                  </a:lnTo>
                  <a:lnTo>
                    <a:pt x="713684" y="2150817"/>
                  </a:lnTo>
                  <a:lnTo>
                    <a:pt x="692246" y="2160009"/>
                  </a:lnTo>
                  <a:lnTo>
                    <a:pt x="689182" y="2163076"/>
                  </a:lnTo>
                  <a:lnTo>
                    <a:pt x="450267" y="2132434"/>
                  </a:lnTo>
                  <a:lnTo>
                    <a:pt x="438013" y="2129366"/>
                  </a:lnTo>
                  <a:lnTo>
                    <a:pt x="428822" y="2107926"/>
                  </a:lnTo>
                  <a:lnTo>
                    <a:pt x="428822" y="2092599"/>
                  </a:lnTo>
                  <a:lnTo>
                    <a:pt x="438013" y="2068092"/>
                  </a:lnTo>
                  <a:lnTo>
                    <a:pt x="428822" y="2040517"/>
                  </a:lnTo>
                  <a:lnTo>
                    <a:pt x="416568" y="2025201"/>
                  </a:lnTo>
                  <a:lnTo>
                    <a:pt x="392066" y="1988435"/>
                  </a:lnTo>
                  <a:lnTo>
                    <a:pt x="370628" y="1963916"/>
                  </a:lnTo>
                  <a:lnTo>
                    <a:pt x="349183" y="1957792"/>
                  </a:lnTo>
                  <a:lnTo>
                    <a:pt x="343056" y="1945533"/>
                  </a:lnTo>
                  <a:lnTo>
                    <a:pt x="339993" y="1917958"/>
                  </a:lnTo>
                  <a:lnTo>
                    <a:pt x="303237" y="1908766"/>
                  </a:lnTo>
                  <a:lnTo>
                    <a:pt x="278735" y="1887326"/>
                  </a:lnTo>
                  <a:lnTo>
                    <a:pt x="260354" y="1856684"/>
                  </a:lnTo>
                  <a:lnTo>
                    <a:pt x="251164" y="1847492"/>
                  </a:lnTo>
                  <a:lnTo>
                    <a:pt x="223598" y="1838300"/>
                  </a:lnTo>
                  <a:lnTo>
                    <a:pt x="205224" y="1826052"/>
                  </a:lnTo>
                  <a:lnTo>
                    <a:pt x="180716" y="1816861"/>
                  </a:lnTo>
                  <a:lnTo>
                    <a:pt x="153150" y="1801534"/>
                  </a:lnTo>
                  <a:lnTo>
                    <a:pt x="156214" y="1786218"/>
                  </a:lnTo>
                  <a:lnTo>
                    <a:pt x="159277" y="1767835"/>
                  </a:lnTo>
                  <a:lnTo>
                    <a:pt x="162341" y="1740260"/>
                  </a:lnTo>
                  <a:lnTo>
                    <a:pt x="162341" y="1728000"/>
                  </a:lnTo>
                  <a:lnTo>
                    <a:pt x="159277" y="1718809"/>
                  </a:lnTo>
                  <a:lnTo>
                    <a:pt x="153150" y="1712685"/>
                  </a:lnTo>
                  <a:lnTo>
                    <a:pt x="153150" y="1706561"/>
                  </a:lnTo>
                  <a:lnTo>
                    <a:pt x="153150" y="1697369"/>
                  </a:lnTo>
                  <a:lnTo>
                    <a:pt x="153150" y="1682042"/>
                  </a:lnTo>
                  <a:lnTo>
                    <a:pt x="147023" y="1678986"/>
                  </a:lnTo>
                  <a:lnTo>
                    <a:pt x="137833" y="1657535"/>
                  </a:lnTo>
                  <a:lnTo>
                    <a:pt x="128642" y="1642219"/>
                  </a:lnTo>
                  <a:lnTo>
                    <a:pt x="122522" y="1620768"/>
                  </a:lnTo>
                  <a:lnTo>
                    <a:pt x="107204" y="1599328"/>
                  </a:lnTo>
                  <a:lnTo>
                    <a:pt x="104141" y="1580945"/>
                  </a:lnTo>
                  <a:lnTo>
                    <a:pt x="88823" y="1556426"/>
                  </a:lnTo>
                  <a:lnTo>
                    <a:pt x="85759" y="1547235"/>
                  </a:lnTo>
                  <a:lnTo>
                    <a:pt x="85759" y="1516603"/>
                  </a:lnTo>
                  <a:lnTo>
                    <a:pt x="94950" y="1516603"/>
                  </a:lnTo>
                  <a:lnTo>
                    <a:pt x="104141" y="1513536"/>
                  </a:lnTo>
                  <a:lnTo>
                    <a:pt x="107204" y="1501276"/>
                  </a:lnTo>
                  <a:lnTo>
                    <a:pt x="107204" y="1489028"/>
                  </a:lnTo>
                  <a:lnTo>
                    <a:pt x="104141" y="1473701"/>
                  </a:lnTo>
                  <a:lnTo>
                    <a:pt x="91886" y="1464510"/>
                  </a:lnTo>
                  <a:lnTo>
                    <a:pt x="79639" y="1455318"/>
                  </a:lnTo>
                  <a:lnTo>
                    <a:pt x="70448" y="1440002"/>
                  </a:lnTo>
                  <a:lnTo>
                    <a:pt x="70448" y="1424687"/>
                  </a:lnTo>
                  <a:lnTo>
                    <a:pt x="70448" y="1397112"/>
                  </a:lnTo>
                  <a:lnTo>
                    <a:pt x="70448" y="1378729"/>
                  </a:lnTo>
                  <a:lnTo>
                    <a:pt x="73512" y="1372593"/>
                  </a:lnTo>
                  <a:lnTo>
                    <a:pt x="76575" y="1360345"/>
                  </a:lnTo>
                  <a:lnTo>
                    <a:pt x="85759" y="1363402"/>
                  </a:lnTo>
                  <a:lnTo>
                    <a:pt x="88823" y="1366469"/>
                  </a:lnTo>
                  <a:lnTo>
                    <a:pt x="88823" y="1369537"/>
                  </a:lnTo>
                  <a:lnTo>
                    <a:pt x="88823" y="1381785"/>
                  </a:lnTo>
                  <a:lnTo>
                    <a:pt x="91886" y="1387920"/>
                  </a:lnTo>
                  <a:lnTo>
                    <a:pt x="101077" y="1394044"/>
                  </a:lnTo>
                  <a:lnTo>
                    <a:pt x="104141" y="1394044"/>
                  </a:lnTo>
                  <a:lnTo>
                    <a:pt x="107204" y="1372593"/>
                  </a:lnTo>
                  <a:lnTo>
                    <a:pt x="101077" y="1363402"/>
                  </a:lnTo>
                  <a:lnTo>
                    <a:pt x="101077" y="1341962"/>
                  </a:lnTo>
                  <a:lnTo>
                    <a:pt x="101077" y="1335838"/>
                  </a:lnTo>
                  <a:lnTo>
                    <a:pt x="107204" y="1332770"/>
                  </a:lnTo>
                  <a:lnTo>
                    <a:pt x="116395" y="1335838"/>
                  </a:lnTo>
                  <a:lnTo>
                    <a:pt x="122522" y="1338894"/>
                  </a:lnTo>
                  <a:lnTo>
                    <a:pt x="134769" y="1341962"/>
                  </a:lnTo>
                  <a:lnTo>
                    <a:pt x="137833" y="1341962"/>
                  </a:lnTo>
                  <a:lnTo>
                    <a:pt x="150087" y="1348086"/>
                  </a:lnTo>
                  <a:lnTo>
                    <a:pt x="156214" y="1351154"/>
                  </a:lnTo>
                  <a:lnTo>
                    <a:pt x="162341" y="1345030"/>
                  </a:lnTo>
                  <a:lnTo>
                    <a:pt x="156214" y="1341962"/>
                  </a:lnTo>
                  <a:lnTo>
                    <a:pt x="147023" y="1338894"/>
                  </a:lnTo>
                  <a:lnTo>
                    <a:pt x="134769" y="1326646"/>
                  </a:lnTo>
                  <a:lnTo>
                    <a:pt x="113331" y="1326646"/>
                  </a:lnTo>
                  <a:lnTo>
                    <a:pt x="104141" y="1317455"/>
                  </a:lnTo>
                  <a:lnTo>
                    <a:pt x="88823" y="1320511"/>
                  </a:lnTo>
                  <a:lnTo>
                    <a:pt x="88823" y="1335838"/>
                  </a:lnTo>
                  <a:lnTo>
                    <a:pt x="82702" y="1348086"/>
                  </a:lnTo>
                  <a:lnTo>
                    <a:pt x="73512" y="1345030"/>
                  </a:lnTo>
                  <a:lnTo>
                    <a:pt x="70448" y="1338894"/>
                  </a:lnTo>
                  <a:lnTo>
                    <a:pt x="61257" y="1326646"/>
                  </a:lnTo>
                  <a:lnTo>
                    <a:pt x="55130" y="1317455"/>
                  </a:lnTo>
                  <a:lnTo>
                    <a:pt x="42876" y="1317455"/>
                  </a:lnTo>
                  <a:lnTo>
                    <a:pt x="42876" y="1308263"/>
                  </a:lnTo>
                  <a:lnTo>
                    <a:pt x="49003" y="1302128"/>
                  </a:lnTo>
                  <a:lnTo>
                    <a:pt x="52067" y="1292936"/>
                  </a:lnTo>
                  <a:lnTo>
                    <a:pt x="52067" y="1277620"/>
                  </a:lnTo>
                  <a:lnTo>
                    <a:pt x="45940" y="1268429"/>
                  </a:lnTo>
                  <a:lnTo>
                    <a:pt x="33692" y="1243921"/>
                  </a:lnTo>
                  <a:lnTo>
                    <a:pt x="21438" y="1207155"/>
                  </a:lnTo>
                  <a:lnTo>
                    <a:pt x="9184" y="1185704"/>
                  </a:lnTo>
                  <a:lnTo>
                    <a:pt x="6120" y="1173444"/>
                  </a:lnTo>
                  <a:lnTo>
                    <a:pt x="12247" y="1167320"/>
                  </a:lnTo>
                  <a:lnTo>
                    <a:pt x="15311" y="1158129"/>
                  </a:lnTo>
                  <a:lnTo>
                    <a:pt x="15311" y="1136678"/>
                  </a:lnTo>
                  <a:lnTo>
                    <a:pt x="18374" y="1118294"/>
                  </a:lnTo>
                  <a:lnTo>
                    <a:pt x="27565" y="1099911"/>
                  </a:lnTo>
                  <a:lnTo>
                    <a:pt x="27565" y="1075404"/>
                  </a:lnTo>
                  <a:lnTo>
                    <a:pt x="24501" y="1060088"/>
                  </a:lnTo>
                  <a:lnTo>
                    <a:pt x="21438" y="1047829"/>
                  </a:lnTo>
                  <a:lnTo>
                    <a:pt x="9184" y="1029445"/>
                  </a:lnTo>
                  <a:lnTo>
                    <a:pt x="3057" y="1017197"/>
                  </a:lnTo>
                  <a:lnTo>
                    <a:pt x="0" y="1001870"/>
                  </a:lnTo>
                  <a:lnTo>
                    <a:pt x="0" y="989622"/>
                  </a:lnTo>
                  <a:lnTo>
                    <a:pt x="3057" y="974295"/>
                  </a:lnTo>
                  <a:lnTo>
                    <a:pt x="6120" y="968171"/>
                  </a:lnTo>
                  <a:lnTo>
                    <a:pt x="21438" y="952856"/>
                  </a:lnTo>
                  <a:lnTo>
                    <a:pt x="39819" y="937529"/>
                  </a:lnTo>
                  <a:lnTo>
                    <a:pt x="52067" y="922213"/>
                  </a:lnTo>
                  <a:lnTo>
                    <a:pt x="52067" y="903830"/>
                  </a:lnTo>
                  <a:lnTo>
                    <a:pt x="52067" y="900762"/>
                  </a:lnTo>
                  <a:lnTo>
                    <a:pt x="58194" y="891570"/>
                  </a:lnTo>
                  <a:lnTo>
                    <a:pt x="67384" y="876255"/>
                  </a:lnTo>
                  <a:lnTo>
                    <a:pt x="70448" y="863995"/>
                  </a:lnTo>
                  <a:lnTo>
                    <a:pt x="70448" y="836420"/>
                  </a:lnTo>
                  <a:lnTo>
                    <a:pt x="70448" y="827229"/>
                  </a:lnTo>
                  <a:lnTo>
                    <a:pt x="70448" y="814981"/>
                  </a:lnTo>
                  <a:lnTo>
                    <a:pt x="76575" y="811913"/>
                  </a:lnTo>
                  <a:lnTo>
                    <a:pt x="79245" y="801241"/>
                  </a:lnTo>
                  <a:lnTo>
                    <a:pt x="78234" y="800954"/>
                  </a:lnTo>
                  <a:cubicBezTo>
                    <a:pt x="78234" y="800954"/>
                    <a:pt x="78234" y="800954"/>
                    <a:pt x="75642" y="793172"/>
                  </a:cubicBezTo>
                  <a:cubicBezTo>
                    <a:pt x="75642" y="793172"/>
                    <a:pt x="75642" y="793172"/>
                    <a:pt x="70452" y="785391"/>
                  </a:cubicBezTo>
                  <a:cubicBezTo>
                    <a:pt x="70452" y="785391"/>
                    <a:pt x="70452" y="785391"/>
                    <a:pt x="70452" y="772419"/>
                  </a:cubicBezTo>
                  <a:cubicBezTo>
                    <a:pt x="70452" y="772419"/>
                    <a:pt x="70452" y="772419"/>
                    <a:pt x="73044" y="751665"/>
                  </a:cubicBezTo>
                  <a:cubicBezTo>
                    <a:pt x="73044" y="751665"/>
                    <a:pt x="73044" y="751665"/>
                    <a:pt x="73044" y="741283"/>
                  </a:cubicBezTo>
                  <a:cubicBezTo>
                    <a:pt x="73044" y="741283"/>
                    <a:pt x="73044" y="741283"/>
                    <a:pt x="78234" y="738693"/>
                  </a:cubicBezTo>
                  <a:cubicBezTo>
                    <a:pt x="78234" y="738693"/>
                    <a:pt x="78234" y="738693"/>
                    <a:pt x="80832" y="728316"/>
                  </a:cubicBezTo>
                  <a:cubicBezTo>
                    <a:pt x="80832" y="728316"/>
                    <a:pt x="80832" y="728316"/>
                    <a:pt x="83430" y="725721"/>
                  </a:cubicBezTo>
                  <a:cubicBezTo>
                    <a:pt x="83430" y="725721"/>
                    <a:pt x="83430" y="725721"/>
                    <a:pt x="83430" y="720530"/>
                  </a:cubicBezTo>
                  <a:cubicBezTo>
                    <a:pt x="83430" y="720530"/>
                    <a:pt x="83430" y="720530"/>
                    <a:pt x="83430" y="715344"/>
                  </a:cubicBezTo>
                  <a:cubicBezTo>
                    <a:pt x="83430" y="715344"/>
                    <a:pt x="83430" y="715344"/>
                    <a:pt x="78234" y="694591"/>
                  </a:cubicBezTo>
                  <a:cubicBezTo>
                    <a:pt x="78234" y="694591"/>
                    <a:pt x="78234" y="694591"/>
                    <a:pt x="83430" y="684208"/>
                  </a:cubicBezTo>
                  <a:cubicBezTo>
                    <a:pt x="83430" y="684208"/>
                    <a:pt x="83430" y="684208"/>
                    <a:pt x="98999" y="666050"/>
                  </a:cubicBezTo>
                  <a:cubicBezTo>
                    <a:pt x="98999" y="666050"/>
                    <a:pt x="98999" y="666050"/>
                    <a:pt x="106788" y="653078"/>
                  </a:cubicBezTo>
                  <a:cubicBezTo>
                    <a:pt x="106788" y="653078"/>
                    <a:pt x="106788" y="653078"/>
                    <a:pt x="109386" y="645297"/>
                  </a:cubicBezTo>
                  <a:cubicBezTo>
                    <a:pt x="109386" y="645297"/>
                    <a:pt x="109386" y="645297"/>
                    <a:pt x="117167" y="637516"/>
                  </a:cubicBezTo>
                  <a:cubicBezTo>
                    <a:pt x="117167" y="637516"/>
                    <a:pt x="117167" y="637516"/>
                    <a:pt x="127553" y="621948"/>
                  </a:cubicBezTo>
                  <a:cubicBezTo>
                    <a:pt x="127553" y="621948"/>
                    <a:pt x="127553" y="621948"/>
                    <a:pt x="132743" y="611571"/>
                  </a:cubicBezTo>
                  <a:cubicBezTo>
                    <a:pt x="132743" y="611571"/>
                    <a:pt x="132743" y="611571"/>
                    <a:pt x="148319" y="588222"/>
                  </a:cubicBezTo>
                  <a:cubicBezTo>
                    <a:pt x="148319" y="588222"/>
                    <a:pt x="148319" y="588222"/>
                    <a:pt x="161297" y="554496"/>
                  </a:cubicBezTo>
                  <a:cubicBezTo>
                    <a:pt x="161297" y="554496"/>
                    <a:pt x="161297" y="554496"/>
                    <a:pt x="174275" y="520771"/>
                  </a:cubicBezTo>
                  <a:cubicBezTo>
                    <a:pt x="174275" y="520771"/>
                    <a:pt x="174275" y="520771"/>
                    <a:pt x="192443" y="474073"/>
                  </a:cubicBezTo>
                  <a:cubicBezTo>
                    <a:pt x="192443" y="474073"/>
                    <a:pt x="192443" y="474073"/>
                    <a:pt x="208019" y="442942"/>
                  </a:cubicBezTo>
                  <a:cubicBezTo>
                    <a:pt x="208019" y="442942"/>
                    <a:pt x="208019" y="442942"/>
                    <a:pt x="213208" y="429970"/>
                  </a:cubicBezTo>
                  <a:cubicBezTo>
                    <a:pt x="213208" y="429970"/>
                    <a:pt x="213208" y="429970"/>
                    <a:pt x="220996" y="411812"/>
                  </a:cubicBezTo>
                  <a:cubicBezTo>
                    <a:pt x="220996" y="411812"/>
                    <a:pt x="220996" y="411812"/>
                    <a:pt x="226186" y="398840"/>
                  </a:cubicBezTo>
                  <a:cubicBezTo>
                    <a:pt x="226186" y="398840"/>
                    <a:pt x="226186" y="398840"/>
                    <a:pt x="233974" y="385868"/>
                  </a:cubicBezTo>
                  <a:cubicBezTo>
                    <a:pt x="233974" y="385868"/>
                    <a:pt x="233974" y="385868"/>
                    <a:pt x="236573" y="372895"/>
                  </a:cubicBezTo>
                  <a:cubicBezTo>
                    <a:pt x="236573" y="372895"/>
                    <a:pt x="236573" y="372895"/>
                    <a:pt x="233974" y="357327"/>
                  </a:cubicBezTo>
                  <a:cubicBezTo>
                    <a:pt x="233974" y="357327"/>
                    <a:pt x="233974" y="357327"/>
                    <a:pt x="246952" y="333984"/>
                  </a:cubicBezTo>
                  <a:cubicBezTo>
                    <a:pt x="246952" y="333984"/>
                    <a:pt x="246952" y="333984"/>
                    <a:pt x="252142" y="318416"/>
                  </a:cubicBezTo>
                  <a:cubicBezTo>
                    <a:pt x="252142" y="318416"/>
                    <a:pt x="252142" y="318416"/>
                    <a:pt x="252142" y="300258"/>
                  </a:cubicBezTo>
                  <a:cubicBezTo>
                    <a:pt x="252142" y="300258"/>
                    <a:pt x="252142" y="300258"/>
                    <a:pt x="262528" y="308039"/>
                  </a:cubicBezTo>
                  <a:lnTo>
                    <a:pt x="263611" y="308220"/>
                  </a:lnTo>
                  <a:lnTo>
                    <a:pt x="255527" y="302134"/>
                  </a:lnTo>
                  <a:cubicBezTo>
                    <a:pt x="254234" y="301161"/>
                    <a:pt x="254234" y="301161"/>
                    <a:pt x="254234" y="301161"/>
                  </a:cubicBezTo>
                  <a:cubicBezTo>
                    <a:pt x="256815" y="282987"/>
                    <a:pt x="256815" y="282987"/>
                    <a:pt x="256815" y="282987"/>
                  </a:cubicBezTo>
                  <a:cubicBezTo>
                    <a:pt x="261989" y="267407"/>
                    <a:pt x="261989" y="267407"/>
                    <a:pt x="261989" y="267407"/>
                  </a:cubicBezTo>
                  <a:cubicBezTo>
                    <a:pt x="264576" y="264814"/>
                    <a:pt x="264576" y="264814"/>
                    <a:pt x="264576" y="264814"/>
                  </a:cubicBezTo>
                  <a:cubicBezTo>
                    <a:pt x="267162" y="272599"/>
                    <a:pt x="267162" y="272599"/>
                    <a:pt x="267162" y="272599"/>
                  </a:cubicBezTo>
                  <a:cubicBezTo>
                    <a:pt x="269749" y="275197"/>
                    <a:pt x="269749" y="275197"/>
                    <a:pt x="269749" y="275197"/>
                  </a:cubicBezTo>
                  <a:cubicBezTo>
                    <a:pt x="272336" y="272599"/>
                    <a:pt x="272336" y="272599"/>
                    <a:pt x="272336" y="272599"/>
                  </a:cubicBezTo>
                  <a:cubicBezTo>
                    <a:pt x="272336" y="262216"/>
                    <a:pt x="272336" y="262216"/>
                    <a:pt x="272336" y="262216"/>
                  </a:cubicBezTo>
                  <a:cubicBezTo>
                    <a:pt x="282683" y="257024"/>
                    <a:pt x="282683" y="257024"/>
                    <a:pt x="282683" y="257024"/>
                  </a:cubicBezTo>
                  <a:cubicBezTo>
                    <a:pt x="282683" y="254426"/>
                    <a:pt x="282683" y="254426"/>
                    <a:pt x="282683" y="254426"/>
                  </a:cubicBezTo>
                  <a:cubicBezTo>
                    <a:pt x="277509" y="249234"/>
                    <a:pt x="277509" y="249234"/>
                    <a:pt x="277509" y="249234"/>
                  </a:cubicBezTo>
                  <a:cubicBezTo>
                    <a:pt x="274923" y="246640"/>
                    <a:pt x="274923" y="246640"/>
                    <a:pt x="274923" y="246640"/>
                  </a:cubicBezTo>
                  <a:cubicBezTo>
                    <a:pt x="272336" y="228463"/>
                    <a:pt x="272336" y="228463"/>
                    <a:pt x="272336" y="228463"/>
                  </a:cubicBezTo>
                  <a:cubicBezTo>
                    <a:pt x="290437" y="225869"/>
                    <a:pt x="290437" y="225869"/>
                    <a:pt x="290437" y="225869"/>
                  </a:cubicBezTo>
                  <a:cubicBezTo>
                    <a:pt x="295611" y="220677"/>
                    <a:pt x="295611" y="220677"/>
                    <a:pt x="295611" y="220677"/>
                  </a:cubicBezTo>
                  <a:cubicBezTo>
                    <a:pt x="280096" y="207696"/>
                    <a:pt x="280096" y="207696"/>
                    <a:pt x="280096" y="207696"/>
                  </a:cubicBezTo>
                  <a:cubicBezTo>
                    <a:pt x="274923" y="202504"/>
                    <a:pt x="274923" y="202504"/>
                    <a:pt x="274923" y="202504"/>
                  </a:cubicBezTo>
                  <a:cubicBezTo>
                    <a:pt x="269749" y="166157"/>
                    <a:pt x="269749" y="166157"/>
                    <a:pt x="269749" y="166157"/>
                  </a:cubicBezTo>
                  <a:cubicBezTo>
                    <a:pt x="269749" y="155770"/>
                    <a:pt x="269749" y="155770"/>
                    <a:pt x="269749" y="155770"/>
                  </a:cubicBezTo>
                  <a:cubicBezTo>
                    <a:pt x="274923" y="153176"/>
                    <a:pt x="274923" y="153176"/>
                    <a:pt x="274923" y="153176"/>
                  </a:cubicBezTo>
                  <a:cubicBezTo>
                    <a:pt x="274923" y="106442"/>
                    <a:pt x="274923" y="106442"/>
                    <a:pt x="274923" y="106442"/>
                  </a:cubicBezTo>
                  <a:cubicBezTo>
                    <a:pt x="261989" y="96058"/>
                    <a:pt x="261989" y="96058"/>
                    <a:pt x="261989" y="96058"/>
                  </a:cubicBezTo>
                  <a:cubicBezTo>
                    <a:pt x="261989" y="59712"/>
                    <a:pt x="261989" y="59712"/>
                    <a:pt x="261989" y="59712"/>
                  </a:cubicBezTo>
                  <a:cubicBezTo>
                    <a:pt x="274923" y="44132"/>
                    <a:pt x="274923" y="44132"/>
                    <a:pt x="274923" y="44132"/>
                  </a:cubicBezTo>
                  <a:cubicBezTo>
                    <a:pt x="280096" y="25959"/>
                    <a:pt x="280096" y="25959"/>
                    <a:pt x="280096" y="25959"/>
                  </a:cubicBezTo>
                  <a:cubicBezTo>
                    <a:pt x="308544" y="54520"/>
                    <a:pt x="308544" y="54520"/>
                    <a:pt x="308544" y="54520"/>
                  </a:cubicBezTo>
                  <a:cubicBezTo>
                    <a:pt x="339580" y="77885"/>
                    <a:pt x="339580" y="77885"/>
                    <a:pt x="339580" y="77885"/>
                  </a:cubicBezTo>
                  <a:cubicBezTo>
                    <a:pt x="362855" y="88268"/>
                    <a:pt x="362855" y="88268"/>
                    <a:pt x="362855" y="88268"/>
                  </a:cubicBezTo>
                  <a:cubicBezTo>
                    <a:pt x="380962" y="93460"/>
                    <a:pt x="380962" y="93460"/>
                    <a:pt x="380962" y="93460"/>
                  </a:cubicBezTo>
                  <a:cubicBezTo>
                    <a:pt x="388722" y="93460"/>
                    <a:pt x="388722" y="93460"/>
                    <a:pt x="388722" y="93460"/>
                  </a:cubicBezTo>
                  <a:cubicBezTo>
                    <a:pt x="396476" y="93460"/>
                    <a:pt x="396476" y="93460"/>
                    <a:pt x="396476" y="93460"/>
                  </a:cubicBezTo>
                  <a:cubicBezTo>
                    <a:pt x="401650" y="111634"/>
                    <a:pt x="401650" y="111634"/>
                    <a:pt x="401650" y="111634"/>
                  </a:cubicBezTo>
                  <a:cubicBezTo>
                    <a:pt x="422344" y="109040"/>
                    <a:pt x="422344" y="109040"/>
                    <a:pt x="422344" y="109040"/>
                  </a:cubicBezTo>
                  <a:cubicBezTo>
                    <a:pt x="424930" y="135003"/>
                    <a:pt x="424930" y="135003"/>
                    <a:pt x="424930" y="135003"/>
                  </a:cubicBezTo>
                  <a:cubicBezTo>
                    <a:pt x="417170" y="145386"/>
                    <a:pt x="417170" y="145386"/>
                    <a:pt x="417170" y="145386"/>
                  </a:cubicBezTo>
                  <a:cubicBezTo>
                    <a:pt x="393895" y="158368"/>
                    <a:pt x="393895" y="158368"/>
                    <a:pt x="393895" y="158368"/>
                  </a:cubicBezTo>
                  <a:cubicBezTo>
                    <a:pt x="378375" y="179135"/>
                    <a:pt x="378375" y="179135"/>
                    <a:pt x="378375" y="179135"/>
                  </a:cubicBezTo>
                  <a:cubicBezTo>
                    <a:pt x="373201" y="189523"/>
                    <a:pt x="373201" y="189523"/>
                    <a:pt x="373201" y="189523"/>
                  </a:cubicBezTo>
                  <a:cubicBezTo>
                    <a:pt x="378375" y="192116"/>
                    <a:pt x="378375" y="192116"/>
                    <a:pt x="378375" y="192116"/>
                  </a:cubicBezTo>
                  <a:cubicBezTo>
                    <a:pt x="388722" y="181733"/>
                    <a:pt x="388722" y="181733"/>
                    <a:pt x="388722" y="181733"/>
                  </a:cubicBezTo>
                  <a:cubicBezTo>
                    <a:pt x="396476" y="171349"/>
                    <a:pt x="396476" y="171349"/>
                    <a:pt x="396476" y="171349"/>
                  </a:cubicBezTo>
                  <a:cubicBezTo>
                    <a:pt x="419757" y="155770"/>
                    <a:pt x="419757" y="155770"/>
                    <a:pt x="419757" y="155770"/>
                  </a:cubicBezTo>
                  <a:cubicBezTo>
                    <a:pt x="435272" y="147984"/>
                    <a:pt x="435272" y="147984"/>
                    <a:pt x="435272" y="147984"/>
                  </a:cubicBezTo>
                  <a:cubicBezTo>
                    <a:pt x="432685" y="158368"/>
                    <a:pt x="432685" y="158368"/>
                    <a:pt x="432685" y="158368"/>
                  </a:cubicBezTo>
                  <a:cubicBezTo>
                    <a:pt x="424930" y="166157"/>
                    <a:pt x="424930" y="166157"/>
                    <a:pt x="424930" y="166157"/>
                  </a:cubicBezTo>
                  <a:cubicBezTo>
                    <a:pt x="414583" y="192116"/>
                    <a:pt x="414583" y="192116"/>
                    <a:pt x="414583" y="192116"/>
                  </a:cubicBezTo>
                  <a:cubicBezTo>
                    <a:pt x="388722" y="207696"/>
                    <a:pt x="388722" y="207696"/>
                    <a:pt x="388722" y="207696"/>
                  </a:cubicBezTo>
                  <a:cubicBezTo>
                    <a:pt x="373201" y="223271"/>
                    <a:pt x="373201" y="223271"/>
                    <a:pt x="373201" y="223271"/>
                  </a:cubicBezTo>
                  <a:cubicBezTo>
                    <a:pt x="373201" y="236253"/>
                    <a:pt x="373201" y="236253"/>
                    <a:pt x="373201" y="236253"/>
                  </a:cubicBezTo>
                  <a:cubicBezTo>
                    <a:pt x="383548" y="238851"/>
                    <a:pt x="383548" y="238851"/>
                    <a:pt x="383548" y="238851"/>
                  </a:cubicBezTo>
                  <a:cubicBezTo>
                    <a:pt x="396476" y="225869"/>
                    <a:pt x="396476" y="225869"/>
                    <a:pt x="396476" y="225869"/>
                  </a:cubicBezTo>
                  <a:cubicBezTo>
                    <a:pt x="409410" y="215486"/>
                    <a:pt x="409410" y="215486"/>
                    <a:pt x="409410" y="215486"/>
                  </a:cubicBezTo>
                  <a:cubicBezTo>
                    <a:pt x="422344" y="212888"/>
                    <a:pt x="422344" y="212888"/>
                    <a:pt x="422344" y="212888"/>
                  </a:cubicBezTo>
                  <a:cubicBezTo>
                    <a:pt x="432685" y="202504"/>
                    <a:pt x="432685" y="202504"/>
                    <a:pt x="432685" y="202504"/>
                  </a:cubicBezTo>
                  <a:cubicBezTo>
                    <a:pt x="437858" y="176541"/>
                    <a:pt x="437858" y="176541"/>
                    <a:pt x="437858" y="176541"/>
                  </a:cubicBezTo>
                  <a:cubicBezTo>
                    <a:pt x="448205" y="155770"/>
                    <a:pt x="448205" y="155770"/>
                    <a:pt x="448205" y="155770"/>
                  </a:cubicBezTo>
                  <a:cubicBezTo>
                    <a:pt x="461139" y="140195"/>
                    <a:pt x="461139" y="140195"/>
                    <a:pt x="461139" y="140195"/>
                  </a:cubicBezTo>
                  <a:cubicBezTo>
                    <a:pt x="463726" y="129807"/>
                    <a:pt x="463726" y="129807"/>
                    <a:pt x="463726" y="129807"/>
                  </a:cubicBezTo>
                  <a:cubicBezTo>
                    <a:pt x="455966" y="109040"/>
                    <a:pt x="455966" y="109040"/>
                    <a:pt x="455966" y="109040"/>
                  </a:cubicBezTo>
                  <a:cubicBezTo>
                    <a:pt x="455966" y="88268"/>
                    <a:pt x="455966" y="88268"/>
                    <a:pt x="455966" y="88268"/>
                  </a:cubicBezTo>
                  <a:cubicBezTo>
                    <a:pt x="448205" y="90866"/>
                    <a:pt x="448205" y="90866"/>
                    <a:pt x="448205" y="90866"/>
                  </a:cubicBezTo>
                  <a:cubicBezTo>
                    <a:pt x="443032" y="98656"/>
                    <a:pt x="443032" y="98656"/>
                    <a:pt x="443032" y="98656"/>
                  </a:cubicBezTo>
                  <a:cubicBezTo>
                    <a:pt x="445619" y="119423"/>
                    <a:pt x="445619" y="119423"/>
                    <a:pt x="445619" y="119423"/>
                  </a:cubicBezTo>
                  <a:cubicBezTo>
                    <a:pt x="450792" y="135003"/>
                    <a:pt x="450792" y="135003"/>
                    <a:pt x="450792" y="135003"/>
                  </a:cubicBezTo>
                  <a:cubicBezTo>
                    <a:pt x="450792" y="140195"/>
                    <a:pt x="450792" y="140195"/>
                    <a:pt x="450792" y="140195"/>
                  </a:cubicBezTo>
                  <a:cubicBezTo>
                    <a:pt x="445619" y="137597"/>
                    <a:pt x="445619" y="137597"/>
                    <a:pt x="445619" y="137597"/>
                  </a:cubicBezTo>
                  <a:cubicBezTo>
                    <a:pt x="440445" y="132405"/>
                    <a:pt x="440445" y="132405"/>
                    <a:pt x="440445" y="132405"/>
                  </a:cubicBezTo>
                  <a:cubicBezTo>
                    <a:pt x="435272" y="119423"/>
                    <a:pt x="435272" y="119423"/>
                    <a:pt x="435272" y="119423"/>
                  </a:cubicBezTo>
                  <a:cubicBezTo>
                    <a:pt x="430098" y="106442"/>
                    <a:pt x="430098" y="106442"/>
                    <a:pt x="430098" y="106442"/>
                  </a:cubicBezTo>
                  <a:cubicBezTo>
                    <a:pt x="430098" y="96058"/>
                    <a:pt x="430098" y="96058"/>
                    <a:pt x="430098" y="96058"/>
                  </a:cubicBezTo>
                  <a:cubicBezTo>
                    <a:pt x="443032" y="83077"/>
                    <a:pt x="443032" y="83077"/>
                    <a:pt x="443032" y="83077"/>
                  </a:cubicBezTo>
                  <a:cubicBezTo>
                    <a:pt x="448205" y="72693"/>
                    <a:pt x="448205" y="72693"/>
                    <a:pt x="448205" y="72693"/>
                  </a:cubicBezTo>
                  <a:cubicBezTo>
                    <a:pt x="445619" y="62305"/>
                    <a:pt x="445619" y="62305"/>
                    <a:pt x="445619" y="62305"/>
                  </a:cubicBezTo>
                  <a:cubicBezTo>
                    <a:pt x="458552" y="75287"/>
                    <a:pt x="458552" y="75287"/>
                    <a:pt x="458552" y="75287"/>
                  </a:cubicBezTo>
                  <a:cubicBezTo>
                    <a:pt x="461139" y="77885"/>
                    <a:pt x="461139" y="77885"/>
                    <a:pt x="461139" y="77885"/>
                  </a:cubicBezTo>
                  <a:cubicBezTo>
                    <a:pt x="463726" y="62305"/>
                    <a:pt x="463726" y="62305"/>
                    <a:pt x="463726" y="62305"/>
                  </a:cubicBezTo>
                  <a:cubicBezTo>
                    <a:pt x="458552" y="38940"/>
                    <a:pt x="458552" y="38940"/>
                    <a:pt x="458552" y="38940"/>
                  </a:cubicBezTo>
                  <a:cubicBezTo>
                    <a:pt x="461139" y="31151"/>
                    <a:pt x="461139" y="31151"/>
                    <a:pt x="461139" y="31151"/>
                  </a:cubicBezTo>
                  <a:cubicBezTo>
                    <a:pt x="453379" y="28557"/>
                    <a:pt x="453379" y="28557"/>
                    <a:pt x="453379" y="28557"/>
                  </a:cubicBezTo>
                  <a:cubicBezTo>
                    <a:pt x="450792" y="0"/>
                    <a:pt x="450792" y="0"/>
                    <a:pt x="450792" y="0"/>
                  </a:cubicBezTo>
                  <a:close/>
                </a:path>
              </a:pathLst>
            </a:custGeom>
            <a:solidFill>
              <a:schemeClr val="tx1">
                <a:lumMod val="50000"/>
                <a:lumOff val="50000"/>
              </a:schemeClr>
            </a:solidFill>
            <a:ln w="3175" cap="flat" cmpd="sng">
              <a:solidFill>
                <a:schemeClr val="tx1">
                  <a:lumMod val="50000"/>
                  <a:lumOff val="50000"/>
                </a:schemeClr>
              </a:solidFill>
              <a:prstDash val="solid"/>
              <a:miter/>
              <a:headEnd type="none" w="med" len="med"/>
              <a:tailEnd type="none" w="med" len="med"/>
            </a:ln>
          </p:spPr>
          <p:txBody>
            <a:bodyPr wrap="square"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grpSp>
      <p:sp>
        <p:nvSpPr>
          <p:cNvPr id="103" name="TextBox 102">
            <a:extLst>
              <a:ext uri="{FF2B5EF4-FFF2-40B4-BE49-F238E27FC236}">
                <a16:creationId xmlns:a16="http://schemas.microsoft.com/office/drawing/2014/main" id="{1849C2FB-D541-9C3B-4318-1C37DBD3C5FD}"/>
              </a:ext>
            </a:extLst>
          </p:cNvPr>
          <p:cNvSpPr txBox="1"/>
          <p:nvPr/>
        </p:nvSpPr>
        <p:spPr>
          <a:xfrm>
            <a:off x="381000" y="1597967"/>
            <a:ext cx="5931310"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Average total, heated, and cooled square footage by census division (2024)</a:t>
            </a:r>
          </a:p>
          <a:p>
            <a:r>
              <a:rPr lang="en-US" sz="1200" dirty="0">
                <a:latin typeface="Arial" panose="020B0604020202020204" pitchFamily="34" charset="0"/>
                <a:cs typeface="Arial" panose="020B0604020202020204" pitchFamily="34" charset="0"/>
              </a:rPr>
              <a:t>average square feet (sf)</a:t>
            </a:r>
          </a:p>
        </p:txBody>
      </p:sp>
      <p:sp>
        <p:nvSpPr>
          <p:cNvPr id="104" name="TextBox 103">
            <a:extLst>
              <a:ext uri="{FF2B5EF4-FFF2-40B4-BE49-F238E27FC236}">
                <a16:creationId xmlns:a16="http://schemas.microsoft.com/office/drawing/2014/main" id="{DA3630F1-8191-274C-B6A5-7C5DFCF35A03}"/>
              </a:ext>
            </a:extLst>
          </p:cNvPr>
          <p:cNvSpPr txBox="1"/>
          <p:nvPr/>
        </p:nvSpPr>
        <p:spPr>
          <a:xfrm>
            <a:off x="378782" y="2087429"/>
            <a:ext cx="1137441" cy="246221"/>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New England</a:t>
            </a:r>
          </a:p>
        </p:txBody>
      </p:sp>
      <p:sp>
        <p:nvSpPr>
          <p:cNvPr id="4" name="TextBox 3">
            <a:extLst>
              <a:ext uri="{FF2B5EF4-FFF2-40B4-BE49-F238E27FC236}">
                <a16:creationId xmlns:a16="http://schemas.microsoft.com/office/drawing/2014/main" id="{1E8200B2-5B9B-0EDF-B20C-0A750E4DC9DD}"/>
              </a:ext>
            </a:extLst>
          </p:cNvPr>
          <p:cNvSpPr txBox="1"/>
          <p:nvPr/>
        </p:nvSpPr>
        <p:spPr>
          <a:xfrm>
            <a:off x="2564496" y="2087429"/>
            <a:ext cx="1137441" cy="246221"/>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Middle Atlantic</a:t>
            </a:r>
          </a:p>
        </p:txBody>
      </p:sp>
      <p:sp>
        <p:nvSpPr>
          <p:cNvPr id="5" name="TextBox 4">
            <a:extLst>
              <a:ext uri="{FF2B5EF4-FFF2-40B4-BE49-F238E27FC236}">
                <a16:creationId xmlns:a16="http://schemas.microsoft.com/office/drawing/2014/main" id="{159CFD79-0DCE-787C-6423-592901707095}"/>
              </a:ext>
            </a:extLst>
          </p:cNvPr>
          <p:cNvSpPr txBox="1"/>
          <p:nvPr/>
        </p:nvSpPr>
        <p:spPr>
          <a:xfrm>
            <a:off x="4700607" y="2087429"/>
            <a:ext cx="1405205" cy="246221"/>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East North Central</a:t>
            </a:r>
          </a:p>
        </p:txBody>
      </p:sp>
      <p:sp>
        <p:nvSpPr>
          <p:cNvPr id="6" name="TextBox 5">
            <a:extLst>
              <a:ext uri="{FF2B5EF4-FFF2-40B4-BE49-F238E27FC236}">
                <a16:creationId xmlns:a16="http://schemas.microsoft.com/office/drawing/2014/main" id="{7CE98664-A3C2-BB99-F569-6D3BF65A3105}"/>
              </a:ext>
            </a:extLst>
          </p:cNvPr>
          <p:cNvSpPr txBox="1"/>
          <p:nvPr/>
        </p:nvSpPr>
        <p:spPr>
          <a:xfrm>
            <a:off x="378782" y="3468226"/>
            <a:ext cx="1438383" cy="246221"/>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West North Central</a:t>
            </a:r>
          </a:p>
        </p:txBody>
      </p:sp>
      <p:sp>
        <p:nvSpPr>
          <p:cNvPr id="7" name="TextBox 6">
            <a:extLst>
              <a:ext uri="{FF2B5EF4-FFF2-40B4-BE49-F238E27FC236}">
                <a16:creationId xmlns:a16="http://schemas.microsoft.com/office/drawing/2014/main" id="{DD3FFE1A-E672-1E7C-2E0B-CE87E210F7FD}"/>
              </a:ext>
            </a:extLst>
          </p:cNvPr>
          <p:cNvSpPr txBox="1"/>
          <p:nvPr/>
        </p:nvSpPr>
        <p:spPr>
          <a:xfrm>
            <a:off x="2564496" y="3468226"/>
            <a:ext cx="1137441" cy="246221"/>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South Atlantic</a:t>
            </a:r>
          </a:p>
        </p:txBody>
      </p:sp>
      <p:sp>
        <p:nvSpPr>
          <p:cNvPr id="8" name="TextBox 7">
            <a:extLst>
              <a:ext uri="{FF2B5EF4-FFF2-40B4-BE49-F238E27FC236}">
                <a16:creationId xmlns:a16="http://schemas.microsoft.com/office/drawing/2014/main" id="{4EC9BD5B-51D7-2109-9219-9A9F7509FE4D}"/>
              </a:ext>
            </a:extLst>
          </p:cNvPr>
          <p:cNvSpPr txBox="1"/>
          <p:nvPr/>
        </p:nvSpPr>
        <p:spPr>
          <a:xfrm>
            <a:off x="4700607" y="3468226"/>
            <a:ext cx="1405205" cy="246221"/>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East South Central</a:t>
            </a:r>
          </a:p>
        </p:txBody>
      </p:sp>
      <p:sp>
        <p:nvSpPr>
          <p:cNvPr id="9" name="TextBox 8">
            <a:extLst>
              <a:ext uri="{FF2B5EF4-FFF2-40B4-BE49-F238E27FC236}">
                <a16:creationId xmlns:a16="http://schemas.microsoft.com/office/drawing/2014/main" id="{D759C204-95A1-6ADA-7D8B-25307F9E5C97}"/>
              </a:ext>
            </a:extLst>
          </p:cNvPr>
          <p:cNvSpPr txBox="1"/>
          <p:nvPr/>
        </p:nvSpPr>
        <p:spPr>
          <a:xfrm>
            <a:off x="378782" y="4809869"/>
            <a:ext cx="1438383" cy="246221"/>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West South Central</a:t>
            </a:r>
          </a:p>
        </p:txBody>
      </p:sp>
      <p:sp>
        <p:nvSpPr>
          <p:cNvPr id="10" name="TextBox 9">
            <a:extLst>
              <a:ext uri="{FF2B5EF4-FFF2-40B4-BE49-F238E27FC236}">
                <a16:creationId xmlns:a16="http://schemas.microsoft.com/office/drawing/2014/main" id="{6CD93008-C832-33B2-1002-ECB3FB2DAA13}"/>
              </a:ext>
            </a:extLst>
          </p:cNvPr>
          <p:cNvSpPr txBox="1"/>
          <p:nvPr/>
        </p:nvSpPr>
        <p:spPr>
          <a:xfrm>
            <a:off x="2564496" y="4809869"/>
            <a:ext cx="1137441" cy="246221"/>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Mountain</a:t>
            </a:r>
          </a:p>
        </p:txBody>
      </p:sp>
      <p:sp>
        <p:nvSpPr>
          <p:cNvPr id="11" name="TextBox 10">
            <a:extLst>
              <a:ext uri="{FF2B5EF4-FFF2-40B4-BE49-F238E27FC236}">
                <a16:creationId xmlns:a16="http://schemas.microsoft.com/office/drawing/2014/main" id="{305E9DE1-64A1-81E6-5B61-F2E883C3D883}"/>
              </a:ext>
            </a:extLst>
          </p:cNvPr>
          <p:cNvSpPr txBox="1"/>
          <p:nvPr/>
        </p:nvSpPr>
        <p:spPr>
          <a:xfrm>
            <a:off x="4700607" y="4809869"/>
            <a:ext cx="1405205" cy="246221"/>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Pacific</a:t>
            </a:r>
          </a:p>
        </p:txBody>
      </p:sp>
      <p:sp>
        <p:nvSpPr>
          <p:cNvPr id="12" name="TextBox 11">
            <a:extLst>
              <a:ext uri="{FF2B5EF4-FFF2-40B4-BE49-F238E27FC236}">
                <a16:creationId xmlns:a16="http://schemas.microsoft.com/office/drawing/2014/main" id="{B31268B1-036D-6217-9527-98470015838D}"/>
              </a:ext>
            </a:extLst>
          </p:cNvPr>
          <p:cNvSpPr txBox="1"/>
          <p:nvPr/>
        </p:nvSpPr>
        <p:spPr>
          <a:xfrm>
            <a:off x="378782" y="6168232"/>
            <a:ext cx="6106884" cy="230832"/>
          </a:xfrm>
          <a:prstGeom prst="rect">
            <a:avLst/>
          </a:prstGeom>
          <a:noFill/>
        </p:spPr>
        <p:txBody>
          <a:bodyPr wrap="square">
            <a:spAutoFit/>
          </a:bodyPr>
          <a:lstStyle/>
          <a:p>
            <a:r>
              <a:rPr lang="en-US" sz="900" b="0" i="0" u="none" strike="noStrike" baseline="0" dirty="0">
                <a:latin typeface="Arial" panose="020B0604020202020204" pitchFamily="34" charset="0"/>
              </a:rPr>
              <a:t>Data source: U.S. Energy Information Administration, </a:t>
            </a:r>
            <a:r>
              <a:rPr lang="en-US" sz="900" b="0" i="1" u="none" strike="noStrike" baseline="0" dirty="0">
                <a:latin typeface="Arial" panose="020B0604020202020204" pitchFamily="34" charset="0"/>
              </a:rPr>
              <a:t>2024 Residential Energy Consumption Survey</a:t>
            </a:r>
            <a:endParaRPr lang="en-US" sz="900" dirty="0"/>
          </a:p>
        </p:txBody>
      </p:sp>
      <p:pic>
        <p:nvPicPr>
          <p:cNvPr id="13" name="Picture 12" descr="Logo, icon&#10;&#10;AI-generated content may be incorrect.">
            <a:extLst>
              <a:ext uri="{FF2B5EF4-FFF2-40B4-BE49-F238E27FC236}">
                <a16:creationId xmlns:a16="http://schemas.microsoft.com/office/drawing/2014/main" id="{451A7334-6816-8896-A76B-4C05FFB4C44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42135" y="1594484"/>
            <a:ext cx="307262" cy="234315"/>
          </a:xfrm>
          <a:prstGeom prst="rect">
            <a:avLst/>
          </a:prstGeom>
        </p:spPr>
      </p:pic>
      <p:sp>
        <p:nvSpPr>
          <p:cNvPr id="14" name="TextBox 13">
            <a:extLst>
              <a:ext uri="{FF2B5EF4-FFF2-40B4-BE49-F238E27FC236}">
                <a16:creationId xmlns:a16="http://schemas.microsoft.com/office/drawing/2014/main" id="{AD5EDEFA-99B9-3743-4C00-A1B5721557E6}"/>
              </a:ext>
            </a:extLst>
          </p:cNvPr>
          <p:cNvSpPr txBox="1"/>
          <p:nvPr/>
        </p:nvSpPr>
        <p:spPr>
          <a:xfrm>
            <a:off x="6694701" y="5094134"/>
            <a:ext cx="1522489" cy="553998"/>
          </a:xfrm>
          <a:prstGeom prst="rect">
            <a:avLst/>
          </a:prstGeom>
          <a:noFill/>
        </p:spPr>
        <p:txBody>
          <a:bodyPr wrap="square" rtlCol="0">
            <a:spAutoFit/>
          </a:bodyPr>
          <a:lstStyle/>
          <a:p>
            <a:r>
              <a:rPr lang="en-US" sz="1000" b="1" dirty="0">
                <a:solidFill>
                  <a:schemeClr val="tx1">
                    <a:lumMod val="75000"/>
                    <a:lumOff val="25000"/>
                  </a:schemeClr>
                </a:solidFill>
                <a:latin typeface="Arial" panose="020B0604020202020204" pitchFamily="34" charset="0"/>
                <a:cs typeface="Arial" panose="020B0604020202020204" pitchFamily="34" charset="0"/>
              </a:rPr>
              <a:t>average total sf</a:t>
            </a:r>
          </a:p>
          <a:p>
            <a:r>
              <a:rPr lang="en-US" sz="1000" b="1" dirty="0">
                <a:solidFill>
                  <a:schemeClr val="accent4">
                    <a:lumMod val="75000"/>
                  </a:schemeClr>
                </a:solidFill>
                <a:latin typeface="Arial" panose="020B0604020202020204" pitchFamily="34" charset="0"/>
                <a:cs typeface="Arial" panose="020B0604020202020204" pitchFamily="34" charset="0"/>
              </a:rPr>
              <a:t>average heated sf</a:t>
            </a:r>
          </a:p>
          <a:p>
            <a:r>
              <a:rPr lang="en-US" sz="1000" b="1" dirty="0">
                <a:solidFill>
                  <a:schemeClr val="accent1"/>
                </a:solidFill>
                <a:latin typeface="Arial" panose="020B0604020202020204" pitchFamily="34" charset="0"/>
                <a:cs typeface="Arial" panose="020B0604020202020204" pitchFamily="34" charset="0"/>
              </a:rPr>
              <a:t>average cooled sf</a:t>
            </a:r>
          </a:p>
        </p:txBody>
      </p:sp>
    </p:spTree>
    <p:extLst>
      <p:ext uri="{BB962C8B-B14F-4D97-AF65-F5344CB8AC3E}">
        <p14:creationId xmlns:p14="http://schemas.microsoft.com/office/powerpoint/2010/main" val="2323882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E34FB3C6-71D0-2849-A857-B5370445C1FD}"/>
              </a:ext>
            </a:extLst>
          </p:cNvPr>
          <p:cNvSpPr txBox="1"/>
          <p:nvPr/>
        </p:nvSpPr>
        <p:spPr>
          <a:xfrm>
            <a:off x="1317803" y="2558840"/>
            <a:ext cx="914400" cy="153888"/>
          </a:xfrm>
          <a:prstGeom prst="rect">
            <a:avLst/>
          </a:prstGeom>
          <a:solidFill>
            <a:schemeClr val="bg1"/>
          </a:solidFill>
        </p:spPr>
        <p:txBody>
          <a:bodyPr wrap="square" lIns="0" tIns="0" rIns="0" bIns="0" rtlCol="0">
            <a:spAutoFit/>
          </a:bodyPr>
          <a:lstStyle/>
          <a:p>
            <a:r>
              <a:rPr lang="en-US" sz="1000" b="1" dirty="0">
                <a:solidFill>
                  <a:schemeClr val="tx1">
                    <a:lumMod val="65000"/>
                    <a:lumOff val="35000"/>
                  </a:schemeClr>
                </a:solidFill>
                <a:latin typeface="Arial" panose="020B0604020202020204" pitchFamily="34" charset="0"/>
                <a:cs typeface="Arial" panose="020B0604020202020204" pitchFamily="34" charset="0"/>
              </a:rPr>
              <a:t>United States</a:t>
            </a:r>
          </a:p>
        </p:txBody>
      </p:sp>
      <p:sp>
        <p:nvSpPr>
          <p:cNvPr id="21" name="Title 20">
            <a:extLst>
              <a:ext uri="{FF2B5EF4-FFF2-40B4-BE49-F238E27FC236}">
                <a16:creationId xmlns:a16="http://schemas.microsoft.com/office/drawing/2014/main" id="{E7AF79A6-8965-90BE-0436-D22B7533725D}"/>
              </a:ext>
            </a:extLst>
          </p:cNvPr>
          <p:cNvSpPr>
            <a:spLocks noGrp="1"/>
          </p:cNvSpPr>
          <p:nvPr>
            <p:ph type="title"/>
          </p:nvPr>
        </p:nvSpPr>
        <p:spPr/>
        <p:txBody>
          <a:bodyPr/>
          <a:lstStyle/>
          <a:p>
            <a:r>
              <a:rPr lang="en-US" dirty="0"/>
              <a:t>One in ten homes had swimming pools</a:t>
            </a:r>
          </a:p>
        </p:txBody>
      </p:sp>
      <p:sp>
        <p:nvSpPr>
          <p:cNvPr id="22" name="Text Placeholder 21">
            <a:extLst>
              <a:ext uri="{FF2B5EF4-FFF2-40B4-BE49-F238E27FC236}">
                <a16:creationId xmlns:a16="http://schemas.microsoft.com/office/drawing/2014/main" id="{21A4DCBF-CFE9-0A99-E024-3F101BFDD55C}"/>
              </a:ext>
            </a:extLst>
          </p:cNvPr>
          <p:cNvSpPr>
            <a:spLocks noGrp="1"/>
          </p:cNvSpPr>
          <p:nvPr>
            <p:ph type="body" sz="quarter" idx="13"/>
          </p:nvPr>
        </p:nvSpPr>
        <p:spPr>
          <a:xfrm>
            <a:off x="381000" y="5005270"/>
            <a:ext cx="9854878" cy="1439678"/>
          </a:xfrm>
        </p:spPr>
        <p:txBody>
          <a:bodyPr>
            <a:normAutofit/>
          </a:bodyPr>
          <a:lstStyle/>
          <a:p>
            <a:r>
              <a:rPr lang="en-US" dirty="0"/>
              <a:t>Not including homes in apartments, about 10% of households reported having swimming pools in 2024. </a:t>
            </a:r>
          </a:p>
          <a:p>
            <a:r>
              <a:rPr lang="en-US" dirty="0"/>
              <a:t>Of those homes with swimming pools, 36% nationwide had heated ones, with the share ranging from 30% in the Midwest to 50% in the West.</a:t>
            </a:r>
          </a:p>
          <a:p>
            <a:r>
              <a:rPr lang="en-US" dirty="0"/>
              <a:t>Hot tubs were reported by 8% of households. The percentage of homes with hot tubs ranged from about 6% in the Northeast to 11% in the West.</a:t>
            </a:r>
          </a:p>
        </p:txBody>
      </p:sp>
      <p:pic>
        <p:nvPicPr>
          <p:cNvPr id="26" name="Picture 25" descr="Logo, icon&#10;&#10;AI-generated content may be incorrect.">
            <a:extLst>
              <a:ext uri="{FF2B5EF4-FFF2-40B4-BE49-F238E27FC236}">
                <a16:creationId xmlns:a16="http://schemas.microsoft.com/office/drawing/2014/main" id="{CC6D8630-2FEE-29EF-939B-12BE447AA7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3823" y="1597967"/>
            <a:ext cx="307262" cy="234315"/>
          </a:xfrm>
          <a:prstGeom prst="rect">
            <a:avLst/>
          </a:prstGeom>
        </p:spPr>
      </p:pic>
      <p:sp>
        <p:nvSpPr>
          <p:cNvPr id="28" name="TextBox 27">
            <a:extLst>
              <a:ext uri="{FF2B5EF4-FFF2-40B4-BE49-F238E27FC236}">
                <a16:creationId xmlns:a16="http://schemas.microsoft.com/office/drawing/2014/main" id="{AFE2D2FC-0AAC-A6A6-62F3-39507458F881}"/>
              </a:ext>
            </a:extLst>
          </p:cNvPr>
          <p:cNvSpPr txBox="1"/>
          <p:nvPr/>
        </p:nvSpPr>
        <p:spPr>
          <a:xfrm>
            <a:off x="4034605" y="2722228"/>
            <a:ext cx="914400" cy="153888"/>
          </a:xfrm>
          <a:prstGeom prst="rect">
            <a:avLst/>
          </a:prstGeom>
          <a:solidFill>
            <a:schemeClr val="bg1"/>
          </a:solidFill>
        </p:spPr>
        <p:txBody>
          <a:bodyPr wrap="square" lIns="0" tIns="0" rIns="0" bIns="0" rtlCol="0">
            <a:spAutoFit/>
          </a:bodyPr>
          <a:lstStyle/>
          <a:p>
            <a:r>
              <a:rPr lang="en-US" sz="1000" b="1" dirty="0">
                <a:solidFill>
                  <a:schemeClr val="tx1">
                    <a:lumMod val="65000"/>
                    <a:lumOff val="35000"/>
                  </a:schemeClr>
                </a:solidFill>
                <a:latin typeface="Arial" panose="020B0604020202020204" pitchFamily="34" charset="0"/>
                <a:cs typeface="Arial" panose="020B0604020202020204" pitchFamily="34" charset="0"/>
              </a:rPr>
              <a:t>United States</a:t>
            </a:r>
          </a:p>
        </p:txBody>
      </p:sp>
      <p:sp>
        <p:nvSpPr>
          <p:cNvPr id="29" name="TextBox 28">
            <a:extLst>
              <a:ext uri="{FF2B5EF4-FFF2-40B4-BE49-F238E27FC236}">
                <a16:creationId xmlns:a16="http://schemas.microsoft.com/office/drawing/2014/main" id="{20D86928-B165-B825-25E5-1362FEFFF25C}"/>
              </a:ext>
            </a:extLst>
          </p:cNvPr>
          <p:cNvSpPr txBox="1"/>
          <p:nvPr/>
        </p:nvSpPr>
        <p:spPr>
          <a:xfrm>
            <a:off x="7220903" y="2873870"/>
            <a:ext cx="914400" cy="153888"/>
          </a:xfrm>
          <a:prstGeom prst="rect">
            <a:avLst/>
          </a:prstGeom>
          <a:solidFill>
            <a:schemeClr val="bg1"/>
          </a:solidFill>
        </p:spPr>
        <p:txBody>
          <a:bodyPr wrap="square" lIns="0" tIns="0" rIns="0" bIns="0" rtlCol="0">
            <a:spAutoFit/>
          </a:bodyPr>
          <a:lstStyle/>
          <a:p>
            <a:r>
              <a:rPr lang="en-US" sz="1000" b="1" dirty="0">
                <a:solidFill>
                  <a:schemeClr val="tx1">
                    <a:lumMod val="65000"/>
                    <a:lumOff val="35000"/>
                  </a:schemeClr>
                </a:solidFill>
                <a:latin typeface="Arial" panose="020B0604020202020204" pitchFamily="34" charset="0"/>
                <a:cs typeface="Arial" panose="020B0604020202020204" pitchFamily="34" charset="0"/>
              </a:rPr>
              <a:t>United States</a:t>
            </a:r>
          </a:p>
        </p:txBody>
      </p:sp>
      <p:grpSp>
        <p:nvGrpSpPr>
          <p:cNvPr id="25" name="Group 24">
            <a:extLst>
              <a:ext uri="{FF2B5EF4-FFF2-40B4-BE49-F238E27FC236}">
                <a16:creationId xmlns:a16="http://schemas.microsoft.com/office/drawing/2014/main" id="{EF6308E8-E367-AF1D-F9A5-B2CC9EFA1725}"/>
              </a:ext>
            </a:extLst>
          </p:cNvPr>
          <p:cNvGrpSpPr/>
          <p:nvPr/>
        </p:nvGrpSpPr>
        <p:grpSpPr>
          <a:xfrm>
            <a:off x="381000" y="1597967"/>
            <a:ext cx="11401418" cy="3319324"/>
            <a:chOff x="381000" y="1597967"/>
            <a:chExt cx="11401418" cy="3319324"/>
          </a:xfrm>
        </p:grpSpPr>
        <p:graphicFrame>
          <p:nvGraphicFramePr>
            <p:cNvPr id="24" name="Chart 23">
              <a:extLst>
                <a:ext uri="{FF2B5EF4-FFF2-40B4-BE49-F238E27FC236}">
                  <a16:creationId xmlns:a16="http://schemas.microsoft.com/office/drawing/2014/main" id="{191A1AC5-CC62-4962-8B54-1ECFC3A7E10E}"/>
                </a:ext>
              </a:extLst>
            </p:cNvPr>
            <p:cNvGraphicFramePr>
              <a:graphicFrameLocks/>
            </p:cNvGraphicFramePr>
            <p:nvPr>
              <p:extLst>
                <p:ext uri="{D42A27DB-BD31-4B8C-83A1-F6EECF244321}">
                  <p14:modId xmlns:p14="http://schemas.microsoft.com/office/powerpoint/2010/main" val="952314117"/>
                </p:ext>
              </p:extLst>
            </p:nvPr>
          </p:nvGraphicFramePr>
          <p:xfrm>
            <a:off x="6797008" y="2295591"/>
            <a:ext cx="3017520" cy="21945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a:extLst>
                <a:ext uri="{FF2B5EF4-FFF2-40B4-BE49-F238E27FC236}">
                  <a16:creationId xmlns:a16="http://schemas.microsoft.com/office/drawing/2014/main" id="{B31D733D-107F-47FB-8CC3-A40E0EA3251A}"/>
                </a:ext>
              </a:extLst>
            </p:cNvPr>
            <p:cNvGraphicFramePr>
              <a:graphicFrameLocks/>
            </p:cNvGraphicFramePr>
            <p:nvPr>
              <p:extLst>
                <p:ext uri="{D42A27DB-BD31-4B8C-83A1-F6EECF244321}">
                  <p14:modId xmlns:p14="http://schemas.microsoft.com/office/powerpoint/2010/main" val="931671520"/>
                </p:ext>
              </p:extLst>
            </p:nvPr>
          </p:nvGraphicFramePr>
          <p:xfrm>
            <a:off x="3637331" y="2284908"/>
            <a:ext cx="3017520" cy="2194560"/>
          </p:xfrm>
          <a:graphic>
            <a:graphicData uri="http://schemas.openxmlformats.org/drawingml/2006/chart">
              <c:chart xmlns:c="http://schemas.openxmlformats.org/drawingml/2006/chart" xmlns:r="http://schemas.openxmlformats.org/officeDocument/2006/relationships" r:id="rId5"/>
            </a:graphicData>
          </a:graphic>
        </p:graphicFrame>
        <p:grpSp>
          <p:nvGrpSpPr>
            <p:cNvPr id="4" name="Group 3">
              <a:extLst>
                <a:ext uri="{FF2B5EF4-FFF2-40B4-BE49-F238E27FC236}">
                  <a16:creationId xmlns:a16="http://schemas.microsoft.com/office/drawing/2014/main" id="{268A8DF1-CA33-E5A7-FB2E-7E726D2EA182}"/>
                </a:ext>
              </a:extLst>
            </p:cNvPr>
            <p:cNvGrpSpPr/>
            <p:nvPr/>
          </p:nvGrpSpPr>
          <p:grpSpPr>
            <a:xfrm>
              <a:off x="9786228" y="2879449"/>
              <a:ext cx="1996190" cy="1061866"/>
              <a:chOff x="10211303" y="2417333"/>
              <a:chExt cx="1996190" cy="1061866"/>
            </a:xfrm>
          </p:grpSpPr>
          <p:grpSp>
            <p:nvGrpSpPr>
              <p:cNvPr id="5" name="Group 4">
                <a:extLst>
                  <a:ext uri="{FF2B5EF4-FFF2-40B4-BE49-F238E27FC236}">
                    <a16:creationId xmlns:a16="http://schemas.microsoft.com/office/drawing/2014/main" id="{ABC94CA2-8806-EAD7-33DB-6A8F0BE85FBB}"/>
                  </a:ext>
                </a:extLst>
              </p:cNvPr>
              <p:cNvGrpSpPr/>
              <p:nvPr/>
            </p:nvGrpSpPr>
            <p:grpSpPr>
              <a:xfrm>
                <a:off x="10462766" y="2581850"/>
                <a:ext cx="1296436" cy="800873"/>
                <a:chOff x="547877" y="706337"/>
                <a:chExt cx="5616003" cy="3469284"/>
              </a:xfrm>
            </p:grpSpPr>
            <p:sp>
              <p:nvSpPr>
                <p:cNvPr id="10" name="Freeform: Shape 9">
                  <a:extLst>
                    <a:ext uri="{FF2B5EF4-FFF2-40B4-BE49-F238E27FC236}">
                      <a16:creationId xmlns:a16="http://schemas.microsoft.com/office/drawing/2014/main" id="{09663839-D33E-578C-6FFB-2550D917701F}"/>
                    </a:ext>
                  </a:extLst>
                </p:cNvPr>
                <p:cNvSpPr/>
                <p:nvPr/>
              </p:nvSpPr>
              <p:spPr>
                <a:xfrm>
                  <a:off x="5048930" y="857449"/>
                  <a:ext cx="1114950" cy="1173453"/>
                </a:xfrm>
                <a:custGeom>
                  <a:avLst/>
                  <a:gdLst>
                    <a:gd name="connsiteX0" fmla="*/ 572021 w 1114950"/>
                    <a:gd name="connsiteY0" fmla="*/ 1031758 h 1173453"/>
                    <a:gd name="connsiteX1" fmla="*/ 569726 w 1114950"/>
                    <a:gd name="connsiteY1" fmla="*/ 1038643 h 1173453"/>
                    <a:gd name="connsiteX2" fmla="*/ 545224 w 1114950"/>
                    <a:gd name="connsiteY2" fmla="*/ 1053962 h 1173453"/>
                    <a:gd name="connsiteX3" fmla="*/ 523778 w 1114950"/>
                    <a:gd name="connsiteY3" fmla="*/ 1072343 h 1173453"/>
                    <a:gd name="connsiteX4" fmla="*/ 523778 w 1114950"/>
                    <a:gd name="connsiteY4" fmla="*/ 1072361 h 1173453"/>
                    <a:gd name="connsiteX5" fmla="*/ 523782 w 1114950"/>
                    <a:gd name="connsiteY5" fmla="*/ 1072349 h 1173453"/>
                    <a:gd name="connsiteX6" fmla="*/ 545223 w 1114950"/>
                    <a:gd name="connsiteY6" fmla="*/ 1053964 h 1173453"/>
                    <a:gd name="connsiteX7" fmla="*/ 569726 w 1114950"/>
                    <a:gd name="connsiteY7" fmla="*/ 1038645 h 1173453"/>
                    <a:gd name="connsiteX8" fmla="*/ 542159 w 1114950"/>
                    <a:gd name="connsiteY8" fmla="*/ 980433 h 1173453"/>
                    <a:gd name="connsiteX9" fmla="*/ 544544 w 1114950"/>
                    <a:gd name="connsiteY9" fmla="*/ 985202 h 1173453"/>
                    <a:gd name="connsiteX10" fmla="*/ 542160 w 1114950"/>
                    <a:gd name="connsiteY10" fmla="*/ 980433 h 1173453"/>
                    <a:gd name="connsiteX11" fmla="*/ 581508 w 1114950"/>
                    <a:gd name="connsiteY11" fmla="*/ 886251 h 1173453"/>
                    <a:gd name="connsiteX12" fmla="*/ 618734 w 1114950"/>
                    <a:gd name="connsiteY12" fmla="*/ 897710 h 1173453"/>
                    <a:gd name="connsiteX13" fmla="*/ 622046 w 1114950"/>
                    <a:gd name="connsiteY13" fmla="*/ 901022 h 1173453"/>
                    <a:gd name="connsiteX14" fmla="*/ 618733 w 1114950"/>
                    <a:gd name="connsiteY14" fmla="*/ 897704 h 1173453"/>
                    <a:gd name="connsiteX15" fmla="*/ 542158 w 1114950"/>
                    <a:gd name="connsiteY15" fmla="*/ 876258 h 1173453"/>
                    <a:gd name="connsiteX16" fmla="*/ 542157 w 1114950"/>
                    <a:gd name="connsiteY16" fmla="*/ 876260 h 1173453"/>
                    <a:gd name="connsiteX17" fmla="*/ 539096 w 1114950"/>
                    <a:gd name="connsiteY17" fmla="*/ 885449 h 1173453"/>
                    <a:gd name="connsiteX18" fmla="*/ 532967 w 1114950"/>
                    <a:gd name="connsiteY18" fmla="*/ 897707 h 1173453"/>
                    <a:gd name="connsiteX19" fmla="*/ 523778 w 1114950"/>
                    <a:gd name="connsiteY19" fmla="*/ 903834 h 1173453"/>
                    <a:gd name="connsiteX20" fmla="*/ 520716 w 1114950"/>
                    <a:gd name="connsiteY20" fmla="*/ 919153 h 1173453"/>
                    <a:gd name="connsiteX21" fmla="*/ 523778 w 1114950"/>
                    <a:gd name="connsiteY21" fmla="*/ 937537 h 1173453"/>
                    <a:gd name="connsiteX22" fmla="*/ 523778 w 1114950"/>
                    <a:gd name="connsiteY22" fmla="*/ 952856 h 1173453"/>
                    <a:gd name="connsiteX23" fmla="*/ 520716 w 1114950"/>
                    <a:gd name="connsiteY23" fmla="*/ 968175 h 1173453"/>
                    <a:gd name="connsiteX24" fmla="*/ 521891 w 1114950"/>
                    <a:gd name="connsiteY24" fmla="*/ 968958 h 1173453"/>
                    <a:gd name="connsiteX25" fmla="*/ 520719 w 1114950"/>
                    <a:gd name="connsiteY25" fmla="*/ 968176 h 1173453"/>
                    <a:gd name="connsiteX26" fmla="*/ 523782 w 1114950"/>
                    <a:gd name="connsiteY26" fmla="*/ 952857 h 1173453"/>
                    <a:gd name="connsiteX27" fmla="*/ 523782 w 1114950"/>
                    <a:gd name="connsiteY27" fmla="*/ 937538 h 1173453"/>
                    <a:gd name="connsiteX28" fmla="*/ 520719 w 1114950"/>
                    <a:gd name="connsiteY28" fmla="*/ 919156 h 1173453"/>
                    <a:gd name="connsiteX29" fmla="*/ 523782 w 1114950"/>
                    <a:gd name="connsiteY29" fmla="*/ 903837 h 1173453"/>
                    <a:gd name="connsiteX30" fmla="*/ 532970 w 1114950"/>
                    <a:gd name="connsiteY30" fmla="*/ 897710 h 1173453"/>
                    <a:gd name="connsiteX31" fmla="*/ 539097 w 1114950"/>
                    <a:gd name="connsiteY31" fmla="*/ 885453 h 1173453"/>
                    <a:gd name="connsiteX32" fmla="*/ 542160 w 1114950"/>
                    <a:gd name="connsiteY32" fmla="*/ 876263 h 1173453"/>
                    <a:gd name="connsiteX33" fmla="*/ 578909 w 1114950"/>
                    <a:gd name="connsiteY33" fmla="*/ 885451 h 1173453"/>
                    <a:gd name="connsiteX34" fmla="*/ 578909 w 1114950"/>
                    <a:gd name="connsiteY34" fmla="*/ 885451 h 1173453"/>
                    <a:gd name="connsiteX35" fmla="*/ 520716 w 1114950"/>
                    <a:gd name="connsiteY35" fmla="*/ 851749 h 1173453"/>
                    <a:gd name="connsiteX36" fmla="*/ 520716 w 1114950"/>
                    <a:gd name="connsiteY36" fmla="*/ 851749 h 1173453"/>
                    <a:gd name="connsiteX37" fmla="*/ 529906 w 1114950"/>
                    <a:gd name="connsiteY37" fmla="*/ 854811 h 1173453"/>
                    <a:gd name="connsiteX38" fmla="*/ 539092 w 1114950"/>
                    <a:gd name="connsiteY38" fmla="*/ 854811 h 1173453"/>
                    <a:gd name="connsiteX39" fmla="*/ 539091 w 1114950"/>
                    <a:gd name="connsiteY39" fmla="*/ 854811 h 1173453"/>
                    <a:gd name="connsiteX40" fmla="*/ 529905 w 1114950"/>
                    <a:gd name="connsiteY40" fmla="*/ 854811 h 1173453"/>
                    <a:gd name="connsiteX41" fmla="*/ 471704 w 1114950"/>
                    <a:gd name="connsiteY41" fmla="*/ 799661 h 1173453"/>
                    <a:gd name="connsiteX42" fmla="*/ 73513 w 1114950"/>
                    <a:gd name="connsiteY42" fmla="*/ 870130 h 1173453"/>
                    <a:gd name="connsiteX43" fmla="*/ 73513 w 1114950"/>
                    <a:gd name="connsiteY43" fmla="*/ 870130 h 1173453"/>
                    <a:gd name="connsiteX44" fmla="*/ 471706 w 1114950"/>
                    <a:gd name="connsiteY44" fmla="*/ 799665 h 1173453"/>
                    <a:gd name="connsiteX45" fmla="*/ 496210 w 1114950"/>
                    <a:gd name="connsiteY45" fmla="*/ 814982 h 1173453"/>
                    <a:gd name="connsiteX46" fmla="*/ 496209 w 1114950"/>
                    <a:gd name="connsiteY46" fmla="*/ 814981 h 1173453"/>
                    <a:gd name="connsiteX47" fmla="*/ 910748 w 1114950"/>
                    <a:gd name="connsiteY47" fmla="*/ 762218 h 1173453"/>
                    <a:gd name="connsiteX48" fmla="*/ 920957 w 1114950"/>
                    <a:gd name="connsiteY48" fmla="*/ 764601 h 1173453"/>
                    <a:gd name="connsiteX49" fmla="*/ 931166 w 1114950"/>
                    <a:gd name="connsiteY49" fmla="*/ 769368 h 1173453"/>
                    <a:gd name="connsiteX50" fmla="*/ 926062 w 1114950"/>
                    <a:gd name="connsiteY50" fmla="*/ 774134 h 1173453"/>
                    <a:gd name="connsiteX51" fmla="*/ 918405 w 1114950"/>
                    <a:gd name="connsiteY51" fmla="*/ 781284 h 1173453"/>
                    <a:gd name="connsiteX52" fmla="*/ 908195 w 1114950"/>
                    <a:gd name="connsiteY52" fmla="*/ 781284 h 1173453"/>
                    <a:gd name="connsiteX53" fmla="*/ 900538 w 1114950"/>
                    <a:gd name="connsiteY53" fmla="*/ 776518 h 1173453"/>
                    <a:gd name="connsiteX54" fmla="*/ 910748 w 1114950"/>
                    <a:gd name="connsiteY54" fmla="*/ 762218 h 1173453"/>
                    <a:gd name="connsiteX55" fmla="*/ 643237 w 1114950"/>
                    <a:gd name="connsiteY55" fmla="*/ 664857 h 1173453"/>
                    <a:gd name="connsiteX56" fmla="*/ 643237 w 1114950"/>
                    <a:gd name="connsiteY56" fmla="*/ 704686 h 1173453"/>
                    <a:gd name="connsiteX57" fmla="*/ 643237 w 1114950"/>
                    <a:gd name="connsiteY57" fmla="*/ 759831 h 1173453"/>
                    <a:gd name="connsiteX58" fmla="*/ 655487 w 1114950"/>
                    <a:gd name="connsiteY58" fmla="*/ 818044 h 1173453"/>
                    <a:gd name="connsiteX59" fmla="*/ 655487 w 1114950"/>
                    <a:gd name="connsiteY59" fmla="*/ 839491 h 1173453"/>
                    <a:gd name="connsiteX60" fmla="*/ 665457 w 1114950"/>
                    <a:gd name="connsiteY60" fmla="*/ 854446 h 1173453"/>
                    <a:gd name="connsiteX61" fmla="*/ 655491 w 1114950"/>
                    <a:gd name="connsiteY61" fmla="*/ 839493 h 1173453"/>
                    <a:gd name="connsiteX62" fmla="*/ 655491 w 1114950"/>
                    <a:gd name="connsiteY62" fmla="*/ 818047 h 1173453"/>
                    <a:gd name="connsiteX63" fmla="*/ 643240 w 1114950"/>
                    <a:gd name="connsiteY63" fmla="*/ 759834 h 1173453"/>
                    <a:gd name="connsiteX64" fmla="*/ 643240 w 1114950"/>
                    <a:gd name="connsiteY64" fmla="*/ 756770 h 1173453"/>
                    <a:gd name="connsiteX65" fmla="*/ 643240 w 1114950"/>
                    <a:gd name="connsiteY65" fmla="*/ 704686 h 1173453"/>
                    <a:gd name="connsiteX66" fmla="*/ 643240 w 1114950"/>
                    <a:gd name="connsiteY66" fmla="*/ 664857 h 1173453"/>
                    <a:gd name="connsiteX67" fmla="*/ 622107 w 1114950"/>
                    <a:gd name="connsiteY67" fmla="*/ 576364 h 1173453"/>
                    <a:gd name="connsiteX68" fmla="*/ 624854 w 1114950"/>
                    <a:gd name="connsiteY68" fmla="*/ 606643 h 1173453"/>
                    <a:gd name="connsiteX69" fmla="*/ 630982 w 1114950"/>
                    <a:gd name="connsiteY69" fmla="*/ 634216 h 1173453"/>
                    <a:gd name="connsiteX70" fmla="*/ 638949 w 1114950"/>
                    <a:gd name="connsiteY70" fmla="*/ 652141 h 1173453"/>
                    <a:gd name="connsiteX71" fmla="*/ 630984 w 1114950"/>
                    <a:gd name="connsiteY71" fmla="*/ 634216 h 1173453"/>
                    <a:gd name="connsiteX72" fmla="*/ 624859 w 1114950"/>
                    <a:gd name="connsiteY72" fmla="*/ 606642 h 1173453"/>
                    <a:gd name="connsiteX73" fmla="*/ 827021 w 1114950"/>
                    <a:gd name="connsiteY73" fmla="*/ 545362 h 1173453"/>
                    <a:gd name="connsiteX74" fmla="*/ 827022 w 1114950"/>
                    <a:gd name="connsiteY74" fmla="*/ 545365 h 1173453"/>
                    <a:gd name="connsiteX75" fmla="*/ 827223 w 1114950"/>
                    <a:gd name="connsiteY75" fmla="*/ 545543 h 1173453"/>
                    <a:gd name="connsiteX76" fmla="*/ 592328 w 1114950"/>
                    <a:gd name="connsiteY76" fmla="*/ 468809 h 1173453"/>
                    <a:gd name="connsiteX77" fmla="*/ 600350 w 1114950"/>
                    <a:gd name="connsiteY77" fmla="*/ 490217 h 1173453"/>
                    <a:gd name="connsiteX78" fmla="*/ 591164 w 1114950"/>
                    <a:gd name="connsiteY78" fmla="*/ 496343 h 1173453"/>
                    <a:gd name="connsiteX79" fmla="*/ 588100 w 1114950"/>
                    <a:gd name="connsiteY79" fmla="*/ 517789 h 1173453"/>
                    <a:gd name="connsiteX80" fmla="*/ 600350 w 1114950"/>
                    <a:gd name="connsiteY80" fmla="*/ 539236 h 1173453"/>
                    <a:gd name="connsiteX81" fmla="*/ 609541 w 1114950"/>
                    <a:gd name="connsiteY81" fmla="*/ 563745 h 1173453"/>
                    <a:gd name="connsiteX82" fmla="*/ 609542 w 1114950"/>
                    <a:gd name="connsiteY82" fmla="*/ 563746 h 1173453"/>
                    <a:gd name="connsiteX83" fmla="*/ 600355 w 1114950"/>
                    <a:gd name="connsiteY83" fmla="*/ 539239 h 1173453"/>
                    <a:gd name="connsiteX84" fmla="*/ 588102 w 1114950"/>
                    <a:gd name="connsiteY84" fmla="*/ 517791 h 1173453"/>
                    <a:gd name="connsiteX85" fmla="*/ 591165 w 1114950"/>
                    <a:gd name="connsiteY85" fmla="*/ 496344 h 1173453"/>
                    <a:gd name="connsiteX86" fmla="*/ 600355 w 1114950"/>
                    <a:gd name="connsiteY86" fmla="*/ 490217 h 1173453"/>
                    <a:gd name="connsiteX87" fmla="*/ 575690 w 1114950"/>
                    <a:gd name="connsiteY87" fmla="*/ 447971 h 1173453"/>
                    <a:gd name="connsiteX88" fmla="*/ 581973 w 1114950"/>
                    <a:gd name="connsiteY88" fmla="*/ 462640 h 1173453"/>
                    <a:gd name="connsiteX89" fmla="*/ 581976 w 1114950"/>
                    <a:gd name="connsiteY89" fmla="*/ 462641 h 1173453"/>
                    <a:gd name="connsiteX90" fmla="*/ 928101 w 1114950"/>
                    <a:gd name="connsiteY90" fmla="*/ 0 h 1173453"/>
                    <a:gd name="connsiteX91" fmla="*/ 967923 w 1114950"/>
                    <a:gd name="connsiteY91" fmla="*/ 24507 h 1173453"/>
                    <a:gd name="connsiteX92" fmla="*/ 974048 w 1114950"/>
                    <a:gd name="connsiteY92" fmla="*/ 33698 h 1173453"/>
                    <a:gd name="connsiteX93" fmla="*/ 980173 w 1114950"/>
                    <a:gd name="connsiteY93" fmla="*/ 55145 h 1173453"/>
                    <a:gd name="connsiteX94" fmla="*/ 986301 w 1114950"/>
                    <a:gd name="connsiteY94" fmla="*/ 79657 h 1173453"/>
                    <a:gd name="connsiteX95" fmla="*/ 992427 w 1114950"/>
                    <a:gd name="connsiteY95" fmla="*/ 94979 h 1173453"/>
                    <a:gd name="connsiteX96" fmla="*/ 998552 w 1114950"/>
                    <a:gd name="connsiteY96" fmla="*/ 122551 h 1173453"/>
                    <a:gd name="connsiteX97" fmla="*/ 1010806 w 1114950"/>
                    <a:gd name="connsiteY97" fmla="*/ 150124 h 1173453"/>
                    <a:gd name="connsiteX98" fmla="*/ 1013867 w 1114950"/>
                    <a:gd name="connsiteY98" fmla="*/ 171571 h 1173453"/>
                    <a:gd name="connsiteX99" fmla="*/ 1023056 w 1114950"/>
                    <a:gd name="connsiteY99" fmla="*/ 186892 h 1173453"/>
                    <a:gd name="connsiteX100" fmla="*/ 1035310 w 1114950"/>
                    <a:gd name="connsiteY100" fmla="*/ 193018 h 1173453"/>
                    <a:gd name="connsiteX101" fmla="*/ 1047560 w 1114950"/>
                    <a:gd name="connsiteY101" fmla="*/ 193018 h 1173453"/>
                    <a:gd name="connsiteX102" fmla="*/ 1053689 w 1114950"/>
                    <a:gd name="connsiteY102" fmla="*/ 189958 h 1173453"/>
                    <a:gd name="connsiteX103" fmla="*/ 1062878 w 1114950"/>
                    <a:gd name="connsiteY103" fmla="*/ 186892 h 1173453"/>
                    <a:gd name="connsiteX104" fmla="*/ 1065939 w 1114950"/>
                    <a:gd name="connsiteY104" fmla="*/ 196083 h 1173453"/>
                    <a:gd name="connsiteX105" fmla="*/ 1065939 w 1114950"/>
                    <a:gd name="connsiteY105" fmla="*/ 208339 h 1173453"/>
                    <a:gd name="connsiteX106" fmla="*/ 1069003 w 1114950"/>
                    <a:gd name="connsiteY106" fmla="*/ 223656 h 1173453"/>
                    <a:gd name="connsiteX107" fmla="*/ 1075128 w 1114950"/>
                    <a:gd name="connsiteY107" fmla="*/ 235912 h 1173453"/>
                    <a:gd name="connsiteX108" fmla="*/ 1081254 w 1114950"/>
                    <a:gd name="connsiteY108" fmla="*/ 235912 h 1173453"/>
                    <a:gd name="connsiteX109" fmla="*/ 1093507 w 1114950"/>
                    <a:gd name="connsiteY109" fmla="*/ 235912 h 1173453"/>
                    <a:gd name="connsiteX110" fmla="*/ 1099633 w 1114950"/>
                    <a:gd name="connsiteY110" fmla="*/ 251233 h 1173453"/>
                    <a:gd name="connsiteX111" fmla="*/ 1105761 w 1114950"/>
                    <a:gd name="connsiteY111" fmla="*/ 254298 h 1173453"/>
                    <a:gd name="connsiteX112" fmla="*/ 1105761 w 1114950"/>
                    <a:gd name="connsiteY112" fmla="*/ 257359 h 1173453"/>
                    <a:gd name="connsiteX113" fmla="*/ 1099633 w 1114950"/>
                    <a:gd name="connsiteY113" fmla="*/ 263489 h 1173453"/>
                    <a:gd name="connsiteX114" fmla="*/ 1102697 w 1114950"/>
                    <a:gd name="connsiteY114" fmla="*/ 269615 h 1173453"/>
                    <a:gd name="connsiteX115" fmla="*/ 1108822 w 1114950"/>
                    <a:gd name="connsiteY115" fmla="*/ 269615 h 1173453"/>
                    <a:gd name="connsiteX116" fmla="*/ 1111886 w 1114950"/>
                    <a:gd name="connsiteY116" fmla="*/ 269615 h 1173453"/>
                    <a:gd name="connsiteX117" fmla="*/ 1114950 w 1114950"/>
                    <a:gd name="connsiteY117" fmla="*/ 272680 h 1173453"/>
                    <a:gd name="connsiteX118" fmla="*/ 1111886 w 1114950"/>
                    <a:gd name="connsiteY118" fmla="*/ 291062 h 1173453"/>
                    <a:gd name="connsiteX119" fmla="*/ 1105761 w 1114950"/>
                    <a:gd name="connsiteY119" fmla="*/ 297188 h 1173453"/>
                    <a:gd name="connsiteX120" fmla="*/ 1093507 w 1114950"/>
                    <a:gd name="connsiteY120" fmla="*/ 297188 h 1173453"/>
                    <a:gd name="connsiteX121" fmla="*/ 1084318 w 1114950"/>
                    <a:gd name="connsiteY121" fmla="*/ 306383 h 1173453"/>
                    <a:gd name="connsiteX122" fmla="*/ 1081254 w 1114950"/>
                    <a:gd name="connsiteY122" fmla="*/ 309444 h 1173453"/>
                    <a:gd name="connsiteX123" fmla="*/ 1075128 w 1114950"/>
                    <a:gd name="connsiteY123" fmla="*/ 309444 h 1173453"/>
                    <a:gd name="connsiteX124" fmla="*/ 1075128 w 1114950"/>
                    <a:gd name="connsiteY124" fmla="*/ 318635 h 1173453"/>
                    <a:gd name="connsiteX125" fmla="*/ 1072067 w 1114950"/>
                    <a:gd name="connsiteY125" fmla="*/ 321700 h 1173453"/>
                    <a:gd name="connsiteX126" fmla="*/ 1065939 w 1114950"/>
                    <a:gd name="connsiteY126" fmla="*/ 321700 h 1173453"/>
                    <a:gd name="connsiteX127" fmla="*/ 1053689 w 1114950"/>
                    <a:gd name="connsiteY127" fmla="*/ 321700 h 1173453"/>
                    <a:gd name="connsiteX128" fmla="*/ 1053689 w 1114950"/>
                    <a:gd name="connsiteY128" fmla="*/ 340082 h 1173453"/>
                    <a:gd name="connsiteX129" fmla="*/ 1047560 w 1114950"/>
                    <a:gd name="connsiteY129" fmla="*/ 340082 h 1173453"/>
                    <a:gd name="connsiteX130" fmla="*/ 1044499 w 1114950"/>
                    <a:gd name="connsiteY130" fmla="*/ 340082 h 1173453"/>
                    <a:gd name="connsiteX131" fmla="*/ 1047560 w 1114950"/>
                    <a:gd name="connsiteY131" fmla="*/ 352338 h 1173453"/>
                    <a:gd name="connsiteX132" fmla="*/ 1041435 w 1114950"/>
                    <a:gd name="connsiteY132" fmla="*/ 355403 h 1173453"/>
                    <a:gd name="connsiteX133" fmla="*/ 1032246 w 1114950"/>
                    <a:gd name="connsiteY133" fmla="*/ 349277 h 1173453"/>
                    <a:gd name="connsiteX134" fmla="*/ 1023056 w 1114950"/>
                    <a:gd name="connsiteY134" fmla="*/ 340082 h 1173453"/>
                    <a:gd name="connsiteX135" fmla="*/ 1019995 w 1114950"/>
                    <a:gd name="connsiteY135" fmla="*/ 343147 h 1173453"/>
                    <a:gd name="connsiteX136" fmla="*/ 1019995 w 1114950"/>
                    <a:gd name="connsiteY136" fmla="*/ 349277 h 1173453"/>
                    <a:gd name="connsiteX137" fmla="*/ 1026120 w 1114950"/>
                    <a:gd name="connsiteY137" fmla="*/ 355403 h 1173453"/>
                    <a:gd name="connsiteX138" fmla="*/ 1032246 w 1114950"/>
                    <a:gd name="connsiteY138" fmla="*/ 361529 h 1173453"/>
                    <a:gd name="connsiteX139" fmla="*/ 1023056 w 1114950"/>
                    <a:gd name="connsiteY139" fmla="*/ 370724 h 1173453"/>
                    <a:gd name="connsiteX140" fmla="*/ 1013867 w 1114950"/>
                    <a:gd name="connsiteY140" fmla="*/ 373785 h 1173453"/>
                    <a:gd name="connsiteX141" fmla="*/ 1013867 w 1114950"/>
                    <a:gd name="connsiteY141" fmla="*/ 361529 h 1173453"/>
                    <a:gd name="connsiteX142" fmla="*/ 1013867 w 1114950"/>
                    <a:gd name="connsiteY142" fmla="*/ 355403 h 1173453"/>
                    <a:gd name="connsiteX143" fmla="*/ 1004677 w 1114950"/>
                    <a:gd name="connsiteY143" fmla="*/ 352338 h 1173453"/>
                    <a:gd name="connsiteX144" fmla="*/ 998552 w 1114950"/>
                    <a:gd name="connsiteY144" fmla="*/ 355403 h 1173453"/>
                    <a:gd name="connsiteX145" fmla="*/ 998552 w 1114950"/>
                    <a:gd name="connsiteY145" fmla="*/ 367659 h 1173453"/>
                    <a:gd name="connsiteX146" fmla="*/ 998552 w 1114950"/>
                    <a:gd name="connsiteY146" fmla="*/ 373785 h 1173453"/>
                    <a:gd name="connsiteX147" fmla="*/ 983237 w 1114950"/>
                    <a:gd name="connsiteY147" fmla="*/ 373785 h 1173453"/>
                    <a:gd name="connsiteX148" fmla="*/ 980173 w 1114950"/>
                    <a:gd name="connsiteY148" fmla="*/ 367659 h 1173453"/>
                    <a:gd name="connsiteX149" fmla="*/ 967923 w 1114950"/>
                    <a:gd name="connsiteY149" fmla="*/ 355403 h 1173453"/>
                    <a:gd name="connsiteX150" fmla="*/ 967923 w 1114950"/>
                    <a:gd name="connsiteY150" fmla="*/ 361529 h 1173453"/>
                    <a:gd name="connsiteX151" fmla="*/ 964859 w 1114950"/>
                    <a:gd name="connsiteY151" fmla="*/ 370724 h 1173453"/>
                    <a:gd name="connsiteX152" fmla="*/ 964859 w 1114950"/>
                    <a:gd name="connsiteY152" fmla="*/ 376850 h 1173453"/>
                    <a:gd name="connsiteX153" fmla="*/ 967923 w 1114950"/>
                    <a:gd name="connsiteY153" fmla="*/ 386041 h 1173453"/>
                    <a:gd name="connsiteX154" fmla="*/ 967923 w 1114950"/>
                    <a:gd name="connsiteY154" fmla="*/ 392171 h 1173453"/>
                    <a:gd name="connsiteX155" fmla="*/ 964859 w 1114950"/>
                    <a:gd name="connsiteY155" fmla="*/ 404423 h 1173453"/>
                    <a:gd name="connsiteX156" fmla="*/ 967923 w 1114950"/>
                    <a:gd name="connsiteY156" fmla="*/ 413618 h 1173453"/>
                    <a:gd name="connsiteX157" fmla="*/ 964859 w 1114950"/>
                    <a:gd name="connsiteY157" fmla="*/ 425870 h 1173453"/>
                    <a:gd name="connsiteX158" fmla="*/ 961794 w 1114950"/>
                    <a:gd name="connsiteY158" fmla="*/ 432000 h 1173453"/>
                    <a:gd name="connsiteX159" fmla="*/ 952608 w 1114950"/>
                    <a:gd name="connsiteY159" fmla="*/ 435060 h 1173453"/>
                    <a:gd name="connsiteX160" fmla="*/ 943419 w 1114950"/>
                    <a:gd name="connsiteY160" fmla="*/ 425870 h 1173453"/>
                    <a:gd name="connsiteX161" fmla="*/ 937290 w 1114950"/>
                    <a:gd name="connsiteY161" fmla="*/ 425870 h 1173453"/>
                    <a:gd name="connsiteX162" fmla="*/ 940354 w 1114950"/>
                    <a:gd name="connsiteY162" fmla="*/ 441191 h 1173453"/>
                    <a:gd name="connsiteX163" fmla="*/ 937290 w 1114950"/>
                    <a:gd name="connsiteY163" fmla="*/ 450382 h 1173453"/>
                    <a:gd name="connsiteX164" fmla="*/ 928101 w 1114950"/>
                    <a:gd name="connsiteY164" fmla="*/ 453447 h 1173453"/>
                    <a:gd name="connsiteX165" fmla="*/ 921976 w 1114950"/>
                    <a:gd name="connsiteY165" fmla="*/ 450382 h 1173453"/>
                    <a:gd name="connsiteX166" fmla="*/ 909725 w 1114950"/>
                    <a:gd name="connsiteY166" fmla="*/ 450382 h 1173453"/>
                    <a:gd name="connsiteX167" fmla="*/ 912786 w 1114950"/>
                    <a:gd name="connsiteY167" fmla="*/ 456507 h 1173453"/>
                    <a:gd name="connsiteX168" fmla="*/ 915850 w 1114950"/>
                    <a:gd name="connsiteY168" fmla="*/ 456507 h 1173453"/>
                    <a:gd name="connsiteX169" fmla="*/ 915850 w 1114950"/>
                    <a:gd name="connsiteY169" fmla="*/ 459573 h 1173453"/>
                    <a:gd name="connsiteX170" fmla="*/ 915850 w 1114950"/>
                    <a:gd name="connsiteY170" fmla="*/ 468763 h 1173453"/>
                    <a:gd name="connsiteX171" fmla="*/ 912786 w 1114950"/>
                    <a:gd name="connsiteY171" fmla="*/ 468763 h 1173453"/>
                    <a:gd name="connsiteX172" fmla="*/ 909725 w 1114950"/>
                    <a:gd name="connsiteY172" fmla="*/ 465703 h 1173453"/>
                    <a:gd name="connsiteX173" fmla="*/ 903597 w 1114950"/>
                    <a:gd name="connsiteY173" fmla="*/ 459573 h 1173453"/>
                    <a:gd name="connsiteX174" fmla="*/ 903597 w 1114950"/>
                    <a:gd name="connsiteY174" fmla="*/ 468763 h 1173453"/>
                    <a:gd name="connsiteX175" fmla="*/ 900535 w 1114950"/>
                    <a:gd name="connsiteY175" fmla="*/ 471829 h 1173453"/>
                    <a:gd name="connsiteX176" fmla="*/ 894407 w 1114950"/>
                    <a:gd name="connsiteY176" fmla="*/ 474894 h 1173453"/>
                    <a:gd name="connsiteX177" fmla="*/ 894407 w 1114950"/>
                    <a:gd name="connsiteY177" fmla="*/ 471829 h 1173453"/>
                    <a:gd name="connsiteX178" fmla="*/ 891346 w 1114950"/>
                    <a:gd name="connsiteY178" fmla="*/ 468763 h 1173453"/>
                    <a:gd name="connsiteX179" fmla="*/ 885218 w 1114950"/>
                    <a:gd name="connsiteY179" fmla="*/ 474894 h 1173453"/>
                    <a:gd name="connsiteX180" fmla="*/ 885218 w 1114950"/>
                    <a:gd name="connsiteY180" fmla="*/ 477954 h 1173453"/>
                    <a:gd name="connsiteX181" fmla="*/ 879092 w 1114950"/>
                    <a:gd name="connsiteY181" fmla="*/ 484085 h 1173453"/>
                    <a:gd name="connsiteX182" fmla="*/ 879092 w 1114950"/>
                    <a:gd name="connsiteY182" fmla="*/ 487150 h 1173453"/>
                    <a:gd name="connsiteX183" fmla="*/ 879092 w 1114950"/>
                    <a:gd name="connsiteY183" fmla="*/ 493276 h 1173453"/>
                    <a:gd name="connsiteX184" fmla="*/ 882156 w 1114950"/>
                    <a:gd name="connsiteY184" fmla="*/ 493276 h 1173453"/>
                    <a:gd name="connsiteX185" fmla="*/ 891346 w 1114950"/>
                    <a:gd name="connsiteY185" fmla="*/ 493276 h 1173453"/>
                    <a:gd name="connsiteX186" fmla="*/ 891346 w 1114950"/>
                    <a:gd name="connsiteY186" fmla="*/ 508597 h 1173453"/>
                    <a:gd name="connsiteX187" fmla="*/ 882156 w 1114950"/>
                    <a:gd name="connsiteY187" fmla="*/ 508597 h 1173453"/>
                    <a:gd name="connsiteX188" fmla="*/ 879092 w 1114950"/>
                    <a:gd name="connsiteY188" fmla="*/ 508597 h 1173453"/>
                    <a:gd name="connsiteX189" fmla="*/ 872967 w 1114950"/>
                    <a:gd name="connsiteY189" fmla="*/ 508597 h 1173453"/>
                    <a:gd name="connsiteX190" fmla="*/ 872967 w 1114950"/>
                    <a:gd name="connsiteY190" fmla="*/ 517788 h 1173453"/>
                    <a:gd name="connsiteX191" fmla="*/ 869903 w 1114950"/>
                    <a:gd name="connsiteY191" fmla="*/ 523914 h 1173453"/>
                    <a:gd name="connsiteX192" fmla="*/ 869903 w 1114950"/>
                    <a:gd name="connsiteY192" fmla="*/ 533104 h 1173453"/>
                    <a:gd name="connsiteX193" fmla="*/ 863778 w 1114950"/>
                    <a:gd name="connsiteY193" fmla="*/ 533104 h 1173453"/>
                    <a:gd name="connsiteX194" fmla="*/ 860713 w 1114950"/>
                    <a:gd name="connsiteY194" fmla="*/ 539235 h 1173453"/>
                    <a:gd name="connsiteX195" fmla="*/ 860713 w 1114950"/>
                    <a:gd name="connsiteY195" fmla="*/ 545360 h 1173453"/>
                    <a:gd name="connsiteX196" fmla="*/ 860713 w 1114950"/>
                    <a:gd name="connsiteY196" fmla="*/ 554551 h 1173453"/>
                    <a:gd name="connsiteX197" fmla="*/ 860713 w 1114950"/>
                    <a:gd name="connsiteY197" fmla="*/ 557617 h 1173453"/>
                    <a:gd name="connsiteX198" fmla="*/ 857652 w 1114950"/>
                    <a:gd name="connsiteY198" fmla="*/ 566807 h 1173453"/>
                    <a:gd name="connsiteX199" fmla="*/ 857652 w 1114950"/>
                    <a:gd name="connsiteY199" fmla="*/ 572938 h 1173453"/>
                    <a:gd name="connsiteX200" fmla="*/ 854527 w 1114950"/>
                    <a:gd name="connsiteY200" fmla="*/ 570124 h 1173453"/>
                    <a:gd name="connsiteX201" fmla="*/ 848464 w 1114950"/>
                    <a:gd name="connsiteY201" fmla="*/ 594385 h 1173453"/>
                    <a:gd name="connsiteX202" fmla="*/ 851527 w 1114950"/>
                    <a:gd name="connsiteY202" fmla="*/ 603576 h 1173453"/>
                    <a:gd name="connsiteX203" fmla="*/ 827022 w 1114950"/>
                    <a:gd name="connsiteY203" fmla="*/ 612767 h 1173453"/>
                    <a:gd name="connsiteX204" fmla="*/ 827022 w 1114950"/>
                    <a:gd name="connsiteY204" fmla="*/ 612769 h 1173453"/>
                    <a:gd name="connsiteX205" fmla="*/ 851525 w 1114950"/>
                    <a:gd name="connsiteY205" fmla="*/ 603578 h 1173453"/>
                    <a:gd name="connsiteX206" fmla="*/ 857652 w 1114950"/>
                    <a:gd name="connsiteY206" fmla="*/ 612769 h 1173453"/>
                    <a:gd name="connsiteX207" fmla="*/ 860715 w 1114950"/>
                    <a:gd name="connsiteY207" fmla="*/ 621960 h 1173453"/>
                    <a:gd name="connsiteX208" fmla="*/ 866839 w 1114950"/>
                    <a:gd name="connsiteY208" fmla="*/ 621960 h 1173453"/>
                    <a:gd name="connsiteX209" fmla="*/ 876029 w 1114950"/>
                    <a:gd name="connsiteY209" fmla="*/ 621960 h 1173453"/>
                    <a:gd name="connsiteX210" fmla="*/ 879092 w 1114950"/>
                    <a:gd name="connsiteY210" fmla="*/ 628088 h 1173453"/>
                    <a:gd name="connsiteX211" fmla="*/ 879092 w 1114950"/>
                    <a:gd name="connsiteY211" fmla="*/ 631152 h 1173453"/>
                    <a:gd name="connsiteX212" fmla="*/ 866839 w 1114950"/>
                    <a:gd name="connsiteY212" fmla="*/ 637281 h 1173453"/>
                    <a:gd name="connsiteX213" fmla="*/ 860715 w 1114950"/>
                    <a:gd name="connsiteY213" fmla="*/ 643407 h 1173453"/>
                    <a:gd name="connsiteX214" fmla="*/ 857652 w 1114950"/>
                    <a:gd name="connsiteY214" fmla="*/ 646472 h 1173453"/>
                    <a:gd name="connsiteX215" fmla="*/ 851525 w 1114950"/>
                    <a:gd name="connsiteY215" fmla="*/ 652600 h 1173453"/>
                    <a:gd name="connsiteX216" fmla="*/ 851525 w 1114950"/>
                    <a:gd name="connsiteY216" fmla="*/ 664855 h 1173453"/>
                    <a:gd name="connsiteX217" fmla="*/ 854588 w 1114950"/>
                    <a:gd name="connsiteY217" fmla="*/ 670983 h 1173453"/>
                    <a:gd name="connsiteX218" fmla="*/ 860715 w 1114950"/>
                    <a:gd name="connsiteY218" fmla="*/ 670983 h 1173453"/>
                    <a:gd name="connsiteX219" fmla="*/ 866839 w 1114950"/>
                    <a:gd name="connsiteY219" fmla="*/ 670983 h 1173453"/>
                    <a:gd name="connsiteX220" fmla="*/ 879092 w 1114950"/>
                    <a:gd name="connsiteY220" fmla="*/ 677110 h 1173453"/>
                    <a:gd name="connsiteX221" fmla="*/ 891345 w 1114950"/>
                    <a:gd name="connsiteY221" fmla="*/ 686302 h 1173453"/>
                    <a:gd name="connsiteX222" fmla="*/ 894408 w 1114950"/>
                    <a:gd name="connsiteY222" fmla="*/ 695493 h 1173453"/>
                    <a:gd name="connsiteX223" fmla="*/ 891345 w 1114950"/>
                    <a:gd name="connsiteY223" fmla="*/ 701622 h 1173453"/>
                    <a:gd name="connsiteX224" fmla="*/ 894408 w 1114950"/>
                    <a:gd name="connsiteY224" fmla="*/ 704686 h 1173453"/>
                    <a:gd name="connsiteX225" fmla="*/ 903596 w 1114950"/>
                    <a:gd name="connsiteY225" fmla="*/ 710813 h 1173453"/>
                    <a:gd name="connsiteX226" fmla="*/ 909722 w 1114950"/>
                    <a:gd name="connsiteY226" fmla="*/ 713877 h 1173453"/>
                    <a:gd name="connsiteX227" fmla="*/ 912785 w 1114950"/>
                    <a:gd name="connsiteY227" fmla="*/ 716941 h 1173453"/>
                    <a:gd name="connsiteX228" fmla="*/ 915849 w 1114950"/>
                    <a:gd name="connsiteY228" fmla="*/ 723068 h 1173453"/>
                    <a:gd name="connsiteX229" fmla="*/ 934228 w 1114950"/>
                    <a:gd name="connsiteY229" fmla="*/ 713877 h 1173453"/>
                    <a:gd name="connsiteX230" fmla="*/ 946479 w 1114950"/>
                    <a:gd name="connsiteY230" fmla="*/ 713877 h 1173453"/>
                    <a:gd name="connsiteX231" fmla="*/ 955668 w 1114950"/>
                    <a:gd name="connsiteY231" fmla="*/ 710813 h 1173453"/>
                    <a:gd name="connsiteX232" fmla="*/ 949542 w 1114950"/>
                    <a:gd name="connsiteY232" fmla="*/ 701622 h 1173453"/>
                    <a:gd name="connsiteX233" fmla="*/ 940352 w 1114950"/>
                    <a:gd name="connsiteY233" fmla="*/ 692429 h 1173453"/>
                    <a:gd name="connsiteX234" fmla="*/ 937292 w 1114950"/>
                    <a:gd name="connsiteY234" fmla="*/ 686302 h 1173453"/>
                    <a:gd name="connsiteX235" fmla="*/ 940352 w 1114950"/>
                    <a:gd name="connsiteY235" fmla="*/ 680174 h 1173453"/>
                    <a:gd name="connsiteX236" fmla="*/ 943415 w 1114950"/>
                    <a:gd name="connsiteY236" fmla="*/ 686302 h 1173453"/>
                    <a:gd name="connsiteX237" fmla="*/ 952605 w 1114950"/>
                    <a:gd name="connsiteY237" fmla="*/ 692429 h 1173453"/>
                    <a:gd name="connsiteX238" fmla="*/ 961795 w 1114950"/>
                    <a:gd name="connsiteY238" fmla="*/ 698557 h 1173453"/>
                    <a:gd name="connsiteX239" fmla="*/ 964858 w 1114950"/>
                    <a:gd name="connsiteY239" fmla="*/ 701622 h 1173453"/>
                    <a:gd name="connsiteX240" fmla="*/ 970985 w 1114950"/>
                    <a:gd name="connsiteY240" fmla="*/ 710813 h 1173453"/>
                    <a:gd name="connsiteX241" fmla="*/ 977111 w 1114950"/>
                    <a:gd name="connsiteY241" fmla="*/ 713877 h 1173453"/>
                    <a:gd name="connsiteX242" fmla="*/ 974048 w 1114950"/>
                    <a:gd name="connsiteY242" fmla="*/ 720005 h 1173453"/>
                    <a:gd name="connsiteX243" fmla="*/ 967921 w 1114950"/>
                    <a:gd name="connsiteY243" fmla="*/ 726132 h 1173453"/>
                    <a:gd name="connsiteX244" fmla="*/ 958732 w 1114950"/>
                    <a:gd name="connsiteY244" fmla="*/ 729196 h 1173453"/>
                    <a:gd name="connsiteX245" fmla="*/ 952605 w 1114950"/>
                    <a:gd name="connsiteY245" fmla="*/ 735324 h 1173453"/>
                    <a:gd name="connsiteX246" fmla="*/ 940352 w 1114950"/>
                    <a:gd name="connsiteY246" fmla="*/ 735324 h 1173453"/>
                    <a:gd name="connsiteX247" fmla="*/ 931165 w 1114950"/>
                    <a:gd name="connsiteY247" fmla="*/ 741451 h 1173453"/>
                    <a:gd name="connsiteX248" fmla="*/ 925038 w 1114950"/>
                    <a:gd name="connsiteY248" fmla="*/ 741451 h 1173453"/>
                    <a:gd name="connsiteX249" fmla="*/ 925038 w 1114950"/>
                    <a:gd name="connsiteY249" fmla="*/ 747579 h 1173453"/>
                    <a:gd name="connsiteX250" fmla="*/ 918912 w 1114950"/>
                    <a:gd name="connsiteY250" fmla="*/ 753708 h 1173453"/>
                    <a:gd name="connsiteX251" fmla="*/ 909722 w 1114950"/>
                    <a:gd name="connsiteY251" fmla="*/ 759834 h 1173453"/>
                    <a:gd name="connsiteX252" fmla="*/ 909722 w 1114950"/>
                    <a:gd name="connsiteY252" fmla="*/ 753708 h 1173453"/>
                    <a:gd name="connsiteX253" fmla="*/ 906659 w 1114950"/>
                    <a:gd name="connsiteY253" fmla="*/ 744515 h 1173453"/>
                    <a:gd name="connsiteX254" fmla="*/ 903596 w 1114950"/>
                    <a:gd name="connsiteY254" fmla="*/ 735324 h 1173453"/>
                    <a:gd name="connsiteX255" fmla="*/ 894408 w 1114950"/>
                    <a:gd name="connsiteY255" fmla="*/ 741451 h 1173453"/>
                    <a:gd name="connsiteX256" fmla="*/ 894408 w 1114950"/>
                    <a:gd name="connsiteY256" fmla="*/ 747579 h 1173453"/>
                    <a:gd name="connsiteX257" fmla="*/ 885218 w 1114950"/>
                    <a:gd name="connsiteY257" fmla="*/ 753708 h 1173453"/>
                    <a:gd name="connsiteX258" fmla="*/ 885218 w 1114950"/>
                    <a:gd name="connsiteY258" fmla="*/ 765963 h 1173453"/>
                    <a:gd name="connsiteX259" fmla="*/ 879092 w 1114950"/>
                    <a:gd name="connsiteY259" fmla="*/ 772091 h 1173453"/>
                    <a:gd name="connsiteX260" fmla="*/ 876029 w 1114950"/>
                    <a:gd name="connsiteY260" fmla="*/ 772091 h 1173453"/>
                    <a:gd name="connsiteX261" fmla="*/ 869908 w 1114950"/>
                    <a:gd name="connsiteY261" fmla="*/ 772091 h 1173453"/>
                    <a:gd name="connsiteX262" fmla="*/ 869908 w 1114950"/>
                    <a:gd name="connsiteY262" fmla="*/ 775151 h 1173453"/>
                    <a:gd name="connsiteX263" fmla="*/ 869908 w 1114950"/>
                    <a:gd name="connsiteY263" fmla="*/ 778215 h 1173453"/>
                    <a:gd name="connsiteX264" fmla="*/ 863782 w 1114950"/>
                    <a:gd name="connsiteY264" fmla="*/ 781279 h 1173453"/>
                    <a:gd name="connsiteX265" fmla="*/ 860719 w 1114950"/>
                    <a:gd name="connsiteY265" fmla="*/ 778215 h 1173453"/>
                    <a:gd name="connsiteX266" fmla="*/ 860719 w 1114950"/>
                    <a:gd name="connsiteY266" fmla="*/ 775151 h 1173453"/>
                    <a:gd name="connsiteX267" fmla="*/ 854592 w 1114950"/>
                    <a:gd name="connsiteY267" fmla="*/ 762896 h 1173453"/>
                    <a:gd name="connsiteX268" fmla="*/ 854592 w 1114950"/>
                    <a:gd name="connsiteY268" fmla="*/ 756768 h 1173453"/>
                    <a:gd name="connsiteX269" fmla="*/ 845403 w 1114950"/>
                    <a:gd name="connsiteY269" fmla="*/ 753704 h 1173453"/>
                    <a:gd name="connsiteX270" fmla="*/ 842340 w 1114950"/>
                    <a:gd name="connsiteY270" fmla="*/ 753704 h 1173453"/>
                    <a:gd name="connsiteX271" fmla="*/ 839277 w 1114950"/>
                    <a:gd name="connsiteY271" fmla="*/ 756768 h 1173453"/>
                    <a:gd name="connsiteX272" fmla="*/ 839277 w 1114950"/>
                    <a:gd name="connsiteY272" fmla="*/ 759832 h 1173453"/>
                    <a:gd name="connsiteX273" fmla="*/ 839277 w 1114950"/>
                    <a:gd name="connsiteY273" fmla="*/ 765959 h 1173453"/>
                    <a:gd name="connsiteX274" fmla="*/ 839277 w 1114950"/>
                    <a:gd name="connsiteY274" fmla="*/ 775151 h 1173453"/>
                    <a:gd name="connsiteX275" fmla="*/ 839277 w 1114950"/>
                    <a:gd name="connsiteY275" fmla="*/ 781279 h 1173453"/>
                    <a:gd name="connsiteX276" fmla="*/ 839277 w 1114950"/>
                    <a:gd name="connsiteY276" fmla="*/ 784342 h 1173453"/>
                    <a:gd name="connsiteX277" fmla="*/ 839277 w 1114950"/>
                    <a:gd name="connsiteY277" fmla="*/ 793534 h 1173453"/>
                    <a:gd name="connsiteX278" fmla="*/ 827025 w 1114950"/>
                    <a:gd name="connsiteY278" fmla="*/ 799662 h 1173453"/>
                    <a:gd name="connsiteX279" fmla="*/ 820898 w 1114950"/>
                    <a:gd name="connsiteY279" fmla="*/ 802725 h 1173453"/>
                    <a:gd name="connsiteX280" fmla="*/ 814772 w 1114950"/>
                    <a:gd name="connsiteY280" fmla="*/ 808853 h 1173453"/>
                    <a:gd name="connsiteX281" fmla="*/ 796394 w 1114950"/>
                    <a:gd name="connsiteY281" fmla="*/ 729194 h 1173453"/>
                    <a:gd name="connsiteX282" fmla="*/ 796389 w 1114950"/>
                    <a:gd name="connsiteY282" fmla="*/ 729196 h 1173453"/>
                    <a:gd name="connsiteX283" fmla="*/ 775601 w 1114950"/>
                    <a:gd name="connsiteY283" fmla="*/ 733195 h 1173453"/>
                    <a:gd name="connsiteX284" fmla="*/ 796391 w 1114950"/>
                    <a:gd name="connsiteY284" fmla="*/ 729196 h 1173453"/>
                    <a:gd name="connsiteX285" fmla="*/ 814769 w 1114950"/>
                    <a:gd name="connsiteY285" fmla="*/ 808855 h 1173453"/>
                    <a:gd name="connsiteX286" fmla="*/ 811708 w 1114950"/>
                    <a:gd name="connsiteY286" fmla="*/ 814983 h 1173453"/>
                    <a:gd name="connsiteX287" fmla="*/ 793328 w 1114950"/>
                    <a:gd name="connsiteY287" fmla="*/ 814983 h 1173453"/>
                    <a:gd name="connsiteX288" fmla="*/ 778013 w 1114950"/>
                    <a:gd name="connsiteY288" fmla="*/ 821110 h 1173453"/>
                    <a:gd name="connsiteX289" fmla="*/ 762698 w 1114950"/>
                    <a:gd name="connsiteY289" fmla="*/ 827238 h 1173453"/>
                    <a:gd name="connsiteX290" fmla="*/ 756572 w 1114950"/>
                    <a:gd name="connsiteY290" fmla="*/ 833366 h 1173453"/>
                    <a:gd name="connsiteX291" fmla="*/ 744320 w 1114950"/>
                    <a:gd name="connsiteY291" fmla="*/ 839493 h 1173453"/>
                    <a:gd name="connsiteX292" fmla="*/ 719815 w 1114950"/>
                    <a:gd name="connsiteY292" fmla="*/ 839493 h 1173453"/>
                    <a:gd name="connsiteX293" fmla="*/ 704501 w 1114950"/>
                    <a:gd name="connsiteY293" fmla="*/ 848684 h 1173453"/>
                    <a:gd name="connsiteX294" fmla="*/ 689184 w 1114950"/>
                    <a:gd name="connsiteY294" fmla="*/ 864004 h 1173453"/>
                    <a:gd name="connsiteX295" fmla="*/ 683059 w 1114950"/>
                    <a:gd name="connsiteY295" fmla="*/ 867068 h 1173453"/>
                    <a:gd name="connsiteX296" fmla="*/ 670806 w 1114950"/>
                    <a:gd name="connsiteY296" fmla="*/ 882387 h 1173453"/>
                    <a:gd name="connsiteX297" fmla="*/ 658555 w 1114950"/>
                    <a:gd name="connsiteY297" fmla="*/ 885451 h 1173453"/>
                    <a:gd name="connsiteX298" fmla="*/ 655491 w 1114950"/>
                    <a:gd name="connsiteY298" fmla="*/ 876259 h 1173453"/>
                    <a:gd name="connsiteX299" fmla="*/ 667743 w 1114950"/>
                    <a:gd name="connsiteY299" fmla="*/ 857876 h 1173453"/>
                    <a:gd name="connsiteX300" fmla="*/ 667742 w 1114950"/>
                    <a:gd name="connsiteY300" fmla="*/ 857875 h 1173453"/>
                    <a:gd name="connsiteX301" fmla="*/ 655487 w 1114950"/>
                    <a:gd name="connsiteY301" fmla="*/ 876257 h 1173453"/>
                    <a:gd name="connsiteX302" fmla="*/ 658551 w 1114950"/>
                    <a:gd name="connsiteY302" fmla="*/ 885451 h 1173453"/>
                    <a:gd name="connsiteX303" fmla="*/ 637110 w 1114950"/>
                    <a:gd name="connsiteY303" fmla="*/ 916087 h 1173453"/>
                    <a:gd name="connsiteX304" fmla="*/ 658551 w 1114950"/>
                    <a:gd name="connsiteY304" fmla="*/ 906898 h 1173453"/>
                    <a:gd name="connsiteX305" fmla="*/ 673864 w 1114950"/>
                    <a:gd name="connsiteY305" fmla="*/ 900771 h 1173453"/>
                    <a:gd name="connsiteX306" fmla="*/ 692247 w 1114950"/>
                    <a:gd name="connsiteY306" fmla="*/ 888514 h 1173453"/>
                    <a:gd name="connsiteX307" fmla="*/ 698368 w 1114950"/>
                    <a:gd name="connsiteY307" fmla="*/ 882388 h 1173453"/>
                    <a:gd name="connsiteX308" fmla="*/ 716745 w 1114950"/>
                    <a:gd name="connsiteY308" fmla="*/ 879325 h 1173453"/>
                    <a:gd name="connsiteX309" fmla="*/ 732065 w 1114950"/>
                    <a:gd name="connsiteY309" fmla="*/ 876257 h 1173453"/>
                    <a:gd name="connsiteX310" fmla="*/ 738192 w 1114950"/>
                    <a:gd name="connsiteY310" fmla="*/ 870131 h 1173453"/>
                    <a:gd name="connsiteX311" fmla="*/ 756569 w 1114950"/>
                    <a:gd name="connsiteY311" fmla="*/ 860942 h 1173453"/>
                    <a:gd name="connsiteX312" fmla="*/ 771883 w 1114950"/>
                    <a:gd name="connsiteY312" fmla="*/ 842558 h 1173453"/>
                    <a:gd name="connsiteX313" fmla="*/ 756569 w 1114950"/>
                    <a:gd name="connsiteY313" fmla="*/ 873194 h 1173453"/>
                    <a:gd name="connsiteX314" fmla="*/ 771883 w 1114950"/>
                    <a:gd name="connsiteY314" fmla="*/ 867068 h 1173453"/>
                    <a:gd name="connsiteX315" fmla="*/ 781074 w 1114950"/>
                    <a:gd name="connsiteY315" fmla="*/ 854811 h 1173453"/>
                    <a:gd name="connsiteX316" fmla="*/ 790260 w 1114950"/>
                    <a:gd name="connsiteY316" fmla="*/ 851748 h 1173453"/>
                    <a:gd name="connsiteX317" fmla="*/ 802515 w 1114950"/>
                    <a:gd name="connsiteY317" fmla="*/ 848685 h 1173453"/>
                    <a:gd name="connsiteX318" fmla="*/ 808643 w 1114950"/>
                    <a:gd name="connsiteY318" fmla="*/ 848685 h 1173453"/>
                    <a:gd name="connsiteX319" fmla="*/ 781074 w 1114950"/>
                    <a:gd name="connsiteY319" fmla="*/ 873194 h 1173453"/>
                    <a:gd name="connsiteX320" fmla="*/ 756569 w 1114950"/>
                    <a:gd name="connsiteY320" fmla="*/ 891578 h 1173453"/>
                    <a:gd name="connsiteX321" fmla="*/ 738192 w 1114950"/>
                    <a:gd name="connsiteY321" fmla="*/ 900771 h 1173453"/>
                    <a:gd name="connsiteX322" fmla="*/ 722873 w 1114950"/>
                    <a:gd name="connsiteY322" fmla="*/ 916087 h 1173453"/>
                    <a:gd name="connsiteX323" fmla="*/ 698368 w 1114950"/>
                    <a:gd name="connsiteY323" fmla="*/ 922218 h 1173453"/>
                    <a:gd name="connsiteX324" fmla="*/ 670800 w 1114950"/>
                    <a:gd name="connsiteY324" fmla="*/ 931407 h 1173453"/>
                    <a:gd name="connsiteX325" fmla="*/ 646301 w 1114950"/>
                    <a:gd name="connsiteY325" fmla="*/ 937538 h 1173453"/>
                    <a:gd name="connsiteX326" fmla="*/ 630984 w 1114950"/>
                    <a:gd name="connsiteY326" fmla="*/ 928345 h 1173453"/>
                    <a:gd name="connsiteX327" fmla="*/ 630986 w 1114950"/>
                    <a:gd name="connsiteY327" fmla="*/ 928348 h 1173453"/>
                    <a:gd name="connsiteX328" fmla="*/ 634049 w 1114950"/>
                    <a:gd name="connsiteY328" fmla="*/ 931410 h 1173453"/>
                    <a:gd name="connsiteX329" fmla="*/ 627923 w 1114950"/>
                    <a:gd name="connsiteY329" fmla="*/ 937538 h 1173453"/>
                    <a:gd name="connsiteX330" fmla="*/ 621797 w 1114950"/>
                    <a:gd name="connsiteY330" fmla="*/ 952857 h 1173453"/>
                    <a:gd name="connsiteX331" fmla="*/ 618734 w 1114950"/>
                    <a:gd name="connsiteY331" fmla="*/ 968176 h 1173453"/>
                    <a:gd name="connsiteX332" fmla="*/ 624860 w 1114950"/>
                    <a:gd name="connsiteY332" fmla="*/ 968176 h 1173453"/>
                    <a:gd name="connsiteX333" fmla="*/ 637112 w 1114950"/>
                    <a:gd name="connsiteY333" fmla="*/ 968176 h 1173453"/>
                    <a:gd name="connsiteX334" fmla="*/ 643238 w 1114950"/>
                    <a:gd name="connsiteY334" fmla="*/ 986560 h 1173453"/>
                    <a:gd name="connsiteX335" fmla="*/ 643238 w 1114950"/>
                    <a:gd name="connsiteY335" fmla="*/ 998815 h 1173453"/>
                    <a:gd name="connsiteX336" fmla="*/ 643238 w 1114950"/>
                    <a:gd name="connsiteY336" fmla="*/ 1023326 h 1173453"/>
                    <a:gd name="connsiteX337" fmla="*/ 640174 w 1114950"/>
                    <a:gd name="connsiteY337" fmla="*/ 1038645 h 1173453"/>
                    <a:gd name="connsiteX338" fmla="*/ 637112 w 1114950"/>
                    <a:gd name="connsiteY338" fmla="*/ 1063157 h 1173453"/>
                    <a:gd name="connsiteX339" fmla="*/ 624860 w 1114950"/>
                    <a:gd name="connsiteY339" fmla="*/ 1075411 h 1173453"/>
                    <a:gd name="connsiteX340" fmla="*/ 624860 w 1114950"/>
                    <a:gd name="connsiteY340" fmla="*/ 1087668 h 1173453"/>
                    <a:gd name="connsiteX341" fmla="*/ 624860 w 1114950"/>
                    <a:gd name="connsiteY341" fmla="*/ 1115242 h 1173453"/>
                    <a:gd name="connsiteX342" fmla="*/ 609545 w 1114950"/>
                    <a:gd name="connsiteY342" fmla="*/ 1127496 h 1173453"/>
                    <a:gd name="connsiteX343" fmla="*/ 600357 w 1114950"/>
                    <a:gd name="connsiteY343" fmla="*/ 1139753 h 1173453"/>
                    <a:gd name="connsiteX344" fmla="*/ 597293 w 1114950"/>
                    <a:gd name="connsiteY344" fmla="*/ 1142815 h 1173453"/>
                    <a:gd name="connsiteX345" fmla="*/ 594230 w 1114950"/>
                    <a:gd name="connsiteY345" fmla="*/ 1164264 h 1173453"/>
                    <a:gd name="connsiteX346" fmla="*/ 591167 w 1114950"/>
                    <a:gd name="connsiteY346" fmla="*/ 1164264 h 1173453"/>
                    <a:gd name="connsiteX347" fmla="*/ 588104 w 1114950"/>
                    <a:gd name="connsiteY347" fmla="*/ 1161199 h 1173453"/>
                    <a:gd name="connsiteX348" fmla="*/ 588104 w 1114950"/>
                    <a:gd name="connsiteY348" fmla="*/ 1152007 h 1173453"/>
                    <a:gd name="connsiteX349" fmla="*/ 591167 w 1114950"/>
                    <a:gd name="connsiteY349" fmla="*/ 1139753 h 1173453"/>
                    <a:gd name="connsiteX350" fmla="*/ 588104 w 1114950"/>
                    <a:gd name="connsiteY350" fmla="*/ 1139753 h 1173453"/>
                    <a:gd name="connsiteX351" fmla="*/ 575852 w 1114950"/>
                    <a:gd name="connsiteY351" fmla="*/ 1139753 h 1173453"/>
                    <a:gd name="connsiteX352" fmla="*/ 560538 w 1114950"/>
                    <a:gd name="connsiteY352" fmla="*/ 1139753 h 1173453"/>
                    <a:gd name="connsiteX353" fmla="*/ 551348 w 1114950"/>
                    <a:gd name="connsiteY353" fmla="*/ 1136688 h 1173453"/>
                    <a:gd name="connsiteX354" fmla="*/ 539097 w 1114950"/>
                    <a:gd name="connsiteY354" fmla="*/ 1130561 h 1173453"/>
                    <a:gd name="connsiteX355" fmla="*/ 523782 w 1114950"/>
                    <a:gd name="connsiteY355" fmla="*/ 1118306 h 1173453"/>
                    <a:gd name="connsiteX356" fmla="*/ 517656 w 1114950"/>
                    <a:gd name="connsiteY356" fmla="*/ 1106049 h 1173453"/>
                    <a:gd name="connsiteX357" fmla="*/ 514593 w 1114950"/>
                    <a:gd name="connsiteY357" fmla="*/ 1096857 h 1173453"/>
                    <a:gd name="connsiteX358" fmla="*/ 520719 w 1114950"/>
                    <a:gd name="connsiteY358" fmla="*/ 1081538 h 1173453"/>
                    <a:gd name="connsiteX359" fmla="*/ 522032 w 1114950"/>
                    <a:gd name="connsiteY359" fmla="*/ 1077599 h 1173453"/>
                    <a:gd name="connsiteX360" fmla="*/ 517655 w 1114950"/>
                    <a:gd name="connsiteY360" fmla="*/ 1075408 h 1173453"/>
                    <a:gd name="connsiteX361" fmla="*/ 508465 w 1114950"/>
                    <a:gd name="connsiteY361" fmla="*/ 1075408 h 1173453"/>
                    <a:gd name="connsiteX362" fmla="*/ 505403 w 1114950"/>
                    <a:gd name="connsiteY362" fmla="*/ 1075408 h 1173453"/>
                    <a:gd name="connsiteX363" fmla="*/ 496214 w 1114950"/>
                    <a:gd name="connsiteY363" fmla="*/ 1081535 h 1173453"/>
                    <a:gd name="connsiteX364" fmla="*/ 490086 w 1114950"/>
                    <a:gd name="connsiteY364" fmla="*/ 1090728 h 1173453"/>
                    <a:gd name="connsiteX365" fmla="*/ 49005 w 1114950"/>
                    <a:gd name="connsiteY365" fmla="*/ 1173453 h 1173453"/>
                    <a:gd name="connsiteX366" fmla="*/ 0 w 1114950"/>
                    <a:gd name="connsiteY366" fmla="*/ 885449 h 1173453"/>
                    <a:gd name="connsiteX367" fmla="*/ 18375 w 1114950"/>
                    <a:gd name="connsiteY367" fmla="*/ 873195 h 1173453"/>
                    <a:gd name="connsiteX368" fmla="*/ 33693 w 1114950"/>
                    <a:gd name="connsiteY368" fmla="*/ 864003 h 1173453"/>
                    <a:gd name="connsiteX369" fmla="*/ 49005 w 1114950"/>
                    <a:gd name="connsiteY369" fmla="*/ 851749 h 1173453"/>
                    <a:gd name="connsiteX370" fmla="*/ 67385 w 1114950"/>
                    <a:gd name="connsiteY370" fmla="*/ 839492 h 1173453"/>
                    <a:gd name="connsiteX371" fmla="*/ 68816 w 1114950"/>
                    <a:gd name="connsiteY371" fmla="*/ 846650 h 1173453"/>
                    <a:gd name="connsiteX372" fmla="*/ 67386 w 1114950"/>
                    <a:gd name="connsiteY372" fmla="*/ 839491 h 1173453"/>
                    <a:gd name="connsiteX373" fmla="*/ 98012 w 1114950"/>
                    <a:gd name="connsiteY373" fmla="*/ 808855 h 1173453"/>
                    <a:gd name="connsiteX374" fmla="*/ 104140 w 1114950"/>
                    <a:gd name="connsiteY374" fmla="*/ 799661 h 1173453"/>
                    <a:gd name="connsiteX375" fmla="*/ 116389 w 1114950"/>
                    <a:gd name="connsiteY375" fmla="*/ 787408 h 1173453"/>
                    <a:gd name="connsiteX376" fmla="*/ 122517 w 1114950"/>
                    <a:gd name="connsiteY376" fmla="*/ 781278 h 1173453"/>
                    <a:gd name="connsiteX377" fmla="*/ 134772 w 1114950"/>
                    <a:gd name="connsiteY377" fmla="*/ 772088 h 1173453"/>
                    <a:gd name="connsiteX378" fmla="*/ 134772 w 1114950"/>
                    <a:gd name="connsiteY378" fmla="*/ 762899 h 1173453"/>
                    <a:gd name="connsiteX379" fmla="*/ 134772 w 1114950"/>
                    <a:gd name="connsiteY379" fmla="*/ 756768 h 1173453"/>
                    <a:gd name="connsiteX380" fmla="*/ 119453 w 1114950"/>
                    <a:gd name="connsiteY380" fmla="*/ 726132 h 1173453"/>
                    <a:gd name="connsiteX381" fmla="*/ 110267 w 1114950"/>
                    <a:gd name="connsiteY381" fmla="*/ 704686 h 1173453"/>
                    <a:gd name="connsiteX382" fmla="*/ 122517 w 1114950"/>
                    <a:gd name="connsiteY382" fmla="*/ 695492 h 1173453"/>
                    <a:gd name="connsiteX383" fmla="*/ 162335 w 1114950"/>
                    <a:gd name="connsiteY383" fmla="*/ 686302 h 1173453"/>
                    <a:gd name="connsiteX384" fmla="*/ 183775 w 1114950"/>
                    <a:gd name="connsiteY384" fmla="*/ 686302 h 1173453"/>
                    <a:gd name="connsiteX385" fmla="*/ 211344 w 1114950"/>
                    <a:gd name="connsiteY385" fmla="*/ 686302 h 1173453"/>
                    <a:gd name="connsiteX386" fmla="*/ 229721 w 1114950"/>
                    <a:gd name="connsiteY386" fmla="*/ 686302 h 1173453"/>
                    <a:gd name="connsiteX387" fmla="*/ 238913 w 1114950"/>
                    <a:gd name="connsiteY387" fmla="*/ 686302 h 1173453"/>
                    <a:gd name="connsiteX388" fmla="*/ 260353 w 1114950"/>
                    <a:gd name="connsiteY388" fmla="*/ 677108 h 1173453"/>
                    <a:gd name="connsiteX389" fmla="*/ 272609 w 1114950"/>
                    <a:gd name="connsiteY389" fmla="*/ 677108 h 1173453"/>
                    <a:gd name="connsiteX390" fmla="*/ 303235 w 1114950"/>
                    <a:gd name="connsiteY390" fmla="*/ 667919 h 1173453"/>
                    <a:gd name="connsiteX391" fmla="*/ 321618 w 1114950"/>
                    <a:gd name="connsiteY391" fmla="*/ 646473 h 1173453"/>
                    <a:gd name="connsiteX392" fmla="*/ 339995 w 1114950"/>
                    <a:gd name="connsiteY392" fmla="*/ 637279 h 1173453"/>
                    <a:gd name="connsiteX393" fmla="*/ 352245 w 1114950"/>
                    <a:gd name="connsiteY393" fmla="*/ 628089 h 1173453"/>
                    <a:gd name="connsiteX394" fmla="*/ 352245 w 1114950"/>
                    <a:gd name="connsiteY394" fmla="*/ 621959 h 1173453"/>
                    <a:gd name="connsiteX395" fmla="*/ 352245 w 1114950"/>
                    <a:gd name="connsiteY395" fmla="*/ 609706 h 1173453"/>
                    <a:gd name="connsiteX396" fmla="*/ 339995 w 1114950"/>
                    <a:gd name="connsiteY396" fmla="*/ 594386 h 1173453"/>
                    <a:gd name="connsiteX397" fmla="*/ 352245 w 1114950"/>
                    <a:gd name="connsiteY397" fmla="*/ 585192 h 1173453"/>
                    <a:gd name="connsiteX398" fmla="*/ 355309 w 1114950"/>
                    <a:gd name="connsiteY398" fmla="*/ 572939 h 1173453"/>
                    <a:gd name="connsiteX399" fmla="*/ 339995 w 1114950"/>
                    <a:gd name="connsiteY399" fmla="*/ 579066 h 1173453"/>
                    <a:gd name="connsiteX400" fmla="*/ 333868 w 1114950"/>
                    <a:gd name="connsiteY400" fmla="*/ 572939 h 1173453"/>
                    <a:gd name="connsiteX401" fmla="*/ 327740 w 1114950"/>
                    <a:gd name="connsiteY401" fmla="*/ 560682 h 1173453"/>
                    <a:gd name="connsiteX402" fmla="*/ 343059 w 1114950"/>
                    <a:gd name="connsiteY402" fmla="*/ 548430 h 1173453"/>
                    <a:gd name="connsiteX403" fmla="*/ 367564 w 1114950"/>
                    <a:gd name="connsiteY403" fmla="*/ 526979 h 1173453"/>
                    <a:gd name="connsiteX404" fmla="*/ 376749 w 1114950"/>
                    <a:gd name="connsiteY404" fmla="*/ 508596 h 1173453"/>
                    <a:gd name="connsiteX405" fmla="*/ 379813 w 1114950"/>
                    <a:gd name="connsiteY405" fmla="*/ 493280 h 1173453"/>
                    <a:gd name="connsiteX406" fmla="*/ 404318 w 1114950"/>
                    <a:gd name="connsiteY406" fmla="*/ 462640 h 1173453"/>
                    <a:gd name="connsiteX407" fmla="*/ 422695 w 1114950"/>
                    <a:gd name="connsiteY407" fmla="*/ 438130 h 1173453"/>
                    <a:gd name="connsiteX408" fmla="*/ 444136 w 1114950"/>
                    <a:gd name="connsiteY408" fmla="*/ 422810 h 1173453"/>
                    <a:gd name="connsiteX409" fmla="*/ 465577 w 1114950"/>
                    <a:gd name="connsiteY409" fmla="*/ 416684 h 1173453"/>
                    <a:gd name="connsiteX410" fmla="*/ 499273 w 1114950"/>
                    <a:gd name="connsiteY410" fmla="*/ 407490 h 1173453"/>
                    <a:gd name="connsiteX411" fmla="*/ 517650 w 1114950"/>
                    <a:gd name="connsiteY411" fmla="*/ 398300 h 1173453"/>
                    <a:gd name="connsiteX412" fmla="*/ 566659 w 1114950"/>
                    <a:gd name="connsiteY412" fmla="*/ 392174 h 1173453"/>
                    <a:gd name="connsiteX413" fmla="*/ 566659 w 1114950"/>
                    <a:gd name="connsiteY413" fmla="*/ 407490 h 1173453"/>
                    <a:gd name="connsiteX414" fmla="*/ 566659 w 1114950"/>
                    <a:gd name="connsiteY414" fmla="*/ 425873 h 1173453"/>
                    <a:gd name="connsiteX415" fmla="*/ 570291 w 1114950"/>
                    <a:gd name="connsiteY415" fmla="*/ 434951 h 1173453"/>
                    <a:gd name="connsiteX416" fmla="*/ 566662 w 1114950"/>
                    <a:gd name="connsiteY416" fmla="*/ 425875 h 1173453"/>
                    <a:gd name="connsiteX417" fmla="*/ 566662 w 1114950"/>
                    <a:gd name="connsiteY417" fmla="*/ 407493 h 1173453"/>
                    <a:gd name="connsiteX418" fmla="*/ 566662 w 1114950"/>
                    <a:gd name="connsiteY418" fmla="*/ 392173 h 1173453"/>
                    <a:gd name="connsiteX419" fmla="*/ 581977 w 1114950"/>
                    <a:gd name="connsiteY419" fmla="*/ 392173 h 1173453"/>
                    <a:gd name="connsiteX420" fmla="*/ 612606 w 1114950"/>
                    <a:gd name="connsiteY420" fmla="*/ 379916 h 1173453"/>
                    <a:gd name="connsiteX421" fmla="*/ 634048 w 1114950"/>
                    <a:gd name="connsiteY421" fmla="*/ 373789 h 1173453"/>
                    <a:gd name="connsiteX422" fmla="*/ 676930 w 1114950"/>
                    <a:gd name="connsiteY422" fmla="*/ 367662 h 1173453"/>
                    <a:gd name="connsiteX423" fmla="*/ 698372 w 1114950"/>
                    <a:gd name="connsiteY423" fmla="*/ 361535 h 1173453"/>
                    <a:gd name="connsiteX424" fmla="*/ 719813 w 1114950"/>
                    <a:gd name="connsiteY424" fmla="*/ 355408 h 1173453"/>
                    <a:gd name="connsiteX425" fmla="*/ 729003 w 1114950"/>
                    <a:gd name="connsiteY425" fmla="*/ 367662 h 1173453"/>
                    <a:gd name="connsiteX426" fmla="*/ 729003 w 1114950"/>
                    <a:gd name="connsiteY426" fmla="*/ 392173 h 1173453"/>
                    <a:gd name="connsiteX427" fmla="*/ 729003 w 1114950"/>
                    <a:gd name="connsiteY427" fmla="*/ 407493 h 1173453"/>
                    <a:gd name="connsiteX428" fmla="*/ 738191 w 1114950"/>
                    <a:gd name="connsiteY428" fmla="*/ 419748 h 1173453"/>
                    <a:gd name="connsiteX429" fmla="*/ 738191 w 1114950"/>
                    <a:gd name="connsiteY429" fmla="*/ 432002 h 1173453"/>
                    <a:gd name="connsiteX430" fmla="*/ 712972 w 1114950"/>
                    <a:gd name="connsiteY430" fmla="*/ 451623 h 1173453"/>
                    <a:gd name="connsiteX431" fmla="*/ 710626 w 1114950"/>
                    <a:gd name="connsiteY431" fmla="*/ 453448 h 1173453"/>
                    <a:gd name="connsiteX432" fmla="*/ 710626 w 1114950"/>
                    <a:gd name="connsiteY432" fmla="*/ 453448 h 1173453"/>
                    <a:gd name="connsiteX433" fmla="*/ 710625 w 1114950"/>
                    <a:gd name="connsiteY433" fmla="*/ 453449 h 1173453"/>
                    <a:gd name="connsiteX434" fmla="*/ 710625 w 1114950"/>
                    <a:gd name="connsiteY434" fmla="*/ 493280 h 1173453"/>
                    <a:gd name="connsiteX435" fmla="*/ 701435 w 1114950"/>
                    <a:gd name="connsiteY435" fmla="*/ 539239 h 1173453"/>
                    <a:gd name="connsiteX436" fmla="*/ 704498 w 1114950"/>
                    <a:gd name="connsiteY436" fmla="*/ 572940 h 1173453"/>
                    <a:gd name="connsiteX437" fmla="*/ 707562 w 1114950"/>
                    <a:gd name="connsiteY437" fmla="*/ 606642 h 1173453"/>
                    <a:gd name="connsiteX438" fmla="*/ 704498 w 1114950"/>
                    <a:gd name="connsiteY438" fmla="*/ 634216 h 1173453"/>
                    <a:gd name="connsiteX439" fmla="*/ 710624 w 1114950"/>
                    <a:gd name="connsiteY439" fmla="*/ 655663 h 1173453"/>
                    <a:gd name="connsiteX440" fmla="*/ 710626 w 1114950"/>
                    <a:gd name="connsiteY440" fmla="*/ 655663 h 1173453"/>
                    <a:gd name="connsiteX441" fmla="*/ 704500 w 1114950"/>
                    <a:gd name="connsiteY441" fmla="*/ 634215 h 1173453"/>
                    <a:gd name="connsiteX442" fmla="*/ 707563 w 1114950"/>
                    <a:gd name="connsiteY442" fmla="*/ 606640 h 1173453"/>
                    <a:gd name="connsiteX443" fmla="*/ 704500 w 1114950"/>
                    <a:gd name="connsiteY443" fmla="*/ 572937 h 1173453"/>
                    <a:gd name="connsiteX444" fmla="*/ 701437 w 1114950"/>
                    <a:gd name="connsiteY444" fmla="*/ 539235 h 1173453"/>
                    <a:gd name="connsiteX445" fmla="*/ 710626 w 1114950"/>
                    <a:gd name="connsiteY445" fmla="*/ 493278 h 1173453"/>
                    <a:gd name="connsiteX446" fmla="*/ 710626 w 1114950"/>
                    <a:gd name="connsiteY446" fmla="*/ 453448 h 1173453"/>
                    <a:gd name="connsiteX447" fmla="*/ 712972 w 1114950"/>
                    <a:gd name="connsiteY447" fmla="*/ 451623 h 1173453"/>
                    <a:gd name="connsiteX448" fmla="*/ 738193 w 1114950"/>
                    <a:gd name="connsiteY448" fmla="*/ 432003 h 1173453"/>
                    <a:gd name="connsiteX449" fmla="*/ 738193 w 1114950"/>
                    <a:gd name="connsiteY449" fmla="*/ 419746 h 1173453"/>
                    <a:gd name="connsiteX450" fmla="*/ 729004 w 1114950"/>
                    <a:gd name="connsiteY450" fmla="*/ 407492 h 1173453"/>
                    <a:gd name="connsiteX451" fmla="*/ 729004 w 1114950"/>
                    <a:gd name="connsiteY451" fmla="*/ 392174 h 1173453"/>
                    <a:gd name="connsiteX452" fmla="*/ 729004 w 1114950"/>
                    <a:gd name="connsiteY452" fmla="*/ 367662 h 1173453"/>
                    <a:gd name="connsiteX453" fmla="*/ 719815 w 1114950"/>
                    <a:gd name="connsiteY453" fmla="*/ 355408 h 1173453"/>
                    <a:gd name="connsiteX454" fmla="*/ 725941 w 1114950"/>
                    <a:gd name="connsiteY454" fmla="*/ 343150 h 1173453"/>
                    <a:gd name="connsiteX455" fmla="*/ 729004 w 1114950"/>
                    <a:gd name="connsiteY455" fmla="*/ 333960 h 1173453"/>
                    <a:gd name="connsiteX456" fmla="*/ 729004 w 1114950"/>
                    <a:gd name="connsiteY456" fmla="*/ 318642 h 1173453"/>
                    <a:gd name="connsiteX457" fmla="*/ 744320 w 1114950"/>
                    <a:gd name="connsiteY457" fmla="*/ 318642 h 1173453"/>
                    <a:gd name="connsiteX458" fmla="*/ 756572 w 1114950"/>
                    <a:gd name="connsiteY458" fmla="*/ 315578 h 1173453"/>
                    <a:gd name="connsiteX459" fmla="*/ 792320 w 1114950"/>
                    <a:gd name="connsiteY459" fmla="*/ 432177 h 1173453"/>
                    <a:gd name="connsiteX460" fmla="*/ 756572 w 1114950"/>
                    <a:gd name="connsiteY460" fmla="*/ 315574 h 1173453"/>
                    <a:gd name="connsiteX461" fmla="*/ 759633 w 1114950"/>
                    <a:gd name="connsiteY461" fmla="*/ 306383 h 1173453"/>
                    <a:gd name="connsiteX462" fmla="*/ 778012 w 1114950"/>
                    <a:gd name="connsiteY462" fmla="*/ 306383 h 1173453"/>
                    <a:gd name="connsiteX463" fmla="*/ 778012 w 1114950"/>
                    <a:gd name="connsiteY463" fmla="*/ 291062 h 1173453"/>
                    <a:gd name="connsiteX464" fmla="*/ 787201 w 1114950"/>
                    <a:gd name="connsiteY464" fmla="*/ 287997 h 1173453"/>
                    <a:gd name="connsiteX465" fmla="*/ 787201 w 1114950"/>
                    <a:gd name="connsiteY465" fmla="*/ 266550 h 1173453"/>
                    <a:gd name="connsiteX466" fmla="*/ 793326 w 1114950"/>
                    <a:gd name="connsiteY466" fmla="*/ 251233 h 1173453"/>
                    <a:gd name="connsiteX467" fmla="*/ 793326 w 1114950"/>
                    <a:gd name="connsiteY467" fmla="*/ 232851 h 1173453"/>
                    <a:gd name="connsiteX468" fmla="*/ 799452 w 1114950"/>
                    <a:gd name="connsiteY468" fmla="*/ 223656 h 1173453"/>
                    <a:gd name="connsiteX469" fmla="*/ 802516 w 1114950"/>
                    <a:gd name="connsiteY469" fmla="*/ 217530 h 1173453"/>
                    <a:gd name="connsiteX470" fmla="*/ 796391 w 1114950"/>
                    <a:gd name="connsiteY470" fmla="*/ 211405 h 1173453"/>
                    <a:gd name="connsiteX471" fmla="*/ 793326 w 1114950"/>
                    <a:gd name="connsiteY471" fmla="*/ 196083 h 1173453"/>
                    <a:gd name="connsiteX472" fmla="*/ 796391 w 1114950"/>
                    <a:gd name="connsiteY472" fmla="*/ 165445 h 1173453"/>
                    <a:gd name="connsiteX473" fmla="*/ 802516 w 1114950"/>
                    <a:gd name="connsiteY473" fmla="*/ 137873 h 1173453"/>
                    <a:gd name="connsiteX474" fmla="*/ 817830 w 1114950"/>
                    <a:gd name="connsiteY474" fmla="*/ 101104 h 1173453"/>
                    <a:gd name="connsiteX475" fmla="*/ 823959 w 1114950"/>
                    <a:gd name="connsiteY475" fmla="*/ 67401 h 1173453"/>
                    <a:gd name="connsiteX476" fmla="*/ 839273 w 1114950"/>
                    <a:gd name="connsiteY476" fmla="*/ 21442 h 1173453"/>
                    <a:gd name="connsiteX477" fmla="*/ 845399 w 1114950"/>
                    <a:gd name="connsiteY477" fmla="*/ 15317 h 1173453"/>
                    <a:gd name="connsiteX478" fmla="*/ 848463 w 1114950"/>
                    <a:gd name="connsiteY478" fmla="*/ 15317 h 1173453"/>
                    <a:gd name="connsiteX479" fmla="*/ 860713 w 1114950"/>
                    <a:gd name="connsiteY479" fmla="*/ 18382 h 1173453"/>
                    <a:gd name="connsiteX480" fmla="*/ 876031 w 1114950"/>
                    <a:gd name="connsiteY480" fmla="*/ 27573 h 1173453"/>
                    <a:gd name="connsiteX481" fmla="*/ 885218 w 1114950"/>
                    <a:gd name="connsiteY481" fmla="*/ 33698 h 1173453"/>
                    <a:gd name="connsiteX482" fmla="*/ 894407 w 1114950"/>
                    <a:gd name="connsiteY482" fmla="*/ 33698 h 1173453"/>
                    <a:gd name="connsiteX483" fmla="*/ 909725 w 1114950"/>
                    <a:gd name="connsiteY483" fmla="*/ 21442 h 1173453"/>
                    <a:gd name="connsiteX484" fmla="*/ 918912 w 1114950"/>
                    <a:gd name="connsiteY484" fmla="*/ 9191 h 11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Lst>
                  <a:rect l="l" t="t" r="r" b="b"/>
                  <a:pathLst>
                    <a:path w="1114950" h="1173453">
                      <a:moveTo>
                        <a:pt x="572021" y="1031758"/>
                      </a:moveTo>
                      <a:lnTo>
                        <a:pt x="569726" y="1038643"/>
                      </a:lnTo>
                      <a:lnTo>
                        <a:pt x="545224" y="1053962"/>
                      </a:lnTo>
                      <a:lnTo>
                        <a:pt x="523778" y="1072343"/>
                      </a:lnTo>
                      <a:lnTo>
                        <a:pt x="523778" y="1072361"/>
                      </a:lnTo>
                      <a:lnTo>
                        <a:pt x="523782" y="1072349"/>
                      </a:lnTo>
                      <a:lnTo>
                        <a:pt x="545223" y="1053964"/>
                      </a:lnTo>
                      <a:lnTo>
                        <a:pt x="569726" y="1038645"/>
                      </a:lnTo>
                      <a:close/>
                      <a:moveTo>
                        <a:pt x="542159" y="980433"/>
                      </a:moveTo>
                      <a:lnTo>
                        <a:pt x="544544" y="985202"/>
                      </a:lnTo>
                      <a:lnTo>
                        <a:pt x="542160" y="980433"/>
                      </a:lnTo>
                      <a:close/>
                      <a:moveTo>
                        <a:pt x="581508" y="886251"/>
                      </a:moveTo>
                      <a:lnTo>
                        <a:pt x="618734" y="897710"/>
                      </a:lnTo>
                      <a:lnTo>
                        <a:pt x="622046" y="901022"/>
                      </a:lnTo>
                      <a:lnTo>
                        <a:pt x="618733" y="897704"/>
                      </a:lnTo>
                      <a:close/>
                      <a:moveTo>
                        <a:pt x="542158" y="876258"/>
                      </a:moveTo>
                      <a:lnTo>
                        <a:pt x="542157" y="876260"/>
                      </a:lnTo>
                      <a:lnTo>
                        <a:pt x="539096" y="885449"/>
                      </a:lnTo>
                      <a:lnTo>
                        <a:pt x="532967" y="897707"/>
                      </a:lnTo>
                      <a:lnTo>
                        <a:pt x="523778" y="903834"/>
                      </a:lnTo>
                      <a:lnTo>
                        <a:pt x="520716" y="919153"/>
                      </a:lnTo>
                      <a:lnTo>
                        <a:pt x="523778" y="937537"/>
                      </a:lnTo>
                      <a:lnTo>
                        <a:pt x="523778" y="952856"/>
                      </a:lnTo>
                      <a:lnTo>
                        <a:pt x="520716" y="968175"/>
                      </a:lnTo>
                      <a:lnTo>
                        <a:pt x="521891" y="968958"/>
                      </a:lnTo>
                      <a:lnTo>
                        <a:pt x="520719" y="968176"/>
                      </a:lnTo>
                      <a:lnTo>
                        <a:pt x="523782" y="952857"/>
                      </a:lnTo>
                      <a:lnTo>
                        <a:pt x="523782" y="937538"/>
                      </a:lnTo>
                      <a:lnTo>
                        <a:pt x="520719" y="919156"/>
                      </a:lnTo>
                      <a:lnTo>
                        <a:pt x="523782" y="903837"/>
                      </a:lnTo>
                      <a:lnTo>
                        <a:pt x="532970" y="897710"/>
                      </a:lnTo>
                      <a:lnTo>
                        <a:pt x="539097" y="885453"/>
                      </a:lnTo>
                      <a:lnTo>
                        <a:pt x="542160" y="876263"/>
                      </a:lnTo>
                      <a:lnTo>
                        <a:pt x="578909" y="885451"/>
                      </a:lnTo>
                      <a:lnTo>
                        <a:pt x="578909" y="885451"/>
                      </a:lnTo>
                      <a:close/>
                      <a:moveTo>
                        <a:pt x="520716" y="851749"/>
                      </a:moveTo>
                      <a:lnTo>
                        <a:pt x="520716" y="851749"/>
                      </a:lnTo>
                      <a:lnTo>
                        <a:pt x="529906" y="854811"/>
                      </a:lnTo>
                      <a:lnTo>
                        <a:pt x="539092" y="854811"/>
                      </a:lnTo>
                      <a:lnTo>
                        <a:pt x="539091" y="854811"/>
                      </a:lnTo>
                      <a:lnTo>
                        <a:pt x="529905" y="854811"/>
                      </a:lnTo>
                      <a:close/>
                      <a:moveTo>
                        <a:pt x="471704" y="799661"/>
                      </a:moveTo>
                      <a:lnTo>
                        <a:pt x="73513" y="870130"/>
                      </a:lnTo>
                      <a:lnTo>
                        <a:pt x="73513" y="870130"/>
                      </a:lnTo>
                      <a:lnTo>
                        <a:pt x="471706" y="799665"/>
                      </a:lnTo>
                      <a:lnTo>
                        <a:pt x="496210" y="814982"/>
                      </a:lnTo>
                      <a:lnTo>
                        <a:pt x="496209" y="814981"/>
                      </a:lnTo>
                      <a:close/>
                      <a:moveTo>
                        <a:pt x="910748" y="762218"/>
                      </a:moveTo>
                      <a:cubicBezTo>
                        <a:pt x="913300" y="759835"/>
                        <a:pt x="920957" y="764601"/>
                        <a:pt x="920957" y="764601"/>
                      </a:cubicBezTo>
                      <a:cubicBezTo>
                        <a:pt x="920957" y="764601"/>
                        <a:pt x="920957" y="764601"/>
                        <a:pt x="931166" y="769368"/>
                      </a:cubicBezTo>
                      <a:cubicBezTo>
                        <a:pt x="931166" y="769368"/>
                        <a:pt x="931166" y="769368"/>
                        <a:pt x="926062" y="774134"/>
                      </a:cubicBezTo>
                      <a:cubicBezTo>
                        <a:pt x="926062" y="774134"/>
                        <a:pt x="926062" y="774134"/>
                        <a:pt x="918405" y="781284"/>
                      </a:cubicBezTo>
                      <a:cubicBezTo>
                        <a:pt x="918405" y="781284"/>
                        <a:pt x="918405" y="781284"/>
                        <a:pt x="908195" y="781284"/>
                      </a:cubicBezTo>
                      <a:lnTo>
                        <a:pt x="900538" y="776518"/>
                      </a:lnTo>
                      <a:cubicBezTo>
                        <a:pt x="900538" y="776518"/>
                        <a:pt x="910748" y="764601"/>
                        <a:pt x="910748" y="762218"/>
                      </a:cubicBezTo>
                      <a:close/>
                      <a:moveTo>
                        <a:pt x="643237" y="664857"/>
                      </a:moveTo>
                      <a:lnTo>
                        <a:pt x="643237" y="704686"/>
                      </a:lnTo>
                      <a:lnTo>
                        <a:pt x="643237" y="759831"/>
                      </a:lnTo>
                      <a:lnTo>
                        <a:pt x="655487" y="818044"/>
                      </a:lnTo>
                      <a:lnTo>
                        <a:pt x="655487" y="839491"/>
                      </a:lnTo>
                      <a:lnTo>
                        <a:pt x="665457" y="854446"/>
                      </a:lnTo>
                      <a:lnTo>
                        <a:pt x="655491" y="839493"/>
                      </a:lnTo>
                      <a:lnTo>
                        <a:pt x="655491" y="818047"/>
                      </a:lnTo>
                      <a:lnTo>
                        <a:pt x="643240" y="759834"/>
                      </a:lnTo>
                      <a:lnTo>
                        <a:pt x="643240" y="756770"/>
                      </a:lnTo>
                      <a:lnTo>
                        <a:pt x="643240" y="704686"/>
                      </a:lnTo>
                      <a:lnTo>
                        <a:pt x="643240" y="664857"/>
                      </a:lnTo>
                      <a:close/>
                      <a:moveTo>
                        <a:pt x="622107" y="576364"/>
                      </a:moveTo>
                      <a:lnTo>
                        <a:pt x="624854" y="606643"/>
                      </a:lnTo>
                      <a:lnTo>
                        <a:pt x="630982" y="634216"/>
                      </a:lnTo>
                      <a:lnTo>
                        <a:pt x="638949" y="652141"/>
                      </a:lnTo>
                      <a:lnTo>
                        <a:pt x="630984" y="634216"/>
                      </a:lnTo>
                      <a:lnTo>
                        <a:pt x="624859" y="606642"/>
                      </a:lnTo>
                      <a:close/>
                      <a:moveTo>
                        <a:pt x="827021" y="545362"/>
                      </a:moveTo>
                      <a:lnTo>
                        <a:pt x="827022" y="545365"/>
                      </a:lnTo>
                      <a:lnTo>
                        <a:pt x="827223" y="545543"/>
                      </a:lnTo>
                      <a:close/>
                      <a:moveTo>
                        <a:pt x="592328" y="468809"/>
                      </a:moveTo>
                      <a:lnTo>
                        <a:pt x="600350" y="490217"/>
                      </a:lnTo>
                      <a:lnTo>
                        <a:pt x="591164" y="496343"/>
                      </a:lnTo>
                      <a:lnTo>
                        <a:pt x="588100" y="517789"/>
                      </a:lnTo>
                      <a:lnTo>
                        <a:pt x="600350" y="539236"/>
                      </a:lnTo>
                      <a:lnTo>
                        <a:pt x="609541" y="563745"/>
                      </a:lnTo>
                      <a:lnTo>
                        <a:pt x="609542" y="563746"/>
                      </a:lnTo>
                      <a:lnTo>
                        <a:pt x="600355" y="539239"/>
                      </a:lnTo>
                      <a:lnTo>
                        <a:pt x="588102" y="517791"/>
                      </a:lnTo>
                      <a:lnTo>
                        <a:pt x="591165" y="496344"/>
                      </a:lnTo>
                      <a:lnTo>
                        <a:pt x="600355" y="490217"/>
                      </a:lnTo>
                      <a:close/>
                      <a:moveTo>
                        <a:pt x="575690" y="447971"/>
                      </a:moveTo>
                      <a:lnTo>
                        <a:pt x="581973" y="462640"/>
                      </a:lnTo>
                      <a:lnTo>
                        <a:pt x="581976" y="462641"/>
                      </a:lnTo>
                      <a:close/>
                      <a:moveTo>
                        <a:pt x="928101" y="0"/>
                      </a:moveTo>
                      <a:lnTo>
                        <a:pt x="967923" y="24507"/>
                      </a:lnTo>
                      <a:lnTo>
                        <a:pt x="974048" y="33698"/>
                      </a:lnTo>
                      <a:lnTo>
                        <a:pt x="980173" y="55145"/>
                      </a:lnTo>
                      <a:lnTo>
                        <a:pt x="986301" y="79657"/>
                      </a:lnTo>
                      <a:lnTo>
                        <a:pt x="992427" y="94979"/>
                      </a:lnTo>
                      <a:lnTo>
                        <a:pt x="998552" y="122551"/>
                      </a:lnTo>
                      <a:lnTo>
                        <a:pt x="1010806" y="150124"/>
                      </a:lnTo>
                      <a:lnTo>
                        <a:pt x="1013867" y="171571"/>
                      </a:lnTo>
                      <a:lnTo>
                        <a:pt x="1023056" y="186892"/>
                      </a:lnTo>
                      <a:lnTo>
                        <a:pt x="1035310" y="193018"/>
                      </a:lnTo>
                      <a:lnTo>
                        <a:pt x="1047560" y="193018"/>
                      </a:lnTo>
                      <a:lnTo>
                        <a:pt x="1053689" y="189958"/>
                      </a:lnTo>
                      <a:lnTo>
                        <a:pt x="1062878" y="186892"/>
                      </a:lnTo>
                      <a:lnTo>
                        <a:pt x="1065939" y="196083"/>
                      </a:lnTo>
                      <a:lnTo>
                        <a:pt x="1065939" y="208339"/>
                      </a:lnTo>
                      <a:lnTo>
                        <a:pt x="1069003" y="223656"/>
                      </a:lnTo>
                      <a:lnTo>
                        <a:pt x="1075128" y="235912"/>
                      </a:lnTo>
                      <a:lnTo>
                        <a:pt x="1081254" y="235912"/>
                      </a:lnTo>
                      <a:lnTo>
                        <a:pt x="1093507" y="235912"/>
                      </a:lnTo>
                      <a:lnTo>
                        <a:pt x="1099633" y="251233"/>
                      </a:lnTo>
                      <a:lnTo>
                        <a:pt x="1105761" y="254298"/>
                      </a:lnTo>
                      <a:lnTo>
                        <a:pt x="1105761" y="257359"/>
                      </a:lnTo>
                      <a:lnTo>
                        <a:pt x="1099633" y="263489"/>
                      </a:lnTo>
                      <a:lnTo>
                        <a:pt x="1102697" y="269615"/>
                      </a:lnTo>
                      <a:lnTo>
                        <a:pt x="1108822" y="269615"/>
                      </a:lnTo>
                      <a:lnTo>
                        <a:pt x="1111886" y="269615"/>
                      </a:lnTo>
                      <a:lnTo>
                        <a:pt x="1114950" y="272680"/>
                      </a:lnTo>
                      <a:lnTo>
                        <a:pt x="1111886" y="291062"/>
                      </a:lnTo>
                      <a:lnTo>
                        <a:pt x="1105761" y="297188"/>
                      </a:lnTo>
                      <a:lnTo>
                        <a:pt x="1093507" y="297188"/>
                      </a:lnTo>
                      <a:lnTo>
                        <a:pt x="1084318" y="306383"/>
                      </a:lnTo>
                      <a:lnTo>
                        <a:pt x="1081254" y="309444"/>
                      </a:lnTo>
                      <a:lnTo>
                        <a:pt x="1075128" y="309444"/>
                      </a:lnTo>
                      <a:lnTo>
                        <a:pt x="1075128" y="318635"/>
                      </a:lnTo>
                      <a:lnTo>
                        <a:pt x="1072067" y="321700"/>
                      </a:lnTo>
                      <a:lnTo>
                        <a:pt x="1065939" y="321700"/>
                      </a:lnTo>
                      <a:lnTo>
                        <a:pt x="1053689" y="321700"/>
                      </a:lnTo>
                      <a:lnTo>
                        <a:pt x="1053689" y="340082"/>
                      </a:lnTo>
                      <a:lnTo>
                        <a:pt x="1047560" y="340082"/>
                      </a:lnTo>
                      <a:lnTo>
                        <a:pt x="1044499" y="340082"/>
                      </a:lnTo>
                      <a:lnTo>
                        <a:pt x="1047560" y="352338"/>
                      </a:lnTo>
                      <a:lnTo>
                        <a:pt x="1041435" y="355403"/>
                      </a:lnTo>
                      <a:lnTo>
                        <a:pt x="1032246" y="349277"/>
                      </a:lnTo>
                      <a:lnTo>
                        <a:pt x="1023056" y="340082"/>
                      </a:lnTo>
                      <a:lnTo>
                        <a:pt x="1019995" y="343147"/>
                      </a:lnTo>
                      <a:lnTo>
                        <a:pt x="1019995" y="349277"/>
                      </a:lnTo>
                      <a:lnTo>
                        <a:pt x="1026120" y="355403"/>
                      </a:lnTo>
                      <a:lnTo>
                        <a:pt x="1032246" y="361529"/>
                      </a:lnTo>
                      <a:lnTo>
                        <a:pt x="1023056" y="370724"/>
                      </a:lnTo>
                      <a:lnTo>
                        <a:pt x="1013867" y="373785"/>
                      </a:lnTo>
                      <a:lnTo>
                        <a:pt x="1013867" y="361529"/>
                      </a:lnTo>
                      <a:lnTo>
                        <a:pt x="1013867" y="355403"/>
                      </a:lnTo>
                      <a:lnTo>
                        <a:pt x="1004677" y="352338"/>
                      </a:lnTo>
                      <a:lnTo>
                        <a:pt x="998552" y="355403"/>
                      </a:lnTo>
                      <a:lnTo>
                        <a:pt x="998552" y="367659"/>
                      </a:lnTo>
                      <a:lnTo>
                        <a:pt x="998552" y="373785"/>
                      </a:lnTo>
                      <a:lnTo>
                        <a:pt x="983237" y="373785"/>
                      </a:lnTo>
                      <a:lnTo>
                        <a:pt x="980173" y="367659"/>
                      </a:lnTo>
                      <a:lnTo>
                        <a:pt x="967923" y="355403"/>
                      </a:lnTo>
                      <a:lnTo>
                        <a:pt x="967923" y="361529"/>
                      </a:lnTo>
                      <a:lnTo>
                        <a:pt x="964859" y="370724"/>
                      </a:lnTo>
                      <a:lnTo>
                        <a:pt x="964859" y="376850"/>
                      </a:lnTo>
                      <a:lnTo>
                        <a:pt x="967923" y="386041"/>
                      </a:lnTo>
                      <a:lnTo>
                        <a:pt x="967923" y="392171"/>
                      </a:lnTo>
                      <a:lnTo>
                        <a:pt x="964859" y="404423"/>
                      </a:lnTo>
                      <a:lnTo>
                        <a:pt x="967923" y="413618"/>
                      </a:lnTo>
                      <a:lnTo>
                        <a:pt x="964859" y="425870"/>
                      </a:lnTo>
                      <a:lnTo>
                        <a:pt x="961794" y="432000"/>
                      </a:lnTo>
                      <a:lnTo>
                        <a:pt x="952608" y="435060"/>
                      </a:lnTo>
                      <a:lnTo>
                        <a:pt x="943419" y="425870"/>
                      </a:lnTo>
                      <a:lnTo>
                        <a:pt x="937290" y="425870"/>
                      </a:lnTo>
                      <a:lnTo>
                        <a:pt x="940354" y="441191"/>
                      </a:lnTo>
                      <a:lnTo>
                        <a:pt x="937290" y="450382"/>
                      </a:lnTo>
                      <a:lnTo>
                        <a:pt x="928101" y="453447"/>
                      </a:lnTo>
                      <a:lnTo>
                        <a:pt x="921976" y="450382"/>
                      </a:lnTo>
                      <a:lnTo>
                        <a:pt x="909725" y="450382"/>
                      </a:lnTo>
                      <a:lnTo>
                        <a:pt x="912786" y="456507"/>
                      </a:lnTo>
                      <a:lnTo>
                        <a:pt x="915850" y="456507"/>
                      </a:lnTo>
                      <a:lnTo>
                        <a:pt x="915850" y="459573"/>
                      </a:lnTo>
                      <a:lnTo>
                        <a:pt x="915850" y="468763"/>
                      </a:lnTo>
                      <a:lnTo>
                        <a:pt x="912786" y="468763"/>
                      </a:lnTo>
                      <a:lnTo>
                        <a:pt x="909725" y="465703"/>
                      </a:lnTo>
                      <a:lnTo>
                        <a:pt x="903597" y="459573"/>
                      </a:lnTo>
                      <a:lnTo>
                        <a:pt x="903597" y="468763"/>
                      </a:lnTo>
                      <a:lnTo>
                        <a:pt x="900535" y="471829"/>
                      </a:lnTo>
                      <a:lnTo>
                        <a:pt x="894407" y="474894"/>
                      </a:lnTo>
                      <a:lnTo>
                        <a:pt x="894407" y="471829"/>
                      </a:lnTo>
                      <a:lnTo>
                        <a:pt x="891346" y="468763"/>
                      </a:lnTo>
                      <a:lnTo>
                        <a:pt x="885218" y="474894"/>
                      </a:lnTo>
                      <a:lnTo>
                        <a:pt x="885218" y="477954"/>
                      </a:lnTo>
                      <a:lnTo>
                        <a:pt x="879092" y="484085"/>
                      </a:lnTo>
                      <a:lnTo>
                        <a:pt x="879092" y="487150"/>
                      </a:lnTo>
                      <a:lnTo>
                        <a:pt x="879092" y="493276"/>
                      </a:lnTo>
                      <a:lnTo>
                        <a:pt x="882156" y="493276"/>
                      </a:lnTo>
                      <a:lnTo>
                        <a:pt x="891346" y="493276"/>
                      </a:lnTo>
                      <a:lnTo>
                        <a:pt x="891346" y="508597"/>
                      </a:lnTo>
                      <a:lnTo>
                        <a:pt x="882156" y="508597"/>
                      </a:lnTo>
                      <a:lnTo>
                        <a:pt x="879092" y="508597"/>
                      </a:lnTo>
                      <a:lnTo>
                        <a:pt x="872967" y="508597"/>
                      </a:lnTo>
                      <a:lnTo>
                        <a:pt x="872967" y="517788"/>
                      </a:lnTo>
                      <a:lnTo>
                        <a:pt x="869903" y="523914"/>
                      </a:lnTo>
                      <a:lnTo>
                        <a:pt x="869903" y="533104"/>
                      </a:lnTo>
                      <a:lnTo>
                        <a:pt x="863778" y="533104"/>
                      </a:lnTo>
                      <a:lnTo>
                        <a:pt x="860713" y="539235"/>
                      </a:lnTo>
                      <a:lnTo>
                        <a:pt x="860713" y="545360"/>
                      </a:lnTo>
                      <a:lnTo>
                        <a:pt x="860713" y="554551"/>
                      </a:lnTo>
                      <a:lnTo>
                        <a:pt x="860713" y="557617"/>
                      </a:lnTo>
                      <a:lnTo>
                        <a:pt x="857652" y="566807"/>
                      </a:lnTo>
                      <a:lnTo>
                        <a:pt x="857652" y="572938"/>
                      </a:lnTo>
                      <a:lnTo>
                        <a:pt x="854527" y="570124"/>
                      </a:lnTo>
                      <a:lnTo>
                        <a:pt x="848464" y="594385"/>
                      </a:lnTo>
                      <a:lnTo>
                        <a:pt x="851527" y="603576"/>
                      </a:lnTo>
                      <a:lnTo>
                        <a:pt x="827022" y="612767"/>
                      </a:lnTo>
                      <a:lnTo>
                        <a:pt x="827022" y="612769"/>
                      </a:lnTo>
                      <a:lnTo>
                        <a:pt x="851525" y="603578"/>
                      </a:lnTo>
                      <a:lnTo>
                        <a:pt x="857652" y="612769"/>
                      </a:lnTo>
                      <a:lnTo>
                        <a:pt x="860715" y="621960"/>
                      </a:lnTo>
                      <a:lnTo>
                        <a:pt x="866839" y="621960"/>
                      </a:lnTo>
                      <a:lnTo>
                        <a:pt x="876029" y="621960"/>
                      </a:lnTo>
                      <a:lnTo>
                        <a:pt x="879092" y="628088"/>
                      </a:lnTo>
                      <a:lnTo>
                        <a:pt x="879092" y="631152"/>
                      </a:lnTo>
                      <a:lnTo>
                        <a:pt x="866839" y="637281"/>
                      </a:lnTo>
                      <a:lnTo>
                        <a:pt x="860715" y="643407"/>
                      </a:lnTo>
                      <a:lnTo>
                        <a:pt x="857652" y="646472"/>
                      </a:lnTo>
                      <a:lnTo>
                        <a:pt x="851525" y="652600"/>
                      </a:lnTo>
                      <a:lnTo>
                        <a:pt x="851525" y="664855"/>
                      </a:lnTo>
                      <a:lnTo>
                        <a:pt x="854588" y="670983"/>
                      </a:lnTo>
                      <a:lnTo>
                        <a:pt x="860715" y="670983"/>
                      </a:lnTo>
                      <a:lnTo>
                        <a:pt x="866839" y="670983"/>
                      </a:lnTo>
                      <a:lnTo>
                        <a:pt x="879092" y="677110"/>
                      </a:lnTo>
                      <a:lnTo>
                        <a:pt x="891345" y="686302"/>
                      </a:lnTo>
                      <a:lnTo>
                        <a:pt x="894408" y="695493"/>
                      </a:lnTo>
                      <a:lnTo>
                        <a:pt x="891345" y="701622"/>
                      </a:lnTo>
                      <a:lnTo>
                        <a:pt x="894408" y="704686"/>
                      </a:lnTo>
                      <a:lnTo>
                        <a:pt x="903596" y="710813"/>
                      </a:lnTo>
                      <a:lnTo>
                        <a:pt x="909722" y="713877"/>
                      </a:lnTo>
                      <a:lnTo>
                        <a:pt x="912785" y="716941"/>
                      </a:lnTo>
                      <a:lnTo>
                        <a:pt x="915849" y="723068"/>
                      </a:lnTo>
                      <a:lnTo>
                        <a:pt x="934228" y="713877"/>
                      </a:lnTo>
                      <a:lnTo>
                        <a:pt x="946479" y="713877"/>
                      </a:lnTo>
                      <a:lnTo>
                        <a:pt x="955668" y="710813"/>
                      </a:lnTo>
                      <a:lnTo>
                        <a:pt x="949542" y="701622"/>
                      </a:lnTo>
                      <a:lnTo>
                        <a:pt x="940352" y="692429"/>
                      </a:lnTo>
                      <a:lnTo>
                        <a:pt x="937292" y="686302"/>
                      </a:lnTo>
                      <a:lnTo>
                        <a:pt x="940352" y="680174"/>
                      </a:lnTo>
                      <a:lnTo>
                        <a:pt x="943415" y="686302"/>
                      </a:lnTo>
                      <a:lnTo>
                        <a:pt x="952605" y="692429"/>
                      </a:lnTo>
                      <a:lnTo>
                        <a:pt x="961795" y="698557"/>
                      </a:lnTo>
                      <a:lnTo>
                        <a:pt x="964858" y="701622"/>
                      </a:lnTo>
                      <a:lnTo>
                        <a:pt x="970985" y="710813"/>
                      </a:lnTo>
                      <a:lnTo>
                        <a:pt x="977111" y="713877"/>
                      </a:lnTo>
                      <a:lnTo>
                        <a:pt x="974048" y="720005"/>
                      </a:lnTo>
                      <a:lnTo>
                        <a:pt x="967921" y="726132"/>
                      </a:lnTo>
                      <a:lnTo>
                        <a:pt x="958732" y="729196"/>
                      </a:lnTo>
                      <a:lnTo>
                        <a:pt x="952605" y="735324"/>
                      </a:lnTo>
                      <a:lnTo>
                        <a:pt x="940352" y="735324"/>
                      </a:lnTo>
                      <a:lnTo>
                        <a:pt x="931165" y="741451"/>
                      </a:lnTo>
                      <a:lnTo>
                        <a:pt x="925038" y="741451"/>
                      </a:lnTo>
                      <a:lnTo>
                        <a:pt x="925038" y="747579"/>
                      </a:lnTo>
                      <a:lnTo>
                        <a:pt x="918912" y="753708"/>
                      </a:lnTo>
                      <a:lnTo>
                        <a:pt x="909722" y="759834"/>
                      </a:lnTo>
                      <a:lnTo>
                        <a:pt x="909722" y="753708"/>
                      </a:lnTo>
                      <a:lnTo>
                        <a:pt x="906659" y="744515"/>
                      </a:lnTo>
                      <a:lnTo>
                        <a:pt x="903596" y="735324"/>
                      </a:lnTo>
                      <a:lnTo>
                        <a:pt x="894408" y="741451"/>
                      </a:lnTo>
                      <a:lnTo>
                        <a:pt x="894408" y="747579"/>
                      </a:lnTo>
                      <a:lnTo>
                        <a:pt x="885218" y="753708"/>
                      </a:lnTo>
                      <a:lnTo>
                        <a:pt x="885218" y="765963"/>
                      </a:lnTo>
                      <a:lnTo>
                        <a:pt x="879092" y="772091"/>
                      </a:lnTo>
                      <a:lnTo>
                        <a:pt x="876029" y="772091"/>
                      </a:lnTo>
                      <a:lnTo>
                        <a:pt x="869908" y="772091"/>
                      </a:lnTo>
                      <a:lnTo>
                        <a:pt x="869908" y="775151"/>
                      </a:lnTo>
                      <a:lnTo>
                        <a:pt x="869908" y="778215"/>
                      </a:lnTo>
                      <a:lnTo>
                        <a:pt x="863782" y="781279"/>
                      </a:lnTo>
                      <a:lnTo>
                        <a:pt x="860719" y="778215"/>
                      </a:lnTo>
                      <a:lnTo>
                        <a:pt x="860719" y="775151"/>
                      </a:lnTo>
                      <a:lnTo>
                        <a:pt x="854592" y="762896"/>
                      </a:lnTo>
                      <a:lnTo>
                        <a:pt x="854592" y="756768"/>
                      </a:lnTo>
                      <a:lnTo>
                        <a:pt x="845403" y="753704"/>
                      </a:lnTo>
                      <a:lnTo>
                        <a:pt x="842340" y="753704"/>
                      </a:lnTo>
                      <a:lnTo>
                        <a:pt x="839277" y="756768"/>
                      </a:lnTo>
                      <a:lnTo>
                        <a:pt x="839277" y="759832"/>
                      </a:lnTo>
                      <a:lnTo>
                        <a:pt x="839277" y="765959"/>
                      </a:lnTo>
                      <a:lnTo>
                        <a:pt x="839277" y="775151"/>
                      </a:lnTo>
                      <a:lnTo>
                        <a:pt x="839277" y="781279"/>
                      </a:lnTo>
                      <a:lnTo>
                        <a:pt x="839277" y="784342"/>
                      </a:lnTo>
                      <a:lnTo>
                        <a:pt x="839277" y="793534"/>
                      </a:lnTo>
                      <a:lnTo>
                        <a:pt x="827025" y="799662"/>
                      </a:lnTo>
                      <a:lnTo>
                        <a:pt x="820898" y="802725"/>
                      </a:lnTo>
                      <a:lnTo>
                        <a:pt x="814772" y="808853"/>
                      </a:lnTo>
                      <a:lnTo>
                        <a:pt x="796394" y="729194"/>
                      </a:lnTo>
                      <a:lnTo>
                        <a:pt x="796389" y="729196"/>
                      </a:lnTo>
                      <a:lnTo>
                        <a:pt x="775601" y="733195"/>
                      </a:lnTo>
                      <a:lnTo>
                        <a:pt x="796391" y="729196"/>
                      </a:lnTo>
                      <a:lnTo>
                        <a:pt x="814769" y="808855"/>
                      </a:lnTo>
                      <a:lnTo>
                        <a:pt x="811708" y="814983"/>
                      </a:lnTo>
                      <a:lnTo>
                        <a:pt x="793328" y="814983"/>
                      </a:lnTo>
                      <a:lnTo>
                        <a:pt x="778013" y="821110"/>
                      </a:lnTo>
                      <a:lnTo>
                        <a:pt x="762698" y="827238"/>
                      </a:lnTo>
                      <a:lnTo>
                        <a:pt x="756572" y="833366"/>
                      </a:lnTo>
                      <a:lnTo>
                        <a:pt x="744320" y="839493"/>
                      </a:lnTo>
                      <a:lnTo>
                        <a:pt x="719815" y="839493"/>
                      </a:lnTo>
                      <a:lnTo>
                        <a:pt x="704501" y="848684"/>
                      </a:lnTo>
                      <a:lnTo>
                        <a:pt x="689184" y="864004"/>
                      </a:lnTo>
                      <a:lnTo>
                        <a:pt x="683059" y="867068"/>
                      </a:lnTo>
                      <a:lnTo>
                        <a:pt x="670806" y="882387"/>
                      </a:lnTo>
                      <a:lnTo>
                        <a:pt x="658555" y="885451"/>
                      </a:lnTo>
                      <a:lnTo>
                        <a:pt x="655491" y="876259"/>
                      </a:lnTo>
                      <a:lnTo>
                        <a:pt x="667743" y="857876"/>
                      </a:lnTo>
                      <a:lnTo>
                        <a:pt x="667742" y="857875"/>
                      </a:lnTo>
                      <a:lnTo>
                        <a:pt x="655487" y="876257"/>
                      </a:lnTo>
                      <a:lnTo>
                        <a:pt x="658551" y="885451"/>
                      </a:lnTo>
                      <a:lnTo>
                        <a:pt x="637110" y="916087"/>
                      </a:lnTo>
                      <a:lnTo>
                        <a:pt x="658551" y="906898"/>
                      </a:lnTo>
                      <a:lnTo>
                        <a:pt x="673864" y="900771"/>
                      </a:lnTo>
                      <a:lnTo>
                        <a:pt x="692247" y="888514"/>
                      </a:lnTo>
                      <a:lnTo>
                        <a:pt x="698368" y="882388"/>
                      </a:lnTo>
                      <a:lnTo>
                        <a:pt x="716745" y="879325"/>
                      </a:lnTo>
                      <a:lnTo>
                        <a:pt x="732065" y="876257"/>
                      </a:lnTo>
                      <a:lnTo>
                        <a:pt x="738192" y="870131"/>
                      </a:lnTo>
                      <a:lnTo>
                        <a:pt x="756569" y="860942"/>
                      </a:lnTo>
                      <a:lnTo>
                        <a:pt x="771883" y="842558"/>
                      </a:lnTo>
                      <a:lnTo>
                        <a:pt x="756569" y="873194"/>
                      </a:lnTo>
                      <a:lnTo>
                        <a:pt x="771883" y="867068"/>
                      </a:lnTo>
                      <a:lnTo>
                        <a:pt x="781074" y="854811"/>
                      </a:lnTo>
                      <a:lnTo>
                        <a:pt x="790260" y="851748"/>
                      </a:lnTo>
                      <a:lnTo>
                        <a:pt x="802515" y="848685"/>
                      </a:lnTo>
                      <a:lnTo>
                        <a:pt x="808643" y="848685"/>
                      </a:lnTo>
                      <a:lnTo>
                        <a:pt x="781074" y="873194"/>
                      </a:lnTo>
                      <a:lnTo>
                        <a:pt x="756569" y="891578"/>
                      </a:lnTo>
                      <a:lnTo>
                        <a:pt x="738192" y="900771"/>
                      </a:lnTo>
                      <a:lnTo>
                        <a:pt x="722873" y="916087"/>
                      </a:lnTo>
                      <a:lnTo>
                        <a:pt x="698368" y="922218"/>
                      </a:lnTo>
                      <a:lnTo>
                        <a:pt x="670800" y="931407"/>
                      </a:lnTo>
                      <a:lnTo>
                        <a:pt x="646301" y="937538"/>
                      </a:lnTo>
                      <a:lnTo>
                        <a:pt x="630984" y="928345"/>
                      </a:lnTo>
                      <a:lnTo>
                        <a:pt x="630986" y="928348"/>
                      </a:lnTo>
                      <a:lnTo>
                        <a:pt x="634049" y="931410"/>
                      </a:lnTo>
                      <a:lnTo>
                        <a:pt x="627923" y="937538"/>
                      </a:lnTo>
                      <a:lnTo>
                        <a:pt x="621797" y="952857"/>
                      </a:lnTo>
                      <a:lnTo>
                        <a:pt x="618734" y="968176"/>
                      </a:lnTo>
                      <a:lnTo>
                        <a:pt x="624860" y="968176"/>
                      </a:lnTo>
                      <a:lnTo>
                        <a:pt x="637112" y="968176"/>
                      </a:lnTo>
                      <a:lnTo>
                        <a:pt x="643238" y="986560"/>
                      </a:lnTo>
                      <a:lnTo>
                        <a:pt x="643238" y="998815"/>
                      </a:lnTo>
                      <a:lnTo>
                        <a:pt x="643238" y="1023326"/>
                      </a:lnTo>
                      <a:lnTo>
                        <a:pt x="640174" y="1038645"/>
                      </a:lnTo>
                      <a:lnTo>
                        <a:pt x="637112" y="1063157"/>
                      </a:lnTo>
                      <a:lnTo>
                        <a:pt x="624860" y="1075411"/>
                      </a:lnTo>
                      <a:lnTo>
                        <a:pt x="624860" y="1087668"/>
                      </a:lnTo>
                      <a:lnTo>
                        <a:pt x="624860" y="1115242"/>
                      </a:lnTo>
                      <a:lnTo>
                        <a:pt x="609545" y="1127496"/>
                      </a:lnTo>
                      <a:lnTo>
                        <a:pt x="600357" y="1139753"/>
                      </a:lnTo>
                      <a:lnTo>
                        <a:pt x="597293" y="1142815"/>
                      </a:lnTo>
                      <a:lnTo>
                        <a:pt x="594230" y="1164264"/>
                      </a:lnTo>
                      <a:lnTo>
                        <a:pt x="591167" y="1164264"/>
                      </a:lnTo>
                      <a:lnTo>
                        <a:pt x="588104" y="1161199"/>
                      </a:lnTo>
                      <a:lnTo>
                        <a:pt x="588104" y="1152007"/>
                      </a:lnTo>
                      <a:lnTo>
                        <a:pt x="591167" y="1139753"/>
                      </a:lnTo>
                      <a:lnTo>
                        <a:pt x="588104" y="1139753"/>
                      </a:lnTo>
                      <a:lnTo>
                        <a:pt x="575852" y="1139753"/>
                      </a:lnTo>
                      <a:lnTo>
                        <a:pt x="560538" y="1139753"/>
                      </a:lnTo>
                      <a:lnTo>
                        <a:pt x="551348" y="1136688"/>
                      </a:lnTo>
                      <a:lnTo>
                        <a:pt x="539097" y="1130561"/>
                      </a:lnTo>
                      <a:lnTo>
                        <a:pt x="523782" y="1118306"/>
                      </a:lnTo>
                      <a:lnTo>
                        <a:pt x="517656" y="1106049"/>
                      </a:lnTo>
                      <a:lnTo>
                        <a:pt x="514593" y="1096857"/>
                      </a:lnTo>
                      <a:lnTo>
                        <a:pt x="520719" y="1081538"/>
                      </a:lnTo>
                      <a:lnTo>
                        <a:pt x="522032" y="1077599"/>
                      </a:lnTo>
                      <a:lnTo>
                        <a:pt x="517655" y="1075408"/>
                      </a:lnTo>
                      <a:lnTo>
                        <a:pt x="508465" y="1075408"/>
                      </a:lnTo>
                      <a:lnTo>
                        <a:pt x="505403" y="1075408"/>
                      </a:lnTo>
                      <a:lnTo>
                        <a:pt x="496214" y="1081535"/>
                      </a:lnTo>
                      <a:lnTo>
                        <a:pt x="490086" y="1090728"/>
                      </a:lnTo>
                      <a:lnTo>
                        <a:pt x="49005" y="1173453"/>
                      </a:lnTo>
                      <a:lnTo>
                        <a:pt x="0" y="885449"/>
                      </a:lnTo>
                      <a:lnTo>
                        <a:pt x="18375" y="873195"/>
                      </a:lnTo>
                      <a:lnTo>
                        <a:pt x="33693" y="864003"/>
                      </a:lnTo>
                      <a:lnTo>
                        <a:pt x="49005" y="851749"/>
                      </a:lnTo>
                      <a:lnTo>
                        <a:pt x="67385" y="839492"/>
                      </a:lnTo>
                      <a:lnTo>
                        <a:pt x="68816" y="846650"/>
                      </a:lnTo>
                      <a:lnTo>
                        <a:pt x="67386" y="839491"/>
                      </a:lnTo>
                      <a:lnTo>
                        <a:pt x="98012" y="808855"/>
                      </a:lnTo>
                      <a:lnTo>
                        <a:pt x="104140" y="799661"/>
                      </a:lnTo>
                      <a:lnTo>
                        <a:pt x="116389" y="787408"/>
                      </a:lnTo>
                      <a:lnTo>
                        <a:pt x="122517" y="781278"/>
                      </a:lnTo>
                      <a:lnTo>
                        <a:pt x="134772" y="772088"/>
                      </a:lnTo>
                      <a:lnTo>
                        <a:pt x="134772" y="762899"/>
                      </a:lnTo>
                      <a:lnTo>
                        <a:pt x="134772" y="756768"/>
                      </a:lnTo>
                      <a:lnTo>
                        <a:pt x="119453" y="726132"/>
                      </a:lnTo>
                      <a:lnTo>
                        <a:pt x="110267" y="704686"/>
                      </a:lnTo>
                      <a:lnTo>
                        <a:pt x="122517" y="695492"/>
                      </a:lnTo>
                      <a:lnTo>
                        <a:pt x="162335" y="686302"/>
                      </a:lnTo>
                      <a:lnTo>
                        <a:pt x="183775" y="686302"/>
                      </a:lnTo>
                      <a:lnTo>
                        <a:pt x="211344" y="686302"/>
                      </a:lnTo>
                      <a:lnTo>
                        <a:pt x="229721" y="686302"/>
                      </a:lnTo>
                      <a:lnTo>
                        <a:pt x="238913" y="686302"/>
                      </a:lnTo>
                      <a:lnTo>
                        <a:pt x="260353" y="677108"/>
                      </a:lnTo>
                      <a:lnTo>
                        <a:pt x="272609" y="677108"/>
                      </a:lnTo>
                      <a:lnTo>
                        <a:pt x="303235" y="667919"/>
                      </a:lnTo>
                      <a:lnTo>
                        <a:pt x="321618" y="646473"/>
                      </a:lnTo>
                      <a:lnTo>
                        <a:pt x="339995" y="637279"/>
                      </a:lnTo>
                      <a:lnTo>
                        <a:pt x="352245" y="628089"/>
                      </a:lnTo>
                      <a:lnTo>
                        <a:pt x="352245" y="621959"/>
                      </a:lnTo>
                      <a:lnTo>
                        <a:pt x="352245" y="609706"/>
                      </a:lnTo>
                      <a:lnTo>
                        <a:pt x="339995" y="594386"/>
                      </a:lnTo>
                      <a:lnTo>
                        <a:pt x="352245" y="585192"/>
                      </a:lnTo>
                      <a:lnTo>
                        <a:pt x="355309" y="572939"/>
                      </a:lnTo>
                      <a:lnTo>
                        <a:pt x="339995" y="579066"/>
                      </a:lnTo>
                      <a:lnTo>
                        <a:pt x="333868" y="572939"/>
                      </a:lnTo>
                      <a:lnTo>
                        <a:pt x="327740" y="560682"/>
                      </a:lnTo>
                      <a:lnTo>
                        <a:pt x="343059" y="548430"/>
                      </a:lnTo>
                      <a:lnTo>
                        <a:pt x="367564" y="526979"/>
                      </a:lnTo>
                      <a:lnTo>
                        <a:pt x="376749" y="508596"/>
                      </a:lnTo>
                      <a:lnTo>
                        <a:pt x="379813" y="493280"/>
                      </a:lnTo>
                      <a:lnTo>
                        <a:pt x="404318" y="462640"/>
                      </a:lnTo>
                      <a:lnTo>
                        <a:pt x="422695" y="438130"/>
                      </a:lnTo>
                      <a:lnTo>
                        <a:pt x="444136" y="422810"/>
                      </a:lnTo>
                      <a:lnTo>
                        <a:pt x="465577" y="416684"/>
                      </a:lnTo>
                      <a:lnTo>
                        <a:pt x="499273" y="407490"/>
                      </a:lnTo>
                      <a:lnTo>
                        <a:pt x="517650" y="398300"/>
                      </a:lnTo>
                      <a:lnTo>
                        <a:pt x="566659" y="392174"/>
                      </a:lnTo>
                      <a:lnTo>
                        <a:pt x="566659" y="407490"/>
                      </a:lnTo>
                      <a:lnTo>
                        <a:pt x="566659" y="425873"/>
                      </a:lnTo>
                      <a:lnTo>
                        <a:pt x="570291" y="434951"/>
                      </a:lnTo>
                      <a:lnTo>
                        <a:pt x="566662" y="425875"/>
                      </a:lnTo>
                      <a:lnTo>
                        <a:pt x="566662" y="407493"/>
                      </a:lnTo>
                      <a:lnTo>
                        <a:pt x="566662" y="392173"/>
                      </a:lnTo>
                      <a:lnTo>
                        <a:pt x="581977" y="392173"/>
                      </a:lnTo>
                      <a:lnTo>
                        <a:pt x="612606" y="379916"/>
                      </a:lnTo>
                      <a:lnTo>
                        <a:pt x="634048" y="373789"/>
                      </a:lnTo>
                      <a:lnTo>
                        <a:pt x="676930" y="367662"/>
                      </a:lnTo>
                      <a:lnTo>
                        <a:pt x="698372" y="361535"/>
                      </a:lnTo>
                      <a:lnTo>
                        <a:pt x="719813" y="355408"/>
                      </a:lnTo>
                      <a:lnTo>
                        <a:pt x="729003" y="367662"/>
                      </a:lnTo>
                      <a:lnTo>
                        <a:pt x="729003" y="392173"/>
                      </a:lnTo>
                      <a:lnTo>
                        <a:pt x="729003" y="407493"/>
                      </a:lnTo>
                      <a:lnTo>
                        <a:pt x="738191" y="419748"/>
                      </a:lnTo>
                      <a:lnTo>
                        <a:pt x="738191" y="432002"/>
                      </a:lnTo>
                      <a:lnTo>
                        <a:pt x="712972" y="451623"/>
                      </a:lnTo>
                      <a:lnTo>
                        <a:pt x="710626" y="453448"/>
                      </a:lnTo>
                      <a:lnTo>
                        <a:pt x="710626" y="453448"/>
                      </a:lnTo>
                      <a:lnTo>
                        <a:pt x="710625" y="453449"/>
                      </a:lnTo>
                      <a:lnTo>
                        <a:pt x="710625" y="493280"/>
                      </a:lnTo>
                      <a:lnTo>
                        <a:pt x="701435" y="539239"/>
                      </a:lnTo>
                      <a:lnTo>
                        <a:pt x="704498" y="572940"/>
                      </a:lnTo>
                      <a:lnTo>
                        <a:pt x="707562" y="606642"/>
                      </a:lnTo>
                      <a:lnTo>
                        <a:pt x="704498" y="634216"/>
                      </a:lnTo>
                      <a:lnTo>
                        <a:pt x="710624" y="655663"/>
                      </a:lnTo>
                      <a:lnTo>
                        <a:pt x="710626" y="655663"/>
                      </a:lnTo>
                      <a:lnTo>
                        <a:pt x="704500" y="634215"/>
                      </a:lnTo>
                      <a:lnTo>
                        <a:pt x="707563" y="606640"/>
                      </a:lnTo>
                      <a:lnTo>
                        <a:pt x="704500" y="572937"/>
                      </a:lnTo>
                      <a:lnTo>
                        <a:pt x="701437" y="539235"/>
                      </a:lnTo>
                      <a:lnTo>
                        <a:pt x="710626" y="493278"/>
                      </a:lnTo>
                      <a:lnTo>
                        <a:pt x="710626" y="453448"/>
                      </a:lnTo>
                      <a:lnTo>
                        <a:pt x="712972" y="451623"/>
                      </a:lnTo>
                      <a:lnTo>
                        <a:pt x="738193" y="432003"/>
                      </a:lnTo>
                      <a:lnTo>
                        <a:pt x="738193" y="419746"/>
                      </a:lnTo>
                      <a:lnTo>
                        <a:pt x="729004" y="407492"/>
                      </a:lnTo>
                      <a:lnTo>
                        <a:pt x="729004" y="392174"/>
                      </a:lnTo>
                      <a:lnTo>
                        <a:pt x="729004" y="367662"/>
                      </a:lnTo>
                      <a:lnTo>
                        <a:pt x="719815" y="355408"/>
                      </a:lnTo>
                      <a:lnTo>
                        <a:pt x="725941" y="343150"/>
                      </a:lnTo>
                      <a:lnTo>
                        <a:pt x="729004" y="333960"/>
                      </a:lnTo>
                      <a:lnTo>
                        <a:pt x="729004" y="318642"/>
                      </a:lnTo>
                      <a:lnTo>
                        <a:pt x="744320" y="318642"/>
                      </a:lnTo>
                      <a:lnTo>
                        <a:pt x="756572" y="315578"/>
                      </a:lnTo>
                      <a:lnTo>
                        <a:pt x="792320" y="432177"/>
                      </a:lnTo>
                      <a:lnTo>
                        <a:pt x="756572" y="315574"/>
                      </a:lnTo>
                      <a:lnTo>
                        <a:pt x="759633" y="306383"/>
                      </a:lnTo>
                      <a:lnTo>
                        <a:pt x="778012" y="306383"/>
                      </a:lnTo>
                      <a:lnTo>
                        <a:pt x="778012" y="291062"/>
                      </a:lnTo>
                      <a:lnTo>
                        <a:pt x="787201" y="287997"/>
                      </a:lnTo>
                      <a:lnTo>
                        <a:pt x="787201" y="266550"/>
                      </a:lnTo>
                      <a:lnTo>
                        <a:pt x="793326" y="251233"/>
                      </a:lnTo>
                      <a:lnTo>
                        <a:pt x="793326" y="232851"/>
                      </a:lnTo>
                      <a:lnTo>
                        <a:pt x="799452" y="223656"/>
                      </a:lnTo>
                      <a:lnTo>
                        <a:pt x="802516" y="217530"/>
                      </a:lnTo>
                      <a:lnTo>
                        <a:pt x="796391" y="211405"/>
                      </a:lnTo>
                      <a:lnTo>
                        <a:pt x="793326" y="196083"/>
                      </a:lnTo>
                      <a:lnTo>
                        <a:pt x="796391" y="165445"/>
                      </a:lnTo>
                      <a:lnTo>
                        <a:pt x="802516" y="137873"/>
                      </a:lnTo>
                      <a:lnTo>
                        <a:pt x="817830" y="101104"/>
                      </a:lnTo>
                      <a:lnTo>
                        <a:pt x="823959" y="67401"/>
                      </a:lnTo>
                      <a:lnTo>
                        <a:pt x="839273" y="21442"/>
                      </a:lnTo>
                      <a:lnTo>
                        <a:pt x="845399" y="15317"/>
                      </a:lnTo>
                      <a:lnTo>
                        <a:pt x="848463" y="15317"/>
                      </a:lnTo>
                      <a:lnTo>
                        <a:pt x="860713" y="18382"/>
                      </a:lnTo>
                      <a:lnTo>
                        <a:pt x="876031" y="27573"/>
                      </a:lnTo>
                      <a:lnTo>
                        <a:pt x="885218" y="33698"/>
                      </a:lnTo>
                      <a:lnTo>
                        <a:pt x="894407" y="33698"/>
                      </a:lnTo>
                      <a:lnTo>
                        <a:pt x="909725" y="21442"/>
                      </a:lnTo>
                      <a:lnTo>
                        <a:pt x="918912" y="9191"/>
                      </a:lnTo>
                      <a:close/>
                    </a:path>
                  </a:pathLst>
                </a:custGeom>
                <a:solidFill>
                  <a:schemeClr val="tx1">
                    <a:lumMod val="65000"/>
                    <a:lumOff val="35000"/>
                  </a:schemeClr>
                </a:solidFill>
                <a:ln w="3175" cap="flat" cmpd="sng">
                  <a:noFill/>
                  <a:prstDash val="solid"/>
                  <a:miter/>
                  <a:headEnd type="none" w="med" len="med"/>
                  <a:tailEnd type="none" w="med" len="med"/>
                </a:ln>
              </p:spPr>
              <p:txBody>
                <a:bodyPr wrap="square"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cxnSp>
              <p:nvCxnSpPr>
                <p:cNvPr id="11" name="Shape 1428">
                  <a:extLst>
                    <a:ext uri="{FF2B5EF4-FFF2-40B4-BE49-F238E27FC236}">
                      <a16:creationId xmlns:a16="http://schemas.microsoft.com/office/drawing/2014/main" id="{BB25A4C7-B4F4-10F8-7877-F355D2009697}"/>
                    </a:ext>
                  </a:extLst>
                </p:cNvPr>
                <p:cNvCxnSpPr>
                  <a:cxnSpLocks/>
                </p:cNvCxnSpPr>
                <p:nvPr/>
              </p:nvCxnSpPr>
              <p:spPr>
                <a:xfrm>
                  <a:off x="3961544" y="1271070"/>
                  <a:ext cx="0" cy="0"/>
                </a:xfrm>
                <a:prstGeom prst="straightConnector1">
                  <a:avLst/>
                </a:prstGeom>
                <a:solidFill>
                  <a:schemeClr val="bg1">
                    <a:lumMod val="85000"/>
                  </a:schemeClr>
                </a:solidFill>
                <a:ln w="3175" cap="flat" cmpd="sng">
                  <a:noFill/>
                  <a:prstDash val="solid"/>
                  <a:round/>
                  <a:headEnd type="none" w="med" len="med"/>
                  <a:tailEnd type="none" w="med" len="med"/>
                </a:ln>
              </p:spPr>
            </p:cxnSp>
            <p:cxnSp>
              <p:nvCxnSpPr>
                <p:cNvPr id="12" name="Shape 1429">
                  <a:extLst>
                    <a:ext uri="{FF2B5EF4-FFF2-40B4-BE49-F238E27FC236}">
                      <a16:creationId xmlns:a16="http://schemas.microsoft.com/office/drawing/2014/main" id="{DDB1A84B-0E89-E0E5-F557-9EEAC4779182}"/>
                    </a:ext>
                  </a:extLst>
                </p:cNvPr>
                <p:cNvCxnSpPr>
                  <a:cxnSpLocks/>
                </p:cNvCxnSpPr>
                <p:nvPr/>
              </p:nvCxnSpPr>
              <p:spPr>
                <a:xfrm>
                  <a:off x="3961544" y="1271070"/>
                  <a:ext cx="0" cy="0"/>
                </a:xfrm>
                <a:prstGeom prst="straightConnector1">
                  <a:avLst/>
                </a:prstGeom>
                <a:solidFill>
                  <a:schemeClr val="bg1">
                    <a:lumMod val="85000"/>
                  </a:schemeClr>
                </a:solidFill>
                <a:ln w="3175" cap="flat" cmpd="sng">
                  <a:noFill/>
                  <a:prstDash val="solid"/>
                  <a:miter/>
                  <a:headEnd type="none" w="med" len="med"/>
                  <a:tailEnd type="none" w="med" len="med"/>
                </a:ln>
              </p:spPr>
            </p:cxnSp>
            <p:sp>
              <p:nvSpPr>
                <p:cNvPr id="13" name="Shape 1436">
                  <a:extLst>
                    <a:ext uri="{FF2B5EF4-FFF2-40B4-BE49-F238E27FC236}">
                      <a16:creationId xmlns:a16="http://schemas.microsoft.com/office/drawing/2014/main" id="{BFFE7505-7F56-7886-CC7C-6174BC5AA079}"/>
                    </a:ext>
                  </a:extLst>
                </p:cNvPr>
                <p:cNvSpPr/>
                <p:nvPr/>
              </p:nvSpPr>
              <p:spPr>
                <a:xfrm>
                  <a:off x="547877" y="2821251"/>
                  <a:ext cx="1335984" cy="1038645"/>
                </a:xfrm>
                <a:custGeom>
                  <a:avLst/>
                  <a:gdLst/>
                  <a:ahLst/>
                  <a:cxnLst/>
                  <a:rect l="0" t="0" r="0" b="0"/>
                  <a:pathLst>
                    <a:path w="120000" h="120000" extrusionOk="0">
                      <a:moveTo>
                        <a:pt x="47091" y="96637"/>
                      </a:moveTo>
                      <a:lnTo>
                        <a:pt x="47916" y="97699"/>
                      </a:lnTo>
                      <a:lnTo>
                        <a:pt x="49567" y="99115"/>
                      </a:lnTo>
                      <a:lnTo>
                        <a:pt x="48466" y="99469"/>
                      </a:lnTo>
                      <a:lnTo>
                        <a:pt x="47916" y="99469"/>
                      </a:lnTo>
                      <a:lnTo>
                        <a:pt x="46816" y="100531"/>
                      </a:lnTo>
                      <a:lnTo>
                        <a:pt x="46816" y="100884"/>
                      </a:lnTo>
                      <a:lnTo>
                        <a:pt x="46816" y="101946"/>
                      </a:lnTo>
                      <a:lnTo>
                        <a:pt x="47366" y="101946"/>
                      </a:lnTo>
                      <a:lnTo>
                        <a:pt x="48466" y="103716"/>
                      </a:lnTo>
                      <a:lnTo>
                        <a:pt x="48466" y="104424"/>
                      </a:lnTo>
                      <a:lnTo>
                        <a:pt x="47641" y="104778"/>
                      </a:lnTo>
                      <a:lnTo>
                        <a:pt x="47091" y="104778"/>
                      </a:lnTo>
                      <a:lnTo>
                        <a:pt x="46540" y="105132"/>
                      </a:lnTo>
                      <a:lnTo>
                        <a:pt x="46265" y="105132"/>
                      </a:lnTo>
                      <a:lnTo>
                        <a:pt x="45440" y="105840"/>
                      </a:lnTo>
                      <a:lnTo>
                        <a:pt x="45440" y="106902"/>
                      </a:lnTo>
                      <a:lnTo>
                        <a:pt x="45440" y="107256"/>
                      </a:lnTo>
                      <a:lnTo>
                        <a:pt x="44890" y="108318"/>
                      </a:lnTo>
                      <a:lnTo>
                        <a:pt x="44064" y="106548"/>
                      </a:lnTo>
                      <a:lnTo>
                        <a:pt x="44064" y="106902"/>
                      </a:lnTo>
                      <a:lnTo>
                        <a:pt x="43789" y="107610"/>
                      </a:lnTo>
                      <a:lnTo>
                        <a:pt x="42964" y="108672"/>
                      </a:lnTo>
                      <a:lnTo>
                        <a:pt x="42413" y="110088"/>
                      </a:lnTo>
                      <a:lnTo>
                        <a:pt x="42413" y="110442"/>
                      </a:lnTo>
                      <a:lnTo>
                        <a:pt x="42413" y="111858"/>
                      </a:lnTo>
                      <a:lnTo>
                        <a:pt x="39937" y="111858"/>
                      </a:lnTo>
                      <a:lnTo>
                        <a:pt x="41863" y="111150"/>
                      </a:lnTo>
                      <a:lnTo>
                        <a:pt x="42138" y="110442"/>
                      </a:lnTo>
                      <a:lnTo>
                        <a:pt x="42413" y="109734"/>
                      </a:lnTo>
                      <a:lnTo>
                        <a:pt x="42138" y="108672"/>
                      </a:lnTo>
                      <a:lnTo>
                        <a:pt x="41588" y="108318"/>
                      </a:lnTo>
                      <a:lnTo>
                        <a:pt x="41313" y="108318"/>
                      </a:lnTo>
                      <a:lnTo>
                        <a:pt x="40763" y="107610"/>
                      </a:lnTo>
                      <a:lnTo>
                        <a:pt x="40763" y="107256"/>
                      </a:lnTo>
                      <a:lnTo>
                        <a:pt x="40488" y="105132"/>
                      </a:lnTo>
                      <a:lnTo>
                        <a:pt x="41038" y="104424"/>
                      </a:lnTo>
                      <a:lnTo>
                        <a:pt x="41313" y="103716"/>
                      </a:lnTo>
                      <a:lnTo>
                        <a:pt x="42138" y="103008"/>
                      </a:lnTo>
                      <a:lnTo>
                        <a:pt x="42413" y="103362"/>
                      </a:lnTo>
                      <a:lnTo>
                        <a:pt x="43239" y="104424"/>
                      </a:lnTo>
                      <a:lnTo>
                        <a:pt x="43789" y="105840"/>
                      </a:lnTo>
                      <a:lnTo>
                        <a:pt x="43789" y="104424"/>
                      </a:lnTo>
                      <a:lnTo>
                        <a:pt x="43514" y="103008"/>
                      </a:lnTo>
                      <a:lnTo>
                        <a:pt x="42964" y="101946"/>
                      </a:lnTo>
                      <a:lnTo>
                        <a:pt x="43789" y="101592"/>
                      </a:lnTo>
                      <a:lnTo>
                        <a:pt x="44890" y="102300"/>
                      </a:lnTo>
                      <a:lnTo>
                        <a:pt x="45440" y="102300"/>
                      </a:lnTo>
                      <a:lnTo>
                        <a:pt x="45440" y="101592"/>
                      </a:lnTo>
                      <a:lnTo>
                        <a:pt x="45440" y="101238"/>
                      </a:lnTo>
                      <a:lnTo>
                        <a:pt x="45440" y="100531"/>
                      </a:lnTo>
                      <a:lnTo>
                        <a:pt x="45440" y="99469"/>
                      </a:lnTo>
                      <a:lnTo>
                        <a:pt x="45165" y="98761"/>
                      </a:lnTo>
                      <a:lnTo>
                        <a:pt x="46265" y="97699"/>
                      </a:lnTo>
                      <a:close/>
                      <a:moveTo>
                        <a:pt x="8573" y="75044"/>
                      </a:moveTo>
                      <a:lnTo>
                        <a:pt x="9123" y="75044"/>
                      </a:lnTo>
                      <a:lnTo>
                        <a:pt x="9948" y="77168"/>
                      </a:lnTo>
                      <a:lnTo>
                        <a:pt x="9948" y="78230"/>
                      </a:lnTo>
                      <a:lnTo>
                        <a:pt x="9398" y="79291"/>
                      </a:lnTo>
                      <a:lnTo>
                        <a:pt x="8848" y="79291"/>
                      </a:lnTo>
                      <a:lnTo>
                        <a:pt x="8022" y="79291"/>
                      </a:lnTo>
                      <a:lnTo>
                        <a:pt x="6922" y="78230"/>
                      </a:lnTo>
                      <a:lnTo>
                        <a:pt x="5546" y="76814"/>
                      </a:lnTo>
                      <a:lnTo>
                        <a:pt x="6922" y="75752"/>
                      </a:lnTo>
                      <a:lnTo>
                        <a:pt x="7747" y="75752"/>
                      </a:lnTo>
                      <a:close/>
                      <a:moveTo>
                        <a:pt x="692" y="44955"/>
                      </a:moveTo>
                      <a:cubicBezTo>
                        <a:pt x="692" y="44955"/>
                        <a:pt x="692" y="44955"/>
                        <a:pt x="922" y="46162"/>
                      </a:cubicBezTo>
                      <a:cubicBezTo>
                        <a:pt x="922" y="46162"/>
                        <a:pt x="922" y="46162"/>
                        <a:pt x="1384" y="46765"/>
                      </a:cubicBezTo>
                      <a:cubicBezTo>
                        <a:pt x="1384" y="46765"/>
                        <a:pt x="1384" y="46765"/>
                        <a:pt x="2538" y="47066"/>
                      </a:cubicBezTo>
                      <a:cubicBezTo>
                        <a:pt x="2538" y="47066"/>
                        <a:pt x="2538" y="47066"/>
                        <a:pt x="3691" y="47066"/>
                      </a:cubicBezTo>
                      <a:cubicBezTo>
                        <a:pt x="3691" y="47066"/>
                        <a:pt x="3691" y="47066"/>
                        <a:pt x="4384" y="47669"/>
                      </a:cubicBezTo>
                      <a:cubicBezTo>
                        <a:pt x="4384" y="47669"/>
                        <a:pt x="4384" y="47669"/>
                        <a:pt x="4384" y="48574"/>
                      </a:cubicBezTo>
                      <a:cubicBezTo>
                        <a:pt x="4384" y="48574"/>
                        <a:pt x="4384" y="48574"/>
                        <a:pt x="4845" y="49177"/>
                      </a:cubicBezTo>
                      <a:cubicBezTo>
                        <a:pt x="4845" y="49177"/>
                        <a:pt x="4845" y="49177"/>
                        <a:pt x="5768" y="50383"/>
                      </a:cubicBezTo>
                      <a:cubicBezTo>
                        <a:pt x="5768" y="50383"/>
                        <a:pt x="5768" y="50383"/>
                        <a:pt x="6922" y="52494"/>
                      </a:cubicBezTo>
                      <a:cubicBezTo>
                        <a:pt x="6922" y="52494"/>
                        <a:pt x="6922" y="52494"/>
                        <a:pt x="6230" y="52494"/>
                      </a:cubicBezTo>
                      <a:cubicBezTo>
                        <a:pt x="6230" y="52494"/>
                        <a:pt x="6230" y="52494"/>
                        <a:pt x="4845" y="52494"/>
                      </a:cubicBezTo>
                      <a:lnTo>
                        <a:pt x="4614" y="53097"/>
                      </a:lnTo>
                      <a:cubicBezTo>
                        <a:pt x="4614" y="53097"/>
                        <a:pt x="4614" y="53097"/>
                        <a:pt x="3691" y="51891"/>
                      </a:cubicBezTo>
                      <a:cubicBezTo>
                        <a:pt x="3691" y="51891"/>
                        <a:pt x="3691" y="51891"/>
                        <a:pt x="3230" y="50082"/>
                      </a:cubicBezTo>
                      <a:cubicBezTo>
                        <a:pt x="3230" y="50082"/>
                        <a:pt x="3230" y="50082"/>
                        <a:pt x="2999" y="49479"/>
                      </a:cubicBezTo>
                      <a:cubicBezTo>
                        <a:pt x="2999" y="49479"/>
                        <a:pt x="2999" y="49479"/>
                        <a:pt x="2538" y="48875"/>
                      </a:cubicBezTo>
                      <a:cubicBezTo>
                        <a:pt x="2538" y="48875"/>
                        <a:pt x="2538" y="48875"/>
                        <a:pt x="2307" y="48875"/>
                      </a:cubicBezTo>
                      <a:cubicBezTo>
                        <a:pt x="2307" y="48875"/>
                        <a:pt x="2307" y="48875"/>
                        <a:pt x="2076" y="48875"/>
                      </a:cubicBezTo>
                      <a:cubicBezTo>
                        <a:pt x="2076" y="48875"/>
                        <a:pt x="1615" y="48875"/>
                        <a:pt x="1615" y="48875"/>
                      </a:cubicBezTo>
                      <a:cubicBezTo>
                        <a:pt x="1384" y="48574"/>
                        <a:pt x="1384" y="48875"/>
                        <a:pt x="1384" y="48875"/>
                      </a:cubicBezTo>
                      <a:cubicBezTo>
                        <a:pt x="1384" y="48875"/>
                        <a:pt x="1384" y="48875"/>
                        <a:pt x="692" y="48875"/>
                      </a:cubicBezTo>
                      <a:cubicBezTo>
                        <a:pt x="-230" y="48574"/>
                        <a:pt x="461" y="48574"/>
                        <a:pt x="461" y="48574"/>
                      </a:cubicBezTo>
                      <a:cubicBezTo>
                        <a:pt x="230" y="48272"/>
                        <a:pt x="230" y="48272"/>
                        <a:pt x="230" y="47971"/>
                      </a:cubicBezTo>
                      <a:cubicBezTo>
                        <a:pt x="230" y="47971"/>
                        <a:pt x="0" y="47368"/>
                        <a:pt x="0" y="47066"/>
                      </a:cubicBezTo>
                      <a:cubicBezTo>
                        <a:pt x="0" y="47066"/>
                        <a:pt x="0" y="46162"/>
                        <a:pt x="0" y="46162"/>
                      </a:cubicBezTo>
                      <a:cubicBezTo>
                        <a:pt x="0" y="46162"/>
                        <a:pt x="0" y="46162"/>
                        <a:pt x="692" y="44955"/>
                      </a:cubicBezTo>
                      <a:close/>
                      <a:moveTo>
                        <a:pt x="43147" y="0"/>
                      </a:moveTo>
                      <a:cubicBezTo>
                        <a:pt x="43147" y="0"/>
                        <a:pt x="43147" y="0"/>
                        <a:pt x="44079" y="1197"/>
                      </a:cubicBezTo>
                      <a:cubicBezTo>
                        <a:pt x="44079" y="1197"/>
                        <a:pt x="44079" y="1197"/>
                        <a:pt x="44545" y="2094"/>
                      </a:cubicBezTo>
                      <a:cubicBezTo>
                        <a:pt x="44545" y="2094"/>
                        <a:pt x="44545" y="2094"/>
                        <a:pt x="44079" y="2094"/>
                      </a:cubicBezTo>
                      <a:cubicBezTo>
                        <a:pt x="44079" y="2094"/>
                        <a:pt x="44079" y="2094"/>
                        <a:pt x="44079" y="2992"/>
                      </a:cubicBezTo>
                      <a:cubicBezTo>
                        <a:pt x="44079" y="2992"/>
                        <a:pt x="44079" y="2992"/>
                        <a:pt x="44777" y="3591"/>
                      </a:cubicBezTo>
                      <a:cubicBezTo>
                        <a:pt x="44777" y="3591"/>
                        <a:pt x="44777" y="3591"/>
                        <a:pt x="45709" y="3591"/>
                      </a:cubicBezTo>
                      <a:cubicBezTo>
                        <a:pt x="45709" y="3591"/>
                        <a:pt x="45709" y="3591"/>
                        <a:pt x="45709" y="2693"/>
                      </a:cubicBezTo>
                      <a:cubicBezTo>
                        <a:pt x="45709" y="2693"/>
                        <a:pt x="45709" y="2693"/>
                        <a:pt x="46175" y="2094"/>
                      </a:cubicBezTo>
                      <a:cubicBezTo>
                        <a:pt x="46175" y="2094"/>
                        <a:pt x="46175" y="2094"/>
                        <a:pt x="46640" y="2693"/>
                      </a:cubicBezTo>
                      <a:cubicBezTo>
                        <a:pt x="46640" y="2693"/>
                        <a:pt x="46640" y="2693"/>
                        <a:pt x="47339" y="3890"/>
                      </a:cubicBezTo>
                      <a:cubicBezTo>
                        <a:pt x="47339" y="3890"/>
                        <a:pt x="47339" y="3890"/>
                        <a:pt x="48736" y="3591"/>
                      </a:cubicBezTo>
                      <a:cubicBezTo>
                        <a:pt x="48736" y="3591"/>
                        <a:pt x="48736" y="3591"/>
                        <a:pt x="50600" y="4189"/>
                      </a:cubicBezTo>
                      <a:cubicBezTo>
                        <a:pt x="50600" y="4189"/>
                        <a:pt x="50600" y="4189"/>
                        <a:pt x="50600" y="5087"/>
                      </a:cubicBezTo>
                      <a:cubicBezTo>
                        <a:pt x="50600" y="5087"/>
                        <a:pt x="50600" y="5087"/>
                        <a:pt x="51065" y="6284"/>
                      </a:cubicBezTo>
                      <a:cubicBezTo>
                        <a:pt x="51065" y="6284"/>
                        <a:pt x="51065" y="6284"/>
                        <a:pt x="52230" y="7481"/>
                      </a:cubicBezTo>
                      <a:cubicBezTo>
                        <a:pt x="52230" y="7481"/>
                        <a:pt x="52230" y="7481"/>
                        <a:pt x="54791" y="7481"/>
                      </a:cubicBezTo>
                      <a:cubicBezTo>
                        <a:pt x="54791" y="7481"/>
                        <a:pt x="54791" y="7481"/>
                        <a:pt x="55490" y="7481"/>
                      </a:cubicBezTo>
                      <a:cubicBezTo>
                        <a:pt x="55490" y="7481"/>
                        <a:pt x="55490" y="7481"/>
                        <a:pt x="56189" y="6882"/>
                      </a:cubicBezTo>
                      <a:cubicBezTo>
                        <a:pt x="56189" y="6882"/>
                        <a:pt x="56189" y="6882"/>
                        <a:pt x="57120" y="6882"/>
                      </a:cubicBezTo>
                      <a:cubicBezTo>
                        <a:pt x="57120" y="6882"/>
                        <a:pt x="57120" y="6882"/>
                        <a:pt x="58285" y="7780"/>
                      </a:cubicBezTo>
                      <a:cubicBezTo>
                        <a:pt x="58285" y="7780"/>
                        <a:pt x="58285" y="7780"/>
                        <a:pt x="58518" y="8678"/>
                      </a:cubicBezTo>
                      <a:cubicBezTo>
                        <a:pt x="58518" y="8678"/>
                        <a:pt x="58518" y="8678"/>
                        <a:pt x="58518" y="9575"/>
                      </a:cubicBezTo>
                      <a:cubicBezTo>
                        <a:pt x="58518" y="9575"/>
                        <a:pt x="58518" y="9575"/>
                        <a:pt x="58518" y="9725"/>
                      </a:cubicBezTo>
                      <a:lnTo>
                        <a:pt x="58518" y="10174"/>
                      </a:lnTo>
                      <a:cubicBezTo>
                        <a:pt x="58518" y="10174"/>
                        <a:pt x="58518" y="10174"/>
                        <a:pt x="59682" y="9276"/>
                      </a:cubicBezTo>
                      <a:cubicBezTo>
                        <a:pt x="59682" y="9276"/>
                        <a:pt x="59682" y="9276"/>
                        <a:pt x="61079" y="8678"/>
                      </a:cubicBezTo>
                      <a:cubicBezTo>
                        <a:pt x="61079" y="8678"/>
                        <a:pt x="61079" y="8678"/>
                        <a:pt x="62011" y="8678"/>
                      </a:cubicBezTo>
                      <a:cubicBezTo>
                        <a:pt x="62011" y="8678"/>
                        <a:pt x="62011" y="8678"/>
                        <a:pt x="63874" y="9575"/>
                      </a:cubicBezTo>
                      <a:cubicBezTo>
                        <a:pt x="63874" y="9575"/>
                        <a:pt x="63874" y="9575"/>
                        <a:pt x="65504" y="10174"/>
                      </a:cubicBezTo>
                      <a:cubicBezTo>
                        <a:pt x="65504" y="10174"/>
                        <a:pt x="65504" y="10174"/>
                        <a:pt x="67367" y="9575"/>
                      </a:cubicBezTo>
                      <a:cubicBezTo>
                        <a:pt x="67367" y="9575"/>
                        <a:pt x="67367" y="9575"/>
                        <a:pt x="68299" y="8678"/>
                      </a:cubicBezTo>
                      <a:cubicBezTo>
                        <a:pt x="68299" y="8678"/>
                        <a:pt x="68299" y="8678"/>
                        <a:pt x="69230" y="8678"/>
                      </a:cubicBezTo>
                      <a:cubicBezTo>
                        <a:pt x="69230" y="8678"/>
                        <a:pt x="69230" y="8678"/>
                        <a:pt x="69696" y="8678"/>
                      </a:cubicBezTo>
                      <a:cubicBezTo>
                        <a:pt x="69696" y="8678"/>
                        <a:pt x="69696" y="8678"/>
                        <a:pt x="70861" y="10174"/>
                      </a:cubicBezTo>
                      <a:cubicBezTo>
                        <a:pt x="70861" y="10174"/>
                        <a:pt x="70861" y="10174"/>
                        <a:pt x="72025" y="11371"/>
                      </a:cubicBezTo>
                      <a:cubicBezTo>
                        <a:pt x="72025" y="11371"/>
                        <a:pt x="72025" y="11371"/>
                        <a:pt x="74121" y="11670"/>
                      </a:cubicBezTo>
                      <a:lnTo>
                        <a:pt x="75053" y="22144"/>
                      </a:lnTo>
                      <a:cubicBezTo>
                        <a:pt x="75053" y="22144"/>
                        <a:pt x="75053" y="22144"/>
                        <a:pt x="77847" y="48478"/>
                      </a:cubicBezTo>
                      <a:cubicBezTo>
                        <a:pt x="77847" y="48478"/>
                        <a:pt x="77847" y="48478"/>
                        <a:pt x="81108" y="80199"/>
                      </a:cubicBezTo>
                      <a:cubicBezTo>
                        <a:pt x="81108" y="80199"/>
                        <a:pt x="81108" y="80199"/>
                        <a:pt x="81806" y="81995"/>
                      </a:cubicBezTo>
                      <a:cubicBezTo>
                        <a:pt x="81806" y="81995"/>
                        <a:pt x="81806" y="81995"/>
                        <a:pt x="84135" y="81995"/>
                      </a:cubicBezTo>
                      <a:cubicBezTo>
                        <a:pt x="84135" y="81995"/>
                        <a:pt x="84135" y="81995"/>
                        <a:pt x="84601" y="80199"/>
                      </a:cubicBezTo>
                      <a:cubicBezTo>
                        <a:pt x="84601" y="80199"/>
                        <a:pt x="84601" y="80199"/>
                        <a:pt x="86464" y="80199"/>
                      </a:cubicBezTo>
                      <a:cubicBezTo>
                        <a:pt x="86464" y="80199"/>
                        <a:pt x="86464" y="80199"/>
                        <a:pt x="86464" y="81097"/>
                      </a:cubicBezTo>
                      <a:cubicBezTo>
                        <a:pt x="86464" y="81097"/>
                        <a:pt x="86464" y="81097"/>
                        <a:pt x="87163" y="82294"/>
                      </a:cubicBezTo>
                      <a:cubicBezTo>
                        <a:pt x="87163" y="82294"/>
                        <a:pt x="87163" y="82294"/>
                        <a:pt x="90190" y="84987"/>
                      </a:cubicBezTo>
                      <a:cubicBezTo>
                        <a:pt x="90190" y="84987"/>
                        <a:pt x="90190" y="84987"/>
                        <a:pt x="92752" y="88578"/>
                      </a:cubicBezTo>
                      <a:cubicBezTo>
                        <a:pt x="92752" y="88578"/>
                        <a:pt x="92752" y="88578"/>
                        <a:pt x="94149" y="87082"/>
                      </a:cubicBezTo>
                      <a:cubicBezTo>
                        <a:pt x="94149" y="87082"/>
                        <a:pt x="94149" y="87082"/>
                        <a:pt x="95081" y="84089"/>
                      </a:cubicBezTo>
                      <a:cubicBezTo>
                        <a:pt x="95081" y="84089"/>
                        <a:pt x="95081" y="84089"/>
                        <a:pt x="96245" y="82593"/>
                      </a:cubicBezTo>
                      <a:cubicBezTo>
                        <a:pt x="96245" y="82593"/>
                        <a:pt x="96245" y="82593"/>
                        <a:pt x="97410" y="81695"/>
                      </a:cubicBezTo>
                      <a:cubicBezTo>
                        <a:pt x="97410" y="81695"/>
                        <a:pt x="97410" y="81695"/>
                        <a:pt x="99506" y="82892"/>
                      </a:cubicBezTo>
                      <a:cubicBezTo>
                        <a:pt x="99506" y="82892"/>
                        <a:pt x="99506" y="82892"/>
                        <a:pt x="102067" y="85286"/>
                      </a:cubicBezTo>
                      <a:cubicBezTo>
                        <a:pt x="102067" y="85286"/>
                        <a:pt x="102067" y="85286"/>
                        <a:pt x="104629" y="88578"/>
                      </a:cubicBezTo>
                      <a:cubicBezTo>
                        <a:pt x="104629" y="88578"/>
                        <a:pt x="104629" y="88578"/>
                        <a:pt x="106492" y="91271"/>
                      </a:cubicBezTo>
                      <a:cubicBezTo>
                        <a:pt x="106492" y="91271"/>
                        <a:pt x="106492" y="91271"/>
                        <a:pt x="110218" y="96059"/>
                      </a:cubicBezTo>
                      <a:cubicBezTo>
                        <a:pt x="110218" y="96059"/>
                        <a:pt x="110218" y="96059"/>
                        <a:pt x="112547" y="100249"/>
                      </a:cubicBezTo>
                      <a:cubicBezTo>
                        <a:pt x="112547" y="100249"/>
                        <a:pt x="112547" y="100249"/>
                        <a:pt x="113944" y="100548"/>
                      </a:cubicBezTo>
                      <a:cubicBezTo>
                        <a:pt x="113944" y="100548"/>
                        <a:pt x="113944" y="100548"/>
                        <a:pt x="115575" y="100847"/>
                      </a:cubicBezTo>
                      <a:cubicBezTo>
                        <a:pt x="115575" y="100847"/>
                        <a:pt x="115575" y="100847"/>
                        <a:pt x="118369" y="102044"/>
                      </a:cubicBezTo>
                      <a:cubicBezTo>
                        <a:pt x="118369" y="102044"/>
                        <a:pt x="118369" y="102044"/>
                        <a:pt x="119534" y="102942"/>
                      </a:cubicBezTo>
                      <a:cubicBezTo>
                        <a:pt x="119534" y="102942"/>
                        <a:pt x="119534" y="102942"/>
                        <a:pt x="119534" y="104139"/>
                      </a:cubicBezTo>
                      <a:cubicBezTo>
                        <a:pt x="119534" y="104139"/>
                        <a:pt x="119534" y="104139"/>
                        <a:pt x="120000" y="106833"/>
                      </a:cubicBezTo>
                      <a:cubicBezTo>
                        <a:pt x="120000" y="106833"/>
                        <a:pt x="120000" y="106833"/>
                        <a:pt x="120000" y="108029"/>
                      </a:cubicBezTo>
                      <a:cubicBezTo>
                        <a:pt x="120000" y="108029"/>
                        <a:pt x="120000" y="108029"/>
                        <a:pt x="120000" y="109226"/>
                      </a:cubicBezTo>
                      <a:cubicBezTo>
                        <a:pt x="120000" y="109226"/>
                        <a:pt x="120000" y="109226"/>
                        <a:pt x="120000" y="111920"/>
                      </a:cubicBezTo>
                      <a:cubicBezTo>
                        <a:pt x="120000" y="111920"/>
                        <a:pt x="120000" y="111920"/>
                        <a:pt x="119068" y="112817"/>
                      </a:cubicBezTo>
                      <a:cubicBezTo>
                        <a:pt x="119068" y="112817"/>
                        <a:pt x="119068" y="112817"/>
                        <a:pt x="118369" y="111620"/>
                      </a:cubicBezTo>
                      <a:cubicBezTo>
                        <a:pt x="118369" y="111620"/>
                        <a:pt x="118369" y="111620"/>
                        <a:pt x="117671" y="110124"/>
                      </a:cubicBezTo>
                      <a:cubicBezTo>
                        <a:pt x="117671" y="110124"/>
                        <a:pt x="117671" y="110124"/>
                        <a:pt x="116972" y="110723"/>
                      </a:cubicBezTo>
                      <a:cubicBezTo>
                        <a:pt x="116972" y="110723"/>
                        <a:pt x="116972" y="110723"/>
                        <a:pt x="117671" y="112219"/>
                      </a:cubicBezTo>
                      <a:cubicBezTo>
                        <a:pt x="117671" y="112219"/>
                        <a:pt x="117671" y="112219"/>
                        <a:pt x="117205" y="112518"/>
                      </a:cubicBezTo>
                      <a:cubicBezTo>
                        <a:pt x="117205" y="112518"/>
                        <a:pt x="117205" y="112518"/>
                        <a:pt x="116506" y="111920"/>
                      </a:cubicBezTo>
                      <a:cubicBezTo>
                        <a:pt x="116506" y="111920"/>
                        <a:pt x="116506" y="111920"/>
                        <a:pt x="115109" y="111321"/>
                      </a:cubicBezTo>
                      <a:cubicBezTo>
                        <a:pt x="115109" y="111321"/>
                        <a:pt x="115109" y="111321"/>
                        <a:pt x="115109" y="110124"/>
                      </a:cubicBezTo>
                      <a:cubicBezTo>
                        <a:pt x="115109" y="110124"/>
                        <a:pt x="115109" y="110124"/>
                        <a:pt x="114643" y="108628"/>
                      </a:cubicBezTo>
                      <a:cubicBezTo>
                        <a:pt x="114643" y="108628"/>
                        <a:pt x="114643" y="108628"/>
                        <a:pt x="113944" y="108029"/>
                      </a:cubicBezTo>
                      <a:cubicBezTo>
                        <a:pt x="113944" y="108029"/>
                        <a:pt x="113944" y="108029"/>
                        <a:pt x="113479" y="106833"/>
                      </a:cubicBezTo>
                      <a:cubicBezTo>
                        <a:pt x="113479" y="106833"/>
                        <a:pt x="113479" y="106833"/>
                        <a:pt x="111616" y="105037"/>
                      </a:cubicBezTo>
                      <a:cubicBezTo>
                        <a:pt x="111616" y="105037"/>
                        <a:pt x="111616" y="105037"/>
                        <a:pt x="109985" y="105336"/>
                      </a:cubicBezTo>
                      <a:cubicBezTo>
                        <a:pt x="109985" y="105336"/>
                        <a:pt x="109985" y="105336"/>
                        <a:pt x="110451" y="106234"/>
                      </a:cubicBezTo>
                      <a:cubicBezTo>
                        <a:pt x="110451" y="106234"/>
                        <a:pt x="110451" y="106234"/>
                        <a:pt x="110917" y="106833"/>
                      </a:cubicBezTo>
                      <a:cubicBezTo>
                        <a:pt x="110917" y="106833"/>
                        <a:pt x="110917" y="106833"/>
                        <a:pt x="112547" y="108029"/>
                      </a:cubicBezTo>
                      <a:cubicBezTo>
                        <a:pt x="112547" y="108029"/>
                        <a:pt x="112547" y="108029"/>
                        <a:pt x="113479" y="109226"/>
                      </a:cubicBezTo>
                      <a:cubicBezTo>
                        <a:pt x="113479" y="109226"/>
                        <a:pt x="113479" y="109226"/>
                        <a:pt x="113479" y="110124"/>
                      </a:cubicBezTo>
                      <a:cubicBezTo>
                        <a:pt x="113479" y="110124"/>
                        <a:pt x="113479" y="110124"/>
                        <a:pt x="114177" y="111022"/>
                      </a:cubicBezTo>
                      <a:cubicBezTo>
                        <a:pt x="114177" y="111022"/>
                        <a:pt x="114177" y="111022"/>
                        <a:pt x="114643" y="111920"/>
                      </a:cubicBezTo>
                      <a:cubicBezTo>
                        <a:pt x="114643" y="111920"/>
                        <a:pt x="114643" y="111920"/>
                        <a:pt x="115109" y="114015"/>
                      </a:cubicBezTo>
                      <a:cubicBezTo>
                        <a:pt x="115109" y="114015"/>
                        <a:pt x="115109" y="114015"/>
                        <a:pt x="115109" y="114613"/>
                      </a:cubicBezTo>
                      <a:cubicBezTo>
                        <a:pt x="115109" y="114613"/>
                        <a:pt x="115109" y="114613"/>
                        <a:pt x="114410" y="114912"/>
                      </a:cubicBezTo>
                      <a:cubicBezTo>
                        <a:pt x="114410" y="114912"/>
                        <a:pt x="114410" y="114912"/>
                        <a:pt x="113944" y="113416"/>
                      </a:cubicBezTo>
                      <a:cubicBezTo>
                        <a:pt x="113944" y="113416"/>
                        <a:pt x="113944" y="113416"/>
                        <a:pt x="113944" y="114912"/>
                      </a:cubicBezTo>
                      <a:cubicBezTo>
                        <a:pt x="113944" y="114912"/>
                        <a:pt x="113944" y="114912"/>
                        <a:pt x="113479" y="116109"/>
                      </a:cubicBezTo>
                      <a:cubicBezTo>
                        <a:pt x="113479" y="116109"/>
                        <a:pt x="113479" y="116109"/>
                        <a:pt x="112780" y="115810"/>
                      </a:cubicBezTo>
                      <a:cubicBezTo>
                        <a:pt x="112780" y="115810"/>
                        <a:pt x="112780" y="115810"/>
                        <a:pt x="111616" y="114314"/>
                      </a:cubicBezTo>
                      <a:cubicBezTo>
                        <a:pt x="111616" y="114314"/>
                        <a:pt x="111616" y="114314"/>
                        <a:pt x="110451" y="112518"/>
                      </a:cubicBezTo>
                      <a:cubicBezTo>
                        <a:pt x="110451" y="112518"/>
                        <a:pt x="110451" y="112518"/>
                        <a:pt x="109520" y="113117"/>
                      </a:cubicBezTo>
                      <a:cubicBezTo>
                        <a:pt x="109520" y="113117"/>
                        <a:pt x="109520" y="113117"/>
                        <a:pt x="108821" y="113117"/>
                      </a:cubicBezTo>
                      <a:cubicBezTo>
                        <a:pt x="108821" y="113117"/>
                        <a:pt x="108821" y="113117"/>
                        <a:pt x="109287" y="111321"/>
                      </a:cubicBezTo>
                      <a:cubicBezTo>
                        <a:pt x="109287" y="111321"/>
                        <a:pt x="109287" y="111321"/>
                        <a:pt x="110451" y="111022"/>
                      </a:cubicBezTo>
                      <a:cubicBezTo>
                        <a:pt x="110451" y="111022"/>
                        <a:pt x="110451" y="111022"/>
                        <a:pt x="109985" y="109226"/>
                      </a:cubicBezTo>
                      <a:cubicBezTo>
                        <a:pt x="109985" y="109226"/>
                        <a:pt x="109985" y="109226"/>
                        <a:pt x="108588" y="110124"/>
                      </a:cubicBezTo>
                      <a:cubicBezTo>
                        <a:pt x="108588" y="110124"/>
                        <a:pt x="108588" y="110124"/>
                        <a:pt x="109054" y="108329"/>
                      </a:cubicBezTo>
                      <a:cubicBezTo>
                        <a:pt x="109054" y="108329"/>
                        <a:pt x="109054" y="108329"/>
                        <a:pt x="108355" y="107132"/>
                      </a:cubicBezTo>
                      <a:cubicBezTo>
                        <a:pt x="108355" y="107132"/>
                        <a:pt x="108355" y="107132"/>
                        <a:pt x="108122" y="106234"/>
                      </a:cubicBezTo>
                      <a:cubicBezTo>
                        <a:pt x="108122" y="106234"/>
                        <a:pt x="108122" y="106234"/>
                        <a:pt x="108122" y="105336"/>
                      </a:cubicBezTo>
                      <a:cubicBezTo>
                        <a:pt x="108122" y="105336"/>
                        <a:pt x="108122" y="105336"/>
                        <a:pt x="109054" y="103541"/>
                      </a:cubicBezTo>
                      <a:cubicBezTo>
                        <a:pt x="109054" y="103541"/>
                        <a:pt x="109054" y="103541"/>
                        <a:pt x="107889" y="103541"/>
                      </a:cubicBezTo>
                      <a:cubicBezTo>
                        <a:pt x="107889" y="103541"/>
                        <a:pt x="107889" y="103541"/>
                        <a:pt x="107424" y="104139"/>
                      </a:cubicBezTo>
                      <a:cubicBezTo>
                        <a:pt x="107424" y="104139"/>
                        <a:pt x="107424" y="104139"/>
                        <a:pt x="107424" y="104738"/>
                      </a:cubicBezTo>
                      <a:cubicBezTo>
                        <a:pt x="107424" y="104738"/>
                        <a:pt x="107424" y="104738"/>
                        <a:pt x="107424" y="106533"/>
                      </a:cubicBezTo>
                      <a:cubicBezTo>
                        <a:pt x="107424" y="106533"/>
                        <a:pt x="107424" y="106533"/>
                        <a:pt x="106725" y="107132"/>
                      </a:cubicBezTo>
                      <a:cubicBezTo>
                        <a:pt x="106725" y="107132"/>
                        <a:pt x="106725" y="107132"/>
                        <a:pt x="106259" y="107730"/>
                      </a:cubicBezTo>
                      <a:cubicBezTo>
                        <a:pt x="106259" y="107730"/>
                        <a:pt x="106259" y="107132"/>
                        <a:pt x="106259" y="106833"/>
                      </a:cubicBezTo>
                      <a:cubicBezTo>
                        <a:pt x="106259" y="106533"/>
                        <a:pt x="106026" y="105635"/>
                        <a:pt x="106026" y="105635"/>
                      </a:cubicBezTo>
                      <a:cubicBezTo>
                        <a:pt x="106026" y="105635"/>
                        <a:pt x="105794" y="104738"/>
                        <a:pt x="105794" y="104139"/>
                      </a:cubicBezTo>
                      <a:cubicBezTo>
                        <a:pt x="105794" y="103840"/>
                        <a:pt x="105561" y="103241"/>
                        <a:pt x="105561" y="103241"/>
                      </a:cubicBezTo>
                      <a:cubicBezTo>
                        <a:pt x="105561" y="103241"/>
                        <a:pt x="105328" y="102643"/>
                        <a:pt x="105328" y="102344"/>
                      </a:cubicBezTo>
                      <a:cubicBezTo>
                        <a:pt x="105328" y="101745"/>
                        <a:pt x="105328" y="101446"/>
                        <a:pt x="105328" y="101446"/>
                      </a:cubicBezTo>
                      <a:cubicBezTo>
                        <a:pt x="105328" y="101446"/>
                        <a:pt x="105561" y="100847"/>
                        <a:pt x="106026" y="100847"/>
                      </a:cubicBezTo>
                      <a:cubicBezTo>
                        <a:pt x="106259" y="100548"/>
                        <a:pt x="106492" y="99950"/>
                        <a:pt x="106492" y="99950"/>
                      </a:cubicBezTo>
                      <a:cubicBezTo>
                        <a:pt x="106492" y="99950"/>
                        <a:pt x="106492" y="99950"/>
                        <a:pt x="107424" y="98753"/>
                      </a:cubicBezTo>
                      <a:cubicBezTo>
                        <a:pt x="107424" y="98753"/>
                        <a:pt x="107424" y="98753"/>
                        <a:pt x="106492" y="96658"/>
                      </a:cubicBezTo>
                      <a:cubicBezTo>
                        <a:pt x="106492" y="96658"/>
                        <a:pt x="106492" y="96658"/>
                        <a:pt x="106026" y="96957"/>
                      </a:cubicBezTo>
                      <a:cubicBezTo>
                        <a:pt x="106026" y="96957"/>
                        <a:pt x="106026" y="96957"/>
                        <a:pt x="105561" y="98453"/>
                      </a:cubicBezTo>
                      <a:cubicBezTo>
                        <a:pt x="105561" y="98453"/>
                        <a:pt x="105561" y="98453"/>
                        <a:pt x="104629" y="99950"/>
                      </a:cubicBezTo>
                      <a:cubicBezTo>
                        <a:pt x="104629" y="99950"/>
                        <a:pt x="104629" y="99950"/>
                        <a:pt x="103930" y="100548"/>
                      </a:cubicBezTo>
                      <a:cubicBezTo>
                        <a:pt x="103930" y="100548"/>
                        <a:pt x="103930" y="100548"/>
                        <a:pt x="103697" y="101147"/>
                      </a:cubicBezTo>
                      <a:cubicBezTo>
                        <a:pt x="103697" y="101147"/>
                        <a:pt x="103697" y="101147"/>
                        <a:pt x="104163" y="103541"/>
                      </a:cubicBezTo>
                      <a:cubicBezTo>
                        <a:pt x="104163" y="103541"/>
                        <a:pt x="104163" y="103541"/>
                        <a:pt x="105095" y="106833"/>
                      </a:cubicBezTo>
                      <a:cubicBezTo>
                        <a:pt x="105095" y="106833"/>
                        <a:pt x="105095" y="106833"/>
                        <a:pt x="104163" y="106533"/>
                      </a:cubicBezTo>
                      <a:cubicBezTo>
                        <a:pt x="104163" y="106533"/>
                        <a:pt x="104163" y="106533"/>
                        <a:pt x="102766" y="102942"/>
                      </a:cubicBezTo>
                      <a:cubicBezTo>
                        <a:pt x="102766" y="102942"/>
                        <a:pt x="102766" y="102942"/>
                        <a:pt x="101136" y="99950"/>
                      </a:cubicBezTo>
                      <a:cubicBezTo>
                        <a:pt x="101136" y="99950"/>
                        <a:pt x="101136" y="99950"/>
                        <a:pt x="100670" y="101745"/>
                      </a:cubicBezTo>
                      <a:cubicBezTo>
                        <a:pt x="100670" y="101745"/>
                        <a:pt x="100670" y="101745"/>
                        <a:pt x="100204" y="101446"/>
                      </a:cubicBezTo>
                      <a:cubicBezTo>
                        <a:pt x="100204" y="101446"/>
                        <a:pt x="100204" y="101446"/>
                        <a:pt x="99506" y="99351"/>
                      </a:cubicBezTo>
                      <a:cubicBezTo>
                        <a:pt x="99506" y="99351"/>
                        <a:pt x="99506" y="99351"/>
                        <a:pt x="98574" y="98453"/>
                      </a:cubicBezTo>
                      <a:cubicBezTo>
                        <a:pt x="98574" y="98453"/>
                        <a:pt x="98574" y="98453"/>
                        <a:pt x="96245" y="95162"/>
                      </a:cubicBezTo>
                      <a:cubicBezTo>
                        <a:pt x="96245" y="95162"/>
                        <a:pt x="96245" y="95162"/>
                        <a:pt x="96245" y="93067"/>
                      </a:cubicBezTo>
                      <a:cubicBezTo>
                        <a:pt x="96245" y="93067"/>
                        <a:pt x="96245" y="93067"/>
                        <a:pt x="95779" y="94264"/>
                      </a:cubicBezTo>
                      <a:cubicBezTo>
                        <a:pt x="95779" y="94264"/>
                        <a:pt x="95779" y="94264"/>
                        <a:pt x="94615" y="93665"/>
                      </a:cubicBezTo>
                      <a:cubicBezTo>
                        <a:pt x="94615" y="93665"/>
                        <a:pt x="94615" y="93665"/>
                        <a:pt x="92053" y="90673"/>
                      </a:cubicBezTo>
                      <a:cubicBezTo>
                        <a:pt x="92053" y="90673"/>
                        <a:pt x="92053" y="90673"/>
                        <a:pt x="90423" y="88279"/>
                      </a:cubicBezTo>
                      <a:cubicBezTo>
                        <a:pt x="90423" y="88279"/>
                        <a:pt x="90423" y="88279"/>
                        <a:pt x="89492" y="88578"/>
                      </a:cubicBezTo>
                      <a:cubicBezTo>
                        <a:pt x="89492" y="88578"/>
                        <a:pt x="89492" y="88578"/>
                        <a:pt x="87395" y="87980"/>
                      </a:cubicBezTo>
                      <a:cubicBezTo>
                        <a:pt x="87395" y="87980"/>
                        <a:pt x="87395" y="87980"/>
                        <a:pt x="85998" y="86184"/>
                      </a:cubicBezTo>
                      <a:cubicBezTo>
                        <a:pt x="85998" y="86184"/>
                        <a:pt x="85998" y="86184"/>
                        <a:pt x="85998" y="84089"/>
                      </a:cubicBezTo>
                      <a:cubicBezTo>
                        <a:pt x="85998" y="84089"/>
                        <a:pt x="85998" y="84089"/>
                        <a:pt x="85299" y="84688"/>
                      </a:cubicBezTo>
                      <a:cubicBezTo>
                        <a:pt x="85299" y="84688"/>
                        <a:pt x="85299" y="84688"/>
                        <a:pt x="82505" y="84688"/>
                      </a:cubicBezTo>
                      <a:cubicBezTo>
                        <a:pt x="82505" y="84688"/>
                        <a:pt x="82505" y="84688"/>
                        <a:pt x="81108" y="84389"/>
                      </a:cubicBezTo>
                      <a:cubicBezTo>
                        <a:pt x="81108" y="84389"/>
                        <a:pt x="81108" y="84389"/>
                        <a:pt x="79477" y="83790"/>
                      </a:cubicBezTo>
                      <a:cubicBezTo>
                        <a:pt x="79477" y="83790"/>
                        <a:pt x="79477" y="83790"/>
                        <a:pt x="76450" y="83491"/>
                      </a:cubicBezTo>
                      <a:cubicBezTo>
                        <a:pt x="76450" y="83491"/>
                        <a:pt x="76450" y="83491"/>
                        <a:pt x="73422" y="84389"/>
                      </a:cubicBezTo>
                      <a:cubicBezTo>
                        <a:pt x="73422" y="84389"/>
                        <a:pt x="73422" y="84389"/>
                        <a:pt x="71326" y="84987"/>
                      </a:cubicBezTo>
                      <a:cubicBezTo>
                        <a:pt x="71326" y="84987"/>
                        <a:pt x="71326" y="84987"/>
                        <a:pt x="71792" y="82593"/>
                      </a:cubicBezTo>
                      <a:cubicBezTo>
                        <a:pt x="71792" y="82593"/>
                        <a:pt x="71792" y="82593"/>
                        <a:pt x="71093" y="83191"/>
                      </a:cubicBezTo>
                      <a:cubicBezTo>
                        <a:pt x="71093" y="83191"/>
                        <a:pt x="71093" y="83191"/>
                        <a:pt x="69929" y="82294"/>
                      </a:cubicBezTo>
                      <a:cubicBezTo>
                        <a:pt x="69929" y="82294"/>
                        <a:pt x="69929" y="82294"/>
                        <a:pt x="68997" y="81695"/>
                      </a:cubicBezTo>
                      <a:cubicBezTo>
                        <a:pt x="68997" y="81695"/>
                        <a:pt x="68997" y="81695"/>
                        <a:pt x="68066" y="81695"/>
                      </a:cubicBezTo>
                      <a:cubicBezTo>
                        <a:pt x="68066" y="81695"/>
                        <a:pt x="68066" y="81695"/>
                        <a:pt x="67367" y="81695"/>
                      </a:cubicBezTo>
                      <a:cubicBezTo>
                        <a:pt x="67367" y="81695"/>
                        <a:pt x="67367" y="81695"/>
                        <a:pt x="66203" y="82593"/>
                      </a:cubicBezTo>
                      <a:cubicBezTo>
                        <a:pt x="66203" y="82593"/>
                        <a:pt x="66203" y="82593"/>
                        <a:pt x="65271" y="83191"/>
                      </a:cubicBezTo>
                      <a:cubicBezTo>
                        <a:pt x="65271" y="83191"/>
                        <a:pt x="65271" y="83191"/>
                        <a:pt x="64340" y="84688"/>
                      </a:cubicBezTo>
                      <a:cubicBezTo>
                        <a:pt x="64340" y="84688"/>
                        <a:pt x="64340" y="84688"/>
                        <a:pt x="63874" y="85286"/>
                      </a:cubicBezTo>
                      <a:cubicBezTo>
                        <a:pt x="63874" y="85286"/>
                        <a:pt x="63874" y="85286"/>
                        <a:pt x="62710" y="84987"/>
                      </a:cubicBezTo>
                      <a:cubicBezTo>
                        <a:pt x="62710" y="84987"/>
                        <a:pt x="62710" y="84987"/>
                        <a:pt x="63874" y="83790"/>
                      </a:cubicBezTo>
                      <a:cubicBezTo>
                        <a:pt x="63874" y="83790"/>
                        <a:pt x="63874" y="83790"/>
                        <a:pt x="65271" y="81995"/>
                      </a:cubicBezTo>
                      <a:cubicBezTo>
                        <a:pt x="65271" y="81995"/>
                        <a:pt x="65271" y="81995"/>
                        <a:pt x="66203" y="80798"/>
                      </a:cubicBezTo>
                      <a:cubicBezTo>
                        <a:pt x="66203" y="80798"/>
                        <a:pt x="66203" y="80798"/>
                        <a:pt x="66902" y="79600"/>
                      </a:cubicBezTo>
                      <a:cubicBezTo>
                        <a:pt x="66902" y="79600"/>
                        <a:pt x="66902" y="79600"/>
                        <a:pt x="66436" y="79600"/>
                      </a:cubicBezTo>
                      <a:cubicBezTo>
                        <a:pt x="66436" y="79600"/>
                        <a:pt x="66436" y="79600"/>
                        <a:pt x="65504" y="79002"/>
                      </a:cubicBezTo>
                      <a:cubicBezTo>
                        <a:pt x="65504" y="79002"/>
                        <a:pt x="65504" y="79002"/>
                        <a:pt x="65504" y="76907"/>
                      </a:cubicBezTo>
                      <a:cubicBezTo>
                        <a:pt x="65504" y="76907"/>
                        <a:pt x="65504" y="76907"/>
                        <a:pt x="64573" y="77805"/>
                      </a:cubicBezTo>
                      <a:cubicBezTo>
                        <a:pt x="64573" y="77805"/>
                        <a:pt x="64573" y="77805"/>
                        <a:pt x="64340" y="78104"/>
                      </a:cubicBezTo>
                      <a:cubicBezTo>
                        <a:pt x="64340" y="78104"/>
                        <a:pt x="64340" y="78104"/>
                        <a:pt x="62710" y="78104"/>
                      </a:cubicBezTo>
                      <a:cubicBezTo>
                        <a:pt x="62710" y="78104"/>
                        <a:pt x="62710" y="78104"/>
                        <a:pt x="61312" y="77805"/>
                      </a:cubicBezTo>
                      <a:cubicBezTo>
                        <a:pt x="61312" y="77805"/>
                        <a:pt x="61312" y="77805"/>
                        <a:pt x="60614" y="78703"/>
                      </a:cubicBezTo>
                      <a:cubicBezTo>
                        <a:pt x="60614" y="78703"/>
                        <a:pt x="60614" y="78703"/>
                        <a:pt x="60148" y="80498"/>
                      </a:cubicBezTo>
                      <a:cubicBezTo>
                        <a:pt x="60148" y="80498"/>
                        <a:pt x="60148" y="80498"/>
                        <a:pt x="61079" y="81995"/>
                      </a:cubicBezTo>
                      <a:cubicBezTo>
                        <a:pt x="61079" y="81995"/>
                        <a:pt x="61079" y="81995"/>
                        <a:pt x="60614" y="84389"/>
                      </a:cubicBezTo>
                      <a:cubicBezTo>
                        <a:pt x="60614" y="84389"/>
                        <a:pt x="60614" y="84389"/>
                        <a:pt x="59449" y="85885"/>
                      </a:cubicBezTo>
                      <a:cubicBezTo>
                        <a:pt x="59449" y="85885"/>
                        <a:pt x="59449" y="85885"/>
                        <a:pt x="58285" y="85885"/>
                      </a:cubicBezTo>
                      <a:cubicBezTo>
                        <a:pt x="58285" y="85885"/>
                        <a:pt x="58285" y="85885"/>
                        <a:pt x="56888" y="85885"/>
                      </a:cubicBezTo>
                      <a:cubicBezTo>
                        <a:pt x="56888" y="85885"/>
                        <a:pt x="56888" y="85885"/>
                        <a:pt x="56422" y="87980"/>
                      </a:cubicBezTo>
                      <a:cubicBezTo>
                        <a:pt x="56422" y="87980"/>
                        <a:pt x="56422" y="87980"/>
                        <a:pt x="54559" y="88877"/>
                      </a:cubicBezTo>
                      <a:cubicBezTo>
                        <a:pt x="54559" y="88877"/>
                        <a:pt x="54559" y="88877"/>
                        <a:pt x="54326" y="89476"/>
                      </a:cubicBezTo>
                      <a:cubicBezTo>
                        <a:pt x="54326" y="89476"/>
                        <a:pt x="54326" y="89476"/>
                        <a:pt x="52695" y="90972"/>
                      </a:cubicBezTo>
                      <a:cubicBezTo>
                        <a:pt x="52695" y="90972"/>
                        <a:pt x="52695" y="90972"/>
                        <a:pt x="51065" y="91571"/>
                      </a:cubicBezTo>
                      <a:cubicBezTo>
                        <a:pt x="51065" y="91571"/>
                        <a:pt x="51065" y="91571"/>
                        <a:pt x="50134" y="91870"/>
                      </a:cubicBezTo>
                      <a:cubicBezTo>
                        <a:pt x="50134" y="91870"/>
                        <a:pt x="50134" y="91870"/>
                        <a:pt x="49668" y="90972"/>
                      </a:cubicBezTo>
                      <a:cubicBezTo>
                        <a:pt x="49668" y="90972"/>
                        <a:pt x="49668" y="90972"/>
                        <a:pt x="49435" y="90374"/>
                      </a:cubicBezTo>
                      <a:cubicBezTo>
                        <a:pt x="49435" y="90374"/>
                        <a:pt x="49435" y="90374"/>
                        <a:pt x="50600" y="89775"/>
                      </a:cubicBezTo>
                      <a:cubicBezTo>
                        <a:pt x="50600" y="89775"/>
                        <a:pt x="50600" y="89775"/>
                        <a:pt x="51531" y="88279"/>
                      </a:cubicBezTo>
                      <a:cubicBezTo>
                        <a:pt x="51531" y="88279"/>
                        <a:pt x="51531" y="88279"/>
                        <a:pt x="50367" y="88279"/>
                      </a:cubicBezTo>
                      <a:cubicBezTo>
                        <a:pt x="50367" y="88279"/>
                        <a:pt x="50367" y="88279"/>
                        <a:pt x="49901" y="87381"/>
                      </a:cubicBezTo>
                      <a:cubicBezTo>
                        <a:pt x="49901" y="87381"/>
                        <a:pt x="49901" y="87381"/>
                        <a:pt x="51065" y="85286"/>
                      </a:cubicBezTo>
                      <a:cubicBezTo>
                        <a:pt x="51065" y="85286"/>
                        <a:pt x="51065" y="85286"/>
                        <a:pt x="51531" y="83191"/>
                      </a:cubicBezTo>
                      <a:cubicBezTo>
                        <a:pt x="51531" y="83191"/>
                        <a:pt x="51531" y="83191"/>
                        <a:pt x="52230" y="80199"/>
                      </a:cubicBezTo>
                      <a:cubicBezTo>
                        <a:pt x="52230" y="80199"/>
                        <a:pt x="52230" y="80199"/>
                        <a:pt x="53394" y="78404"/>
                      </a:cubicBezTo>
                      <a:cubicBezTo>
                        <a:pt x="53394" y="78404"/>
                        <a:pt x="53394" y="78404"/>
                        <a:pt x="57586" y="79002"/>
                      </a:cubicBezTo>
                      <a:cubicBezTo>
                        <a:pt x="57586" y="79002"/>
                        <a:pt x="57586" y="79002"/>
                        <a:pt x="56888" y="77805"/>
                      </a:cubicBezTo>
                      <a:cubicBezTo>
                        <a:pt x="56888" y="77805"/>
                        <a:pt x="56888" y="77805"/>
                        <a:pt x="55723" y="77506"/>
                      </a:cubicBezTo>
                      <a:cubicBezTo>
                        <a:pt x="55723" y="77506"/>
                        <a:pt x="55723" y="77506"/>
                        <a:pt x="53627" y="76309"/>
                      </a:cubicBezTo>
                      <a:cubicBezTo>
                        <a:pt x="53627" y="76309"/>
                        <a:pt x="53627" y="76309"/>
                        <a:pt x="51997" y="77207"/>
                      </a:cubicBezTo>
                      <a:cubicBezTo>
                        <a:pt x="51997" y="77207"/>
                        <a:pt x="51997" y="77207"/>
                        <a:pt x="50600" y="78703"/>
                      </a:cubicBezTo>
                      <a:cubicBezTo>
                        <a:pt x="50600" y="78703"/>
                        <a:pt x="50600" y="78703"/>
                        <a:pt x="49202" y="80199"/>
                      </a:cubicBezTo>
                      <a:cubicBezTo>
                        <a:pt x="49202" y="80199"/>
                        <a:pt x="49202" y="80199"/>
                        <a:pt x="48504" y="81995"/>
                      </a:cubicBezTo>
                      <a:cubicBezTo>
                        <a:pt x="48504" y="81995"/>
                        <a:pt x="48504" y="81995"/>
                        <a:pt x="48271" y="83491"/>
                      </a:cubicBezTo>
                      <a:cubicBezTo>
                        <a:pt x="48271" y="83491"/>
                        <a:pt x="48271" y="83491"/>
                        <a:pt x="47339" y="83491"/>
                      </a:cubicBezTo>
                      <a:cubicBezTo>
                        <a:pt x="47339" y="83491"/>
                        <a:pt x="47339" y="83491"/>
                        <a:pt x="47339" y="84089"/>
                      </a:cubicBezTo>
                      <a:cubicBezTo>
                        <a:pt x="47339" y="84089"/>
                        <a:pt x="47339" y="84089"/>
                        <a:pt x="47805" y="85286"/>
                      </a:cubicBezTo>
                      <a:cubicBezTo>
                        <a:pt x="47805" y="85286"/>
                        <a:pt x="47805" y="85286"/>
                        <a:pt x="47572" y="86184"/>
                      </a:cubicBezTo>
                      <a:cubicBezTo>
                        <a:pt x="47572" y="86184"/>
                        <a:pt x="47572" y="86184"/>
                        <a:pt x="46873" y="87082"/>
                      </a:cubicBezTo>
                      <a:cubicBezTo>
                        <a:pt x="46873" y="87082"/>
                        <a:pt x="46873" y="87082"/>
                        <a:pt x="45243" y="88279"/>
                      </a:cubicBezTo>
                      <a:cubicBezTo>
                        <a:pt x="45243" y="88279"/>
                        <a:pt x="45243" y="88279"/>
                        <a:pt x="44312" y="89177"/>
                      </a:cubicBezTo>
                      <a:cubicBezTo>
                        <a:pt x="44312" y="89177"/>
                        <a:pt x="44312" y="89177"/>
                        <a:pt x="43147" y="90673"/>
                      </a:cubicBezTo>
                      <a:cubicBezTo>
                        <a:pt x="43147" y="90673"/>
                        <a:pt x="43147" y="90673"/>
                        <a:pt x="42914" y="92169"/>
                      </a:cubicBezTo>
                      <a:cubicBezTo>
                        <a:pt x="42914" y="92169"/>
                        <a:pt x="42914" y="92169"/>
                        <a:pt x="44545" y="92768"/>
                      </a:cubicBezTo>
                      <a:cubicBezTo>
                        <a:pt x="44545" y="92768"/>
                        <a:pt x="44545" y="92768"/>
                        <a:pt x="44777" y="94862"/>
                      </a:cubicBezTo>
                      <a:cubicBezTo>
                        <a:pt x="44777" y="94862"/>
                        <a:pt x="44777" y="94862"/>
                        <a:pt x="44079" y="96059"/>
                      </a:cubicBezTo>
                      <a:cubicBezTo>
                        <a:pt x="44079" y="96059"/>
                        <a:pt x="44079" y="96059"/>
                        <a:pt x="42914" y="96957"/>
                      </a:cubicBezTo>
                      <a:cubicBezTo>
                        <a:pt x="42914" y="96957"/>
                        <a:pt x="42914" y="96957"/>
                        <a:pt x="41517" y="99351"/>
                      </a:cubicBezTo>
                      <a:cubicBezTo>
                        <a:pt x="41517" y="99351"/>
                        <a:pt x="41517" y="99351"/>
                        <a:pt x="39421" y="101147"/>
                      </a:cubicBezTo>
                      <a:cubicBezTo>
                        <a:pt x="39421" y="101147"/>
                        <a:pt x="39421" y="101147"/>
                        <a:pt x="35229" y="103840"/>
                      </a:cubicBezTo>
                      <a:cubicBezTo>
                        <a:pt x="35229" y="103840"/>
                        <a:pt x="35229" y="103840"/>
                        <a:pt x="34996" y="106234"/>
                      </a:cubicBezTo>
                      <a:cubicBezTo>
                        <a:pt x="34996" y="106234"/>
                        <a:pt x="34996" y="106234"/>
                        <a:pt x="33366" y="107132"/>
                      </a:cubicBezTo>
                      <a:cubicBezTo>
                        <a:pt x="33366" y="107132"/>
                        <a:pt x="33366" y="107132"/>
                        <a:pt x="31736" y="108329"/>
                      </a:cubicBezTo>
                      <a:cubicBezTo>
                        <a:pt x="31736" y="108329"/>
                        <a:pt x="31736" y="108329"/>
                        <a:pt x="29640" y="109226"/>
                      </a:cubicBezTo>
                      <a:cubicBezTo>
                        <a:pt x="29640" y="109226"/>
                        <a:pt x="29640" y="109226"/>
                        <a:pt x="28941" y="109825"/>
                      </a:cubicBezTo>
                      <a:cubicBezTo>
                        <a:pt x="28941" y="109825"/>
                        <a:pt x="28941" y="109825"/>
                        <a:pt x="28010" y="110723"/>
                      </a:cubicBezTo>
                      <a:cubicBezTo>
                        <a:pt x="28010" y="110723"/>
                        <a:pt x="28010" y="110723"/>
                        <a:pt x="27311" y="111620"/>
                      </a:cubicBezTo>
                      <a:cubicBezTo>
                        <a:pt x="27311" y="111620"/>
                        <a:pt x="27311" y="111620"/>
                        <a:pt x="26845" y="113416"/>
                      </a:cubicBezTo>
                      <a:cubicBezTo>
                        <a:pt x="26845" y="113416"/>
                        <a:pt x="26845" y="113416"/>
                        <a:pt x="25681" y="113715"/>
                      </a:cubicBezTo>
                      <a:cubicBezTo>
                        <a:pt x="25681" y="113715"/>
                        <a:pt x="25681" y="113715"/>
                        <a:pt x="24050" y="114314"/>
                      </a:cubicBezTo>
                      <a:cubicBezTo>
                        <a:pt x="24050" y="114314"/>
                        <a:pt x="24050" y="114314"/>
                        <a:pt x="22886" y="114314"/>
                      </a:cubicBezTo>
                      <a:cubicBezTo>
                        <a:pt x="22886" y="114314"/>
                        <a:pt x="22886" y="114314"/>
                        <a:pt x="21722" y="114912"/>
                      </a:cubicBezTo>
                      <a:cubicBezTo>
                        <a:pt x="21722" y="114912"/>
                        <a:pt x="21722" y="114912"/>
                        <a:pt x="20091" y="116109"/>
                      </a:cubicBezTo>
                      <a:cubicBezTo>
                        <a:pt x="20091" y="116109"/>
                        <a:pt x="20091" y="116109"/>
                        <a:pt x="20557" y="117606"/>
                      </a:cubicBezTo>
                      <a:cubicBezTo>
                        <a:pt x="20557" y="117606"/>
                        <a:pt x="20557" y="117606"/>
                        <a:pt x="20091" y="117905"/>
                      </a:cubicBezTo>
                      <a:cubicBezTo>
                        <a:pt x="20091" y="117905"/>
                        <a:pt x="20091" y="117905"/>
                        <a:pt x="18927" y="117007"/>
                      </a:cubicBezTo>
                      <a:cubicBezTo>
                        <a:pt x="18927" y="117007"/>
                        <a:pt x="18927" y="117007"/>
                        <a:pt x="17763" y="116408"/>
                      </a:cubicBezTo>
                      <a:cubicBezTo>
                        <a:pt x="17763" y="116408"/>
                        <a:pt x="17763" y="116408"/>
                        <a:pt x="16831" y="114613"/>
                      </a:cubicBezTo>
                      <a:cubicBezTo>
                        <a:pt x="16831" y="114613"/>
                        <a:pt x="16831" y="114613"/>
                        <a:pt x="16598" y="115211"/>
                      </a:cubicBezTo>
                      <a:cubicBezTo>
                        <a:pt x="16598" y="115211"/>
                        <a:pt x="16598" y="115211"/>
                        <a:pt x="16598" y="117606"/>
                      </a:cubicBezTo>
                      <a:cubicBezTo>
                        <a:pt x="16598" y="117606"/>
                        <a:pt x="16598" y="117606"/>
                        <a:pt x="15201" y="117606"/>
                      </a:cubicBezTo>
                      <a:cubicBezTo>
                        <a:pt x="15201" y="117606"/>
                        <a:pt x="15201" y="117606"/>
                        <a:pt x="15201" y="118503"/>
                      </a:cubicBezTo>
                      <a:cubicBezTo>
                        <a:pt x="15201" y="118503"/>
                        <a:pt x="15201" y="118503"/>
                        <a:pt x="13804" y="118503"/>
                      </a:cubicBezTo>
                      <a:cubicBezTo>
                        <a:pt x="13804" y="118503"/>
                        <a:pt x="13804" y="118503"/>
                        <a:pt x="13804" y="118204"/>
                      </a:cubicBezTo>
                      <a:cubicBezTo>
                        <a:pt x="13804" y="117905"/>
                        <a:pt x="13105" y="117905"/>
                        <a:pt x="13105" y="117905"/>
                      </a:cubicBezTo>
                      <a:cubicBezTo>
                        <a:pt x="13105" y="117905"/>
                        <a:pt x="13105" y="117905"/>
                        <a:pt x="12173" y="117905"/>
                      </a:cubicBezTo>
                      <a:cubicBezTo>
                        <a:pt x="12173" y="117905"/>
                        <a:pt x="12173" y="117905"/>
                        <a:pt x="11009" y="118204"/>
                      </a:cubicBezTo>
                      <a:cubicBezTo>
                        <a:pt x="11009" y="118204"/>
                        <a:pt x="11009" y="118204"/>
                        <a:pt x="9612" y="120000"/>
                      </a:cubicBezTo>
                      <a:cubicBezTo>
                        <a:pt x="9612" y="120000"/>
                        <a:pt x="9612" y="120000"/>
                        <a:pt x="7050" y="120000"/>
                      </a:cubicBezTo>
                      <a:cubicBezTo>
                        <a:pt x="7050" y="120000"/>
                        <a:pt x="7050" y="120000"/>
                        <a:pt x="4721" y="120000"/>
                      </a:cubicBezTo>
                      <a:cubicBezTo>
                        <a:pt x="4721" y="120000"/>
                        <a:pt x="4721" y="120000"/>
                        <a:pt x="4721" y="118802"/>
                      </a:cubicBezTo>
                      <a:cubicBezTo>
                        <a:pt x="4721" y="118802"/>
                        <a:pt x="4721" y="118802"/>
                        <a:pt x="6351" y="116408"/>
                      </a:cubicBezTo>
                      <a:cubicBezTo>
                        <a:pt x="6351" y="116408"/>
                        <a:pt x="6351" y="116408"/>
                        <a:pt x="9146" y="116408"/>
                      </a:cubicBezTo>
                      <a:cubicBezTo>
                        <a:pt x="9146" y="116408"/>
                        <a:pt x="9146" y="116408"/>
                        <a:pt x="10310" y="116408"/>
                      </a:cubicBezTo>
                      <a:cubicBezTo>
                        <a:pt x="10310" y="116408"/>
                        <a:pt x="10310" y="116408"/>
                        <a:pt x="11475" y="115511"/>
                      </a:cubicBezTo>
                      <a:cubicBezTo>
                        <a:pt x="11475" y="115511"/>
                        <a:pt x="11475" y="115511"/>
                        <a:pt x="13105" y="114912"/>
                      </a:cubicBezTo>
                      <a:cubicBezTo>
                        <a:pt x="13105" y="114912"/>
                        <a:pt x="13105" y="114912"/>
                        <a:pt x="13804" y="114314"/>
                      </a:cubicBezTo>
                      <a:cubicBezTo>
                        <a:pt x="13804" y="114314"/>
                        <a:pt x="13804" y="114314"/>
                        <a:pt x="14502" y="112817"/>
                      </a:cubicBezTo>
                      <a:cubicBezTo>
                        <a:pt x="14502" y="112817"/>
                        <a:pt x="14502" y="112817"/>
                        <a:pt x="15900" y="111920"/>
                      </a:cubicBezTo>
                      <a:cubicBezTo>
                        <a:pt x="15900" y="111920"/>
                        <a:pt x="15900" y="111920"/>
                        <a:pt x="17995" y="111620"/>
                      </a:cubicBezTo>
                      <a:cubicBezTo>
                        <a:pt x="17995" y="111620"/>
                        <a:pt x="17995" y="111620"/>
                        <a:pt x="19160" y="111620"/>
                      </a:cubicBezTo>
                      <a:cubicBezTo>
                        <a:pt x="19160" y="111620"/>
                        <a:pt x="19160" y="111620"/>
                        <a:pt x="20091" y="112817"/>
                      </a:cubicBezTo>
                      <a:cubicBezTo>
                        <a:pt x="20091" y="112817"/>
                        <a:pt x="20091" y="112817"/>
                        <a:pt x="21023" y="111920"/>
                      </a:cubicBezTo>
                      <a:cubicBezTo>
                        <a:pt x="21023" y="111920"/>
                        <a:pt x="21023" y="111920"/>
                        <a:pt x="21955" y="110124"/>
                      </a:cubicBezTo>
                      <a:cubicBezTo>
                        <a:pt x="21955" y="110124"/>
                        <a:pt x="21955" y="110124"/>
                        <a:pt x="23119" y="108628"/>
                      </a:cubicBezTo>
                      <a:cubicBezTo>
                        <a:pt x="23119" y="108628"/>
                        <a:pt x="23119" y="108628"/>
                        <a:pt x="24283" y="107730"/>
                      </a:cubicBezTo>
                      <a:cubicBezTo>
                        <a:pt x="24283" y="107730"/>
                        <a:pt x="24283" y="107730"/>
                        <a:pt x="26612" y="107132"/>
                      </a:cubicBezTo>
                      <a:cubicBezTo>
                        <a:pt x="26612" y="107132"/>
                        <a:pt x="26612" y="107132"/>
                        <a:pt x="27544" y="105935"/>
                      </a:cubicBezTo>
                      <a:cubicBezTo>
                        <a:pt x="27544" y="105935"/>
                        <a:pt x="27544" y="105935"/>
                        <a:pt x="28708" y="104438"/>
                      </a:cubicBezTo>
                      <a:cubicBezTo>
                        <a:pt x="28708" y="104438"/>
                        <a:pt x="28708" y="104438"/>
                        <a:pt x="30106" y="102942"/>
                      </a:cubicBezTo>
                      <a:cubicBezTo>
                        <a:pt x="30106" y="102942"/>
                        <a:pt x="30106" y="102942"/>
                        <a:pt x="31270" y="102044"/>
                      </a:cubicBezTo>
                      <a:cubicBezTo>
                        <a:pt x="31270" y="102044"/>
                        <a:pt x="31270" y="102044"/>
                        <a:pt x="31736" y="100249"/>
                      </a:cubicBezTo>
                      <a:cubicBezTo>
                        <a:pt x="31736" y="100249"/>
                        <a:pt x="31736" y="100249"/>
                        <a:pt x="31969" y="97556"/>
                      </a:cubicBezTo>
                      <a:cubicBezTo>
                        <a:pt x="31969" y="97556"/>
                        <a:pt x="31969" y="97556"/>
                        <a:pt x="32434" y="95760"/>
                      </a:cubicBezTo>
                      <a:cubicBezTo>
                        <a:pt x="32434" y="95760"/>
                        <a:pt x="32434" y="95760"/>
                        <a:pt x="32667" y="95162"/>
                      </a:cubicBezTo>
                      <a:cubicBezTo>
                        <a:pt x="32667" y="95162"/>
                        <a:pt x="32667" y="95162"/>
                        <a:pt x="33832" y="93067"/>
                      </a:cubicBezTo>
                      <a:cubicBezTo>
                        <a:pt x="33832" y="93067"/>
                        <a:pt x="33832" y="93067"/>
                        <a:pt x="33133" y="93067"/>
                      </a:cubicBezTo>
                      <a:cubicBezTo>
                        <a:pt x="33133" y="93067"/>
                        <a:pt x="33133" y="93067"/>
                        <a:pt x="31969" y="93366"/>
                      </a:cubicBezTo>
                      <a:cubicBezTo>
                        <a:pt x="31969" y="93366"/>
                        <a:pt x="31969" y="93366"/>
                        <a:pt x="31270" y="93366"/>
                      </a:cubicBezTo>
                      <a:cubicBezTo>
                        <a:pt x="31270" y="93366"/>
                        <a:pt x="31270" y="93366"/>
                        <a:pt x="30106" y="93067"/>
                      </a:cubicBezTo>
                      <a:cubicBezTo>
                        <a:pt x="30106" y="93067"/>
                        <a:pt x="30106" y="93067"/>
                        <a:pt x="29640" y="92468"/>
                      </a:cubicBezTo>
                      <a:cubicBezTo>
                        <a:pt x="29640" y="92468"/>
                        <a:pt x="29640" y="92468"/>
                        <a:pt x="30804" y="90972"/>
                      </a:cubicBezTo>
                      <a:cubicBezTo>
                        <a:pt x="30804" y="90972"/>
                        <a:pt x="30804" y="90972"/>
                        <a:pt x="29640" y="91271"/>
                      </a:cubicBezTo>
                      <a:cubicBezTo>
                        <a:pt x="29640" y="91271"/>
                        <a:pt x="29640" y="91271"/>
                        <a:pt x="28941" y="92169"/>
                      </a:cubicBezTo>
                      <a:cubicBezTo>
                        <a:pt x="28941" y="92169"/>
                        <a:pt x="28941" y="92169"/>
                        <a:pt x="28475" y="94264"/>
                      </a:cubicBezTo>
                      <a:cubicBezTo>
                        <a:pt x="28475" y="94264"/>
                        <a:pt x="28475" y="94264"/>
                        <a:pt x="27777" y="95162"/>
                      </a:cubicBezTo>
                      <a:cubicBezTo>
                        <a:pt x="27777" y="95162"/>
                        <a:pt x="27777" y="95162"/>
                        <a:pt x="27544" y="94264"/>
                      </a:cubicBezTo>
                      <a:cubicBezTo>
                        <a:pt x="27544" y="94264"/>
                        <a:pt x="27544" y="94264"/>
                        <a:pt x="26845" y="93067"/>
                      </a:cubicBezTo>
                      <a:cubicBezTo>
                        <a:pt x="26845" y="93067"/>
                        <a:pt x="26845" y="93067"/>
                        <a:pt x="25681" y="91571"/>
                      </a:cubicBezTo>
                      <a:cubicBezTo>
                        <a:pt x="25681" y="91571"/>
                        <a:pt x="25681" y="91571"/>
                        <a:pt x="23818" y="90074"/>
                      </a:cubicBezTo>
                      <a:cubicBezTo>
                        <a:pt x="23818" y="90074"/>
                        <a:pt x="23818" y="90074"/>
                        <a:pt x="23352" y="90074"/>
                      </a:cubicBezTo>
                      <a:cubicBezTo>
                        <a:pt x="23352" y="90074"/>
                        <a:pt x="23352" y="90074"/>
                        <a:pt x="21722" y="91571"/>
                      </a:cubicBezTo>
                      <a:cubicBezTo>
                        <a:pt x="21722" y="91571"/>
                        <a:pt x="21722" y="91571"/>
                        <a:pt x="20790" y="91571"/>
                      </a:cubicBezTo>
                      <a:cubicBezTo>
                        <a:pt x="20790" y="91571"/>
                        <a:pt x="20790" y="91571"/>
                        <a:pt x="19393" y="91571"/>
                      </a:cubicBezTo>
                      <a:cubicBezTo>
                        <a:pt x="19393" y="91571"/>
                        <a:pt x="19393" y="91571"/>
                        <a:pt x="19626" y="87680"/>
                      </a:cubicBezTo>
                      <a:cubicBezTo>
                        <a:pt x="19626" y="87680"/>
                        <a:pt x="19626" y="87680"/>
                        <a:pt x="19859" y="86483"/>
                      </a:cubicBezTo>
                      <a:cubicBezTo>
                        <a:pt x="19859" y="86483"/>
                        <a:pt x="19859" y="86483"/>
                        <a:pt x="20557" y="85286"/>
                      </a:cubicBezTo>
                      <a:cubicBezTo>
                        <a:pt x="20557" y="85286"/>
                        <a:pt x="20557" y="85286"/>
                        <a:pt x="20557" y="83790"/>
                      </a:cubicBezTo>
                      <a:cubicBezTo>
                        <a:pt x="20557" y="83790"/>
                        <a:pt x="20557" y="83790"/>
                        <a:pt x="20324" y="81396"/>
                      </a:cubicBezTo>
                      <a:cubicBezTo>
                        <a:pt x="20324" y="81396"/>
                        <a:pt x="20324" y="81396"/>
                        <a:pt x="19859" y="79002"/>
                      </a:cubicBezTo>
                      <a:cubicBezTo>
                        <a:pt x="19859" y="79002"/>
                        <a:pt x="19859" y="79002"/>
                        <a:pt x="19393" y="79600"/>
                      </a:cubicBezTo>
                      <a:cubicBezTo>
                        <a:pt x="19393" y="79600"/>
                        <a:pt x="19393" y="79600"/>
                        <a:pt x="18461" y="80798"/>
                      </a:cubicBezTo>
                      <a:cubicBezTo>
                        <a:pt x="18461" y="80798"/>
                        <a:pt x="18461" y="80798"/>
                        <a:pt x="17763" y="81396"/>
                      </a:cubicBezTo>
                      <a:cubicBezTo>
                        <a:pt x="17763" y="81396"/>
                        <a:pt x="17763" y="81396"/>
                        <a:pt x="17064" y="81396"/>
                      </a:cubicBezTo>
                      <a:cubicBezTo>
                        <a:pt x="17064" y="81396"/>
                        <a:pt x="17064" y="81396"/>
                        <a:pt x="16365" y="80498"/>
                      </a:cubicBezTo>
                      <a:cubicBezTo>
                        <a:pt x="16365" y="80498"/>
                        <a:pt x="16365" y="80498"/>
                        <a:pt x="15900" y="80498"/>
                      </a:cubicBezTo>
                      <a:cubicBezTo>
                        <a:pt x="15900" y="80498"/>
                        <a:pt x="15900" y="80498"/>
                        <a:pt x="14968" y="79900"/>
                      </a:cubicBezTo>
                      <a:cubicBezTo>
                        <a:pt x="14968" y="79900"/>
                        <a:pt x="14968" y="79900"/>
                        <a:pt x="14269" y="79002"/>
                      </a:cubicBezTo>
                      <a:cubicBezTo>
                        <a:pt x="14269" y="79002"/>
                        <a:pt x="14269" y="79002"/>
                        <a:pt x="13571" y="78404"/>
                      </a:cubicBezTo>
                      <a:cubicBezTo>
                        <a:pt x="13571" y="78404"/>
                        <a:pt x="13571" y="78404"/>
                        <a:pt x="12872" y="77506"/>
                      </a:cubicBezTo>
                      <a:cubicBezTo>
                        <a:pt x="12872" y="77506"/>
                        <a:pt x="12872" y="77506"/>
                        <a:pt x="12639" y="76608"/>
                      </a:cubicBezTo>
                      <a:cubicBezTo>
                        <a:pt x="12639" y="76608"/>
                        <a:pt x="12639" y="76608"/>
                        <a:pt x="12406" y="74513"/>
                      </a:cubicBezTo>
                      <a:cubicBezTo>
                        <a:pt x="12406" y="74513"/>
                        <a:pt x="12406" y="74513"/>
                        <a:pt x="13338" y="73616"/>
                      </a:cubicBezTo>
                      <a:cubicBezTo>
                        <a:pt x="13338" y="73616"/>
                        <a:pt x="13338" y="73616"/>
                        <a:pt x="14269" y="73616"/>
                      </a:cubicBezTo>
                      <a:cubicBezTo>
                        <a:pt x="14269" y="73616"/>
                        <a:pt x="14269" y="73616"/>
                        <a:pt x="15434" y="73616"/>
                      </a:cubicBezTo>
                      <a:cubicBezTo>
                        <a:pt x="15434" y="73616"/>
                        <a:pt x="15434" y="73616"/>
                        <a:pt x="16598" y="74513"/>
                      </a:cubicBezTo>
                      <a:cubicBezTo>
                        <a:pt x="16598" y="74513"/>
                        <a:pt x="16598" y="74513"/>
                        <a:pt x="17064" y="73017"/>
                      </a:cubicBezTo>
                      <a:cubicBezTo>
                        <a:pt x="17064" y="73017"/>
                        <a:pt x="17064" y="73017"/>
                        <a:pt x="16365" y="72119"/>
                      </a:cubicBezTo>
                      <a:cubicBezTo>
                        <a:pt x="16365" y="72119"/>
                        <a:pt x="16365" y="72119"/>
                        <a:pt x="16132" y="72119"/>
                      </a:cubicBezTo>
                      <a:cubicBezTo>
                        <a:pt x="16132" y="72119"/>
                        <a:pt x="16132" y="72119"/>
                        <a:pt x="14968" y="72119"/>
                      </a:cubicBezTo>
                      <a:cubicBezTo>
                        <a:pt x="14968" y="72119"/>
                        <a:pt x="14968" y="72119"/>
                        <a:pt x="14269" y="72119"/>
                      </a:cubicBezTo>
                      <a:cubicBezTo>
                        <a:pt x="14269" y="72119"/>
                        <a:pt x="14269" y="72119"/>
                        <a:pt x="12872" y="70922"/>
                      </a:cubicBezTo>
                      <a:cubicBezTo>
                        <a:pt x="12872" y="70922"/>
                        <a:pt x="12872" y="70922"/>
                        <a:pt x="12406" y="69725"/>
                      </a:cubicBezTo>
                      <a:cubicBezTo>
                        <a:pt x="12406" y="69725"/>
                        <a:pt x="12406" y="69725"/>
                        <a:pt x="11941" y="68229"/>
                      </a:cubicBezTo>
                      <a:cubicBezTo>
                        <a:pt x="11941" y="68229"/>
                        <a:pt x="11941" y="68229"/>
                        <a:pt x="11475" y="66733"/>
                      </a:cubicBezTo>
                      <a:cubicBezTo>
                        <a:pt x="11475" y="66733"/>
                        <a:pt x="11475" y="66733"/>
                        <a:pt x="11475" y="66134"/>
                      </a:cubicBezTo>
                      <a:cubicBezTo>
                        <a:pt x="11475" y="66134"/>
                        <a:pt x="11475" y="66134"/>
                        <a:pt x="11941" y="65536"/>
                      </a:cubicBezTo>
                      <a:cubicBezTo>
                        <a:pt x="11941" y="65536"/>
                        <a:pt x="11941" y="65536"/>
                        <a:pt x="12639" y="64039"/>
                      </a:cubicBezTo>
                      <a:cubicBezTo>
                        <a:pt x="12639" y="64039"/>
                        <a:pt x="12639" y="64039"/>
                        <a:pt x="13804" y="62244"/>
                      </a:cubicBezTo>
                      <a:cubicBezTo>
                        <a:pt x="13804" y="62244"/>
                        <a:pt x="13804" y="62244"/>
                        <a:pt x="15201" y="61047"/>
                      </a:cubicBezTo>
                      <a:cubicBezTo>
                        <a:pt x="15201" y="61047"/>
                        <a:pt x="15201" y="61047"/>
                        <a:pt x="16132" y="59551"/>
                      </a:cubicBezTo>
                      <a:cubicBezTo>
                        <a:pt x="16132" y="59551"/>
                        <a:pt x="16132" y="59551"/>
                        <a:pt x="16365" y="58054"/>
                      </a:cubicBezTo>
                      <a:cubicBezTo>
                        <a:pt x="16365" y="58054"/>
                        <a:pt x="16365" y="58054"/>
                        <a:pt x="17530" y="56558"/>
                      </a:cubicBezTo>
                      <a:cubicBezTo>
                        <a:pt x="17530" y="56558"/>
                        <a:pt x="17530" y="56558"/>
                        <a:pt x="18461" y="56259"/>
                      </a:cubicBezTo>
                      <a:cubicBezTo>
                        <a:pt x="18461" y="56259"/>
                        <a:pt x="18461" y="56259"/>
                        <a:pt x="19160" y="56857"/>
                      </a:cubicBezTo>
                      <a:cubicBezTo>
                        <a:pt x="19160" y="56857"/>
                        <a:pt x="19160" y="56857"/>
                        <a:pt x="19859" y="58054"/>
                      </a:cubicBezTo>
                      <a:cubicBezTo>
                        <a:pt x="19859" y="58054"/>
                        <a:pt x="19859" y="58054"/>
                        <a:pt x="20324" y="58054"/>
                      </a:cubicBezTo>
                      <a:cubicBezTo>
                        <a:pt x="20324" y="58054"/>
                        <a:pt x="20324" y="58054"/>
                        <a:pt x="21256" y="58054"/>
                      </a:cubicBezTo>
                      <a:cubicBezTo>
                        <a:pt x="21256" y="58054"/>
                        <a:pt x="21256" y="58054"/>
                        <a:pt x="21722" y="58054"/>
                      </a:cubicBezTo>
                      <a:cubicBezTo>
                        <a:pt x="21722" y="58054"/>
                        <a:pt x="21722" y="58054"/>
                        <a:pt x="22420" y="56857"/>
                      </a:cubicBezTo>
                      <a:cubicBezTo>
                        <a:pt x="22420" y="56857"/>
                        <a:pt x="22420" y="56857"/>
                        <a:pt x="23119" y="56857"/>
                      </a:cubicBezTo>
                      <a:cubicBezTo>
                        <a:pt x="23119" y="56857"/>
                        <a:pt x="23119" y="56857"/>
                        <a:pt x="23352" y="56259"/>
                      </a:cubicBezTo>
                      <a:cubicBezTo>
                        <a:pt x="23352" y="56259"/>
                        <a:pt x="23352" y="56259"/>
                        <a:pt x="23818" y="55361"/>
                      </a:cubicBezTo>
                      <a:cubicBezTo>
                        <a:pt x="23818" y="55361"/>
                        <a:pt x="23818" y="55361"/>
                        <a:pt x="24050" y="56259"/>
                      </a:cubicBezTo>
                      <a:cubicBezTo>
                        <a:pt x="24050" y="56259"/>
                        <a:pt x="24050" y="56259"/>
                        <a:pt x="24749" y="56259"/>
                      </a:cubicBezTo>
                      <a:cubicBezTo>
                        <a:pt x="24749" y="56259"/>
                        <a:pt x="24749" y="56259"/>
                        <a:pt x="25215" y="56259"/>
                      </a:cubicBezTo>
                      <a:cubicBezTo>
                        <a:pt x="25215" y="56259"/>
                        <a:pt x="25215" y="56259"/>
                        <a:pt x="26147" y="56259"/>
                      </a:cubicBezTo>
                      <a:cubicBezTo>
                        <a:pt x="26147" y="56259"/>
                        <a:pt x="26147" y="56259"/>
                        <a:pt x="26845" y="55361"/>
                      </a:cubicBezTo>
                      <a:cubicBezTo>
                        <a:pt x="26845" y="55361"/>
                        <a:pt x="26845" y="55361"/>
                        <a:pt x="27544" y="55361"/>
                      </a:cubicBezTo>
                      <a:cubicBezTo>
                        <a:pt x="27544" y="55361"/>
                        <a:pt x="27544" y="55361"/>
                        <a:pt x="27777" y="53266"/>
                      </a:cubicBezTo>
                      <a:cubicBezTo>
                        <a:pt x="27777" y="53266"/>
                        <a:pt x="27777" y="53266"/>
                        <a:pt x="27311" y="51770"/>
                      </a:cubicBezTo>
                      <a:cubicBezTo>
                        <a:pt x="27311" y="51770"/>
                        <a:pt x="27311" y="51770"/>
                        <a:pt x="26845" y="49376"/>
                      </a:cubicBezTo>
                      <a:cubicBezTo>
                        <a:pt x="26845" y="49376"/>
                        <a:pt x="26845" y="49376"/>
                        <a:pt x="27777" y="49376"/>
                      </a:cubicBezTo>
                      <a:cubicBezTo>
                        <a:pt x="27777" y="49376"/>
                        <a:pt x="27777" y="49376"/>
                        <a:pt x="28708" y="48179"/>
                      </a:cubicBezTo>
                      <a:cubicBezTo>
                        <a:pt x="28708" y="48179"/>
                        <a:pt x="28708" y="48179"/>
                        <a:pt x="28475" y="46383"/>
                      </a:cubicBezTo>
                      <a:cubicBezTo>
                        <a:pt x="28475" y="46383"/>
                        <a:pt x="28475" y="46383"/>
                        <a:pt x="27078" y="46084"/>
                      </a:cubicBezTo>
                      <a:cubicBezTo>
                        <a:pt x="27078" y="46084"/>
                        <a:pt x="27078" y="46084"/>
                        <a:pt x="26379" y="46084"/>
                      </a:cubicBezTo>
                      <a:cubicBezTo>
                        <a:pt x="26379" y="46084"/>
                        <a:pt x="26379" y="46084"/>
                        <a:pt x="25681" y="46383"/>
                      </a:cubicBezTo>
                      <a:cubicBezTo>
                        <a:pt x="25681" y="46383"/>
                        <a:pt x="25681" y="46383"/>
                        <a:pt x="24982" y="46982"/>
                      </a:cubicBezTo>
                      <a:cubicBezTo>
                        <a:pt x="24982" y="46982"/>
                        <a:pt x="24982" y="46982"/>
                        <a:pt x="24516" y="48179"/>
                      </a:cubicBezTo>
                      <a:cubicBezTo>
                        <a:pt x="24516" y="48179"/>
                        <a:pt x="24516" y="48179"/>
                        <a:pt x="23818" y="48179"/>
                      </a:cubicBezTo>
                      <a:cubicBezTo>
                        <a:pt x="23818" y="48179"/>
                        <a:pt x="23818" y="48179"/>
                        <a:pt x="23119" y="46383"/>
                      </a:cubicBezTo>
                      <a:cubicBezTo>
                        <a:pt x="23119" y="46383"/>
                        <a:pt x="23119" y="46383"/>
                        <a:pt x="21256" y="46383"/>
                      </a:cubicBezTo>
                      <a:cubicBezTo>
                        <a:pt x="21256" y="46383"/>
                        <a:pt x="21256" y="46383"/>
                        <a:pt x="19160" y="46383"/>
                      </a:cubicBezTo>
                      <a:cubicBezTo>
                        <a:pt x="19160" y="46383"/>
                        <a:pt x="19160" y="46383"/>
                        <a:pt x="17530" y="45785"/>
                      </a:cubicBezTo>
                      <a:cubicBezTo>
                        <a:pt x="17530" y="45785"/>
                        <a:pt x="17530" y="45785"/>
                        <a:pt x="15900" y="44887"/>
                      </a:cubicBezTo>
                      <a:cubicBezTo>
                        <a:pt x="15900" y="44887"/>
                        <a:pt x="15900" y="44887"/>
                        <a:pt x="14968" y="43391"/>
                      </a:cubicBezTo>
                      <a:cubicBezTo>
                        <a:pt x="14968" y="43391"/>
                        <a:pt x="14968" y="43391"/>
                        <a:pt x="14735" y="40399"/>
                      </a:cubicBezTo>
                      <a:cubicBezTo>
                        <a:pt x="14735" y="40399"/>
                        <a:pt x="14735" y="40399"/>
                        <a:pt x="15900" y="39800"/>
                      </a:cubicBezTo>
                      <a:cubicBezTo>
                        <a:pt x="15900" y="39800"/>
                        <a:pt x="15900" y="39800"/>
                        <a:pt x="16598" y="39201"/>
                      </a:cubicBezTo>
                      <a:cubicBezTo>
                        <a:pt x="16598" y="39201"/>
                        <a:pt x="16598" y="39201"/>
                        <a:pt x="14968" y="38304"/>
                      </a:cubicBezTo>
                      <a:cubicBezTo>
                        <a:pt x="14968" y="38304"/>
                        <a:pt x="14968" y="38304"/>
                        <a:pt x="14036" y="37406"/>
                      </a:cubicBezTo>
                      <a:cubicBezTo>
                        <a:pt x="14036" y="37406"/>
                        <a:pt x="14036" y="37406"/>
                        <a:pt x="12872" y="36209"/>
                      </a:cubicBezTo>
                      <a:cubicBezTo>
                        <a:pt x="12872" y="36209"/>
                        <a:pt x="12872" y="36209"/>
                        <a:pt x="12639" y="35610"/>
                      </a:cubicBezTo>
                      <a:cubicBezTo>
                        <a:pt x="12639" y="35610"/>
                        <a:pt x="12639" y="35610"/>
                        <a:pt x="13571" y="34713"/>
                      </a:cubicBezTo>
                      <a:cubicBezTo>
                        <a:pt x="13571" y="34713"/>
                        <a:pt x="13571" y="34713"/>
                        <a:pt x="14269" y="34713"/>
                      </a:cubicBezTo>
                      <a:cubicBezTo>
                        <a:pt x="14269" y="34713"/>
                        <a:pt x="14269" y="34713"/>
                        <a:pt x="15667" y="34413"/>
                      </a:cubicBezTo>
                      <a:cubicBezTo>
                        <a:pt x="15667" y="34413"/>
                        <a:pt x="15667" y="34413"/>
                        <a:pt x="17530" y="32917"/>
                      </a:cubicBezTo>
                      <a:cubicBezTo>
                        <a:pt x="17530" y="32917"/>
                        <a:pt x="17530" y="32917"/>
                        <a:pt x="17763" y="33516"/>
                      </a:cubicBezTo>
                      <a:cubicBezTo>
                        <a:pt x="17763" y="33516"/>
                        <a:pt x="17763" y="33516"/>
                        <a:pt x="18927" y="32917"/>
                      </a:cubicBezTo>
                      <a:cubicBezTo>
                        <a:pt x="18927" y="32917"/>
                        <a:pt x="18927" y="32917"/>
                        <a:pt x="18927" y="32618"/>
                      </a:cubicBezTo>
                      <a:cubicBezTo>
                        <a:pt x="18927" y="32618"/>
                        <a:pt x="18927" y="32618"/>
                        <a:pt x="19626" y="32319"/>
                      </a:cubicBezTo>
                      <a:cubicBezTo>
                        <a:pt x="19626" y="32319"/>
                        <a:pt x="19626" y="32319"/>
                        <a:pt x="21023" y="32019"/>
                      </a:cubicBezTo>
                      <a:cubicBezTo>
                        <a:pt x="21023" y="32019"/>
                        <a:pt x="21023" y="32019"/>
                        <a:pt x="22653" y="32019"/>
                      </a:cubicBezTo>
                      <a:cubicBezTo>
                        <a:pt x="22653" y="32019"/>
                        <a:pt x="22653" y="32019"/>
                        <a:pt x="23352" y="32618"/>
                      </a:cubicBezTo>
                      <a:cubicBezTo>
                        <a:pt x="23352" y="32618"/>
                        <a:pt x="23352" y="32618"/>
                        <a:pt x="22886" y="34114"/>
                      </a:cubicBezTo>
                      <a:cubicBezTo>
                        <a:pt x="22886" y="34114"/>
                        <a:pt x="22886" y="34114"/>
                        <a:pt x="22886" y="34713"/>
                      </a:cubicBezTo>
                      <a:cubicBezTo>
                        <a:pt x="22886" y="34713"/>
                        <a:pt x="22886" y="34713"/>
                        <a:pt x="23585" y="35311"/>
                      </a:cubicBezTo>
                      <a:cubicBezTo>
                        <a:pt x="23585" y="35311"/>
                        <a:pt x="23585" y="35311"/>
                        <a:pt x="24283" y="36209"/>
                      </a:cubicBezTo>
                      <a:cubicBezTo>
                        <a:pt x="24283" y="36209"/>
                        <a:pt x="24283" y="36209"/>
                        <a:pt x="25681" y="36209"/>
                      </a:cubicBezTo>
                      <a:cubicBezTo>
                        <a:pt x="25681" y="36209"/>
                        <a:pt x="25681" y="36209"/>
                        <a:pt x="27544" y="36808"/>
                      </a:cubicBezTo>
                      <a:cubicBezTo>
                        <a:pt x="27544" y="36808"/>
                        <a:pt x="27544" y="36808"/>
                        <a:pt x="28941" y="35910"/>
                      </a:cubicBezTo>
                      <a:cubicBezTo>
                        <a:pt x="28941" y="35910"/>
                        <a:pt x="28941" y="35910"/>
                        <a:pt x="29873" y="34713"/>
                      </a:cubicBezTo>
                      <a:cubicBezTo>
                        <a:pt x="29873" y="34713"/>
                        <a:pt x="29873" y="34713"/>
                        <a:pt x="31037" y="33815"/>
                      </a:cubicBezTo>
                      <a:cubicBezTo>
                        <a:pt x="31037" y="33815"/>
                        <a:pt x="30106" y="33216"/>
                        <a:pt x="29873" y="33216"/>
                      </a:cubicBezTo>
                      <a:cubicBezTo>
                        <a:pt x="29407" y="33216"/>
                        <a:pt x="28941" y="32618"/>
                        <a:pt x="28941" y="32618"/>
                      </a:cubicBezTo>
                      <a:cubicBezTo>
                        <a:pt x="28941" y="32618"/>
                        <a:pt x="28941" y="32618"/>
                        <a:pt x="28243" y="32019"/>
                      </a:cubicBezTo>
                      <a:cubicBezTo>
                        <a:pt x="28243" y="32019"/>
                        <a:pt x="28243" y="32019"/>
                        <a:pt x="28243" y="30822"/>
                      </a:cubicBezTo>
                      <a:cubicBezTo>
                        <a:pt x="28243" y="30822"/>
                        <a:pt x="28243" y="30822"/>
                        <a:pt x="28010" y="29326"/>
                      </a:cubicBezTo>
                      <a:cubicBezTo>
                        <a:pt x="28010" y="29326"/>
                        <a:pt x="28010" y="29326"/>
                        <a:pt x="24516" y="28129"/>
                      </a:cubicBezTo>
                      <a:cubicBezTo>
                        <a:pt x="24516" y="28129"/>
                        <a:pt x="24516" y="28129"/>
                        <a:pt x="24516" y="23640"/>
                      </a:cubicBezTo>
                      <a:cubicBezTo>
                        <a:pt x="24516" y="23640"/>
                        <a:pt x="24516" y="23640"/>
                        <a:pt x="22886" y="21546"/>
                      </a:cubicBezTo>
                      <a:cubicBezTo>
                        <a:pt x="22886" y="21546"/>
                        <a:pt x="22886" y="21546"/>
                        <a:pt x="19626" y="17057"/>
                      </a:cubicBezTo>
                      <a:cubicBezTo>
                        <a:pt x="19626" y="17057"/>
                        <a:pt x="19626" y="17057"/>
                        <a:pt x="20091" y="17057"/>
                      </a:cubicBezTo>
                      <a:cubicBezTo>
                        <a:pt x="20091" y="17057"/>
                        <a:pt x="20091" y="17057"/>
                        <a:pt x="20091" y="16159"/>
                      </a:cubicBezTo>
                      <a:cubicBezTo>
                        <a:pt x="20091" y="16159"/>
                        <a:pt x="20091" y="16159"/>
                        <a:pt x="21256" y="16159"/>
                      </a:cubicBezTo>
                      <a:cubicBezTo>
                        <a:pt x="21256" y="16159"/>
                        <a:pt x="21256" y="16159"/>
                        <a:pt x="21256" y="14962"/>
                      </a:cubicBezTo>
                      <a:cubicBezTo>
                        <a:pt x="21256" y="14962"/>
                        <a:pt x="21256" y="14962"/>
                        <a:pt x="21489" y="13466"/>
                      </a:cubicBezTo>
                      <a:cubicBezTo>
                        <a:pt x="21489" y="13466"/>
                        <a:pt x="21489" y="13466"/>
                        <a:pt x="22187" y="13466"/>
                      </a:cubicBezTo>
                      <a:cubicBezTo>
                        <a:pt x="22187" y="13466"/>
                        <a:pt x="22187" y="13466"/>
                        <a:pt x="22886" y="14064"/>
                      </a:cubicBezTo>
                      <a:cubicBezTo>
                        <a:pt x="22886" y="14064"/>
                        <a:pt x="22886" y="14064"/>
                        <a:pt x="24050" y="14064"/>
                      </a:cubicBezTo>
                      <a:cubicBezTo>
                        <a:pt x="24050" y="14064"/>
                        <a:pt x="24050" y="14064"/>
                        <a:pt x="24516" y="14064"/>
                      </a:cubicBezTo>
                      <a:cubicBezTo>
                        <a:pt x="24516" y="14064"/>
                        <a:pt x="24516" y="14064"/>
                        <a:pt x="25681" y="14064"/>
                      </a:cubicBezTo>
                      <a:cubicBezTo>
                        <a:pt x="25681" y="14064"/>
                        <a:pt x="25681" y="14064"/>
                        <a:pt x="27777" y="13166"/>
                      </a:cubicBezTo>
                      <a:cubicBezTo>
                        <a:pt x="27777" y="13166"/>
                        <a:pt x="27777" y="13166"/>
                        <a:pt x="28475" y="12269"/>
                      </a:cubicBezTo>
                      <a:cubicBezTo>
                        <a:pt x="28475" y="12269"/>
                        <a:pt x="28475" y="12269"/>
                        <a:pt x="29174" y="10773"/>
                      </a:cubicBezTo>
                      <a:cubicBezTo>
                        <a:pt x="29174" y="10773"/>
                        <a:pt x="29174" y="10773"/>
                        <a:pt x="29174" y="8379"/>
                      </a:cubicBezTo>
                      <a:cubicBezTo>
                        <a:pt x="29174" y="8379"/>
                        <a:pt x="29174" y="8379"/>
                        <a:pt x="29873" y="8379"/>
                      </a:cubicBezTo>
                      <a:cubicBezTo>
                        <a:pt x="29873" y="8379"/>
                        <a:pt x="29873" y="8379"/>
                        <a:pt x="30571" y="7481"/>
                      </a:cubicBezTo>
                      <a:cubicBezTo>
                        <a:pt x="30571" y="7481"/>
                        <a:pt x="30571" y="7481"/>
                        <a:pt x="31969" y="5984"/>
                      </a:cubicBezTo>
                      <a:cubicBezTo>
                        <a:pt x="31969" y="5984"/>
                        <a:pt x="31969" y="5984"/>
                        <a:pt x="34530" y="5386"/>
                      </a:cubicBezTo>
                      <a:cubicBezTo>
                        <a:pt x="34530" y="5386"/>
                        <a:pt x="34530" y="5386"/>
                        <a:pt x="35462" y="3890"/>
                      </a:cubicBezTo>
                      <a:cubicBezTo>
                        <a:pt x="35462" y="3890"/>
                        <a:pt x="35462" y="3890"/>
                        <a:pt x="36393" y="3291"/>
                      </a:cubicBezTo>
                      <a:cubicBezTo>
                        <a:pt x="36393" y="3291"/>
                        <a:pt x="36393" y="3291"/>
                        <a:pt x="37092" y="2393"/>
                      </a:cubicBezTo>
                      <a:cubicBezTo>
                        <a:pt x="37092" y="2393"/>
                        <a:pt x="37092" y="2393"/>
                        <a:pt x="40818" y="2693"/>
                      </a:cubicBezTo>
                      <a:cubicBezTo>
                        <a:pt x="40818" y="2693"/>
                        <a:pt x="40818" y="2693"/>
                        <a:pt x="41284" y="1197"/>
                      </a:cubicBezTo>
                      <a:cubicBezTo>
                        <a:pt x="41284" y="1197"/>
                        <a:pt x="41284" y="1197"/>
                        <a:pt x="43147" y="0"/>
                      </a:cubicBez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14" name="Shape 1437">
                  <a:extLst>
                    <a:ext uri="{FF2B5EF4-FFF2-40B4-BE49-F238E27FC236}">
                      <a16:creationId xmlns:a16="http://schemas.microsoft.com/office/drawing/2014/main" id="{3C2B9545-6CF5-F57F-AA6E-19A58A317638}"/>
                    </a:ext>
                  </a:extLst>
                </p:cNvPr>
                <p:cNvSpPr/>
                <p:nvPr/>
              </p:nvSpPr>
              <p:spPr>
                <a:xfrm>
                  <a:off x="1646941" y="3340573"/>
                  <a:ext cx="814771" cy="517793"/>
                </a:xfrm>
                <a:custGeom>
                  <a:avLst/>
                  <a:gdLst/>
                  <a:ahLst/>
                  <a:cxnLst/>
                  <a:rect l="0" t="0" r="0" b="0"/>
                  <a:pathLst>
                    <a:path w="120000" h="120000" extrusionOk="0">
                      <a:moveTo>
                        <a:pt x="95419" y="71716"/>
                      </a:moveTo>
                      <a:cubicBezTo>
                        <a:pt x="96188" y="71716"/>
                        <a:pt x="96188" y="71716"/>
                        <a:pt x="96188" y="71716"/>
                      </a:cubicBezTo>
                      <a:cubicBezTo>
                        <a:pt x="97724" y="71716"/>
                        <a:pt x="97724" y="71716"/>
                        <a:pt x="97724" y="71716"/>
                      </a:cubicBezTo>
                      <a:cubicBezTo>
                        <a:pt x="100028" y="74100"/>
                        <a:pt x="100028" y="74100"/>
                        <a:pt x="100028" y="74100"/>
                      </a:cubicBezTo>
                      <a:cubicBezTo>
                        <a:pt x="101948" y="77080"/>
                        <a:pt x="101948" y="77080"/>
                        <a:pt x="101948" y="77080"/>
                      </a:cubicBezTo>
                      <a:cubicBezTo>
                        <a:pt x="101948" y="77080"/>
                        <a:pt x="103101" y="77677"/>
                        <a:pt x="103485" y="77677"/>
                      </a:cubicBezTo>
                      <a:cubicBezTo>
                        <a:pt x="103869" y="77677"/>
                        <a:pt x="104253" y="77677"/>
                        <a:pt x="104637" y="77677"/>
                      </a:cubicBezTo>
                      <a:cubicBezTo>
                        <a:pt x="105021" y="77677"/>
                        <a:pt x="106557" y="77677"/>
                        <a:pt x="106557" y="77677"/>
                      </a:cubicBezTo>
                      <a:cubicBezTo>
                        <a:pt x="110398" y="80061"/>
                        <a:pt x="110398" y="80061"/>
                        <a:pt x="110398" y="80061"/>
                      </a:cubicBezTo>
                      <a:cubicBezTo>
                        <a:pt x="112702" y="83042"/>
                        <a:pt x="112702" y="83042"/>
                        <a:pt x="112702" y="83042"/>
                      </a:cubicBezTo>
                      <a:cubicBezTo>
                        <a:pt x="112702" y="85426"/>
                        <a:pt x="112702" y="85426"/>
                        <a:pt x="112702" y="85426"/>
                      </a:cubicBezTo>
                      <a:cubicBezTo>
                        <a:pt x="113470" y="90791"/>
                        <a:pt x="113470" y="90791"/>
                        <a:pt x="113470" y="90791"/>
                      </a:cubicBezTo>
                      <a:cubicBezTo>
                        <a:pt x="114623" y="90791"/>
                        <a:pt x="114623" y="90791"/>
                        <a:pt x="114623" y="90791"/>
                      </a:cubicBezTo>
                      <a:cubicBezTo>
                        <a:pt x="115391" y="90791"/>
                        <a:pt x="115391" y="90791"/>
                        <a:pt x="115391" y="90791"/>
                      </a:cubicBezTo>
                      <a:cubicBezTo>
                        <a:pt x="115391" y="94367"/>
                        <a:pt x="115391" y="94367"/>
                        <a:pt x="115391" y="94367"/>
                      </a:cubicBezTo>
                      <a:cubicBezTo>
                        <a:pt x="116543" y="94367"/>
                        <a:pt x="116543" y="94367"/>
                        <a:pt x="116543" y="94367"/>
                      </a:cubicBezTo>
                      <a:cubicBezTo>
                        <a:pt x="118079" y="96752"/>
                        <a:pt x="118079" y="96752"/>
                        <a:pt x="118079" y="96752"/>
                      </a:cubicBezTo>
                      <a:cubicBezTo>
                        <a:pt x="120000" y="96752"/>
                        <a:pt x="120000" y="96752"/>
                        <a:pt x="120000" y="96752"/>
                      </a:cubicBezTo>
                      <a:cubicBezTo>
                        <a:pt x="118079" y="100924"/>
                        <a:pt x="118079" y="100924"/>
                        <a:pt x="118079" y="100924"/>
                      </a:cubicBezTo>
                      <a:cubicBezTo>
                        <a:pt x="116543" y="102117"/>
                        <a:pt x="116543" y="102117"/>
                        <a:pt x="116543" y="102117"/>
                      </a:cubicBezTo>
                      <a:cubicBezTo>
                        <a:pt x="114623" y="107482"/>
                        <a:pt x="114623" y="107482"/>
                        <a:pt x="114623" y="107482"/>
                      </a:cubicBezTo>
                      <a:cubicBezTo>
                        <a:pt x="112318" y="108674"/>
                        <a:pt x="112318" y="108674"/>
                        <a:pt x="112318" y="108674"/>
                      </a:cubicBezTo>
                      <a:cubicBezTo>
                        <a:pt x="107709" y="108674"/>
                        <a:pt x="107709" y="108674"/>
                        <a:pt x="107709" y="108674"/>
                      </a:cubicBezTo>
                      <a:cubicBezTo>
                        <a:pt x="106941" y="110462"/>
                        <a:pt x="106941" y="110462"/>
                        <a:pt x="106941" y="110462"/>
                      </a:cubicBezTo>
                      <a:cubicBezTo>
                        <a:pt x="103869" y="110462"/>
                        <a:pt x="103869" y="110462"/>
                        <a:pt x="103869" y="110462"/>
                      </a:cubicBezTo>
                      <a:cubicBezTo>
                        <a:pt x="103101" y="114635"/>
                        <a:pt x="103101" y="114635"/>
                        <a:pt x="103101" y="114635"/>
                      </a:cubicBezTo>
                      <a:cubicBezTo>
                        <a:pt x="102717" y="117615"/>
                        <a:pt x="102717" y="117615"/>
                        <a:pt x="102717" y="117615"/>
                      </a:cubicBezTo>
                      <a:cubicBezTo>
                        <a:pt x="101948" y="118808"/>
                        <a:pt x="101948" y="118808"/>
                        <a:pt x="101948" y="118808"/>
                      </a:cubicBezTo>
                      <a:cubicBezTo>
                        <a:pt x="101180" y="120000"/>
                        <a:pt x="101180" y="120000"/>
                        <a:pt x="101180" y="120000"/>
                      </a:cubicBezTo>
                      <a:cubicBezTo>
                        <a:pt x="100028" y="120000"/>
                        <a:pt x="100028" y="120000"/>
                        <a:pt x="100028" y="120000"/>
                      </a:cubicBezTo>
                      <a:cubicBezTo>
                        <a:pt x="98876" y="117019"/>
                        <a:pt x="98876" y="117019"/>
                        <a:pt x="98876" y="117019"/>
                      </a:cubicBezTo>
                      <a:cubicBezTo>
                        <a:pt x="96188" y="115231"/>
                        <a:pt x="96188" y="115231"/>
                        <a:pt x="96188" y="115231"/>
                      </a:cubicBezTo>
                      <a:cubicBezTo>
                        <a:pt x="94651" y="112846"/>
                        <a:pt x="94651" y="112846"/>
                        <a:pt x="94651" y="112846"/>
                      </a:cubicBezTo>
                      <a:cubicBezTo>
                        <a:pt x="94651" y="111654"/>
                        <a:pt x="94651" y="111654"/>
                        <a:pt x="94651" y="111654"/>
                      </a:cubicBezTo>
                      <a:cubicBezTo>
                        <a:pt x="94651" y="109866"/>
                        <a:pt x="94651" y="109866"/>
                        <a:pt x="94651" y="109866"/>
                      </a:cubicBezTo>
                      <a:cubicBezTo>
                        <a:pt x="94651" y="107482"/>
                        <a:pt x="94651" y="107482"/>
                        <a:pt x="94651" y="107482"/>
                      </a:cubicBezTo>
                      <a:cubicBezTo>
                        <a:pt x="94651" y="106289"/>
                        <a:pt x="94651" y="106289"/>
                        <a:pt x="94651" y="106289"/>
                      </a:cubicBezTo>
                      <a:cubicBezTo>
                        <a:pt x="94651" y="101521"/>
                        <a:pt x="94651" y="101521"/>
                        <a:pt x="94651" y="101521"/>
                      </a:cubicBezTo>
                      <a:cubicBezTo>
                        <a:pt x="94651" y="100328"/>
                        <a:pt x="94651" y="100328"/>
                        <a:pt x="94651" y="100328"/>
                      </a:cubicBezTo>
                      <a:cubicBezTo>
                        <a:pt x="94651" y="97348"/>
                        <a:pt x="94651" y="97348"/>
                        <a:pt x="94651" y="97348"/>
                      </a:cubicBezTo>
                      <a:cubicBezTo>
                        <a:pt x="92731" y="93175"/>
                        <a:pt x="92731" y="93175"/>
                        <a:pt x="92731" y="93175"/>
                      </a:cubicBezTo>
                      <a:cubicBezTo>
                        <a:pt x="91579" y="91387"/>
                        <a:pt x="91579" y="91387"/>
                        <a:pt x="91579" y="91387"/>
                      </a:cubicBezTo>
                      <a:cubicBezTo>
                        <a:pt x="91579" y="89598"/>
                        <a:pt x="91579" y="89598"/>
                        <a:pt x="91579" y="89598"/>
                      </a:cubicBezTo>
                      <a:cubicBezTo>
                        <a:pt x="91579" y="88406"/>
                        <a:pt x="91579" y="88406"/>
                        <a:pt x="91579" y="88406"/>
                      </a:cubicBezTo>
                      <a:cubicBezTo>
                        <a:pt x="92731" y="86022"/>
                        <a:pt x="92731" y="86022"/>
                        <a:pt x="92731" y="86022"/>
                      </a:cubicBezTo>
                      <a:cubicBezTo>
                        <a:pt x="94651" y="85426"/>
                        <a:pt x="94651" y="85426"/>
                        <a:pt x="94651" y="85426"/>
                      </a:cubicBezTo>
                      <a:cubicBezTo>
                        <a:pt x="96188" y="83042"/>
                        <a:pt x="96188" y="83042"/>
                        <a:pt x="96188" y="83042"/>
                      </a:cubicBezTo>
                      <a:lnTo>
                        <a:pt x="96188" y="80061"/>
                      </a:lnTo>
                      <a:cubicBezTo>
                        <a:pt x="95419" y="74696"/>
                        <a:pt x="95419" y="74696"/>
                        <a:pt x="95419" y="74696"/>
                      </a:cubicBezTo>
                      <a:cubicBezTo>
                        <a:pt x="95419" y="73504"/>
                        <a:pt x="95419" y="73504"/>
                        <a:pt x="95419" y="73504"/>
                      </a:cubicBezTo>
                      <a:cubicBezTo>
                        <a:pt x="95419" y="71716"/>
                        <a:pt x="95419" y="71716"/>
                        <a:pt x="95419" y="71716"/>
                      </a:cubicBezTo>
                      <a:close/>
                      <a:moveTo>
                        <a:pt x="70375" y="46863"/>
                      </a:moveTo>
                      <a:lnTo>
                        <a:pt x="71729" y="46863"/>
                      </a:lnTo>
                      <a:lnTo>
                        <a:pt x="72631" y="46863"/>
                      </a:lnTo>
                      <a:lnTo>
                        <a:pt x="73533" y="48283"/>
                      </a:lnTo>
                      <a:lnTo>
                        <a:pt x="74435" y="50413"/>
                      </a:lnTo>
                      <a:lnTo>
                        <a:pt x="74435" y="52544"/>
                      </a:lnTo>
                      <a:lnTo>
                        <a:pt x="72631" y="53964"/>
                      </a:lnTo>
                      <a:lnTo>
                        <a:pt x="71729" y="52544"/>
                      </a:lnTo>
                      <a:lnTo>
                        <a:pt x="71729" y="50413"/>
                      </a:lnTo>
                      <a:lnTo>
                        <a:pt x="70375" y="48993"/>
                      </a:lnTo>
                      <a:lnTo>
                        <a:pt x="70375" y="48283"/>
                      </a:lnTo>
                      <a:close/>
                      <a:moveTo>
                        <a:pt x="78947" y="43313"/>
                      </a:moveTo>
                      <a:lnTo>
                        <a:pt x="80300" y="43313"/>
                      </a:lnTo>
                      <a:lnTo>
                        <a:pt x="81654" y="45443"/>
                      </a:lnTo>
                      <a:lnTo>
                        <a:pt x="82556" y="46863"/>
                      </a:lnTo>
                      <a:lnTo>
                        <a:pt x="84361" y="48283"/>
                      </a:lnTo>
                      <a:lnTo>
                        <a:pt x="84361" y="46863"/>
                      </a:lnTo>
                      <a:lnTo>
                        <a:pt x="86616" y="46863"/>
                      </a:lnTo>
                      <a:lnTo>
                        <a:pt x="87969" y="46863"/>
                      </a:lnTo>
                      <a:lnTo>
                        <a:pt x="89774" y="48994"/>
                      </a:lnTo>
                      <a:lnTo>
                        <a:pt x="92932" y="52544"/>
                      </a:lnTo>
                      <a:lnTo>
                        <a:pt x="92932" y="56094"/>
                      </a:lnTo>
                      <a:lnTo>
                        <a:pt x="91578" y="58224"/>
                      </a:lnTo>
                      <a:lnTo>
                        <a:pt x="90225" y="58224"/>
                      </a:lnTo>
                      <a:lnTo>
                        <a:pt x="88872" y="58224"/>
                      </a:lnTo>
                      <a:lnTo>
                        <a:pt x="88872" y="58934"/>
                      </a:lnTo>
                      <a:lnTo>
                        <a:pt x="85714" y="58934"/>
                      </a:lnTo>
                      <a:lnTo>
                        <a:pt x="84361" y="58934"/>
                      </a:lnTo>
                      <a:lnTo>
                        <a:pt x="83909" y="58934"/>
                      </a:lnTo>
                      <a:lnTo>
                        <a:pt x="83007" y="56804"/>
                      </a:lnTo>
                      <a:lnTo>
                        <a:pt x="82556" y="53964"/>
                      </a:lnTo>
                      <a:lnTo>
                        <a:pt x="83007" y="51124"/>
                      </a:lnTo>
                      <a:lnTo>
                        <a:pt x="80751" y="51124"/>
                      </a:lnTo>
                      <a:lnTo>
                        <a:pt x="78947" y="50413"/>
                      </a:lnTo>
                      <a:lnTo>
                        <a:pt x="78947" y="48283"/>
                      </a:lnTo>
                      <a:lnTo>
                        <a:pt x="78947" y="46863"/>
                      </a:lnTo>
                      <a:lnTo>
                        <a:pt x="78947" y="44733"/>
                      </a:lnTo>
                      <a:close/>
                      <a:moveTo>
                        <a:pt x="65864" y="37633"/>
                      </a:moveTo>
                      <a:lnTo>
                        <a:pt x="66766" y="37633"/>
                      </a:lnTo>
                      <a:lnTo>
                        <a:pt x="69473" y="37633"/>
                      </a:lnTo>
                      <a:lnTo>
                        <a:pt x="71728" y="37633"/>
                      </a:lnTo>
                      <a:lnTo>
                        <a:pt x="72179" y="40473"/>
                      </a:lnTo>
                      <a:lnTo>
                        <a:pt x="77142" y="40473"/>
                      </a:lnTo>
                      <a:lnTo>
                        <a:pt x="74886" y="42603"/>
                      </a:lnTo>
                      <a:lnTo>
                        <a:pt x="74435" y="43313"/>
                      </a:lnTo>
                      <a:lnTo>
                        <a:pt x="74435" y="41893"/>
                      </a:lnTo>
                      <a:lnTo>
                        <a:pt x="73082" y="41893"/>
                      </a:lnTo>
                      <a:lnTo>
                        <a:pt x="72179" y="41893"/>
                      </a:lnTo>
                      <a:lnTo>
                        <a:pt x="70826" y="41893"/>
                      </a:lnTo>
                      <a:lnTo>
                        <a:pt x="69924" y="41893"/>
                      </a:lnTo>
                      <a:lnTo>
                        <a:pt x="69022" y="41893"/>
                      </a:lnTo>
                      <a:lnTo>
                        <a:pt x="67668" y="41893"/>
                      </a:lnTo>
                      <a:lnTo>
                        <a:pt x="65864" y="41183"/>
                      </a:lnTo>
                      <a:lnTo>
                        <a:pt x="65864" y="40473"/>
                      </a:lnTo>
                      <a:lnTo>
                        <a:pt x="65864" y="39053"/>
                      </a:lnTo>
                      <a:close/>
                      <a:moveTo>
                        <a:pt x="47819" y="20591"/>
                      </a:moveTo>
                      <a:lnTo>
                        <a:pt x="49623" y="20591"/>
                      </a:lnTo>
                      <a:lnTo>
                        <a:pt x="50526" y="20591"/>
                      </a:lnTo>
                      <a:lnTo>
                        <a:pt x="51428" y="21301"/>
                      </a:lnTo>
                      <a:lnTo>
                        <a:pt x="51879" y="22721"/>
                      </a:lnTo>
                      <a:lnTo>
                        <a:pt x="53232" y="26272"/>
                      </a:lnTo>
                      <a:lnTo>
                        <a:pt x="54586" y="26272"/>
                      </a:lnTo>
                      <a:lnTo>
                        <a:pt x="55488" y="29822"/>
                      </a:lnTo>
                      <a:lnTo>
                        <a:pt x="55488" y="32662"/>
                      </a:lnTo>
                      <a:lnTo>
                        <a:pt x="55488" y="34793"/>
                      </a:lnTo>
                      <a:lnTo>
                        <a:pt x="54135" y="34793"/>
                      </a:lnTo>
                      <a:lnTo>
                        <a:pt x="52781" y="32662"/>
                      </a:lnTo>
                      <a:lnTo>
                        <a:pt x="51879" y="31242"/>
                      </a:lnTo>
                      <a:lnTo>
                        <a:pt x="49623" y="32662"/>
                      </a:lnTo>
                      <a:lnTo>
                        <a:pt x="47819" y="33372"/>
                      </a:lnTo>
                      <a:lnTo>
                        <a:pt x="46466" y="31952"/>
                      </a:lnTo>
                      <a:lnTo>
                        <a:pt x="45563" y="29822"/>
                      </a:lnTo>
                      <a:lnTo>
                        <a:pt x="43308" y="27692"/>
                      </a:lnTo>
                      <a:lnTo>
                        <a:pt x="43308" y="25562"/>
                      </a:lnTo>
                      <a:lnTo>
                        <a:pt x="43308" y="22721"/>
                      </a:lnTo>
                      <a:lnTo>
                        <a:pt x="44661" y="22721"/>
                      </a:lnTo>
                      <a:lnTo>
                        <a:pt x="46014" y="22721"/>
                      </a:lnTo>
                      <a:lnTo>
                        <a:pt x="46014" y="21301"/>
                      </a:lnTo>
                      <a:close/>
                      <a:moveTo>
                        <a:pt x="3157" y="6390"/>
                      </a:moveTo>
                      <a:lnTo>
                        <a:pt x="3157" y="8520"/>
                      </a:lnTo>
                      <a:lnTo>
                        <a:pt x="3157" y="9941"/>
                      </a:lnTo>
                      <a:lnTo>
                        <a:pt x="2255" y="11361"/>
                      </a:lnTo>
                      <a:lnTo>
                        <a:pt x="1804" y="12781"/>
                      </a:lnTo>
                      <a:lnTo>
                        <a:pt x="1804" y="15621"/>
                      </a:lnTo>
                      <a:lnTo>
                        <a:pt x="0" y="14201"/>
                      </a:lnTo>
                      <a:lnTo>
                        <a:pt x="0" y="12781"/>
                      </a:lnTo>
                      <a:lnTo>
                        <a:pt x="0" y="11361"/>
                      </a:lnTo>
                      <a:lnTo>
                        <a:pt x="1804" y="8520"/>
                      </a:lnTo>
                      <a:close/>
                      <a:moveTo>
                        <a:pt x="14887" y="0"/>
                      </a:moveTo>
                      <a:lnTo>
                        <a:pt x="16240" y="0"/>
                      </a:lnTo>
                      <a:lnTo>
                        <a:pt x="19849" y="0"/>
                      </a:lnTo>
                      <a:lnTo>
                        <a:pt x="21202" y="0"/>
                      </a:lnTo>
                      <a:lnTo>
                        <a:pt x="22556" y="3550"/>
                      </a:lnTo>
                      <a:lnTo>
                        <a:pt x="22556" y="4260"/>
                      </a:lnTo>
                      <a:lnTo>
                        <a:pt x="22556" y="6390"/>
                      </a:lnTo>
                      <a:lnTo>
                        <a:pt x="22105" y="8520"/>
                      </a:lnTo>
                      <a:lnTo>
                        <a:pt x="22105" y="9230"/>
                      </a:lnTo>
                      <a:lnTo>
                        <a:pt x="20751" y="11360"/>
                      </a:lnTo>
                      <a:lnTo>
                        <a:pt x="19849" y="11360"/>
                      </a:lnTo>
                      <a:lnTo>
                        <a:pt x="18496" y="11360"/>
                      </a:lnTo>
                      <a:lnTo>
                        <a:pt x="17593" y="11360"/>
                      </a:lnTo>
                      <a:lnTo>
                        <a:pt x="15338" y="9230"/>
                      </a:lnTo>
                      <a:lnTo>
                        <a:pt x="14887" y="9230"/>
                      </a:lnTo>
                      <a:lnTo>
                        <a:pt x="12631" y="6390"/>
                      </a:lnTo>
                      <a:lnTo>
                        <a:pt x="12631" y="2840"/>
                      </a:lnTo>
                      <a:lnTo>
                        <a:pt x="12631" y="1420"/>
                      </a:lnTo>
                      <a:close/>
                    </a:path>
                  </a:pathLst>
                </a:custGeom>
                <a:solidFill>
                  <a:schemeClr val="bg1">
                    <a:lumMod val="85000"/>
                  </a:schemeClr>
                </a:solidFill>
                <a:ln w="3175" cap="flat" cmpd="sng">
                  <a:no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15" name="Freeform: Shape 14">
                  <a:extLst>
                    <a:ext uri="{FF2B5EF4-FFF2-40B4-BE49-F238E27FC236}">
                      <a16:creationId xmlns:a16="http://schemas.microsoft.com/office/drawing/2014/main" id="{D042CE12-9CF5-3D2C-DE5F-418E3827F94E}"/>
                    </a:ext>
                  </a:extLst>
                </p:cNvPr>
                <p:cNvSpPr/>
                <p:nvPr/>
              </p:nvSpPr>
              <p:spPr>
                <a:xfrm>
                  <a:off x="2868031" y="918726"/>
                  <a:ext cx="2211526" cy="1672860"/>
                </a:xfrm>
                <a:custGeom>
                  <a:avLst/>
                  <a:gdLst>
                    <a:gd name="connsiteX0" fmla="*/ 1404987 w 2211526"/>
                    <a:gd name="connsiteY0" fmla="*/ 1518714 h 1672860"/>
                    <a:gd name="connsiteX1" fmla="*/ 1404987 w 2211526"/>
                    <a:gd name="connsiteY1" fmla="*/ 1518928 h 1672860"/>
                    <a:gd name="connsiteX2" fmla="*/ 1404987 w 2211526"/>
                    <a:gd name="connsiteY2" fmla="*/ 1530270 h 1672860"/>
                    <a:gd name="connsiteX3" fmla="*/ 1405941 w 2211526"/>
                    <a:gd name="connsiteY3" fmla="*/ 1528680 h 1672860"/>
                    <a:gd name="connsiteX4" fmla="*/ 1405941 w 2211526"/>
                    <a:gd name="connsiteY4" fmla="*/ 1519668 h 1672860"/>
                    <a:gd name="connsiteX5" fmla="*/ 1531527 w 2211526"/>
                    <a:gd name="connsiteY5" fmla="*/ 1387920 h 1672860"/>
                    <a:gd name="connsiteX6" fmla="*/ 1531524 w 2211526"/>
                    <a:gd name="connsiteY6" fmla="*/ 1387922 h 1672860"/>
                    <a:gd name="connsiteX7" fmla="*/ 1525399 w 2211526"/>
                    <a:gd name="connsiteY7" fmla="*/ 1400178 h 1672860"/>
                    <a:gd name="connsiteX8" fmla="*/ 1525399 w 2211526"/>
                    <a:gd name="connsiteY8" fmla="*/ 1418556 h 1672860"/>
                    <a:gd name="connsiteX9" fmla="*/ 1528462 w 2211526"/>
                    <a:gd name="connsiteY9" fmla="*/ 1430812 h 1672860"/>
                    <a:gd name="connsiteX10" fmla="*/ 1528464 w 2211526"/>
                    <a:gd name="connsiteY10" fmla="*/ 1430814 h 1672860"/>
                    <a:gd name="connsiteX11" fmla="*/ 1525401 w 2211526"/>
                    <a:gd name="connsiteY11" fmla="*/ 1418559 h 1672860"/>
                    <a:gd name="connsiteX12" fmla="*/ 1525401 w 2211526"/>
                    <a:gd name="connsiteY12" fmla="*/ 1400176 h 1672860"/>
                    <a:gd name="connsiteX13" fmla="*/ 1681617 w 2211526"/>
                    <a:gd name="connsiteY13" fmla="*/ 914047 h 1672860"/>
                    <a:gd name="connsiteX14" fmla="*/ 1654229 w 2211526"/>
                    <a:gd name="connsiteY14" fmla="*/ 915980 h 1672860"/>
                    <a:gd name="connsiteX15" fmla="*/ 1632290 w 2211526"/>
                    <a:gd name="connsiteY15" fmla="*/ 917528 h 1672860"/>
                    <a:gd name="connsiteX16" fmla="*/ 1624957 w 2211526"/>
                    <a:gd name="connsiteY16" fmla="*/ 918046 h 1672860"/>
                    <a:gd name="connsiteX17" fmla="*/ 1681617 w 2211526"/>
                    <a:gd name="connsiteY17" fmla="*/ 914331 h 1672860"/>
                    <a:gd name="connsiteX18" fmla="*/ 1684486 w 2211526"/>
                    <a:gd name="connsiteY18" fmla="*/ 373444 h 1672860"/>
                    <a:gd name="connsiteX19" fmla="*/ 1666331 w 2211526"/>
                    <a:gd name="connsiteY19" fmla="*/ 383839 h 1672860"/>
                    <a:gd name="connsiteX20" fmla="*/ 1655954 w 2211526"/>
                    <a:gd name="connsiteY20" fmla="*/ 394235 h 1672860"/>
                    <a:gd name="connsiteX21" fmla="*/ 1637805 w 2211526"/>
                    <a:gd name="connsiteY21" fmla="*/ 396831 h 1672860"/>
                    <a:gd name="connsiteX22" fmla="*/ 1617057 w 2211526"/>
                    <a:gd name="connsiteY22" fmla="*/ 396831 h 1672860"/>
                    <a:gd name="connsiteX23" fmla="*/ 1606680 w 2211526"/>
                    <a:gd name="connsiteY23" fmla="*/ 404631 h 1672860"/>
                    <a:gd name="connsiteX24" fmla="*/ 1593710 w 2211526"/>
                    <a:gd name="connsiteY24" fmla="*/ 428018 h 1672860"/>
                    <a:gd name="connsiteX25" fmla="*/ 1578153 w 2211526"/>
                    <a:gd name="connsiteY25" fmla="*/ 438408 h 1672860"/>
                    <a:gd name="connsiteX26" fmla="*/ 1575561 w 2211526"/>
                    <a:gd name="connsiteY26" fmla="*/ 435812 h 1672860"/>
                    <a:gd name="connsiteX27" fmla="*/ 1580746 w 2211526"/>
                    <a:gd name="connsiteY27" fmla="*/ 425416 h 1672860"/>
                    <a:gd name="connsiteX28" fmla="*/ 1588524 w 2211526"/>
                    <a:gd name="connsiteY28" fmla="*/ 417623 h 1672860"/>
                    <a:gd name="connsiteX29" fmla="*/ 1583339 w 2211526"/>
                    <a:gd name="connsiteY29" fmla="*/ 409823 h 1672860"/>
                    <a:gd name="connsiteX30" fmla="*/ 1572968 w 2211526"/>
                    <a:gd name="connsiteY30" fmla="*/ 415021 h 1672860"/>
                    <a:gd name="connsiteX31" fmla="*/ 1567776 w 2211526"/>
                    <a:gd name="connsiteY31" fmla="*/ 417623 h 1672860"/>
                    <a:gd name="connsiteX32" fmla="*/ 1562591 w 2211526"/>
                    <a:gd name="connsiteY32" fmla="*/ 428018 h 1672860"/>
                    <a:gd name="connsiteX33" fmla="*/ 1557405 w 2211526"/>
                    <a:gd name="connsiteY33" fmla="*/ 430614 h 1672860"/>
                    <a:gd name="connsiteX34" fmla="*/ 1554813 w 2211526"/>
                    <a:gd name="connsiteY34" fmla="*/ 430614 h 1672860"/>
                    <a:gd name="connsiteX35" fmla="*/ 1549621 w 2211526"/>
                    <a:gd name="connsiteY35" fmla="*/ 412425 h 1672860"/>
                    <a:gd name="connsiteX36" fmla="*/ 1547028 w 2211526"/>
                    <a:gd name="connsiteY36" fmla="*/ 412425 h 1672860"/>
                    <a:gd name="connsiteX37" fmla="*/ 1541843 w 2211526"/>
                    <a:gd name="connsiteY37" fmla="*/ 428018 h 1672860"/>
                    <a:gd name="connsiteX38" fmla="*/ 1539250 w 2211526"/>
                    <a:gd name="connsiteY38" fmla="*/ 438408 h 1672860"/>
                    <a:gd name="connsiteX39" fmla="*/ 1528879 w 2211526"/>
                    <a:gd name="connsiteY39" fmla="*/ 451406 h 1672860"/>
                    <a:gd name="connsiteX40" fmla="*/ 1521095 w 2211526"/>
                    <a:gd name="connsiteY40" fmla="*/ 479985 h 1672860"/>
                    <a:gd name="connsiteX41" fmla="*/ 1515910 w 2211526"/>
                    <a:gd name="connsiteY41" fmla="*/ 495578 h 1672860"/>
                    <a:gd name="connsiteX42" fmla="*/ 1500347 w 2211526"/>
                    <a:gd name="connsiteY42" fmla="*/ 508570 h 1672860"/>
                    <a:gd name="connsiteX43" fmla="*/ 1498146 w 2211526"/>
                    <a:gd name="connsiteY43" fmla="*/ 504159 h 1672860"/>
                    <a:gd name="connsiteX44" fmla="*/ 1495967 w 2211526"/>
                    <a:gd name="connsiteY44" fmla="*/ 508539 h 1672860"/>
                    <a:gd name="connsiteX45" fmla="*/ 1498558 w 2211526"/>
                    <a:gd name="connsiteY45" fmla="*/ 521557 h 1672860"/>
                    <a:gd name="connsiteX46" fmla="*/ 1495967 w 2211526"/>
                    <a:gd name="connsiteY46" fmla="*/ 526765 h 1672860"/>
                    <a:gd name="connsiteX47" fmla="*/ 1490786 w 2211526"/>
                    <a:gd name="connsiteY47" fmla="*/ 531969 h 1672860"/>
                    <a:gd name="connsiteX48" fmla="*/ 1485605 w 2211526"/>
                    <a:gd name="connsiteY48" fmla="*/ 537177 h 1672860"/>
                    <a:gd name="connsiteX49" fmla="*/ 1483015 w 2211526"/>
                    <a:gd name="connsiteY49" fmla="*/ 542385 h 1672860"/>
                    <a:gd name="connsiteX50" fmla="*/ 1480424 w 2211526"/>
                    <a:gd name="connsiteY50" fmla="*/ 550195 h 1672860"/>
                    <a:gd name="connsiteX51" fmla="*/ 1475243 w 2211526"/>
                    <a:gd name="connsiteY51" fmla="*/ 568422 h 1672860"/>
                    <a:gd name="connsiteX52" fmla="*/ 1467471 w 2211526"/>
                    <a:gd name="connsiteY52" fmla="*/ 578834 h 1672860"/>
                    <a:gd name="connsiteX53" fmla="*/ 1475243 w 2211526"/>
                    <a:gd name="connsiteY53" fmla="*/ 586644 h 1672860"/>
                    <a:gd name="connsiteX54" fmla="*/ 1485605 w 2211526"/>
                    <a:gd name="connsiteY54" fmla="*/ 573625 h 1672860"/>
                    <a:gd name="connsiteX55" fmla="*/ 1490786 w 2211526"/>
                    <a:gd name="connsiteY55" fmla="*/ 563214 h 1672860"/>
                    <a:gd name="connsiteX56" fmla="*/ 1493377 w 2211526"/>
                    <a:gd name="connsiteY56" fmla="*/ 558005 h 1672860"/>
                    <a:gd name="connsiteX57" fmla="*/ 1501149 w 2211526"/>
                    <a:gd name="connsiteY57" fmla="*/ 547594 h 1672860"/>
                    <a:gd name="connsiteX58" fmla="*/ 1516692 w 2211526"/>
                    <a:gd name="connsiteY58" fmla="*/ 539779 h 1672860"/>
                    <a:gd name="connsiteX59" fmla="*/ 1524464 w 2211526"/>
                    <a:gd name="connsiteY59" fmla="*/ 534575 h 1672860"/>
                    <a:gd name="connsiteX60" fmla="*/ 1532235 w 2211526"/>
                    <a:gd name="connsiteY60" fmla="*/ 518951 h 1672860"/>
                    <a:gd name="connsiteX61" fmla="*/ 1534826 w 2211526"/>
                    <a:gd name="connsiteY61" fmla="*/ 505937 h 1672860"/>
                    <a:gd name="connsiteX62" fmla="*/ 1542598 w 2211526"/>
                    <a:gd name="connsiteY62" fmla="*/ 495521 h 1672860"/>
                    <a:gd name="connsiteX63" fmla="*/ 1552964 w 2211526"/>
                    <a:gd name="connsiteY63" fmla="*/ 485109 h 1672860"/>
                    <a:gd name="connsiteX64" fmla="*/ 1552964 w 2211526"/>
                    <a:gd name="connsiteY64" fmla="*/ 490312 h 1672860"/>
                    <a:gd name="connsiteX65" fmla="*/ 1552964 w 2211526"/>
                    <a:gd name="connsiteY65" fmla="*/ 495521 h 1672860"/>
                    <a:gd name="connsiteX66" fmla="*/ 1552964 w 2211526"/>
                    <a:gd name="connsiteY66" fmla="*/ 500729 h 1672860"/>
                    <a:gd name="connsiteX67" fmla="*/ 1552964 w 2211526"/>
                    <a:gd name="connsiteY67" fmla="*/ 505937 h 1672860"/>
                    <a:gd name="connsiteX68" fmla="*/ 1552964 w 2211526"/>
                    <a:gd name="connsiteY68" fmla="*/ 511141 h 1672860"/>
                    <a:gd name="connsiteX69" fmla="*/ 1542598 w 2211526"/>
                    <a:gd name="connsiteY69" fmla="*/ 513747 h 1672860"/>
                    <a:gd name="connsiteX70" fmla="*/ 1542598 w 2211526"/>
                    <a:gd name="connsiteY70" fmla="*/ 521557 h 1672860"/>
                    <a:gd name="connsiteX71" fmla="*/ 1540007 w 2211526"/>
                    <a:gd name="connsiteY71" fmla="*/ 531969 h 1672860"/>
                    <a:gd name="connsiteX72" fmla="*/ 1527054 w 2211526"/>
                    <a:gd name="connsiteY72" fmla="*/ 558005 h 1672860"/>
                    <a:gd name="connsiteX73" fmla="*/ 1519283 w 2211526"/>
                    <a:gd name="connsiteY73" fmla="*/ 573625 h 1672860"/>
                    <a:gd name="connsiteX74" fmla="*/ 1516692 w 2211526"/>
                    <a:gd name="connsiteY74" fmla="*/ 586644 h 1672860"/>
                    <a:gd name="connsiteX75" fmla="*/ 1514101 w 2211526"/>
                    <a:gd name="connsiteY75" fmla="*/ 607472 h 1672860"/>
                    <a:gd name="connsiteX76" fmla="*/ 1514101 w 2211526"/>
                    <a:gd name="connsiteY76" fmla="*/ 615287 h 1672860"/>
                    <a:gd name="connsiteX77" fmla="*/ 1519283 w 2211526"/>
                    <a:gd name="connsiteY77" fmla="*/ 625698 h 1672860"/>
                    <a:gd name="connsiteX78" fmla="*/ 1519283 w 2211526"/>
                    <a:gd name="connsiteY78" fmla="*/ 630907 h 1672860"/>
                    <a:gd name="connsiteX79" fmla="*/ 1508920 w 2211526"/>
                    <a:gd name="connsiteY79" fmla="*/ 641318 h 1672860"/>
                    <a:gd name="connsiteX80" fmla="*/ 1508920 w 2211526"/>
                    <a:gd name="connsiteY80" fmla="*/ 646527 h 1672860"/>
                    <a:gd name="connsiteX81" fmla="*/ 1503739 w 2211526"/>
                    <a:gd name="connsiteY81" fmla="*/ 654337 h 1672860"/>
                    <a:gd name="connsiteX82" fmla="*/ 1503739 w 2211526"/>
                    <a:gd name="connsiteY82" fmla="*/ 664753 h 1672860"/>
                    <a:gd name="connsiteX83" fmla="*/ 1503739 w 2211526"/>
                    <a:gd name="connsiteY83" fmla="*/ 682975 h 1672860"/>
                    <a:gd name="connsiteX84" fmla="*/ 1508920 w 2211526"/>
                    <a:gd name="connsiteY84" fmla="*/ 695993 h 1672860"/>
                    <a:gd name="connsiteX85" fmla="*/ 1503739 w 2211526"/>
                    <a:gd name="connsiteY85" fmla="*/ 703803 h 1672860"/>
                    <a:gd name="connsiteX86" fmla="*/ 1501149 w 2211526"/>
                    <a:gd name="connsiteY86" fmla="*/ 711618 h 1672860"/>
                    <a:gd name="connsiteX87" fmla="*/ 1495967 w 2211526"/>
                    <a:gd name="connsiteY87" fmla="*/ 727238 h 1672860"/>
                    <a:gd name="connsiteX88" fmla="*/ 1493377 w 2211526"/>
                    <a:gd name="connsiteY88" fmla="*/ 748066 h 1672860"/>
                    <a:gd name="connsiteX89" fmla="*/ 1495967 w 2211526"/>
                    <a:gd name="connsiteY89" fmla="*/ 766293 h 1672860"/>
                    <a:gd name="connsiteX90" fmla="*/ 1508920 w 2211526"/>
                    <a:gd name="connsiteY90" fmla="*/ 797533 h 1672860"/>
                    <a:gd name="connsiteX91" fmla="*/ 1508920 w 2211526"/>
                    <a:gd name="connsiteY91" fmla="*/ 807949 h 1672860"/>
                    <a:gd name="connsiteX92" fmla="*/ 1508920 w 2211526"/>
                    <a:gd name="connsiteY92" fmla="*/ 839189 h 1672860"/>
                    <a:gd name="connsiteX93" fmla="*/ 1466973 w 2211526"/>
                    <a:gd name="connsiteY93" fmla="*/ 841744 h 1672860"/>
                    <a:gd name="connsiteX94" fmla="*/ 1465673 w 2211526"/>
                    <a:gd name="connsiteY94" fmla="*/ 841823 h 1672860"/>
                    <a:gd name="connsiteX95" fmla="*/ 1465673 w 2211526"/>
                    <a:gd name="connsiteY95" fmla="*/ 841985 h 1672860"/>
                    <a:gd name="connsiteX96" fmla="*/ 1507019 w 2211526"/>
                    <a:gd name="connsiteY96" fmla="*/ 839494 h 1672860"/>
                    <a:gd name="connsiteX97" fmla="*/ 1507019 w 2211526"/>
                    <a:gd name="connsiteY97" fmla="*/ 848680 h 1672860"/>
                    <a:gd name="connsiteX98" fmla="*/ 1513147 w 2211526"/>
                    <a:gd name="connsiteY98" fmla="*/ 879320 h 1672860"/>
                    <a:gd name="connsiteX99" fmla="*/ 1525399 w 2211526"/>
                    <a:gd name="connsiteY99" fmla="*/ 891576 h 1672860"/>
                    <a:gd name="connsiteX100" fmla="*/ 1528462 w 2211526"/>
                    <a:gd name="connsiteY100" fmla="*/ 909960 h 1672860"/>
                    <a:gd name="connsiteX101" fmla="*/ 1534586 w 2211526"/>
                    <a:gd name="connsiteY101" fmla="*/ 919152 h 1672860"/>
                    <a:gd name="connsiteX102" fmla="*/ 1540714 w 2211526"/>
                    <a:gd name="connsiteY102" fmla="*/ 934472 h 1672860"/>
                    <a:gd name="connsiteX103" fmla="*/ 1552967 w 2211526"/>
                    <a:gd name="connsiteY103" fmla="*/ 943664 h 1672860"/>
                    <a:gd name="connsiteX104" fmla="*/ 1549904 w 2211526"/>
                    <a:gd name="connsiteY104" fmla="*/ 943664 h 1672860"/>
                    <a:gd name="connsiteX105" fmla="*/ 1559091 w 2211526"/>
                    <a:gd name="connsiteY105" fmla="*/ 1222471 h 1672860"/>
                    <a:gd name="connsiteX106" fmla="*/ 1556029 w 2211526"/>
                    <a:gd name="connsiteY106" fmla="*/ 1231663 h 1672860"/>
                    <a:gd name="connsiteX107" fmla="*/ 1556029 w 2211526"/>
                    <a:gd name="connsiteY107" fmla="*/ 1240855 h 1672860"/>
                    <a:gd name="connsiteX108" fmla="*/ 1556029 w 2211526"/>
                    <a:gd name="connsiteY108" fmla="*/ 1253111 h 1672860"/>
                    <a:gd name="connsiteX109" fmla="*/ 1559091 w 2211526"/>
                    <a:gd name="connsiteY109" fmla="*/ 1265367 h 1672860"/>
                    <a:gd name="connsiteX110" fmla="*/ 1571344 w 2211526"/>
                    <a:gd name="connsiteY110" fmla="*/ 1286815 h 1672860"/>
                    <a:gd name="connsiteX111" fmla="*/ 1574409 w 2211526"/>
                    <a:gd name="connsiteY111" fmla="*/ 1305194 h 1672860"/>
                    <a:gd name="connsiteX112" fmla="*/ 1574409 w 2211526"/>
                    <a:gd name="connsiteY112" fmla="*/ 1317450 h 1672860"/>
                    <a:gd name="connsiteX113" fmla="*/ 1565219 w 2211526"/>
                    <a:gd name="connsiteY113" fmla="*/ 1323578 h 1672860"/>
                    <a:gd name="connsiteX114" fmla="*/ 1559091 w 2211526"/>
                    <a:gd name="connsiteY114" fmla="*/ 1335834 h 1672860"/>
                    <a:gd name="connsiteX115" fmla="*/ 1556029 w 2211526"/>
                    <a:gd name="connsiteY115" fmla="*/ 1351154 h 1672860"/>
                    <a:gd name="connsiteX116" fmla="*/ 1549904 w 2211526"/>
                    <a:gd name="connsiteY116" fmla="*/ 1357282 h 1672860"/>
                    <a:gd name="connsiteX117" fmla="*/ 1540714 w 2211526"/>
                    <a:gd name="connsiteY117" fmla="*/ 1366474 h 1672860"/>
                    <a:gd name="connsiteX118" fmla="*/ 1537652 w 2211526"/>
                    <a:gd name="connsiteY118" fmla="*/ 1384858 h 1672860"/>
                    <a:gd name="connsiteX119" fmla="*/ 1532902 w 2211526"/>
                    <a:gd name="connsiteY119" fmla="*/ 1387233 h 1672860"/>
                    <a:gd name="connsiteX120" fmla="*/ 1537653 w 2211526"/>
                    <a:gd name="connsiteY120" fmla="*/ 1384859 h 1672860"/>
                    <a:gd name="connsiteX121" fmla="*/ 1540716 w 2211526"/>
                    <a:gd name="connsiteY121" fmla="*/ 1366476 h 1672860"/>
                    <a:gd name="connsiteX122" fmla="*/ 1549906 w 2211526"/>
                    <a:gd name="connsiteY122" fmla="*/ 1357284 h 1672860"/>
                    <a:gd name="connsiteX123" fmla="*/ 1556032 w 2211526"/>
                    <a:gd name="connsiteY123" fmla="*/ 1351154 h 1672860"/>
                    <a:gd name="connsiteX124" fmla="*/ 1559095 w 2211526"/>
                    <a:gd name="connsiteY124" fmla="*/ 1335836 h 1672860"/>
                    <a:gd name="connsiteX125" fmla="*/ 1565221 w 2211526"/>
                    <a:gd name="connsiteY125" fmla="*/ 1323579 h 1672860"/>
                    <a:gd name="connsiteX126" fmla="*/ 1574410 w 2211526"/>
                    <a:gd name="connsiteY126" fmla="*/ 1317453 h 1672860"/>
                    <a:gd name="connsiteX127" fmla="*/ 1574410 w 2211526"/>
                    <a:gd name="connsiteY127" fmla="*/ 1305197 h 1672860"/>
                    <a:gd name="connsiteX128" fmla="*/ 1571347 w 2211526"/>
                    <a:gd name="connsiteY128" fmla="*/ 1286814 h 1672860"/>
                    <a:gd name="connsiteX129" fmla="*/ 1559095 w 2211526"/>
                    <a:gd name="connsiteY129" fmla="*/ 1265365 h 1672860"/>
                    <a:gd name="connsiteX130" fmla="*/ 1556032 w 2211526"/>
                    <a:gd name="connsiteY130" fmla="*/ 1253113 h 1672860"/>
                    <a:gd name="connsiteX131" fmla="*/ 1556032 w 2211526"/>
                    <a:gd name="connsiteY131" fmla="*/ 1240856 h 1672860"/>
                    <a:gd name="connsiteX132" fmla="*/ 1556032 w 2211526"/>
                    <a:gd name="connsiteY132" fmla="*/ 1231665 h 1672860"/>
                    <a:gd name="connsiteX133" fmla="*/ 1559095 w 2211526"/>
                    <a:gd name="connsiteY133" fmla="*/ 1222474 h 1672860"/>
                    <a:gd name="connsiteX134" fmla="*/ 1549906 w 2211526"/>
                    <a:gd name="connsiteY134" fmla="*/ 943665 h 1672860"/>
                    <a:gd name="connsiteX135" fmla="*/ 1565221 w 2211526"/>
                    <a:gd name="connsiteY135" fmla="*/ 946726 h 1672860"/>
                    <a:gd name="connsiteX136" fmla="*/ 1574410 w 2211526"/>
                    <a:gd name="connsiteY136" fmla="*/ 943665 h 1672860"/>
                    <a:gd name="connsiteX137" fmla="*/ 1586662 w 2211526"/>
                    <a:gd name="connsiteY137" fmla="*/ 934473 h 1672860"/>
                    <a:gd name="connsiteX138" fmla="*/ 1608104 w 2211526"/>
                    <a:gd name="connsiteY138" fmla="*/ 922217 h 1672860"/>
                    <a:gd name="connsiteX139" fmla="*/ 1608104 w 2211526"/>
                    <a:gd name="connsiteY139" fmla="*/ 919151 h 1672860"/>
                    <a:gd name="connsiteX140" fmla="*/ 1609356 w 2211526"/>
                    <a:gd name="connsiteY140" fmla="*/ 919069 h 1672860"/>
                    <a:gd name="connsiteX141" fmla="*/ 1620621 w 2211526"/>
                    <a:gd name="connsiteY141" fmla="*/ 907780 h 1672860"/>
                    <a:gd name="connsiteX142" fmla="*/ 1622242 w 2211526"/>
                    <a:gd name="connsiteY142" fmla="*/ 906156 h 1672860"/>
                    <a:gd name="connsiteX143" fmla="*/ 1627427 w 2211526"/>
                    <a:gd name="connsiteY143" fmla="*/ 895766 h 1672860"/>
                    <a:gd name="connsiteX144" fmla="*/ 1637805 w 2211526"/>
                    <a:gd name="connsiteY144" fmla="*/ 877570 h 1672860"/>
                    <a:gd name="connsiteX145" fmla="*/ 1648175 w 2211526"/>
                    <a:gd name="connsiteY145" fmla="*/ 854183 h 1672860"/>
                    <a:gd name="connsiteX146" fmla="*/ 1653361 w 2211526"/>
                    <a:gd name="connsiteY146" fmla="*/ 828200 h 1672860"/>
                    <a:gd name="connsiteX147" fmla="*/ 1650768 w 2211526"/>
                    <a:gd name="connsiteY147" fmla="*/ 781425 h 1672860"/>
                    <a:gd name="connsiteX148" fmla="*/ 1650768 w 2211526"/>
                    <a:gd name="connsiteY148" fmla="*/ 760633 h 1672860"/>
                    <a:gd name="connsiteX149" fmla="*/ 1640397 w 2211526"/>
                    <a:gd name="connsiteY149" fmla="*/ 745046 h 1672860"/>
                    <a:gd name="connsiteX150" fmla="*/ 1630020 w 2211526"/>
                    <a:gd name="connsiteY150" fmla="*/ 724254 h 1672860"/>
                    <a:gd name="connsiteX151" fmla="*/ 1619649 w 2211526"/>
                    <a:gd name="connsiteY151" fmla="*/ 713859 h 1672860"/>
                    <a:gd name="connsiteX152" fmla="*/ 1611865 w 2211526"/>
                    <a:gd name="connsiteY152" fmla="*/ 695669 h 1672860"/>
                    <a:gd name="connsiteX153" fmla="*/ 1617057 w 2211526"/>
                    <a:gd name="connsiteY153" fmla="*/ 682677 h 1672860"/>
                    <a:gd name="connsiteX154" fmla="*/ 1622242 w 2211526"/>
                    <a:gd name="connsiteY154" fmla="*/ 677480 h 1672860"/>
                    <a:gd name="connsiteX155" fmla="*/ 1622242 w 2211526"/>
                    <a:gd name="connsiteY155" fmla="*/ 667084 h 1672860"/>
                    <a:gd name="connsiteX156" fmla="*/ 1617057 w 2211526"/>
                    <a:gd name="connsiteY156" fmla="*/ 646298 h 1672860"/>
                    <a:gd name="connsiteX157" fmla="*/ 1609272 w 2211526"/>
                    <a:gd name="connsiteY157" fmla="*/ 638505 h 1672860"/>
                    <a:gd name="connsiteX158" fmla="*/ 1617057 w 2211526"/>
                    <a:gd name="connsiteY158" fmla="*/ 633307 h 1672860"/>
                    <a:gd name="connsiteX159" fmla="*/ 1619649 w 2211526"/>
                    <a:gd name="connsiteY159" fmla="*/ 620309 h 1672860"/>
                    <a:gd name="connsiteX160" fmla="*/ 1622242 w 2211526"/>
                    <a:gd name="connsiteY160" fmla="*/ 607317 h 1672860"/>
                    <a:gd name="connsiteX161" fmla="*/ 1627427 w 2211526"/>
                    <a:gd name="connsiteY161" fmla="*/ 599524 h 1672860"/>
                    <a:gd name="connsiteX162" fmla="*/ 1627427 w 2211526"/>
                    <a:gd name="connsiteY162" fmla="*/ 578732 h 1672860"/>
                    <a:gd name="connsiteX163" fmla="*/ 1624835 w 2211526"/>
                    <a:gd name="connsiteY163" fmla="*/ 568342 h 1672860"/>
                    <a:gd name="connsiteX164" fmla="*/ 1627427 w 2211526"/>
                    <a:gd name="connsiteY164" fmla="*/ 555345 h 1672860"/>
                    <a:gd name="connsiteX165" fmla="*/ 1635206 w 2211526"/>
                    <a:gd name="connsiteY165" fmla="*/ 544955 h 1672860"/>
                    <a:gd name="connsiteX166" fmla="*/ 1640397 w 2211526"/>
                    <a:gd name="connsiteY166" fmla="*/ 534559 h 1672860"/>
                    <a:gd name="connsiteX167" fmla="*/ 1640397 w 2211526"/>
                    <a:gd name="connsiteY167" fmla="*/ 521568 h 1672860"/>
                    <a:gd name="connsiteX168" fmla="*/ 1650768 w 2211526"/>
                    <a:gd name="connsiteY168" fmla="*/ 518966 h 1672860"/>
                    <a:gd name="connsiteX169" fmla="*/ 1666331 w 2211526"/>
                    <a:gd name="connsiteY169" fmla="*/ 518966 h 1672860"/>
                    <a:gd name="connsiteX170" fmla="*/ 1671516 w 2211526"/>
                    <a:gd name="connsiteY170" fmla="*/ 498180 h 1672860"/>
                    <a:gd name="connsiteX171" fmla="*/ 1674109 w 2211526"/>
                    <a:gd name="connsiteY171" fmla="*/ 492982 h 1672860"/>
                    <a:gd name="connsiteX172" fmla="*/ 1679294 w 2211526"/>
                    <a:gd name="connsiteY172" fmla="*/ 490381 h 1672860"/>
                    <a:gd name="connsiteX173" fmla="*/ 1687079 w 2211526"/>
                    <a:gd name="connsiteY173" fmla="*/ 513768 h 1672860"/>
                    <a:gd name="connsiteX174" fmla="*/ 1676702 w 2211526"/>
                    <a:gd name="connsiteY174" fmla="*/ 526760 h 1672860"/>
                    <a:gd name="connsiteX175" fmla="*/ 1676702 w 2211526"/>
                    <a:gd name="connsiteY175" fmla="*/ 531958 h 1672860"/>
                    <a:gd name="connsiteX176" fmla="*/ 1681893 w 2211526"/>
                    <a:gd name="connsiteY176" fmla="*/ 534559 h 1672860"/>
                    <a:gd name="connsiteX177" fmla="*/ 1684486 w 2211526"/>
                    <a:gd name="connsiteY177" fmla="*/ 534559 h 1672860"/>
                    <a:gd name="connsiteX178" fmla="*/ 1689671 w 2211526"/>
                    <a:gd name="connsiteY178" fmla="*/ 531958 h 1672860"/>
                    <a:gd name="connsiteX179" fmla="*/ 1692264 w 2211526"/>
                    <a:gd name="connsiteY179" fmla="*/ 521568 h 1672860"/>
                    <a:gd name="connsiteX180" fmla="*/ 1694857 w 2211526"/>
                    <a:gd name="connsiteY180" fmla="*/ 518966 h 1672860"/>
                    <a:gd name="connsiteX181" fmla="*/ 1697449 w 2211526"/>
                    <a:gd name="connsiteY181" fmla="*/ 505974 h 1672860"/>
                    <a:gd name="connsiteX182" fmla="*/ 1697449 w 2211526"/>
                    <a:gd name="connsiteY182" fmla="*/ 498180 h 1672860"/>
                    <a:gd name="connsiteX183" fmla="*/ 1697449 w 2211526"/>
                    <a:gd name="connsiteY183" fmla="*/ 487785 h 1672860"/>
                    <a:gd name="connsiteX184" fmla="*/ 1697449 w 2211526"/>
                    <a:gd name="connsiteY184" fmla="*/ 477389 h 1672860"/>
                    <a:gd name="connsiteX185" fmla="*/ 1705234 w 2211526"/>
                    <a:gd name="connsiteY185" fmla="*/ 466993 h 1672860"/>
                    <a:gd name="connsiteX186" fmla="*/ 1710419 w 2211526"/>
                    <a:gd name="connsiteY186" fmla="*/ 461795 h 1672860"/>
                    <a:gd name="connsiteX187" fmla="*/ 1723383 w 2211526"/>
                    <a:gd name="connsiteY187" fmla="*/ 459199 h 1672860"/>
                    <a:gd name="connsiteX188" fmla="*/ 1728575 w 2211526"/>
                    <a:gd name="connsiteY188" fmla="*/ 454002 h 1672860"/>
                    <a:gd name="connsiteX189" fmla="*/ 1718197 w 2211526"/>
                    <a:gd name="connsiteY189" fmla="*/ 443606 h 1672860"/>
                    <a:gd name="connsiteX190" fmla="*/ 1715605 w 2211526"/>
                    <a:gd name="connsiteY190" fmla="*/ 435812 h 1672860"/>
                    <a:gd name="connsiteX191" fmla="*/ 1720790 w 2211526"/>
                    <a:gd name="connsiteY191" fmla="*/ 428018 h 1672860"/>
                    <a:gd name="connsiteX192" fmla="*/ 1725982 w 2211526"/>
                    <a:gd name="connsiteY192" fmla="*/ 420219 h 1672860"/>
                    <a:gd name="connsiteX193" fmla="*/ 1728575 w 2211526"/>
                    <a:gd name="connsiteY193" fmla="*/ 417623 h 1672860"/>
                    <a:gd name="connsiteX194" fmla="*/ 1728575 w 2211526"/>
                    <a:gd name="connsiteY194" fmla="*/ 412425 h 1672860"/>
                    <a:gd name="connsiteX195" fmla="*/ 1731167 w 2211526"/>
                    <a:gd name="connsiteY195" fmla="*/ 409823 h 1672860"/>
                    <a:gd name="connsiteX196" fmla="*/ 1733760 w 2211526"/>
                    <a:gd name="connsiteY196" fmla="*/ 409823 h 1672860"/>
                    <a:gd name="connsiteX197" fmla="*/ 1744131 w 2211526"/>
                    <a:gd name="connsiteY197" fmla="*/ 407227 h 1672860"/>
                    <a:gd name="connsiteX198" fmla="*/ 1749322 w 2211526"/>
                    <a:gd name="connsiteY198" fmla="*/ 407227 h 1672860"/>
                    <a:gd name="connsiteX199" fmla="*/ 1744131 w 2211526"/>
                    <a:gd name="connsiteY199" fmla="*/ 399433 h 1672860"/>
                    <a:gd name="connsiteX200" fmla="*/ 1733760 w 2211526"/>
                    <a:gd name="connsiteY200" fmla="*/ 391633 h 1672860"/>
                    <a:gd name="connsiteX201" fmla="*/ 1728575 w 2211526"/>
                    <a:gd name="connsiteY201" fmla="*/ 386435 h 1672860"/>
                    <a:gd name="connsiteX202" fmla="*/ 1720790 w 2211526"/>
                    <a:gd name="connsiteY202" fmla="*/ 381243 h 1672860"/>
                    <a:gd name="connsiteX203" fmla="*/ 1707827 w 2211526"/>
                    <a:gd name="connsiteY203" fmla="*/ 376046 h 1672860"/>
                    <a:gd name="connsiteX204" fmla="*/ 1684486 w 2211526"/>
                    <a:gd name="connsiteY204" fmla="*/ 373444 h 1672860"/>
                    <a:gd name="connsiteX205" fmla="*/ 830085 w 2211526"/>
                    <a:gd name="connsiteY205" fmla="*/ 0 h 1672860"/>
                    <a:gd name="connsiteX206" fmla="*/ 842339 w 2211526"/>
                    <a:gd name="connsiteY206" fmla="*/ 6123 h 1672860"/>
                    <a:gd name="connsiteX207" fmla="*/ 848466 w 2211526"/>
                    <a:gd name="connsiteY207" fmla="*/ 15317 h 1672860"/>
                    <a:gd name="connsiteX208" fmla="*/ 836212 w 2211526"/>
                    <a:gd name="connsiteY208" fmla="*/ 24505 h 1672860"/>
                    <a:gd name="connsiteX209" fmla="*/ 833149 w 2211526"/>
                    <a:gd name="connsiteY209" fmla="*/ 36763 h 1672860"/>
                    <a:gd name="connsiteX210" fmla="*/ 823958 w 2211526"/>
                    <a:gd name="connsiteY210" fmla="*/ 49016 h 1672860"/>
                    <a:gd name="connsiteX211" fmla="*/ 827022 w 2211526"/>
                    <a:gd name="connsiteY211" fmla="*/ 61275 h 1672860"/>
                    <a:gd name="connsiteX212" fmla="*/ 836212 w 2211526"/>
                    <a:gd name="connsiteY212" fmla="*/ 61275 h 1672860"/>
                    <a:gd name="connsiteX213" fmla="*/ 848466 w 2211526"/>
                    <a:gd name="connsiteY213" fmla="*/ 61275 h 1672860"/>
                    <a:gd name="connsiteX214" fmla="*/ 860715 w 2211526"/>
                    <a:gd name="connsiteY214" fmla="*/ 61275 h 1672860"/>
                    <a:gd name="connsiteX215" fmla="*/ 866842 w 2211526"/>
                    <a:gd name="connsiteY215" fmla="*/ 73527 h 1672860"/>
                    <a:gd name="connsiteX216" fmla="*/ 882159 w 2211526"/>
                    <a:gd name="connsiteY216" fmla="*/ 98038 h 1672860"/>
                    <a:gd name="connsiteX217" fmla="*/ 903598 w 2211526"/>
                    <a:gd name="connsiteY217" fmla="*/ 104167 h 1672860"/>
                    <a:gd name="connsiteX218" fmla="*/ 915852 w 2211526"/>
                    <a:gd name="connsiteY218" fmla="*/ 104167 h 1672860"/>
                    <a:gd name="connsiteX219" fmla="*/ 925042 w 2211526"/>
                    <a:gd name="connsiteY219" fmla="*/ 104167 h 1672860"/>
                    <a:gd name="connsiteX220" fmla="*/ 943418 w 2211526"/>
                    <a:gd name="connsiteY220" fmla="*/ 119484 h 1672860"/>
                    <a:gd name="connsiteX221" fmla="*/ 955671 w 2211526"/>
                    <a:gd name="connsiteY221" fmla="*/ 119484 h 1672860"/>
                    <a:gd name="connsiteX222" fmla="*/ 964862 w 2211526"/>
                    <a:gd name="connsiteY222" fmla="*/ 107232 h 1672860"/>
                    <a:gd name="connsiteX223" fmla="*/ 980174 w 2211526"/>
                    <a:gd name="connsiteY223" fmla="*/ 107232 h 1672860"/>
                    <a:gd name="connsiteX224" fmla="*/ 992428 w 2211526"/>
                    <a:gd name="connsiteY224" fmla="*/ 107232 h 1672860"/>
                    <a:gd name="connsiteX225" fmla="*/ 1007745 w 2211526"/>
                    <a:gd name="connsiteY225" fmla="*/ 107232 h 1672860"/>
                    <a:gd name="connsiteX226" fmla="*/ 1023057 w 2211526"/>
                    <a:gd name="connsiteY226" fmla="*/ 107232 h 1672860"/>
                    <a:gd name="connsiteX227" fmla="*/ 1035311 w 2211526"/>
                    <a:gd name="connsiteY227" fmla="*/ 110297 h 1672860"/>
                    <a:gd name="connsiteX228" fmla="*/ 1026120 w 2211526"/>
                    <a:gd name="connsiteY228" fmla="*/ 119484 h 1672860"/>
                    <a:gd name="connsiteX229" fmla="*/ 1007745 w 2211526"/>
                    <a:gd name="connsiteY229" fmla="*/ 110297 h 1672860"/>
                    <a:gd name="connsiteX230" fmla="*/ 1023057 w 2211526"/>
                    <a:gd name="connsiteY230" fmla="*/ 125614 h 1672860"/>
                    <a:gd name="connsiteX231" fmla="*/ 1050628 w 2211526"/>
                    <a:gd name="connsiteY231" fmla="*/ 128678 h 1672860"/>
                    <a:gd name="connsiteX232" fmla="*/ 1053692 w 2211526"/>
                    <a:gd name="connsiteY232" fmla="*/ 131743 h 1672860"/>
                    <a:gd name="connsiteX233" fmla="*/ 1065940 w 2211526"/>
                    <a:gd name="connsiteY233" fmla="*/ 137872 h 1672860"/>
                    <a:gd name="connsiteX234" fmla="*/ 1075130 w 2211526"/>
                    <a:gd name="connsiteY234" fmla="*/ 137872 h 1672860"/>
                    <a:gd name="connsiteX235" fmla="*/ 1108823 w 2211526"/>
                    <a:gd name="connsiteY235" fmla="*/ 147060 h 1672860"/>
                    <a:gd name="connsiteX236" fmla="*/ 1121077 w 2211526"/>
                    <a:gd name="connsiteY236" fmla="*/ 156254 h 1672860"/>
                    <a:gd name="connsiteX237" fmla="*/ 1130267 w 2211526"/>
                    <a:gd name="connsiteY237" fmla="*/ 168507 h 1672860"/>
                    <a:gd name="connsiteX238" fmla="*/ 1154770 w 2211526"/>
                    <a:gd name="connsiteY238" fmla="*/ 168507 h 1672860"/>
                    <a:gd name="connsiteX239" fmla="*/ 1167024 w 2211526"/>
                    <a:gd name="connsiteY239" fmla="*/ 159319 h 1672860"/>
                    <a:gd name="connsiteX240" fmla="*/ 1176214 w 2211526"/>
                    <a:gd name="connsiteY240" fmla="*/ 150125 h 1672860"/>
                    <a:gd name="connsiteX241" fmla="*/ 1219092 w 2211526"/>
                    <a:gd name="connsiteY241" fmla="*/ 159319 h 1672860"/>
                    <a:gd name="connsiteX242" fmla="*/ 1271165 w 2211526"/>
                    <a:gd name="connsiteY242" fmla="*/ 162377 h 1672860"/>
                    <a:gd name="connsiteX243" fmla="*/ 1295673 w 2211526"/>
                    <a:gd name="connsiteY243" fmla="*/ 168507 h 1672860"/>
                    <a:gd name="connsiteX244" fmla="*/ 1225219 w 2211526"/>
                    <a:gd name="connsiteY244" fmla="*/ 211399 h 1672860"/>
                    <a:gd name="connsiteX245" fmla="*/ 1176214 w 2211526"/>
                    <a:gd name="connsiteY245" fmla="*/ 245104 h 1672860"/>
                    <a:gd name="connsiteX246" fmla="*/ 1151706 w 2211526"/>
                    <a:gd name="connsiteY246" fmla="*/ 278803 h 1672860"/>
                    <a:gd name="connsiteX247" fmla="*/ 1099633 w 2211526"/>
                    <a:gd name="connsiteY247" fmla="*/ 327825 h 1672860"/>
                    <a:gd name="connsiteX248" fmla="*/ 1097582 w 2211526"/>
                    <a:gd name="connsiteY248" fmla="*/ 329468 h 1672860"/>
                    <a:gd name="connsiteX249" fmla="*/ 1097983 w 2211526"/>
                    <a:gd name="connsiteY249" fmla="*/ 329871 h 1672860"/>
                    <a:gd name="connsiteX250" fmla="*/ 1101138 w 2211526"/>
                    <a:gd name="connsiteY250" fmla="*/ 333042 h 1672860"/>
                    <a:gd name="connsiteX251" fmla="*/ 1106042 w 2211526"/>
                    <a:gd name="connsiteY251" fmla="*/ 337211 h 1672860"/>
                    <a:gd name="connsiteX252" fmla="*/ 1106402 w 2211526"/>
                    <a:gd name="connsiteY252" fmla="*/ 337355 h 1672860"/>
                    <a:gd name="connsiteX253" fmla="*/ 1117736 w 2211526"/>
                    <a:gd name="connsiteY253" fmla="*/ 341913 h 1672860"/>
                    <a:gd name="connsiteX254" fmla="*/ 1128098 w 2211526"/>
                    <a:gd name="connsiteY254" fmla="*/ 341913 h 1672860"/>
                    <a:gd name="connsiteX255" fmla="*/ 1133279 w 2211526"/>
                    <a:gd name="connsiteY255" fmla="*/ 334098 h 1672860"/>
                    <a:gd name="connsiteX256" fmla="*/ 1154004 w 2211526"/>
                    <a:gd name="connsiteY256" fmla="*/ 323686 h 1672860"/>
                    <a:gd name="connsiteX257" fmla="*/ 1166957 w 2211526"/>
                    <a:gd name="connsiteY257" fmla="*/ 315876 h 1672860"/>
                    <a:gd name="connsiteX258" fmla="*/ 1179909 w 2211526"/>
                    <a:gd name="connsiteY258" fmla="*/ 310668 h 1672860"/>
                    <a:gd name="connsiteX259" fmla="*/ 1190272 w 2211526"/>
                    <a:gd name="connsiteY259" fmla="*/ 308066 h 1672860"/>
                    <a:gd name="connsiteX260" fmla="*/ 1200634 w 2211526"/>
                    <a:gd name="connsiteY260" fmla="*/ 302858 h 1672860"/>
                    <a:gd name="connsiteX261" fmla="*/ 1205819 w 2211526"/>
                    <a:gd name="connsiteY261" fmla="*/ 300256 h 1672860"/>
                    <a:gd name="connsiteX262" fmla="*/ 1213591 w 2211526"/>
                    <a:gd name="connsiteY262" fmla="*/ 305460 h 1672860"/>
                    <a:gd name="connsiteX263" fmla="*/ 1211001 w 2211526"/>
                    <a:gd name="connsiteY263" fmla="*/ 318478 h 1672860"/>
                    <a:gd name="connsiteX264" fmla="*/ 1208410 w 2211526"/>
                    <a:gd name="connsiteY264" fmla="*/ 323686 h 1672860"/>
                    <a:gd name="connsiteX265" fmla="*/ 1205819 w 2211526"/>
                    <a:gd name="connsiteY265" fmla="*/ 339306 h 1672860"/>
                    <a:gd name="connsiteX266" fmla="*/ 1203225 w 2211526"/>
                    <a:gd name="connsiteY266" fmla="*/ 344514 h 1672860"/>
                    <a:gd name="connsiteX267" fmla="*/ 1205819 w 2211526"/>
                    <a:gd name="connsiteY267" fmla="*/ 347116 h 1672860"/>
                    <a:gd name="connsiteX268" fmla="*/ 1213591 w 2211526"/>
                    <a:gd name="connsiteY268" fmla="*/ 344514 h 1672860"/>
                    <a:gd name="connsiteX269" fmla="*/ 1218772 w 2211526"/>
                    <a:gd name="connsiteY269" fmla="*/ 339306 h 1672860"/>
                    <a:gd name="connsiteX270" fmla="*/ 1226544 w 2211526"/>
                    <a:gd name="connsiteY270" fmla="*/ 341913 h 1672860"/>
                    <a:gd name="connsiteX271" fmla="*/ 1234316 w 2211526"/>
                    <a:gd name="connsiteY271" fmla="*/ 347116 h 1672860"/>
                    <a:gd name="connsiteX272" fmla="*/ 1242087 w 2211526"/>
                    <a:gd name="connsiteY272" fmla="*/ 352324 h 1672860"/>
                    <a:gd name="connsiteX273" fmla="*/ 1243600 w 2211526"/>
                    <a:gd name="connsiteY273" fmla="*/ 352324 h 1672860"/>
                    <a:gd name="connsiteX274" fmla="*/ 1243600 w 2211526"/>
                    <a:gd name="connsiteY274" fmla="*/ 350056 h 1672860"/>
                    <a:gd name="connsiteX275" fmla="*/ 1248785 w 2211526"/>
                    <a:gd name="connsiteY275" fmla="*/ 344859 h 1672860"/>
                    <a:gd name="connsiteX276" fmla="*/ 1259156 w 2211526"/>
                    <a:gd name="connsiteY276" fmla="*/ 344859 h 1672860"/>
                    <a:gd name="connsiteX277" fmla="*/ 1272126 w 2211526"/>
                    <a:gd name="connsiteY277" fmla="*/ 337065 h 1672860"/>
                    <a:gd name="connsiteX278" fmla="*/ 1274719 w 2211526"/>
                    <a:gd name="connsiteY278" fmla="*/ 331867 h 1672860"/>
                    <a:gd name="connsiteX279" fmla="*/ 1279904 w 2211526"/>
                    <a:gd name="connsiteY279" fmla="*/ 321471 h 1672860"/>
                    <a:gd name="connsiteX280" fmla="*/ 1287688 w 2211526"/>
                    <a:gd name="connsiteY280" fmla="*/ 313677 h 1672860"/>
                    <a:gd name="connsiteX281" fmla="*/ 1295467 w 2211526"/>
                    <a:gd name="connsiteY281" fmla="*/ 311081 h 1672860"/>
                    <a:gd name="connsiteX282" fmla="*/ 1303245 w 2211526"/>
                    <a:gd name="connsiteY282" fmla="*/ 311081 h 1672860"/>
                    <a:gd name="connsiteX283" fmla="*/ 1318807 w 2211526"/>
                    <a:gd name="connsiteY283" fmla="*/ 311081 h 1672860"/>
                    <a:gd name="connsiteX284" fmla="*/ 1326585 w 2211526"/>
                    <a:gd name="connsiteY284" fmla="*/ 305884 h 1672860"/>
                    <a:gd name="connsiteX285" fmla="*/ 1352519 w 2211526"/>
                    <a:gd name="connsiteY285" fmla="*/ 287694 h 1672860"/>
                    <a:gd name="connsiteX286" fmla="*/ 1360303 w 2211526"/>
                    <a:gd name="connsiteY286" fmla="*/ 285092 h 1672860"/>
                    <a:gd name="connsiteX287" fmla="*/ 1370674 w 2211526"/>
                    <a:gd name="connsiteY287" fmla="*/ 274697 h 1672860"/>
                    <a:gd name="connsiteX288" fmla="*/ 1378458 w 2211526"/>
                    <a:gd name="connsiteY288" fmla="*/ 261705 h 1672860"/>
                    <a:gd name="connsiteX289" fmla="*/ 1388829 w 2211526"/>
                    <a:gd name="connsiteY289" fmla="*/ 253911 h 1672860"/>
                    <a:gd name="connsiteX290" fmla="*/ 1401799 w 2211526"/>
                    <a:gd name="connsiteY290" fmla="*/ 240919 h 1672860"/>
                    <a:gd name="connsiteX291" fmla="*/ 1412170 w 2211526"/>
                    <a:gd name="connsiteY291" fmla="*/ 227922 h 1672860"/>
                    <a:gd name="connsiteX292" fmla="*/ 1425140 w 2211526"/>
                    <a:gd name="connsiteY292" fmla="*/ 220128 h 1672860"/>
                    <a:gd name="connsiteX293" fmla="*/ 1443295 w 2211526"/>
                    <a:gd name="connsiteY293" fmla="*/ 217532 h 1672860"/>
                    <a:gd name="connsiteX294" fmla="*/ 1451073 w 2211526"/>
                    <a:gd name="connsiteY294" fmla="*/ 217532 h 1672860"/>
                    <a:gd name="connsiteX295" fmla="*/ 1464043 w 2211526"/>
                    <a:gd name="connsiteY295" fmla="*/ 222724 h 1672860"/>
                    <a:gd name="connsiteX296" fmla="*/ 1458851 w 2211526"/>
                    <a:gd name="connsiteY296" fmla="*/ 225326 h 1672860"/>
                    <a:gd name="connsiteX297" fmla="*/ 1448480 w 2211526"/>
                    <a:gd name="connsiteY297" fmla="*/ 230524 h 1672860"/>
                    <a:gd name="connsiteX298" fmla="*/ 1438103 w 2211526"/>
                    <a:gd name="connsiteY298" fmla="*/ 233120 h 1672860"/>
                    <a:gd name="connsiteX299" fmla="*/ 1440702 w 2211526"/>
                    <a:gd name="connsiteY299" fmla="*/ 238317 h 1672860"/>
                    <a:gd name="connsiteX300" fmla="*/ 1425140 w 2211526"/>
                    <a:gd name="connsiteY300" fmla="*/ 253911 h 1672860"/>
                    <a:gd name="connsiteX301" fmla="*/ 1419954 w 2211526"/>
                    <a:gd name="connsiteY301" fmla="*/ 256507 h 1672860"/>
                    <a:gd name="connsiteX302" fmla="*/ 1412170 w 2211526"/>
                    <a:gd name="connsiteY302" fmla="*/ 277298 h 1672860"/>
                    <a:gd name="connsiteX303" fmla="*/ 1412170 w 2211526"/>
                    <a:gd name="connsiteY303" fmla="*/ 266903 h 1672860"/>
                    <a:gd name="connsiteX304" fmla="*/ 1406984 w 2211526"/>
                    <a:gd name="connsiteY304" fmla="*/ 261705 h 1672860"/>
                    <a:gd name="connsiteX305" fmla="*/ 1404392 w 2211526"/>
                    <a:gd name="connsiteY305" fmla="*/ 287694 h 1672860"/>
                    <a:gd name="connsiteX306" fmla="*/ 1404392 w 2211526"/>
                    <a:gd name="connsiteY306" fmla="*/ 303282 h 1672860"/>
                    <a:gd name="connsiteX307" fmla="*/ 1412170 w 2211526"/>
                    <a:gd name="connsiteY307" fmla="*/ 298084 h 1672860"/>
                    <a:gd name="connsiteX308" fmla="*/ 1417355 w 2211526"/>
                    <a:gd name="connsiteY308" fmla="*/ 292886 h 1672860"/>
                    <a:gd name="connsiteX309" fmla="*/ 1419954 w 2211526"/>
                    <a:gd name="connsiteY309" fmla="*/ 292886 h 1672860"/>
                    <a:gd name="connsiteX310" fmla="*/ 1422547 w 2211526"/>
                    <a:gd name="connsiteY310" fmla="*/ 298084 h 1672860"/>
                    <a:gd name="connsiteX311" fmla="*/ 1430325 w 2211526"/>
                    <a:gd name="connsiteY311" fmla="*/ 298084 h 1672860"/>
                    <a:gd name="connsiteX312" fmla="*/ 1435511 w 2211526"/>
                    <a:gd name="connsiteY312" fmla="*/ 295488 h 1672860"/>
                    <a:gd name="connsiteX313" fmla="*/ 1443295 w 2211526"/>
                    <a:gd name="connsiteY313" fmla="*/ 290290 h 1672860"/>
                    <a:gd name="connsiteX314" fmla="*/ 1456258 w 2211526"/>
                    <a:gd name="connsiteY314" fmla="*/ 292886 h 1672860"/>
                    <a:gd name="connsiteX315" fmla="*/ 1482192 w 2211526"/>
                    <a:gd name="connsiteY315" fmla="*/ 305884 h 1672860"/>
                    <a:gd name="connsiteX316" fmla="*/ 1497754 w 2211526"/>
                    <a:gd name="connsiteY316" fmla="*/ 324073 h 1672860"/>
                    <a:gd name="connsiteX317" fmla="*/ 1508131 w 2211526"/>
                    <a:gd name="connsiteY317" fmla="*/ 331867 h 1672860"/>
                    <a:gd name="connsiteX318" fmla="*/ 1531472 w 2211526"/>
                    <a:gd name="connsiteY318" fmla="*/ 334469 h 1672860"/>
                    <a:gd name="connsiteX319" fmla="*/ 1539250 w 2211526"/>
                    <a:gd name="connsiteY319" fmla="*/ 331867 h 1672860"/>
                    <a:gd name="connsiteX320" fmla="*/ 1557405 w 2211526"/>
                    <a:gd name="connsiteY320" fmla="*/ 337065 h 1672860"/>
                    <a:gd name="connsiteX321" fmla="*/ 1572968 w 2211526"/>
                    <a:gd name="connsiteY321" fmla="*/ 342263 h 1672860"/>
                    <a:gd name="connsiteX322" fmla="*/ 1580746 w 2211526"/>
                    <a:gd name="connsiteY322" fmla="*/ 331867 h 1672860"/>
                    <a:gd name="connsiteX323" fmla="*/ 1593710 w 2211526"/>
                    <a:gd name="connsiteY323" fmla="*/ 318875 h 1672860"/>
                    <a:gd name="connsiteX324" fmla="*/ 1604087 w 2211526"/>
                    <a:gd name="connsiteY324" fmla="*/ 308480 h 1672860"/>
                    <a:gd name="connsiteX325" fmla="*/ 1627427 w 2211526"/>
                    <a:gd name="connsiteY325" fmla="*/ 303282 h 1672860"/>
                    <a:gd name="connsiteX326" fmla="*/ 1642990 w 2211526"/>
                    <a:gd name="connsiteY326" fmla="*/ 298084 h 1672860"/>
                    <a:gd name="connsiteX327" fmla="*/ 1658546 w 2211526"/>
                    <a:gd name="connsiteY327" fmla="*/ 298084 h 1672860"/>
                    <a:gd name="connsiteX328" fmla="*/ 1681893 w 2211526"/>
                    <a:gd name="connsiteY328" fmla="*/ 290290 h 1672860"/>
                    <a:gd name="connsiteX329" fmla="*/ 1697449 w 2211526"/>
                    <a:gd name="connsiteY329" fmla="*/ 285092 h 1672860"/>
                    <a:gd name="connsiteX330" fmla="*/ 1705234 w 2211526"/>
                    <a:gd name="connsiteY330" fmla="*/ 290290 h 1672860"/>
                    <a:gd name="connsiteX331" fmla="*/ 1710419 w 2211526"/>
                    <a:gd name="connsiteY331" fmla="*/ 311081 h 1672860"/>
                    <a:gd name="connsiteX332" fmla="*/ 1738945 w 2211526"/>
                    <a:gd name="connsiteY332" fmla="*/ 316273 h 1672860"/>
                    <a:gd name="connsiteX333" fmla="*/ 1757101 w 2211526"/>
                    <a:gd name="connsiteY333" fmla="*/ 316273 h 1672860"/>
                    <a:gd name="connsiteX334" fmla="*/ 1770070 w 2211526"/>
                    <a:gd name="connsiteY334" fmla="*/ 318875 h 1672860"/>
                    <a:gd name="connsiteX335" fmla="*/ 1780441 w 2211526"/>
                    <a:gd name="connsiteY335" fmla="*/ 331867 h 1672860"/>
                    <a:gd name="connsiteX336" fmla="*/ 1796004 w 2211526"/>
                    <a:gd name="connsiteY336" fmla="*/ 350056 h 1672860"/>
                    <a:gd name="connsiteX337" fmla="*/ 1801190 w 2211526"/>
                    <a:gd name="connsiteY337" fmla="*/ 355254 h 1672860"/>
                    <a:gd name="connsiteX338" fmla="*/ 1806375 w 2211526"/>
                    <a:gd name="connsiteY338" fmla="*/ 360452 h 1672860"/>
                    <a:gd name="connsiteX339" fmla="*/ 1811561 w 2211526"/>
                    <a:gd name="connsiteY339" fmla="*/ 368246 h 1672860"/>
                    <a:gd name="connsiteX340" fmla="*/ 1824530 w 2211526"/>
                    <a:gd name="connsiteY340" fmla="*/ 370848 h 1672860"/>
                    <a:gd name="connsiteX341" fmla="*/ 1829716 w 2211526"/>
                    <a:gd name="connsiteY341" fmla="*/ 365650 h 1672860"/>
                    <a:gd name="connsiteX342" fmla="*/ 1840093 w 2211526"/>
                    <a:gd name="connsiteY342" fmla="*/ 357856 h 1672860"/>
                    <a:gd name="connsiteX343" fmla="*/ 1845278 w 2211526"/>
                    <a:gd name="connsiteY343" fmla="*/ 363048 h 1672860"/>
                    <a:gd name="connsiteX344" fmla="*/ 1845278 w 2211526"/>
                    <a:gd name="connsiteY344" fmla="*/ 368246 h 1672860"/>
                    <a:gd name="connsiteX345" fmla="*/ 1837500 w 2211526"/>
                    <a:gd name="connsiteY345" fmla="*/ 373444 h 1672860"/>
                    <a:gd name="connsiteX346" fmla="*/ 1827123 w 2211526"/>
                    <a:gd name="connsiteY346" fmla="*/ 373444 h 1672860"/>
                    <a:gd name="connsiteX347" fmla="*/ 1816752 w 2211526"/>
                    <a:gd name="connsiteY347" fmla="*/ 373444 h 1672860"/>
                    <a:gd name="connsiteX348" fmla="*/ 1811561 w 2211526"/>
                    <a:gd name="connsiteY348" fmla="*/ 378642 h 1672860"/>
                    <a:gd name="connsiteX349" fmla="*/ 1783034 w 2211526"/>
                    <a:gd name="connsiteY349" fmla="*/ 378642 h 1672860"/>
                    <a:gd name="connsiteX350" fmla="*/ 1775256 w 2211526"/>
                    <a:gd name="connsiteY350" fmla="*/ 381243 h 1672860"/>
                    <a:gd name="connsiteX351" fmla="*/ 1764879 w 2211526"/>
                    <a:gd name="connsiteY351" fmla="*/ 376046 h 1672860"/>
                    <a:gd name="connsiteX352" fmla="*/ 1754508 w 2211526"/>
                    <a:gd name="connsiteY352" fmla="*/ 370848 h 1672860"/>
                    <a:gd name="connsiteX353" fmla="*/ 1744131 w 2211526"/>
                    <a:gd name="connsiteY353" fmla="*/ 383839 h 1672860"/>
                    <a:gd name="connsiteX354" fmla="*/ 1746724 w 2211526"/>
                    <a:gd name="connsiteY354" fmla="*/ 391633 h 1672860"/>
                    <a:gd name="connsiteX355" fmla="*/ 1746724 w 2211526"/>
                    <a:gd name="connsiteY355" fmla="*/ 396831 h 1672860"/>
                    <a:gd name="connsiteX356" fmla="*/ 1749322 w 2211526"/>
                    <a:gd name="connsiteY356" fmla="*/ 402029 h 1672860"/>
                    <a:gd name="connsiteX357" fmla="*/ 1751915 w 2211526"/>
                    <a:gd name="connsiteY357" fmla="*/ 404631 h 1672860"/>
                    <a:gd name="connsiteX358" fmla="*/ 1764879 w 2211526"/>
                    <a:gd name="connsiteY358" fmla="*/ 409823 h 1672860"/>
                    <a:gd name="connsiteX359" fmla="*/ 1770070 w 2211526"/>
                    <a:gd name="connsiteY359" fmla="*/ 404631 h 1672860"/>
                    <a:gd name="connsiteX360" fmla="*/ 1764879 w 2211526"/>
                    <a:gd name="connsiteY360" fmla="*/ 399433 h 1672860"/>
                    <a:gd name="connsiteX361" fmla="*/ 1777849 w 2211526"/>
                    <a:gd name="connsiteY361" fmla="*/ 404631 h 1672860"/>
                    <a:gd name="connsiteX362" fmla="*/ 1775256 w 2211526"/>
                    <a:gd name="connsiteY362" fmla="*/ 409823 h 1672860"/>
                    <a:gd name="connsiteX363" fmla="*/ 1772663 w 2211526"/>
                    <a:gd name="connsiteY363" fmla="*/ 412425 h 1672860"/>
                    <a:gd name="connsiteX364" fmla="*/ 1788219 w 2211526"/>
                    <a:gd name="connsiteY364" fmla="*/ 417623 h 1672860"/>
                    <a:gd name="connsiteX365" fmla="*/ 1798597 w 2211526"/>
                    <a:gd name="connsiteY365" fmla="*/ 422820 h 1672860"/>
                    <a:gd name="connsiteX366" fmla="*/ 1811561 w 2211526"/>
                    <a:gd name="connsiteY366" fmla="*/ 430614 h 1672860"/>
                    <a:gd name="connsiteX367" fmla="*/ 1829716 w 2211526"/>
                    <a:gd name="connsiteY367" fmla="*/ 438408 h 1672860"/>
                    <a:gd name="connsiteX368" fmla="*/ 1850464 w 2211526"/>
                    <a:gd name="connsiteY368" fmla="*/ 446208 h 1672860"/>
                    <a:gd name="connsiteX369" fmla="*/ 1871212 w 2211526"/>
                    <a:gd name="connsiteY369" fmla="*/ 466993 h 1672860"/>
                    <a:gd name="connsiteX370" fmla="*/ 1881589 w 2211526"/>
                    <a:gd name="connsiteY370" fmla="*/ 479985 h 1672860"/>
                    <a:gd name="connsiteX371" fmla="*/ 1876397 w 2211526"/>
                    <a:gd name="connsiteY371" fmla="*/ 485183 h 1672860"/>
                    <a:gd name="connsiteX372" fmla="*/ 1873804 w 2211526"/>
                    <a:gd name="connsiteY372" fmla="*/ 487785 h 1672860"/>
                    <a:gd name="connsiteX373" fmla="*/ 1881589 w 2211526"/>
                    <a:gd name="connsiteY373" fmla="*/ 500776 h 1672860"/>
                    <a:gd name="connsiteX374" fmla="*/ 1884181 w 2211526"/>
                    <a:gd name="connsiteY374" fmla="*/ 511172 h 1672860"/>
                    <a:gd name="connsiteX375" fmla="*/ 1889367 w 2211526"/>
                    <a:gd name="connsiteY375" fmla="*/ 539757 h 1672860"/>
                    <a:gd name="connsiteX376" fmla="*/ 1891960 w 2211526"/>
                    <a:gd name="connsiteY376" fmla="*/ 555345 h 1672860"/>
                    <a:gd name="connsiteX377" fmla="*/ 1889367 w 2211526"/>
                    <a:gd name="connsiteY377" fmla="*/ 570938 h 1672860"/>
                    <a:gd name="connsiteX378" fmla="*/ 1878996 w 2211526"/>
                    <a:gd name="connsiteY378" fmla="*/ 583930 h 1672860"/>
                    <a:gd name="connsiteX379" fmla="*/ 1871212 w 2211526"/>
                    <a:gd name="connsiteY379" fmla="*/ 599524 h 1672860"/>
                    <a:gd name="connsiteX380" fmla="*/ 1863434 w 2211526"/>
                    <a:gd name="connsiteY380" fmla="*/ 612515 h 1672860"/>
                    <a:gd name="connsiteX381" fmla="*/ 1853056 w 2211526"/>
                    <a:gd name="connsiteY381" fmla="*/ 622911 h 1672860"/>
                    <a:gd name="connsiteX382" fmla="*/ 1847871 w 2211526"/>
                    <a:gd name="connsiteY382" fmla="*/ 633307 h 1672860"/>
                    <a:gd name="connsiteX383" fmla="*/ 1847871 w 2211526"/>
                    <a:gd name="connsiteY383" fmla="*/ 654092 h 1672860"/>
                    <a:gd name="connsiteX384" fmla="*/ 1853056 w 2211526"/>
                    <a:gd name="connsiteY384" fmla="*/ 659290 h 1672860"/>
                    <a:gd name="connsiteX385" fmla="*/ 1866026 w 2211526"/>
                    <a:gd name="connsiteY385" fmla="*/ 664488 h 1672860"/>
                    <a:gd name="connsiteX386" fmla="*/ 1871212 w 2211526"/>
                    <a:gd name="connsiteY386" fmla="*/ 659290 h 1672860"/>
                    <a:gd name="connsiteX387" fmla="*/ 1876397 w 2211526"/>
                    <a:gd name="connsiteY387" fmla="*/ 654092 h 1672860"/>
                    <a:gd name="connsiteX388" fmla="*/ 1881589 w 2211526"/>
                    <a:gd name="connsiteY388" fmla="*/ 648894 h 1672860"/>
                    <a:gd name="connsiteX389" fmla="*/ 1889367 w 2211526"/>
                    <a:gd name="connsiteY389" fmla="*/ 643697 h 1672860"/>
                    <a:gd name="connsiteX390" fmla="*/ 1889367 w 2211526"/>
                    <a:gd name="connsiteY390" fmla="*/ 635903 h 1672860"/>
                    <a:gd name="connsiteX391" fmla="*/ 1891960 w 2211526"/>
                    <a:gd name="connsiteY391" fmla="*/ 625507 h 1672860"/>
                    <a:gd name="connsiteX392" fmla="*/ 1897145 w 2211526"/>
                    <a:gd name="connsiteY392" fmla="*/ 622911 h 1672860"/>
                    <a:gd name="connsiteX393" fmla="*/ 1904929 w 2211526"/>
                    <a:gd name="connsiteY393" fmla="*/ 615117 h 1672860"/>
                    <a:gd name="connsiteX394" fmla="*/ 1915300 w 2211526"/>
                    <a:gd name="connsiteY394" fmla="*/ 607317 h 1672860"/>
                    <a:gd name="connsiteX395" fmla="*/ 1923085 w 2211526"/>
                    <a:gd name="connsiteY395" fmla="*/ 599524 h 1672860"/>
                    <a:gd name="connsiteX396" fmla="*/ 1930863 w 2211526"/>
                    <a:gd name="connsiteY396" fmla="*/ 599524 h 1672860"/>
                    <a:gd name="connsiteX397" fmla="*/ 1941234 w 2211526"/>
                    <a:gd name="connsiteY397" fmla="*/ 602120 h 1672860"/>
                    <a:gd name="connsiteX398" fmla="*/ 1956796 w 2211526"/>
                    <a:gd name="connsiteY398" fmla="*/ 617713 h 1672860"/>
                    <a:gd name="connsiteX399" fmla="*/ 1967173 w 2211526"/>
                    <a:gd name="connsiteY399" fmla="*/ 638505 h 1672860"/>
                    <a:gd name="connsiteX400" fmla="*/ 1977544 w 2211526"/>
                    <a:gd name="connsiteY400" fmla="*/ 695669 h 1672860"/>
                    <a:gd name="connsiteX401" fmla="*/ 1985322 w 2211526"/>
                    <a:gd name="connsiteY401" fmla="*/ 708667 h 1672860"/>
                    <a:gd name="connsiteX402" fmla="*/ 1985322 w 2211526"/>
                    <a:gd name="connsiteY402" fmla="*/ 719056 h 1672860"/>
                    <a:gd name="connsiteX403" fmla="*/ 1987921 w 2211526"/>
                    <a:gd name="connsiteY403" fmla="*/ 729452 h 1672860"/>
                    <a:gd name="connsiteX404" fmla="*/ 1987921 w 2211526"/>
                    <a:gd name="connsiteY404" fmla="*/ 771029 h 1672860"/>
                    <a:gd name="connsiteX405" fmla="*/ 1969766 w 2211526"/>
                    <a:gd name="connsiteY405" fmla="*/ 771029 h 1672860"/>
                    <a:gd name="connsiteX406" fmla="*/ 1964574 w 2211526"/>
                    <a:gd name="connsiteY406" fmla="*/ 771029 h 1672860"/>
                    <a:gd name="connsiteX407" fmla="*/ 1964574 w 2211526"/>
                    <a:gd name="connsiteY407" fmla="*/ 778829 h 1672860"/>
                    <a:gd name="connsiteX408" fmla="*/ 1956796 w 2211526"/>
                    <a:gd name="connsiteY408" fmla="*/ 789219 h 1672860"/>
                    <a:gd name="connsiteX409" fmla="*/ 1954203 w 2211526"/>
                    <a:gd name="connsiteY409" fmla="*/ 802216 h 1672860"/>
                    <a:gd name="connsiteX410" fmla="*/ 1949018 w 2211526"/>
                    <a:gd name="connsiteY410" fmla="*/ 812606 h 1672860"/>
                    <a:gd name="connsiteX411" fmla="*/ 1941234 w 2211526"/>
                    <a:gd name="connsiteY411" fmla="*/ 823002 h 1672860"/>
                    <a:gd name="connsiteX412" fmla="*/ 1933456 w 2211526"/>
                    <a:gd name="connsiteY412" fmla="*/ 848991 h 1672860"/>
                    <a:gd name="connsiteX413" fmla="*/ 1933456 w 2211526"/>
                    <a:gd name="connsiteY413" fmla="*/ 864579 h 1672860"/>
                    <a:gd name="connsiteX414" fmla="*/ 1923085 w 2211526"/>
                    <a:gd name="connsiteY414" fmla="*/ 877570 h 1672860"/>
                    <a:gd name="connsiteX415" fmla="*/ 1915300 w 2211526"/>
                    <a:gd name="connsiteY415" fmla="*/ 890568 h 1672860"/>
                    <a:gd name="connsiteX416" fmla="*/ 1911350 w 2211526"/>
                    <a:gd name="connsiteY416" fmla="*/ 891256 h 1672860"/>
                    <a:gd name="connsiteX417" fmla="*/ 1911350 w 2211526"/>
                    <a:gd name="connsiteY417" fmla="*/ 892048 h 1672860"/>
                    <a:gd name="connsiteX418" fmla="*/ 1914408 w 2211526"/>
                    <a:gd name="connsiteY418" fmla="*/ 891577 h 1672860"/>
                    <a:gd name="connsiteX419" fmla="*/ 1938913 w 2211526"/>
                    <a:gd name="connsiteY419" fmla="*/ 894640 h 1672860"/>
                    <a:gd name="connsiteX420" fmla="*/ 1951167 w 2211526"/>
                    <a:gd name="connsiteY420" fmla="*/ 897703 h 1672860"/>
                    <a:gd name="connsiteX421" fmla="*/ 1963418 w 2211526"/>
                    <a:gd name="connsiteY421" fmla="*/ 906896 h 1672860"/>
                    <a:gd name="connsiteX422" fmla="*/ 1966479 w 2211526"/>
                    <a:gd name="connsiteY422" fmla="*/ 909959 h 1672860"/>
                    <a:gd name="connsiteX423" fmla="*/ 1978734 w 2211526"/>
                    <a:gd name="connsiteY423" fmla="*/ 913022 h 1672860"/>
                    <a:gd name="connsiteX424" fmla="*/ 1984857 w 2211526"/>
                    <a:gd name="connsiteY424" fmla="*/ 909959 h 1672860"/>
                    <a:gd name="connsiteX425" fmla="*/ 1994046 w 2211526"/>
                    <a:gd name="connsiteY425" fmla="*/ 919152 h 1672860"/>
                    <a:gd name="connsiteX426" fmla="*/ 2003239 w 2211526"/>
                    <a:gd name="connsiteY426" fmla="*/ 925278 h 1672860"/>
                    <a:gd name="connsiteX427" fmla="*/ 2006301 w 2211526"/>
                    <a:gd name="connsiteY427" fmla="*/ 925278 h 1672860"/>
                    <a:gd name="connsiteX428" fmla="*/ 2012428 w 2211526"/>
                    <a:gd name="connsiteY428" fmla="*/ 925278 h 1672860"/>
                    <a:gd name="connsiteX429" fmla="*/ 2021617 w 2211526"/>
                    <a:gd name="connsiteY429" fmla="*/ 925278 h 1672860"/>
                    <a:gd name="connsiteX430" fmla="*/ 2033867 w 2211526"/>
                    <a:gd name="connsiteY430" fmla="*/ 913022 h 1672860"/>
                    <a:gd name="connsiteX431" fmla="*/ 2046118 w 2211526"/>
                    <a:gd name="connsiteY431" fmla="*/ 906896 h 1672860"/>
                    <a:gd name="connsiteX432" fmla="*/ 2055311 w 2211526"/>
                    <a:gd name="connsiteY432" fmla="*/ 906896 h 1672860"/>
                    <a:gd name="connsiteX433" fmla="*/ 2064500 w 2211526"/>
                    <a:gd name="connsiteY433" fmla="*/ 906896 h 1672860"/>
                    <a:gd name="connsiteX434" fmla="*/ 2073689 w 2211526"/>
                    <a:gd name="connsiteY434" fmla="*/ 897703 h 1672860"/>
                    <a:gd name="connsiteX435" fmla="*/ 2079812 w 2211526"/>
                    <a:gd name="connsiteY435" fmla="*/ 891577 h 1672860"/>
                    <a:gd name="connsiteX436" fmla="*/ 2089001 w 2211526"/>
                    <a:gd name="connsiteY436" fmla="*/ 888510 h 1672860"/>
                    <a:gd name="connsiteX437" fmla="*/ 2104317 w 2211526"/>
                    <a:gd name="connsiteY437" fmla="*/ 876255 h 1672860"/>
                    <a:gd name="connsiteX438" fmla="*/ 2125760 w 2211526"/>
                    <a:gd name="connsiteY438" fmla="*/ 864003 h 1672860"/>
                    <a:gd name="connsiteX439" fmla="*/ 2144138 w 2211526"/>
                    <a:gd name="connsiteY439" fmla="*/ 848680 h 1672860"/>
                    <a:gd name="connsiteX440" fmla="*/ 2165578 w 2211526"/>
                    <a:gd name="connsiteY440" fmla="*/ 839492 h 1672860"/>
                    <a:gd name="connsiteX441" fmla="*/ 2180894 w 2211526"/>
                    <a:gd name="connsiteY441" fmla="*/ 824173 h 1672860"/>
                    <a:gd name="connsiteX442" fmla="*/ 2211526 w 2211526"/>
                    <a:gd name="connsiteY442" fmla="*/ 992682 h 1672860"/>
                    <a:gd name="connsiteX443" fmla="*/ 2202334 w 2211526"/>
                    <a:gd name="connsiteY443" fmla="*/ 992682 h 1672860"/>
                    <a:gd name="connsiteX444" fmla="*/ 2199272 w 2211526"/>
                    <a:gd name="connsiteY444" fmla="*/ 1001875 h 1672860"/>
                    <a:gd name="connsiteX445" fmla="*/ 2202334 w 2211526"/>
                    <a:gd name="connsiteY445" fmla="*/ 1011067 h 1672860"/>
                    <a:gd name="connsiteX446" fmla="*/ 2202334 w 2211526"/>
                    <a:gd name="connsiteY446" fmla="*/ 1014130 h 1672860"/>
                    <a:gd name="connsiteX447" fmla="*/ 2202334 w 2211526"/>
                    <a:gd name="connsiteY447" fmla="*/ 1038642 h 1672860"/>
                    <a:gd name="connsiteX448" fmla="*/ 2202334 w 2211526"/>
                    <a:gd name="connsiteY448" fmla="*/ 1050897 h 1672860"/>
                    <a:gd name="connsiteX449" fmla="*/ 2199272 w 2211526"/>
                    <a:gd name="connsiteY449" fmla="*/ 1060086 h 1672860"/>
                    <a:gd name="connsiteX450" fmla="*/ 2199272 w 2211526"/>
                    <a:gd name="connsiteY450" fmla="*/ 1078472 h 1672860"/>
                    <a:gd name="connsiteX451" fmla="*/ 2196210 w 2211526"/>
                    <a:gd name="connsiteY451" fmla="*/ 1102983 h 1672860"/>
                    <a:gd name="connsiteX452" fmla="*/ 2196210 w 2211526"/>
                    <a:gd name="connsiteY452" fmla="*/ 1112172 h 1672860"/>
                    <a:gd name="connsiteX453" fmla="*/ 2190083 w 2211526"/>
                    <a:gd name="connsiteY453" fmla="*/ 1127490 h 1672860"/>
                    <a:gd name="connsiteX454" fmla="*/ 2165578 w 2211526"/>
                    <a:gd name="connsiteY454" fmla="*/ 1148939 h 1672860"/>
                    <a:gd name="connsiteX455" fmla="*/ 2156389 w 2211526"/>
                    <a:gd name="connsiteY455" fmla="*/ 1161195 h 1672860"/>
                    <a:gd name="connsiteX456" fmla="*/ 2141073 w 2211526"/>
                    <a:gd name="connsiteY456" fmla="*/ 1161195 h 1672860"/>
                    <a:gd name="connsiteX457" fmla="*/ 2128822 w 2211526"/>
                    <a:gd name="connsiteY457" fmla="*/ 1179576 h 1672860"/>
                    <a:gd name="connsiteX458" fmla="*/ 2119633 w 2211526"/>
                    <a:gd name="connsiteY458" fmla="*/ 1191832 h 1672860"/>
                    <a:gd name="connsiteX459" fmla="*/ 2116571 w 2211526"/>
                    <a:gd name="connsiteY459" fmla="*/ 1222473 h 1672860"/>
                    <a:gd name="connsiteX460" fmla="*/ 2113506 w 2211526"/>
                    <a:gd name="connsiteY460" fmla="*/ 1225536 h 1672860"/>
                    <a:gd name="connsiteX461" fmla="*/ 2101255 w 2211526"/>
                    <a:gd name="connsiteY461" fmla="*/ 1216343 h 1672860"/>
                    <a:gd name="connsiteX462" fmla="*/ 2092066 w 2211526"/>
                    <a:gd name="connsiteY462" fmla="*/ 1225536 h 1672860"/>
                    <a:gd name="connsiteX463" fmla="*/ 2082877 w 2211526"/>
                    <a:gd name="connsiteY463" fmla="*/ 1259236 h 1672860"/>
                    <a:gd name="connsiteX464" fmla="*/ 2082877 w 2211526"/>
                    <a:gd name="connsiteY464" fmla="*/ 1271492 h 1672860"/>
                    <a:gd name="connsiteX465" fmla="*/ 2076750 w 2211526"/>
                    <a:gd name="connsiteY465" fmla="*/ 1280685 h 1672860"/>
                    <a:gd name="connsiteX466" fmla="*/ 2064500 w 2211526"/>
                    <a:gd name="connsiteY466" fmla="*/ 1292940 h 1672860"/>
                    <a:gd name="connsiteX467" fmla="*/ 2055311 w 2211526"/>
                    <a:gd name="connsiteY467" fmla="*/ 1302133 h 1672860"/>
                    <a:gd name="connsiteX468" fmla="*/ 2058372 w 2211526"/>
                    <a:gd name="connsiteY468" fmla="*/ 1299066 h 1672860"/>
                    <a:gd name="connsiteX469" fmla="*/ 2049183 w 2211526"/>
                    <a:gd name="connsiteY469" fmla="*/ 1299066 h 1672860"/>
                    <a:gd name="connsiteX470" fmla="*/ 2036929 w 2211526"/>
                    <a:gd name="connsiteY470" fmla="*/ 1286811 h 1672860"/>
                    <a:gd name="connsiteX471" fmla="*/ 2024678 w 2211526"/>
                    <a:gd name="connsiteY471" fmla="*/ 1271492 h 1672860"/>
                    <a:gd name="connsiteX472" fmla="*/ 2015490 w 2211526"/>
                    <a:gd name="connsiteY472" fmla="*/ 1262303 h 1672860"/>
                    <a:gd name="connsiteX473" fmla="*/ 2012428 w 2211526"/>
                    <a:gd name="connsiteY473" fmla="*/ 1265366 h 1672860"/>
                    <a:gd name="connsiteX474" fmla="*/ 2006301 w 2211526"/>
                    <a:gd name="connsiteY474" fmla="*/ 1268429 h 1672860"/>
                    <a:gd name="connsiteX475" fmla="*/ 2000173 w 2211526"/>
                    <a:gd name="connsiteY475" fmla="*/ 1277622 h 1672860"/>
                    <a:gd name="connsiteX476" fmla="*/ 1997112 w 2211526"/>
                    <a:gd name="connsiteY476" fmla="*/ 1280685 h 1672860"/>
                    <a:gd name="connsiteX477" fmla="*/ 1978734 w 2211526"/>
                    <a:gd name="connsiteY477" fmla="*/ 1283748 h 1672860"/>
                    <a:gd name="connsiteX478" fmla="*/ 1963418 w 2211526"/>
                    <a:gd name="connsiteY478" fmla="*/ 1277622 h 1672860"/>
                    <a:gd name="connsiteX479" fmla="*/ 1954229 w 2211526"/>
                    <a:gd name="connsiteY479" fmla="*/ 1271492 h 1672860"/>
                    <a:gd name="connsiteX480" fmla="*/ 1951167 w 2211526"/>
                    <a:gd name="connsiteY480" fmla="*/ 1274555 h 1672860"/>
                    <a:gd name="connsiteX481" fmla="*/ 1945040 w 2211526"/>
                    <a:gd name="connsiteY481" fmla="*/ 1280685 h 1672860"/>
                    <a:gd name="connsiteX482" fmla="*/ 1945040 w 2211526"/>
                    <a:gd name="connsiteY482" fmla="*/ 1283748 h 1672860"/>
                    <a:gd name="connsiteX483" fmla="*/ 1935851 w 2211526"/>
                    <a:gd name="connsiteY483" fmla="*/ 1286811 h 1672860"/>
                    <a:gd name="connsiteX484" fmla="*/ 1929724 w 2211526"/>
                    <a:gd name="connsiteY484" fmla="*/ 1280685 h 1672860"/>
                    <a:gd name="connsiteX485" fmla="*/ 1923597 w 2211526"/>
                    <a:gd name="connsiteY485" fmla="*/ 1277622 h 1672860"/>
                    <a:gd name="connsiteX486" fmla="*/ 1914408 w 2211526"/>
                    <a:gd name="connsiteY486" fmla="*/ 1274555 h 1672860"/>
                    <a:gd name="connsiteX487" fmla="*/ 1899095 w 2211526"/>
                    <a:gd name="connsiteY487" fmla="*/ 1271492 h 1672860"/>
                    <a:gd name="connsiteX488" fmla="*/ 1896030 w 2211526"/>
                    <a:gd name="connsiteY488" fmla="*/ 1265366 h 1672860"/>
                    <a:gd name="connsiteX489" fmla="*/ 1889903 w 2211526"/>
                    <a:gd name="connsiteY489" fmla="*/ 1253110 h 1672860"/>
                    <a:gd name="connsiteX490" fmla="*/ 1877652 w 2211526"/>
                    <a:gd name="connsiteY490" fmla="*/ 1243918 h 1672860"/>
                    <a:gd name="connsiteX491" fmla="*/ 1862336 w 2211526"/>
                    <a:gd name="connsiteY491" fmla="*/ 1231662 h 1672860"/>
                    <a:gd name="connsiteX492" fmla="*/ 1859274 w 2211526"/>
                    <a:gd name="connsiteY492" fmla="*/ 1234725 h 1672860"/>
                    <a:gd name="connsiteX493" fmla="*/ 1843958 w 2211526"/>
                    <a:gd name="connsiteY493" fmla="*/ 1240855 h 1672860"/>
                    <a:gd name="connsiteX494" fmla="*/ 1828643 w 2211526"/>
                    <a:gd name="connsiteY494" fmla="*/ 1234725 h 1672860"/>
                    <a:gd name="connsiteX495" fmla="*/ 1828643 w 2211526"/>
                    <a:gd name="connsiteY495" fmla="*/ 1234730 h 1672860"/>
                    <a:gd name="connsiteX496" fmla="*/ 1822517 w 2211526"/>
                    <a:gd name="connsiteY496" fmla="*/ 1237791 h 1672860"/>
                    <a:gd name="connsiteX497" fmla="*/ 1825580 w 2211526"/>
                    <a:gd name="connsiteY497" fmla="*/ 1250048 h 1672860"/>
                    <a:gd name="connsiteX498" fmla="*/ 1831706 w 2211526"/>
                    <a:gd name="connsiteY498" fmla="*/ 1253113 h 1672860"/>
                    <a:gd name="connsiteX499" fmla="*/ 1828643 w 2211526"/>
                    <a:gd name="connsiteY499" fmla="*/ 1259239 h 1672860"/>
                    <a:gd name="connsiteX500" fmla="*/ 1831706 w 2211526"/>
                    <a:gd name="connsiteY500" fmla="*/ 1277622 h 1672860"/>
                    <a:gd name="connsiteX501" fmla="*/ 1825580 w 2211526"/>
                    <a:gd name="connsiteY501" fmla="*/ 1283748 h 1672860"/>
                    <a:gd name="connsiteX502" fmla="*/ 1813328 w 2211526"/>
                    <a:gd name="connsiteY502" fmla="*/ 1283748 h 1672860"/>
                    <a:gd name="connsiteX503" fmla="*/ 1801076 w 2211526"/>
                    <a:gd name="connsiteY503" fmla="*/ 1289879 h 1672860"/>
                    <a:gd name="connsiteX504" fmla="*/ 1776571 w 2211526"/>
                    <a:gd name="connsiteY504" fmla="*/ 1292940 h 1672860"/>
                    <a:gd name="connsiteX505" fmla="*/ 1773508 w 2211526"/>
                    <a:gd name="connsiteY505" fmla="*/ 1296005 h 1672860"/>
                    <a:gd name="connsiteX506" fmla="*/ 1773508 w 2211526"/>
                    <a:gd name="connsiteY506" fmla="*/ 1302136 h 1672860"/>
                    <a:gd name="connsiteX507" fmla="*/ 1770445 w 2211526"/>
                    <a:gd name="connsiteY507" fmla="*/ 1308262 h 1672860"/>
                    <a:gd name="connsiteX508" fmla="*/ 1770445 w 2211526"/>
                    <a:gd name="connsiteY508" fmla="*/ 1320519 h 1672860"/>
                    <a:gd name="connsiteX509" fmla="*/ 1764319 w 2211526"/>
                    <a:gd name="connsiteY509" fmla="*/ 1332771 h 1672860"/>
                    <a:gd name="connsiteX510" fmla="*/ 1758193 w 2211526"/>
                    <a:gd name="connsiteY510" fmla="*/ 1345028 h 1672860"/>
                    <a:gd name="connsiteX511" fmla="*/ 1752067 w 2211526"/>
                    <a:gd name="connsiteY511" fmla="*/ 1351154 h 1672860"/>
                    <a:gd name="connsiteX512" fmla="*/ 1742878 w 2211526"/>
                    <a:gd name="connsiteY512" fmla="*/ 1351154 h 1672860"/>
                    <a:gd name="connsiteX513" fmla="*/ 1733689 w 2211526"/>
                    <a:gd name="connsiteY513" fmla="*/ 1366476 h 1672860"/>
                    <a:gd name="connsiteX514" fmla="*/ 1733689 w 2211526"/>
                    <a:gd name="connsiteY514" fmla="*/ 1375667 h 1672860"/>
                    <a:gd name="connsiteX515" fmla="*/ 1727563 w 2211526"/>
                    <a:gd name="connsiteY515" fmla="*/ 1387920 h 1672860"/>
                    <a:gd name="connsiteX516" fmla="*/ 1709184 w 2211526"/>
                    <a:gd name="connsiteY516" fmla="*/ 1390985 h 1672860"/>
                    <a:gd name="connsiteX517" fmla="*/ 1706121 w 2211526"/>
                    <a:gd name="connsiteY517" fmla="*/ 1387920 h 1672860"/>
                    <a:gd name="connsiteX518" fmla="*/ 1696932 w 2211526"/>
                    <a:gd name="connsiteY518" fmla="*/ 1378728 h 1672860"/>
                    <a:gd name="connsiteX519" fmla="*/ 1693869 w 2211526"/>
                    <a:gd name="connsiteY519" fmla="*/ 1366476 h 1672860"/>
                    <a:gd name="connsiteX520" fmla="*/ 1687743 w 2211526"/>
                    <a:gd name="connsiteY520" fmla="*/ 1366476 h 1672860"/>
                    <a:gd name="connsiteX521" fmla="*/ 1684680 w 2211526"/>
                    <a:gd name="connsiteY521" fmla="*/ 1378728 h 1672860"/>
                    <a:gd name="connsiteX522" fmla="*/ 1675491 w 2211526"/>
                    <a:gd name="connsiteY522" fmla="*/ 1387920 h 1672860"/>
                    <a:gd name="connsiteX523" fmla="*/ 1675491 w 2211526"/>
                    <a:gd name="connsiteY523" fmla="*/ 1400176 h 1672860"/>
                    <a:gd name="connsiteX524" fmla="*/ 1672428 w 2211526"/>
                    <a:gd name="connsiteY524" fmla="*/ 1409368 h 1672860"/>
                    <a:gd name="connsiteX525" fmla="*/ 1660175 w 2211526"/>
                    <a:gd name="connsiteY525" fmla="*/ 1406302 h 1672860"/>
                    <a:gd name="connsiteX526" fmla="*/ 1654049 w 2211526"/>
                    <a:gd name="connsiteY526" fmla="*/ 1400176 h 1672860"/>
                    <a:gd name="connsiteX527" fmla="*/ 1641797 w 2211526"/>
                    <a:gd name="connsiteY527" fmla="*/ 1400176 h 1672860"/>
                    <a:gd name="connsiteX528" fmla="*/ 1635671 w 2211526"/>
                    <a:gd name="connsiteY528" fmla="*/ 1403242 h 1672860"/>
                    <a:gd name="connsiteX529" fmla="*/ 1623419 w 2211526"/>
                    <a:gd name="connsiteY529" fmla="*/ 1406302 h 1672860"/>
                    <a:gd name="connsiteX530" fmla="*/ 1623419 w 2211526"/>
                    <a:gd name="connsiteY530" fmla="*/ 1418559 h 1672860"/>
                    <a:gd name="connsiteX531" fmla="*/ 1620356 w 2211526"/>
                    <a:gd name="connsiteY531" fmla="*/ 1421624 h 1672860"/>
                    <a:gd name="connsiteX532" fmla="*/ 1608104 w 2211526"/>
                    <a:gd name="connsiteY532" fmla="*/ 1415494 h 1672860"/>
                    <a:gd name="connsiteX533" fmla="*/ 1598914 w 2211526"/>
                    <a:gd name="connsiteY533" fmla="*/ 1406302 h 1672860"/>
                    <a:gd name="connsiteX534" fmla="*/ 1583599 w 2211526"/>
                    <a:gd name="connsiteY534" fmla="*/ 1406302 h 1672860"/>
                    <a:gd name="connsiteX535" fmla="*/ 1574410 w 2211526"/>
                    <a:gd name="connsiteY535" fmla="*/ 1406302 h 1672860"/>
                    <a:gd name="connsiteX536" fmla="*/ 1565221 w 2211526"/>
                    <a:gd name="connsiteY536" fmla="*/ 1418559 h 1672860"/>
                    <a:gd name="connsiteX537" fmla="*/ 1540716 w 2211526"/>
                    <a:gd name="connsiteY537" fmla="*/ 1418559 h 1672860"/>
                    <a:gd name="connsiteX538" fmla="*/ 1540716 w 2211526"/>
                    <a:gd name="connsiteY538" fmla="*/ 1433881 h 1672860"/>
                    <a:gd name="connsiteX539" fmla="*/ 1531527 w 2211526"/>
                    <a:gd name="connsiteY539" fmla="*/ 1433881 h 1672860"/>
                    <a:gd name="connsiteX540" fmla="*/ 1531523 w 2211526"/>
                    <a:gd name="connsiteY540" fmla="*/ 1433877 h 1672860"/>
                    <a:gd name="connsiteX541" fmla="*/ 1522337 w 2211526"/>
                    <a:gd name="connsiteY541" fmla="*/ 1436940 h 1672860"/>
                    <a:gd name="connsiteX542" fmla="*/ 1522337 w 2211526"/>
                    <a:gd name="connsiteY542" fmla="*/ 1449196 h 1672860"/>
                    <a:gd name="connsiteX543" fmla="*/ 1522337 w 2211526"/>
                    <a:gd name="connsiteY543" fmla="*/ 1452260 h 1672860"/>
                    <a:gd name="connsiteX544" fmla="*/ 1522337 w 2211526"/>
                    <a:gd name="connsiteY544" fmla="*/ 1461452 h 1672860"/>
                    <a:gd name="connsiteX545" fmla="*/ 1525399 w 2211526"/>
                    <a:gd name="connsiteY545" fmla="*/ 1470644 h 1672860"/>
                    <a:gd name="connsiteX546" fmla="*/ 1519272 w 2211526"/>
                    <a:gd name="connsiteY546" fmla="*/ 1473708 h 1672860"/>
                    <a:gd name="connsiteX547" fmla="*/ 1500895 w 2211526"/>
                    <a:gd name="connsiteY547" fmla="*/ 1479836 h 1672860"/>
                    <a:gd name="connsiteX548" fmla="*/ 1491704 w 2211526"/>
                    <a:gd name="connsiteY548" fmla="*/ 1485964 h 1672860"/>
                    <a:gd name="connsiteX549" fmla="*/ 1491704 w 2211526"/>
                    <a:gd name="connsiteY549" fmla="*/ 1501284 h 1672860"/>
                    <a:gd name="connsiteX550" fmla="*/ 1497832 w 2211526"/>
                    <a:gd name="connsiteY550" fmla="*/ 1516604 h 1672860"/>
                    <a:gd name="connsiteX551" fmla="*/ 1491704 w 2211526"/>
                    <a:gd name="connsiteY551" fmla="*/ 1519668 h 1672860"/>
                    <a:gd name="connsiteX552" fmla="*/ 1482518 w 2211526"/>
                    <a:gd name="connsiteY552" fmla="*/ 1519668 h 1672860"/>
                    <a:gd name="connsiteX553" fmla="*/ 1473327 w 2211526"/>
                    <a:gd name="connsiteY553" fmla="*/ 1519668 h 1672860"/>
                    <a:gd name="connsiteX554" fmla="*/ 1461075 w 2211526"/>
                    <a:gd name="connsiteY554" fmla="*/ 1510476 h 1672860"/>
                    <a:gd name="connsiteX555" fmla="*/ 1448822 w 2211526"/>
                    <a:gd name="connsiteY555" fmla="*/ 1504348 h 1672860"/>
                    <a:gd name="connsiteX556" fmla="*/ 1442698 w 2211526"/>
                    <a:gd name="connsiteY556" fmla="*/ 1507412 h 1672860"/>
                    <a:gd name="connsiteX557" fmla="*/ 1433508 w 2211526"/>
                    <a:gd name="connsiteY557" fmla="*/ 1516604 h 1672860"/>
                    <a:gd name="connsiteX558" fmla="*/ 1425211 w 2211526"/>
                    <a:gd name="connsiteY558" fmla="*/ 1519370 h 1672860"/>
                    <a:gd name="connsiteX559" fmla="*/ 1423136 w 2211526"/>
                    <a:gd name="connsiteY559" fmla="*/ 1527678 h 1672860"/>
                    <a:gd name="connsiteX560" fmla="*/ 1423136 w 2211526"/>
                    <a:gd name="connsiteY560" fmla="*/ 1535455 h 1672860"/>
                    <a:gd name="connsiteX561" fmla="*/ 1433508 w 2211526"/>
                    <a:gd name="connsiteY561" fmla="*/ 1543233 h 1672860"/>
                    <a:gd name="connsiteX562" fmla="*/ 1433508 w 2211526"/>
                    <a:gd name="connsiteY562" fmla="*/ 1548418 h 1672860"/>
                    <a:gd name="connsiteX563" fmla="*/ 1433508 w 2211526"/>
                    <a:gd name="connsiteY563" fmla="*/ 1558788 h 1672860"/>
                    <a:gd name="connsiteX564" fmla="*/ 1433508 w 2211526"/>
                    <a:gd name="connsiteY564" fmla="*/ 1574343 h 1672860"/>
                    <a:gd name="connsiteX565" fmla="*/ 1428322 w 2211526"/>
                    <a:gd name="connsiteY565" fmla="*/ 1582121 h 1672860"/>
                    <a:gd name="connsiteX566" fmla="*/ 1420540 w 2211526"/>
                    <a:gd name="connsiteY566" fmla="*/ 1584714 h 1672860"/>
                    <a:gd name="connsiteX567" fmla="*/ 1412764 w 2211526"/>
                    <a:gd name="connsiteY567" fmla="*/ 1584714 h 1672860"/>
                    <a:gd name="connsiteX568" fmla="*/ 1407578 w 2211526"/>
                    <a:gd name="connsiteY568" fmla="*/ 1587306 h 1672860"/>
                    <a:gd name="connsiteX569" fmla="*/ 1404987 w 2211526"/>
                    <a:gd name="connsiteY569" fmla="*/ 1589899 h 1672860"/>
                    <a:gd name="connsiteX570" fmla="*/ 1402391 w 2211526"/>
                    <a:gd name="connsiteY570" fmla="*/ 1589899 h 1672860"/>
                    <a:gd name="connsiteX571" fmla="*/ 1392019 w 2211526"/>
                    <a:gd name="connsiteY571" fmla="*/ 1589899 h 1672860"/>
                    <a:gd name="connsiteX572" fmla="*/ 1392019 w 2211526"/>
                    <a:gd name="connsiteY572" fmla="*/ 1592491 h 1672860"/>
                    <a:gd name="connsiteX573" fmla="*/ 1392019 w 2211526"/>
                    <a:gd name="connsiteY573" fmla="*/ 1600269 h 1672860"/>
                    <a:gd name="connsiteX574" fmla="*/ 1392019 w 2211526"/>
                    <a:gd name="connsiteY574" fmla="*/ 1602861 h 1672860"/>
                    <a:gd name="connsiteX575" fmla="*/ 1392019 w 2211526"/>
                    <a:gd name="connsiteY575" fmla="*/ 1610639 h 1672860"/>
                    <a:gd name="connsiteX576" fmla="*/ 1392019 w 2211526"/>
                    <a:gd name="connsiteY576" fmla="*/ 1618417 h 1672860"/>
                    <a:gd name="connsiteX577" fmla="*/ 1389429 w 2211526"/>
                    <a:gd name="connsiteY577" fmla="*/ 1626194 h 1672860"/>
                    <a:gd name="connsiteX578" fmla="*/ 1384243 w 2211526"/>
                    <a:gd name="connsiteY578" fmla="*/ 1628787 h 1672860"/>
                    <a:gd name="connsiteX579" fmla="*/ 1381653 w 2211526"/>
                    <a:gd name="connsiteY579" fmla="*/ 1633972 h 1672860"/>
                    <a:gd name="connsiteX580" fmla="*/ 1384243 w 2211526"/>
                    <a:gd name="connsiteY580" fmla="*/ 1636565 h 1672860"/>
                    <a:gd name="connsiteX581" fmla="*/ 1389429 w 2211526"/>
                    <a:gd name="connsiteY581" fmla="*/ 1646935 h 1672860"/>
                    <a:gd name="connsiteX582" fmla="*/ 1386839 w 2211526"/>
                    <a:gd name="connsiteY582" fmla="*/ 1652120 h 1672860"/>
                    <a:gd name="connsiteX583" fmla="*/ 1381653 w 2211526"/>
                    <a:gd name="connsiteY583" fmla="*/ 1659897 h 1672860"/>
                    <a:gd name="connsiteX584" fmla="*/ 1379057 w 2211526"/>
                    <a:gd name="connsiteY584" fmla="*/ 1667675 h 1672860"/>
                    <a:gd name="connsiteX585" fmla="*/ 1306462 w 2211526"/>
                    <a:gd name="connsiteY585" fmla="*/ 1672860 h 1672860"/>
                    <a:gd name="connsiteX586" fmla="*/ 1334983 w 2211526"/>
                    <a:gd name="connsiteY586" fmla="*/ 1626194 h 1672860"/>
                    <a:gd name="connsiteX587" fmla="*/ 1332387 w 2211526"/>
                    <a:gd name="connsiteY587" fmla="*/ 1610639 h 1672860"/>
                    <a:gd name="connsiteX588" fmla="*/ 883845 w 2211526"/>
                    <a:gd name="connsiteY588" fmla="*/ 1621009 h 1672860"/>
                    <a:gd name="connsiteX589" fmla="*/ 883845 w 2211526"/>
                    <a:gd name="connsiteY589" fmla="*/ 1556196 h 1672860"/>
                    <a:gd name="connsiteX590" fmla="*/ 883845 w 2211526"/>
                    <a:gd name="connsiteY590" fmla="*/ 1551983 h 1672860"/>
                    <a:gd name="connsiteX591" fmla="*/ 883845 w 2211526"/>
                    <a:gd name="connsiteY591" fmla="*/ 1547244 h 1672860"/>
                    <a:gd name="connsiteX592" fmla="*/ 882156 w 2211526"/>
                    <a:gd name="connsiteY592" fmla="*/ 1547244 h 1672860"/>
                    <a:gd name="connsiteX593" fmla="*/ 882156 w 2211526"/>
                    <a:gd name="connsiteY593" fmla="*/ 1556435 h 1672860"/>
                    <a:gd name="connsiteX594" fmla="*/ 496968 w 2211526"/>
                    <a:gd name="connsiteY594" fmla="*/ 1548657 h 1672860"/>
                    <a:gd name="connsiteX595" fmla="*/ 153151 w 2211526"/>
                    <a:gd name="connsiteY595" fmla="*/ 1530508 h 1672860"/>
                    <a:gd name="connsiteX596" fmla="*/ 179000 w 2211526"/>
                    <a:gd name="connsiteY596" fmla="*/ 1152006 h 1672860"/>
                    <a:gd name="connsiteX597" fmla="*/ 179029 w 2211526"/>
                    <a:gd name="connsiteY597" fmla="*/ 1152007 h 1672860"/>
                    <a:gd name="connsiteX598" fmla="*/ 179096 w 2211526"/>
                    <a:gd name="connsiteY598" fmla="*/ 1151220 h 1672860"/>
                    <a:gd name="connsiteX599" fmla="*/ 189310 w 2211526"/>
                    <a:gd name="connsiteY599" fmla="*/ 1031002 h 1672860"/>
                    <a:gd name="connsiteX600" fmla="*/ 0 w 2211526"/>
                    <a:gd name="connsiteY600" fmla="*/ 1012811 h 1672860"/>
                    <a:gd name="connsiteX601" fmla="*/ 25927 w 2211526"/>
                    <a:gd name="connsiteY601" fmla="*/ 765961 h 1672860"/>
                    <a:gd name="connsiteX602" fmla="*/ 26900 w 2211526"/>
                    <a:gd name="connsiteY602" fmla="*/ 766022 h 1672860"/>
                    <a:gd name="connsiteX603" fmla="*/ 30798 w 2211526"/>
                    <a:gd name="connsiteY603" fmla="*/ 766266 h 1672860"/>
                    <a:gd name="connsiteX604" fmla="*/ 30818 w 2211526"/>
                    <a:gd name="connsiteY604" fmla="*/ 766079 h 1672860"/>
                    <a:gd name="connsiteX605" fmla="*/ 24506 w 2211526"/>
                    <a:gd name="connsiteY605" fmla="*/ 765686 h 1672860"/>
                    <a:gd name="connsiteX606" fmla="*/ 60851 w 2211526"/>
                    <a:gd name="connsiteY606" fmla="*/ 398299 h 1672860"/>
                    <a:gd name="connsiteX607" fmla="*/ 65258 w 2211526"/>
                    <a:gd name="connsiteY607" fmla="*/ 398589 h 1672860"/>
                    <a:gd name="connsiteX608" fmla="*/ 65481 w 2211526"/>
                    <a:gd name="connsiteY608" fmla="*/ 396477 h 1672860"/>
                    <a:gd name="connsiteX609" fmla="*/ 61260 w 2211526"/>
                    <a:gd name="connsiteY609" fmla="*/ 396199 h 1672860"/>
                    <a:gd name="connsiteX610" fmla="*/ 97649 w 2211526"/>
                    <a:gd name="connsiteY610" fmla="*/ 15318 h 1672860"/>
                    <a:gd name="connsiteX611" fmla="*/ 313392 w 2211526"/>
                    <a:gd name="connsiteY611" fmla="*/ 33455 h 1672860"/>
                    <a:gd name="connsiteX612" fmla="*/ 659104 w 2211526"/>
                    <a:gd name="connsiteY612" fmla="*/ 49000 h 1672860"/>
                    <a:gd name="connsiteX613" fmla="*/ 659107 w 2211526"/>
                    <a:gd name="connsiteY613" fmla="*/ 49016 h 1672860"/>
                    <a:gd name="connsiteX614" fmla="*/ 817837 w 2211526"/>
                    <a:gd name="connsiteY614" fmla="*/ 49016 h 1672860"/>
                    <a:gd name="connsiteX615" fmla="*/ 823958 w 2211526"/>
                    <a:gd name="connsiteY615" fmla="*/ 36763 h 1672860"/>
                    <a:gd name="connsiteX616" fmla="*/ 830085 w 2211526"/>
                    <a:gd name="connsiteY616" fmla="*/ 30634 h 1672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Lst>
                  <a:rect l="l" t="t" r="r" b="b"/>
                  <a:pathLst>
                    <a:path w="2211526" h="1672860">
                      <a:moveTo>
                        <a:pt x="1404987" y="1518714"/>
                      </a:moveTo>
                      <a:lnTo>
                        <a:pt x="1404987" y="1518928"/>
                      </a:lnTo>
                      <a:cubicBezTo>
                        <a:pt x="1404987" y="1520548"/>
                        <a:pt x="1404987" y="1523789"/>
                        <a:pt x="1404987" y="1530270"/>
                      </a:cubicBezTo>
                      <a:lnTo>
                        <a:pt x="1405941" y="1528680"/>
                      </a:lnTo>
                      <a:lnTo>
                        <a:pt x="1405941" y="1519668"/>
                      </a:lnTo>
                      <a:close/>
                      <a:moveTo>
                        <a:pt x="1531527" y="1387920"/>
                      </a:moveTo>
                      <a:lnTo>
                        <a:pt x="1531524" y="1387922"/>
                      </a:lnTo>
                      <a:lnTo>
                        <a:pt x="1525399" y="1400178"/>
                      </a:lnTo>
                      <a:lnTo>
                        <a:pt x="1525399" y="1418556"/>
                      </a:lnTo>
                      <a:lnTo>
                        <a:pt x="1528462" y="1430812"/>
                      </a:lnTo>
                      <a:lnTo>
                        <a:pt x="1528464" y="1430814"/>
                      </a:lnTo>
                      <a:lnTo>
                        <a:pt x="1525401" y="1418559"/>
                      </a:lnTo>
                      <a:lnTo>
                        <a:pt x="1525401" y="1400176"/>
                      </a:lnTo>
                      <a:close/>
                      <a:moveTo>
                        <a:pt x="1681617" y="914047"/>
                      </a:moveTo>
                      <a:lnTo>
                        <a:pt x="1654229" y="915980"/>
                      </a:lnTo>
                      <a:cubicBezTo>
                        <a:pt x="1645237" y="916614"/>
                        <a:pt x="1638045" y="917122"/>
                        <a:pt x="1632290" y="917528"/>
                      </a:cubicBezTo>
                      <a:lnTo>
                        <a:pt x="1624957" y="918046"/>
                      </a:lnTo>
                      <a:lnTo>
                        <a:pt x="1681617" y="914331"/>
                      </a:lnTo>
                      <a:close/>
                      <a:moveTo>
                        <a:pt x="1684486" y="373444"/>
                      </a:moveTo>
                      <a:cubicBezTo>
                        <a:pt x="1666331" y="383839"/>
                        <a:pt x="1666331" y="383839"/>
                        <a:pt x="1666331" y="383839"/>
                      </a:cubicBezTo>
                      <a:cubicBezTo>
                        <a:pt x="1655954" y="394235"/>
                        <a:pt x="1655954" y="394235"/>
                        <a:pt x="1655954" y="394235"/>
                      </a:cubicBezTo>
                      <a:cubicBezTo>
                        <a:pt x="1637805" y="396831"/>
                        <a:pt x="1637805" y="396831"/>
                        <a:pt x="1637805" y="396831"/>
                      </a:cubicBezTo>
                      <a:cubicBezTo>
                        <a:pt x="1617057" y="396831"/>
                        <a:pt x="1617057" y="396831"/>
                        <a:pt x="1617057" y="396831"/>
                      </a:cubicBezTo>
                      <a:cubicBezTo>
                        <a:pt x="1606680" y="404631"/>
                        <a:pt x="1606680" y="404631"/>
                        <a:pt x="1606680" y="404631"/>
                      </a:cubicBezTo>
                      <a:cubicBezTo>
                        <a:pt x="1593710" y="428018"/>
                        <a:pt x="1593710" y="428018"/>
                        <a:pt x="1593710" y="428018"/>
                      </a:cubicBezTo>
                      <a:cubicBezTo>
                        <a:pt x="1578153" y="438408"/>
                        <a:pt x="1578153" y="438408"/>
                        <a:pt x="1578153" y="438408"/>
                      </a:cubicBezTo>
                      <a:cubicBezTo>
                        <a:pt x="1575561" y="435812"/>
                        <a:pt x="1575561" y="435812"/>
                        <a:pt x="1575561" y="435812"/>
                      </a:cubicBezTo>
                      <a:cubicBezTo>
                        <a:pt x="1580746" y="425416"/>
                        <a:pt x="1580746" y="425416"/>
                        <a:pt x="1580746" y="425416"/>
                      </a:cubicBezTo>
                      <a:cubicBezTo>
                        <a:pt x="1588524" y="417623"/>
                        <a:pt x="1588524" y="417623"/>
                        <a:pt x="1588524" y="417623"/>
                      </a:cubicBezTo>
                      <a:cubicBezTo>
                        <a:pt x="1583339" y="409823"/>
                        <a:pt x="1583339" y="409823"/>
                        <a:pt x="1583339" y="409823"/>
                      </a:cubicBezTo>
                      <a:cubicBezTo>
                        <a:pt x="1572968" y="415021"/>
                        <a:pt x="1572968" y="415021"/>
                        <a:pt x="1572968" y="415021"/>
                      </a:cubicBezTo>
                      <a:cubicBezTo>
                        <a:pt x="1567776" y="417623"/>
                        <a:pt x="1567776" y="417623"/>
                        <a:pt x="1567776" y="417623"/>
                      </a:cubicBezTo>
                      <a:cubicBezTo>
                        <a:pt x="1562591" y="428018"/>
                        <a:pt x="1562591" y="428018"/>
                        <a:pt x="1562591" y="428018"/>
                      </a:cubicBezTo>
                      <a:cubicBezTo>
                        <a:pt x="1557405" y="430614"/>
                        <a:pt x="1557405" y="430614"/>
                        <a:pt x="1557405" y="430614"/>
                      </a:cubicBezTo>
                      <a:cubicBezTo>
                        <a:pt x="1554813" y="430614"/>
                        <a:pt x="1554813" y="430614"/>
                        <a:pt x="1554813" y="430614"/>
                      </a:cubicBezTo>
                      <a:cubicBezTo>
                        <a:pt x="1549621" y="412425"/>
                        <a:pt x="1549621" y="412425"/>
                        <a:pt x="1549621" y="412425"/>
                      </a:cubicBezTo>
                      <a:cubicBezTo>
                        <a:pt x="1547028" y="412425"/>
                        <a:pt x="1547028" y="412425"/>
                        <a:pt x="1547028" y="412425"/>
                      </a:cubicBezTo>
                      <a:cubicBezTo>
                        <a:pt x="1541843" y="428018"/>
                        <a:pt x="1541843" y="428018"/>
                        <a:pt x="1541843" y="428018"/>
                      </a:cubicBezTo>
                      <a:cubicBezTo>
                        <a:pt x="1539250" y="438408"/>
                        <a:pt x="1539250" y="438408"/>
                        <a:pt x="1539250" y="438408"/>
                      </a:cubicBezTo>
                      <a:cubicBezTo>
                        <a:pt x="1528879" y="451406"/>
                        <a:pt x="1528879" y="451406"/>
                        <a:pt x="1528879" y="451406"/>
                      </a:cubicBezTo>
                      <a:cubicBezTo>
                        <a:pt x="1521095" y="479985"/>
                        <a:pt x="1521095" y="479985"/>
                        <a:pt x="1521095" y="479985"/>
                      </a:cubicBezTo>
                      <a:cubicBezTo>
                        <a:pt x="1515910" y="495578"/>
                        <a:pt x="1515910" y="495578"/>
                        <a:pt x="1515910" y="495578"/>
                      </a:cubicBezTo>
                      <a:cubicBezTo>
                        <a:pt x="1500347" y="508570"/>
                        <a:pt x="1500347" y="508570"/>
                        <a:pt x="1500347" y="508570"/>
                      </a:cubicBezTo>
                      <a:lnTo>
                        <a:pt x="1498146" y="504159"/>
                      </a:lnTo>
                      <a:lnTo>
                        <a:pt x="1495967" y="508539"/>
                      </a:lnTo>
                      <a:cubicBezTo>
                        <a:pt x="1495967" y="508539"/>
                        <a:pt x="1495967" y="508539"/>
                        <a:pt x="1498558" y="521557"/>
                      </a:cubicBezTo>
                      <a:cubicBezTo>
                        <a:pt x="1498558" y="521557"/>
                        <a:pt x="1498558" y="521557"/>
                        <a:pt x="1495967" y="526765"/>
                      </a:cubicBezTo>
                      <a:cubicBezTo>
                        <a:pt x="1495967" y="526765"/>
                        <a:pt x="1495967" y="526765"/>
                        <a:pt x="1490786" y="531969"/>
                      </a:cubicBezTo>
                      <a:cubicBezTo>
                        <a:pt x="1490786" y="531969"/>
                        <a:pt x="1490786" y="531969"/>
                        <a:pt x="1485605" y="537177"/>
                      </a:cubicBezTo>
                      <a:cubicBezTo>
                        <a:pt x="1485605" y="537177"/>
                        <a:pt x="1485605" y="537177"/>
                        <a:pt x="1483015" y="542385"/>
                      </a:cubicBezTo>
                      <a:cubicBezTo>
                        <a:pt x="1483015" y="542385"/>
                        <a:pt x="1483015" y="542385"/>
                        <a:pt x="1480424" y="550195"/>
                      </a:cubicBezTo>
                      <a:cubicBezTo>
                        <a:pt x="1480424" y="550195"/>
                        <a:pt x="1480424" y="550195"/>
                        <a:pt x="1475243" y="568422"/>
                      </a:cubicBezTo>
                      <a:cubicBezTo>
                        <a:pt x="1475243" y="568422"/>
                        <a:pt x="1475243" y="568422"/>
                        <a:pt x="1467471" y="578834"/>
                      </a:cubicBezTo>
                      <a:cubicBezTo>
                        <a:pt x="1467471" y="578834"/>
                        <a:pt x="1467471" y="578834"/>
                        <a:pt x="1475243" y="586644"/>
                      </a:cubicBezTo>
                      <a:cubicBezTo>
                        <a:pt x="1475243" y="586644"/>
                        <a:pt x="1475243" y="586644"/>
                        <a:pt x="1485605" y="573625"/>
                      </a:cubicBezTo>
                      <a:cubicBezTo>
                        <a:pt x="1485605" y="573625"/>
                        <a:pt x="1485605" y="573625"/>
                        <a:pt x="1490786" y="563214"/>
                      </a:cubicBezTo>
                      <a:cubicBezTo>
                        <a:pt x="1490786" y="563214"/>
                        <a:pt x="1490786" y="563214"/>
                        <a:pt x="1493377" y="558005"/>
                      </a:cubicBezTo>
                      <a:cubicBezTo>
                        <a:pt x="1493377" y="558005"/>
                        <a:pt x="1493377" y="558005"/>
                        <a:pt x="1501149" y="547594"/>
                      </a:cubicBezTo>
                      <a:cubicBezTo>
                        <a:pt x="1501149" y="547594"/>
                        <a:pt x="1501149" y="547594"/>
                        <a:pt x="1516692" y="539779"/>
                      </a:cubicBezTo>
                      <a:cubicBezTo>
                        <a:pt x="1516692" y="539779"/>
                        <a:pt x="1516692" y="539779"/>
                        <a:pt x="1524464" y="534575"/>
                      </a:cubicBezTo>
                      <a:cubicBezTo>
                        <a:pt x="1524464" y="534575"/>
                        <a:pt x="1524464" y="534575"/>
                        <a:pt x="1532235" y="518951"/>
                      </a:cubicBezTo>
                      <a:cubicBezTo>
                        <a:pt x="1532235" y="518951"/>
                        <a:pt x="1532235" y="518951"/>
                        <a:pt x="1534826" y="505937"/>
                      </a:cubicBezTo>
                      <a:cubicBezTo>
                        <a:pt x="1534826" y="505937"/>
                        <a:pt x="1534826" y="505937"/>
                        <a:pt x="1542598" y="495521"/>
                      </a:cubicBezTo>
                      <a:cubicBezTo>
                        <a:pt x="1542598" y="495521"/>
                        <a:pt x="1542598" y="495521"/>
                        <a:pt x="1552964" y="485109"/>
                      </a:cubicBezTo>
                      <a:cubicBezTo>
                        <a:pt x="1552964" y="485109"/>
                        <a:pt x="1552964" y="485109"/>
                        <a:pt x="1552964" y="490312"/>
                      </a:cubicBezTo>
                      <a:cubicBezTo>
                        <a:pt x="1552964" y="490312"/>
                        <a:pt x="1552964" y="490312"/>
                        <a:pt x="1552964" y="495521"/>
                      </a:cubicBezTo>
                      <a:cubicBezTo>
                        <a:pt x="1552964" y="495521"/>
                        <a:pt x="1552964" y="495521"/>
                        <a:pt x="1552964" y="500729"/>
                      </a:cubicBezTo>
                      <a:cubicBezTo>
                        <a:pt x="1552964" y="500729"/>
                        <a:pt x="1552964" y="500729"/>
                        <a:pt x="1552964" y="505937"/>
                      </a:cubicBezTo>
                      <a:cubicBezTo>
                        <a:pt x="1552964" y="505937"/>
                        <a:pt x="1552964" y="505937"/>
                        <a:pt x="1552964" y="511141"/>
                      </a:cubicBezTo>
                      <a:cubicBezTo>
                        <a:pt x="1552964" y="511141"/>
                        <a:pt x="1552964" y="511141"/>
                        <a:pt x="1542598" y="513747"/>
                      </a:cubicBezTo>
                      <a:cubicBezTo>
                        <a:pt x="1542598" y="513747"/>
                        <a:pt x="1542598" y="513747"/>
                        <a:pt x="1542598" y="521557"/>
                      </a:cubicBezTo>
                      <a:cubicBezTo>
                        <a:pt x="1542598" y="521557"/>
                        <a:pt x="1542598" y="521557"/>
                        <a:pt x="1540007" y="531969"/>
                      </a:cubicBezTo>
                      <a:cubicBezTo>
                        <a:pt x="1540007" y="531969"/>
                        <a:pt x="1540007" y="531969"/>
                        <a:pt x="1527054" y="558005"/>
                      </a:cubicBezTo>
                      <a:cubicBezTo>
                        <a:pt x="1527054" y="558005"/>
                        <a:pt x="1527054" y="558005"/>
                        <a:pt x="1519283" y="573625"/>
                      </a:cubicBezTo>
                      <a:cubicBezTo>
                        <a:pt x="1519283" y="573625"/>
                        <a:pt x="1519283" y="573625"/>
                        <a:pt x="1516692" y="586644"/>
                      </a:cubicBezTo>
                      <a:cubicBezTo>
                        <a:pt x="1516692" y="586644"/>
                        <a:pt x="1516692" y="586644"/>
                        <a:pt x="1514101" y="607472"/>
                      </a:cubicBezTo>
                      <a:cubicBezTo>
                        <a:pt x="1514101" y="607472"/>
                        <a:pt x="1514101" y="607472"/>
                        <a:pt x="1514101" y="615287"/>
                      </a:cubicBezTo>
                      <a:cubicBezTo>
                        <a:pt x="1514101" y="615287"/>
                        <a:pt x="1514101" y="615287"/>
                        <a:pt x="1519283" y="625698"/>
                      </a:cubicBezTo>
                      <a:cubicBezTo>
                        <a:pt x="1519283" y="625698"/>
                        <a:pt x="1519283" y="625698"/>
                        <a:pt x="1519283" y="630907"/>
                      </a:cubicBezTo>
                      <a:cubicBezTo>
                        <a:pt x="1519283" y="630907"/>
                        <a:pt x="1519283" y="630907"/>
                        <a:pt x="1508920" y="641318"/>
                      </a:cubicBezTo>
                      <a:cubicBezTo>
                        <a:pt x="1508920" y="641318"/>
                        <a:pt x="1508920" y="641318"/>
                        <a:pt x="1508920" y="646527"/>
                      </a:cubicBezTo>
                      <a:cubicBezTo>
                        <a:pt x="1508920" y="646527"/>
                        <a:pt x="1508920" y="646527"/>
                        <a:pt x="1503739" y="654337"/>
                      </a:cubicBezTo>
                      <a:cubicBezTo>
                        <a:pt x="1503739" y="654337"/>
                        <a:pt x="1503739" y="654337"/>
                        <a:pt x="1503739" y="664753"/>
                      </a:cubicBezTo>
                      <a:cubicBezTo>
                        <a:pt x="1503739" y="664753"/>
                        <a:pt x="1503739" y="664753"/>
                        <a:pt x="1503739" y="682975"/>
                      </a:cubicBezTo>
                      <a:cubicBezTo>
                        <a:pt x="1503739" y="682975"/>
                        <a:pt x="1503739" y="682975"/>
                        <a:pt x="1508920" y="695993"/>
                      </a:cubicBezTo>
                      <a:cubicBezTo>
                        <a:pt x="1508920" y="695993"/>
                        <a:pt x="1508920" y="695993"/>
                        <a:pt x="1503739" y="703803"/>
                      </a:cubicBezTo>
                      <a:cubicBezTo>
                        <a:pt x="1503739" y="703803"/>
                        <a:pt x="1503739" y="703803"/>
                        <a:pt x="1501149" y="711618"/>
                      </a:cubicBezTo>
                      <a:cubicBezTo>
                        <a:pt x="1501149" y="711618"/>
                        <a:pt x="1501149" y="711618"/>
                        <a:pt x="1495967" y="727238"/>
                      </a:cubicBezTo>
                      <a:cubicBezTo>
                        <a:pt x="1495967" y="727238"/>
                        <a:pt x="1495967" y="727238"/>
                        <a:pt x="1493377" y="748066"/>
                      </a:cubicBezTo>
                      <a:cubicBezTo>
                        <a:pt x="1493377" y="748066"/>
                        <a:pt x="1493377" y="748066"/>
                        <a:pt x="1495967" y="766293"/>
                      </a:cubicBezTo>
                      <a:cubicBezTo>
                        <a:pt x="1495967" y="766293"/>
                        <a:pt x="1495967" y="766293"/>
                        <a:pt x="1508920" y="797533"/>
                      </a:cubicBezTo>
                      <a:cubicBezTo>
                        <a:pt x="1508920" y="797533"/>
                        <a:pt x="1508920" y="797533"/>
                        <a:pt x="1508920" y="807949"/>
                      </a:cubicBezTo>
                      <a:cubicBezTo>
                        <a:pt x="1508920" y="807949"/>
                        <a:pt x="1508920" y="807949"/>
                        <a:pt x="1508920" y="839189"/>
                      </a:cubicBezTo>
                      <a:cubicBezTo>
                        <a:pt x="1508920" y="839189"/>
                        <a:pt x="1508920" y="839189"/>
                        <a:pt x="1466973" y="841744"/>
                      </a:cubicBezTo>
                      <a:lnTo>
                        <a:pt x="1465673" y="841823"/>
                      </a:lnTo>
                      <a:lnTo>
                        <a:pt x="1465673" y="841985"/>
                      </a:lnTo>
                      <a:lnTo>
                        <a:pt x="1507019" y="839494"/>
                      </a:lnTo>
                      <a:lnTo>
                        <a:pt x="1507019" y="848680"/>
                      </a:lnTo>
                      <a:lnTo>
                        <a:pt x="1513147" y="879320"/>
                      </a:lnTo>
                      <a:lnTo>
                        <a:pt x="1525399" y="891576"/>
                      </a:lnTo>
                      <a:lnTo>
                        <a:pt x="1528462" y="909960"/>
                      </a:lnTo>
                      <a:lnTo>
                        <a:pt x="1534586" y="919152"/>
                      </a:lnTo>
                      <a:lnTo>
                        <a:pt x="1540714" y="934472"/>
                      </a:lnTo>
                      <a:lnTo>
                        <a:pt x="1552967" y="943664"/>
                      </a:lnTo>
                      <a:lnTo>
                        <a:pt x="1549904" y="943664"/>
                      </a:lnTo>
                      <a:lnTo>
                        <a:pt x="1559091" y="1222471"/>
                      </a:lnTo>
                      <a:lnTo>
                        <a:pt x="1556029" y="1231663"/>
                      </a:lnTo>
                      <a:lnTo>
                        <a:pt x="1556029" y="1240855"/>
                      </a:lnTo>
                      <a:lnTo>
                        <a:pt x="1556029" y="1253111"/>
                      </a:lnTo>
                      <a:lnTo>
                        <a:pt x="1559091" y="1265367"/>
                      </a:lnTo>
                      <a:lnTo>
                        <a:pt x="1571344" y="1286815"/>
                      </a:lnTo>
                      <a:lnTo>
                        <a:pt x="1574409" y="1305194"/>
                      </a:lnTo>
                      <a:lnTo>
                        <a:pt x="1574409" y="1317450"/>
                      </a:lnTo>
                      <a:lnTo>
                        <a:pt x="1565219" y="1323578"/>
                      </a:lnTo>
                      <a:lnTo>
                        <a:pt x="1559091" y="1335834"/>
                      </a:lnTo>
                      <a:lnTo>
                        <a:pt x="1556029" y="1351154"/>
                      </a:lnTo>
                      <a:lnTo>
                        <a:pt x="1549904" y="1357282"/>
                      </a:lnTo>
                      <a:lnTo>
                        <a:pt x="1540714" y="1366474"/>
                      </a:lnTo>
                      <a:lnTo>
                        <a:pt x="1537652" y="1384858"/>
                      </a:lnTo>
                      <a:lnTo>
                        <a:pt x="1532902" y="1387233"/>
                      </a:lnTo>
                      <a:lnTo>
                        <a:pt x="1537653" y="1384859"/>
                      </a:lnTo>
                      <a:lnTo>
                        <a:pt x="1540716" y="1366476"/>
                      </a:lnTo>
                      <a:lnTo>
                        <a:pt x="1549906" y="1357284"/>
                      </a:lnTo>
                      <a:lnTo>
                        <a:pt x="1556032" y="1351154"/>
                      </a:lnTo>
                      <a:lnTo>
                        <a:pt x="1559095" y="1335836"/>
                      </a:lnTo>
                      <a:lnTo>
                        <a:pt x="1565221" y="1323579"/>
                      </a:lnTo>
                      <a:lnTo>
                        <a:pt x="1574410" y="1317453"/>
                      </a:lnTo>
                      <a:lnTo>
                        <a:pt x="1574410" y="1305197"/>
                      </a:lnTo>
                      <a:lnTo>
                        <a:pt x="1571347" y="1286814"/>
                      </a:lnTo>
                      <a:lnTo>
                        <a:pt x="1559095" y="1265365"/>
                      </a:lnTo>
                      <a:lnTo>
                        <a:pt x="1556032" y="1253113"/>
                      </a:lnTo>
                      <a:lnTo>
                        <a:pt x="1556032" y="1240856"/>
                      </a:lnTo>
                      <a:lnTo>
                        <a:pt x="1556032" y="1231665"/>
                      </a:lnTo>
                      <a:lnTo>
                        <a:pt x="1559095" y="1222474"/>
                      </a:lnTo>
                      <a:lnTo>
                        <a:pt x="1549906" y="943665"/>
                      </a:lnTo>
                      <a:lnTo>
                        <a:pt x="1565221" y="946726"/>
                      </a:lnTo>
                      <a:lnTo>
                        <a:pt x="1574410" y="943665"/>
                      </a:lnTo>
                      <a:lnTo>
                        <a:pt x="1586662" y="934473"/>
                      </a:lnTo>
                      <a:lnTo>
                        <a:pt x="1608104" y="922217"/>
                      </a:lnTo>
                      <a:lnTo>
                        <a:pt x="1608104" y="919151"/>
                      </a:lnTo>
                      <a:lnTo>
                        <a:pt x="1609356" y="919069"/>
                      </a:lnTo>
                      <a:lnTo>
                        <a:pt x="1620621" y="907780"/>
                      </a:lnTo>
                      <a:cubicBezTo>
                        <a:pt x="1622242" y="906156"/>
                        <a:pt x="1622242" y="906156"/>
                        <a:pt x="1622242" y="906156"/>
                      </a:cubicBezTo>
                      <a:cubicBezTo>
                        <a:pt x="1627427" y="895766"/>
                        <a:pt x="1627427" y="895766"/>
                        <a:pt x="1627427" y="895766"/>
                      </a:cubicBezTo>
                      <a:cubicBezTo>
                        <a:pt x="1637805" y="877570"/>
                        <a:pt x="1637805" y="877570"/>
                        <a:pt x="1637805" y="877570"/>
                      </a:cubicBezTo>
                      <a:cubicBezTo>
                        <a:pt x="1648175" y="854183"/>
                        <a:pt x="1648175" y="854183"/>
                        <a:pt x="1648175" y="854183"/>
                      </a:cubicBezTo>
                      <a:cubicBezTo>
                        <a:pt x="1653361" y="828200"/>
                        <a:pt x="1653361" y="828200"/>
                        <a:pt x="1653361" y="828200"/>
                      </a:cubicBezTo>
                      <a:cubicBezTo>
                        <a:pt x="1650768" y="781425"/>
                        <a:pt x="1650768" y="781425"/>
                        <a:pt x="1650768" y="781425"/>
                      </a:cubicBezTo>
                      <a:cubicBezTo>
                        <a:pt x="1650768" y="760633"/>
                        <a:pt x="1650768" y="760633"/>
                        <a:pt x="1650768" y="760633"/>
                      </a:cubicBezTo>
                      <a:cubicBezTo>
                        <a:pt x="1640397" y="745046"/>
                        <a:pt x="1640397" y="745046"/>
                        <a:pt x="1640397" y="745046"/>
                      </a:cubicBezTo>
                      <a:cubicBezTo>
                        <a:pt x="1630020" y="724254"/>
                        <a:pt x="1630020" y="724254"/>
                        <a:pt x="1630020" y="724254"/>
                      </a:cubicBezTo>
                      <a:cubicBezTo>
                        <a:pt x="1619649" y="713859"/>
                        <a:pt x="1619649" y="713859"/>
                        <a:pt x="1619649" y="713859"/>
                      </a:cubicBezTo>
                      <a:cubicBezTo>
                        <a:pt x="1611865" y="695669"/>
                        <a:pt x="1611865" y="695669"/>
                        <a:pt x="1611865" y="695669"/>
                      </a:cubicBezTo>
                      <a:cubicBezTo>
                        <a:pt x="1617057" y="682677"/>
                        <a:pt x="1617057" y="682677"/>
                        <a:pt x="1617057" y="682677"/>
                      </a:cubicBezTo>
                      <a:cubicBezTo>
                        <a:pt x="1622242" y="677480"/>
                        <a:pt x="1622242" y="677480"/>
                        <a:pt x="1622242" y="677480"/>
                      </a:cubicBezTo>
                      <a:cubicBezTo>
                        <a:pt x="1622242" y="667084"/>
                        <a:pt x="1622242" y="667084"/>
                        <a:pt x="1622242" y="667084"/>
                      </a:cubicBezTo>
                      <a:cubicBezTo>
                        <a:pt x="1617057" y="646298"/>
                        <a:pt x="1617057" y="646298"/>
                        <a:pt x="1617057" y="646298"/>
                      </a:cubicBezTo>
                      <a:cubicBezTo>
                        <a:pt x="1609272" y="638505"/>
                        <a:pt x="1609272" y="638505"/>
                        <a:pt x="1609272" y="638505"/>
                      </a:cubicBezTo>
                      <a:cubicBezTo>
                        <a:pt x="1617057" y="633307"/>
                        <a:pt x="1617057" y="633307"/>
                        <a:pt x="1617057" y="633307"/>
                      </a:cubicBezTo>
                      <a:cubicBezTo>
                        <a:pt x="1619649" y="620309"/>
                        <a:pt x="1619649" y="620309"/>
                        <a:pt x="1619649" y="620309"/>
                      </a:cubicBezTo>
                      <a:cubicBezTo>
                        <a:pt x="1622242" y="607317"/>
                        <a:pt x="1622242" y="607317"/>
                        <a:pt x="1622242" y="607317"/>
                      </a:cubicBezTo>
                      <a:cubicBezTo>
                        <a:pt x="1627427" y="599524"/>
                        <a:pt x="1627427" y="599524"/>
                        <a:pt x="1627427" y="599524"/>
                      </a:cubicBezTo>
                      <a:cubicBezTo>
                        <a:pt x="1627427" y="578732"/>
                        <a:pt x="1627427" y="578732"/>
                        <a:pt x="1627427" y="578732"/>
                      </a:cubicBezTo>
                      <a:cubicBezTo>
                        <a:pt x="1624835" y="568342"/>
                        <a:pt x="1624835" y="568342"/>
                        <a:pt x="1624835" y="568342"/>
                      </a:cubicBezTo>
                      <a:cubicBezTo>
                        <a:pt x="1627427" y="555345"/>
                        <a:pt x="1627427" y="555345"/>
                        <a:pt x="1627427" y="555345"/>
                      </a:cubicBezTo>
                      <a:cubicBezTo>
                        <a:pt x="1635206" y="544955"/>
                        <a:pt x="1635206" y="544955"/>
                        <a:pt x="1635206" y="544955"/>
                      </a:cubicBezTo>
                      <a:cubicBezTo>
                        <a:pt x="1640397" y="534559"/>
                        <a:pt x="1640397" y="534559"/>
                        <a:pt x="1640397" y="534559"/>
                      </a:cubicBezTo>
                      <a:cubicBezTo>
                        <a:pt x="1640397" y="521568"/>
                        <a:pt x="1640397" y="521568"/>
                        <a:pt x="1640397" y="521568"/>
                      </a:cubicBezTo>
                      <a:cubicBezTo>
                        <a:pt x="1650768" y="518966"/>
                        <a:pt x="1650768" y="518966"/>
                        <a:pt x="1650768" y="518966"/>
                      </a:cubicBezTo>
                      <a:cubicBezTo>
                        <a:pt x="1666331" y="518966"/>
                        <a:pt x="1666331" y="518966"/>
                        <a:pt x="1666331" y="518966"/>
                      </a:cubicBezTo>
                      <a:cubicBezTo>
                        <a:pt x="1671516" y="498180"/>
                        <a:pt x="1671516" y="498180"/>
                        <a:pt x="1671516" y="498180"/>
                      </a:cubicBezTo>
                      <a:cubicBezTo>
                        <a:pt x="1674109" y="492982"/>
                        <a:pt x="1674109" y="492982"/>
                        <a:pt x="1674109" y="492982"/>
                      </a:cubicBezTo>
                      <a:cubicBezTo>
                        <a:pt x="1679294" y="490381"/>
                        <a:pt x="1679294" y="490381"/>
                        <a:pt x="1679294" y="490381"/>
                      </a:cubicBezTo>
                      <a:cubicBezTo>
                        <a:pt x="1687079" y="513768"/>
                        <a:pt x="1687079" y="513768"/>
                        <a:pt x="1687079" y="513768"/>
                      </a:cubicBezTo>
                      <a:cubicBezTo>
                        <a:pt x="1676702" y="526760"/>
                        <a:pt x="1676702" y="526760"/>
                        <a:pt x="1676702" y="526760"/>
                      </a:cubicBezTo>
                      <a:cubicBezTo>
                        <a:pt x="1676702" y="531958"/>
                        <a:pt x="1676702" y="531958"/>
                        <a:pt x="1676702" y="531958"/>
                      </a:cubicBezTo>
                      <a:cubicBezTo>
                        <a:pt x="1676702" y="531958"/>
                        <a:pt x="1679294" y="534559"/>
                        <a:pt x="1681893" y="534559"/>
                      </a:cubicBezTo>
                      <a:cubicBezTo>
                        <a:pt x="1684486" y="534559"/>
                        <a:pt x="1684486" y="534559"/>
                        <a:pt x="1684486" y="534559"/>
                      </a:cubicBezTo>
                      <a:cubicBezTo>
                        <a:pt x="1684486" y="534559"/>
                        <a:pt x="1689671" y="531958"/>
                        <a:pt x="1689671" y="531958"/>
                      </a:cubicBezTo>
                      <a:cubicBezTo>
                        <a:pt x="1689671" y="529362"/>
                        <a:pt x="1692264" y="521568"/>
                        <a:pt x="1692264" y="521568"/>
                      </a:cubicBezTo>
                      <a:cubicBezTo>
                        <a:pt x="1694857" y="518966"/>
                        <a:pt x="1694857" y="518966"/>
                        <a:pt x="1694857" y="518966"/>
                      </a:cubicBezTo>
                      <a:cubicBezTo>
                        <a:pt x="1697449" y="505974"/>
                        <a:pt x="1697449" y="505974"/>
                        <a:pt x="1697449" y="505974"/>
                      </a:cubicBezTo>
                      <a:cubicBezTo>
                        <a:pt x="1697449" y="498180"/>
                        <a:pt x="1697449" y="498180"/>
                        <a:pt x="1697449" y="498180"/>
                      </a:cubicBezTo>
                      <a:cubicBezTo>
                        <a:pt x="1697449" y="487785"/>
                        <a:pt x="1697449" y="487785"/>
                        <a:pt x="1697449" y="487785"/>
                      </a:cubicBezTo>
                      <a:cubicBezTo>
                        <a:pt x="1697449" y="477389"/>
                        <a:pt x="1697449" y="477389"/>
                        <a:pt x="1697449" y="477389"/>
                      </a:cubicBezTo>
                      <a:cubicBezTo>
                        <a:pt x="1705234" y="466993"/>
                        <a:pt x="1705234" y="466993"/>
                        <a:pt x="1705234" y="466993"/>
                      </a:cubicBezTo>
                      <a:cubicBezTo>
                        <a:pt x="1710419" y="461795"/>
                        <a:pt x="1710419" y="461795"/>
                        <a:pt x="1710419" y="461795"/>
                      </a:cubicBezTo>
                      <a:cubicBezTo>
                        <a:pt x="1723383" y="459199"/>
                        <a:pt x="1723383" y="459199"/>
                        <a:pt x="1723383" y="459199"/>
                      </a:cubicBezTo>
                      <a:cubicBezTo>
                        <a:pt x="1728575" y="454002"/>
                        <a:pt x="1728575" y="454002"/>
                        <a:pt x="1728575" y="454002"/>
                      </a:cubicBezTo>
                      <a:cubicBezTo>
                        <a:pt x="1718197" y="443606"/>
                        <a:pt x="1718197" y="443606"/>
                        <a:pt x="1718197" y="443606"/>
                      </a:cubicBezTo>
                      <a:cubicBezTo>
                        <a:pt x="1715605" y="435812"/>
                        <a:pt x="1715605" y="435812"/>
                        <a:pt x="1715605" y="435812"/>
                      </a:cubicBezTo>
                      <a:cubicBezTo>
                        <a:pt x="1720790" y="428018"/>
                        <a:pt x="1720790" y="428018"/>
                        <a:pt x="1720790" y="428018"/>
                      </a:cubicBezTo>
                      <a:cubicBezTo>
                        <a:pt x="1725982" y="420219"/>
                        <a:pt x="1725982" y="420219"/>
                        <a:pt x="1725982" y="420219"/>
                      </a:cubicBezTo>
                      <a:cubicBezTo>
                        <a:pt x="1728575" y="417623"/>
                        <a:pt x="1728575" y="417623"/>
                        <a:pt x="1728575" y="417623"/>
                      </a:cubicBezTo>
                      <a:cubicBezTo>
                        <a:pt x="1728575" y="412425"/>
                        <a:pt x="1728575" y="412425"/>
                        <a:pt x="1728575" y="412425"/>
                      </a:cubicBezTo>
                      <a:cubicBezTo>
                        <a:pt x="1731167" y="409823"/>
                        <a:pt x="1731167" y="409823"/>
                        <a:pt x="1731167" y="409823"/>
                      </a:cubicBezTo>
                      <a:cubicBezTo>
                        <a:pt x="1731167" y="409823"/>
                        <a:pt x="1731167" y="409823"/>
                        <a:pt x="1733760" y="409823"/>
                      </a:cubicBezTo>
                      <a:cubicBezTo>
                        <a:pt x="1733760" y="409823"/>
                        <a:pt x="1744131" y="407227"/>
                        <a:pt x="1744131" y="407227"/>
                      </a:cubicBezTo>
                      <a:cubicBezTo>
                        <a:pt x="1749322" y="407227"/>
                        <a:pt x="1749322" y="407227"/>
                        <a:pt x="1749322" y="407227"/>
                      </a:cubicBezTo>
                      <a:cubicBezTo>
                        <a:pt x="1744131" y="399433"/>
                        <a:pt x="1744131" y="399433"/>
                        <a:pt x="1744131" y="399433"/>
                      </a:cubicBezTo>
                      <a:cubicBezTo>
                        <a:pt x="1733760" y="391633"/>
                        <a:pt x="1733760" y="391633"/>
                        <a:pt x="1733760" y="391633"/>
                      </a:cubicBezTo>
                      <a:cubicBezTo>
                        <a:pt x="1728575" y="386435"/>
                        <a:pt x="1728575" y="386435"/>
                        <a:pt x="1728575" y="386435"/>
                      </a:cubicBezTo>
                      <a:cubicBezTo>
                        <a:pt x="1720790" y="381243"/>
                        <a:pt x="1720790" y="381243"/>
                        <a:pt x="1720790" y="381243"/>
                      </a:cubicBezTo>
                      <a:cubicBezTo>
                        <a:pt x="1707827" y="376046"/>
                        <a:pt x="1707827" y="376046"/>
                        <a:pt x="1707827" y="376046"/>
                      </a:cubicBezTo>
                      <a:cubicBezTo>
                        <a:pt x="1684486" y="373444"/>
                        <a:pt x="1684486" y="373444"/>
                        <a:pt x="1684486" y="373444"/>
                      </a:cubicBezTo>
                      <a:close/>
                      <a:moveTo>
                        <a:pt x="830085" y="0"/>
                      </a:moveTo>
                      <a:lnTo>
                        <a:pt x="842339" y="6123"/>
                      </a:lnTo>
                      <a:lnTo>
                        <a:pt x="848466" y="15317"/>
                      </a:lnTo>
                      <a:lnTo>
                        <a:pt x="836212" y="24505"/>
                      </a:lnTo>
                      <a:lnTo>
                        <a:pt x="833149" y="36763"/>
                      </a:lnTo>
                      <a:lnTo>
                        <a:pt x="823958" y="49016"/>
                      </a:lnTo>
                      <a:lnTo>
                        <a:pt x="827022" y="61275"/>
                      </a:lnTo>
                      <a:lnTo>
                        <a:pt x="836212" y="61275"/>
                      </a:lnTo>
                      <a:lnTo>
                        <a:pt x="848466" y="61275"/>
                      </a:lnTo>
                      <a:lnTo>
                        <a:pt x="860715" y="61275"/>
                      </a:lnTo>
                      <a:lnTo>
                        <a:pt x="866842" y="73527"/>
                      </a:lnTo>
                      <a:lnTo>
                        <a:pt x="882159" y="98038"/>
                      </a:lnTo>
                      <a:lnTo>
                        <a:pt x="903598" y="104167"/>
                      </a:lnTo>
                      <a:lnTo>
                        <a:pt x="915852" y="104167"/>
                      </a:lnTo>
                      <a:lnTo>
                        <a:pt x="925042" y="104167"/>
                      </a:lnTo>
                      <a:lnTo>
                        <a:pt x="943418" y="119484"/>
                      </a:lnTo>
                      <a:lnTo>
                        <a:pt x="955671" y="119484"/>
                      </a:lnTo>
                      <a:lnTo>
                        <a:pt x="964862" y="107232"/>
                      </a:lnTo>
                      <a:lnTo>
                        <a:pt x="980174" y="107232"/>
                      </a:lnTo>
                      <a:lnTo>
                        <a:pt x="992428" y="107232"/>
                      </a:lnTo>
                      <a:lnTo>
                        <a:pt x="1007745" y="107232"/>
                      </a:lnTo>
                      <a:lnTo>
                        <a:pt x="1023057" y="107232"/>
                      </a:lnTo>
                      <a:lnTo>
                        <a:pt x="1035311" y="110297"/>
                      </a:lnTo>
                      <a:lnTo>
                        <a:pt x="1026120" y="119484"/>
                      </a:lnTo>
                      <a:lnTo>
                        <a:pt x="1007745" y="110297"/>
                      </a:lnTo>
                      <a:lnTo>
                        <a:pt x="1023057" y="125614"/>
                      </a:lnTo>
                      <a:lnTo>
                        <a:pt x="1050628" y="128678"/>
                      </a:lnTo>
                      <a:lnTo>
                        <a:pt x="1053692" y="131743"/>
                      </a:lnTo>
                      <a:lnTo>
                        <a:pt x="1065940" y="137872"/>
                      </a:lnTo>
                      <a:lnTo>
                        <a:pt x="1075130" y="137872"/>
                      </a:lnTo>
                      <a:lnTo>
                        <a:pt x="1108823" y="147060"/>
                      </a:lnTo>
                      <a:lnTo>
                        <a:pt x="1121077" y="156254"/>
                      </a:lnTo>
                      <a:lnTo>
                        <a:pt x="1130267" y="168507"/>
                      </a:lnTo>
                      <a:lnTo>
                        <a:pt x="1154770" y="168507"/>
                      </a:lnTo>
                      <a:lnTo>
                        <a:pt x="1167024" y="159319"/>
                      </a:lnTo>
                      <a:lnTo>
                        <a:pt x="1176214" y="150125"/>
                      </a:lnTo>
                      <a:lnTo>
                        <a:pt x="1219092" y="159319"/>
                      </a:lnTo>
                      <a:lnTo>
                        <a:pt x="1271165" y="162377"/>
                      </a:lnTo>
                      <a:lnTo>
                        <a:pt x="1295673" y="168507"/>
                      </a:lnTo>
                      <a:lnTo>
                        <a:pt x="1225219" y="211399"/>
                      </a:lnTo>
                      <a:lnTo>
                        <a:pt x="1176214" y="245104"/>
                      </a:lnTo>
                      <a:lnTo>
                        <a:pt x="1151706" y="278803"/>
                      </a:lnTo>
                      <a:lnTo>
                        <a:pt x="1099633" y="327825"/>
                      </a:lnTo>
                      <a:lnTo>
                        <a:pt x="1097582" y="329468"/>
                      </a:lnTo>
                      <a:lnTo>
                        <a:pt x="1097983" y="329871"/>
                      </a:lnTo>
                      <a:lnTo>
                        <a:pt x="1101138" y="333042"/>
                      </a:lnTo>
                      <a:lnTo>
                        <a:pt x="1106042" y="337211"/>
                      </a:lnTo>
                      <a:lnTo>
                        <a:pt x="1106402" y="337355"/>
                      </a:lnTo>
                      <a:cubicBezTo>
                        <a:pt x="1108021" y="338006"/>
                        <a:pt x="1111260" y="339309"/>
                        <a:pt x="1117736" y="341913"/>
                      </a:cubicBezTo>
                      <a:cubicBezTo>
                        <a:pt x="1117736" y="341913"/>
                        <a:pt x="1117736" y="341913"/>
                        <a:pt x="1128098" y="341913"/>
                      </a:cubicBezTo>
                      <a:cubicBezTo>
                        <a:pt x="1128098" y="341913"/>
                        <a:pt x="1128098" y="341913"/>
                        <a:pt x="1133279" y="334098"/>
                      </a:cubicBezTo>
                      <a:cubicBezTo>
                        <a:pt x="1133279" y="334098"/>
                        <a:pt x="1133279" y="334098"/>
                        <a:pt x="1154004" y="323686"/>
                      </a:cubicBezTo>
                      <a:cubicBezTo>
                        <a:pt x="1154004" y="323686"/>
                        <a:pt x="1154004" y="323686"/>
                        <a:pt x="1166957" y="315876"/>
                      </a:cubicBezTo>
                      <a:cubicBezTo>
                        <a:pt x="1166957" y="315876"/>
                        <a:pt x="1166957" y="315876"/>
                        <a:pt x="1179909" y="310668"/>
                      </a:cubicBezTo>
                      <a:cubicBezTo>
                        <a:pt x="1179909" y="310668"/>
                        <a:pt x="1179909" y="310668"/>
                        <a:pt x="1190272" y="308066"/>
                      </a:cubicBezTo>
                      <a:cubicBezTo>
                        <a:pt x="1190272" y="308066"/>
                        <a:pt x="1190272" y="308066"/>
                        <a:pt x="1200634" y="302858"/>
                      </a:cubicBezTo>
                      <a:cubicBezTo>
                        <a:pt x="1200634" y="302858"/>
                        <a:pt x="1200634" y="302858"/>
                        <a:pt x="1205819" y="300256"/>
                      </a:cubicBezTo>
                      <a:cubicBezTo>
                        <a:pt x="1205819" y="300256"/>
                        <a:pt x="1205819" y="300256"/>
                        <a:pt x="1213591" y="305460"/>
                      </a:cubicBezTo>
                      <a:cubicBezTo>
                        <a:pt x="1213591" y="305460"/>
                        <a:pt x="1213591" y="305460"/>
                        <a:pt x="1211001" y="318478"/>
                      </a:cubicBezTo>
                      <a:cubicBezTo>
                        <a:pt x="1211001" y="318478"/>
                        <a:pt x="1211001" y="318478"/>
                        <a:pt x="1208410" y="323686"/>
                      </a:cubicBezTo>
                      <a:cubicBezTo>
                        <a:pt x="1208410" y="323686"/>
                        <a:pt x="1208410" y="323686"/>
                        <a:pt x="1205819" y="339306"/>
                      </a:cubicBezTo>
                      <a:cubicBezTo>
                        <a:pt x="1205819" y="339306"/>
                        <a:pt x="1205819" y="339306"/>
                        <a:pt x="1203225" y="344514"/>
                      </a:cubicBezTo>
                      <a:cubicBezTo>
                        <a:pt x="1203225" y="344514"/>
                        <a:pt x="1203225" y="344514"/>
                        <a:pt x="1205819" y="347116"/>
                      </a:cubicBezTo>
                      <a:cubicBezTo>
                        <a:pt x="1205819" y="347116"/>
                        <a:pt x="1205819" y="347116"/>
                        <a:pt x="1213591" y="344514"/>
                      </a:cubicBezTo>
                      <a:cubicBezTo>
                        <a:pt x="1213591" y="344514"/>
                        <a:pt x="1213591" y="344514"/>
                        <a:pt x="1218772" y="339306"/>
                      </a:cubicBezTo>
                      <a:cubicBezTo>
                        <a:pt x="1218772" y="339306"/>
                        <a:pt x="1218772" y="339306"/>
                        <a:pt x="1226544" y="341913"/>
                      </a:cubicBezTo>
                      <a:cubicBezTo>
                        <a:pt x="1226544" y="341913"/>
                        <a:pt x="1226544" y="341913"/>
                        <a:pt x="1234316" y="347116"/>
                      </a:cubicBezTo>
                      <a:cubicBezTo>
                        <a:pt x="1234316" y="347116"/>
                        <a:pt x="1234316" y="347116"/>
                        <a:pt x="1242087" y="352324"/>
                      </a:cubicBezTo>
                      <a:lnTo>
                        <a:pt x="1243600" y="352324"/>
                      </a:lnTo>
                      <a:lnTo>
                        <a:pt x="1243600" y="350056"/>
                      </a:lnTo>
                      <a:cubicBezTo>
                        <a:pt x="1248785" y="344859"/>
                        <a:pt x="1248785" y="344859"/>
                        <a:pt x="1248785" y="344859"/>
                      </a:cubicBezTo>
                      <a:cubicBezTo>
                        <a:pt x="1259156" y="344859"/>
                        <a:pt x="1259156" y="344859"/>
                        <a:pt x="1259156" y="344859"/>
                      </a:cubicBezTo>
                      <a:cubicBezTo>
                        <a:pt x="1272126" y="337065"/>
                        <a:pt x="1272126" y="337065"/>
                        <a:pt x="1272126" y="337065"/>
                      </a:cubicBezTo>
                      <a:cubicBezTo>
                        <a:pt x="1274719" y="331867"/>
                        <a:pt x="1274719" y="331867"/>
                        <a:pt x="1274719" y="331867"/>
                      </a:cubicBezTo>
                      <a:cubicBezTo>
                        <a:pt x="1279904" y="321471"/>
                        <a:pt x="1279904" y="321471"/>
                        <a:pt x="1279904" y="321471"/>
                      </a:cubicBezTo>
                      <a:cubicBezTo>
                        <a:pt x="1287688" y="313677"/>
                        <a:pt x="1287688" y="313677"/>
                        <a:pt x="1287688" y="313677"/>
                      </a:cubicBezTo>
                      <a:cubicBezTo>
                        <a:pt x="1295467" y="311081"/>
                        <a:pt x="1295467" y="311081"/>
                        <a:pt x="1295467" y="311081"/>
                      </a:cubicBezTo>
                      <a:cubicBezTo>
                        <a:pt x="1303245" y="311081"/>
                        <a:pt x="1303245" y="311081"/>
                        <a:pt x="1303245" y="311081"/>
                      </a:cubicBezTo>
                      <a:cubicBezTo>
                        <a:pt x="1318807" y="311081"/>
                        <a:pt x="1318807" y="311081"/>
                        <a:pt x="1318807" y="311081"/>
                      </a:cubicBezTo>
                      <a:cubicBezTo>
                        <a:pt x="1326585" y="305884"/>
                        <a:pt x="1326585" y="305884"/>
                        <a:pt x="1326585" y="305884"/>
                      </a:cubicBezTo>
                      <a:cubicBezTo>
                        <a:pt x="1352519" y="287694"/>
                        <a:pt x="1352519" y="287694"/>
                        <a:pt x="1352519" y="287694"/>
                      </a:cubicBezTo>
                      <a:cubicBezTo>
                        <a:pt x="1360303" y="285092"/>
                        <a:pt x="1360303" y="285092"/>
                        <a:pt x="1360303" y="285092"/>
                      </a:cubicBezTo>
                      <a:cubicBezTo>
                        <a:pt x="1370674" y="274697"/>
                        <a:pt x="1370674" y="274697"/>
                        <a:pt x="1370674" y="274697"/>
                      </a:cubicBezTo>
                      <a:cubicBezTo>
                        <a:pt x="1378458" y="261705"/>
                        <a:pt x="1378458" y="261705"/>
                        <a:pt x="1378458" y="261705"/>
                      </a:cubicBezTo>
                      <a:cubicBezTo>
                        <a:pt x="1388829" y="253911"/>
                        <a:pt x="1388829" y="253911"/>
                        <a:pt x="1388829" y="253911"/>
                      </a:cubicBezTo>
                      <a:cubicBezTo>
                        <a:pt x="1401799" y="240919"/>
                        <a:pt x="1401799" y="240919"/>
                        <a:pt x="1401799" y="240919"/>
                      </a:cubicBezTo>
                      <a:cubicBezTo>
                        <a:pt x="1412170" y="227922"/>
                        <a:pt x="1412170" y="227922"/>
                        <a:pt x="1412170" y="227922"/>
                      </a:cubicBezTo>
                      <a:cubicBezTo>
                        <a:pt x="1425140" y="220128"/>
                        <a:pt x="1425140" y="220128"/>
                        <a:pt x="1425140" y="220128"/>
                      </a:cubicBezTo>
                      <a:cubicBezTo>
                        <a:pt x="1443295" y="217532"/>
                        <a:pt x="1443295" y="217532"/>
                        <a:pt x="1443295" y="217532"/>
                      </a:cubicBezTo>
                      <a:cubicBezTo>
                        <a:pt x="1451073" y="217532"/>
                        <a:pt x="1451073" y="217532"/>
                        <a:pt x="1451073" y="217532"/>
                      </a:cubicBezTo>
                      <a:cubicBezTo>
                        <a:pt x="1464043" y="222724"/>
                        <a:pt x="1464043" y="222724"/>
                        <a:pt x="1464043" y="222724"/>
                      </a:cubicBezTo>
                      <a:cubicBezTo>
                        <a:pt x="1458851" y="225326"/>
                        <a:pt x="1458851" y="225326"/>
                        <a:pt x="1458851" y="225326"/>
                      </a:cubicBezTo>
                      <a:cubicBezTo>
                        <a:pt x="1448480" y="230524"/>
                        <a:pt x="1448480" y="230524"/>
                        <a:pt x="1448480" y="230524"/>
                      </a:cubicBezTo>
                      <a:cubicBezTo>
                        <a:pt x="1438103" y="233120"/>
                        <a:pt x="1438103" y="233120"/>
                        <a:pt x="1438103" y="233120"/>
                      </a:cubicBezTo>
                      <a:cubicBezTo>
                        <a:pt x="1440702" y="238317"/>
                        <a:pt x="1440702" y="238317"/>
                        <a:pt x="1440702" y="238317"/>
                      </a:cubicBezTo>
                      <a:cubicBezTo>
                        <a:pt x="1425140" y="253911"/>
                        <a:pt x="1425140" y="253911"/>
                        <a:pt x="1425140" y="253911"/>
                      </a:cubicBezTo>
                      <a:cubicBezTo>
                        <a:pt x="1425140" y="253911"/>
                        <a:pt x="1419954" y="253911"/>
                        <a:pt x="1419954" y="256507"/>
                      </a:cubicBezTo>
                      <a:cubicBezTo>
                        <a:pt x="1419954" y="259109"/>
                        <a:pt x="1412170" y="277298"/>
                        <a:pt x="1412170" y="277298"/>
                      </a:cubicBezTo>
                      <a:cubicBezTo>
                        <a:pt x="1412170" y="266903"/>
                        <a:pt x="1412170" y="266903"/>
                        <a:pt x="1412170" y="266903"/>
                      </a:cubicBezTo>
                      <a:cubicBezTo>
                        <a:pt x="1406984" y="261705"/>
                        <a:pt x="1406984" y="261705"/>
                        <a:pt x="1406984" y="261705"/>
                      </a:cubicBezTo>
                      <a:cubicBezTo>
                        <a:pt x="1404392" y="287694"/>
                        <a:pt x="1404392" y="287694"/>
                        <a:pt x="1404392" y="287694"/>
                      </a:cubicBezTo>
                      <a:cubicBezTo>
                        <a:pt x="1404392" y="303282"/>
                        <a:pt x="1404392" y="303282"/>
                        <a:pt x="1404392" y="303282"/>
                      </a:cubicBezTo>
                      <a:cubicBezTo>
                        <a:pt x="1412170" y="298084"/>
                        <a:pt x="1412170" y="298084"/>
                        <a:pt x="1412170" y="298084"/>
                      </a:cubicBezTo>
                      <a:cubicBezTo>
                        <a:pt x="1417355" y="292886"/>
                        <a:pt x="1417355" y="292886"/>
                        <a:pt x="1417355" y="292886"/>
                      </a:cubicBezTo>
                      <a:cubicBezTo>
                        <a:pt x="1419954" y="292886"/>
                        <a:pt x="1419954" y="292886"/>
                        <a:pt x="1419954" y="292886"/>
                      </a:cubicBezTo>
                      <a:cubicBezTo>
                        <a:pt x="1422547" y="298084"/>
                        <a:pt x="1422547" y="298084"/>
                        <a:pt x="1422547" y="298084"/>
                      </a:cubicBezTo>
                      <a:cubicBezTo>
                        <a:pt x="1430325" y="298084"/>
                        <a:pt x="1430325" y="298084"/>
                        <a:pt x="1430325" y="298084"/>
                      </a:cubicBezTo>
                      <a:cubicBezTo>
                        <a:pt x="1435511" y="295488"/>
                        <a:pt x="1435511" y="295488"/>
                        <a:pt x="1435511" y="295488"/>
                      </a:cubicBezTo>
                      <a:cubicBezTo>
                        <a:pt x="1443295" y="290290"/>
                        <a:pt x="1443295" y="290290"/>
                        <a:pt x="1443295" y="290290"/>
                      </a:cubicBezTo>
                      <a:cubicBezTo>
                        <a:pt x="1456258" y="292886"/>
                        <a:pt x="1456258" y="292886"/>
                        <a:pt x="1456258" y="292886"/>
                      </a:cubicBezTo>
                      <a:cubicBezTo>
                        <a:pt x="1482192" y="305884"/>
                        <a:pt x="1482192" y="305884"/>
                        <a:pt x="1482192" y="305884"/>
                      </a:cubicBezTo>
                      <a:cubicBezTo>
                        <a:pt x="1497754" y="324073"/>
                        <a:pt x="1497754" y="324073"/>
                        <a:pt x="1497754" y="324073"/>
                      </a:cubicBezTo>
                      <a:cubicBezTo>
                        <a:pt x="1508131" y="331867"/>
                        <a:pt x="1508131" y="331867"/>
                        <a:pt x="1508131" y="331867"/>
                      </a:cubicBezTo>
                      <a:cubicBezTo>
                        <a:pt x="1531472" y="334469"/>
                        <a:pt x="1531472" y="334469"/>
                        <a:pt x="1531472" y="334469"/>
                      </a:cubicBezTo>
                      <a:cubicBezTo>
                        <a:pt x="1539250" y="331867"/>
                        <a:pt x="1539250" y="331867"/>
                        <a:pt x="1539250" y="331867"/>
                      </a:cubicBezTo>
                      <a:cubicBezTo>
                        <a:pt x="1557405" y="337065"/>
                        <a:pt x="1557405" y="337065"/>
                        <a:pt x="1557405" y="337065"/>
                      </a:cubicBezTo>
                      <a:cubicBezTo>
                        <a:pt x="1572968" y="342263"/>
                        <a:pt x="1572968" y="342263"/>
                        <a:pt x="1572968" y="342263"/>
                      </a:cubicBezTo>
                      <a:cubicBezTo>
                        <a:pt x="1580746" y="331867"/>
                        <a:pt x="1580746" y="331867"/>
                        <a:pt x="1580746" y="331867"/>
                      </a:cubicBezTo>
                      <a:cubicBezTo>
                        <a:pt x="1593710" y="318875"/>
                        <a:pt x="1593710" y="318875"/>
                        <a:pt x="1593710" y="318875"/>
                      </a:cubicBezTo>
                      <a:cubicBezTo>
                        <a:pt x="1604087" y="308480"/>
                        <a:pt x="1604087" y="308480"/>
                        <a:pt x="1604087" y="308480"/>
                      </a:cubicBezTo>
                      <a:cubicBezTo>
                        <a:pt x="1627427" y="303282"/>
                        <a:pt x="1627427" y="303282"/>
                        <a:pt x="1627427" y="303282"/>
                      </a:cubicBezTo>
                      <a:cubicBezTo>
                        <a:pt x="1642990" y="298084"/>
                        <a:pt x="1642990" y="298084"/>
                        <a:pt x="1642990" y="298084"/>
                      </a:cubicBezTo>
                      <a:cubicBezTo>
                        <a:pt x="1658546" y="298084"/>
                        <a:pt x="1658546" y="298084"/>
                        <a:pt x="1658546" y="298084"/>
                      </a:cubicBezTo>
                      <a:cubicBezTo>
                        <a:pt x="1681893" y="290290"/>
                        <a:pt x="1681893" y="290290"/>
                        <a:pt x="1681893" y="290290"/>
                      </a:cubicBezTo>
                      <a:cubicBezTo>
                        <a:pt x="1697449" y="285092"/>
                        <a:pt x="1697449" y="285092"/>
                        <a:pt x="1697449" y="285092"/>
                      </a:cubicBezTo>
                      <a:cubicBezTo>
                        <a:pt x="1705234" y="290290"/>
                        <a:pt x="1705234" y="290290"/>
                        <a:pt x="1705234" y="290290"/>
                      </a:cubicBezTo>
                      <a:cubicBezTo>
                        <a:pt x="1710419" y="311081"/>
                        <a:pt x="1710419" y="311081"/>
                        <a:pt x="1710419" y="311081"/>
                      </a:cubicBezTo>
                      <a:cubicBezTo>
                        <a:pt x="1738945" y="316273"/>
                        <a:pt x="1738945" y="316273"/>
                        <a:pt x="1738945" y="316273"/>
                      </a:cubicBezTo>
                      <a:cubicBezTo>
                        <a:pt x="1757101" y="316273"/>
                        <a:pt x="1757101" y="316273"/>
                        <a:pt x="1757101" y="316273"/>
                      </a:cubicBezTo>
                      <a:cubicBezTo>
                        <a:pt x="1770070" y="318875"/>
                        <a:pt x="1770070" y="318875"/>
                        <a:pt x="1770070" y="318875"/>
                      </a:cubicBezTo>
                      <a:cubicBezTo>
                        <a:pt x="1780441" y="331867"/>
                        <a:pt x="1780441" y="331867"/>
                        <a:pt x="1780441" y="331867"/>
                      </a:cubicBezTo>
                      <a:cubicBezTo>
                        <a:pt x="1796004" y="350056"/>
                        <a:pt x="1796004" y="350056"/>
                        <a:pt x="1796004" y="350056"/>
                      </a:cubicBezTo>
                      <a:cubicBezTo>
                        <a:pt x="1801190" y="355254"/>
                        <a:pt x="1801190" y="355254"/>
                        <a:pt x="1801190" y="355254"/>
                      </a:cubicBezTo>
                      <a:cubicBezTo>
                        <a:pt x="1801190" y="355254"/>
                        <a:pt x="1803782" y="357856"/>
                        <a:pt x="1806375" y="360452"/>
                      </a:cubicBezTo>
                      <a:cubicBezTo>
                        <a:pt x="1808968" y="363048"/>
                        <a:pt x="1811561" y="368246"/>
                        <a:pt x="1811561" y="368246"/>
                      </a:cubicBezTo>
                      <a:cubicBezTo>
                        <a:pt x="1824530" y="370848"/>
                        <a:pt x="1824530" y="370848"/>
                        <a:pt x="1824530" y="370848"/>
                      </a:cubicBezTo>
                      <a:cubicBezTo>
                        <a:pt x="1824530" y="370848"/>
                        <a:pt x="1829716" y="365650"/>
                        <a:pt x="1829716" y="365650"/>
                      </a:cubicBezTo>
                      <a:cubicBezTo>
                        <a:pt x="1829716" y="363048"/>
                        <a:pt x="1840093" y="357856"/>
                        <a:pt x="1840093" y="357856"/>
                      </a:cubicBezTo>
                      <a:cubicBezTo>
                        <a:pt x="1845278" y="363048"/>
                        <a:pt x="1845278" y="363048"/>
                        <a:pt x="1845278" y="363048"/>
                      </a:cubicBezTo>
                      <a:cubicBezTo>
                        <a:pt x="1845278" y="363048"/>
                        <a:pt x="1850464" y="365650"/>
                        <a:pt x="1845278" y="368246"/>
                      </a:cubicBezTo>
                      <a:cubicBezTo>
                        <a:pt x="1842686" y="368246"/>
                        <a:pt x="1840093" y="373444"/>
                        <a:pt x="1837500" y="373444"/>
                      </a:cubicBezTo>
                      <a:cubicBezTo>
                        <a:pt x="1832309" y="373444"/>
                        <a:pt x="1827123" y="373444"/>
                        <a:pt x="1827123" y="373444"/>
                      </a:cubicBezTo>
                      <a:cubicBezTo>
                        <a:pt x="1816752" y="373444"/>
                        <a:pt x="1816752" y="373444"/>
                        <a:pt x="1816752" y="373444"/>
                      </a:cubicBezTo>
                      <a:cubicBezTo>
                        <a:pt x="1811561" y="378642"/>
                        <a:pt x="1811561" y="378642"/>
                        <a:pt x="1811561" y="378642"/>
                      </a:cubicBezTo>
                      <a:cubicBezTo>
                        <a:pt x="1783034" y="378642"/>
                        <a:pt x="1783034" y="378642"/>
                        <a:pt x="1783034" y="378642"/>
                      </a:cubicBezTo>
                      <a:cubicBezTo>
                        <a:pt x="1775256" y="381243"/>
                        <a:pt x="1775256" y="381243"/>
                        <a:pt x="1775256" y="381243"/>
                      </a:cubicBezTo>
                      <a:cubicBezTo>
                        <a:pt x="1764879" y="376046"/>
                        <a:pt x="1764879" y="376046"/>
                        <a:pt x="1764879" y="376046"/>
                      </a:cubicBezTo>
                      <a:cubicBezTo>
                        <a:pt x="1754508" y="370848"/>
                        <a:pt x="1754508" y="370848"/>
                        <a:pt x="1754508" y="370848"/>
                      </a:cubicBezTo>
                      <a:cubicBezTo>
                        <a:pt x="1744131" y="383839"/>
                        <a:pt x="1744131" y="383839"/>
                        <a:pt x="1744131" y="383839"/>
                      </a:cubicBezTo>
                      <a:cubicBezTo>
                        <a:pt x="1746724" y="391633"/>
                        <a:pt x="1746724" y="391633"/>
                        <a:pt x="1746724" y="391633"/>
                      </a:cubicBezTo>
                      <a:cubicBezTo>
                        <a:pt x="1746724" y="396831"/>
                        <a:pt x="1746724" y="396831"/>
                        <a:pt x="1746724" y="396831"/>
                      </a:cubicBezTo>
                      <a:cubicBezTo>
                        <a:pt x="1746724" y="396831"/>
                        <a:pt x="1746724" y="402029"/>
                        <a:pt x="1749322" y="402029"/>
                      </a:cubicBezTo>
                      <a:cubicBezTo>
                        <a:pt x="1749322" y="402029"/>
                        <a:pt x="1751915" y="404631"/>
                        <a:pt x="1751915" y="404631"/>
                      </a:cubicBezTo>
                      <a:cubicBezTo>
                        <a:pt x="1764879" y="409823"/>
                        <a:pt x="1764879" y="409823"/>
                        <a:pt x="1764879" y="409823"/>
                      </a:cubicBezTo>
                      <a:cubicBezTo>
                        <a:pt x="1770070" y="404631"/>
                        <a:pt x="1770070" y="404631"/>
                        <a:pt x="1770070" y="404631"/>
                      </a:cubicBezTo>
                      <a:cubicBezTo>
                        <a:pt x="1770070" y="404631"/>
                        <a:pt x="1762286" y="399433"/>
                        <a:pt x="1764879" y="399433"/>
                      </a:cubicBezTo>
                      <a:cubicBezTo>
                        <a:pt x="1767471" y="399433"/>
                        <a:pt x="1777849" y="404631"/>
                        <a:pt x="1777849" y="404631"/>
                      </a:cubicBezTo>
                      <a:cubicBezTo>
                        <a:pt x="1777849" y="404631"/>
                        <a:pt x="1775256" y="409823"/>
                        <a:pt x="1775256" y="409823"/>
                      </a:cubicBezTo>
                      <a:cubicBezTo>
                        <a:pt x="1772663" y="412425"/>
                        <a:pt x="1772663" y="412425"/>
                        <a:pt x="1772663" y="412425"/>
                      </a:cubicBezTo>
                      <a:cubicBezTo>
                        <a:pt x="1775256" y="415021"/>
                        <a:pt x="1788219" y="417623"/>
                        <a:pt x="1788219" y="417623"/>
                      </a:cubicBezTo>
                      <a:cubicBezTo>
                        <a:pt x="1790812" y="417623"/>
                        <a:pt x="1798597" y="422820"/>
                        <a:pt x="1798597" y="422820"/>
                      </a:cubicBezTo>
                      <a:cubicBezTo>
                        <a:pt x="1811561" y="430614"/>
                        <a:pt x="1811561" y="430614"/>
                        <a:pt x="1811561" y="430614"/>
                      </a:cubicBezTo>
                      <a:cubicBezTo>
                        <a:pt x="1829716" y="438408"/>
                        <a:pt x="1829716" y="438408"/>
                        <a:pt x="1829716" y="438408"/>
                      </a:cubicBezTo>
                      <a:cubicBezTo>
                        <a:pt x="1850464" y="446208"/>
                        <a:pt x="1850464" y="446208"/>
                        <a:pt x="1850464" y="446208"/>
                      </a:cubicBezTo>
                      <a:cubicBezTo>
                        <a:pt x="1871212" y="466993"/>
                        <a:pt x="1871212" y="466993"/>
                        <a:pt x="1871212" y="466993"/>
                      </a:cubicBezTo>
                      <a:cubicBezTo>
                        <a:pt x="1881589" y="479985"/>
                        <a:pt x="1881589" y="479985"/>
                        <a:pt x="1881589" y="479985"/>
                      </a:cubicBezTo>
                      <a:cubicBezTo>
                        <a:pt x="1876397" y="485183"/>
                        <a:pt x="1876397" y="485183"/>
                        <a:pt x="1876397" y="485183"/>
                      </a:cubicBezTo>
                      <a:cubicBezTo>
                        <a:pt x="1876397" y="485183"/>
                        <a:pt x="1873804" y="485183"/>
                        <a:pt x="1873804" y="487785"/>
                      </a:cubicBezTo>
                      <a:cubicBezTo>
                        <a:pt x="1876397" y="490381"/>
                        <a:pt x="1881589" y="500776"/>
                        <a:pt x="1881589" y="500776"/>
                      </a:cubicBezTo>
                      <a:cubicBezTo>
                        <a:pt x="1878996" y="503372"/>
                        <a:pt x="1884181" y="511172"/>
                        <a:pt x="1884181" y="511172"/>
                      </a:cubicBezTo>
                      <a:cubicBezTo>
                        <a:pt x="1889367" y="539757"/>
                        <a:pt x="1889367" y="539757"/>
                        <a:pt x="1889367" y="539757"/>
                      </a:cubicBezTo>
                      <a:cubicBezTo>
                        <a:pt x="1891960" y="555345"/>
                        <a:pt x="1891960" y="555345"/>
                        <a:pt x="1891960" y="555345"/>
                      </a:cubicBezTo>
                      <a:cubicBezTo>
                        <a:pt x="1889367" y="570938"/>
                        <a:pt x="1889367" y="570938"/>
                        <a:pt x="1889367" y="570938"/>
                      </a:cubicBezTo>
                      <a:cubicBezTo>
                        <a:pt x="1878996" y="583930"/>
                        <a:pt x="1878996" y="583930"/>
                        <a:pt x="1878996" y="583930"/>
                      </a:cubicBezTo>
                      <a:cubicBezTo>
                        <a:pt x="1871212" y="599524"/>
                        <a:pt x="1871212" y="599524"/>
                        <a:pt x="1871212" y="599524"/>
                      </a:cubicBezTo>
                      <a:cubicBezTo>
                        <a:pt x="1871212" y="599524"/>
                        <a:pt x="1866026" y="609919"/>
                        <a:pt x="1863434" y="612515"/>
                      </a:cubicBezTo>
                      <a:cubicBezTo>
                        <a:pt x="1863434" y="612515"/>
                        <a:pt x="1853056" y="620309"/>
                        <a:pt x="1853056" y="622911"/>
                      </a:cubicBezTo>
                      <a:cubicBezTo>
                        <a:pt x="1853056" y="622911"/>
                        <a:pt x="1847871" y="633307"/>
                        <a:pt x="1847871" y="633307"/>
                      </a:cubicBezTo>
                      <a:cubicBezTo>
                        <a:pt x="1847871" y="654092"/>
                        <a:pt x="1847871" y="654092"/>
                        <a:pt x="1847871" y="654092"/>
                      </a:cubicBezTo>
                      <a:cubicBezTo>
                        <a:pt x="1853056" y="659290"/>
                        <a:pt x="1853056" y="659290"/>
                        <a:pt x="1853056" y="659290"/>
                      </a:cubicBezTo>
                      <a:cubicBezTo>
                        <a:pt x="1866026" y="664488"/>
                        <a:pt x="1866026" y="664488"/>
                        <a:pt x="1866026" y="664488"/>
                      </a:cubicBezTo>
                      <a:cubicBezTo>
                        <a:pt x="1871212" y="659290"/>
                        <a:pt x="1871212" y="659290"/>
                        <a:pt x="1871212" y="659290"/>
                      </a:cubicBezTo>
                      <a:cubicBezTo>
                        <a:pt x="1871212" y="659290"/>
                        <a:pt x="1876397" y="656694"/>
                        <a:pt x="1876397" y="654092"/>
                      </a:cubicBezTo>
                      <a:cubicBezTo>
                        <a:pt x="1878996" y="654092"/>
                        <a:pt x="1881589" y="648894"/>
                        <a:pt x="1881589" y="648894"/>
                      </a:cubicBezTo>
                      <a:cubicBezTo>
                        <a:pt x="1881589" y="648894"/>
                        <a:pt x="1889367" y="643697"/>
                        <a:pt x="1889367" y="643697"/>
                      </a:cubicBezTo>
                      <a:cubicBezTo>
                        <a:pt x="1889367" y="643697"/>
                        <a:pt x="1889367" y="635903"/>
                        <a:pt x="1889367" y="635903"/>
                      </a:cubicBezTo>
                      <a:cubicBezTo>
                        <a:pt x="1889367" y="635903"/>
                        <a:pt x="1891960" y="625507"/>
                        <a:pt x="1891960" y="625507"/>
                      </a:cubicBezTo>
                      <a:cubicBezTo>
                        <a:pt x="1891960" y="625507"/>
                        <a:pt x="1897145" y="622911"/>
                        <a:pt x="1897145" y="622911"/>
                      </a:cubicBezTo>
                      <a:cubicBezTo>
                        <a:pt x="1897145" y="620309"/>
                        <a:pt x="1904929" y="615117"/>
                        <a:pt x="1904929" y="615117"/>
                      </a:cubicBezTo>
                      <a:cubicBezTo>
                        <a:pt x="1904929" y="615117"/>
                        <a:pt x="1915300" y="607317"/>
                        <a:pt x="1915300" y="607317"/>
                      </a:cubicBezTo>
                      <a:cubicBezTo>
                        <a:pt x="1917893" y="607317"/>
                        <a:pt x="1923085" y="599524"/>
                        <a:pt x="1923085" y="599524"/>
                      </a:cubicBezTo>
                      <a:cubicBezTo>
                        <a:pt x="1930863" y="599524"/>
                        <a:pt x="1930863" y="599524"/>
                        <a:pt x="1930863" y="599524"/>
                      </a:cubicBezTo>
                      <a:cubicBezTo>
                        <a:pt x="1941234" y="602120"/>
                        <a:pt x="1941234" y="602120"/>
                        <a:pt x="1941234" y="602120"/>
                      </a:cubicBezTo>
                      <a:cubicBezTo>
                        <a:pt x="1956796" y="617713"/>
                        <a:pt x="1956796" y="617713"/>
                        <a:pt x="1956796" y="617713"/>
                      </a:cubicBezTo>
                      <a:cubicBezTo>
                        <a:pt x="1967173" y="638505"/>
                        <a:pt x="1967173" y="638505"/>
                        <a:pt x="1967173" y="638505"/>
                      </a:cubicBezTo>
                      <a:cubicBezTo>
                        <a:pt x="1977544" y="695669"/>
                        <a:pt x="1977544" y="695669"/>
                        <a:pt x="1977544" y="695669"/>
                      </a:cubicBezTo>
                      <a:cubicBezTo>
                        <a:pt x="1985322" y="708667"/>
                        <a:pt x="1985322" y="708667"/>
                        <a:pt x="1985322" y="708667"/>
                      </a:cubicBezTo>
                      <a:cubicBezTo>
                        <a:pt x="1985322" y="719056"/>
                        <a:pt x="1985322" y="719056"/>
                        <a:pt x="1985322" y="719056"/>
                      </a:cubicBezTo>
                      <a:cubicBezTo>
                        <a:pt x="1985322" y="719056"/>
                        <a:pt x="1987921" y="726856"/>
                        <a:pt x="1987921" y="729452"/>
                      </a:cubicBezTo>
                      <a:cubicBezTo>
                        <a:pt x="1987921" y="732054"/>
                        <a:pt x="1987921" y="771029"/>
                        <a:pt x="1987921" y="771029"/>
                      </a:cubicBezTo>
                      <a:cubicBezTo>
                        <a:pt x="1969766" y="771029"/>
                        <a:pt x="1969766" y="771029"/>
                        <a:pt x="1969766" y="771029"/>
                      </a:cubicBezTo>
                      <a:cubicBezTo>
                        <a:pt x="1964574" y="771029"/>
                        <a:pt x="1964574" y="771029"/>
                        <a:pt x="1964574" y="771029"/>
                      </a:cubicBezTo>
                      <a:cubicBezTo>
                        <a:pt x="1964574" y="778829"/>
                        <a:pt x="1964574" y="778829"/>
                        <a:pt x="1964574" y="778829"/>
                      </a:cubicBezTo>
                      <a:cubicBezTo>
                        <a:pt x="1956796" y="789219"/>
                        <a:pt x="1956796" y="789219"/>
                        <a:pt x="1956796" y="789219"/>
                      </a:cubicBezTo>
                      <a:cubicBezTo>
                        <a:pt x="1954203" y="802216"/>
                        <a:pt x="1954203" y="802216"/>
                        <a:pt x="1954203" y="802216"/>
                      </a:cubicBezTo>
                      <a:cubicBezTo>
                        <a:pt x="1949018" y="812606"/>
                        <a:pt x="1949018" y="812606"/>
                        <a:pt x="1949018" y="812606"/>
                      </a:cubicBezTo>
                      <a:cubicBezTo>
                        <a:pt x="1941234" y="823002"/>
                        <a:pt x="1941234" y="823002"/>
                        <a:pt x="1941234" y="823002"/>
                      </a:cubicBezTo>
                      <a:cubicBezTo>
                        <a:pt x="1933456" y="848991"/>
                        <a:pt x="1933456" y="848991"/>
                        <a:pt x="1933456" y="848991"/>
                      </a:cubicBezTo>
                      <a:cubicBezTo>
                        <a:pt x="1933456" y="864579"/>
                        <a:pt x="1933456" y="864579"/>
                        <a:pt x="1933456" y="864579"/>
                      </a:cubicBezTo>
                      <a:cubicBezTo>
                        <a:pt x="1923085" y="877570"/>
                        <a:pt x="1923085" y="877570"/>
                        <a:pt x="1923085" y="877570"/>
                      </a:cubicBezTo>
                      <a:cubicBezTo>
                        <a:pt x="1915300" y="890568"/>
                        <a:pt x="1915300" y="890568"/>
                        <a:pt x="1915300" y="890568"/>
                      </a:cubicBezTo>
                      <a:lnTo>
                        <a:pt x="1911350" y="891256"/>
                      </a:lnTo>
                      <a:lnTo>
                        <a:pt x="1911350" y="892048"/>
                      </a:lnTo>
                      <a:lnTo>
                        <a:pt x="1914408" y="891577"/>
                      </a:lnTo>
                      <a:lnTo>
                        <a:pt x="1938913" y="894640"/>
                      </a:lnTo>
                      <a:lnTo>
                        <a:pt x="1951167" y="897703"/>
                      </a:lnTo>
                      <a:lnTo>
                        <a:pt x="1963418" y="906896"/>
                      </a:lnTo>
                      <a:lnTo>
                        <a:pt x="1966479" y="909959"/>
                      </a:lnTo>
                      <a:lnTo>
                        <a:pt x="1978734" y="913022"/>
                      </a:lnTo>
                      <a:lnTo>
                        <a:pt x="1984857" y="909959"/>
                      </a:lnTo>
                      <a:lnTo>
                        <a:pt x="1994046" y="919152"/>
                      </a:lnTo>
                      <a:lnTo>
                        <a:pt x="2003239" y="925278"/>
                      </a:lnTo>
                      <a:lnTo>
                        <a:pt x="2006301" y="925278"/>
                      </a:lnTo>
                      <a:lnTo>
                        <a:pt x="2012428" y="925278"/>
                      </a:lnTo>
                      <a:lnTo>
                        <a:pt x="2021617" y="925278"/>
                      </a:lnTo>
                      <a:lnTo>
                        <a:pt x="2033867" y="913022"/>
                      </a:lnTo>
                      <a:lnTo>
                        <a:pt x="2046118" y="906896"/>
                      </a:lnTo>
                      <a:lnTo>
                        <a:pt x="2055311" y="906896"/>
                      </a:lnTo>
                      <a:lnTo>
                        <a:pt x="2064500" y="906896"/>
                      </a:lnTo>
                      <a:lnTo>
                        <a:pt x="2073689" y="897703"/>
                      </a:lnTo>
                      <a:lnTo>
                        <a:pt x="2079812" y="891577"/>
                      </a:lnTo>
                      <a:lnTo>
                        <a:pt x="2089001" y="888510"/>
                      </a:lnTo>
                      <a:lnTo>
                        <a:pt x="2104317" y="876255"/>
                      </a:lnTo>
                      <a:lnTo>
                        <a:pt x="2125760" y="864003"/>
                      </a:lnTo>
                      <a:lnTo>
                        <a:pt x="2144138" y="848680"/>
                      </a:lnTo>
                      <a:lnTo>
                        <a:pt x="2165578" y="839492"/>
                      </a:lnTo>
                      <a:lnTo>
                        <a:pt x="2180894" y="824173"/>
                      </a:lnTo>
                      <a:lnTo>
                        <a:pt x="2211526" y="992682"/>
                      </a:lnTo>
                      <a:lnTo>
                        <a:pt x="2202334" y="992682"/>
                      </a:lnTo>
                      <a:lnTo>
                        <a:pt x="2199272" y="1001875"/>
                      </a:lnTo>
                      <a:lnTo>
                        <a:pt x="2202334" y="1011067"/>
                      </a:lnTo>
                      <a:lnTo>
                        <a:pt x="2202334" y="1014130"/>
                      </a:lnTo>
                      <a:lnTo>
                        <a:pt x="2202334" y="1038642"/>
                      </a:lnTo>
                      <a:lnTo>
                        <a:pt x="2202334" y="1050897"/>
                      </a:lnTo>
                      <a:lnTo>
                        <a:pt x="2199272" y="1060086"/>
                      </a:lnTo>
                      <a:lnTo>
                        <a:pt x="2199272" y="1078472"/>
                      </a:lnTo>
                      <a:lnTo>
                        <a:pt x="2196210" y="1102983"/>
                      </a:lnTo>
                      <a:lnTo>
                        <a:pt x="2196210" y="1112172"/>
                      </a:lnTo>
                      <a:lnTo>
                        <a:pt x="2190083" y="1127490"/>
                      </a:lnTo>
                      <a:lnTo>
                        <a:pt x="2165578" y="1148939"/>
                      </a:lnTo>
                      <a:lnTo>
                        <a:pt x="2156389" y="1161195"/>
                      </a:lnTo>
                      <a:lnTo>
                        <a:pt x="2141073" y="1161195"/>
                      </a:lnTo>
                      <a:lnTo>
                        <a:pt x="2128822" y="1179576"/>
                      </a:lnTo>
                      <a:lnTo>
                        <a:pt x="2119633" y="1191832"/>
                      </a:lnTo>
                      <a:lnTo>
                        <a:pt x="2116571" y="1222473"/>
                      </a:lnTo>
                      <a:lnTo>
                        <a:pt x="2113506" y="1225536"/>
                      </a:lnTo>
                      <a:lnTo>
                        <a:pt x="2101255" y="1216343"/>
                      </a:lnTo>
                      <a:lnTo>
                        <a:pt x="2092066" y="1225536"/>
                      </a:lnTo>
                      <a:lnTo>
                        <a:pt x="2082877" y="1259236"/>
                      </a:lnTo>
                      <a:lnTo>
                        <a:pt x="2082877" y="1271492"/>
                      </a:lnTo>
                      <a:lnTo>
                        <a:pt x="2076750" y="1280685"/>
                      </a:lnTo>
                      <a:lnTo>
                        <a:pt x="2064500" y="1292940"/>
                      </a:lnTo>
                      <a:lnTo>
                        <a:pt x="2055311" y="1302133"/>
                      </a:lnTo>
                      <a:lnTo>
                        <a:pt x="2058372" y="1299066"/>
                      </a:lnTo>
                      <a:lnTo>
                        <a:pt x="2049183" y="1299066"/>
                      </a:lnTo>
                      <a:lnTo>
                        <a:pt x="2036929" y="1286811"/>
                      </a:lnTo>
                      <a:lnTo>
                        <a:pt x="2024678" y="1271492"/>
                      </a:lnTo>
                      <a:lnTo>
                        <a:pt x="2015490" y="1262303"/>
                      </a:lnTo>
                      <a:lnTo>
                        <a:pt x="2012428" y="1265366"/>
                      </a:lnTo>
                      <a:lnTo>
                        <a:pt x="2006301" y="1268429"/>
                      </a:lnTo>
                      <a:lnTo>
                        <a:pt x="2000173" y="1277622"/>
                      </a:lnTo>
                      <a:lnTo>
                        <a:pt x="1997112" y="1280685"/>
                      </a:lnTo>
                      <a:lnTo>
                        <a:pt x="1978734" y="1283748"/>
                      </a:lnTo>
                      <a:lnTo>
                        <a:pt x="1963418" y="1277622"/>
                      </a:lnTo>
                      <a:lnTo>
                        <a:pt x="1954229" y="1271492"/>
                      </a:lnTo>
                      <a:lnTo>
                        <a:pt x="1951167" y="1274555"/>
                      </a:lnTo>
                      <a:lnTo>
                        <a:pt x="1945040" y="1280685"/>
                      </a:lnTo>
                      <a:lnTo>
                        <a:pt x="1945040" y="1283748"/>
                      </a:lnTo>
                      <a:lnTo>
                        <a:pt x="1935851" y="1286811"/>
                      </a:lnTo>
                      <a:lnTo>
                        <a:pt x="1929724" y="1280685"/>
                      </a:lnTo>
                      <a:lnTo>
                        <a:pt x="1923597" y="1277622"/>
                      </a:lnTo>
                      <a:lnTo>
                        <a:pt x="1914408" y="1274555"/>
                      </a:lnTo>
                      <a:lnTo>
                        <a:pt x="1899095" y="1271492"/>
                      </a:lnTo>
                      <a:lnTo>
                        <a:pt x="1896030" y="1265366"/>
                      </a:lnTo>
                      <a:lnTo>
                        <a:pt x="1889903" y="1253110"/>
                      </a:lnTo>
                      <a:lnTo>
                        <a:pt x="1877652" y="1243918"/>
                      </a:lnTo>
                      <a:lnTo>
                        <a:pt x="1862336" y="1231662"/>
                      </a:lnTo>
                      <a:lnTo>
                        <a:pt x="1859274" y="1234725"/>
                      </a:lnTo>
                      <a:lnTo>
                        <a:pt x="1843958" y="1240855"/>
                      </a:lnTo>
                      <a:lnTo>
                        <a:pt x="1828643" y="1234725"/>
                      </a:lnTo>
                      <a:lnTo>
                        <a:pt x="1828643" y="1234730"/>
                      </a:lnTo>
                      <a:lnTo>
                        <a:pt x="1822517" y="1237791"/>
                      </a:lnTo>
                      <a:lnTo>
                        <a:pt x="1825580" y="1250048"/>
                      </a:lnTo>
                      <a:lnTo>
                        <a:pt x="1831706" y="1253113"/>
                      </a:lnTo>
                      <a:lnTo>
                        <a:pt x="1828643" y="1259239"/>
                      </a:lnTo>
                      <a:lnTo>
                        <a:pt x="1831706" y="1277622"/>
                      </a:lnTo>
                      <a:lnTo>
                        <a:pt x="1825580" y="1283748"/>
                      </a:lnTo>
                      <a:lnTo>
                        <a:pt x="1813328" y="1283748"/>
                      </a:lnTo>
                      <a:lnTo>
                        <a:pt x="1801076" y="1289879"/>
                      </a:lnTo>
                      <a:lnTo>
                        <a:pt x="1776571" y="1292940"/>
                      </a:lnTo>
                      <a:lnTo>
                        <a:pt x="1773508" y="1296005"/>
                      </a:lnTo>
                      <a:lnTo>
                        <a:pt x="1773508" y="1302136"/>
                      </a:lnTo>
                      <a:lnTo>
                        <a:pt x="1770445" y="1308262"/>
                      </a:lnTo>
                      <a:lnTo>
                        <a:pt x="1770445" y="1320519"/>
                      </a:lnTo>
                      <a:lnTo>
                        <a:pt x="1764319" y="1332771"/>
                      </a:lnTo>
                      <a:lnTo>
                        <a:pt x="1758193" y="1345028"/>
                      </a:lnTo>
                      <a:lnTo>
                        <a:pt x="1752067" y="1351154"/>
                      </a:lnTo>
                      <a:lnTo>
                        <a:pt x="1742878" y="1351154"/>
                      </a:lnTo>
                      <a:lnTo>
                        <a:pt x="1733689" y="1366476"/>
                      </a:lnTo>
                      <a:lnTo>
                        <a:pt x="1733689" y="1375667"/>
                      </a:lnTo>
                      <a:lnTo>
                        <a:pt x="1727563" y="1387920"/>
                      </a:lnTo>
                      <a:lnTo>
                        <a:pt x="1709184" y="1390985"/>
                      </a:lnTo>
                      <a:lnTo>
                        <a:pt x="1706121" y="1387920"/>
                      </a:lnTo>
                      <a:lnTo>
                        <a:pt x="1696932" y="1378728"/>
                      </a:lnTo>
                      <a:lnTo>
                        <a:pt x="1693869" y="1366476"/>
                      </a:lnTo>
                      <a:lnTo>
                        <a:pt x="1687743" y="1366476"/>
                      </a:lnTo>
                      <a:lnTo>
                        <a:pt x="1684680" y="1378728"/>
                      </a:lnTo>
                      <a:lnTo>
                        <a:pt x="1675491" y="1387920"/>
                      </a:lnTo>
                      <a:lnTo>
                        <a:pt x="1675491" y="1400176"/>
                      </a:lnTo>
                      <a:lnTo>
                        <a:pt x="1672428" y="1409368"/>
                      </a:lnTo>
                      <a:lnTo>
                        <a:pt x="1660175" y="1406302"/>
                      </a:lnTo>
                      <a:lnTo>
                        <a:pt x="1654049" y="1400176"/>
                      </a:lnTo>
                      <a:lnTo>
                        <a:pt x="1641797" y="1400176"/>
                      </a:lnTo>
                      <a:lnTo>
                        <a:pt x="1635671" y="1403242"/>
                      </a:lnTo>
                      <a:lnTo>
                        <a:pt x="1623419" y="1406302"/>
                      </a:lnTo>
                      <a:lnTo>
                        <a:pt x="1623419" y="1418559"/>
                      </a:lnTo>
                      <a:lnTo>
                        <a:pt x="1620356" y="1421624"/>
                      </a:lnTo>
                      <a:lnTo>
                        <a:pt x="1608104" y="1415494"/>
                      </a:lnTo>
                      <a:lnTo>
                        <a:pt x="1598914" y="1406302"/>
                      </a:lnTo>
                      <a:lnTo>
                        <a:pt x="1583599" y="1406302"/>
                      </a:lnTo>
                      <a:lnTo>
                        <a:pt x="1574410" y="1406302"/>
                      </a:lnTo>
                      <a:lnTo>
                        <a:pt x="1565221" y="1418559"/>
                      </a:lnTo>
                      <a:lnTo>
                        <a:pt x="1540716" y="1418559"/>
                      </a:lnTo>
                      <a:lnTo>
                        <a:pt x="1540716" y="1433881"/>
                      </a:lnTo>
                      <a:lnTo>
                        <a:pt x="1531527" y="1433881"/>
                      </a:lnTo>
                      <a:lnTo>
                        <a:pt x="1531523" y="1433877"/>
                      </a:lnTo>
                      <a:lnTo>
                        <a:pt x="1522337" y="1436940"/>
                      </a:lnTo>
                      <a:lnTo>
                        <a:pt x="1522337" y="1449196"/>
                      </a:lnTo>
                      <a:lnTo>
                        <a:pt x="1522337" y="1452260"/>
                      </a:lnTo>
                      <a:lnTo>
                        <a:pt x="1522337" y="1461452"/>
                      </a:lnTo>
                      <a:lnTo>
                        <a:pt x="1525399" y="1470644"/>
                      </a:lnTo>
                      <a:lnTo>
                        <a:pt x="1519272" y="1473708"/>
                      </a:lnTo>
                      <a:lnTo>
                        <a:pt x="1500895" y="1479836"/>
                      </a:lnTo>
                      <a:lnTo>
                        <a:pt x="1491704" y="1485964"/>
                      </a:lnTo>
                      <a:lnTo>
                        <a:pt x="1491704" y="1501284"/>
                      </a:lnTo>
                      <a:lnTo>
                        <a:pt x="1497832" y="1516604"/>
                      </a:lnTo>
                      <a:lnTo>
                        <a:pt x="1491704" y="1519668"/>
                      </a:lnTo>
                      <a:lnTo>
                        <a:pt x="1482518" y="1519668"/>
                      </a:lnTo>
                      <a:lnTo>
                        <a:pt x="1473327" y="1519668"/>
                      </a:lnTo>
                      <a:lnTo>
                        <a:pt x="1461075" y="1510476"/>
                      </a:lnTo>
                      <a:lnTo>
                        <a:pt x="1448822" y="1504348"/>
                      </a:lnTo>
                      <a:lnTo>
                        <a:pt x="1442698" y="1507412"/>
                      </a:lnTo>
                      <a:lnTo>
                        <a:pt x="1433508" y="1516604"/>
                      </a:lnTo>
                      <a:lnTo>
                        <a:pt x="1425211" y="1519370"/>
                      </a:lnTo>
                      <a:lnTo>
                        <a:pt x="1423136" y="1527678"/>
                      </a:lnTo>
                      <a:cubicBezTo>
                        <a:pt x="1423136" y="1527678"/>
                        <a:pt x="1423136" y="1527678"/>
                        <a:pt x="1423136" y="1535455"/>
                      </a:cubicBezTo>
                      <a:cubicBezTo>
                        <a:pt x="1423136" y="1535455"/>
                        <a:pt x="1423136" y="1535455"/>
                        <a:pt x="1433508" y="1543233"/>
                      </a:cubicBezTo>
                      <a:cubicBezTo>
                        <a:pt x="1433508" y="1543233"/>
                        <a:pt x="1433508" y="1543233"/>
                        <a:pt x="1433508" y="1548418"/>
                      </a:cubicBezTo>
                      <a:cubicBezTo>
                        <a:pt x="1433508" y="1548418"/>
                        <a:pt x="1433508" y="1548418"/>
                        <a:pt x="1433508" y="1558788"/>
                      </a:cubicBezTo>
                      <a:cubicBezTo>
                        <a:pt x="1433508" y="1558788"/>
                        <a:pt x="1433508" y="1558788"/>
                        <a:pt x="1433508" y="1574343"/>
                      </a:cubicBezTo>
                      <a:cubicBezTo>
                        <a:pt x="1433508" y="1574343"/>
                        <a:pt x="1433508" y="1574343"/>
                        <a:pt x="1428322" y="1582121"/>
                      </a:cubicBezTo>
                      <a:cubicBezTo>
                        <a:pt x="1428322" y="1582121"/>
                        <a:pt x="1428322" y="1582121"/>
                        <a:pt x="1420540" y="1584714"/>
                      </a:cubicBezTo>
                      <a:cubicBezTo>
                        <a:pt x="1420540" y="1584714"/>
                        <a:pt x="1420540" y="1584714"/>
                        <a:pt x="1412764" y="1584714"/>
                      </a:cubicBezTo>
                      <a:cubicBezTo>
                        <a:pt x="1412764" y="1584714"/>
                        <a:pt x="1412764" y="1584714"/>
                        <a:pt x="1407578" y="1587306"/>
                      </a:cubicBezTo>
                      <a:cubicBezTo>
                        <a:pt x="1407578" y="1587306"/>
                        <a:pt x="1407578" y="1587306"/>
                        <a:pt x="1404987" y="1589899"/>
                      </a:cubicBezTo>
                      <a:cubicBezTo>
                        <a:pt x="1404987" y="1589899"/>
                        <a:pt x="1404987" y="1589899"/>
                        <a:pt x="1402391" y="1589899"/>
                      </a:cubicBezTo>
                      <a:cubicBezTo>
                        <a:pt x="1402391" y="1589899"/>
                        <a:pt x="1402391" y="1589899"/>
                        <a:pt x="1392019" y="1589899"/>
                      </a:cubicBezTo>
                      <a:cubicBezTo>
                        <a:pt x="1392019" y="1589899"/>
                        <a:pt x="1392019" y="1589899"/>
                        <a:pt x="1392019" y="1592491"/>
                      </a:cubicBezTo>
                      <a:cubicBezTo>
                        <a:pt x="1392019" y="1592491"/>
                        <a:pt x="1392019" y="1592491"/>
                        <a:pt x="1392019" y="1600269"/>
                      </a:cubicBezTo>
                      <a:lnTo>
                        <a:pt x="1392019" y="1602861"/>
                      </a:lnTo>
                      <a:cubicBezTo>
                        <a:pt x="1392019" y="1602861"/>
                        <a:pt x="1392019" y="1602861"/>
                        <a:pt x="1392019" y="1610639"/>
                      </a:cubicBezTo>
                      <a:cubicBezTo>
                        <a:pt x="1392019" y="1610639"/>
                        <a:pt x="1392019" y="1610639"/>
                        <a:pt x="1392019" y="1618417"/>
                      </a:cubicBezTo>
                      <a:cubicBezTo>
                        <a:pt x="1392019" y="1618417"/>
                        <a:pt x="1392019" y="1618417"/>
                        <a:pt x="1389429" y="1626194"/>
                      </a:cubicBezTo>
                      <a:cubicBezTo>
                        <a:pt x="1389429" y="1626194"/>
                        <a:pt x="1389429" y="1626194"/>
                        <a:pt x="1384243" y="1628787"/>
                      </a:cubicBezTo>
                      <a:cubicBezTo>
                        <a:pt x="1384243" y="1628787"/>
                        <a:pt x="1384243" y="1628787"/>
                        <a:pt x="1381653" y="1633972"/>
                      </a:cubicBezTo>
                      <a:cubicBezTo>
                        <a:pt x="1381653" y="1633972"/>
                        <a:pt x="1381653" y="1633972"/>
                        <a:pt x="1384243" y="1636565"/>
                      </a:cubicBezTo>
                      <a:cubicBezTo>
                        <a:pt x="1384243" y="1636565"/>
                        <a:pt x="1389429" y="1644342"/>
                        <a:pt x="1389429" y="1646935"/>
                      </a:cubicBezTo>
                      <a:cubicBezTo>
                        <a:pt x="1392019" y="1649527"/>
                        <a:pt x="1386839" y="1652120"/>
                        <a:pt x="1386839" y="1652120"/>
                      </a:cubicBezTo>
                      <a:cubicBezTo>
                        <a:pt x="1386839" y="1652120"/>
                        <a:pt x="1386839" y="1652120"/>
                        <a:pt x="1381653" y="1659897"/>
                      </a:cubicBezTo>
                      <a:cubicBezTo>
                        <a:pt x="1381653" y="1659897"/>
                        <a:pt x="1381653" y="1659897"/>
                        <a:pt x="1379057" y="1667675"/>
                      </a:cubicBezTo>
                      <a:cubicBezTo>
                        <a:pt x="1379057" y="1667675"/>
                        <a:pt x="1379057" y="1667675"/>
                        <a:pt x="1306462" y="1672860"/>
                      </a:cubicBezTo>
                      <a:cubicBezTo>
                        <a:pt x="1306462" y="1672860"/>
                        <a:pt x="1306462" y="1672860"/>
                        <a:pt x="1334983" y="1626194"/>
                      </a:cubicBezTo>
                      <a:cubicBezTo>
                        <a:pt x="1334983" y="1626194"/>
                        <a:pt x="1334983" y="1626194"/>
                        <a:pt x="1332387" y="1610639"/>
                      </a:cubicBezTo>
                      <a:cubicBezTo>
                        <a:pt x="1332387" y="1610639"/>
                        <a:pt x="1332387" y="1610639"/>
                        <a:pt x="883845" y="1621009"/>
                      </a:cubicBezTo>
                      <a:cubicBezTo>
                        <a:pt x="883845" y="1621009"/>
                        <a:pt x="883845" y="1621009"/>
                        <a:pt x="883845" y="1556196"/>
                      </a:cubicBezTo>
                      <a:cubicBezTo>
                        <a:pt x="883845" y="1556196"/>
                        <a:pt x="883845" y="1556196"/>
                        <a:pt x="883845" y="1551983"/>
                      </a:cubicBezTo>
                      <a:lnTo>
                        <a:pt x="883845" y="1547244"/>
                      </a:lnTo>
                      <a:lnTo>
                        <a:pt x="882156" y="1547244"/>
                      </a:lnTo>
                      <a:lnTo>
                        <a:pt x="882156" y="1556435"/>
                      </a:lnTo>
                      <a:cubicBezTo>
                        <a:pt x="882156" y="1556435"/>
                        <a:pt x="590032" y="1551248"/>
                        <a:pt x="496968" y="1548657"/>
                      </a:cubicBezTo>
                      <a:cubicBezTo>
                        <a:pt x="422002" y="1543470"/>
                        <a:pt x="259136" y="1535695"/>
                        <a:pt x="153151" y="1530508"/>
                      </a:cubicBezTo>
                      <a:cubicBezTo>
                        <a:pt x="153151" y="1530508"/>
                        <a:pt x="153151" y="1530508"/>
                        <a:pt x="179000" y="1152006"/>
                      </a:cubicBezTo>
                      <a:lnTo>
                        <a:pt x="179029" y="1152007"/>
                      </a:lnTo>
                      <a:lnTo>
                        <a:pt x="179096" y="1151220"/>
                      </a:lnTo>
                      <a:cubicBezTo>
                        <a:pt x="179583" y="1145495"/>
                        <a:pt x="181528" y="1122596"/>
                        <a:pt x="189310" y="1031002"/>
                      </a:cubicBezTo>
                      <a:cubicBezTo>
                        <a:pt x="189310" y="1031002"/>
                        <a:pt x="189310" y="1031002"/>
                        <a:pt x="0" y="1012811"/>
                      </a:cubicBezTo>
                      <a:cubicBezTo>
                        <a:pt x="0" y="1012811"/>
                        <a:pt x="0" y="1012811"/>
                        <a:pt x="25927" y="765961"/>
                      </a:cubicBezTo>
                      <a:cubicBezTo>
                        <a:pt x="25927" y="765961"/>
                        <a:pt x="25927" y="765961"/>
                        <a:pt x="26900" y="766022"/>
                      </a:cubicBezTo>
                      <a:lnTo>
                        <a:pt x="30798" y="766266"/>
                      </a:lnTo>
                      <a:lnTo>
                        <a:pt x="30818" y="766079"/>
                      </a:lnTo>
                      <a:lnTo>
                        <a:pt x="24506" y="765686"/>
                      </a:lnTo>
                      <a:cubicBezTo>
                        <a:pt x="24506" y="765686"/>
                        <a:pt x="24506" y="765686"/>
                        <a:pt x="60851" y="398299"/>
                      </a:cubicBezTo>
                      <a:lnTo>
                        <a:pt x="65258" y="398589"/>
                      </a:lnTo>
                      <a:lnTo>
                        <a:pt x="65481" y="396477"/>
                      </a:lnTo>
                      <a:lnTo>
                        <a:pt x="61260" y="396199"/>
                      </a:lnTo>
                      <a:cubicBezTo>
                        <a:pt x="61260" y="396199"/>
                        <a:pt x="61260" y="396199"/>
                        <a:pt x="97649" y="15318"/>
                      </a:cubicBezTo>
                      <a:cubicBezTo>
                        <a:pt x="97649" y="15318"/>
                        <a:pt x="258805" y="30863"/>
                        <a:pt x="313392" y="33455"/>
                      </a:cubicBezTo>
                      <a:cubicBezTo>
                        <a:pt x="399170" y="38635"/>
                        <a:pt x="659104" y="49000"/>
                        <a:pt x="659104" y="49000"/>
                      </a:cubicBezTo>
                      <a:lnTo>
                        <a:pt x="659107" y="49016"/>
                      </a:lnTo>
                      <a:lnTo>
                        <a:pt x="817837" y="49016"/>
                      </a:lnTo>
                      <a:lnTo>
                        <a:pt x="823958" y="36763"/>
                      </a:lnTo>
                      <a:lnTo>
                        <a:pt x="830085" y="30634"/>
                      </a:lnTo>
                      <a:close/>
                    </a:path>
                  </a:pathLst>
                </a:custGeom>
                <a:solidFill>
                  <a:schemeClr val="bg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A4585351-A77B-2839-1F0D-5373EB87039E}"/>
                    </a:ext>
                  </a:extLst>
                </p:cNvPr>
                <p:cNvSpPr/>
                <p:nvPr/>
              </p:nvSpPr>
              <p:spPr>
                <a:xfrm rot="365866">
                  <a:off x="957129" y="706337"/>
                  <a:ext cx="2119476" cy="2346282"/>
                </a:xfrm>
                <a:custGeom>
                  <a:avLst/>
                  <a:gdLst>
                    <a:gd name="connsiteX0" fmla="*/ 820715 w 2119476"/>
                    <a:gd name="connsiteY0" fmla="*/ 2046981 h 2346282"/>
                    <a:gd name="connsiteX1" fmla="*/ 820068 w 2119476"/>
                    <a:gd name="connsiteY1" fmla="*/ 2047396 h 2346282"/>
                    <a:gd name="connsiteX2" fmla="*/ 814958 w 2119476"/>
                    <a:gd name="connsiteY2" fmla="*/ 2057186 h 2346282"/>
                    <a:gd name="connsiteX3" fmla="*/ 819950 w 2119476"/>
                    <a:gd name="connsiteY3" fmla="*/ 2075139 h 2346282"/>
                    <a:gd name="connsiteX4" fmla="*/ 818212 w 2119476"/>
                    <a:gd name="connsiteY4" fmla="*/ 2087656 h 2346282"/>
                    <a:gd name="connsiteX5" fmla="*/ 835064 w 2119476"/>
                    <a:gd name="connsiteY5" fmla="*/ 2101257 h 2346282"/>
                    <a:gd name="connsiteX6" fmla="*/ 833130 w 2119476"/>
                    <a:gd name="connsiteY6" fmla="*/ 2110102 h 2346282"/>
                    <a:gd name="connsiteX7" fmla="*/ 833464 w 2119476"/>
                    <a:gd name="connsiteY7" fmla="*/ 2109203 h 2346282"/>
                    <a:gd name="connsiteX8" fmla="*/ 837001 w 2119476"/>
                    <a:gd name="connsiteY8" fmla="*/ 2099673 h 2346282"/>
                    <a:gd name="connsiteX9" fmla="*/ 820167 w 2119476"/>
                    <a:gd name="connsiteY9" fmla="*/ 2088394 h 2346282"/>
                    <a:gd name="connsiteX10" fmla="*/ 821365 w 2119476"/>
                    <a:gd name="connsiteY10" fmla="*/ 2075195 h 2346282"/>
                    <a:gd name="connsiteX11" fmla="*/ 816853 w 2119476"/>
                    <a:gd name="connsiteY11" fmla="*/ 2057373 h 2346282"/>
                    <a:gd name="connsiteX12" fmla="*/ 817360 w 2119476"/>
                    <a:gd name="connsiteY12" fmla="*/ 2056011 h 2346282"/>
                    <a:gd name="connsiteX13" fmla="*/ 369911 w 2119476"/>
                    <a:gd name="connsiteY13" fmla="*/ 1262846 h 2346282"/>
                    <a:gd name="connsiteX14" fmla="*/ 369756 w 2119476"/>
                    <a:gd name="connsiteY14" fmla="*/ 1263557 h 2346282"/>
                    <a:gd name="connsiteX15" fmla="*/ 371848 w 2119476"/>
                    <a:gd name="connsiteY15" fmla="*/ 1268142 h 2346282"/>
                    <a:gd name="connsiteX16" fmla="*/ 388910 w 2119476"/>
                    <a:gd name="connsiteY16" fmla="*/ 1246396 h 2346282"/>
                    <a:gd name="connsiteX17" fmla="*/ 386561 w 2119476"/>
                    <a:gd name="connsiteY17" fmla="*/ 1247899 h 2346282"/>
                    <a:gd name="connsiteX18" fmla="*/ 388840 w 2119476"/>
                    <a:gd name="connsiteY18" fmla="*/ 1246857 h 2346282"/>
                    <a:gd name="connsiteX19" fmla="*/ 436845 w 2119476"/>
                    <a:gd name="connsiteY19" fmla="*/ 439075 h 2346282"/>
                    <a:gd name="connsiteX20" fmla="*/ 435641 w 2119476"/>
                    <a:gd name="connsiteY20" fmla="*/ 439205 h 2346282"/>
                    <a:gd name="connsiteX21" fmla="*/ 435809 w 2119476"/>
                    <a:gd name="connsiteY21" fmla="*/ 440776 h 2346282"/>
                    <a:gd name="connsiteX22" fmla="*/ 436810 w 2119476"/>
                    <a:gd name="connsiteY22" fmla="*/ 440995 h 2346282"/>
                    <a:gd name="connsiteX23" fmla="*/ 437056 w 2119476"/>
                    <a:gd name="connsiteY23" fmla="*/ 441049 h 2346282"/>
                    <a:gd name="connsiteX24" fmla="*/ 411271 w 2119476"/>
                    <a:gd name="connsiteY24" fmla="*/ 431038 h 2346282"/>
                    <a:gd name="connsiteX25" fmla="*/ 411474 w 2119476"/>
                    <a:gd name="connsiteY25" fmla="*/ 432940 h 2346282"/>
                    <a:gd name="connsiteX26" fmla="*/ 414609 w 2119476"/>
                    <a:gd name="connsiteY26" fmla="*/ 437826 h 2346282"/>
                    <a:gd name="connsiteX27" fmla="*/ 415574 w 2119476"/>
                    <a:gd name="connsiteY27" fmla="*/ 438036 h 2346282"/>
                    <a:gd name="connsiteX28" fmla="*/ 412869 w 2119476"/>
                    <a:gd name="connsiteY28" fmla="*/ 433803 h 2346282"/>
                    <a:gd name="connsiteX29" fmla="*/ 412594 w 2119476"/>
                    <a:gd name="connsiteY29" fmla="*/ 431223 h 2346282"/>
                    <a:gd name="connsiteX30" fmla="*/ 257547 w 2119476"/>
                    <a:gd name="connsiteY30" fmla="*/ 343348 h 2346282"/>
                    <a:gd name="connsiteX31" fmla="*/ 256819 w 2119476"/>
                    <a:gd name="connsiteY31" fmla="*/ 343426 h 2346282"/>
                    <a:gd name="connsiteX32" fmla="*/ 263039 w 2119476"/>
                    <a:gd name="connsiteY32" fmla="*/ 347698 h 2346282"/>
                    <a:gd name="connsiteX33" fmla="*/ 274439 w 2119476"/>
                    <a:gd name="connsiteY33" fmla="*/ 371918 h 2346282"/>
                    <a:gd name="connsiteX34" fmla="*/ 273680 w 2119476"/>
                    <a:gd name="connsiteY34" fmla="*/ 413742 h 2346282"/>
                    <a:gd name="connsiteX35" fmla="*/ 293406 w 2119476"/>
                    <a:gd name="connsiteY35" fmla="*/ 427292 h 2346282"/>
                    <a:gd name="connsiteX36" fmla="*/ 294250 w 2119476"/>
                    <a:gd name="connsiteY36" fmla="*/ 427428 h 2346282"/>
                    <a:gd name="connsiteX37" fmla="*/ 278015 w 2119476"/>
                    <a:gd name="connsiteY37" fmla="*/ 416226 h 2346282"/>
                    <a:gd name="connsiteX38" fmla="*/ 275558 w 2119476"/>
                    <a:gd name="connsiteY38" fmla="*/ 414531 h 2346282"/>
                    <a:gd name="connsiteX39" fmla="*/ 276289 w 2119476"/>
                    <a:gd name="connsiteY39" fmla="*/ 372678 h 2346282"/>
                    <a:gd name="connsiteX40" fmla="*/ 257547 w 2119476"/>
                    <a:gd name="connsiteY40" fmla="*/ 343348 h 2346282"/>
                    <a:gd name="connsiteX41" fmla="*/ 218719 w 2119476"/>
                    <a:gd name="connsiteY41" fmla="*/ 326607 h 2346282"/>
                    <a:gd name="connsiteX42" fmla="*/ 229421 w 2119476"/>
                    <a:gd name="connsiteY42" fmla="*/ 332375 h 2346282"/>
                    <a:gd name="connsiteX43" fmla="*/ 231860 w 2119476"/>
                    <a:gd name="connsiteY43" fmla="*/ 339939 h 2346282"/>
                    <a:gd name="connsiteX44" fmla="*/ 242739 w 2119476"/>
                    <a:gd name="connsiteY44" fmla="*/ 343998 h 2346282"/>
                    <a:gd name="connsiteX45" fmla="*/ 242758 w 2119476"/>
                    <a:gd name="connsiteY45" fmla="*/ 343996 h 2346282"/>
                    <a:gd name="connsiteX46" fmla="*/ 235208 w 2119476"/>
                    <a:gd name="connsiteY46" fmla="*/ 341163 h 2346282"/>
                    <a:gd name="connsiteX47" fmla="*/ 233851 w 2119476"/>
                    <a:gd name="connsiteY47" fmla="*/ 340654 h 2346282"/>
                    <a:gd name="connsiteX48" fmla="*/ 219337 w 2119476"/>
                    <a:gd name="connsiteY48" fmla="*/ 326541 h 2346282"/>
                    <a:gd name="connsiteX49" fmla="*/ 343119 w 2119476"/>
                    <a:gd name="connsiteY49" fmla="*/ 0 h 2346282"/>
                    <a:gd name="connsiteX50" fmla="*/ 525805 w 2119476"/>
                    <a:gd name="connsiteY50" fmla="*/ 30093 h 2346282"/>
                    <a:gd name="connsiteX51" fmla="*/ 763874 w 2119476"/>
                    <a:gd name="connsiteY51" fmla="*/ 67321 h 2346282"/>
                    <a:gd name="connsiteX52" fmla="*/ 792713 w 2119476"/>
                    <a:gd name="connsiteY52" fmla="*/ 69466 h 2346282"/>
                    <a:gd name="connsiteX53" fmla="*/ 821557 w 2119476"/>
                    <a:gd name="connsiteY53" fmla="*/ 71606 h 2346282"/>
                    <a:gd name="connsiteX54" fmla="*/ 811384 w 2119476"/>
                    <a:gd name="connsiteY54" fmla="*/ 167698 h 2346282"/>
                    <a:gd name="connsiteX55" fmla="*/ 807383 w 2119476"/>
                    <a:gd name="connsiteY55" fmla="*/ 202613 h 2346282"/>
                    <a:gd name="connsiteX56" fmla="*/ 807791 w 2119476"/>
                    <a:gd name="connsiteY56" fmla="*/ 202623 h 2346282"/>
                    <a:gd name="connsiteX57" fmla="*/ 808978 w 2119476"/>
                    <a:gd name="connsiteY57" fmla="*/ 192754 h 2346282"/>
                    <a:gd name="connsiteX58" fmla="*/ 822302 w 2119476"/>
                    <a:gd name="connsiteY58" fmla="*/ 68980 h 2346282"/>
                    <a:gd name="connsiteX59" fmla="*/ 907010 w 2119476"/>
                    <a:gd name="connsiteY59" fmla="*/ 80808 h 2346282"/>
                    <a:gd name="connsiteX60" fmla="*/ 906941 w 2119476"/>
                    <a:gd name="connsiteY60" fmla="*/ 81551 h 2346282"/>
                    <a:gd name="connsiteX61" fmla="*/ 918562 w 2119476"/>
                    <a:gd name="connsiteY61" fmla="*/ 82798 h 2346282"/>
                    <a:gd name="connsiteX62" fmla="*/ 1361921 w 2119476"/>
                    <a:gd name="connsiteY62" fmla="*/ 119251 h 2346282"/>
                    <a:gd name="connsiteX63" fmla="*/ 1903104 w 2119476"/>
                    <a:gd name="connsiteY63" fmla="*/ 132085 h 2346282"/>
                    <a:gd name="connsiteX64" fmla="*/ 1907632 w 2119476"/>
                    <a:gd name="connsiteY64" fmla="*/ 516249 h 2346282"/>
                    <a:gd name="connsiteX65" fmla="*/ 1909054 w 2119476"/>
                    <a:gd name="connsiteY65" fmla="*/ 594981 h 2346282"/>
                    <a:gd name="connsiteX66" fmla="*/ 1909754 w 2119476"/>
                    <a:gd name="connsiteY66" fmla="*/ 633766 h 2346282"/>
                    <a:gd name="connsiteX67" fmla="*/ 1910479 w 2119476"/>
                    <a:gd name="connsiteY67" fmla="*/ 633689 h 2346282"/>
                    <a:gd name="connsiteX68" fmla="*/ 1909757 w 2119476"/>
                    <a:gd name="connsiteY68" fmla="*/ 886433 h 2346282"/>
                    <a:gd name="connsiteX69" fmla="*/ 1911428 w 2119476"/>
                    <a:gd name="connsiteY69" fmla="*/ 1132759 h 2346282"/>
                    <a:gd name="connsiteX70" fmla="*/ 1905372 w 2119476"/>
                    <a:gd name="connsiteY70" fmla="*/ 1132725 h 2346282"/>
                    <a:gd name="connsiteX71" fmla="*/ 1905372 w 2119476"/>
                    <a:gd name="connsiteY71" fmla="*/ 1134972 h 2346282"/>
                    <a:gd name="connsiteX72" fmla="*/ 1912198 w 2119476"/>
                    <a:gd name="connsiteY72" fmla="*/ 1135047 h 2346282"/>
                    <a:gd name="connsiteX73" fmla="*/ 2102444 w 2119476"/>
                    <a:gd name="connsiteY73" fmla="*/ 1132974 h 2346282"/>
                    <a:gd name="connsiteX74" fmla="*/ 2105063 w 2119476"/>
                    <a:gd name="connsiteY74" fmla="*/ 1255231 h 2346282"/>
                    <a:gd name="connsiteX75" fmla="*/ 2119476 w 2119476"/>
                    <a:gd name="connsiteY75" fmla="*/ 1634353 h 2346282"/>
                    <a:gd name="connsiteX76" fmla="*/ 2028281 w 2119476"/>
                    <a:gd name="connsiteY76" fmla="*/ 1639329 h 2346282"/>
                    <a:gd name="connsiteX77" fmla="*/ 2020984 w 2119476"/>
                    <a:gd name="connsiteY77" fmla="*/ 1639665 h 2346282"/>
                    <a:gd name="connsiteX78" fmla="*/ 2024719 w 2119476"/>
                    <a:gd name="connsiteY78" fmla="*/ 1703021 h 2346282"/>
                    <a:gd name="connsiteX79" fmla="*/ 2015582 w 2119476"/>
                    <a:gd name="connsiteY79" fmla="*/ 1703997 h 2346282"/>
                    <a:gd name="connsiteX80" fmla="*/ 2032177 w 2119476"/>
                    <a:gd name="connsiteY80" fmla="*/ 2263015 h 2346282"/>
                    <a:gd name="connsiteX81" fmla="*/ 1666153 w 2119476"/>
                    <a:gd name="connsiteY81" fmla="*/ 2268223 h 2346282"/>
                    <a:gd name="connsiteX82" fmla="*/ 1666038 w 2119476"/>
                    <a:gd name="connsiteY82" fmla="*/ 2295964 h 2346282"/>
                    <a:gd name="connsiteX83" fmla="*/ 1487435 w 2119476"/>
                    <a:gd name="connsiteY83" fmla="*/ 2296555 h 2346282"/>
                    <a:gd name="connsiteX84" fmla="*/ 1483505 w 2119476"/>
                    <a:gd name="connsiteY84" fmla="*/ 2346282 h 2346282"/>
                    <a:gd name="connsiteX85" fmla="*/ 1393891 w 2119476"/>
                    <a:gd name="connsiteY85" fmla="*/ 2343528 h 2346282"/>
                    <a:gd name="connsiteX86" fmla="*/ 1391833 w 2119476"/>
                    <a:gd name="connsiteY86" fmla="*/ 2343747 h 2346282"/>
                    <a:gd name="connsiteX87" fmla="*/ 1297744 w 2119476"/>
                    <a:gd name="connsiteY87" fmla="*/ 2340722 h 2346282"/>
                    <a:gd name="connsiteX88" fmla="*/ 1184793 w 2119476"/>
                    <a:gd name="connsiteY88" fmla="*/ 2331867 h 2346282"/>
                    <a:gd name="connsiteX89" fmla="*/ 803347 w 2119476"/>
                    <a:gd name="connsiteY89" fmla="*/ 2150336 h 2346282"/>
                    <a:gd name="connsiteX90" fmla="*/ 809411 w 2119476"/>
                    <a:gd name="connsiteY90" fmla="*/ 2134002 h 2346282"/>
                    <a:gd name="connsiteX91" fmla="*/ 813458 w 2119476"/>
                    <a:gd name="connsiteY91" fmla="*/ 2123108 h 2346282"/>
                    <a:gd name="connsiteX92" fmla="*/ 821685 w 2119476"/>
                    <a:gd name="connsiteY92" fmla="*/ 2117816 h 2346282"/>
                    <a:gd name="connsiteX93" fmla="*/ 830783 w 2119476"/>
                    <a:gd name="connsiteY93" fmla="*/ 2111965 h 2346282"/>
                    <a:gd name="connsiteX94" fmla="*/ 812655 w 2119476"/>
                    <a:gd name="connsiteY94" fmla="*/ 2122140 h 2346282"/>
                    <a:gd name="connsiteX95" fmla="*/ 809933 w 2119476"/>
                    <a:gd name="connsiteY95" fmla="*/ 2125514 h 2346282"/>
                    <a:gd name="connsiteX96" fmla="*/ 569115 w 2119476"/>
                    <a:gd name="connsiteY96" fmla="*/ 2120425 h 2346282"/>
                    <a:gd name="connsiteX97" fmla="*/ 556604 w 2119476"/>
                    <a:gd name="connsiteY97" fmla="*/ 2118676 h 2346282"/>
                    <a:gd name="connsiteX98" fmla="*/ 545188 w 2119476"/>
                    <a:gd name="connsiteY98" fmla="*/ 2098334 h 2346282"/>
                    <a:gd name="connsiteX99" fmla="*/ 543560 w 2119476"/>
                    <a:gd name="connsiteY99" fmla="*/ 2083094 h 2346282"/>
                    <a:gd name="connsiteX100" fmla="*/ 550095 w 2119476"/>
                    <a:gd name="connsiteY100" fmla="*/ 2057749 h 2346282"/>
                    <a:gd name="connsiteX101" fmla="*/ 538028 w 2119476"/>
                    <a:gd name="connsiteY101" fmla="*/ 2031306 h 2346282"/>
                    <a:gd name="connsiteX102" fmla="*/ 524217 w 2119476"/>
                    <a:gd name="connsiteY102" fmla="*/ 2017379 h 2346282"/>
                    <a:gd name="connsiteX103" fmla="*/ 495947 w 2119476"/>
                    <a:gd name="connsiteY103" fmla="*/ 1983424 h 2346282"/>
                    <a:gd name="connsiteX104" fmla="*/ 472026 w 2119476"/>
                    <a:gd name="connsiteY104" fmla="*/ 1961320 h 2346282"/>
                    <a:gd name="connsiteX105" fmla="*/ 450052 w 2119476"/>
                    <a:gd name="connsiteY105" fmla="*/ 1957509 h 2346282"/>
                    <a:gd name="connsiteX106" fmla="*/ 442657 w 2119476"/>
                    <a:gd name="connsiteY106" fmla="*/ 1945970 h 2346282"/>
                    <a:gd name="connsiteX107" fmla="*/ 436682 w 2119476"/>
                    <a:gd name="connsiteY107" fmla="*/ 1918876 h 2346282"/>
                    <a:gd name="connsiteX108" fmla="*/ 399158 w 2119476"/>
                    <a:gd name="connsiteY108" fmla="*/ 1913641 h 2346282"/>
                    <a:gd name="connsiteX109" fmla="*/ 372517 w 2119476"/>
                    <a:gd name="connsiteY109" fmla="*/ 1894924 h 2346282"/>
                    <a:gd name="connsiteX110" fmla="*/ 350985 w 2119476"/>
                    <a:gd name="connsiteY110" fmla="*/ 1866409 h 2346282"/>
                    <a:gd name="connsiteX111" fmla="*/ 340870 w 2119476"/>
                    <a:gd name="connsiteY111" fmla="*/ 1858245 h 2346282"/>
                    <a:gd name="connsiteX112" fmla="*/ 312485 w 2119476"/>
                    <a:gd name="connsiteY112" fmla="*/ 1852033 h 2346282"/>
                    <a:gd name="connsiteX113" fmla="*/ 292912 w 2119476"/>
                    <a:gd name="connsiteY113" fmla="*/ 1841806 h 2346282"/>
                    <a:gd name="connsiteX114" fmla="*/ 267567 w 2119476"/>
                    <a:gd name="connsiteY114" fmla="*/ 1835271 h 2346282"/>
                    <a:gd name="connsiteX115" fmla="*/ 238530 w 2119476"/>
                    <a:gd name="connsiteY115" fmla="*/ 1822959 h 2346282"/>
                    <a:gd name="connsiteX116" fmla="*/ 239949 w 2119476"/>
                    <a:gd name="connsiteY116" fmla="*/ 1807404 h 2346282"/>
                    <a:gd name="connsiteX117" fmla="*/ 241042 w 2119476"/>
                    <a:gd name="connsiteY117" fmla="*/ 1788799 h 2346282"/>
                    <a:gd name="connsiteX118" fmla="*/ 241159 w 2119476"/>
                    <a:gd name="connsiteY118" fmla="*/ 1761055 h 2346282"/>
                    <a:gd name="connsiteX119" fmla="*/ 239857 w 2119476"/>
                    <a:gd name="connsiteY119" fmla="*/ 1748865 h 2346282"/>
                    <a:gd name="connsiteX120" fmla="*/ 235835 w 2119476"/>
                    <a:gd name="connsiteY120" fmla="*/ 1740051 h 2346282"/>
                    <a:gd name="connsiteX121" fmla="*/ 229092 w 2119476"/>
                    <a:gd name="connsiteY121" fmla="*/ 1734612 h 2346282"/>
                    <a:gd name="connsiteX122" fmla="*/ 228441 w 2119476"/>
                    <a:gd name="connsiteY122" fmla="*/ 1728523 h 2346282"/>
                    <a:gd name="connsiteX123" fmla="*/ 227465 w 2119476"/>
                    <a:gd name="connsiteY123" fmla="*/ 1719383 h 2346282"/>
                    <a:gd name="connsiteX124" fmla="*/ 225836 w 2119476"/>
                    <a:gd name="connsiteY124" fmla="*/ 1704143 h 2346282"/>
                    <a:gd name="connsiteX125" fmla="*/ 219419 w 2119476"/>
                    <a:gd name="connsiteY125" fmla="*/ 1701755 h 2346282"/>
                    <a:gd name="connsiteX126" fmla="*/ 208001 w 2119476"/>
                    <a:gd name="connsiteY126" fmla="*/ 1681401 h 2346282"/>
                    <a:gd name="connsiteX127" fmla="*/ 197236 w 2119476"/>
                    <a:gd name="connsiteY127" fmla="*/ 1667148 h 2346282"/>
                    <a:gd name="connsiteX128" fmla="*/ 188872 w 2119476"/>
                    <a:gd name="connsiteY128" fmla="*/ 1646469 h 2346282"/>
                    <a:gd name="connsiteX129" fmla="*/ 171364 w 2119476"/>
                    <a:gd name="connsiteY129" fmla="*/ 1626777 h 2346282"/>
                    <a:gd name="connsiteX130" fmla="*/ 166365 w 2119476"/>
                    <a:gd name="connsiteY130" fmla="*/ 1608824 h 2346282"/>
                    <a:gd name="connsiteX131" fmla="*/ 148529 w 2119476"/>
                    <a:gd name="connsiteY131" fmla="*/ 1586071 h 2346282"/>
                    <a:gd name="connsiteX132" fmla="*/ 144507 w 2119476"/>
                    <a:gd name="connsiteY132" fmla="*/ 1577257 h 2346282"/>
                    <a:gd name="connsiteX133" fmla="*/ 141253 w 2119476"/>
                    <a:gd name="connsiteY133" fmla="*/ 1546798 h 2346282"/>
                    <a:gd name="connsiteX134" fmla="*/ 150392 w 2119476"/>
                    <a:gd name="connsiteY134" fmla="*/ 1545822 h 2346282"/>
                    <a:gd name="connsiteX135" fmla="*/ 159204 w 2119476"/>
                    <a:gd name="connsiteY135" fmla="*/ 1541797 h 2346282"/>
                    <a:gd name="connsiteX136" fmla="*/ 160948 w 2119476"/>
                    <a:gd name="connsiteY136" fmla="*/ 1529280 h 2346282"/>
                    <a:gd name="connsiteX137" fmla="*/ 159647 w 2119476"/>
                    <a:gd name="connsiteY137" fmla="*/ 1517101 h 2346282"/>
                    <a:gd name="connsiteX138" fmla="*/ 154972 w 2119476"/>
                    <a:gd name="connsiteY138" fmla="*/ 1502187 h 2346282"/>
                    <a:gd name="connsiteX139" fmla="*/ 141812 w 2119476"/>
                    <a:gd name="connsiteY139" fmla="*/ 1494349 h 2346282"/>
                    <a:gd name="connsiteX140" fmla="*/ 128657 w 2119476"/>
                    <a:gd name="connsiteY140" fmla="*/ 1486511 h 2346282"/>
                    <a:gd name="connsiteX141" fmla="*/ 117892 w 2119476"/>
                    <a:gd name="connsiteY141" fmla="*/ 1472257 h 2346282"/>
                    <a:gd name="connsiteX142" fmla="*/ 116265 w 2119476"/>
                    <a:gd name="connsiteY142" fmla="*/ 1457029 h 2346282"/>
                    <a:gd name="connsiteX143" fmla="*/ 113336 w 2119476"/>
                    <a:gd name="connsiteY143" fmla="*/ 1429610 h 2346282"/>
                    <a:gd name="connsiteX144" fmla="*/ 111383 w 2119476"/>
                    <a:gd name="connsiteY144" fmla="*/ 1411329 h 2346282"/>
                    <a:gd name="connsiteX145" fmla="*/ 113776 w 2119476"/>
                    <a:gd name="connsiteY145" fmla="*/ 1404904 h 2346282"/>
                    <a:gd name="connsiteX146" fmla="*/ 115522 w 2119476"/>
                    <a:gd name="connsiteY146" fmla="*/ 1392400 h 2346282"/>
                    <a:gd name="connsiteX147" fmla="*/ 124979 w 2119476"/>
                    <a:gd name="connsiteY147" fmla="*/ 1394463 h 2346282"/>
                    <a:gd name="connsiteX148" fmla="*/ 128351 w 2119476"/>
                    <a:gd name="connsiteY148" fmla="*/ 1397189 h 2346282"/>
                    <a:gd name="connsiteX149" fmla="*/ 128678 w 2119476"/>
                    <a:gd name="connsiteY149" fmla="*/ 1400239 h 2346282"/>
                    <a:gd name="connsiteX150" fmla="*/ 129978 w 2119476"/>
                    <a:gd name="connsiteY150" fmla="*/ 1412417 h 2346282"/>
                    <a:gd name="connsiteX151" fmla="*/ 133676 w 2119476"/>
                    <a:gd name="connsiteY151" fmla="*/ 1418193 h 2346282"/>
                    <a:gd name="connsiteX152" fmla="*/ 143465 w 2119476"/>
                    <a:gd name="connsiteY152" fmla="*/ 1423305 h 2346282"/>
                    <a:gd name="connsiteX153" fmla="*/ 146511 w 2119476"/>
                    <a:gd name="connsiteY153" fmla="*/ 1422980 h 2346282"/>
                    <a:gd name="connsiteX154" fmla="*/ 147279 w 2119476"/>
                    <a:gd name="connsiteY154" fmla="*/ 1401325 h 2346282"/>
                    <a:gd name="connsiteX155" fmla="*/ 140211 w 2119476"/>
                    <a:gd name="connsiteY155" fmla="*/ 1392836 h 2346282"/>
                    <a:gd name="connsiteX156" fmla="*/ 137933 w 2119476"/>
                    <a:gd name="connsiteY156" fmla="*/ 1371518 h 2346282"/>
                    <a:gd name="connsiteX157" fmla="*/ 137282 w 2119476"/>
                    <a:gd name="connsiteY157" fmla="*/ 1365429 h 2346282"/>
                    <a:gd name="connsiteX158" fmla="*/ 143049 w 2119476"/>
                    <a:gd name="connsiteY158" fmla="*/ 1361727 h 2346282"/>
                    <a:gd name="connsiteX159" fmla="*/ 152513 w 2119476"/>
                    <a:gd name="connsiteY159" fmla="*/ 1363802 h 2346282"/>
                    <a:gd name="connsiteX160" fmla="*/ 158929 w 2119476"/>
                    <a:gd name="connsiteY160" fmla="*/ 1366190 h 2346282"/>
                    <a:gd name="connsiteX161" fmla="*/ 171434 w 2119476"/>
                    <a:gd name="connsiteY161" fmla="*/ 1367940 h 2346282"/>
                    <a:gd name="connsiteX162" fmla="*/ 174480 w 2119476"/>
                    <a:gd name="connsiteY162" fmla="*/ 1367614 h 2346282"/>
                    <a:gd name="connsiteX163" fmla="*/ 187316 w 2119476"/>
                    <a:gd name="connsiteY163" fmla="*/ 1372402 h 2346282"/>
                    <a:gd name="connsiteX164" fmla="*/ 193735 w 2119476"/>
                    <a:gd name="connsiteY164" fmla="*/ 1374800 h 2346282"/>
                    <a:gd name="connsiteX165" fmla="*/ 199176 w 2119476"/>
                    <a:gd name="connsiteY165" fmla="*/ 1368060 h 2346282"/>
                    <a:gd name="connsiteX166" fmla="*/ 192758 w 2119476"/>
                    <a:gd name="connsiteY166" fmla="*/ 1365661 h 2346282"/>
                    <a:gd name="connsiteX167" fmla="*/ 183293 w 2119476"/>
                    <a:gd name="connsiteY167" fmla="*/ 1363587 h 2346282"/>
                    <a:gd name="connsiteX168" fmla="*/ 169807 w 2119476"/>
                    <a:gd name="connsiteY168" fmla="*/ 1352710 h 2346282"/>
                    <a:gd name="connsiteX169" fmla="*/ 148491 w 2119476"/>
                    <a:gd name="connsiteY169" fmla="*/ 1354988 h 2346282"/>
                    <a:gd name="connsiteX170" fmla="*/ 138375 w 2119476"/>
                    <a:gd name="connsiteY170" fmla="*/ 1346824 h 2346282"/>
                    <a:gd name="connsiteX171" fmla="*/ 123470 w 2119476"/>
                    <a:gd name="connsiteY171" fmla="*/ 1351490 h 2346282"/>
                    <a:gd name="connsiteX172" fmla="*/ 125098 w 2119476"/>
                    <a:gd name="connsiteY172" fmla="*/ 1366731 h 2346282"/>
                    <a:gd name="connsiteX173" fmla="*/ 120313 w 2119476"/>
                    <a:gd name="connsiteY173" fmla="*/ 1379559 h 2346282"/>
                    <a:gd name="connsiteX174" fmla="*/ 110849 w 2119476"/>
                    <a:gd name="connsiteY174" fmla="*/ 1377496 h 2346282"/>
                    <a:gd name="connsiteX175" fmla="*/ 107151 w 2119476"/>
                    <a:gd name="connsiteY175" fmla="*/ 1371722 h 2346282"/>
                    <a:gd name="connsiteX176" fmla="*/ 96711 w 2119476"/>
                    <a:gd name="connsiteY176" fmla="*/ 1360519 h 2346282"/>
                    <a:gd name="connsiteX177" fmla="*/ 89642 w 2119476"/>
                    <a:gd name="connsiteY177" fmla="*/ 1352030 h 2346282"/>
                    <a:gd name="connsiteX178" fmla="*/ 77458 w 2119476"/>
                    <a:gd name="connsiteY178" fmla="*/ 1353331 h 2346282"/>
                    <a:gd name="connsiteX179" fmla="*/ 76482 w 2119476"/>
                    <a:gd name="connsiteY179" fmla="*/ 1344192 h 2346282"/>
                    <a:gd name="connsiteX180" fmla="*/ 81922 w 2119476"/>
                    <a:gd name="connsiteY180" fmla="*/ 1337441 h 2346282"/>
                    <a:gd name="connsiteX181" fmla="*/ 83992 w 2119476"/>
                    <a:gd name="connsiteY181" fmla="*/ 1327976 h 2346282"/>
                    <a:gd name="connsiteX182" fmla="*/ 82365 w 2119476"/>
                    <a:gd name="connsiteY182" fmla="*/ 1312746 h 2346282"/>
                    <a:gd name="connsiteX183" fmla="*/ 75297 w 2119476"/>
                    <a:gd name="connsiteY183" fmla="*/ 1304258 h 2346282"/>
                    <a:gd name="connsiteX184" fmla="*/ 60515 w 2119476"/>
                    <a:gd name="connsiteY184" fmla="*/ 1281190 h 2346282"/>
                    <a:gd name="connsiteX185" fmla="*/ 44425 w 2119476"/>
                    <a:gd name="connsiteY185" fmla="*/ 1245934 h 2346282"/>
                    <a:gd name="connsiteX186" fmla="*/ 29961 w 2119476"/>
                    <a:gd name="connsiteY186" fmla="*/ 1225905 h 2346282"/>
                    <a:gd name="connsiteX187" fmla="*/ 25612 w 2119476"/>
                    <a:gd name="connsiteY187" fmla="*/ 1214040 h 2346282"/>
                    <a:gd name="connsiteX188" fmla="*/ 31055 w 2119476"/>
                    <a:gd name="connsiteY188" fmla="*/ 1207300 h 2346282"/>
                    <a:gd name="connsiteX189" fmla="*/ 33124 w 2119476"/>
                    <a:gd name="connsiteY189" fmla="*/ 1197836 h 2346282"/>
                    <a:gd name="connsiteX190" fmla="*/ 30846 w 2119476"/>
                    <a:gd name="connsiteY190" fmla="*/ 1176507 h 2346282"/>
                    <a:gd name="connsiteX191" fmla="*/ 31940 w 2119476"/>
                    <a:gd name="connsiteY191" fmla="*/ 1157901 h 2346282"/>
                    <a:gd name="connsiteX192" fmla="*/ 39125 w 2119476"/>
                    <a:gd name="connsiteY192" fmla="*/ 1138646 h 2346282"/>
                    <a:gd name="connsiteX193" fmla="*/ 36522 w 2119476"/>
                    <a:gd name="connsiteY193" fmla="*/ 1114278 h 2346282"/>
                    <a:gd name="connsiteX194" fmla="*/ 31849 w 2119476"/>
                    <a:gd name="connsiteY194" fmla="*/ 1099373 h 2346282"/>
                    <a:gd name="connsiteX195" fmla="*/ 27500 w 2119476"/>
                    <a:gd name="connsiteY195" fmla="*/ 1087509 h 2346282"/>
                    <a:gd name="connsiteX196" fmla="*/ 13362 w 2119476"/>
                    <a:gd name="connsiteY196" fmla="*/ 1070531 h 2346282"/>
                    <a:gd name="connsiteX197" fmla="*/ 5970 w 2119476"/>
                    <a:gd name="connsiteY197" fmla="*/ 1059003 h 2346282"/>
                    <a:gd name="connsiteX198" fmla="*/ 1302 w 2119476"/>
                    <a:gd name="connsiteY198" fmla="*/ 1044087 h 2346282"/>
                    <a:gd name="connsiteX199" fmla="*/ 0 w 2119476"/>
                    <a:gd name="connsiteY199" fmla="*/ 1031909 h 2346282"/>
                    <a:gd name="connsiteX200" fmla="*/ 1412 w 2119476"/>
                    <a:gd name="connsiteY200" fmla="*/ 1016343 h 2346282"/>
                    <a:gd name="connsiteX201" fmla="*/ 3807 w 2119476"/>
                    <a:gd name="connsiteY201" fmla="*/ 1009929 h 2346282"/>
                    <a:gd name="connsiteX202" fmla="*/ 17411 w 2119476"/>
                    <a:gd name="connsiteY202" fmla="*/ 993073 h 2346282"/>
                    <a:gd name="connsiteX203" fmla="*/ 34061 w 2119476"/>
                    <a:gd name="connsiteY203" fmla="*/ 975881 h 2346282"/>
                    <a:gd name="connsiteX204" fmla="*/ 44612 w 2119476"/>
                    <a:gd name="connsiteY204" fmla="*/ 959351 h 2346282"/>
                    <a:gd name="connsiteX205" fmla="*/ 42659 w 2119476"/>
                    <a:gd name="connsiteY205" fmla="*/ 941072 h 2346282"/>
                    <a:gd name="connsiteX206" fmla="*/ 42334 w 2119476"/>
                    <a:gd name="connsiteY206" fmla="*/ 938021 h 2346282"/>
                    <a:gd name="connsiteX207" fmla="*/ 47450 w 2119476"/>
                    <a:gd name="connsiteY207" fmla="*/ 928230 h 2346282"/>
                    <a:gd name="connsiteX208" fmla="*/ 54961 w 2119476"/>
                    <a:gd name="connsiteY208" fmla="*/ 912025 h 2346282"/>
                    <a:gd name="connsiteX209" fmla="*/ 56705 w 2119476"/>
                    <a:gd name="connsiteY209" fmla="*/ 899509 h 2346282"/>
                    <a:gd name="connsiteX210" fmla="*/ 53776 w 2119476"/>
                    <a:gd name="connsiteY210" fmla="*/ 872090 h 2346282"/>
                    <a:gd name="connsiteX211" fmla="*/ 52799 w 2119476"/>
                    <a:gd name="connsiteY211" fmla="*/ 862951 h 2346282"/>
                    <a:gd name="connsiteX212" fmla="*/ 51499 w 2119476"/>
                    <a:gd name="connsiteY212" fmla="*/ 850772 h 2346282"/>
                    <a:gd name="connsiteX213" fmla="*/ 57265 w 2119476"/>
                    <a:gd name="connsiteY213" fmla="*/ 847071 h 2346282"/>
                    <a:gd name="connsiteX214" fmla="*/ 58786 w 2119476"/>
                    <a:gd name="connsiteY214" fmla="*/ 836175 h 2346282"/>
                    <a:gd name="connsiteX215" fmla="*/ 57749 w 2119476"/>
                    <a:gd name="connsiteY215" fmla="*/ 835996 h 2346282"/>
                    <a:gd name="connsiteX216" fmla="*/ 54347 w 2119476"/>
                    <a:gd name="connsiteY216" fmla="*/ 828535 h 2346282"/>
                    <a:gd name="connsiteX217" fmla="*/ 48359 w 2119476"/>
                    <a:gd name="connsiteY217" fmla="*/ 821350 h 2346282"/>
                    <a:gd name="connsiteX218" fmla="*/ 46981 w 2119476"/>
                    <a:gd name="connsiteY218" fmla="*/ 808451 h 2346282"/>
                    <a:gd name="connsiteX219" fmla="*/ 47355 w 2119476"/>
                    <a:gd name="connsiteY219" fmla="*/ 787539 h 2346282"/>
                    <a:gd name="connsiteX220" fmla="*/ 46251 w 2119476"/>
                    <a:gd name="connsiteY220" fmla="*/ 777216 h 2346282"/>
                    <a:gd name="connsiteX221" fmla="*/ 51136 w 2119476"/>
                    <a:gd name="connsiteY221" fmla="*/ 774089 h 2346282"/>
                    <a:gd name="connsiteX222" fmla="*/ 52618 w 2119476"/>
                    <a:gd name="connsiteY222" fmla="*/ 763495 h 2346282"/>
                    <a:gd name="connsiteX223" fmla="*/ 54925 w 2119476"/>
                    <a:gd name="connsiteY223" fmla="*/ 760639 h 2346282"/>
                    <a:gd name="connsiteX224" fmla="*/ 54374 w 2119476"/>
                    <a:gd name="connsiteY224" fmla="*/ 755477 h 2346282"/>
                    <a:gd name="connsiteX225" fmla="*/ 53823 w 2119476"/>
                    <a:gd name="connsiteY225" fmla="*/ 750320 h 2346282"/>
                    <a:gd name="connsiteX226" fmla="*/ 46451 w 2119476"/>
                    <a:gd name="connsiteY226" fmla="*/ 730237 h 2346282"/>
                    <a:gd name="connsiteX227" fmla="*/ 50516 w 2119476"/>
                    <a:gd name="connsiteY227" fmla="*/ 719360 h 2346282"/>
                    <a:gd name="connsiteX228" fmla="*/ 64068 w 2119476"/>
                    <a:gd name="connsiteY228" fmla="*/ 699651 h 2346282"/>
                    <a:gd name="connsiteX229" fmla="*/ 70434 w 2119476"/>
                    <a:gd name="connsiteY229" fmla="*/ 685925 h 2346282"/>
                    <a:gd name="connsiteX230" fmla="*/ 72191 w 2119476"/>
                    <a:gd name="connsiteY230" fmla="*/ 677912 h 2346282"/>
                    <a:gd name="connsiteX231" fmla="*/ 79102 w 2119476"/>
                    <a:gd name="connsiteY231" fmla="*/ 669349 h 2346282"/>
                    <a:gd name="connsiteX232" fmla="*/ 87776 w 2119476"/>
                    <a:gd name="connsiteY232" fmla="*/ 652766 h 2346282"/>
                    <a:gd name="connsiteX233" fmla="*/ 91833 w 2119476"/>
                    <a:gd name="connsiteY233" fmla="*/ 641896 h 2346282"/>
                    <a:gd name="connsiteX234" fmla="*/ 104841 w 2119476"/>
                    <a:gd name="connsiteY234" fmla="*/ 617025 h 2346282"/>
                    <a:gd name="connsiteX235" fmla="*/ 114163 w 2119476"/>
                    <a:gd name="connsiteY235" fmla="*/ 582111 h 2346282"/>
                    <a:gd name="connsiteX236" fmla="*/ 123485 w 2119476"/>
                    <a:gd name="connsiteY236" fmla="*/ 547199 h 2346282"/>
                    <a:gd name="connsiteX237" fmla="*/ 136589 w 2119476"/>
                    <a:gd name="connsiteY237" fmla="*/ 498834 h 2346282"/>
                    <a:gd name="connsiteX238" fmla="*/ 148771 w 2119476"/>
                    <a:gd name="connsiteY238" fmla="*/ 466225 h 2346282"/>
                    <a:gd name="connsiteX239" fmla="*/ 152553 w 2119476"/>
                    <a:gd name="connsiteY239" fmla="*/ 452775 h 2346282"/>
                    <a:gd name="connsiteX240" fmla="*/ 158368 w 2119476"/>
                    <a:gd name="connsiteY240" fmla="*/ 433893 h 2346282"/>
                    <a:gd name="connsiteX241" fmla="*/ 162151 w 2119476"/>
                    <a:gd name="connsiteY241" fmla="*/ 420443 h 2346282"/>
                    <a:gd name="connsiteX242" fmla="*/ 168516 w 2119476"/>
                    <a:gd name="connsiteY242" fmla="*/ 406716 h 2346282"/>
                    <a:gd name="connsiteX243" fmla="*/ 169722 w 2119476"/>
                    <a:gd name="connsiteY243" fmla="*/ 393541 h 2346282"/>
                    <a:gd name="connsiteX244" fmla="*/ 165485 w 2119476"/>
                    <a:gd name="connsiteY244" fmla="*/ 378337 h 2346282"/>
                    <a:gd name="connsiteX245" fmla="*/ 175910 w 2119476"/>
                    <a:gd name="connsiteY245" fmla="*/ 353747 h 2346282"/>
                    <a:gd name="connsiteX246" fmla="*/ 179417 w 2119476"/>
                    <a:gd name="connsiteY246" fmla="*/ 337717 h 2346282"/>
                    <a:gd name="connsiteX247" fmla="*/ 177488 w 2119476"/>
                    <a:gd name="connsiteY247" fmla="*/ 319662 h 2346282"/>
                    <a:gd name="connsiteX248" fmla="*/ 188642 w 2119476"/>
                    <a:gd name="connsiteY248" fmla="*/ 326295 h 2346282"/>
                    <a:gd name="connsiteX249" fmla="*/ 189738 w 2119476"/>
                    <a:gd name="connsiteY249" fmla="*/ 326360 h 2346282"/>
                    <a:gd name="connsiteX250" fmla="*/ 181053 w 2119476"/>
                    <a:gd name="connsiteY250" fmla="*/ 321167 h 2346282"/>
                    <a:gd name="connsiteX251" fmla="*/ 179663 w 2119476"/>
                    <a:gd name="connsiteY251" fmla="*/ 320336 h 2346282"/>
                    <a:gd name="connsiteX252" fmla="*/ 180299 w 2119476"/>
                    <a:gd name="connsiteY252" fmla="*/ 301991 h 2346282"/>
                    <a:gd name="connsiteX253" fmla="*/ 183790 w 2119476"/>
                    <a:gd name="connsiteY253" fmla="*/ 285951 h 2346282"/>
                    <a:gd name="connsiteX254" fmla="*/ 186085 w 2119476"/>
                    <a:gd name="connsiteY254" fmla="*/ 283098 h 2346282"/>
                    <a:gd name="connsiteX255" fmla="*/ 189485 w 2119476"/>
                    <a:gd name="connsiteY255" fmla="*/ 290564 h 2346282"/>
                    <a:gd name="connsiteX256" fmla="*/ 192333 w 2119476"/>
                    <a:gd name="connsiteY256" fmla="*/ 292873 h 2346282"/>
                    <a:gd name="connsiteX257" fmla="*/ 194628 w 2119476"/>
                    <a:gd name="connsiteY257" fmla="*/ 290014 h 2346282"/>
                    <a:gd name="connsiteX258" fmla="*/ 193526 w 2119476"/>
                    <a:gd name="connsiteY258" fmla="*/ 279689 h 2346282"/>
                    <a:gd name="connsiteX259" fmla="*/ 203263 w 2119476"/>
                    <a:gd name="connsiteY259" fmla="*/ 273428 h 2346282"/>
                    <a:gd name="connsiteX260" fmla="*/ 202987 w 2119476"/>
                    <a:gd name="connsiteY260" fmla="*/ 270845 h 2346282"/>
                    <a:gd name="connsiteX261" fmla="*/ 197291 w 2119476"/>
                    <a:gd name="connsiteY261" fmla="*/ 266231 h 2346282"/>
                    <a:gd name="connsiteX262" fmla="*/ 194444 w 2119476"/>
                    <a:gd name="connsiteY262" fmla="*/ 263928 h 2346282"/>
                    <a:gd name="connsiteX263" fmla="*/ 189940 w 2119476"/>
                    <a:gd name="connsiteY263" fmla="*/ 246127 h 2346282"/>
                    <a:gd name="connsiteX264" fmla="*/ 207664 w 2119476"/>
                    <a:gd name="connsiteY264" fmla="*/ 241625 h 2346282"/>
                    <a:gd name="connsiteX265" fmla="*/ 212257 w 2119476"/>
                    <a:gd name="connsiteY265" fmla="*/ 235914 h 2346282"/>
                    <a:gd name="connsiteX266" fmla="*/ 195452 w 2119476"/>
                    <a:gd name="connsiteY266" fmla="*/ 224653 h 2346282"/>
                    <a:gd name="connsiteX267" fmla="*/ 189755 w 2119476"/>
                    <a:gd name="connsiteY267" fmla="*/ 220041 h 2346282"/>
                    <a:gd name="connsiteX268" fmla="*/ 180750 w 2119476"/>
                    <a:gd name="connsiteY268" fmla="*/ 184450 h 2346282"/>
                    <a:gd name="connsiteX269" fmla="*/ 179646 w 2119476"/>
                    <a:gd name="connsiteY269" fmla="*/ 174121 h 2346282"/>
                    <a:gd name="connsiteX270" fmla="*/ 184515 w 2119476"/>
                    <a:gd name="connsiteY270" fmla="*/ 170992 h 2346282"/>
                    <a:gd name="connsiteX271" fmla="*/ 179551 w 2119476"/>
                    <a:gd name="connsiteY271" fmla="*/ 124522 h 2346282"/>
                    <a:gd name="connsiteX272" fmla="*/ 165588 w 2119476"/>
                    <a:gd name="connsiteY272" fmla="*/ 115571 h 2346282"/>
                    <a:gd name="connsiteX273" fmla="*/ 161727 w 2119476"/>
                    <a:gd name="connsiteY273" fmla="*/ 79430 h 2346282"/>
                    <a:gd name="connsiteX274" fmla="*/ 172932 w 2119476"/>
                    <a:gd name="connsiteY274" fmla="*/ 62565 h 2346282"/>
                    <a:gd name="connsiteX275" fmla="*/ 176146 w 2119476"/>
                    <a:gd name="connsiteY275" fmla="*/ 43945 h 2346282"/>
                    <a:gd name="connsiteX276" fmla="*/ 207468 w 2119476"/>
                    <a:gd name="connsiteY276" fmla="*/ 69322 h 2346282"/>
                    <a:gd name="connsiteX277" fmla="*/ 240809 w 2119476"/>
                    <a:gd name="connsiteY277" fmla="*/ 89259 h 2346282"/>
                    <a:gd name="connsiteX278" fmla="*/ 265055 w 2119476"/>
                    <a:gd name="connsiteY278" fmla="*/ 97112 h 2346282"/>
                    <a:gd name="connsiteX279" fmla="*/ 283611 w 2119476"/>
                    <a:gd name="connsiteY279" fmla="*/ 100349 h 2346282"/>
                    <a:gd name="connsiteX280" fmla="*/ 291327 w 2119476"/>
                    <a:gd name="connsiteY280" fmla="*/ 99525 h 2346282"/>
                    <a:gd name="connsiteX281" fmla="*/ 299038 w 2119476"/>
                    <a:gd name="connsiteY281" fmla="*/ 98702 h 2346282"/>
                    <a:gd name="connsiteX282" fmla="*/ 306114 w 2119476"/>
                    <a:gd name="connsiteY282" fmla="*/ 116223 h 2346282"/>
                    <a:gd name="connsiteX283" fmla="*/ 326414 w 2119476"/>
                    <a:gd name="connsiteY283" fmla="*/ 111446 h 2346282"/>
                    <a:gd name="connsiteX284" fmla="*/ 331745 w 2119476"/>
                    <a:gd name="connsiteY284" fmla="*/ 136986 h 2346282"/>
                    <a:gd name="connsiteX285" fmla="*/ 325131 w 2119476"/>
                    <a:gd name="connsiteY285" fmla="*/ 148137 h 2346282"/>
                    <a:gd name="connsiteX286" fmla="*/ 303367 w 2119476"/>
                    <a:gd name="connsiteY286" fmla="*/ 163517 h 2346282"/>
                    <a:gd name="connsiteX287" fmla="*/ 290141 w 2119476"/>
                    <a:gd name="connsiteY287" fmla="*/ 185815 h 2346282"/>
                    <a:gd name="connsiteX288" fmla="*/ 286099 w 2119476"/>
                    <a:gd name="connsiteY288" fmla="*/ 196693 h 2346282"/>
                    <a:gd name="connsiteX289" fmla="*/ 291520 w 2119476"/>
                    <a:gd name="connsiteY289" fmla="*/ 198723 h 2346282"/>
                    <a:gd name="connsiteX290" fmla="*/ 300704 w 2119476"/>
                    <a:gd name="connsiteY290" fmla="*/ 187298 h 2346282"/>
                    <a:gd name="connsiteX291" fmla="*/ 307312 w 2119476"/>
                    <a:gd name="connsiteY291" fmla="*/ 176151 h 2346282"/>
                    <a:gd name="connsiteX292" fmla="*/ 328807 w 2119476"/>
                    <a:gd name="connsiteY292" fmla="*/ 158186 h 2346282"/>
                    <a:gd name="connsiteX293" fmla="*/ 343406 w 2119476"/>
                    <a:gd name="connsiteY293" fmla="*/ 148797 h 2346282"/>
                    <a:gd name="connsiteX294" fmla="*/ 341937 w 2119476"/>
                    <a:gd name="connsiteY294" fmla="*/ 159396 h 2346282"/>
                    <a:gd name="connsiteX295" fmla="*/ 335053 w 2119476"/>
                    <a:gd name="connsiteY295" fmla="*/ 167966 h 2346282"/>
                    <a:gd name="connsiteX296" fmla="*/ 327523 w 2119476"/>
                    <a:gd name="connsiteY296" fmla="*/ 194877 h 2346282"/>
                    <a:gd name="connsiteX297" fmla="*/ 303462 w 2119476"/>
                    <a:gd name="connsiteY297" fmla="*/ 213115 h 2346282"/>
                    <a:gd name="connsiteX298" fmla="*/ 289684 w 2119476"/>
                    <a:gd name="connsiteY298" fmla="*/ 230250 h 2346282"/>
                    <a:gd name="connsiteX299" fmla="*/ 291063 w 2119476"/>
                    <a:gd name="connsiteY299" fmla="*/ 243159 h 2346282"/>
                    <a:gd name="connsiteX300" fmla="*/ 301627 w 2119476"/>
                    <a:gd name="connsiteY300" fmla="*/ 244643 h 2346282"/>
                    <a:gd name="connsiteX301" fmla="*/ 313103 w 2119476"/>
                    <a:gd name="connsiteY301" fmla="*/ 230362 h 2346282"/>
                    <a:gd name="connsiteX302" fmla="*/ 324862 w 2119476"/>
                    <a:gd name="connsiteY302" fmla="*/ 218664 h 2346282"/>
                    <a:gd name="connsiteX303" fmla="*/ 337445 w 2119476"/>
                    <a:gd name="connsiteY303" fmla="*/ 214706 h 2346282"/>
                    <a:gd name="connsiteX304" fmla="*/ 346626 w 2119476"/>
                    <a:gd name="connsiteY304" fmla="*/ 203282 h 2346282"/>
                    <a:gd name="connsiteX305" fmla="*/ 349011 w 2119476"/>
                    <a:gd name="connsiteY305" fmla="*/ 176917 h 2346282"/>
                    <a:gd name="connsiteX306" fmla="*/ 357093 w 2119476"/>
                    <a:gd name="connsiteY306" fmla="*/ 155164 h 2346282"/>
                    <a:gd name="connsiteX307" fmla="*/ 368300 w 2119476"/>
                    <a:gd name="connsiteY307" fmla="*/ 138303 h 2346282"/>
                    <a:gd name="connsiteX308" fmla="*/ 369767 w 2119476"/>
                    <a:gd name="connsiteY308" fmla="*/ 127700 h 2346282"/>
                    <a:gd name="connsiteX309" fmla="*/ 359846 w 2119476"/>
                    <a:gd name="connsiteY309" fmla="*/ 107874 h 2346282"/>
                    <a:gd name="connsiteX310" fmla="*/ 357639 w 2119476"/>
                    <a:gd name="connsiteY310" fmla="*/ 87220 h 2346282"/>
                    <a:gd name="connsiteX311" fmla="*/ 350199 w 2119476"/>
                    <a:gd name="connsiteY311" fmla="*/ 90628 h 2346282"/>
                    <a:gd name="connsiteX312" fmla="*/ 345883 w 2119476"/>
                    <a:gd name="connsiteY312" fmla="*/ 98922 h 2346282"/>
                    <a:gd name="connsiteX313" fmla="*/ 350660 w 2119476"/>
                    <a:gd name="connsiteY313" fmla="*/ 119298 h 2346282"/>
                    <a:gd name="connsiteX314" fmla="*/ 357460 w 2119476"/>
                    <a:gd name="connsiteY314" fmla="*/ 134240 h 2346282"/>
                    <a:gd name="connsiteX315" fmla="*/ 358011 w 2119476"/>
                    <a:gd name="connsiteY315" fmla="*/ 139403 h 2346282"/>
                    <a:gd name="connsiteX316" fmla="*/ 352590 w 2119476"/>
                    <a:gd name="connsiteY316" fmla="*/ 137368 h 2346282"/>
                    <a:gd name="connsiteX317" fmla="*/ 346895 w 2119476"/>
                    <a:gd name="connsiteY317" fmla="*/ 132756 h 2346282"/>
                    <a:gd name="connsiteX318" fmla="*/ 340372 w 2119476"/>
                    <a:gd name="connsiteY318" fmla="*/ 120396 h 2346282"/>
                    <a:gd name="connsiteX319" fmla="*/ 333849 w 2119476"/>
                    <a:gd name="connsiteY319" fmla="*/ 108038 h 2346282"/>
                    <a:gd name="connsiteX320" fmla="*/ 332745 w 2119476"/>
                    <a:gd name="connsiteY320" fmla="*/ 97713 h 2346282"/>
                    <a:gd name="connsiteX321" fmla="*/ 344228 w 2119476"/>
                    <a:gd name="connsiteY321" fmla="*/ 83432 h 2346282"/>
                    <a:gd name="connsiteX322" fmla="*/ 348269 w 2119476"/>
                    <a:gd name="connsiteY322" fmla="*/ 72557 h 2346282"/>
                    <a:gd name="connsiteX323" fmla="*/ 344593 w 2119476"/>
                    <a:gd name="connsiteY323" fmla="*/ 62504 h 2346282"/>
                    <a:gd name="connsiteX324" fmla="*/ 358832 w 2119476"/>
                    <a:gd name="connsiteY324" fmla="*/ 74037 h 2346282"/>
                    <a:gd name="connsiteX325" fmla="*/ 361681 w 2119476"/>
                    <a:gd name="connsiteY325" fmla="*/ 76346 h 2346282"/>
                    <a:gd name="connsiteX326" fmla="*/ 362597 w 2119476"/>
                    <a:gd name="connsiteY326" fmla="*/ 60580 h 2346282"/>
                    <a:gd name="connsiteX327" fmla="*/ 354972 w 2119476"/>
                    <a:gd name="connsiteY327" fmla="*/ 37896 h 2346282"/>
                    <a:gd name="connsiteX328" fmla="*/ 356717 w 2119476"/>
                    <a:gd name="connsiteY328" fmla="*/ 29876 h 2346282"/>
                    <a:gd name="connsiteX329" fmla="*/ 348724 w 2119476"/>
                    <a:gd name="connsiteY329" fmla="*/ 28121 h 2346282"/>
                    <a:gd name="connsiteX330" fmla="*/ 343119 w 2119476"/>
                    <a:gd name="connsiteY330" fmla="*/ 0 h 2346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Lst>
                  <a:rect l="l" t="t" r="r" b="b"/>
                  <a:pathLst>
                    <a:path w="2119476" h="2346282">
                      <a:moveTo>
                        <a:pt x="820715" y="2046981"/>
                      </a:moveTo>
                      <a:lnTo>
                        <a:pt x="820068" y="2047396"/>
                      </a:lnTo>
                      <a:lnTo>
                        <a:pt x="814958" y="2057186"/>
                      </a:lnTo>
                      <a:lnTo>
                        <a:pt x="819950" y="2075139"/>
                      </a:lnTo>
                      <a:lnTo>
                        <a:pt x="818212" y="2087656"/>
                      </a:lnTo>
                      <a:lnTo>
                        <a:pt x="835064" y="2101257"/>
                      </a:lnTo>
                      <a:lnTo>
                        <a:pt x="833130" y="2110102"/>
                      </a:lnTo>
                      <a:lnTo>
                        <a:pt x="833464" y="2109203"/>
                      </a:lnTo>
                      <a:cubicBezTo>
                        <a:pt x="833969" y="2107842"/>
                        <a:pt x="834980" y="2105118"/>
                        <a:pt x="837001" y="2099673"/>
                      </a:cubicBezTo>
                      <a:cubicBezTo>
                        <a:pt x="837001" y="2099673"/>
                        <a:pt x="837001" y="2099673"/>
                        <a:pt x="820167" y="2088394"/>
                      </a:cubicBezTo>
                      <a:cubicBezTo>
                        <a:pt x="820167" y="2088394"/>
                        <a:pt x="820167" y="2088394"/>
                        <a:pt x="821365" y="2075195"/>
                      </a:cubicBezTo>
                      <a:cubicBezTo>
                        <a:pt x="821365" y="2075195"/>
                        <a:pt x="821365" y="2075195"/>
                        <a:pt x="816853" y="2057373"/>
                      </a:cubicBezTo>
                      <a:cubicBezTo>
                        <a:pt x="816853" y="2057373"/>
                        <a:pt x="816853" y="2057373"/>
                        <a:pt x="817360" y="2056011"/>
                      </a:cubicBezTo>
                      <a:close/>
                      <a:moveTo>
                        <a:pt x="369911" y="1262846"/>
                      </a:moveTo>
                      <a:lnTo>
                        <a:pt x="369756" y="1263557"/>
                      </a:lnTo>
                      <a:lnTo>
                        <a:pt x="371848" y="1268142"/>
                      </a:lnTo>
                      <a:close/>
                      <a:moveTo>
                        <a:pt x="388910" y="1246396"/>
                      </a:moveTo>
                      <a:lnTo>
                        <a:pt x="386561" y="1247899"/>
                      </a:lnTo>
                      <a:lnTo>
                        <a:pt x="388840" y="1246857"/>
                      </a:lnTo>
                      <a:close/>
                      <a:moveTo>
                        <a:pt x="436845" y="439075"/>
                      </a:moveTo>
                      <a:lnTo>
                        <a:pt x="435641" y="439205"/>
                      </a:lnTo>
                      <a:lnTo>
                        <a:pt x="435809" y="440776"/>
                      </a:lnTo>
                      <a:cubicBezTo>
                        <a:pt x="435809" y="440776"/>
                        <a:pt x="435809" y="440776"/>
                        <a:pt x="436810" y="440995"/>
                      </a:cubicBezTo>
                      <a:lnTo>
                        <a:pt x="437056" y="441049"/>
                      </a:lnTo>
                      <a:close/>
                      <a:moveTo>
                        <a:pt x="411271" y="431038"/>
                      </a:moveTo>
                      <a:lnTo>
                        <a:pt x="411474" y="432940"/>
                      </a:lnTo>
                      <a:cubicBezTo>
                        <a:pt x="411474" y="432940"/>
                        <a:pt x="411474" y="432940"/>
                        <a:pt x="414609" y="437826"/>
                      </a:cubicBezTo>
                      <a:lnTo>
                        <a:pt x="415574" y="438036"/>
                      </a:lnTo>
                      <a:lnTo>
                        <a:pt x="412869" y="433803"/>
                      </a:lnTo>
                      <a:cubicBezTo>
                        <a:pt x="412594" y="431223"/>
                        <a:pt x="412594" y="431223"/>
                        <a:pt x="412594" y="431223"/>
                      </a:cubicBezTo>
                      <a:close/>
                      <a:moveTo>
                        <a:pt x="257547" y="343348"/>
                      </a:moveTo>
                      <a:lnTo>
                        <a:pt x="256819" y="343426"/>
                      </a:lnTo>
                      <a:lnTo>
                        <a:pt x="263039" y="347698"/>
                      </a:lnTo>
                      <a:cubicBezTo>
                        <a:pt x="267070" y="351833"/>
                        <a:pt x="271769" y="359158"/>
                        <a:pt x="274439" y="371918"/>
                      </a:cubicBezTo>
                      <a:cubicBezTo>
                        <a:pt x="279496" y="394860"/>
                        <a:pt x="273680" y="413742"/>
                        <a:pt x="273680" y="413742"/>
                      </a:cubicBezTo>
                      <a:cubicBezTo>
                        <a:pt x="273680" y="413742"/>
                        <a:pt x="273680" y="413742"/>
                        <a:pt x="293406" y="427292"/>
                      </a:cubicBezTo>
                      <a:lnTo>
                        <a:pt x="294250" y="427428"/>
                      </a:lnTo>
                      <a:lnTo>
                        <a:pt x="278015" y="416226"/>
                      </a:lnTo>
                      <a:cubicBezTo>
                        <a:pt x="275558" y="414531"/>
                        <a:pt x="275558" y="414531"/>
                        <a:pt x="275558" y="414531"/>
                      </a:cubicBezTo>
                      <a:cubicBezTo>
                        <a:pt x="275558" y="414531"/>
                        <a:pt x="281343" y="395636"/>
                        <a:pt x="276289" y="372678"/>
                      </a:cubicBezTo>
                      <a:cubicBezTo>
                        <a:pt x="270959" y="347137"/>
                        <a:pt x="257547" y="343348"/>
                        <a:pt x="257547" y="343348"/>
                      </a:cubicBezTo>
                      <a:close/>
                      <a:moveTo>
                        <a:pt x="218719" y="326607"/>
                      </a:moveTo>
                      <a:lnTo>
                        <a:pt x="229421" y="332375"/>
                      </a:lnTo>
                      <a:cubicBezTo>
                        <a:pt x="231447" y="336072"/>
                        <a:pt x="231860" y="339939"/>
                        <a:pt x="231860" y="339939"/>
                      </a:cubicBezTo>
                      <a:cubicBezTo>
                        <a:pt x="231860" y="339939"/>
                        <a:pt x="231860" y="339939"/>
                        <a:pt x="242739" y="343998"/>
                      </a:cubicBezTo>
                      <a:lnTo>
                        <a:pt x="242758" y="343996"/>
                      </a:lnTo>
                      <a:lnTo>
                        <a:pt x="235208" y="341163"/>
                      </a:lnTo>
                      <a:cubicBezTo>
                        <a:pt x="233851" y="340654"/>
                        <a:pt x="233851" y="340654"/>
                        <a:pt x="233851" y="340654"/>
                      </a:cubicBezTo>
                      <a:cubicBezTo>
                        <a:pt x="233851" y="340654"/>
                        <a:pt x="232197" y="325167"/>
                        <a:pt x="219337" y="326541"/>
                      </a:cubicBezTo>
                      <a:close/>
                      <a:moveTo>
                        <a:pt x="343119" y="0"/>
                      </a:moveTo>
                      <a:cubicBezTo>
                        <a:pt x="343119" y="0"/>
                        <a:pt x="494118" y="25644"/>
                        <a:pt x="525805" y="30093"/>
                      </a:cubicBezTo>
                      <a:cubicBezTo>
                        <a:pt x="554920" y="34812"/>
                        <a:pt x="750738" y="66116"/>
                        <a:pt x="763874" y="67321"/>
                      </a:cubicBezTo>
                      <a:cubicBezTo>
                        <a:pt x="777286" y="71113"/>
                        <a:pt x="792713" y="69466"/>
                        <a:pt x="792713" y="69466"/>
                      </a:cubicBezTo>
                      <a:lnTo>
                        <a:pt x="821557" y="71606"/>
                      </a:lnTo>
                      <a:cubicBezTo>
                        <a:pt x="821557" y="71606"/>
                        <a:pt x="817298" y="113917"/>
                        <a:pt x="811384" y="167698"/>
                      </a:cubicBezTo>
                      <a:lnTo>
                        <a:pt x="807383" y="202613"/>
                      </a:lnTo>
                      <a:lnTo>
                        <a:pt x="807791" y="202623"/>
                      </a:lnTo>
                      <a:lnTo>
                        <a:pt x="808978" y="192754"/>
                      </a:lnTo>
                      <a:cubicBezTo>
                        <a:pt x="816475" y="126562"/>
                        <a:pt x="822302" y="68980"/>
                        <a:pt x="822302" y="68980"/>
                      </a:cubicBezTo>
                      <a:cubicBezTo>
                        <a:pt x="822302" y="68980"/>
                        <a:pt x="822302" y="68980"/>
                        <a:pt x="907010" y="80808"/>
                      </a:cubicBezTo>
                      <a:lnTo>
                        <a:pt x="906941" y="81551"/>
                      </a:lnTo>
                      <a:lnTo>
                        <a:pt x="918562" y="82798"/>
                      </a:lnTo>
                      <a:cubicBezTo>
                        <a:pt x="972152" y="88484"/>
                        <a:pt x="1196825" y="111703"/>
                        <a:pt x="1361921" y="119251"/>
                      </a:cubicBezTo>
                      <a:cubicBezTo>
                        <a:pt x="1516534" y="126284"/>
                        <a:pt x="1903104" y="132085"/>
                        <a:pt x="1903104" y="132085"/>
                      </a:cubicBezTo>
                      <a:lnTo>
                        <a:pt x="1907632" y="516249"/>
                      </a:lnTo>
                      <a:cubicBezTo>
                        <a:pt x="1907632" y="516249"/>
                        <a:pt x="1907632" y="516249"/>
                        <a:pt x="1909054" y="594981"/>
                      </a:cubicBezTo>
                      <a:lnTo>
                        <a:pt x="1909754" y="633766"/>
                      </a:lnTo>
                      <a:lnTo>
                        <a:pt x="1910479" y="633689"/>
                      </a:lnTo>
                      <a:lnTo>
                        <a:pt x="1909757" y="886433"/>
                      </a:lnTo>
                      <a:lnTo>
                        <a:pt x="1911428" y="1132759"/>
                      </a:lnTo>
                      <a:lnTo>
                        <a:pt x="1905372" y="1132725"/>
                      </a:lnTo>
                      <a:lnTo>
                        <a:pt x="1905372" y="1134972"/>
                      </a:lnTo>
                      <a:lnTo>
                        <a:pt x="1912198" y="1135047"/>
                      </a:lnTo>
                      <a:cubicBezTo>
                        <a:pt x="1912198" y="1135047"/>
                        <a:pt x="1912198" y="1135047"/>
                        <a:pt x="2102444" y="1132974"/>
                      </a:cubicBezTo>
                      <a:cubicBezTo>
                        <a:pt x="2102444" y="1132974"/>
                        <a:pt x="2102444" y="1132974"/>
                        <a:pt x="2105063" y="1255231"/>
                      </a:cubicBezTo>
                      <a:cubicBezTo>
                        <a:pt x="2105063" y="1255231"/>
                        <a:pt x="2105063" y="1255231"/>
                        <a:pt x="2119476" y="1634353"/>
                      </a:cubicBezTo>
                      <a:cubicBezTo>
                        <a:pt x="2076705" y="1636967"/>
                        <a:pt x="2042641" y="1638649"/>
                        <a:pt x="2028281" y="1639329"/>
                      </a:cubicBezTo>
                      <a:lnTo>
                        <a:pt x="2020984" y="1639665"/>
                      </a:lnTo>
                      <a:lnTo>
                        <a:pt x="2024719" y="1703021"/>
                      </a:lnTo>
                      <a:lnTo>
                        <a:pt x="2015582" y="1703997"/>
                      </a:lnTo>
                      <a:lnTo>
                        <a:pt x="2032177" y="2263015"/>
                      </a:lnTo>
                      <a:lnTo>
                        <a:pt x="1666153" y="2268223"/>
                      </a:lnTo>
                      <a:lnTo>
                        <a:pt x="1666038" y="2295964"/>
                      </a:lnTo>
                      <a:lnTo>
                        <a:pt x="1487435" y="2296555"/>
                      </a:lnTo>
                      <a:lnTo>
                        <a:pt x="1483505" y="2346282"/>
                      </a:lnTo>
                      <a:lnTo>
                        <a:pt x="1393891" y="2343528"/>
                      </a:lnTo>
                      <a:lnTo>
                        <a:pt x="1391833" y="2343747"/>
                      </a:lnTo>
                      <a:cubicBezTo>
                        <a:pt x="1391833" y="2343747"/>
                        <a:pt x="1391833" y="2343747"/>
                        <a:pt x="1297744" y="2340722"/>
                      </a:cubicBezTo>
                      <a:cubicBezTo>
                        <a:pt x="1297744" y="2340722"/>
                        <a:pt x="1297744" y="2340722"/>
                        <a:pt x="1184793" y="2331867"/>
                      </a:cubicBezTo>
                      <a:cubicBezTo>
                        <a:pt x="1184793" y="2331867"/>
                        <a:pt x="1184793" y="2331867"/>
                        <a:pt x="803347" y="2150336"/>
                      </a:cubicBezTo>
                      <a:cubicBezTo>
                        <a:pt x="803347" y="2150336"/>
                        <a:pt x="803347" y="2150336"/>
                        <a:pt x="809411" y="2134002"/>
                      </a:cubicBezTo>
                      <a:cubicBezTo>
                        <a:pt x="809411" y="2134002"/>
                        <a:pt x="809411" y="2134002"/>
                        <a:pt x="813458" y="2123108"/>
                      </a:cubicBezTo>
                      <a:cubicBezTo>
                        <a:pt x="813458" y="2123108"/>
                        <a:pt x="813458" y="2123108"/>
                        <a:pt x="821685" y="2117816"/>
                      </a:cubicBezTo>
                      <a:lnTo>
                        <a:pt x="830783" y="2111965"/>
                      </a:lnTo>
                      <a:lnTo>
                        <a:pt x="812655" y="2122140"/>
                      </a:lnTo>
                      <a:lnTo>
                        <a:pt x="809933" y="2125514"/>
                      </a:lnTo>
                      <a:lnTo>
                        <a:pt x="569115" y="2120425"/>
                      </a:lnTo>
                      <a:lnTo>
                        <a:pt x="556604" y="2118676"/>
                      </a:lnTo>
                      <a:lnTo>
                        <a:pt x="545188" y="2098334"/>
                      </a:lnTo>
                      <a:lnTo>
                        <a:pt x="543560" y="2083094"/>
                      </a:lnTo>
                      <a:lnTo>
                        <a:pt x="550095" y="2057749"/>
                      </a:lnTo>
                      <a:lnTo>
                        <a:pt x="538028" y="2031306"/>
                      </a:lnTo>
                      <a:lnTo>
                        <a:pt x="524217" y="2017379"/>
                      </a:lnTo>
                      <a:lnTo>
                        <a:pt x="495947" y="1983424"/>
                      </a:lnTo>
                      <a:lnTo>
                        <a:pt x="472026" y="1961320"/>
                      </a:lnTo>
                      <a:lnTo>
                        <a:pt x="450052" y="1957509"/>
                      </a:lnTo>
                      <a:lnTo>
                        <a:pt x="442657" y="1945970"/>
                      </a:lnTo>
                      <a:lnTo>
                        <a:pt x="436682" y="1918876"/>
                      </a:lnTo>
                      <a:lnTo>
                        <a:pt x="399158" y="1913641"/>
                      </a:lnTo>
                      <a:lnTo>
                        <a:pt x="372517" y="1894924"/>
                      </a:lnTo>
                      <a:lnTo>
                        <a:pt x="350985" y="1866409"/>
                      </a:lnTo>
                      <a:lnTo>
                        <a:pt x="340870" y="1858245"/>
                      </a:lnTo>
                      <a:lnTo>
                        <a:pt x="312485" y="1852033"/>
                      </a:lnTo>
                      <a:lnTo>
                        <a:pt x="292912" y="1841806"/>
                      </a:lnTo>
                      <a:lnTo>
                        <a:pt x="267567" y="1835271"/>
                      </a:lnTo>
                      <a:lnTo>
                        <a:pt x="238530" y="1822959"/>
                      </a:lnTo>
                      <a:lnTo>
                        <a:pt x="239949" y="1807404"/>
                      </a:lnTo>
                      <a:lnTo>
                        <a:pt x="241042" y="1788799"/>
                      </a:lnTo>
                      <a:lnTo>
                        <a:pt x="241159" y="1761055"/>
                      </a:lnTo>
                      <a:lnTo>
                        <a:pt x="239857" y="1748865"/>
                      </a:lnTo>
                      <a:lnTo>
                        <a:pt x="235835" y="1740051"/>
                      </a:lnTo>
                      <a:lnTo>
                        <a:pt x="229092" y="1734612"/>
                      </a:lnTo>
                      <a:lnTo>
                        <a:pt x="228441" y="1728523"/>
                      </a:lnTo>
                      <a:lnTo>
                        <a:pt x="227465" y="1719383"/>
                      </a:lnTo>
                      <a:lnTo>
                        <a:pt x="225836" y="1704143"/>
                      </a:lnTo>
                      <a:lnTo>
                        <a:pt x="219419" y="1701755"/>
                      </a:lnTo>
                      <a:lnTo>
                        <a:pt x="208001" y="1681401"/>
                      </a:lnTo>
                      <a:lnTo>
                        <a:pt x="197236" y="1667148"/>
                      </a:lnTo>
                      <a:lnTo>
                        <a:pt x="188872" y="1646469"/>
                      </a:lnTo>
                      <a:lnTo>
                        <a:pt x="171364" y="1626777"/>
                      </a:lnTo>
                      <a:lnTo>
                        <a:pt x="166365" y="1608824"/>
                      </a:lnTo>
                      <a:lnTo>
                        <a:pt x="148529" y="1586071"/>
                      </a:lnTo>
                      <a:lnTo>
                        <a:pt x="144507" y="1577257"/>
                      </a:lnTo>
                      <a:lnTo>
                        <a:pt x="141253" y="1546798"/>
                      </a:lnTo>
                      <a:lnTo>
                        <a:pt x="150392" y="1545822"/>
                      </a:lnTo>
                      <a:lnTo>
                        <a:pt x="159204" y="1541797"/>
                      </a:lnTo>
                      <a:lnTo>
                        <a:pt x="160948" y="1529280"/>
                      </a:lnTo>
                      <a:lnTo>
                        <a:pt x="159647" y="1517101"/>
                      </a:lnTo>
                      <a:lnTo>
                        <a:pt x="154972" y="1502187"/>
                      </a:lnTo>
                      <a:lnTo>
                        <a:pt x="141812" y="1494349"/>
                      </a:lnTo>
                      <a:lnTo>
                        <a:pt x="128657" y="1486511"/>
                      </a:lnTo>
                      <a:lnTo>
                        <a:pt x="117892" y="1472257"/>
                      </a:lnTo>
                      <a:lnTo>
                        <a:pt x="116265" y="1457029"/>
                      </a:lnTo>
                      <a:lnTo>
                        <a:pt x="113336" y="1429610"/>
                      </a:lnTo>
                      <a:lnTo>
                        <a:pt x="111383" y="1411329"/>
                      </a:lnTo>
                      <a:lnTo>
                        <a:pt x="113776" y="1404904"/>
                      </a:lnTo>
                      <a:lnTo>
                        <a:pt x="115522" y="1392400"/>
                      </a:lnTo>
                      <a:lnTo>
                        <a:pt x="124979" y="1394463"/>
                      </a:lnTo>
                      <a:lnTo>
                        <a:pt x="128351" y="1397189"/>
                      </a:lnTo>
                      <a:lnTo>
                        <a:pt x="128678" y="1400239"/>
                      </a:lnTo>
                      <a:lnTo>
                        <a:pt x="129978" y="1412417"/>
                      </a:lnTo>
                      <a:lnTo>
                        <a:pt x="133676" y="1418193"/>
                      </a:lnTo>
                      <a:lnTo>
                        <a:pt x="143465" y="1423305"/>
                      </a:lnTo>
                      <a:lnTo>
                        <a:pt x="146511" y="1422980"/>
                      </a:lnTo>
                      <a:lnTo>
                        <a:pt x="147279" y="1401325"/>
                      </a:lnTo>
                      <a:lnTo>
                        <a:pt x="140211" y="1392836"/>
                      </a:lnTo>
                      <a:lnTo>
                        <a:pt x="137933" y="1371518"/>
                      </a:lnTo>
                      <a:lnTo>
                        <a:pt x="137282" y="1365429"/>
                      </a:lnTo>
                      <a:lnTo>
                        <a:pt x="143049" y="1361727"/>
                      </a:lnTo>
                      <a:lnTo>
                        <a:pt x="152513" y="1363802"/>
                      </a:lnTo>
                      <a:lnTo>
                        <a:pt x="158929" y="1366190"/>
                      </a:lnTo>
                      <a:lnTo>
                        <a:pt x="171434" y="1367940"/>
                      </a:lnTo>
                      <a:lnTo>
                        <a:pt x="174480" y="1367614"/>
                      </a:lnTo>
                      <a:lnTo>
                        <a:pt x="187316" y="1372402"/>
                      </a:lnTo>
                      <a:lnTo>
                        <a:pt x="193735" y="1374800"/>
                      </a:lnTo>
                      <a:lnTo>
                        <a:pt x="199176" y="1368060"/>
                      </a:lnTo>
                      <a:lnTo>
                        <a:pt x="192758" y="1365661"/>
                      </a:lnTo>
                      <a:lnTo>
                        <a:pt x="183293" y="1363587"/>
                      </a:lnTo>
                      <a:lnTo>
                        <a:pt x="169807" y="1352710"/>
                      </a:lnTo>
                      <a:lnTo>
                        <a:pt x="148491" y="1354988"/>
                      </a:lnTo>
                      <a:lnTo>
                        <a:pt x="138375" y="1346824"/>
                      </a:lnTo>
                      <a:lnTo>
                        <a:pt x="123470" y="1351490"/>
                      </a:lnTo>
                      <a:lnTo>
                        <a:pt x="125098" y="1366731"/>
                      </a:lnTo>
                      <a:lnTo>
                        <a:pt x="120313" y="1379559"/>
                      </a:lnTo>
                      <a:lnTo>
                        <a:pt x="110849" y="1377496"/>
                      </a:lnTo>
                      <a:lnTo>
                        <a:pt x="107151" y="1371722"/>
                      </a:lnTo>
                      <a:lnTo>
                        <a:pt x="96711" y="1360519"/>
                      </a:lnTo>
                      <a:lnTo>
                        <a:pt x="89642" y="1352030"/>
                      </a:lnTo>
                      <a:lnTo>
                        <a:pt x="77458" y="1353331"/>
                      </a:lnTo>
                      <a:lnTo>
                        <a:pt x="76482" y="1344192"/>
                      </a:lnTo>
                      <a:lnTo>
                        <a:pt x="81922" y="1337441"/>
                      </a:lnTo>
                      <a:lnTo>
                        <a:pt x="83992" y="1327976"/>
                      </a:lnTo>
                      <a:lnTo>
                        <a:pt x="82365" y="1312746"/>
                      </a:lnTo>
                      <a:lnTo>
                        <a:pt x="75297" y="1304258"/>
                      </a:lnTo>
                      <a:lnTo>
                        <a:pt x="60515" y="1281190"/>
                      </a:lnTo>
                      <a:lnTo>
                        <a:pt x="44425" y="1245934"/>
                      </a:lnTo>
                      <a:lnTo>
                        <a:pt x="29961" y="1225905"/>
                      </a:lnTo>
                      <a:lnTo>
                        <a:pt x="25612" y="1214040"/>
                      </a:lnTo>
                      <a:lnTo>
                        <a:pt x="31055" y="1207300"/>
                      </a:lnTo>
                      <a:lnTo>
                        <a:pt x="33124" y="1197836"/>
                      </a:lnTo>
                      <a:lnTo>
                        <a:pt x="30846" y="1176507"/>
                      </a:lnTo>
                      <a:lnTo>
                        <a:pt x="31940" y="1157901"/>
                      </a:lnTo>
                      <a:lnTo>
                        <a:pt x="39125" y="1138646"/>
                      </a:lnTo>
                      <a:lnTo>
                        <a:pt x="36522" y="1114278"/>
                      </a:lnTo>
                      <a:lnTo>
                        <a:pt x="31849" y="1099373"/>
                      </a:lnTo>
                      <a:lnTo>
                        <a:pt x="27500" y="1087509"/>
                      </a:lnTo>
                      <a:lnTo>
                        <a:pt x="13362" y="1070531"/>
                      </a:lnTo>
                      <a:lnTo>
                        <a:pt x="5970" y="1059003"/>
                      </a:lnTo>
                      <a:lnTo>
                        <a:pt x="1302" y="1044087"/>
                      </a:lnTo>
                      <a:lnTo>
                        <a:pt x="0" y="1031909"/>
                      </a:lnTo>
                      <a:lnTo>
                        <a:pt x="1412" y="1016343"/>
                      </a:lnTo>
                      <a:lnTo>
                        <a:pt x="3807" y="1009929"/>
                      </a:lnTo>
                      <a:lnTo>
                        <a:pt x="17411" y="993073"/>
                      </a:lnTo>
                      <a:lnTo>
                        <a:pt x="34061" y="975881"/>
                      </a:lnTo>
                      <a:lnTo>
                        <a:pt x="44612" y="959351"/>
                      </a:lnTo>
                      <a:lnTo>
                        <a:pt x="42659" y="941072"/>
                      </a:lnTo>
                      <a:lnTo>
                        <a:pt x="42334" y="938021"/>
                      </a:lnTo>
                      <a:lnTo>
                        <a:pt x="47450" y="928230"/>
                      </a:lnTo>
                      <a:lnTo>
                        <a:pt x="54961" y="912025"/>
                      </a:lnTo>
                      <a:lnTo>
                        <a:pt x="56705" y="899509"/>
                      </a:lnTo>
                      <a:lnTo>
                        <a:pt x="53776" y="872090"/>
                      </a:lnTo>
                      <a:lnTo>
                        <a:pt x="52799" y="862951"/>
                      </a:lnTo>
                      <a:lnTo>
                        <a:pt x="51499" y="850772"/>
                      </a:lnTo>
                      <a:lnTo>
                        <a:pt x="57265" y="847071"/>
                      </a:lnTo>
                      <a:lnTo>
                        <a:pt x="58786" y="836175"/>
                      </a:lnTo>
                      <a:lnTo>
                        <a:pt x="57749" y="835996"/>
                      </a:lnTo>
                      <a:cubicBezTo>
                        <a:pt x="57749" y="835996"/>
                        <a:pt x="57749" y="835996"/>
                        <a:pt x="54347" y="828535"/>
                      </a:cubicBezTo>
                      <a:cubicBezTo>
                        <a:pt x="54347" y="828535"/>
                        <a:pt x="54347" y="828535"/>
                        <a:pt x="48359" y="821350"/>
                      </a:cubicBezTo>
                      <a:cubicBezTo>
                        <a:pt x="48359" y="821350"/>
                        <a:pt x="48359" y="821350"/>
                        <a:pt x="46981" y="808451"/>
                      </a:cubicBezTo>
                      <a:cubicBezTo>
                        <a:pt x="46981" y="808451"/>
                        <a:pt x="46981" y="808451"/>
                        <a:pt x="47355" y="787539"/>
                      </a:cubicBezTo>
                      <a:cubicBezTo>
                        <a:pt x="47355" y="787539"/>
                        <a:pt x="47355" y="787539"/>
                        <a:pt x="46251" y="777216"/>
                      </a:cubicBezTo>
                      <a:cubicBezTo>
                        <a:pt x="46251" y="777216"/>
                        <a:pt x="46251" y="777216"/>
                        <a:pt x="51136" y="774089"/>
                      </a:cubicBezTo>
                      <a:cubicBezTo>
                        <a:pt x="51136" y="774089"/>
                        <a:pt x="51136" y="774089"/>
                        <a:pt x="52618" y="763495"/>
                      </a:cubicBezTo>
                      <a:cubicBezTo>
                        <a:pt x="52618" y="763495"/>
                        <a:pt x="52618" y="763495"/>
                        <a:pt x="54925" y="760639"/>
                      </a:cubicBezTo>
                      <a:cubicBezTo>
                        <a:pt x="54925" y="760639"/>
                        <a:pt x="54925" y="760639"/>
                        <a:pt x="54374" y="755477"/>
                      </a:cubicBezTo>
                      <a:cubicBezTo>
                        <a:pt x="54374" y="755477"/>
                        <a:pt x="54374" y="755477"/>
                        <a:pt x="53823" y="750320"/>
                      </a:cubicBezTo>
                      <a:cubicBezTo>
                        <a:pt x="53823" y="750320"/>
                        <a:pt x="53823" y="750320"/>
                        <a:pt x="46451" y="730237"/>
                      </a:cubicBezTo>
                      <a:cubicBezTo>
                        <a:pt x="46451" y="730237"/>
                        <a:pt x="46451" y="730237"/>
                        <a:pt x="50516" y="719360"/>
                      </a:cubicBezTo>
                      <a:cubicBezTo>
                        <a:pt x="50516" y="719360"/>
                        <a:pt x="50516" y="719360"/>
                        <a:pt x="64068" y="699651"/>
                      </a:cubicBezTo>
                      <a:cubicBezTo>
                        <a:pt x="64068" y="699651"/>
                        <a:pt x="64068" y="699651"/>
                        <a:pt x="70434" y="685925"/>
                      </a:cubicBezTo>
                      <a:cubicBezTo>
                        <a:pt x="70434" y="685925"/>
                        <a:pt x="70434" y="685925"/>
                        <a:pt x="72191" y="677912"/>
                      </a:cubicBezTo>
                      <a:cubicBezTo>
                        <a:pt x="72191" y="677912"/>
                        <a:pt x="72191" y="677912"/>
                        <a:pt x="79102" y="669349"/>
                      </a:cubicBezTo>
                      <a:cubicBezTo>
                        <a:pt x="79102" y="669349"/>
                        <a:pt x="79102" y="669349"/>
                        <a:pt x="87776" y="652766"/>
                      </a:cubicBezTo>
                      <a:cubicBezTo>
                        <a:pt x="87776" y="652766"/>
                        <a:pt x="87776" y="652766"/>
                        <a:pt x="91833" y="641896"/>
                      </a:cubicBezTo>
                      <a:cubicBezTo>
                        <a:pt x="91833" y="641896"/>
                        <a:pt x="91833" y="641896"/>
                        <a:pt x="104841" y="617025"/>
                      </a:cubicBezTo>
                      <a:cubicBezTo>
                        <a:pt x="104841" y="617025"/>
                        <a:pt x="104841" y="617025"/>
                        <a:pt x="114163" y="582111"/>
                      </a:cubicBezTo>
                      <a:cubicBezTo>
                        <a:pt x="114163" y="582111"/>
                        <a:pt x="114163" y="582111"/>
                        <a:pt x="123485" y="547199"/>
                      </a:cubicBezTo>
                      <a:cubicBezTo>
                        <a:pt x="123485" y="547199"/>
                        <a:pt x="123485" y="547199"/>
                        <a:pt x="136589" y="498834"/>
                      </a:cubicBezTo>
                      <a:cubicBezTo>
                        <a:pt x="136589" y="498834"/>
                        <a:pt x="136589" y="498834"/>
                        <a:pt x="148771" y="466225"/>
                      </a:cubicBezTo>
                      <a:cubicBezTo>
                        <a:pt x="148771" y="466225"/>
                        <a:pt x="148771" y="466225"/>
                        <a:pt x="152553" y="452775"/>
                      </a:cubicBezTo>
                      <a:cubicBezTo>
                        <a:pt x="152553" y="452775"/>
                        <a:pt x="152553" y="452775"/>
                        <a:pt x="158368" y="433893"/>
                      </a:cubicBezTo>
                      <a:cubicBezTo>
                        <a:pt x="158368" y="433893"/>
                        <a:pt x="158368" y="433893"/>
                        <a:pt x="162151" y="420443"/>
                      </a:cubicBezTo>
                      <a:cubicBezTo>
                        <a:pt x="162151" y="420443"/>
                        <a:pt x="162151" y="420443"/>
                        <a:pt x="168516" y="406716"/>
                      </a:cubicBezTo>
                      <a:cubicBezTo>
                        <a:pt x="168516" y="406716"/>
                        <a:pt x="168516" y="406716"/>
                        <a:pt x="169722" y="393541"/>
                      </a:cubicBezTo>
                      <a:cubicBezTo>
                        <a:pt x="169722" y="393541"/>
                        <a:pt x="169722" y="393541"/>
                        <a:pt x="165485" y="378337"/>
                      </a:cubicBezTo>
                      <a:cubicBezTo>
                        <a:pt x="165485" y="378337"/>
                        <a:pt x="165485" y="378337"/>
                        <a:pt x="175910" y="353747"/>
                      </a:cubicBezTo>
                      <a:cubicBezTo>
                        <a:pt x="175910" y="353747"/>
                        <a:pt x="175910" y="353747"/>
                        <a:pt x="179417" y="337717"/>
                      </a:cubicBezTo>
                      <a:cubicBezTo>
                        <a:pt x="179417" y="337717"/>
                        <a:pt x="179417" y="337717"/>
                        <a:pt x="177488" y="319662"/>
                      </a:cubicBezTo>
                      <a:cubicBezTo>
                        <a:pt x="177488" y="319662"/>
                        <a:pt x="177488" y="319662"/>
                        <a:pt x="188642" y="326295"/>
                      </a:cubicBezTo>
                      <a:lnTo>
                        <a:pt x="189738" y="326360"/>
                      </a:lnTo>
                      <a:lnTo>
                        <a:pt x="181053" y="321167"/>
                      </a:lnTo>
                      <a:cubicBezTo>
                        <a:pt x="179663" y="320336"/>
                        <a:pt x="179663" y="320336"/>
                        <a:pt x="179663" y="320336"/>
                      </a:cubicBezTo>
                      <a:cubicBezTo>
                        <a:pt x="180299" y="301991"/>
                        <a:pt x="180299" y="301991"/>
                        <a:pt x="180299" y="301991"/>
                      </a:cubicBezTo>
                      <a:cubicBezTo>
                        <a:pt x="183790" y="285951"/>
                        <a:pt x="183790" y="285951"/>
                        <a:pt x="183790" y="285951"/>
                      </a:cubicBezTo>
                      <a:cubicBezTo>
                        <a:pt x="186085" y="283098"/>
                        <a:pt x="186085" y="283098"/>
                        <a:pt x="186085" y="283098"/>
                      </a:cubicBezTo>
                      <a:cubicBezTo>
                        <a:pt x="189485" y="290564"/>
                        <a:pt x="189485" y="290564"/>
                        <a:pt x="189485" y="290564"/>
                      </a:cubicBezTo>
                      <a:cubicBezTo>
                        <a:pt x="192333" y="292873"/>
                        <a:pt x="192333" y="292873"/>
                        <a:pt x="192333" y="292873"/>
                      </a:cubicBezTo>
                      <a:cubicBezTo>
                        <a:pt x="194628" y="290014"/>
                        <a:pt x="194628" y="290014"/>
                        <a:pt x="194628" y="290014"/>
                      </a:cubicBezTo>
                      <a:cubicBezTo>
                        <a:pt x="193526" y="279689"/>
                        <a:pt x="193526" y="279689"/>
                        <a:pt x="193526" y="279689"/>
                      </a:cubicBezTo>
                      <a:cubicBezTo>
                        <a:pt x="203263" y="273428"/>
                        <a:pt x="203263" y="273428"/>
                        <a:pt x="203263" y="273428"/>
                      </a:cubicBezTo>
                      <a:cubicBezTo>
                        <a:pt x="202987" y="270845"/>
                        <a:pt x="202987" y="270845"/>
                        <a:pt x="202987" y="270845"/>
                      </a:cubicBezTo>
                      <a:cubicBezTo>
                        <a:pt x="197291" y="266231"/>
                        <a:pt x="197291" y="266231"/>
                        <a:pt x="197291" y="266231"/>
                      </a:cubicBezTo>
                      <a:cubicBezTo>
                        <a:pt x="194444" y="263928"/>
                        <a:pt x="194444" y="263928"/>
                        <a:pt x="194444" y="263928"/>
                      </a:cubicBezTo>
                      <a:cubicBezTo>
                        <a:pt x="189940" y="246127"/>
                        <a:pt x="189940" y="246127"/>
                        <a:pt x="189940" y="246127"/>
                      </a:cubicBezTo>
                      <a:cubicBezTo>
                        <a:pt x="207664" y="241625"/>
                        <a:pt x="207664" y="241625"/>
                        <a:pt x="207664" y="241625"/>
                      </a:cubicBezTo>
                      <a:cubicBezTo>
                        <a:pt x="212257" y="235914"/>
                        <a:pt x="212257" y="235914"/>
                        <a:pt x="212257" y="235914"/>
                      </a:cubicBezTo>
                      <a:cubicBezTo>
                        <a:pt x="195452" y="224653"/>
                        <a:pt x="195452" y="224653"/>
                        <a:pt x="195452" y="224653"/>
                      </a:cubicBezTo>
                      <a:cubicBezTo>
                        <a:pt x="189755" y="220041"/>
                        <a:pt x="189755" y="220041"/>
                        <a:pt x="189755" y="220041"/>
                      </a:cubicBezTo>
                      <a:cubicBezTo>
                        <a:pt x="180750" y="184450"/>
                        <a:pt x="180750" y="184450"/>
                        <a:pt x="180750" y="184450"/>
                      </a:cubicBezTo>
                      <a:cubicBezTo>
                        <a:pt x="179646" y="174121"/>
                        <a:pt x="179646" y="174121"/>
                        <a:pt x="179646" y="174121"/>
                      </a:cubicBezTo>
                      <a:cubicBezTo>
                        <a:pt x="184515" y="170992"/>
                        <a:pt x="184515" y="170992"/>
                        <a:pt x="184515" y="170992"/>
                      </a:cubicBezTo>
                      <a:cubicBezTo>
                        <a:pt x="179551" y="124522"/>
                        <a:pt x="179551" y="124522"/>
                        <a:pt x="179551" y="124522"/>
                      </a:cubicBezTo>
                      <a:cubicBezTo>
                        <a:pt x="165588" y="115571"/>
                        <a:pt x="165588" y="115571"/>
                        <a:pt x="165588" y="115571"/>
                      </a:cubicBezTo>
                      <a:cubicBezTo>
                        <a:pt x="161727" y="79430"/>
                        <a:pt x="161727" y="79430"/>
                        <a:pt x="161727" y="79430"/>
                      </a:cubicBezTo>
                      <a:cubicBezTo>
                        <a:pt x="172932" y="62565"/>
                        <a:pt x="172932" y="62565"/>
                        <a:pt x="172932" y="62565"/>
                      </a:cubicBezTo>
                      <a:cubicBezTo>
                        <a:pt x="176146" y="43945"/>
                        <a:pt x="176146" y="43945"/>
                        <a:pt x="176146" y="43945"/>
                      </a:cubicBezTo>
                      <a:cubicBezTo>
                        <a:pt x="207468" y="69322"/>
                        <a:pt x="207468" y="69322"/>
                        <a:pt x="207468" y="69322"/>
                      </a:cubicBezTo>
                      <a:cubicBezTo>
                        <a:pt x="240809" y="89259"/>
                        <a:pt x="240809" y="89259"/>
                        <a:pt x="240809" y="89259"/>
                      </a:cubicBezTo>
                      <a:cubicBezTo>
                        <a:pt x="265055" y="97112"/>
                        <a:pt x="265055" y="97112"/>
                        <a:pt x="265055" y="97112"/>
                      </a:cubicBezTo>
                      <a:cubicBezTo>
                        <a:pt x="283611" y="100349"/>
                        <a:pt x="283611" y="100349"/>
                        <a:pt x="283611" y="100349"/>
                      </a:cubicBezTo>
                      <a:cubicBezTo>
                        <a:pt x="291327" y="99525"/>
                        <a:pt x="291327" y="99525"/>
                        <a:pt x="291327" y="99525"/>
                      </a:cubicBezTo>
                      <a:cubicBezTo>
                        <a:pt x="299038" y="98702"/>
                        <a:pt x="299038" y="98702"/>
                        <a:pt x="299038" y="98702"/>
                      </a:cubicBezTo>
                      <a:cubicBezTo>
                        <a:pt x="306114" y="116223"/>
                        <a:pt x="306114" y="116223"/>
                        <a:pt x="306114" y="116223"/>
                      </a:cubicBezTo>
                      <a:cubicBezTo>
                        <a:pt x="326414" y="111446"/>
                        <a:pt x="326414" y="111446"/>
                        <a:pt x="326414" y="111446"/>
                      </a:cubicBezTo>
                      <a:cubicBezTo>
                        <a:pt x="331745" y="136986"/>
                        <a:pt x="331745" y="136986"/>
                        <a:pt x="331745" y="136986"/>
                      </a:cubicBezTo>
                      <a:cubicBezTo>
                        <a:pt x="325131" y="148137"/>
                        <a:pt x="325131" y="148137"/>
                        <a:pt x="325131" y="148137"/>
                      </a:cubicBezTo>
                      <a:cubicBezTo>
                        <a:pt x="303367" y="163517"/>
                        <a:pt x="303367" y="163517"/>
                        <a:pt x="303367" y="163517"/>
                      </a:cubicBezTo>
                      <a:cubicBezTo>
                        <a:pt x="290141" y="185815"/>
                        <a:pt x="290141" y="185815"/>
                        <a:pt x="290141" y="185815"/>
                      </a:cubicBezTo>
                      <a:cubicBezTo>
                        <a:pt x="286099" y="196693"/>
                        <a:pt x="286099" y="196693"/>
                        <a:pt x="286099" y="196693"/>
                      </a:cubicBezTo>
                      <a:cubicBezTo>
                        <a:pt x="291520" y="198723"/>
                        <a:pt x="291520" y="198723"/>
                        <a:pt x="291520" y="198723"/>
                      </a:cubicBezTo>
                      <a:cubicBezTo>
                        <a:pt x="300704" y="187298"/>
                        <a:pt x="300704" y="187298"/>
                        <a:pt x="300704" y="187298"/>
                      </a:cubicBezTo>
                      <a:cubicBezTo>
                        <a:pt x="307312" y="176151"/>
                        <a:pt x="307312" y="176151"/>
                        <a:pt x="307312" y="176151"/>
                      </a:cubicBezTo>
                      <a:cubicBezTo>
                        <a:pt x="328807" y="158186"/>
                        <a:pt x="328807" y="158186"/>
                        <a:pt x="328807" y="158186"/>
                      </a:cubicBezTo>
                      <a:cubicBezTo>
                        <a:pt x="343406" y="148797"/>
                        <a:pt x="343406" y="148797"/>
                        <a:pt x="343406" y="148797"/>
                      </a:cubicBezTo>
                      <a:cubicBezTo>
                        <a:pt x="341937" y="159396"/>
                        <a:pt x="341937" y="159396"/>
                        <a:pt x="341937" y="159396"/>
                      </a:cubicBezTo>
                      <a:cubicBezTo>
                        <a:pt x="335053" y="167966"/>
                        <a:pt x="335053" y="167966"/>
                        <a:pt x="335053" y="167966"/>
                      </a:cubicBezTo>
                      <a:cubicBezTo>
                        <a:pt x="327523" y="194877"/>
                        <a:pt x="327523" y="194877"/>
                        <a:pt x="327523" y="194877"/>
                      </a:cubicBezTo>
                      <a:cubicBezTo>
                        <a:pt x="303462" y="213115"/>
                        <a:pt x="303462" y="213115"/>
                        <a:pt x="303462" y="213115"/>
                      </a:cubicBezTo>
                      <a:cubicBezTo>
                        <a:pt x="289684" y="230250"/>
                        <a:pt x="289684" y="230250"/>
                        <a:pt x="289684" y="230250"/>
                      </a:cubicBezTo>
                      <a:cubicBezTo>
                        <a:pt x="291063" y="243159"/>
                        <a:pt x="291063" y="243159"/>
                        <a:pt x="291063" y="243159"/>
                      </a:cubicBezTo>
                      <a:cubicBezTo>
                        <a:pt x="301627" y="244643"/>
                        <a:pt x="301627" y="244643"/>
                        <a:pt x="301627" y="244643"/>
                      </a:cubicBezTo>
                      <a:cubicBezTo>
                        <a:pt x="313103" y="230362"/>
                        <a:pt x="313103" y="230362"/>
                        <a:pt x="313103" y="230362"/>
                      </a:cubicBezTo>
                      <a:cubicBezTo>
                        <a:pt x="324862" y="218664"/>
                        <a:pt x="324862" y="218664"/>
                        <a:pt x="324862" y="218664"/>
                      </a:cubicBezTo>
                      <a:cubicBezTo>
                        <a:pt x="337445" y="214706"/>
                        <a:pt x="337445" y="214706"/>
                        <a:pt x="337445" y="214706"/>
                      </a:cubicBezTo>
                      <a:cubicBezTo>
                        <a:pt x="346626" y="203282"/>
                        <a:pt x="346626" y="203282"/>
                        <a:pt x="346626" y="203282"/>
                      </a:cubicBezTo>
                      <a:cubicBezTo>
                        <a:pt x="349011" y="176917"/>
                        <a:pt x="349011" y="176917"/>
                        <a:pt x="349011" y="176917"/>
                      </a:cubicBezTo>
                      <a:cubicBezTo>
                        <a:pt x="357093" y="155164"/>
                        <a:pt x="357093" y="155164"/>
                        <a:pt x="357093" y="155164"/>
                      </a:cubicBezTo>
                      <a:cubicBezTo>
                        <a:pt x="368300" y="138303"/>
                        <a:pt x="368300" y="138303"/>
                        <a:pt x="368300" y="138303"/>
                      </a:cubicBezTo>
                      <a:cubicBezTo>
                        <a:pt x="369767" y="127700"/>
                        <a:pt x="369767" y="127700"/>
                        <a:pt x="369767" y="127700"/>
                      </a:cubicBezTo>
                      <a:cubicBezTo>
                        <a:pt x="359846" y="107874"/>
                        <a:pt x="359846" y="107874"/>
                        <a:pt x="359846" y="107874"/>
                      </a:cubicBezTo>
                      <a:cubicBezTo>
                        <a:pt x="357639" y="87220"/>
                        <a:pt x="357639" y="87220"/>
                        <a:pt x="357639" y="87220"/>
                      </a:cubicBezTo>
                      <a:cubicBezTo>
                        <a:pt x="350199" y="90628"/>
                        <a:pt x="350199" y="90628"/>
                        <a:pt x="350199" y="90628"/>
                      </a:cubicBezTo>
                      <a:cubicBezTo>
                        <a:pt x="345883" y="98922"/>
                        <a:pt x="345883" y="98922"/>
                        <a:pt x="345883" y="98922"/>
                      </a:cubicBezTo>
                      <a:cubicBezTo>
                        <a:pt x="350660" y="119298"/>
                        <a:pt x="350660" y="119298"/>
                        <a:pt x="350660" y="119298"/>
                      </a:cubicBezTo>
                      <a:cubicBezTo>
                        <a:pt x="357460" y="134240"/>
                        <a:pt x="357460" y="134240"/>
                        <a:pt x="357460" y="134240"/>
                      </a:cubicBezTo>
                      <a:cubicBezTo>
                        <a:pt x="358011" y="139403"/>
                        <a:pt x="358011" y="139403"/>
                        <a:pt x="358011" y="139403"/>
                      </a:cubicBezTo>
                      <a:cubicBezTo>
                        <a:pt x="352590" y="137368"/>
                        <a:pt x="352590" y="137368"/>
                        <a:pt x="352590" y="137368"/>
                      </a:cubicBezTo>
                      <a:cubicBezTo>
                        <a:pt x="346895" y="132756"/>
                        <a:pt x="346895" y="132756"/>
                        <a:pt x="346895" y="132756"/>
                      </a:cubicBezTo>
                      <a:cubicBezTo>
                        <a:pt x="340372" y="120396"/>
                        <a:pt x="340372" y="120396"/>
                        <a:pt x="340372" y="120396"/>
                      </a:cubicBezTo>
                      <a:cubicBezTo>
                        <a:pt x="333849" y="108038"/>
                        <a:pt x="333849" y="108038"/>
                        <a:pt x="333849" y="108038"/>
                      </a:cubicBezTo>
                      <a:cubicBezTo>
                        <a:pt x="332745" y="97713"/>
                        <a:pt x="332745" y="97713"/>
                        <a:pt x="332745" y="97713"/>
                      </a:cubicBezTo>
                      <a:cubicBezTo>
                        <a:pt x="344228" y="83432"/>
                        <a:pt x="344228" y="83432"/>
                        <a:pt x="344228" y="83432"/>
                      </a:cubicBezTo>
                      <a:cubicBezTo>
                        <a:pt x="348269" y="72557"/>
                        <a:pt x="348269" y="72557"/>
                        <a:pt x="348269" y="72557"/>
                      </a:cubicBezTo>
                      <a:cubicBezTo>
                        <a:pt x="344593" y="62504"/>
                        <a:pt x="344593" y="62504"/>
                        <a:pt x="344593" y="62504"/>
                      </a:cubicBezTo>
                      <a:cubicBezTo>
                        <a:pt x="358832" y="74037"/>
                        <a:pt x="358832" y="74037"/>
                        <a:pt x="358832" y="74037"/>
                      </a:cubicBezTo>
                      <a:cubicBezTo>
                        <a:pt x="361681" y="76346"/>
                        <a:pt x="361681" y="76346"/>
                        <a:pt x="361681" y="76346"/>
                      </a:cubicBezTo>
                      <a:cubicBezTo>
                        <a:pt x="362597" y="60580"/>
                        <a:pt x="362597" y="60580"/>
                        <a:pt x="362597" y="60580"/>
                      </a:cubicBezTo>
                      <a:cubicBezTo>
                        <a:pt x="354972" y="37896"/>
                        <a:pt x="354972" y="37896"/>
                        <a:pt x="354972" y="37896"/>
                      </a:cubicBezTo>
                      <a:cubicBezTo>
                        <a:pt x="356717" y="29876"/>
                        <a:pt x="356717" y="29876"/>
                        <a:pt x="356717" y="29876"/>
                      </a:cubicBezTo>
                      <a:cubicBezTo>
                        <a:pt x="348724" y="28121"/>
                        <a:pt x="348724" y="28121"/>
                        <a:pt x="348724" y="28121"/>
                      </a:cubicBezTo>
                      <a:cubicBezTo>
                        <a:pt x="343119" y="0"/>
                        <a:pt x="343119" y="0"/>
                        <a:pt x="343119" y="0"/>
                      </a:cubicBezTo>
                      <a:close/>
                    </a:path>
                  </a:pathLst>
                </a:cu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7662A392-BAE2-D43F-5924-64F98CCDCCF6}"/>
                    </a:ext>
                  </a:extLst>
                </p:cNvPr>
                <p:cNvSpPr/>
                <p:nvPr/>
              </p:nvSpPr>
              <p:spPr>
                <a:xfrm rot="20452966">
                  <a:off x="2599025" y="2045743"/>
                  <a:ext cx="3304166" cy="2129878"/>
                </a:xfrm>
                <a:custGeom>
                  <a:avLst/>
                  <a:gdLst>
                    <a:gd name="connsiteX0" fmla="*/ 1247939 w 3304166"/>
                    <a:gd name="connsiteY0" fmla="*/ 1066145 h 2129878"/>
                    <a:gd name="connsiteX1" fmla="*/ 1231346 w 3304166"/>
                    <a:gd name="connsiteY1" fmla="*/ 1076613 h 2129878"/>
                    <a:gd name="connsiteX2" fmla="*/ 1217532 w 3304166"/>
                    <a:gd name="connsiteY2" fmla="*/ 1097759 h 2129878"/>
                    <a:gd name="connsiteX3" fmla="*/ 1217530 w 3304166"/>
                    <a:gd name="connsiteY3" fmla="*/ 1097766 h 2129878"/>
                    <a:gd name="connsiteX4" fmla="*/ 1231347 w 3304166"/>
                    <a:gd name="connsiteY4" fmla="*/ 1076617 h 2129878"/>
                    <a:gd name="connsiteX5" fmla="*/ 1247938 w 3304166"/>
                    <a:gd name="connsiteY5" fmla="*/ 1066153 h 2129878"/>
                    <a:gd name="connsiteX6" fmla="*/ 1872185 w 3304166"/>
                    <a:gd name="connsiteY6" fmla="*/ 1276040 h 2129878"/>
                    <a:gd name="connsiteX7" fmla="*/ 1871771 w 3304166"/>
                    <a:gd name="connsiteY7" fmla="*/ 1279056 h 2129878"/>
                    <a:gd name="connsiteX8" fmla="*/ 1872185 w 3304166"/>
                    <a:gd name="connsiteY8" fmla="*/ 1276041 h 2129878"/>
                    <a:gd name="connsiteX9" fmla="*/ 2434276 w 3304166"/>
                    <a:gd name="connsiteY9" fmla="*/ 1437299 h 2129878"/>
                    <a:gd name="connsiteX10" fmla="*/ 2432802 w 3304166"/>
                    <a:gd name="connsiteY10" fmla="*/ 1444421 h 2129878"/>
                    <a:gd name="connsiteX11" fmla="*/ 2432989 w 3304166"/>
                    <a:gd name="connsiteY11" fmla="*/ 1444487 h 2129878"/>
                    <a:gd name="connsiteX12" fmla="*/ 1878749 w 3304166"/>
                    <a:gd name="connsiteY12" fmla="*/ 1241423 h 2129878"/>
                    <a:gd name="connsiteX13" fmla="*/ 1878741 w 3304166"/>
                    <a:gd name="connsiteY13" fmla="*/ 1241420 h 2129878"/>
                    <a:gd name="connsiteX14" fmla="*/ 1874540 w 3304166"/>
                    <a:gd name="connsiteY14" fmla="*/ 1241188 h 2129878"/>
                    <a:gd name="connsiteX15" fmla="*/ 1864854 w 3304166"/>
                    <a:gd name="connsiteY15" fmla="*/ 1241073 h 2129878"/>
                    <a:gd name="connsiteX16" fmla="*/ 1861845 w 3304166"/>
                    <a:gd name="connsiteY16" fmla="*/ 1249756 h 2129878"/>
                    <a:gd name="connsiteX17" fmla="*/ 1861846 w 3304166"/>
                    <a:gd name="connsiteY17" fmla="*/ 1249759 h 2129878"/>
                    <a:gd name="connsiteX18" fmla="*/ 1864856 w 3304166"/>
                    <a:gd name="connsiteY18" fmla="*/ 1241074 h 2129878"/>
                    <a:gd name="connsiteX19" fmla="*/ 1874541 w 3304166"/>
                    <a:gd name="connsiteY19" fmla="*/ 1241190 h 2129878"/>
                    <a:gd name="connsiteX20" fmla="*/ 2418423 w 3304166"/>
                    <a:gd name="connsiteY20" fmla="*/ 1414713 h 2129878"/>
                    <a:gd name="connsiteX21" fmla="*/ 2417613 w 3304166"/>
                    <a:gd name="connsiteY21" fmla="*/ 1414483 h 2129878"/>
                    <a:gd name="connsiteX22" fmla="*/ 2412728 w 3304166"/>
                    <a:gd name="connsiteY22" fmla="*/ 1437464 h 2129878"/>
                    <a:gd name="connsiteX23" fmla="*/ 2413219 w 3304166"/>
                    <a:gd name="connsiteY23" fmla="*/ 1437634 h 2129878"/>
                    <a:gd name="connsiteX24" fmla="*/ 2413869 w 3304166"/>
                    <a:gd name="connsiteY24" fmla="*/ 1434771 h 2129878"/>
                    <a:gd name="connsiteX25" fmla="*/ 2418423 w 3304166"/>
                    <a:gd name="connsiteY25" fmla="*/ 1414713 h 2129878"/>
                    <a:gd name="connsiteX26" fmla="*/ 2445010 w 3304166"/>
                    <a:gd name="connsiteY26" fmla="*/ 1385467 h 2129878"/>
                    <a:gd name="connsiteX27" fmla="*/ 2444819 w 3304166"/>
                    <a:gd name="connsiteY27" fmla="*/ 1386388 h 2129878"/>
                    <a:gd name="connsiteX28" fmla="*/ 2444706 w 3304166"/>
                    <a:gd name="connsiteY28" fmla="*/ 1386938 h 2129878"/>
                    <a:gd name="connsiteX29" fmla="*/ 2454364 w 3304166"/>
                    <a:gd name="connsiteY29" fmla="*/ 1390286 h 2129878"/>
                    <a:gd name="connsiteX30" fmla="*/ 1341977 w 3304166"/>
                    <a:gd name="connsiteY30" fmla="*/ 495508 h 2129878"/>
                    <a:gd name="connsiteX31" fmla="*/ 1341070 w 3304166"/>
                    <a:gd name="connsiteY31" fmla="*/ 498034 h 2129878"/>
                    <a:gd name="connsiteX32" fmla="*/ 1340763 w 3304166"/>
                    <a:gd name="connsiteY32" fmla="*/ 498890 h 2129878"/>
                    <a:gd name="connsiteX33" fmla="*/ 1340773 w 3304166"/>
                    <a:gd name="connsiteY33" fmla="*/ 498893 h 2129878"/>
                    <a:gd name="connsiteX34" fmla="*/ 1341961 w 3304166"/>
                    <a:gd name="connsiteY34" fmla="*/ 495606 h 2129878"/>
                    <a:gd name="connsiteX35" fmla="*/ 1767230 w 3304166"/>
                    <a:gd name="connsiteY35" fmla="*/ 622484 h 2129878"/>
                    <a:gd name="connsiteX36" fmla="*/ 1763778 w 3304166"/>
                    <a:gd name="connsiteY36" fmla="*/ 624815 h 2129878"/>
                    <a:gd name="connsiteX37" fmla="*/ 1764258 w 3304166"/>
                    <a:gd name="connsiteY37" fmla="*/ 624958 h 2129878"/>
                    <a:gd name="connsiteX38" fmla="*/ 1794166 w 3304166"/>
                    <a:gd name="connsiteY38" fmla="*/ 593970 h 2129878"/>
                    <a:gd name="connsiteX39" fmla="*/ 1794138 w 3304166"/>
                    <a:gd name="connsiteY39" fmla="*/ 593969 h 2129878"/>
                    <a:gd name="connsiteX40" fmla="*/ 1790125 w 3304166"/>
                    <a:gd name="connsiteY40" fmla="*/ 605547 h 2129878"/>
                    <a:gd name="connsiteX41" fmla="*/ 1785224 w 3304166"/>
                    <a:gd name="connsiteY41" fmla="*/ 610335 h 2129878"/>
                    <a:gd name="connsiteX42" fmla="*/ 1783650 w 3304166"/>
                    <a:gd name="connsiteY42" fmla="*/ 614878 h 2129878"/>
                    <a:gd name="connsiteX43" fmla="*/ 1784239 w 3304166"/>
                    <a:gd name="connsiteY43" fmla="*/ 614691 h 2129878"/>
                    <a:gd name="connsiteX44" fmla="*/ 1785927 w 3304166"/>
                    <a:gd name="connsiteY44" fmla="*/ 609821 h 2129878"/>
                    <a:gd name="connsiteX45" fmla="*/ 1790064 w 3304166"/>
                    <a:gd name="connsiteY45" fmla="*/ 605801 h 2129878"/>
                    <a:gd name="connsiteX46" fmla="*/ 1790592 w 3304166"/>
                    <a:gd name="connsiteY46" fmla="*/ 604279 h 2129878"/>
                    <a:gd name="connsiteX47" fmla="*/ 1818197 w 3304166"/>
                    <a:gd name="connsiteY47" fmla="*/ 580052 h 2129878"/>
                    <a:gd name="connsiteX48" fmla="*/ 1813626 w 3304166"/>
                    <a:gd name="connsiteY48" fmla="*/ 584509 h 2129878"/>
                    <a:gd name="connsiteX49" fmla="*/ 1812283 w 3304166"/>
                    <a:gd name="connsiteY49" fmla="*/ 585822 h 2129878"/>
                    <a:gd name="connsiteX50" fmla="*/ 1814046 w 3304166"/>
                    <a:gd name="connsiteY50" fmla="*/ 584109 h 2129878"/>
                    <a:gd name="connsiteX51" fmla="*/ 1818184 w 3304166"/>
                    <a:gd name="connsiteY51" fmla="*/ 580089 h 2129878"/>
                    <a:gd name="connsiteX52" fmla="*/ 1966241 w 3304166"/>
                    <a:gd name="connsiteY52" fmla="*/ 547448 h 2129878"/>
                    <a:gd name="connsiteX53" fmla="*/ 1934779 w 3304166"/>
                    <a:gd name="connsiteY53" fmla="*/ 537244 h 2129878"/>
                    <a:gd name="connsiteX54" fmla="*/ 1955620 w 3304166"/>
                    <a:gd name="connsiteY54" fmla="*/ 544076 h 2129878"/>
                    <a:gd name="connsiteX55" fmla="*/ 1966206 w 3304166"/>
                    <a:gd name="connsiteY55" fmla="*/ 547547 h 2129878"/>
                    <a:gd name="connsiteX56" fmla="*/ 3054060 w 3304166"/>
                    <a:gd name="connsiteY56" fmla="*/ 766350 h 2129878"/>
                    <a:gd name="connsiteX57" fmla="*/ 2939226 w 3304166"/>
                    <a:gd name="connsiteY57" fmla="*/ 750915 h 2129878"/>
                    <a:gd name="connsiteX58" fmla="*/ 2925941 w 3304166"/>
                    <a:gd name="connsiteY58" fmla="*/ 748698 h 2129878"/>
                    <a:gd name="connsiteX59" fmla="*/ 2925941 w 3304166"/>
                    <a:gd name="connsiteY59" fmla="*/ 749110 h 2129878"/>
                    <a:gd name="connsiteX60" fmla="*/ 2937712 w 3304166"/>
                    <a:gd name="connsiteY60" fmla="*/ 751204 h 2129878"/>
                    <a:gd name="connsiteX61" fmla="*/ 3034098 w 3304166"/>
                    <a:gd name="connsiteY61" fmla="*/ 763752 h 2129878"/>
                    <a:gd name="connsiteX62" fmla="*/ 2613001 w 3304166"/>
                    <a:gd name="connsiteY62" fmla="*/ 569744 h 2129878"/>
                    <a:gd name="connsiteX63" fmla="*/ 2604320 w 3304166"/>
                    <a:gd name="connsiteY63" fmla="*/ 566736 h 2129878"/>
                    <a:gd name="connsiteX64" fmla="*/ 2602546 w 3304166"/>
                    <a:gd name="connsiteY64" fmla="*/ 568467 h 2129878"/>
                    <a:gd name="connsiteX65" fmla="*/ 2604319 w 3304166"/>
                    <a:gd name="connsiteY65" fmla="*/ 566736 h 2129878"/>
                    <a:gd name="connsiteX66" fmla="*/ 2612998 w 3304166"/>
                    <a:gd name="connsiteY66" fmla="*/ 569745 h 2129878"/>
                    <a:gd name="connsiteX67" fmla="*/ 2612998 w 3304166"/>
                    <a:gd name="connsiteY67" fmla="*/ 569774 h 2129878"/>
                    <a:gd name="connsiteX68" fmla="*/ 2613001 w 3304166"/>
                    <a:gd name="connsiteY68" fmla="*/ 569774 h 2129878"/>
                    <a:gd name="connsiteX69" fmla="*/ 2863097 w 3304166"/>
                    <a:gd name="connsiteY69" fmla="*/ 474845 h 2129878"/>
                    <a:gd name="connsiteX70" fmla="*/ 2853179 w 3304166"/>
                    <a:gd name="connsiteY70" fmla="*/ 494104 h 2129878"/>
                    <a:gd name="connsiteX71" fmla="*/ 2839754 w 3304166"/>
                    <a:gd name="connsiteY71" fmla="*/ 514660 h 2129878"/>
                    <a:gd name="connsiteX72" fmla="*/ 2853183 w 3304166"/>
                    <a:gd name="connsiteY72" fmla="*/ 494103 h 2129878"/>
                    <a:gd name="connsiteX73" fmla="*/ 2863099 w 3304166"/>
                    <a:gd name="connsiteY73" fmla="*/ 474847 h 2129878"/>
                    <a:gd name="connsiteX74" fmla="*/ 2915157 w 3304166"/>
                    <a:gd name="connsiteY74" fmla="*/ 471872 h 2129878"/>
                    <a:gd name="connsiteX75" fmla="*/ 2911526 w 3304166"/>
                    <a:gd name="connsiteY75" fmla="*/ 475416 h 2129878"/>
                    <a:gd name="connsiteX76" fmla="*/ 2902524 w 3304166"/>
                    <a:gd name="connsiteY76" fmla="*/ 486273 h 2129878"/>
                    <a:gd name="connsiteX77" fmla="*/ 2911529 w 3304166"/>
                    <a:gd name="connsiteY77" fmla="*/ 475418 h 2129878"/>
                    <a:gd name="connsiteX78" fmla="*/ 3081431 w 3304166"/>
                    <a:gd name="connsiteY78" fmla="*/ 518341 h 2129878"/>
                    <a:gd name="connsiteX79" fmla="*/ 3076490 w 3304166"/>
                    <a:gd name="connsiteY79" fmla="*/ 532597 h 2129878"/>
                    <a:gd name="connsiteX80" fmla="*/ 3080274 w 3304166"/>
                    <a:gd name="connsiteY80" fmla="*/ 540390 h 2129878"/>
                    <a:gd name="connsiteX81" fmla="*/ 3089961 w 3304166"/>
                    <a:gd name="connsiteY81" fmla="*/ 540507 h 2129878"/>
                    <a:gd name="connsiteX82" fmla="*/ 3092072 w 3304166"/>
                    <a:gd name="connsiteY82" fmla="*/ 540231 h 2129878"/>
                    <a:gd name="connsiteX83" fmla="*/ 3088844 w 3304166"/>
                    <a:gd name="connsiteY83" fmla="*/ 540198 h 2129878"/>
                    <a:gd name="connsiteX84" fmla="*/ 3080635 w 3304166"/>
                    <a:gd name="connsiteY84" fmla="*/ 540123 h 2129878"/>
                    <a:gd name="connsiteX85" fmla="*/ 3077445 w 3304166"/>
                    <a:gd name="connsiteY85" fmla="*/ 533482 h 2129878"/>
                    <a:gd name="connsiteX86" fmla="*/ 3081108 w 3304166"/>
                    <a:gd name="connsiteY86" fmla="*/ 519570 h 2129878"/>
                    <a:gd name="connsiteX87" fmla="*/ 3097882 w 3304166"/>
                    <a:gd name="connsiteY87" fmla="*/ 500362 h 2129878"/>
                    <a:gd name="connsiteX88" fmla="*/ 3097216 w 3304166"/>
                    <a:gd name="connsiteY88" fmla="*/ 500867 h 2129878"/>
                    <a:gd name="connsiteX89" fmla="*/ 3089178 w 3304166"/>
                    <a:gd name="connsiteY89" fmla="*/ 500771 h 2129878"/>
                    <a:gd name="connsiteX90" fmla="*/ 3096793 w 3304166"/>
                    <a:gd name="connsiteY90" fmla="*/ 501433 h 2129878"/>
                    <a:gd name="connsiteX91" fmla="*/ 3097833 w 3304166"/>
                    <a:gd name="connsiteY91" fmla="*/ 500409 h 2129878"/>
                    <a:gd name="connsiteX92" fmla="*/ 2977768 w 3304166"/>
                    <a:gd name="connsiteY92" fmla="*/ 437938 h 2129878"/>
                    <a:gd name="connsiteX93" fmla="*/ 2975892 w 3304166"/>
                    <a:gd name="connsiteY93" fmla="*/ 439361 h 2129878"/>
                    <a:gd name="connsiteX94" fmla="*/ 2975232 w 3304166"/>
                    <a:gd name="connsiteY94" fmla="*/ 439682 h 2129878"/>
                    <a:gd name="connsiteX95" fmla="*/ 2975897 w 3304166"/>
                    <a:gd name="connsiteY95" fmla="*/ 439359 h 2129878"/>
                    <a:gd name="connsiteX96" fmla="*/ 3102297 w 3304166"/>
                    <a:gd name="connsiteY96" fmla="*/ 474437 h 2129878"/>
                    <a:gd name="connsiteX97" fmla="*/ 3106805 w 3304166"/>
                    <a:gd name="connsiteY97" fmla="*/ 481116 h 2129878"/>
                    <a:gd name="connsiteX98" fmla="*/ 3106953 w 3304166"/>
                    <a:gd name="connsiteY98" fmla="*/ 480043 h 2129878"/>
                    <a:gd name="connsiteX99" fmla="*/ 3105742 w 3304166"/>
                    <a:gd name="connsiteY99" fmla="*/ 478585 h 2129878"/>
                    <a:gd name="connsiteX100" fmla="*/ 2933606 w 3304166"/>
                    <a:gd name="connsiteY100" fmla="*/ 370130 h 2129878"/>
                    <a:gd name="connsiteX101" fmla="*/ 2902121 w 3304166"/>
                    <a:gd name="connsiteY101" fmla="*/ 389664 h 2129878"/>
                    <a:gd name="connsiteX102" fmla="*/ 2900894 w 3304166"/>
                    <a:gd name="connsiteY102" fmla="*/ 389240 h 2129878"/>
                    <a:gd name="connsiteX103" fmla="*/ 2893416 w 3304166"/>
                    <a:gd name="connsiteY103" fmla="*/ 386647 h 2129878"/>
                    <a:gd name="connsiteX104" fmla="*/ 2893200 w 3304166"/>
                    <a:gd name="connsiteY104" fmla="*/ 387997 h 2129878"/>
                    <a:gd name="connsiteX105" fmla="*/ 2901884 w 3304166"/>
                    <a:gd name="connsiteY105" fmla="*/ 391008 h 2129878"/>
                    <a:gd name="connsiteX106" fmla="*/ 2934502 w 3304166"/>
                    <a:gd name="connsiteY106" fmla="*/ 370441 h 2129878"/>
                    <a:gd name="connsiteX107" fmla="*/ 3005534 w 3304166"/>
                    <a:gd name="connsiteY107" fmla="*/ 391265 h 2129878"/>
                    <a:gd name="connsiteX108" fmla="*/ 3005533 w 3304166"/>
                    <a:gd name="connsiteY108" fmla="*/ 391268 h 2129878"/>
                    <a:gd name="connsiteX109" fmla="*/ 3017556 w 3304166"/>
                    <a:gd name="connsiteY109" fmla="*/ 404701 h 2129878"/>
                    <a:gd name="connsiteX110" fmla="*/ 3063101 w 3304166"/>
                    <a:gd name="connsiteY110" fmla="*/ 409395 h 2129878"/>
                    <a:gd name="connsiteX111" fmla="*/ 3062297 w 3304166"/>
                    <a:gd name="connsiteY111" fmla="*/ 423912 h 2129878"/>
                    <a:gd name="connsiteX112" fmla="*/ 3065186 w 3304166"/>
                    <a:gd name="connsiteY112" fmla="*/ 424913 h 2129878"/>
                    <a:gd name="connsiteX113" fmla="*/ 3065188 w 3304166"/>
                    <a:gd name="connsiteY113" fmla="*/ 424912 h 2129878"/>
                    <a:gd name="connsiteX114" fmla="*/ 3065189 w 3304166"/>
                    <a:gd name="connsiteY114" fmla="*/ 424914 h 2129878"/>
                    <a:gd name="connsiteX115" fmla="*/ 3065192 w 3304166"/>
                    <a:gd name="connsiteY115" fmla="*/ 424914 h 2129878"/>
                    <a:gd name="connsiteX116" fmla="*/ 3065191 w 3304166"/>
                    <a:gd name="connsiteY116" fmla="*/ 424915 h 2129878"/>
                    <a:gd name="connsiteX117" fmla="*/ 3088110 w 3304166"/>
                    <a:gd name="connsiteY117" fmla="*/ 452314 h 2129878"/>
                    <a:gd name="connsiteX118" fmla="*/ 3094161 w 3304166"/>
                    <a:gd name="connsiteY118" fmla="*/ 461918 h 2129878"/>
                    <a:gd name="connsiteX119" fmla="*/ 3089290 w 3304166"/>
                    <a:gd name="connsiteY119" fmla="*/ 451774 h 2129878"/>
                    <a:gd name="connsiteX120" fmla="*/ 3065868 w 3304166"/>
                    <a:gd name="connsiteY120" fmla="*/ 424277 h 2129878"/>
                    <a:gd name="connsiteX121" fmla="*/ 3063416 w 3304166"/>
                    <a:gd name="connsiteY121" fmla="*/ 423427 h 2129878"/>
                    <a:gd name="connsiteX122" fmla="*/ 3063205 w 3304166"/>
                    <a:gd name="connsiteY122" fmla="*/ 414012 h 2129878"/>
                    <a:gd name="connsiteX123" fmla="*/ 2969875 w 3304166"/>
                    <a:gd name="connsiteY123" fmla="*/ 360556 h 2129878"/>
                    <a:gd name="connsiteX124" fmla="*/ 2960779 w 3304166"/>
                    <a:gd name="connsiteY124" fmla="*/ 366747 h 2129878"/>
                    <a:gd name="connsiteX125" fmla="*/ 2948853 w 3304166"/>
                    <a:gd name="connsiteY125" fmla="*/ 374861 h 2129878"/>
                    <a:gd name="connsiteX126" fmla="*/ 2949541 w 3304166"/>
                    <a:gd name="connsiteY126" fmla="*/ 375099 h 2129878"/>
                    <a:gd name="connsiteX127" fmla="*/ 2970030 w 3304166"/>
                    <a:gd name="connsiteY127" fmla="*/ 362748 h 2129878"/>
                    <a:gd name="connsiteX128" fmla="*/ 2972925 w 3304166"/>
                    <a:gd name="connsiteY128" fmla="*/ 363752 h 2129878"/>
                    <a:gd name="connsiteX129" fmla="*/ 2974817 w 3304166"/>
                    <a:gd name="connsiteY129" fmla="*/ 367649 h 2129878"/>
                    <a:gd name="connsiteX130" fmla="*/ 2975446 w 3304166"/>
                    <a:gd name="connsiteY130" fmla="*/ 367486 h 2129878"/>
                    <a:gd name="connsiteX131" fmla="*/ 2975425 w 3304166"/>
                    <a:gd name="connsiteY131" fmla="*/ 367324 h 2129878"/>
                    <a:gd name="connsiteX132" fmla="*/ 2974778 w 3304166"/>
                    <a:gd name="connsiteY132" fmla="*/ 362255 h 2129878"/>
                    <a:gd name="connsiteX133" fmla="*/ 2969875 w 3304166"/>
                    <a:gd name="connsiteY133" fmla="*/ 360556 h 2129878"/>
                    <a:gd name="connsiteX134" fmla="*/ 3027354 w 3304166"/>
                    <a:gd name="connsiteY134" fmla="*/ 361100 h 2129878"/>
                    <a:gd name="connsiteX135" fmla="*/ 3004316 w 3304166"/>
                    <a:gd name="connsiteY135" fmla="*/ 364190 h 2129878"/>
                    <a:gd name="connsiteX136" fmla="*/ 2996961 w 3304166"/>
                    <a:gd name="connsiteY136" fmla="*/ 361640 h 2129878"/>
                    <a:gd name="connsiteX137" fmla="*/ 2994281 w 3304166"/>
                    <a:gd name="connsiteY137" fmla="*/ 362441 h 2129878"/>
                    <a:gd name="connsiteX138" fmla="*/ 2990520 w 3304166"/>
                    <a:gd name="connsiteY138" fmla="*/ 363565 h 2129878"/>
                    <a:gd name="connsiteX139" fmla="*/ 2996195 w 3304166"/>
                    <a:gd name="connsiteY139" fmla="*/ 362088 h 2129878"/>
                    <a:gd name="connsiteX140" fmla="*/ 3004876 w 3304166"/>
                    <a:gd name="connsiteY140" fmla="*/ 365096 h 2129878"/>
                    <a:gd name="connsiteX141" fmla="*/ 3028148 w 3304166"/>
                    <a:gd name="connsiteY141" fmla="*/ 363434 h 2129878"/>
                    <a:gd name="connsiteX142" fmla="*/ 3056973 w 3304166"/>
                    <a:gd name="connsiteY142" fmla="*/ 383154 h 2129878"/>
                    <a:gd name="connsiteX143" fmla="*/ 3061807 w 3304166"/>
                    <a:gd name="connsiteY143" fmla="*/ 396783 h 2129878"/>
                    <a:gd name="connsiteX144" fmla="*/ 3058247 w 3304166"/>
                    <a:gd name="connsiteY144" fmla="*/ 382883 h 2129878"/>
                    <a:gd name="connsiteX145" fmla="*/ 3027354 w 3304166"/>
                    <a:gd name="connsiteY145" fmla="*/ 361100 h 2129878"/>
                    <a:gd name="connsiteX146" fmla="*/ 2827606 w 3304166"/>
                    <a:gd name="connsiteY146" fmla="*/ 203130 h 2129878"/>
                    <a:gd name="connsiteX147" fmla="*/ 2805839 w 3304166"/>
                    <a:gd name="connsiteY147" fmla="*/ 322047 h 2129878"/>
                    <a:gd name="connsiteX148" fmla="*/ 2901576 w 3304166"/>
                    <a:gd name="connsiteY148" fmla="*/ 335777 h 2129878"/>
                    <a:gd name="connsiteX149" fmla="*/ 2900210 w 3304166"/>
                    <a:gd name="connsiteY149" fmla="*/ 344294 h 2129878"/>
                    <a:gd name="connsiteX150" fmla="*/ 2902092 w 3304166"/>
                    <a:gd name="connsiteY150" fmla="*/ 334293 h 2129878"/>
                    <a:gd name="connsiteX151" fmla="*/ 3135932 w 3304166"/>
                    <a:gd name="connsiteY151" fmla="*/ 370840 h 2129878"/>
                    <a:gd name="connsiteX152" fmla="*/ 3249660 w 3304166"/>
                    <a:gd name="connsiteY152" fmla="*/ 388615 h 2129878"/>
                    <a:gd name="connsiteX153" fmla="*/ 3249685 w 3304166"/>
                    <a:gd name="connsiteY153" fmla="*/ 388341 h 2129878"/>
                    <a:gd name="connsiteX154" fmla="*/ 3258485 w 3304166"/>
                    <a:gd name="connsiteY154" fmla="*/ 381662 h 2129878"/>
                    <a:gd name="connsiteX155" fmla="*/ 3269172 w 3304166"/>
                    <a:gd name="connsiteY155" fmla="*/ 378882 h 2129878"/>
                    <a:gd name="connsiteX156" fmla="*/ 3272067 w 3304166"/>
                    <a:gd name="connsiteY156" fmla="*/ 379885 h 2129878"/>
                    <a:gd name="connsiteX157" fmla="*/ 3280749 w 3304166"/>
                    <a:gd name="connsiteY157" fmla="*/ 382895 h 2129878"/>
                    <a:gd name="connsiteX158" fmla="*/ 3285534 w 3304166"/>
                    <a:gd name="connsiteY158" fmla="*/ 387797 h 2129878"/>
                    <a:gd name="connsiteX159" fmla="*/ 3281636 w 3304166"/>
                    <a:gd name="connsiteY159" fmla="*/ 389687 h 2129878"/>
                    <a:gd name="connsiteX160" fmla="*/ 3270831 w 3304166"/>
                    <a:gd name="connsiteY160" fmla="*/ 402154 h 2129878"/>
                    <a:gd name="connsiteX161" fmla="*/ 3270715 w 3304166"/>
                    <a:gd name="connsiteY161" fmla="*/ 411843 h 2129878"/>
                    <a:gd name="connsiteX162" fmla="*/ 3272489 w 3304166"/>
                    <a:gd name="connsiteY162" fmla="*/ 425429 h 2129878"/>
                    <a:gd name="connsiteX163" fmla="*/ 3283949 w 3304166"/>
                    <a:gd name="connsiteY163" fmla="*/ 439128 h 2129878"/>
                    <a:gd name="connsiteX164" fmla="*/ 3275152 w 3304166"/>
                    <a:gd name="connsiteY164" fmla="*/ 445808 h 2129878"/>
                    <a:gd name="connsiteX165" fmla="*/ 3276926 w 3304166"/>
                    <a:gd name="connsiteY165" fmla="*/ 459392 h 2129878"/>
                    <a:gd name="connsiteX166" fmla="*/ 3278700 w 3304166"/>
                    <a:gd name="connsiteY166" fmla="*/ 472978 h 2129878"/>
                    <a:gd name="connsiteX167" fmla="*/ 3280474 w 3304166"/>
                    <a:gd name="connsiteY167" fmla="*/ 486564 h 2129878"/>
                    <a:gd name="connsiteX168" fmla="*/ 3287150 w 3304166"/>
                    <a:gd name="connsiteY168" fmla="*/ 495363 h 2129878"/>
                    <a:gd name="connsiteX169" fmla="*/ 3292822 w 3304166"/>
                    <a:gd name="connsiteY169" fmla="*/ 507057 h 2129878"/>
                    <a:gd name="connsiteX170" fmla="*/ 3297607 w 3304166"/>
                    <a:gd name="connsiteY170" fmla="*/ 511958 h 2129878"/>
                    <a:gd name="connsiteX171" fmla="*/ 3298494 w 3304166"/>
                    <a:gd name="connsiteY171" fmla="*/ 518749 h 2129878"/>
                    <a:gd name="connsiteX172" fmla="*/ 3304166 w 3304166"/>
                    <a:gd name="connsiteY172" fmla="*/ 530445 h 2129878"/>
                    <a:gd name="connsiteX173" fmla="*/ 3299033 w 3304166"/>
                    <a:gd name="connsiteY173" fmla="*/ 554606 h 2129878"/>
                    <a:gd name="connsiteX174" fmla="*/ 3290453 w 3304166"/>
                    <a:gd name="connsiteY174" fmla="*/ 552942 h 2129878"/>
                    <a:gd name="connsiteX175" fmla="*/ 3289505 w 3304166"/>
                    <a:gd name="connsiteY175" fmla="*/ 556465 h 2129878"/>
                    <a:gd name="connsiteX176" fmla="*/ 3281157 w 3304166"/>
                    <a:gd name="connsiteY176" fmla="*/ 587483 h 2129878"/>
                    <a:gd name="connsiteX177" fmla="*/ 3273448 w 3304166"/>
                    <a:gd name="connsiteY177" fmla="*/ 609723 h 2129878"/>
                    <a:gd name="connsiteX178" fmla="*/ 3264260 w 3304166"/>
                    <a:gd name="connsiteY178" fmla="*/ 620381 h 2129878"/>
                    <a:gd name="connsiteX179" fmla="*/ 3258619 w 3304166"/>
                    <a:gd name="connsiteY179" fmla="*/ 612887 h 2129878"/>
                    <a:gd name="connsiteX180" fmla="*/ 3266092 w 3304166"/>
                    <a:gd name="connsiteY180" fmla="*/ 607173 h 2129878"/>
                    <a:gd name="connsiteX181" fmla="*/ 3271113 w 3304166"/>
                    <a:gd name="connsiteY181" fmla="*/ 600611 h 2129878"/>
                    <a:gd name="connsiteX182" fmla="*/ 3271232 w 3304166"/>
                    <a:gd name="connsiteY182" fmla="*/ 592347 h 2129878"/>
                    <a:gd name="connsiteX183" fmla="*/ 3257997 w 3304166"/>
                    <a:gd name="connsiteY183" fmla="*/ 598831 h 2129878"/>
                    <a:gd name="connsiteX184" fmla="*/ 3254572 w 3304166"/>
                    <a:gd name="connsiteY184" fmla="*/ 608717 h 2129878"/>
                    <a:gd name="connsiteX185" fmla="*/ 3252001 w 3304166"/>
                    <a:gd name="connsiteY185" fmla="*/ 616132 h 2129878"/>
                    <a:gd name="connsiteX186" fmla="*/ 3244292 w 3304166"/>
                    <a:gd name="connsiteY186" fmla="*/ 638372 h 2129878"/>
                    <a:gd name="connsiteX187" fmla="*/ 3233515 w 3304166"/>
                    <a:gd name="connsiteY187" fmla="*/ 645707 h 2129878"/>
                    <a:gd name="connsiteX188" fmla="*/ 3224446 w 3304166"/>
                    <a:gd name="connsiteY188" fmla="*/ 648102 h 2129878"/>
                    <a:gd name="connsiteX189" fmla="*/ 3222732 w 3304166"/>
                    <a:gd name="connsiteY189" fmla="*/ 653044 h 2129878"/>
                    <a:gd name="connsiteX190" fmla="*/ 3220162 w 3304166"/>
                    <a:gd name="connsiteY190" fmla="*/ 660459 h 2129878"/>
                    <a:gd name="connsiteX191" fmla="*/ 3210237 w 3304166"/>
                    <a:gd name="connsiteY191" fmla="*/ 665323 h 2129878"/>
                    <a:gd name="connsiteX192" fmla="*/ 3198366 w 3304166"/>
                    <a:gd name="connsiteY192" fmla="*/ 691655 h 2129878"/>
                    <a:gd name="connsiteX193" fmla="*/ 3187466 w 3304166"/>
                    <a:gd name="connsiteY193" fmla="*/ 707257 h 2129878"/>
                    <a:gd name="connsiteX194" fmla="*/ 3185131 w 3304166"/>
                    <a:gd name="connsiteY194" fmla="*/ 698142 h 2129878"/>
                    <a:gd name="connsiteX195" fmla="*/ 3187819 w 3304166"/>
                    <a:gd name="connsiteY195" fmla="*/ 682464 h 2129878"/>
                    <a:gd name="connsiteX196" fmla="*/ 3196385 w 3304166"/>
                    <a:gd name="connsiteY196" fmla="*/ 657752 h 2129878"/>
                    <a:gd name="connsiteX197" fmla="*/ 3203977 w 3304166"/>
                    <a:gd name="connsiteY197" fmla="*/ 643774 h 2129878"/>
                    <a:gd name="connsiteX198" fmla="*/ 3219042 w 3304166"/>
                    <a:gd name="connsiteY198" fmla="*/ 624084 h 2129878"/>
                    <a:gd name="connsiteX199" fmla="*/ 3218420 w 3304166"/>
                    <a:gd name="connsiteY199" fmla="*/ 610027 h 2129878"/>
                    <a:gd name="connsiteX200" fmla="*/ 3213635 w 3304166"/>
                    <a:gd name="connsiteY200" fmla="*/ 600064 h 2129878"/>
                    <a:gd name="connsiteX201" fmla="*/ 3216943 w 3304166"/>
                    <a:gd name="connsiteY201" fmla="*/ 598441 h 2129878"/>
                    <a:gd name="connsiteX202" fmla="*/ 3216323 w 3304166"/>
                    <a:gd name="connsiteY202" fmla="*/ 584385 h 2129878"/>
                    <a:gd name="connsiteX203" fmla="*/ 3214110 w 3304166"/>
                    <a:gd name="connsiteY203" fmla="*/ 567012 h 2129878"/>
                    <a:gd name="connsiteX204" fmla="*/ 3206873 w 3304166"/>
                    <a:gd name="connsiteY204" fmla="*/ 556197 h 2129878"/>
                    <a:gd name="connsiteX205" fmla="*/ 3192163 w 3304166"/>
                    <a:gd name="connsiteY205" fmla="*/ 551099 h 2129878"/>
                    <a:gd name="connsiteX206" fmla="*/ 3183213 w 3304166"/>
                    <a:gd name="connsiteY206" fmla="*/ 545228 h 2129878"/>
                    <a:gd name="connsiteX207" fmla="*/ 3180026 w 3304166"/>
                    <a:gd name="connsiteY207" fmla="*/ 538588 h 2129878"/>
                    <a:gd name="connsiteX208" fmla="*/ 3184187 w 3304166"/>
                    <a:gd name="connsiteY208" fmla="*/ 534494 h 2129878"/>
                    <a:gd name="connsiteX209" fmla="*/ 3185165 w 3304166"/>
                    <a:gd name="connsiteY209" fmla="*/ 523759 h 2129878"/>
                    <a:gd name="connsiteX210" fmla="*/ 3192518 w 3304166"/>
                    <a:gd name="connsiteY210" fmla="*/ 526308 h 2129878"/>
                    <a:gd name="connsiteX211" fmla="*/ 3205751 w 3304166"/>
                    <a:gd name="connsiteY211" fmla="*/ 519823 h 2129878"/>
                    <a:gd name="connsiteX212" fmla="*/ 3207464 w 3304166"/>
                    <a:gd name="connsiteY212" fmla="*/ 514881 h 2129878"/>
                    <a:gd name="connsiteX213" fmla="*/ 3201084 w 3304166"/>
                    <a:gd name="connsiteY213" fmla="*/ 501595 h 2129878"/>
                    <a:gd name="connsiteX214" fmla="*/ 3204391 w 3304166"/>
                    <a:gd name="connsiteY214" fmla="*/ 499975 h 2129878"/>
                    <a:gd name="connsiteX215" fmla="*/ 3200462 w 3304166"/>
                    <a:gd name="connsiteY215" fmla="*/ 487539 h 2129878"/>
                    <a:gd name="connsiteX216" fmla="*/ 3196418 w 3304166"/>
                    <a:gd name="connsiteY216" fmla="*/ 483371 h 2129878"/>
                    <a:gd name="connsiteX217" fmla="*/ 3183420 w 3304166"/>
                    <a:gd name="connsiteY217" fmla="*/ 473327 h 2129878"/>
                    <a:gd name="connsiteX218" fmla="*/ 3190894 w 3304166"/>
                    <a:gd name="connsiteY218" fmla="*/ 467613 h 2129878"/>
                    <a:gd name="connsiteX219" fmla="*/ 3207437 w 3304166"/>
                    <a:gd name="connsiteY219" fmla="*/ 459507 h 2129878"/>
                    <a:gd name="connsiteX220" fmla="*/ 3197629 w 3304166"/>
                    <a:gd name="connsiteY220" fmla="*/ 456108 h 2129878"/>
                    <a:gd name="connsiteX221" fmla="*/ 3201055 w 3304166"/>
                    <a:gd name="connsiteY221" fmla="*/ 446223 h 2129878"/>
                    <a:gd name="connsiteX222" fmla="*/ 3211099 w 3304166"/>
                    <a:gd name="connsiteY222" fmla="*/ 433094 h 2129878"/>
                    <a:gd name="connsiteX223" fmla="*/ 3219306 w 3304166"/>
                    <a:gd name="connsiteY223" fmla="*/ 433173 h 2129878"/>
                    <a:gd name="connsiteX224" fmla="*/ 3227755 w 3304166"/>
                    <a:gd name="connsiteY224" fmla="*/ 416723 h 2129878"/>
                    <a:gd name="connsiteX225" fmla="*/ 3223711 w 3304166"/>
                    <a:gd name="connsiteY225" fmla="*/ 412555 h 2129878"/>
                    <a:gd name="connsiteX226" fmla="*/ 3211217 w 3304166"/>
                    <a:gd name="connsiteY226" fmla="*/ 424830 h 2129878"/>
                    <a:gd name="connsiteX227" fmla="*/ 3193081 w 3304166"/>
                    <a:gd name="connsiteY227" fmla="*/ 429619 h 2129878"/>
                    <a:gd name="connsiteX228" fmla="*/ 3180586 w 3304166"/>
                    <a:gd name="connsiteY228" fmla="*/ 441897 h 2129878"/>
                    <a:gd name="connsiteX229" fmla="*/ 3170778 w 3304166"/>
                    <a:gd name="connsiteY229" fmla="*/ 438498 h 2129878"/>
                    <a:gd name="connsiteX230" fmla="*/ 3173113 w 3304166"/>
                    <a:gd name="connsiteY230" fmla="*/ 447610 h 2129878"/>
                    <a:gd name="connsiteX231" fmla="*/ 3176185 w 3304166"/>
                    <a:gd name="connsiteY231" fmla="*/ 462515 h 2129878"/>
                    <a:gd name="connsiteX232" fmla="*/ 3167738 w 3304166"/>
                    <a:gd name="connsiteY232" fmla="*/ 478965 h 2129878"/>
                    <a:gd name="connsiteX233" fmla="*/ 3164194 w 3304166"/>
                    <a:gd name="connsiteY233" fmla="*/ 497114 h 2129878"/>
                    <a:gd name="connsiteX234" fmla="*/ 3158197 w 3304166"/>
                    <a:gd name="connsiteY234" fmla="*/ 514412 h 2129878"/>
                    <a:gd name="connsiteX235" fmla="*/ 3160532 w 3304166"/>
                    <a:gd name="connsiteY235" fmla="*/ 523526 h 2129878"/>
                    <a:gd name="connsiteX236" fmla="*/ 3168387 w 3304166"/>
                    <a:gd name="connsiteY236" fmla="*/ 548395 h 2129878"/>
                    <a:gd name="connsiteX237" fmla="*/ 3167530 w 3304166"/>
                    <a:gd name="connsiteY237" fmla="*/ 550866 h 2129878"/>
                    <a:gd name="connsiteX238" fmla="*/ 3164962 w 3304166"/>
                    <a:gd name="connsiteY238" fmla="*/ 558278 h 2129878"/>
                    <a:gd name="connsiteX239" fmla="*/ 3169747 w 3304166"/>
                    <a:gd name="connsiteY239" fmla="*/ 568241 h 2129878"/>
                    <a:gd name="connsiteX240" fmla="*/ 3171220 w 3304166"/>
                    <a:gd name="connsiteY240" fmla="*/ 579826 h 2129878"/>
                    <a:gd name="connsiteX241" fmla="*/ 3163012 w 3304166"/>
                    <a:gd name="connsiteY241" fmla="*/ 579748 h 2129878"/>
                    <a:gd name="connsiteX242" fmla="*/ 3154918 w 3304166"/>
                    <a:gd name="connsiteY242" fmla="*/ 571406 h 2129878"/>
                    <a:gd name="connsiteX243" fmla="*/ 3149278 w 3304166"/>
                    <a:gd name="connsiteY243" fmla="*/ 563916 h 2129878"/>
                    <a:gd name="connsiteX244" fmla="*/ 3118265 w 3304166"/>
                    <a:gd name="connsiteY244" fmla="*/ 550396 h 2129878"/>
                    <a:gd name="connsiteX245" fmla="*/ 3116931 w 3304166"/>
                    <a:gd name="connsiteY245" fmla="*/ 550280 h 2129878"/>
                    <a:gd name="connsiteX246" fmla="*/ 3110439 w 3304166"/>
                    <a:gd name="connsiteY246" fmla="*/ 549717 h 2129878"/>
                    <a:gd name="connsiteX247" fmla="*/ 3116892 w 3304166"/>
                    <a:gd name="connsiteY247" fmla="*/ 556328 h 2129878"/>
                    <a:gd name="connsiteX248" fmla="*/ 3124458 w 3304166"/>
                    <a:gd name="connsiteY248" fmla="*/ 571921 h 2129878"/>
                    <a:gd name="connsiteX249" fmla="*/ 3133136 w 3304166"/>
                    <a:gd name="connsiteY249" fmla="*/ 574929 h 2129878"/>
                    <a:gd name="connsiteX250" fmla="*/ 3138038 w 3304166"/>
                    <a:gd name="connsiteY250" fmla="*/ 570142 h 2129878"/>
                    <a:gd name="connsiteX251" fmla="*/ 3140933 w 3304166"/>
                    <a:gd name="connsiteY251" fmla="*/ 571144 h 2129878"/>
                    <a:gd name="connsiteX252" fmla="*/ 3145605 w 3304166"/>
                    <a:gd name="connsiteY252" fmla="*/ 585734 h 2129878"/>
                    <a:gd name="connsiteX253" fmla="*/ 3158954 w 3304166"/>
                    <a:gd name="connsiteY253" fmla="*/ 603335 h 2129878"/>
                    <a:gd name="connsiteX254" fmla="*/ 3171532 w 3304166"/>
                    <a:gd name="connsiteY254" fmla="*/ 604449 h 2129878"/>
                    <a:gd name="connsiteX255" fmla="*/ 3168521 w 3304166"/>
                    <a:gd name="connsiteY255" fmla="*/ 613134 h 2129878"/>
                    <a:gd name="connsiteX256" fmla="*/ 3163504 w 3304166"/>
                    <a:gd name="connsiteY256" fmla="*/ 627610 h 2129878"/>
                    <a:gd name="connsiteX257" fmla="*/ 3165280 w 3304166"/>
                    <a:gd name="connsiteY257" fmla="*/ 641194 h 2129878"/>
                    <a:gd name="connsiteX258" fmla="*/ 3148920 w 3304166"/>
                    <a:gd name="connsiteY258" fmla="*/ 632283 h 2129878"/>
                    <a:gd name="connsiteX259" fmla="*/ 3149036 w 3304166"/>
                    <a:gd name="connsiteY259" fmla="*/ 622594 h 2129878"/>
                    <a:gd name="connsiteX260" fmla="*/ 3135570 w 3304166"/>
                    <a:gd name="connsiteY260" fmla="*/ 614686 h 2129878"/>
                    <a:gd name="connsiteX261" fmla="*/ 3125997 w 3304166"/>
                    <a:gd name="connsiteY261" fmla="*/ 604881 h 2129878"/>
                    <a:gd name="connsiteX262" fmla="*/ 3124994 w 3304166"/>
                    <a:gd name="connsiteY262" fmla="*/ 607775 h 2129878"/>
                    <a:gd name="connsiteX263" fmla="*/ 3130554 w 3304166"/>
                    <a:gd name="connsiteY263" fmla="*/ 629158 h 2129878"/>
                    <a:gd name="connsiteX264" fmla="*/ 3153591 w 3304166"/>
                    <a:gd name="connsiteY264" fmla="*/ 646871 h 2129878"/>
                    <a:gd name="connsiteX265" fmla="*/ 3158371 w 3304166"/>
                    <a:gd name="connsiteY265" fmla="*/ 651770 h 2129878"/>
                    <a:gd name="connsiteX266" fmla="*/ 3161150 w 3304166"/>
                    <a:gd name="connsiteY266" fmla="*/ 662462 h 2129878"/>
                    <a:gd name="connsiteX267" fmla="*/ 3163931 w 3304166"/>
                    <a:gd name="connsiteY267" fmla="*/ 673153 h 2129878"/>
                    <a:gd name="connsiteX268" fmla="*/ 3154357 w 3304166"/>
                    <a:gd name="connsiteY268" fmla="*/ 663352 h 2129878"/>
                    <a:gd name="connsiteX269" fmla="*/ 3146568 w 3304166"/>
                    <a:gd name="connsiteY269" fmla="*/ 667135 h 2129878"/>
                    <a:gd name="connsiteX270" fmla="*/ 3144559 w 3304166"/>
                    <a:gd name="connsiteY270" fmla="*/ 672926 h 2129878"/>
                    <a:gd name="connsiteX271" fmla="*/ 3148338 w 3304166"/>
                    <a:gd name="connsiteY271" fmla="*/ 680718 h 2129878"/>
                    <a:gd name="connsiteX272" fmla="*/ 3150113 w 3304166"/>
                    <a:gd name="connsiteY272" fmla="*/ 694307 h 2129878"/>
                    <a:gd name="connsiteX273" fmla="*/ 3156791 w 3304166"/>
                    <a:gd name="connsiteY273" fmla="*/ 703106 h 2129878"/>
                    <a:gd name="connsiteX274" fmla="*/ 3156677 w 3304166"/>
                    <a:gd name="connsiteY274" fmla="*/ 712794 h 2129878"/>
                    <a:gd name="connsiteX275" fmla="*/ 3168134 w 3304166"/>
                    <a:gd name="connsiteY275" fmla="*/ 726493 h 2129878"/>
                    <a:gd name="connsiteX276" fmla="*/ 3173924 w 3304166"/>
                    <a:gd name="connsiteY276" fmla="*/ 728500 h 2129878"/>
                    <a:gd name="connsiteX277" fmla="*/ 3182487 w 3304166"/>
                    <a:gd name="connsiteY277" fmla="*/ 741197 h 2129878"/>
                    <a:gd name="connsiteX278" fmla="*/ 3187158 w 3304166"/>
                    <a:gd name="connsiteY278" fmla="*/ 755785 h 2129878"/>
                    <a:gd name="connsiteX279" fmla="*/ 3187930 w 3304166"/>
                    <a:gd name="connsiteY279" fmla="*/ 772269 h 2129878"/>
                    <a:gd name="connsiteX280" fmla="*/ 3184921 w 3304166"/>
                    <a:gd name="connsiteY280" fmla="*/ 780953 h 2129878"/>
                    <a:gd name="connsiteX281" fmla="*/ 3168440 w 3304166"/>
                    <a:gd name="connsiteY281" fmla="*/ 781724 h 2129878"/>
                    <a:gd name="connsiteX282" fmla="*/ 3166340 w 3304166"/>
                    <a:gd name="connsiteY282" fmla="*/ 781442 h 2129878"/>
                    <a:gd name="connsiteX283" fmla="*/ 3166674 w 3304166"/>
                    <a:gd name="connsiteY283" fmla="*/ 782491 h 2129878"/>
                    <a:gd name="connsiteX284" fmla="*/ 3170136 w 3304166"/>
                    <a:gd name="connsiteY284" fmla="*/ 793305 h 2129878"/>
                    <a:gd name="connsiteX285" fmla="*/ 3170035 w 3304166"/>
                    <a:gd name="connsiteY285" fmla="*/ 801512 h 2129878"/>
                    <a:gd name="connsiteX286" fmla="*/ 3173983 w 3304166"/>
                    <a:gd name="connsiteY286" fmla="*/ 813867 h 2129878"/>
                    <a:gd name="connsiteX287" fmla="*/ 3171433 w 3304166"/>
                    <a:gd name="connsiteY287" fmla="*/ 821226 h 2129878"/>
                    <a:gd name="connsiteX288" fmla="*/ 3164085 w 3304166"/>
                    <a:gd name="connsiteY288" fmla="*/ 818678 h 2129878"/>
                    <a:gd name="connsiteX289" fmla="*/ 3153530 w 3304166"/>
                    <a:gd name="connsiteY289" fmla="*/ 809528 h 2129878"/>
                    <a:gd name="connsiteX290" fmla="*/ 3151080 w 3304166"/>
                    <a:gd name="connsiteY290" fmla="*/ 808678 h 2129878"/>
                    <a:gd name="connsiteX291" fmla="*/ 3150230 w 3304166"/>
                    <a:gd name="connsiteY291" fmla="*/ 811131 h 2129878"/>
                    <a:gd name="connsiteX292" fmla="*/ 3152579 w 3304166"/>
                    <a:gd name="connsiteY292" fmla="*/ 820186 h 2129878"/>
                    <a:gd name="connsiteX293" fmla="*/ 3155035 w 3304166"/>
                    <a:gd name="connsiteY293" fmla="*/ 821037 h 2129878"/>
                    <a:gd name="connsiteX294" fmla="*/ 3155785 w 3304166"/>
                    <a:gd name="connsiteY294" fmla="*/ 826792 h 2129878"/>
                    <a:gd name="connsiteX295" fmla="*/ 3152485 w 3304166"/>
                    <a:gd name="connsiteY295" fmla="*/ 828395 h 2129878"/>
                    <a:gd name="connsiteX296" fmla="*/ 3147478 w 3304166"/>
                    <a:gd name="connsiteY296" fmla="*/ 834902 h 2129878"/>
                    <a:gd name="connsiteX297" fmla="*/ 3135231 w 3304166"/>
                    <a:gd name="connsiteY297" fmla="*/ 830656 h 2129878"/>
                    <a:gd name="connsiteX298" fmla="*/ 3131080 w 3304166"/>
                    <a:gd name="connsiteY298" fmla="*/ 834713 h 2129878"/>
                    <a:gd name="connsiteX299" fmla="*/ 3119576 w 3304166"/>
                    <a:gd name="connsiteY299" fmla="*/ 836218 h 2129878"/>
                    <a:gd name="connsiteX300" fmla="*/ 3117127 w 3304166"/>
                    <a:gd name="connsiteY300" fmla="*/ 835368 h 2129878"/>
                    <a:gd name="connsiteX301" fmla="*/ 3108076 w 3304166"/>
                    <a:gd name="connsiteY301" fmla="*/ 837728 h 2129878"/>
                    <a:gd name="connsiteX302" fmla="*/ 3104778 w 3304166"/>
                    <a:gd name="connsiteY302" fmla="*/ 839331 h 2129878"/>
                    <a:gd name="connsiteX303" fmla="*/ 3095728 w 3304166"/>
                    <a:gd name="connsiteY303" fmla="*/ 841689 h 2129878"/>
                    <a:gd name="connsiteX304" fmla="*/ 3095074 w 3304166"/>
                    <a:gd name="connsiteY304" fmla="*/ 827725 h 2129878"/>
                    <a:gd name="connsiteX305" fmla="*/ 3097724 w 3304166"/>
                    <a:gd name="connsiteY305" fmla="*/ 812160 h 2129878"/>
                    <a:gd name="connsiteX306" fmla="*/ 3098675 w 3304166"/>
                    <a:gd name="connsiteY306" fmla="*/ 801502 h 2129878"/>
                    <a:gd name="connsiteX307" fmla="*/ 3092076 w 3304166"/>
                    <a:gd name="connsiteY307" fmla="*/ 804710 h 2129878"/>
                    <a:gd name="connsiteX308" fmla="*/ 3090376 w 3304166"/>
                    <a:gd name="connsiteY308" fmla="*/ 809614 h 2129878"/>
                    <a:gd name="connsiteX309" fmla="*/ 3087826 w 3304166"/>
                    <a:gd name="connsiteY309" fmla="*/ 816971 h 2129878"/>
                    <a:gd name="connsiteX310" fmla="*/ 3088574 w 3304166"/>
                    <a:gd name="connsiteY310" fmla="*/ 822727 h 2129878"/>
                    <a:gd name="connsiteX311" fmla="*/ 3089324 w 3304166"/>
                    <a:gd name="connsiteY311" fmla="*/ 828482 h 2129878"/>
                    <a:gd name="connsiteX312" fmla="*/ 3091673 w 3304166"/>
                    <a:gd name="connsiteY312" fmla="*/ 837537 h 2129878"/>
                    <a:gd name="connsiteX313" fmla="*/ 3089973 w 3304166"/>
                    <a:gd name="connsiteY313" fmla="*/ 842441 h 2129878"/>
                    <a:gd name="connsiteX314" fmla="*/ 3085721 w 3304166"/>
                    <a:gd name="connsiteY314" fmla="*/ 854705 h 2129878"/>
                    <a:gd name="connsiteX315" fmla="*/ 3086478 w 3304166"/>
                    <a:gd name="connsiteY315" fmla="*/ 860462 h 2129878"/>
                    <a:gd name="connsiteX316" fmla="*/ 3097227 w 3304166"/>
                    <a:gd name="connsiteY316" fmla="*/ 853197 h 2129878"/>
                    <a:gd name="connsiteX317" fmla="*/ 3107127 w 3304166"/>
                    <a:gd name="connsiteY317" fmla="*/ 848386 h 2129878"/>
                    <a:gd name="connsiteX318" fmla="*/ 3123529 w 3304166"/>
                    <a:gd name="connsiteY318" fmla="*/ 848579 h 2129878"/>
                    <a:gd name="connsiteX319" fmla="*/ 3128429 w 3304166"/>
                    <a:gd name="connsiteY319" fmla="*/ 850278 h 2129878"/>
                    <a:gd name="connsiteX320" fmla="*/ 3145684 w 3304166"/>
                    <a:gd name="connsiteY320" fmla="*/ 848017 h 2129878"/>
                    <a:gd name="connsiteX321" fmla="*/ 3152183 w 3304166"/>
                    <a:gd name="connsiteY321" fmla="*/ 853016 h 2129878"/>
                    <a:gd name="connsiteX322" fmla="*/ 3153682 w 3304166"/>
                    <a:gd name="connsiteY322" fmla="*/ 864524 h 2129878"/>
                    <a:gd name="connsiteX323" fmla="*/ 3151031 w 3304166"/>
                    <a:gd name="connsiteY323" fmla="*/ 880087 h 2129878"/>
                    <a:gd name="connsiteX324" fmla="*/ 3156679 w 3304166"/>
                    <a:gd name="connsiteY324" fmla="*/ 887542 h 2129878"/>
                    <a:gd name="connsiteX325" fmla="*/ 3158380 w 3304166"/>
                    <a:gd name="connsiteY325" fmla="*/ 882635 h 2129878"/>
                    <a:gd name="connsiteX326" fmla="*/ 3168488 w 3304166"/>
                    <a:gd name="connsiteY326" fmla="*/ 861414 h 2129878"/>
                    <a:gd name="connsiteX327" fmla="*/ 3171786 w 3304166"/>
                    <a:gd name="connsiteY327" fmla="*/ 859811 h 2129878"/>
                    <a:gd name="connsiteX328" fmla="*/ 3179135 w 3304166"/>
                    <a:gd name="connsiteY328" fmla="*/ 862358 h 2129878"/>
                    <a:gd name="connsiteX329" fmla="*/ 3181484 w 3304166"/>
                    <a:gd name="connsiteY329" fmla="*/ 871413 h 2129878"/>
                    <a:gd name="connsiteX330" fmla="*/ 3183833 w 3304166"/>
                    <a:gd name="connsiteY330" fmla="*/ 880469 h 2129878"/>
                    <a:gd name="connsiteX331" fmla="*/ 3186188 w 3304166"/>
                    <a:gd name="connsiteY331" fmla="*/ 889528 h 2129878"/>
                    <a:gd name="connsiteX332" fmla="*/ 3182031 w 3304166"/>
                    <a:gd name="connsiteY332" fmla="*/ 893583 h 2129878"/>
                    <a:gd name="connsiteX333" fmla="*/ 3179481 w 3304166"/>
                    <a:gd name="connsiteY333" fmla="*/ 900940 h 2129878"/>
                    <a:gd name="connsiteX334" fmla="*/ 3172881 w 3304166"/>
                    <a:gd name="connsiteY334" fmla="*/ 904145 h 2129878"/>
                    <a:gd name="connsiteX335" fmla="*/ 3172132 w 3304166"/>
                    <a:gd name="connsiteY335" fmla="*/ 898393 h 2129878"/>
                    <a:gd name="connsiteX336" fmla="*/ 3167233 w 3304166"/>
                    <a:gd name="connsiteY336" fmla="*/ 896695 h 2129878"/>
                    <a:gd name="connsiteX337" fmla="*/ 3161384 w 3304166"/>
                    <a:gd name="connsiteY337" fmla="*/ 905655 h 2129878"/>
                    <a:gd name="connsiteX338" fmla="*/ 3159682 w 3304166"/>
                    <a:gd name="connsiteY338" fmla="*/ 910561 h 2129878"/>
                    <a:gd name="connsiteX339" fmla="*/ 3154683 w 3304166"/>
                    <a:gd name="connsiteY339" fmla="*/ 917071 h 2129878"/>
                    <a:gd name="connsiteX340" fmla="*/ 3150533 w 3304166"/>
                    <a:gd name="connsiteY340" fmla="*/ 921125 h 2129878"/>
                    <a:gd name="connsiteX341" fmla="*/ 3147132 w 3304166"/>
                    <a:gd name="connsiteY341" fmla="*/ 930938 h 2129878"/>
                    <a:gd name="connsiteX342" fmla="*/ 3143834 w 3304166"/>
                    <a:gd name="connsiteY342" fmla="*/ 932539 h 2129878"/>
                    <a:gd name="connsiteX343" fmla="*/ 3129129 w 3304166"/>
                    <a:gd name="connsiteY343" fmla="*/ 927443 h 2129878"/>
                    <a:gd name="connsiteX344" fmla="*/ 3119331 w 3304166"/>
                    <a:gd name="connsiteY344" fmla="*/ 924046 h 2129878"/>
                    <a:gd name="connsiteX345" fmla="*/ 3115274 w 3304166"/>
                    <a:gd name="connsiteY345" fmla="*/ 919895 h 2129878"/>
                    <a:gd name="connsiteX346" fmla="*/ 3111975 w 3304166"/>
                    <a:gd name="connsiteY346" fmla="*/ 921497 h 2129878"/>
                    <a:gd name="connsiteX347" fmla="*/ 3104627 w 3304166"/>
                    <a:gd name="connsiteY347" fmla="*/ 918949 h 2129878"/>
                    <a:gd name="connsiteX348" fmla="*/ 3101428 w 3304166"/>
                    <a:gd name="connsiteY348" fmla="*/ 912346 h 2129878"/>
                    <a:gd name="connsiteX349" fmla="*/ 3103228 w 3304166"/>
                    <a:gd name="connsiteY349" fmla="*/ 899235 h 2129878"/>
                    <a:gd name="connsiteX350" fmla="*/ 3095873 w 3304166"/>
                    <a:gd name="connsiteY350" fmla="*/ 896686 h 2129878"/>
                    <a:gd name="connsiteX351" fmla="*/ 3090124 w 3304166"/>
                    <a:gd name="connsiteY351" fmla="*/ 897439 h 2129878"/>
                    <a:gd name="connsiteX352" fmla="*/ 3090873 w 3304166"/>
                    <a:gd name="connsiteY352" fmla="*/ 903194 h 2129878"/>
                    <a:gd name="connsiteX353" fmla="*/ 3092473 w 3304166"/>
                    <a:gd name="connsiteY353" fmla="*/ 906495 h 2129878"/>
                    <a:gd name="connsiteX354" fmla="*/ 3093222 w 3304166"/>
                    <a:gd name="connsiteY354" fmla="*/ 912251 h 2129878"/>
                    <a:gd name="connsiteX355" fmla="*/ 3089073 w 3304166"/>
                    <a:gd name="connsiteY355" fmla="*/ 916304 h 2129878"/>
                    <a:gd name="connsiteX356" fmla="*/ 3080974 w 3304166"/>
                    <a:gd name="connsiteY356" fmla="*/ 908006 h 2129878"/>
                    <a:gd name="connsiteX357" fmla="*/ 3066269 w 3304166"/>
                    <a:gd name="connsiteY357" fmla="*/ 902908 h 2129878"/>
                    <a:gd name="connsiteX358" fmla="*/ 3056471 w 3304166"/>
                    <a:gd name="connsiteY358" fmla="*/ 899513 h 2129878"/>
                    <a:gd name="connsiteX359" fmla="*/ 3055622 w 3304166"/>
                    <a:gd name="connsiteY359" fmla="*/ 901963 h 2129878"/>
                    <a:gd name="connsiteX360" fmla="*/ 3061270 w 3304166"/>
                    <a:gd name="connsiteY360" fmla="*/ 909418 h 2129878"/>
                    <a:gd name="connsiteX361" fmla="*/ 3077574 w 3304166"/>
                    <a:gd name="connsiteY361" fmla="*/ 917815 h 2129878"/>
                    <a:gd name="connsiteX362" fmla="*/ 3089728 w 3304166"/>
                    <a:gd name="connsiteY362" fmla="*/ 930270 h 2129878"/>
                    <a:gd name="connsiteX363" fmla="*/ 3097076 w 3304166"/>
                    <a:gd name="connsiteY363" fmla="*/ 932816 h 2129878"/>
                    <a:gd name="connsiteX364" fmla="*/ 3095376 w 3304166"/>
                    <a:gd name="connsiteY364" fmla="*/ 937723 h 2129878"/>
                    <a:gd name="connsiteX365" fmla="*/ 3088777 w 3304166"/>
                    <a:gd name="connsiteY365" fmla="*/ 940928 h 2129878"/>
                    <a:gd name="connsiteX366" fmla="*/ 3086328 w 3304166"/>
                    <a:gd name="connsiteY366" fmla="*/ 940078 h 2129878"/>
                    <a:gd name="connsiteX367" fmla="*/ 3081321 w 3304166"/>
                    <a:gd name="connsiteY367" fmla="*/ 946586 h 2129878"/>
                    <a:gd name="connsiteX368" fmla="*/ 3082075 w 3304166"/>
                    <a:gd name="connsiteY368" fmla="*/ 952343 h 2129878"/>
                    <a:gd name="connsiteX369" fmla="*/ 3080375 w 3304166"/>
                    <a:gd name="connsiteY369" fmla="*/ 957249 h 2129878"/>
                    <a:gd name="connsiteX370" fmla="*/ 3071320 w 3304166"/>
                    <a:gd name="connsiteY370" fmla="*/ 959602 h 2129878"/>
                    <a:gd name="connsiteX371" fmla="*/ 3059074 w 3304166"/>
                    <a:gd name="connsiteY371" fmla="*/ 955358 h 2129878"/>
                    <a:gd name="connsiteX372" fmla="*/ 3055024 w 3304166"/>
                    <a:gd name="connsiteY372" fmla="*/ 951208 h 2129878"/>
                    <a:gd name="connsiteX373" fmla="*/ 3050117 w 3304166"/>
                    <a:gd name="connsiteY373" fmla="*/ 949507 h 2129878"/>
                    <a:gd name="connsiteX374" fmla="*/ 3046818 w 3304166"/>
                    <a:gd name="connsiteY374" fmla="*/ 951109 h 2129878"/>
                    <a:gd name="connsiteX375" fmla="*/ 3045118 w 3304166"/>
                    <a:gd name="connsiteY375" fmla="*/ 956015 h 2129878"/>
                    <a:gd name="connsiteX376" fmla="*/ 3043417 w 3304166"/>
                    <a:gd name="connsiteY376" fmla="*/ 960922 h 2129878"/>
                    <a:gd name="connsiteX377" fmla="*/ 3061321 w 3304166"/>
                    <a:gd name="connsiteY377" fmla="*/ 972619 h 2129878"/>
                    <a:gd name="connsiteX378" fmla="*/ 3068670 w 3304166"/>
                    <a:gd name="connsiteY378" fmla="*/ 975167 h 2129878"/>
                    <a:gd name="connsiteX379" fmla="*/ 3083475 w 3304166"/>
                    <a:gd name="connsiteY379" fmla="*/ 972057 h 2129878"/>
                    <a:gd name="connsiteX380" fmla="*/ 3090073 w 3304166"/>
                    <a:gd name="connsiteY380" fmla="*/ 968852 h 2129878"/>
                    <a:gd name="connsiteX381" fmla="*/ 3094972 w 3304166"/>
                    <a:gd name="connsiteY381" fmla="*/ 970550 h 2129878"/>
                    <a:gd name="connsiteX382" fmla="*/ 3099123 w 3304166"/>
                    <a:gd name="connsiteY382" fmla="*/ 966493 h 2129878"/>
                    <a:gd name="connsiteX383" fmla="*/ 3109778 w 3304166"/>
                    <a:gd name="connsiteY383" fmla="*/ 967439 h 2129878"/>
                    <a:gd name="connsiteX384" fmla="*/ 3112977 w 3304166"/>
                    <a:gd name="connsiteY384" fmla="*/ 974041 h 2129878"/>
                    <a:gd name="connsiteX385" fmla="*/ 3108827 w 3304166"/>
                    <a:gd name="connsiteY385" fmla="*/ 978098 h 2129878"/>
                    <a:gd name="connsiteX386" fmla="*/ 3104677 w 3304166"/>
                    <a:gd name="connsiteY386" fmla="*/ 982156 h 2129878"/>
                    <a:gd name="connsiteX387" fmla="*/ 3097976 w 3304166"/>
                    <a:gd name="connsiteY387" fmla="*/ 993568 h 2129878"/>
                    <a:gd name="connsiteX388" fmla="*/ 3089670 w 3304166"/>
                    <a:gd name="connsiteY388" fmla="*/ 1001679 h 2129878"/>
                    <a:gd name="connsiteX389" fmla="*/ 3082423 w 3304166"/>
                    <a:gd name="connsiteY389" fmla="*/ 990925 h 2129878"/>
                    <a:gd name="connsiteX390" fmla="*/ 3081572 w 3304166"/>
                    <a:gd name="connsiteY390" fmla="*/ 993377 h 2129878"/>
                    <a:gd name="connsiteX391" fmla="*/ 3075823 w 3304166"/>
                    <a:gd name="connsiteY391" fmla="*/ 994130 h 2129878"/>
                    <a:gd name="connsiteX392" fmla="*/ 3066774 w 3304166"/>
                    <a:gd name="connsiteY392" fmla="*/ 996489 h 2129878"/>
                    <a:gd name="connsiteX393" fmla="*/ 3061868 w 3304166"/>
                    <a:gd name="connsiteY393" fmla="*/ 994789 h 2129878"/>
                    <a:gd name="connsiteX394" fmla="*/ 3050370 w 3304166"/>
                    <a:gd name="connsiteY394" fmla="*/ 996299 h 2129878"/>
                    <a:gd name="connsiteX395" fmla="*/ 3036416 w 3304166"/>
                    <a:gd name="connsiteY395" fmla="*/ 996954 h 2129878"/>
                    <a:gd name="connsiteX396" fmla="*/ 3033216 w 3304166"/>
                    <a:gd name="connsiteY396" fmla="*/ 990353 h 2129878"/>
                    <a:gd name="connsiteX397" fmla="*/ 3032366 w 3304166"/>
                    <a:gd name="connsiteY397" fmla="*/ 992805 h 2129878"/>
                    <a:gd name="connsiteX398" fmla="*/ 3026617 w 3304166"/>
                    <a:gd name="connsiteY398" fmla="*/ 993558 h 2129878"/>
                    <a:gd name="connsiteX399" fmla="*/ 3024917 w 3304166"/>
                    <a:gd name="connsiteY399" fmla="*/ 998465 h 2129878"/>
                    <a:gd name="connsiteX400" fmla="*/ 3023216 w 3304166"/>
                    <a:gd name="connsiteY400" fmla="*/ 1003370 h 2129878"/>
                    <a:gd name="connsiteX401" fmla="*/ 3015018 w 3304166"/>
                    <a:gd name="connsiteY401" fmla="*/ 1003275 h 2129878"/>
                    <a:gd name="connsiteX402" fmla="*/ 3003513 w 3304166"/>
                    <a:gd name="connsiteY402" fmla="*/ 1004783 h 2129878"/>
                    <a:gd name="connsiteX403" fmla="*/ 3004463 w 3304166"/>
                    <a:gd name="connsiteY403" fmla="*/ 994122 h 2129878"/>
                    <a:gd name="connsiteX404" fmla="*/ 3002864 w 3304166"/>
                    <a:gd name="connsiteY404" fmla="*/ 990820 h 2129878"/>
                    <a:gd name="connsiteX405" fmla="*/ 3000414 w 3304166"/>
                    <a:gd name="connsiteY405" fmla="*/ 989971 h 2129878"/>
                    <a:gd name="connsiteX406" fmla="*/ 2997114 w 3304166"/>
                    <a:gd name="connsiteY406" fmla="*/ 991574 h 2129878"/>
                    <a:gd name="connsiteX407" fmla="*/ 2995414 w 3304166"/>
                    <a:gd name="connsiteY407" fmla="*/ 996480 h 2129878"/>
                    <a:gd name="connsiteX408" fmla="*/ 2992114 w 3304166"/>
                    <a:gd name="connsiteY408" fmla="*/ 998082 h 2129878"/>
                    <a:gd name="connsiteX409" fmla="*/ 2992864 w 3304166"/>
                    <a:gd name="connsiteY409" fmla="*/ 1003837 h 2129878"/>
                    <a:gd name="connsiteX410" fmla="*/ 2992763 w 3304166"/>
                    <a:gd name="connsiteY410" fmla="*/ 1012045 h 2129878"/>
                    <a:gd name="connsiteX411" fmla="*/ 2991063 w 3304166"/>
                    <a:gd name="connsiteY411" fmla="*/ 1016951 h 2129878"/>
                    <a:gd name="connsiteX412" fmla="*/ 2978714 w 3304166"/>
                    <a:gd name="connsiteY412" fmla="*/ 1020912 h 2129878"/>
                    <a:gd name="connsiteX413" fmla="*/ 2963808 w 3304166"/>
                    <a:gd name="connsiteY413" fmla="*/ 1032229 h 2129878"/>
                    <a:gd name="connsiteX414" fmla="*/ 2950510 w 3304166"/>
                    <a:gd name="connsiteY414" fmla="*/ 1046849 h 2129878"/>
                    <a:gd name="connsiteX415" fmla="*/ 2940408 w 3304166"/>
                    <a:gd name="connsiteY415" fmla="*/ 1068074 h 2129878"/>
                    <a:gd name="connsiteX416" fmla="*/ 2930509 w 3304166"/>
                    <a:gd name="connsiteY416" fmla="*/ 1072884 h 2129878"/>
                    <a:gd name="connsiteX417" fmla="*/ 2923053 w 3304166"/>
                    <a:gd name="connsiteY417" fmla="*/ 1078542 h 2129878"/>
                    <a:gd name="connsiteX418" fmla="*/ 2900157 w 3304166"/>
                    <a:gd name="connsiteY418" fmla="*/ 1073352 h 2129878"/>
                    <a:gd name="connsiteX419" fmla="*/ 2895251 w 3304166"/>
                    <a:gd name="connsiteY419" fmla="*/ 1071651 h 2129878"/>
                    <a:gd name="connsiteX420" fmla="*/ 2869797 w 3304166"/>
                    <a:gd name="connsiteY420" fmla="*/ 1073819 h 2129878"/>
                    <a:gd name="connsiteX421" fmla="*/ 2857909 w 3304166"/>
                    <a:gd name="connsiteY421" fmla="*/ 1056649 h 2129878"/>
                    <a:gd name="connsiteX422" fmla="*/ 2831828 w 3304166"/>
                    <a:gd name="connsiteY422" fmla="*/ 1018981 h 2129878"/>
                    <a:gd name="connsiteX423" fmla="*/ 2838739 w 3304166"/>
                    <a:gd name="connsiteY423" fmla="*/ 1029119 h 2129878"/>
                    <a:gd name="connsiteX424" fmla="*/ 2869367 w 3304166"/>
                    <a:gd name="connsiteY424" fmla="*/ 1074044 h 2129878"/>
                    <a:gd name="connsiteX425" fmla="*/ 2862773 w 3304166"/>
                    <a:gd name="connsiteY425" fmla="*/ 1077230 h 2129878"/>
                    <a:gd name="connsiteX426" fmla="*/ 2840544 w 3304166"/>
                    <a:gd name="connsiteY426" fmla="*/ 1085934 h 2129878"/>
                    <a:gd name="connsiteX427" fmla="*/ 2833950 w 3304166"/>
                    <a:gd name="connsiteY427" fmla="*/ 1089120 h 2129878"/>
                    <a:gd name="connsiteX428" fmla="*/ 2829806 w 3304166"/>
                    <a:gd name="connsiteY428" fmla="*/ 1093157 h 2129878"/>
                    <a:gd name="connsiteX429" fmla="*/ 2821523 w 3304166"/>
                    <a:gd name="connsiteY429" fmla="*/ 1101225 h 2129878"/>
                    <a:gd name="connsiteX430" fmla="*/ 2811544 w 3304166"/>
                    <a:gd name="connsiteY430" fmla="*/ 1114178 h 2129878"/>
                    <a:gd name="connsiteX431" fmla="*/ 2800808 w 3304166"/>
                    <a:gd name="connsiteY431" fmla="*/ 1121397 h 2129878"/>
                    <a:gd name="connsiteX432" fmla="*/ 2796664 w 3304166"/>
                    <a:gd name="connsiteY432" fmla="*/ 1125433 h 2129878"/>
                    <a:gd name="connsiteX433" fmla="*/ 2794126 w 3304166"/>
                    <a:gd name="connsiteY433" fmla="*/ 1132759 h 2129878"/>
                    <a:gd name="connsiteX434" fmla="*/ 2789224 w 3304166"/>
                    <a:gd name="connsiteY434" fmla="*/ 1131061 h 2129878"/>
                    <a:gd name="connsiteX435" fmla="*/ 2784323 w 3304166"/>
                    <a:gd name="connsiteY435" fmla="*/ 1129362 h 2129878"/>
                    <a:gd name="connsiteX436" fmla="*/ 2785839 w 3304166"/>
                    <a:gd name="connsiteY436" fmla="*/ 1140827 h 2129878"/>
                    <a:gd name="connsiteX437" fmla="*/ 2789046 w 3304166"/>
                    <a:gd name="connsiteY437" fmla="*/ 1147411 h 2129878"/>
                    <a:gd name="connsiteX438" fmla="*/ 2781606 w 3304166"/>
                    <a:gd name="connsiteY438" fmla="*/ 1153038 h 2129878"/>
                    <a:gd name="connsiteX439" fmla="*/ 2770023 w 3304166"/>
                    <a:gd name="connsiteY439" fmla="*/ 1162701 h 2129878"/>
                    <a:gd name="connsiteX440" fmla="*/ 2756929 w 3304166"/>
                    <a:gd name="connsiteY440" fmla="*/ 1160896 h 2129878"/>
                    <a:gd name="connsiteX441" fmla="*/ 2744588 w 3304166"/>
                    <a:gd name="connsiteY441" fmla="*/ 1164825 h 2129878"/>
                    <a:gd name="connsiteX442" fmla="*/ 2728866 w 3304166"/>
                    <a:gd name="connsiteY442" fmla="*/ 1178522 h 2129878"/>
                    <a:gd name="connsiteX443" fmla="*/ 2721426 w 3304166"/>
                    <a:gd name="connsiteY443" fmla="*/ 1184148 h 2129878"/>
                    <a:gd name="connsiteX444" fmla="*/ 2714832 w 3304166"/>
                    <a:gd name="connsiteY444" fmla="*/ 1187335 h 2129878"/>
                    <a:gd name="connsiteX445" fmla="*/ 2706724 w 3304166"/>
                    <a:gd name="connsiteY445" fmla="*/ 1179052 h 2129878"/>
                    <a:gd name="connsiteX446" fmla="*/ 2700977 w 3304166"/>
                    <a:gd name="connsiteY446" fmla="*/ 1179795 h 2129878"/>
                    <a:gd name="connsiteX447" fmla="*/ 2700129 w 3304166"/>
                    <a:gd name="connsiteY447" fmla="*/ 1182239 h 2129878"/>
                    <a:gd name="connsiteX448" fmla="*/ 2705789 w 3304166"/>
                    <a:gd name="connsiteY448" fmla="*/ 1189668 h 2129878"/>
                    <a:gd name="connsiteX449" fmla="*/ 2705698 w 3304166"/>
                    <a:gd name="connsiteY449" fmla="*/ 1197844 h 2129878"/>
                    <a:gd name="connsiteX450" fmla="*/ 2694962 w 3304166"/>
                    <a:gd name="connsiteY450" fmla="*/ 1205066 h 2129878"/>
                    <a:gd name="connsiteX451" fmla="*/ 2682625 w 3304166"/>
                    <a:gd name="connsiteY451" fmla="*/ 1208995 h 2129878"/>
                    <a:gd name="connsiteX452" fmla="*/ 2677725 w 3304166"/>
                    <a:gd name="connsiteY452" fmla="*/ 1207297 h 2129878"/>
                    <a:gd name="connsiteX453" fmla="*/ 2672067 w 3304166"/>
                    <a:gd name="connsiteY453" fmla="*/ 1199863 h 2129878"/>
                    <a:gd name="connsiteX454" fmla="*/ 2670462 w 3304166"/>
                    <a:gd name="connsiteY454" fmla="*/ 1196574 h 2129878"/>
                    <a:gd name="connsiteX455" fmla="*/ 2662264 w 3304166"/>
                    <a:gd name="connsiteY455" fmla="*/ 1196465 h 2129878"/>
                    <a:gd name="connsiteX456" fmla="*/ 2660571 w 3304166"/>
                    <a:gd name="connsiteY456" fmla="*/ 1201350 h 2129878"/>
                    <a:gd name="connsiteX457" fmla="*/ 2664627 w 3304166"/>
                    <a:gd name="connsiteY457" fmla="*/ 1205492 h 2129878"/>
                    <a:gd name="connsiteX458" fmla="*/ 2669528 w 3304166"/>
                    <a:gd name="connsiteY458" fmla="*/ 1207190 h 2129878"/>
                    <a:gd name="connsiteX459" fmla="*/ 2673582 w 3304166"/>
                    <a:gd name="connsiteY459" fmla="*/ 1211329 h 2129878"/>
                    <a:gd name="connsiteX460" fmla="*/ 2672735 w 3304166"/>
                    <a:gd name="connsiteY460" fmla="*/ 1213773 h 2129878"/>
                    <a:gd name="connsiteX461" fmla="*/ 2657944 w 3304166"/>
                    <a:gd name="connsiteY461" fmla="*/ 1216852 h 2129878"/>
                    <a:gd name="connsiteX462" fmla="*/ 2648146 w 3304166"/>
                    <a:gd name="connsiteY462" fmla="*/ 1213456 h 2129878"/>
                    <a:gd name="connsiteX463" fmla="*/ 2640794 w 3304166"/>
                    <a:gd name="connsiteY463" fmla="*/ 1210908 h 2129878"/>
                    <a:gd name="connsiteX464" fmla="*/ 2639860 w 3304166"/>
                    <a:gd name="connsiteY464" fmla="*/ 1221525 h 2129878"/>
                    <a:gd name="connsiteX465" fmla="*/ 2639013 w 3304166"/>
                    <a:gd name="connsiteY465" fmla="*/ 1223966 h 2129878"/>
                    <a:gd name="connsiteX466" fmla="*/ 2631485 w 3304166"/>
                    <a:gd name="connsiteY466" fmla="*/ 1237768 h 2129878"/>
                    <a:gd name="connsiteX467" fmla="*/ 2620837 w 3304166"/>
                    <a:gd name="connsiteY467" fmla="*/ 1236815 h 2129878"/>
                    <a:gd name="connsiteX468" fmla="*/ 2615178 w 3304166"/>
                    <a:gd name="connsiteY468" fmla="*/ 1229381 h 2129878"/>
                    <a:gd name="connsiteX469" fmla="*/ 2613574 w 3304166"/>
                    <a:gd name="connsiteY469" fmla="*/ 1226092 h 2129878"/>
                    <a:gd name="connsiteX470" fmla="*/ 2606316 w 3304166"/>
                    <a:gd name="connsiteY470" fmla="*/ 1215370 h 2129878"/>
                    <a:gd name="connsiteX471" fmla="*/ 2600480 w 3304166"/>
                    <a:gd name="connsiteY471" fmla="*/ 1224287 h 2129878"/>
                    <a:gd name="connsiteX472" fmla="*/ 2599634 w 3304166"/>
                    <a:gd name="connsiteY472" fmla="*/ 1226728 h 2129878"/>
                    <a:gd name="connsiteX473" fmla="*/ 2602842 w 3304166"/>
                    <a:gd name="connsiteY473" fmla="*/ 1233312 h 2129878"/>
                    <a:gd name="connsiteX474" fmla="*/ 2611793 w 3304166"/>
                    <a:gd name="connsiteY474" fmla="*/ 1239148 h 2129878"/>
                    <a:gd name="connsiteX475" fmla="*/ 2614243 w 3304166"/>
                    <a:gd name="connsiteY475" fmla="*/ 1239998 h 2129878"/>
                    <a:gd name="connsiteX476" fmla="*/ 2615001 w 3304166"/>
                    <a:gd name="connsiteY476" fmla="*/ 1245732 h 2129878"/>
                    <a:gd name="connsiteX477" fmla="*/ 2609253 w 3304166"/>
                    <a:gd name="connsiteY477" fmla="*/ 1246474 h 2129878"/>
                    <a:gd name="connsiteX478" fmla="*/ 2606803 w 3304166"/>
                    <a:gd name="connsiteY478" fmla="*/ 1245625 h 2129878"/>
                    <a:gd name="connsiteX479" fmla="*/ 2594556 w 3304166"/>
                    <a:gd name="connsiteY479" fmla="*/ 1241380 h 2129878"/>
                    <a:gd name="connsiteX480" fmla="*/ 2588807 w 3304166"/>
                    <a:gd name="connsiteY480" fmla="*/ 1242124 h 2129878"/>
                    <a:gd name="connsiteX481" fmla="*/ 2583729 w 3304166"/>
                    <a:gd name="connsiteY481" fmla="*/ 1256776 h 2129878"/>
                    <a:gd name="connsiteX482" fmla="*/ 2579676 w 3304166"/>
                    <a:gd name="connsiteY482" fmla="*/ 1252635 h 2129878"/>
                    <a:gd name="connsiteX483" fmla="*/ 2575621 w 3304166"/>
                    <a:gd name="connsiteY483" fmla="*/ 1248495 h 2129878"/>
                    <a:gd name="connsiteX484" fmla="*/ 2575709 w 3304166"/>
                    <a:gd name="connsiteY484" fmla="*/ 1240319 h 2129878"/>
                    <a:gd name="connsiteX485" fmla="*/ 2579094 w 3304166"/>
                    <a:gd name="connsiteY485" fmla="*/ 1230552 h 2129878"/>
                    <a:gd name="connsiteX486" fmla="*/ 2579942 w 3304166"/>
                    <a:gd name="connsiteY486" fmla="*/ 1228108 h 2129878"/>
                    <a:gd name="connsiteX487" fmla="*/ 2573530 w 3304166"/>
                    <a:gd name="connsiteY487" fmla="*/ 1214945 h 2129878"/>
                    <a:gd name="connsiteX488" fmla="*/ 2573541 w 3304166"/>
                    <a:gd name="connsiteY488" fmla="*/ 1213924 h 2129878"/>
                    <a:gd name="connsiteX489" fmla="*/ 2573578 w 3304166"/>
                    <a:gd name="connsiteY489" fmla="*/ 1210468 h 2129878"/>
                    <a:gd name="connsiteX490" fmla="*/ 2572537 w 3304166"/>
                    <a:gd name="connsiteY490" fmla="*/ 1213474 h 2129878"/>
                    <a:gd name="connsiteX491" fmla="*/ 2572513 w 3304166"/>
                    <a:gd name="connsiteY491" fmla="*/ 1215371 h 2129878"/>
                    <a:gd name="connsiteX492" fmla="*/ 2578902 w 3304166"/>
                    <a:gd name="connsiteY492" fmla="*/ 1228578 h 2129878"/>
                    <a:gd name="connsiteX493" fmla="*/ 2578052 w 3304166"/>
                    <a:gd name="connsiteY493" fmla="*/ 1231028 h 2129878"/>
                    <a:gd name="connsiteX494" fmla="*/ 2574652 w 3304166"/>
                    <a:gd name="connsiteY494" fmla="*/ 1240838 h 2129878"/>
                    <a:gd name="connsiteX495" fmla="*/ 2574549 w 3304166"/>
                    <a:gd name="connsiteY495" fmla="*/ 1249046 h 2129878"/>
                    <a:gd name="connsiteX496" fmla="*/ 2578594 w 3304166"/>
                    <a:gd name="connsiteY496" fmla="*/ 1253197 h 2129878"/>
                    <a:gd name="connsiteX497" fmla="*/ 2582640 w 3304166"/>
                    <a:gd name="connsiteY497" fmla="*/ 1257344 h 2129878"/>
                    <a:gd name="connsiteX498" fmla="*/ 2584241 w 3304166"/>
                    <a:gd name="connsiteY498" fmla="*/ 1260648 h 2129878"/>
                    <a:gd name="connsiteX499" fmla="*/ 2577642 w 3304166"/>
                    <a:gd name="connsiteY499" fmla="*/ 1263856 h 2129878"/>
                    <a:gd name="connsiteX500" fmla="*/ 2575942 w 3304166"/>
                    <a:gd name="connsiteY500" fmla="*/ 1268760 h 2129878"/>
                    <a:gd name="connsiteX501" fmla="*/ 2573390 w 3304166"/>
                    <a:gd name="connsiteY501" fmla="*/ 1276120 h 2129878"/>
                    <a:gd name="connsiteX502" fmla="*/ 2567647 w 3304166"/>
                    <a:gd name="connsiteY502" fmla="*/ 1276873 h 2129878"/>
                    <a:gd name="connsiteX503" fmla="*/ 2557855 w 3304166"/>
                    <a:gd name="connsiteY503" fmla="*/ 1273478 h 2129878"/>
                    <a:gd name="connsiteX504" fmla="*/ 2556257 w 3304166"/>
                    <a:gd name="connsiteY504" fmla="*/ 1270180 h 2129878"/>
                    <a:gd name="connsiteX505" fmla="*/ 2552109 w 3304166"/>
                    <a:gd name="connsiteY505" fmla="*/ 1274236 h 2129878"/>
                    <a:gd name="connsiteX506" fmla="*/ 2555304 w 3304166"/>
                    <a:gd name="connsiteY506" fmla="*/ 1280838 h 2129878"/>
                    <a:gd name="connsiteX507" fmla="*/ 2565095 w 3304166"/>
                    <a:gd name="connsiteY507" fmla="*/ 1284232 h 2129878"/>
                    <a:gd name="connsiteX508" fmla="*/ 2560096 w 3304166"/>
                    <a:gd name="connsiteY508" fmla="*/ 1290743 h 2129878"/>
                    <a:gd name="connsiteX509" fmla="*/ 2547858 w 3304166"/>
                    <a:gd name="connsiteY509" fmla="*/ 1286500 h 2129878"/>
                    <a:gd name="connsiteX510" fmla="*/ 2542963 w 3304166"/>
                    <a:gd name="connsiteY510" fmla="*/ 1284803 h 2129878"/>
                    <a:gd name="connsiteX511" fmla="*/ 2542861 w 3304166"/>
                    <a:gd name="connsiteY511" fmla="*/ 1293007 h 2129878"/>
                    <a:gd name="connsiteX512" fmla="*/ 2548504 w 3304166"/>
                    <a:gd name="connsiteY512" fmla="*/ 1300457 h 2129878"/>
                    <a:gd name="connsiteX513" fmla="*/ 2552548 w 3304166"/>
                    <a:gd name="connsiteY513" fmla="*/ 1304607 h 2129878"/>
                    <a:gd name="connsiteX514" fmla="*/ 2548402 w 3304166"/>
                    <a:gd name="connsiteY514" fmla="*/ 1308665 h 2129878"/>
                    <a:gd name="connsiteX515" fmla="*/ 2544356 w 3304166"/>
                    <a:gd name="connsiteY515" fmla="*/ 1304514 h 2129878"/>
                    <a:gd name="connsiteX516" fmla="*/ 2537014 w 3304166"/>
                    <a:gd name="connsiteY516" fmla="*/ 1301968 h 2129878"/>
                    <a:gd name="connsiteX517" fmla="*/ 2534463 w 3304166"/>
                    <a:gd name="connsiteY517" fmla="*/ 1309326 h 2129878"/>
                    <a:gd name="connsiteX518" fmla="*/ 2528511 w 3304166"/>
                    <a:gd name="connsiteY518" fmla="*/ 1326496 h 2129878"/>
                    <a:gd name="connsiteX519" fmla="*/ 2525960 w 3304166"/>
                    <a:gd name="connsiteY519" fmla="*/ 1333855 h 2129878"/>
                    <a:gd name="connsiteX520" fmla="*/ 2522664 w 3304166"/>
                    <a:gd name="connsiteY520" fmla="*/ 1335457 h 2129878"/>
                    <a:gd name="connsiteX521" fmla="*/ 2518516 w 3304166"/>
                    <a:gd name="connsiteY521" fmla="*/ 1339513 h 2129878"/>
                    <a:gd name="connsiteX522" fmla="*/ 2517665 w 3304166"/>
                    <a:gd name="connsiteY522" fmla="*/ 1341967 h 2129878"/>
                    <a:gd name="connsiteX523" fmla="*/ 2524160 w 3304166"/>
                    <a:gd name="connsiteY523" fmla="*/ 1346963 h 2129878"/>
                    <a:gd name="connsiteX524" fmla="*/ 2515013 w 3304166"/>
                    <a:gd name="connsiteY524" fmla="*/ 1357531 h 2129878"/>
                    <a:gd name="connsiteX525" fmla="*/ 2508417 w 3304166"/>
                    <a:gd name="connsiteY525" fmla="*/ 1360738 h 2129878"/>
                    <a:gd name="connsiteX526" fmla="*/ 2500223 w 3304166"/>
                    <a:gd name="connsiteY526" fmla="*/ 1360648 h 2129878"/>
                    <a:gd name="connsiteX527" fmla="*/ 2500971 w 3304166"/>
                    <a:gd name="connsiteY527" fmla="*/ 1366401 h 2129878"/>
                    <a:gd name="connsiteX528" fmla="*/ 2500019 w 3304166"/>
                    <a:gd name="connsiteY528" fmla="*/ 1377058 h 2129878"/>
                    <a:gd name="connsiteX529" fmla="*/ 2492676 w 3304166"/>
                    <a:gd name="connsiteY529" fmla="*/ 1374513 h 2129878"/>
                    <a:gd name="connsiteX530" fmla="*/ 2487780 w 3304166"/>
                    <a:gd name="connsiteY530" fmla="*/ 1372816 h 2129878"/>
                    <a:gd name="connsiteX531" fmla="*/ 2486929 w 3304166"/>
                    <a:gd name="connsiteY531" fmla="*/ 1375271 h 2129878"/>
                    <a:gd name="connsiteX532" fmla="*/ 2489275 w 3304166"/>
                    <a:gd name="connsiteY532" fmla="*/ 1384323 h 2129878"/>
                    <a:gd name="connsiteX533" fmla="*/ 2493319 w 3304166"/>
                    <a:gd name="connsiteY533" fmla="*/ 1388474 h 2129878"/>
                    <a:gd name="connsiteX534" fmla="*/ 2494917 w 3304166"/>
                    <a:gd name="connsiteY534" fmla="*/ 1391777 h 2129878"/>
                    <a:gd name="connsiteX535" fmla="*/ 2489068 w 3304166"/>
                    <a:gd name="connsiteY535" fmla="*/ 1400738 h 2129878"/>
                    <a:gd name="connsiteX536" fmla="*/ 2488444 w 3304166"/>
                    <a:gd name="connsiteY536" fmla="*/ 1401552 h 2129878"/>
                    <a:gd name="connsiteX537" fmla="*/ 2484265 w 3304166"/>
                    <a:gd name="connsiteY537" fmla="*/ 1406993 h 2129878"/>
                    <a:gd name="connsiteX538" fmla="*/ 2484775 w 3304166"/>
                    <a:gd name="connsiteY538" fmla="*/ 1407307 h 2129878"/>
                    <a:gd name="connsiteX539" fmla="*/ 2482649 w 3304166"/>
                    <a:gd name="connsiteY539" fmla="*/ 1422787 h 2129878"/>
                    <a:gd name="connsiteX540" fmla="*/ 2482536 w 3304166"/>
                    <a:gd name="connsiteY540" fmla="*/ 1432477 h 2129878"/>
                    <a:gd name="connsiteX541" fmla="*/ 2492104 w 3304166"/>
                    <a:gd name="connsiteY541" fmla="*/ 1442274 h 2129878"/>
                    <a:gd name="connsiteX542" fmla="*/ 2495768 w 3304166"/>
                    <a:gd name="connsiteY542" fmla="*/ 1459759 h 2129878"/>
                    <a:gd name="connsiteX543" fmla="*/ 2497195 w 3304166"/>
                    <a:gd name="connsiteY543" fmla="*/ 1502409 h 2129878"/>
                    <a:gd name="connsiteX544" fmla="*/ 2504524 w 3304166"/>
                    <a:gd name="connsiteY544" fmla="*/ 1537374 h 2129878"/>
                    <a:gd name="connsiteX545" fmla="*/ 2512625 w 3304166"/>
                    <a:gd name="connsiteY545" fmla="*/ 1588825 h 2129878"/>
                    <a:gd name="connsiteX546" fmla="*/ 2517182 w 3304166"/>
                    <a:gd name="connsiteY546" fmla="*/ 1613102 h 2129878"/>
                    <a:gd name="connsiteX547" fmla="*/ 2531073 w 3304166"/>
                    <a:gd name="connsiteY547" fmla="*/ 1666558 h 2129878"/>
                    <a:gd name="connsiteX548" fmla="*/ 2541532 w 3304166"/>
                    <a:gd name="connsiteY548" fmla="*/ 1683153 h 2129878"/>
                    <a:gd name="connsiteX549" fmla="*/ 2547203 w 3304166"/>
                    <a:gd name="connsiteY549" fmla="*/ 1694847 h 2129878"/>
                    <a:gd name="connsiteX550" fmla="*/ 2544194 w 3304166"/>
                    <a:gd name="connsiteY550" fmla="*/ 1703532 h 2129878"/>
                    <a:gd name="connsiteX551" fmla="*/ 2535162 w 3304166"/>
                    <a:gd name="connsiteY551" fmla="*/ 1729587 h 2129878"/>
                    <a:gd name="connsiteX552" fmla="*/ 2536514 w 3304166"/>
                    <a:gd name="connsiteY552" fmla="*/ 1697629 h 2129878"/>
                    <a:gd name="connsiteX553" fmla="*/ 2523582 w 3304166"/>
                    <a:gd name="connsiteY553" fmla="*/ 1725573 h 2129878"/>
                    <a:gd name="connsiteX554" fmla="*/ 2530910 w 3304166"/>
                    <a:gd name="connsiteY554" fmla="*/ 1760539 h 2129878"/>
                    <a:gd name="connsiteX555" fmla="*/ 2541139 w 3304166"/>
                    <a:gd name="connsiteY555" fmla="*/ 1796510 h 2129878"/>
                    <a:gd name="connsiteX556" fmla="*/ 2548356 w 3304166"/>
                    <a:gd name="connsiteY556" fmla="*/ 1841167 h 2129878"/>
                    <a:gd name="connsiteX557" fmla="*/ 2554793 w 3304166"/>
                    <a:gd name="connsiteY557" fmla="*/ 1869341 h 2129878"/>
                    <a:gd name="connsiteX558" fmla="*/ 2565139 w 3304166"/>
                    <a:gd name="connsiteY558" fmla="*/ 1895625 h 2129878"/>
                    <a:gd name="connsiteX559" fmla="*/ 2564789 w 3304166"/>
                    <a:gd name="connsiteY559" fmla="*/ 1924689 h 2129878"/>
                    <a:gd name="connsiteX560" fmla="*/ 2555528 w 3304166"/>
                    <a:gd name="connsiteY560" fmla="*/ 1970121 h 2129878"/>
                    <a:gd name="connsiteX561" fmla="*/ 2547502 w 3304166"/>
                    <a:gd name="connsiteY561" fmla="*/ 1993278 h 2129878"/>
                    <a:gd name="connsiteX562" fmla="*/ 2538471 w 3304166"/>
                    <a:gd name="connsiteY562" fmla="*/ 2019332 h 2129878"/>
                    <a:gd name="connsiteX563" fmla="*/ 2530444 w 3304166"/>
                    <a:gd name="connsiteY563" fmla="*/ 2042489 h 2129878"/>
                    <a:gd name="connsiteX564" fmla="*/ 2518744 w 3304166"/>
                    <a:gd name="connsiteY564" fmla="*/ 2048161 h 2129878"/>
                    <a:gd name="connsiteX565" fmla="*/ 2508947 w 3304166"/>
                    <a:gd name="connsiteY565" fmla="*/ 2057740 h 2129878"/>
                    <a:gd name="connsiteX566" fmla="*/ 2503932 w 3304166"/>
                    <a:gd name="connsiteY566" fmla="*/ 2072212 h 2129878"/>
                    <a:gd name="connsiteX567" fmla="*/ 2500802 w 3304166"/>
                    <a:gd name="connsiteY567" fmla="*/ 2090583 h 2129878"/>
                    <a:gd name="connsiteX568" fmla="*/ 2490887 w 3304166"/>
                    <a:gd name="connsiteY568" fmla="*/ 2109845 h 2129878"/>
                    <a:gd name="connsiteX569" fmla="*/ 2475180 w 3304166"/>
                    <a:gd name="connsiteY569" fmla="*/ 2127104 h 2129878"/>
                    <a:gd name="connsiteX570" fmla="*/ 2464486 w 3304166"/>
                    <a:gd name="connsiteY570" fmla="*/ 2129878 h 2129878"/>
                    <a:gd name="connsiteX571" fmla="*/ 2454802 w 3304166"/>
                    <a:gd name="connsiteY571" fmla="*/ 2129763 h 2129878"/>
                    <a:gd name="connsiteX572" fmla="*/ 2464605 w 3304166"/>
                    <a:gd name="connsiteY572" fmla="*/ 2120191 h 2129878"/>
                    <a:gd name="connsiteX573" fmla="*/ 2472400 w 3304166"/>
                    <a:gd name="connsiteY573" fmla="*/ 2116412 h 2129878"/>
                    <a:gd name="connsiteX574" fmla="*/ 2477418 w 3304166"/>
                    <a:gd name="connsiteY574" fmla="*/ 2101936 h 2129878"/>
                    <a:gd name="connsiteX575" fmla="*/ 2474520 w 3304166"/>
                    <a:gd name="connsiteY575" fmla="*/ 2100931 h 2129878"/>
                    <a:gd name="connsiteX576" fmla="*/ 2453143 w 3304166"/>
                    <a:gd name="connsiteY576" fmla="*/ 2106491 h 2129878"/>
                    <a:gd name="connsiteX577" fmla="*/ 2440565 w 3304166"/>
                    <a:gd name="connsiteY577" fmla="*/ 2105377 h 2129878"/>
                    <a:gd name="connsiteX578" fmla="*/ 2432887 w 3304166"/>
                    <a:gd name="connsiteY578" fmla="*/ 2099470 h 2129878"/>
                    <a:gd name="connsiteX579" fmla="*/ 2423196 w 3304166"/>
                    <a:gd name="connsiteY579" fmla="*/ 2099356 h 2129878"/>
                    <a:gd name="connsiteX580" fmla="*/ 2412508 w 3304166"/>
                    <a:gd name="connsiteY580" fmla="*/ 2102133 h 2129878"/>
                    <a:gd name="connsiteX581" fmla="*/ 2407728 w 3304166"/>
                    <a:gd name="connsiteY581" fmla="*/ 2097236 h 2129878"/>
                    <a:gd name="connsiteX582" fmla="*/ 2397151 w 3304166"/>
                    <a:gd name="connsiteY582" fmla="*/ 2090329 h 2129878"/>
                    <a:gd name="connsiteX583" fmla="*/ 2394371 w 3304166"/>
                    <a:gd name="connsiteY583" fmla="*/ 2079638 h 2129878"/>
                    <a:gd name="connsiteX584" fmla="*/ 2399278 w 3304166"/>
                    <a:gd name="connsiteY584" fmla="*/ 2074851 h 2129878"/>
                    <a:gd name="connsiteX585" fmla="*/ 2402169 w 3304166"/>
                    <a:gd name="connsiteY585" fmla="*/ 2075853 h 2129878"/>
                    <a:gd name="connsiteX586" fmla="*/ 2421428 w 3304166"/>
                    <a:gd name="connsiteY586" fmla="*/ 2085769 h 2129878"/>
                    <a:gd name="connsiteX587" fmla="*/ 2428213 w 3304166"/>
                    <a:gd name="connsiteY587" fmla="*/ 2084880 h 2129878"/>
                    <a:gd name="connsiteX588" fmla="*/ 2426324 w 3304166"/>
                    <a:gd name="connsiteY588" fmla="*/ 2080985 h 2129878"/>
                    <a:gd name="connsiteX589" fmla="*/ 2419651 w 3304166"/>
                    <a:gd name="connsiteY589" fmla="*/ 2072184 h 2129878"/>
                    <a:gd name="connsiteX590" fmla="*/ 2407075 w 3304166"/>
                    <a:gd name="connsiteY590" fmla="*/ 2071066 h 2129878"/>
                    <a:gd name="connsiteX591" fmla="*/ 2401397 w 3304166"/>
                    <a:gd name="connsiteY591" fmla="*/ 2059369 h 2129878"/>
                    <a:gd name="connsiteX592" fmla="*/ 2397731 w 3304166"/>
                    <a:gd name="connsiteY592" fmla="*/ 2041888 h 2129878"/>
                    <a:gd name="connsiteX593" fmla="*/ 2390171 w 3304166"/>
                    <a:gd name="connsiteY593" fmla="*/ 2026298 h 2129878"/>
                    <a:gd name="connsiteX594" fmla="*/ 2390283 w 3304166"/>
                    <a:gd name="connsiteY594" fmla="*/ 2016609 h 2129878"/>
                    <a:gd name="connsiteX595" fmla="*/ 2385616 w 3304166"/>
                    <a:gd name="connsiteY595" fmla="*/ 2002016 h 2129878"/>
                    <a:gd name="connsiteX596" fmla="*/ 2372148 w 3304166"/>
                    <a:gd name="connsiteY596" fmla="*/ 1994108 h 2129878"/>
                    <a:gd name="connsiteX597" fmla="*/ 2362582 w 3304166"/>
                    <a:gd name="connsiteY597" fmla="*/ 1984304 h 2129878"/>
                    <a:gd name="connsiteX598" fmla="*/ 2352004 w 3304166"/>
                    <a:gd name="connsiteY598" fmla="*/ 1977397 h 2129878"/>
                    <a:gd name="connsiteX599" fmla="*/ 2351468 w 3304166"/>
                    <a:gd name="connsiteY599" fmla="*/ 1941544 h 2129878"/>
                    <a:gd name="connsiteX600" fmla="*/ 2349694 w 3304166"/>
                    <a:gd name="connsiteY600" fmla="*/ 1927955 h 2129878"/>
                    <a:gd name="connsiteX601" fmla="*/ 2344022 w 3304166"/>
                    <a:gd name="connsiteY601" fmla="*/ 1916260 h 2129878"/>
                    <a:gd name="connsiteX602" fmla="*/ 2343136 w 3304166"/>
                    <a:gd name="connsiteY602" fmla="*/ 1909471 h 2129878"/>
                    <a:gd name="connsiteX603" fmla="*/ 2337466 w 3304166"/>
                    <a:gd name="connsiteY603" fmla="*/ 1897778 h 2129878"/>
                    <a:gd name="connsiteX604" fmla="*/ 2330790 w 3304166"/>
                    <a:gd name="connsiteY604" fmla="*/ 1888976 h 2129878"/>
                    <a:gd name="connsiteX605" fmla="*/ 2337696 w 3304166"/>
                    <a:gd name="connsiteY605" fmla="*/ 1878400 h 2129878"/>
                    <a:gd name="connsiteX606" fmla="*/ 2342595 w 3304166"/>
                    <a:gd name="connsiteY606" fmla="*/ 1873611 h 2129878"/>
                    <a:gd name="connsiteX607" fmla="*/ 2339934 w 3304166"/>
                    <a:gd name="connsiteY607" fmla="*/ 1853233 h 2129878"/>
                    <a:gd name="connsiteX608" fmla="*/ 2330247 w 3304166"/>
                    <a:gd name="connsiteY608" fmla="*/ 1853121 h 2129878"/>
                    <a:gd name="connsiteX609" fmla="*/ 2328242 w 3304166"/>
                    <a:gd name="connsiteY609" fmla="*/ 1858907 h 2129878"/>
                    <a:gd name="connsiteX610" fmla="*/ 2323224 w 3304166"/>
                    <a:gd name="connsiteY610" fmla="*/ 1873385 h 2129878"/>
                    <a:gd name="connsiteX611" fmla="*/ 2317434 w 3304166"/>
                    <a:gd name="connsiteY611" fmla="*/ 1871377 h 2129878"/>
                    <a:gd name="connsiteX612" fmla="*/ 2313659 w 3304166"/>
                    <a:gd name="connsiteY612" fmla="*/ 1863581 h 2129878"/>
                    <a:gd name="connsiteX613" fmla="*/ 2307981 w 3304166"/>
                    <a:gd name="connsiteY613" fmla="*/ 1851884 h 2129878"/>
                    <a:gd name="connsiteX614" fmla="*/ 2301542 w 3304166"/>
                    <a:gd name="connsiteY614" fmla="*/ 1823715 h 2129878"/>
                    <a:gd name="connsiteX615" fmla="*/ 2295871 w 3304166"/>
                    <a:gd name="connsiteY615" fmla="*/ 1812021 h 2129878"/>
                    <a:gd name="connsiteX616" fmla="*/ 2293975 w 3304166"/>
                    <a:gd name="connsiteY616" fmla="*/ 1808123 h 2129878"/>
                    <a:gd name="connsiteX617" fmla="*/ 2298881 w 3304166"/>
                    <a:gd name="connsiteY617" fmla="*/ 1803336 h 2129878"/>
                    <a:gd name="connsiteX618" fmla="*/ 2297105 w 3304166"/>
                    <a:gd name="connsiteY618" fmla="*/ 1789750 h 2129878"/>
                    <a:gd name="connsiteX619" fmla="*/ 2289428 w 3304166"/>
                    <a:gd name="connsiteY619" fmla="*/ 1783842 h 2129878"/>
                    <a:gd name="connsiteX620" fmla="*/ 2304129 w 3304166"/>
                    <a:gd name="connsiteY620" fmla="*/ 1769487 h 2129878"/>
                    <a:gd name="connsiteX621" fmla="*/ 2312928 w 3304166"/>
                    <a:gd name="connsiteY621" fmla="*/ 1762809 h 2129878"/>
                    <a:gd name="connsiteX622" fmla="*/ 2318830 w 3304166"/>
                    <a:gd name="connsiteY622" fmla="*/ 1755127 h 2129878"/>
                    <a:gd name="connsiteX623" fmla="*/ 2324732 w 3304166"/>
                    <a:gd name="connsiteY623" fmla="*/ 1747444 h 2129878"/>
                    <a:gd name="connsiteX624" fmla="*/ 2321959 w 3304166"/>
                    <a:gd name="connsiteY624" fmla="*/ 1736755 h 2129878"/>
                    <a:gd name="connsiteX625" fmla="*/ 2315047 w 3304166"/>
                    <a:gd name="connsiteY625" fmla="*/ 1747328 h 2129878"/>
                    <a:gd name="connsiteX626" fmla="*/ 2310260 w 3304166"/>
                    <a:gd name="connsiteY626" fmla="*/ 1742429 h 2129878"/>
                    <a:gd name="connsiteX627" fmla="*/ 2312268 w 3304166"/>
                    <a:gd name="connsiteY627" fmla="*/ 1736637 h 2129878"/>
                    <a:gd name="connsiteX628" fmla="*/ 2307599 w 3304166"/>
                    <a:gd name="connsiteY628" fmla="*/ 1722048 h 2129878"/>
                    <a:gd name="connsiteX629" fmla="*/ 2304708 w 3304166"/>
                    <a:gd name="connsiteY629" fmla="*/ 1721047 h 2129878"/>
                    <a:gd name="connsiteX630" fmla="*/ 2303706 w 3304166"/>
                    <a:gd name="connsiteY630" fmla="*/ 1723940 h 2129878"/>
                    <a:gd name="connsiteX631" fmla="*/ 2304589 w 3304166"/>
                    <a:gd name="connsiteY631" fmla="*/ 1730734 h 2129878"/>
                    <a:gd name="connsiteX632" fmla="*/ 2304478 w 3304166"/>
                    <a:gd name="connsiteY632" fmla="*/ 1740424 h 2129878"/>
                    <a:gd name="connsiteX633" fmla="*/ 2301467 w 3304166"/>
                    <a:gd name="connsiteY633" fmla="*/ 1749109 h 2129878"/>
                    <a:gd name="connsiteX634" fmla="*/ 2300465 w 3304166"/>
                    <a:gd name="connsiteY634" fmla="*/ 1752002 h 2129878"/>
                    <a:gd name="connsiteX635" fmla="*/ 2292667 w 3304166"/>
                    <a:gd name="connsiteY635" fmla="*/ 1755786 h 2129878"/>
                    <a:gd name="connsiteX636" fmla="*/ 2290779 w 3304166"/>
                    <a:gd name="connsiteY636" fmla="*/ 1751886 h 2129878"/>
                    <a:gd name="connsiteX637" fmla="*/ 2286994 w 3304166"/>
                    <a:gd name="connsiteY637" fmla="*/ 1744093 h 2129878"/>
                    <a:gd name="connsiteX638" fmla="*/ 2283331 w 3304166"/>
                    <a:gd name="connsiteY638" fmla="*/ 1726607 h 2129878"/>
                    <a:gd name="connsiteX639" fmla="*/ 2282440 w 3304166"/>
                    <a:gd name="connsiteY639" fmla="*/ 1719810 h 2129878"/>
                    <a:gd name="connsiteX640" fmla="*/ 2286454 w 3304166"/>
                    <a:gd name="connsiteY640" fmla="*/ 1708232 h 2129878"/>
                    <a:gd name="connsiteX641" fmla="*/ 2292475 w 3304166"/>
                    <a:gd name="connsiteY641" fmla="*/ 1690862 h 2129878"/>
                    <a:gd name="connsiteX642" fmla="*/ 2302278 w 3304166"/>
                    <a:gd name="connsiteY642" fmla="*/ 1681291 h 2129878"/>
                    <a:gd name="connsiteX643" fmla="*/ 2313198 w 3304166"/>
                    <a:gd name="connsiteY643" fmla="*/ 1659132 h 2129878"/>
                    <a:gd name="connsiteX644" fmla="*/ 2318214 w 3304166"/>
                    <a:gd name="connsiteY644" fmla="*/ 1644661 h 2129878"/>
                    <a:gd name="connsiteX645" fmla="*/ 2322346 w 3304166"/>
                    <a:gd name="connsiteY645" fmla="*/ 1623394 h 2129878"/>
                    <a:gd name="connsiteX646" fmla="*/ 2323581 w 3304166"/>
                    <a:gd name="connsiteY646" fmla="*/ 1601120 h 2129878"/>
                    <a:gd name="connsiteX647" fmla="*/ 2316905 w 3304166"/>
                    <a:gd name="connsiteY647" fmla="*/ 1592324 h 2129878"/>
                    <a:gd name="connsiteX648" fmla="*/ 2313241 w 3304166"/>
                    <a:gd name="connsiteY648" fmla="*/ 1574838 h 2129878"/>
                    <a:gd name="connsiteX649" fmla="*/ 2296882 w 3304166"/>
                    <a:gd name="connsiteY649" fmla="*/ 1565926 h 2129878"/>
                    <a:gd name="connsiteX650" fmla="*/ 2288200 w 3304166"/>
                    <a:gd name="connsiteY650" fmla="*/ 1562917 h 2129878"/>
                    <a:gd name="connsiteX651" fmla="*/ 2286423 w 3304166"/>
                    <a:gd name="connsiteY651" fmla="*/ 1549333 h 2129878"/>
                    <a:gd name="connsiteX652" fmla="*/ 2278747 w 3304166"/>
                    <a:gd name="connsiteY652" fmla="*/ 1543425 h 2129878"/>
                    <a:gd name="connsiteX653" fmla="*/ 2272182 w 3304166"/>
                    <a:gd name="connsiteY653" fmla="*/ 1524941 h 2129878"/>
                    <a:gd name="connsiteX654" fmla="*/ 2261613 w 3304166"/>
                    <a:gd name="connsiteY654" fmla="*/ 1518030 h 2129878"/>
                    <a:gd name="connsiteX655" fmla="*/ 2263738 w 3304166"/>
                    <a:gd name="connsiteY655" fmla="*/ 1502556 h 2129878"/>
                    <a:gd name="connsiteX656" fmla="*/ 2259955 w 3304166"/>
                    <a:gd name="connsiteY656" fmla="*/ 1494758 h 2129878"/>
                    <a:gd name="connsiteX657" fmla="*/ 2247609 w 3304166"/>
                    <a:gd name="connsiteY657" fmla="*/ 1474267 h 2129878"/>
                    <a:gd name="connsiteX658" fmla="*/ 2237152 w 3304166"/>
                    <a:gd name="connsiteY658" fmla="*/ 1457668 h 2129878"/>
                    <a:gd name="connsiteX659" fmla="*/ 2227577 w 3304166"/>
                    <a:gd name="connsiteY659" fmla="*/ 1447868 h 2129878"/>
                    <a:gd name="connsiteX660" fmla="*/ 2219015 w 3304166"/>
                    <a:gd name="connsiteY660" fmla="*/ 1435171 h 2129878"/>
                    <a:gd name="connsiteX661" fmla="*/ 2211335 w 3304166"/>
                    <a:gd name="connsiteY661" fmla="*/ 1429269 h 2129878"/>
                    <a:gd name="connsiteX662" fmla="*/ 2196864 w 3304166"/>
                    <a:gd name="connsiteY662" fmla="*/ 1424253 h 2129878"/>
                    <a:gd name="connsiteX663" fmla="*/ 2181389 w 3304166"/>
                    <a:gd name="connsiteY663" fmla="*/ 1422129 h 2129878"/>
                    <a:gd name="connsiteX664" fmla="*/ 2175488 w 3304166"/>
                    <a:gd name="connsiteY664" fmla="*/ 1429813 h 2129878"/>
                    <a:gd name="connsiteX665" fmla="*/ 2175369 w 3304166"/>
                    <a:gd name="connsiteY665" fmla="*/ 1439499 h 2129878"/>
                    <a:gd name="connsiteX666" fmla="*/ 2170472 w 3304166"/>
                    <a:gd name="connsiteY666" fmla="*/ 1444284 h 2129878"/>
                    <a:gd name="connsiteX667" fmla="*/ 2164682 w 3304166"/>
                    <a:gd name="connsiteY667" fmla="*/ 1442277 h 2129878"/>
                    <a:gd name="connsiteX668" fmla="*/ 2160897 w 3304166"/>
                    <a:gd name="connsiteY668" fmla="*/ 1434483 h 2129878"/>
                    <a:gd name="connsiteX669" fmla="*/ 2142413 w 3304166"/>
                    <a:gd name="connsiteY669" fmla="*/ 1441046 h 2129878"/>
                    <a:gd name="connsiteX670" fmla="*/ 2120031 w 3304166"/>
                    <a:gd name="connsiteY670" fmla="*/ 1449504 h 2129878"/>
                    <a:gd name="connsiteX671" fmla="*/ 2097764 w 3304166"/>
                    <a:gd name="connsiteY671" fmla="*/ 1448268 h 2129878"/>
                    <a:gd name="connsiteX672" fmla="*/ 2062919 w 3304166"/>
                    <a:gd name="connsiteY672" fmla="*/ 1445918 h 2129878"/>
                    <a:gd name="connsiteX673" fmla="*/ 2068939 w 3304166"/>
                    <a:gd name="connsiteY673" fmla="*/ 1428548 h 2129878"/>
                    <a:gd name="connsiteX674" fmla="*/ 2063269 w 3304166"/>
                    <a:gd name="connsiteY674" fmla="*/ 1416854 h 2129878"/>
                    <a:gd name="connsiteX675" fmla="*/ 2055590 w 3304166"/>
                    <a:gd name="connsiteY675" fmla="*/ 1410952 h 2129878"/>
                    <a:gd name="connsiteX676" fmla="*/ 2044129 w 3304166"/>
                    <a:gd name="connsiteY676" fmla="*/ 1397250 h 2129878"/>
                    <a:gd name="connsiteX677" fmla="*/ 2057717 w 3304166"/>
                    <a:gd name="connsiteY677" fmla="*/ 1395472 h 2129878"/>
                    <a:gd name="connsiteX678" fmla="*/ 2061610 w 3304166"/>
                    <a:gd name="connsiteY678" fmla="*/ 1393581 h 2129878"/>
                    <a:gd name="connsiteX679" fmla="*/ 2042352 w 3304166"/>
                    <a:gd name="connsiteY679" fmla="*/ 1383665 h 2129878"/>
                    <a:gd name="connsiteX680" fmla="*/ 2045362 w 3304166"/>
                    <a:gd name="connsiteY680" fmla="*/ 1374980 h 2129878"/>
                    <a:gd name="connsiteX681" fmla="*/ 2051152 w 3304166"/>
                    <a:gd name="connsiteY681" fmla="*/ 1376987 h 2129878"/>
                    <a:gd name="connsiteX682" fmla="*/ 2056059 w 3304166"/>
                    <a:gd name="connsiteY682" fmla="*/ 1372201 h 2129878"/>
                    <a:gd name="connsiteX683" fmla="*/ 2058064 w 3304166"/>
                    <a:gd name="connsiteY683" fmla="*/ 1366415 h 2129878"/>
                    <a:gd name="connsiteX684" fmla="*/ 2055165 w 3304166"/>
                    <a:gd name="connsiteY684" fmla="*/ 1365410 h 2129878"/>
                    <a:gd name="connsiteX685" fmla="*/ 2048373 w 3304166"/>
                    <a:gd name="connsiteY685" fmla="*/ 1366297 h 2129878"/>
                    <a:gd name="connsiteX686" fmla="*/ 2047369 w 3304166"/>
                    <a:gd name="connsiteY686" fmla="*/ 1369190 h 2129878"/>
                    <a:gd name="connsiteX687" fmla="*/ 2043474 w 3304166"/>
                    <a:gd name="connsiteY687" fmla="*/ 1371085 h 2129878"/>
                    <a:gd name="connsiteX688" fmla="*/ 2039692 w 3304166"/>
                    <a:gd name="connsiteY688" fmla="*/ 1363287 h 2129878"/>
                    <a:gd name="connsiteX689" fmla="*/ 2025227 w 3304166"/>
                    <a:gd name="connsiteY689" fmla="*/ 1358273 h 2129878"/>
                    <a:gd name="connsiteX690" fmla="*/ 2028000 w 3304166"/>
                    <a:gd name="connsiteY690" fmla="*/ 1368962 h 2129878"/>
                    <a:gd name="connsiteX691" fmla="*/ 2030897 w 3304166"/>
                    <a:gd name="connsiteY691" fmla="*/ 1369966 h 2129878"/>
                    <a:gd name="connsiteX692" fmla="*/ 2029776 w 3304166"/>
                    <a:gd name="connsiteY692" fmla="*/ 1382547 h 2129878"/>
                    <a:gd name="connsiteX693" fmla="*/ 2026884 w 3304166"/>
                    <a:gd name="connsiteY693" fmla="*/ 1381545 h 2129878"/>
                    <a:gd name="connsiteX694" fmla="*/ 2017312 w 3304166"/>
                    <a:gd name="connsiteY694" fmla="*/ 1371739 h 2129878"/>
                    <a:gd name="connsiteX695" fmla="*/ 2008748 w 3304166"/>
                    <a:gd name="connsiteY695" fmla="*/ 1359048 h 2129878"/>
                    <a:gd name="connsiteX696" fmla="*/ 1998172 w 3304166"/>
                    <a:gd name="connsiteY696" fmla="*/ 1352136 h 2129878"/>
                    <a:gd name="connsiteX697" fmla="*/ 1972127 w 3304166"/>
                    <a:gd name="connsiteY697" fmla="*/ 1343109 h 2129878"/>
                    <a:gd name="connsiteX698" fmla="*/ 1965451 w 3304166"/>
                    <a:gd name="connsiteY698" fmla="*/ 1334313 h 2129878"/>
                    <a:gd name="connsiteX699" fmla="*/ 1961668 w 3304166"/>
                    <a:gd name="connsiteY699" fmla="*/ 1326514 h 2129878"/>
                    <a:gd name="connsiteX700" fmla="*/ 1952987 w 3304166"/>
                    <a:gd name="connsiteY700" fmla="*/ 1323505 h 2129878"/>
                    <a:gd name="connsiteX701" fmla="*/ 1922037 w 3304166"/>
                    <a:gd name="connsiteY701" fmla="*/ 1319265 h 2129878"/>
                    <a:gd name="connsiteX702" fmla="*/ 1901782 w 3304166"/>
                    <a:gd name="connsiteY702" fmla="*/ 1312244 h 2129878"/>
                    <a:gd name="connsiteX703" fmla="*/ 1884299 w 3304166"/>
                    <a:gd name="connsiteY703" fmla="*/ 1315912 h 2129878"/>
                    <a:gd name="connsiteX704" fmla="*/ 1874616 w 3304166"/>
                    <a:gd name="connsiteY704" fmla="*/ 1315796 h 2129878"/>
                    <a:gd name="connsiteX705" fmla="*/ 1873980 w 3304166"/>
                    <a:gd name="connsiteY705" fmla="*/ 1312414 h 2129878"/>
                    <a:gd name="connsiteX706" fmla="*/ 1874615 w 3304166"/>
                    <a:gd name="connsiteY706" fmla="*/ 1315792 h 2129878"/>
                    <a:gd name="connsiteX707" fmla="*/ 1870718 w 3304166"/>
                    <a:gd name="connsiteY707" fmla="*/ 1317685 h 2129878"/>
                    <a:gd name="connsiteX708" fmla="*/ 1858136 w 3304166"/>
                    <a:gd name="connsiteY708" fmla="*/ 1316566 h 2129878"/>
                    <a:gd name="connsiteX709" fmla="*/ 1855244 w 3304166"/>
                    <a:gd name="connsiteY709" fmla="*/ 1315563 h 2129878"/>
                    <a:gd name="connsiteX710" fmla="*/ 1847449 w 3304166"/>
                    <a:gd name="connsiteY710" fmla="*/ 1319345 h 2129878"/>
                    <a:gd name="connsiteX711" fmla="*/ 1831974 w 3304166"/>
                    <a:gd name="connsiteY711" fmla="*/ 1317225 h 2129878"/>
                    <a:gd name="connsiteX712" fmla="*/ 1819397 w 3304166"/>
                    <a:gd name="connsiteY712" fmla="*/ 1316107 h 2129878"/>
                    <a:gd name="connsiteX713" fmla="*/ 1812603 w 3304166"/>
                    <a:gd name="connsiteY713" fmla="*/ 1317000 h 2129878"/>
                    <a:gd name="connsiteX714" fmla="*/ 1820399 w 3304166"/>
                    <a:gd name="connsiteY714" fmla="*/ 1313213 h 2129878"/>
                    <a:gd name="connsiteX715" fmla="*/ 1821403 w 3304166"/>
                    <a:gd name="connsiteY715" fmla="*/ 1310318 h 2129878"/>
                    <a:gd name="connsiteX716" fmla="*/ 1823410 w 3304166"/>
                    <a:gd name="connsiteY716" fmla="*/ 1304529 h 2129878"/>
                    <a:gd name="connsiteX717" fmla="*/ 1819627 w 3304166"/>
                    <a:gd name="connsiteY717" fmla="*/ 1296733 h 2129878"/>
                    <a:gd name="connsiteX718" fmla="*/ 1814841 w 3304166"/>
                    <a:gd name="connsiteY718" fmla="*/ 1291832 h 2129878"/>
                    <a:gd name="connsiteX719" fmla="*/ 1812952 w 3304166"/>
                    <a:gd name="connsiteY719" fmla="*/ 1287934 h 2129878"/>
                    <a:gd name="connsiteX720" fmla="*/ 1812065 w 3304166"/>
                    <a:gd name="connsiteY720" fmla="*/ 1281143 h 2129878"/>
                    <a:gd name="connsiteX721" fmla="*/ 1816965 w 3304166"/>
                    <a:gd name="connsiteY721" fmla="*/ 1276356 h 2129878"/>
                    <a:gd name="connsiteX722" fmla="*/ 1819974 w 3304166"/>
                    <a:gd name="connsiteY722" fmla="*/ 1267673 h 2129878"/>
                    <a:gd name="connsiteX723" fmla="*/ 1819090 w 3304166"/>
                    <a:gd name="connsiteY723" fmla="*/ 1260876 h 2129878"/>
                    <a:gd name="connsiteX724" fmla="*/ 1809401 w 3304166"/>
                    <a:gd name="connsiteY724" fmla="*/ 1260760 h 2129878"/>
                    <a:gd name="connsiteX725" fmla="*/ 1801608 w 3304166"/>
                    <a:gd name="connsiteY725" fmla="*/ 1264549 h 2129878"/>
                    <a:gd name="connsiteX726" fmla="*/ 1794699 w 3304166"/>
                    <a:gd name="connsiteY726" fmla="*/ 1275123 h 2129878"/>
                    <a:gd name="connsiteX727" fmla="*/ 1793581 w 3304166"/>
                    <a:gd name="connsiteY727" fmla="*/ 1287705 h 2129878"/>
                    <a:gd name="connsiteX728" fmla="*/ 1787675 w 3304166"/>
                    <a:gd name="connsiteY728" fmla="*/ 1295385 h 2129878"/>
                    <a:gd name="connsiteX729" fmla="*/ 1777104 w 3304166"/>
                    <a:gd name="connsiteY729" fmla="*/ 1288478 h 2129878"/>
                    <a:gd name="connsiteX730" fmla="*/ 1769424 w 3304166"/>
                    <a:gd name="connsiteY730" fmla="*/ 1282575 h 2129878"/>
                    <a:gd name="connsiteX731" fmla="*/ 1763635 w 3304166"/>
                    <a:gd name="connsiteY731" fmla="*/ 1280569 h 2129878"/>
                    <a:gd name="connsiteX732" fmla="*/ 1776880 w 3304166"/>
                    <a:gd name="connsiteY732" fmla="*/ 1211098 h 2129878"/>
                    <a:gd name="connsiteX733" fmla="*/ 1763634 w 3304166"/>
                    <a:gd name="connsiteY733" fmla="*/ 1280569 h 2129878"/>
                    <a:gd name="connsiteX734" fmla="*/ 1759737 w 3304166"/>
                    <a:gd name="connsiteY734" fmla="*/ 1282461 h 2129878"/>
                    <a:gd name="connsiteX735" fmla="*/ 1751941 w 3304166"/>
                    <a:gd name="connsiteY735" fmla="*/ 1286242 h 2129878"/>
                    <a:gd name="connsiteX736" fmla="*/ 1742371 w 3304166"/>
                    <a:gd name="connsiteY736" fmla="*/ 1276441 h 2129878"/>
                    <a:gd name="connsiteX737" fmla="*/ 1736583 w 3304166"/>
                    <a:gd name="connsiteY737" fmla="*/ 1274436 h 2129878"/>
                    <a:gd name="connsiteX738" fmla="*/ 1727902 w 3304166"/>
                    <a:gd name="connsiteY738" fmla="*/ 1271426 h 2129878"/>
                    <a:gd name="connsiteX739" fmla="*/ 1722114 w 3304166"/>
                    <a:gd name="connsiteY739" fmla="*/ 1269420 h 2129878"/>
                    <a:gd name="connsiteX740" fmla="*/ 1710537 w 3304166"/>
                    <a:gd name="connsiteY740" fmla="*/ 1265407 h 2129878"/>
                    <a:gd name="connsiteX741" fmla="*/ 1694057 w 3304166"/>
                    <a:gd name="connsiteY741" fmla="*/ 1266178 h 2129878"/>
                    <a:gd name="connsiteX742" fmla="*/ 1681479 w 3304166"/>
                    <a:gd name="connsiteY742" fmla="*/ 1265060 h 2129878"/>
                    <a:gd name="connsiteX743" fmla="*/ 1672797 w 3304166"/>
                    <a:gd name="connsiteY743" fmla="*/ 1262051 h 2129878"/>
                    <a:gd name="connsiteX744" fmla="*/ 1661220 w 3304166"/>
                    <a:gd name="connsiteY744" fmla="*/ 1258038 h 2129878"/>
                    <a:gd name="connsiteX745" fmla="*/ 1657206 w 3304166"/>
                    <a:gd name="connsiteY745" fmla="*/ 1269620 h 2129878"/>
                    <a:gd name="connsiteX746" fmla="*/ 1646518 w 3304166"/>
                    <a:gd name="connsiteY746" fmla="*/ 1272399 h 2129878"/>
                    <a:gd name="connsiteX747" fmla="*/ 1639725 w 3304166"/>
                    <a:gd name="connsiteY747" fmla="*/ 1273288 h 2129878"/>
                    <a:gd name="connsiteX748" fmla="*/ 1622242 w 3304166"/>
                    <a:gd name="connsiteY748" fmla="*/ 1276959 h 2129878"/>
                    <a:gd name="connsiteX749" fmla="*/ 1619351 w 3304166"/>
                    <a:gd name="connsiteY749" fmla="*/ 1275956 h 2129878"/>
                    <a:gd name="connsiteX750" fmla="*/ 1617344 w 3304166"/>
                    <a:gd name="connsiteY750" fmla="*/ 1281747 h 2129878"/>
                    <a:gd name="connsiteX751" fmla="*/ 1606654 w 3304166"/>
                    <a:gd name="connsiteY751" fmla="*/ 1284529 h 2129878"/>
                    <a:gd name="connsiteX752" fmla="*/ 1596969 w 3304166"/>
                    <a:gd name="connsiteY752" fmla="*/ 1284413 h 2129878"/>
                    <a:gd name="connsiteX753" fmla="*/ 1586280 w 3304166"/>
                    <a:gd name="connsiteY753" fmla="*/ 1287195 h 2129878"/>
                    <a:gd name="connsiteX754" fmla="*/ 1585277 w 3304166"/>
                    <a:gd name="connsiteY754" fmla="*/ 1290089 h 2129878"/>
                    <a:gd name="connsiteX755" fmla="*/ 1593959 w 3304166"/>
                    <a:gd name="connsiteY755" fmla="*/ 1293098 h 2129878"/>
                    <a:gd name="connsiteX756" fmla="*/ 1603645 w 3304166"/>
                    <a:gd name="connsiteY756" fmla="*/ 1293213 h 2129878"/>
                    <a:gd name="connsiteX757" fmla="*/ 1635595 w 3304166"/>
                    <a:gd name="connsiteY757" fmla="*/ 1294560 h 2129878"/>
                    <a:gd name="connsiteX758" fmla="*/ 1638492 w 3304166"/>
                    <a:gd name="connsiteY758" fmla="*/ 1295564 h 2129878"/>
                    <a:gd name="connsiteX759" fmla="*/ 1644163 w 3304166"/>
                    <a:gd name="connsiteY759" fmla="*/ 1307257 h 2129878"/>
                    <a:gd name="connsiteX760" fmla="*/ 1647828 w 3304166"/>
                    <a:gd name="connsiteY760" fmla="*/ 1324743 h 2129878"/>
                    <a:gd name="connsiteX761" fmla="*/ 1640033 w 3304166"/>
                    <a:gd name="connsiteY761" fmla="*/ 1328524 h 2129878"/>
                    <a:gd name="connsiteX762" fmla="*/ 1625561 w 3304166"/>
                    <a:gd name="connsiteY762" fmla="*/ 1323507 h 2129878"/>
                    <a:gd name="connsiteX763" fmla="*/ 1620661 w 3304166"/>
                    <a:gd name="connsiteY763" fmla="*/ 1328297 h 2129878"/>
                    <a:gd name="connsiteX764" fmla="*/ 1606189 w 3304166"/>
                    <a:gd name="connsiteY764" fmla="*/ 1323280 h 2129878"/>
                    <a:gd name="connsiteX765" fmla="*/ 1598396 w 3304166"/>
                    <a:gd name="connsiteY765" fmla="*/ 1327065 h 2129878"/>
                    <a:gd name="connsiteX766" fmla="*/ 1589714 w 3304166"/>
                    <a:gd name="connsiteY766" fmla="*/ 1324056 h 2129878"/>
                    <a:gd name="connsiteX767" fmla="*/ 1593494 w 3304166"/>
                    <a:gd name="connsiteY767" fmla="*/ 1331849 h 2129878"/>
                    <a:gd name="connsiteX768" fmla="*/ 1600168 w 3304166"/>
                    <a:gd name="connsiteY768" fmla="*/ 1340649 h 2129878"/>
                    <a:gd name="connsiteX769" fmla="*/ 1607848 w 3304166"/>
                    <a:gd name="connsiteY769" fmla="*/ 1346551 h 2129878"/>
                    <a:gd name="connsiteX770" fmla="*/ 1611631 w 3304166"/>
                    <a:gd name="connsiteY770" fmla="*/ 1354349 h 2129878"/>
                    <a:gd name="connsiteX771" fmla="*/ 1622089 w 3304166"/>
                    <a:gd name="connsiteY771" fmla="*/ 1370943 h 2129878"/>
                    <a:gd name="connsiteX772" fmla="*/ 1624982 w 3304166"/>
                    <a:gd name="connsiteY772" fmla="*/ 1371947 h 2129878"/>
                    <a:gd name="connsiteX773" fmla="*/ 1636443 w 3304166"/>
                    <a:gd name="connsiteY773" fmla="*/ 1385647 h 2129878"/>
                    <a:gd name="connsiteX774" fmla="*/ 1641224 w 3304166"/>
                    <a:gd name="connsiteY774" fmla="*/ 1390550 h 2129878"/>
                    <a:gd name="connsiteX775" fmla="*/ 1647014 w 3304166"/>
                    <a:gd name="connsiteY775" fmla="*/ 1392556 h 2129878"/>
                    <a:gd name="connsiteX776" fmla="*/ 1649906 w 3304166"/>
                    <a:gd name="connsiteY776" fmla="*/ 1393559 h 2129878"/>
                    <a:gd name="connsiteX777" fmla="*/ 1656583 w 3304166"/>
                    <a:gd name="connsiteY777" fmla="*/ 1402356 h 2129878"/>
                    <a:gd name="connsiteX778" fmla="*/ 1662373 w 3304166"/>
                    <a:gd name="connsiteY778" fmla="*/ 1404363 h 2129878"/>
                    <a:gd name="connsiteX779" fmla="*/ 1661255 w 3304166"/>
                    <a:gd name="connsiteY779" fmla="*/ 1416949 h 2129878"/>
                    <a:gd name="connsiteX780" fmla="*/ 1657355 w 3304166"/>
                    <a:gd name="connsiteY780" fmla="*/ 1418839 h 2129878"/>
                    <a:gd name="connsiteX781" fmla="*/ 1645663 w 3304166"/>
                    <a:gd name="connsiteY781" fmla="*/ 1424513 h 2129878"/>
                    <a:gd name="connsiteX782" fmla="*/ 1636862 w 3304166"/>
                    <a:gd name="connsiteY782" fmla="*/ 1431192 h 2129878"/>
                    <a:gd name="connsiteX783" fmla="*/ 1638869 w 3304166"/>
                    <a:gd name="connsiteY783" fmla="*/ 1425401 h 2129878"/>
                    <a:gd name="connsiteX784" fmla="*/ 1632193 w 3304166"/>
                    <a:gd name="connsiteY784" fmla="*/ 1416604 h 2129878"/>
                    <a:gd name="connsiteX785" fmla="*/ 1624402 w 3304166"/>
                    <a:gd name="connsiteY785" fmla="*/ 1420385 h 2129878"/>
                    <a:gd name="connsiteX786" fmla="*/ 1615601 w 3304166"/>
                    <a:gd name="connsiteY786" fmla="*/ 1427067 h 2129878"/>
                    <a:gd name="connsiteX787" fmla="*/ 1604027 w 3304166"/>
                    <a:gd name="connsiteY787" fmla="*/ 1423055 h 2129878"/>
                    <a:gd name="connsiteX788" fmla="*/ 1610934 w 3304166"/>
                    <a:gd name="connsiteY788" fmla="*/ 1412476 h 2129878"/>
                    <a:gd name="connsiteX789" fmla="*/ 1619733 w 3304166"/>
                    <a:gd name="connsiteY789" fmla="*/ 1405798 h 2129878"/>
                    <a:gd name="connsiteX790" fmla="*/ 1614061 w 3304166"/>
                    <a:gd name="connsiteY790" fmla="*/ 1394104 h 2129878"/>
                    <a:gd name="connsiteX791" fmla="*/ 1596810 w 3304166"/>
                    <a:gd name="connsiteY791" fmla="*/ 1378397 h 2129878"/>
                    <a:gd name="connsiteX792" fmla="*/ 1574664 w 3304166"/>
                    <a:gd name="connsiteY792" fmla="*/ 1367478 h 2129878"/>
                    <a:gd name="connsiteX793" fmla="*/ 1578678 w 3304166"/>
                    <a:gd name="connsiteY793" fmla="*/ 1355896 h 2129878"/>
                    <a:gd name="connsiteX794" fmla="*/ 1569104 w 3304166"/>
                    <a:gd name="connsiteY794" fmla="*/ 1346095 h 2129878"/>
                    <a:gd name="connsiteX795" fmla="*/ 1557529 w 3304166"/>
                    <a:gd name="connsiteY795" fmla="*/ 1342083 h 2129878"/>
                    <a:gd name="connsiteX796" fmla="*/ 1549733 w 3304166"/>
                    <a:gd name="connsiteY796" fmla="*/ 1345864 h 2129878"/>
                    <a:gd name="connsiteX797" fmla="*/ 1547726 w 3304166"/>
                    <a:gd name="connsiteY797" fmla="*/ 1351655 h 2129878"/>
                    <a:gd name="connsiteX798" fmla="*/ 1545488 w 3304166"/>
                    <a:gd name="connsiteY798" fmla="*/ 1376822 h 2129878"/>
                    <a:gd name="connsiteX799" fmla="*/ 1537692 w 3304166"/>
                    <a:gd name="connsiteY799" fmla="*/ 1380603 h 2129878"/>
                    <a:gd name="connsiteX800" fmla="*/ 1526118 w 3304166"/>
                    <a:gd name="connsiteY800" fmla="*/ 1376591 h 2129878"/>
                    <a:gd name="connsiteX801" fmla="*/ 1519554 w 3304166"/>
                    <a:gd name="connsiteY801" fmla="*/ 1358106 h 2129878"/>
                    <a:gd name="connsiteX802" fmla="*/ 1508984 w 3304166"/>
                    <a:gd name="connsiteY802" fmla="*/ 1351196 h 2129878"/>
                    <a:gd name="connsiteX803" fmla="*/ 1499296 w 3304166"/>
                    <a:gd name="connsiteY803" fmla="*/ 1351084 h 2129878"/>
                    <a:gd name="connsiteX804" fmla="*/ 1483708 w 3304166"/>
                    <a:gd name="connsiteY804" fmla="*/ 1358650 h 2129878"/>
                    <a:gd name="connsiteX805" fmla="*/ 1473906 w 3304166"/>
                    <a:gd name="connsiteY805" fmla="*/ 1368221 h 2129878"/>
                    <a:gd name="connsiteX806" fmla="*/ 1462331 w 3304166"/>
                    <a:gd name="connsiteY806" fmla="*/ 1364209 h 2129878"/>
                    <a:gd name="connsiteX807" fmla="*/ 1453762 w 3304166"/>
                    <a:gd name="connsiteY807" fmla="*/ 1351510 h 2129878"/>
                    <a:gd name="connsiteX808" fmla="*/ 1439295 w 3304166"/>
                    <a:gd name="connsiteY808" fmla="*/ 1346496 h 2129878"/>
                    <a:gd name="connsiteX809" fmla="*/ 1423936 w 3304166"/>
                    <a:gd name="connsiteY809" fmla="*/ 1334689 h 2129878"/>
                    <a:gd name="connsiteX810" fmla="*/ 1421156 w 3304166"/>
                    <a:gd name="connsiteY810" fmla="*/ 1323999 h 2129878"/>
                    <a:gd name="connsiteX811" fmla="*/ 1432966 w 3304166"/>
                    <a:gd name="connsiteY811" fmla="*/ 1308636 h 2129878"/>
                    <a:gd name="connsiteX812" fmla="*/ 1439873 w 3304166"/>
                    <a:gd name="connsiteY812" fmla="*/ 1298057 h 2129878"/>
                    <a:gd name="connsiteX813" fmla="*/ 1426292 w 3304166"/>
                    <a:gd name="connsiteY813" fmla="*/ 1299836 h 2129878"/>
                    <a:gd name="connsiteX814" fmla="*/ 1409931 w 3304166"/>
                    <a:gd name="connsiteY814" fmla="*/ 1290923 h 2129878"/>
                    <a:gd name="connsiteX815" fmla="*/ 1395688 w 3304166"/>
                    <a:gd name="connsiteY815" fmla="*/ 1266531 h 2129878"/>
                    <a:gd name="connsiteX816" fmla="*/ 1378442 w 3304166"/>
                    <a:gd name="connsiteY816" fmla="*/ 1250826 h 2129878"/>
                    <a:gd name="connsiteX817" fmla="*/ 1363970 w 3304166"/>
                    <a:gd name="connsiteY817" fmla="*/ 1245809 h 2129878"/>
                    <a:gd name="connsiteX818" fmla="*/ 1359071 w 3304166"/>
                    <a:gd name="connsiteY818" fmla="*/ 1250593 h 2129878"/>
                    <a:gd name="connsiteX819" fmla="*/ 1353163 w 3304166"/>
                    <a:gd name="connsiteY819" fmla="*/ 1258273 h 2129878"/>
                    <a:gd name="connsiteX820" fmla="*/ 1357949 w 3304166"/>
                    <a:gd name="connsiteY820" fmla="*/ 1263178 h 2129878"/>
                    <a:gd name="connsiteX821" fmla="*/ 1360842 w 3304166"/>
                    <a:gd name="connsiteY821" fmla="*/ 1264180 h 2129878"/>
                    <a:gd name="connsiteX822" fmla="*/ 1375314 w 3304166"/>
                    <a:gd name="connsiteY822" fmla="*/ 1269197 h 2129878"/>
                    <a:gd name="connsiteX823" fmla="*/ 1378094 w 3304166"/>
                    <a:gd name="connsiteY823" fmla="*/ 1279888 h 2129878"/>
                    <a:gd name="connsiteX824" fmla="*/ 1374193 w 3304166"/>
                    <a:gd name="connsiteY824" fmla="*/ 1281778 h 2129878"/>
                    <a:gd name="connsiteX825" fmla="*/ 1353936 w 3304166"/>
                    <a:gd name="connsiteY825" fmla="*/ 1274756 h 2129878"/>
                    <a:gd name="connsiteX826" fmla="*/ 1330781 w 3304166"/>
                    <a:gd name="connsiteY826" fmla="*/ 1266731 h 2129878"/>
                    <a:gd name="connsiteX827" fmla="*/ 1293159 w 3304166"/>
                    <a:gd name="connsiteY827" fmla="*/ 1253690 h 2129878"/>
                    <a:gd name="connsiteX828" fmla="*/ 1275909 w 3304166"/>
                    <a:gd name="connsiteY828" fmla="*/ 1237982 h 2129878"/>
                    <a:gd name="connsiteX829" fmla="*/ 1263448 w 3304166"/>
                    <a:gd name="connsiteY829" fmla="*/ 1227177 h 2129878"/>
                    <a:gd name="connsiteX830" fmla="*/ 1249978 w 3304166"/>
                    <a:gd name="connsiteY830" fmla="*/ 1219267 h 2129878"/>
                    <a:gd name="connsiteX831" fmla="*/ 1225939 w 3304166"/>
                    <a:gd name="connsiteY831" fmla="*/ 1204447 h 2129878"/>
                    <a:gd name="connsiteX832" fmla="*/ 1217257 w 3304166"/>
                    <a:gd name="connsiteY832" fmla="*/ 1201438 h 2129878"/>
                    <a:gd name="connsiteX833" fmla="*/ 1205683 w 3304166"/>
                    <a:gd name="connsiteY833" fmla="*/ 1197426 h 2129878"/>
                    <a:gd name="connsiteX834" fmla="*/ 1194993 w 3304166"/>
                    <a:gd name="connsiteY834" fmla="*/ 1200208 h 2129878"/>
                    <a:gd name="connsiteX835" fmla="*/ 1180521 w 3304166"/>
                    <a:gd name="connsiteY835" fmla="*/ 1195191 h 2129878"/>
                    <a:gd name="connsiteX836" fmla="*/ 1168945 w 3304166"/>
                    <a:gd name="connsiteY836" fmla="*/ 1191179 h 2129878"/>
                    <a:gd name="connsiteX837" fmla="*/ 1182645 w 3304166"/>
                    <a:gd name="connsiteY837" fmla="*/ 1179713 h 2129878"/>
                    <a:gd name="connsiteX838" fmla="*/ 1201361 w 3304166"/>
                    <a:gd name="connsiteY838" fmla="*/ 1153775 h 2129878"/>
                    <a:gd name="connsiteX839" fmla="*/ 1205376 w 3304166"/>
                    <a:gd name="connsiteY839" fmla="*/ 1142193 h 2129878"/>
                    <a:gd name="connsiteX840" fmla="*/ 1203716 w 3304166"/>
                    <a:gd name="connsiteY840" fmla="*/ 1118921 h 2129878"/>
                    <a:gd name="connsiteX841" fmla="*/ 1214519 w 3304166"/>
                    <a:gd name="connsiteY841" fmla="*/ 1106451 h 2129878"/>
                    <a:gd name="connsiteX842" fmla="*/ 1214523 w 3304166"/>
                    <a:gd name="connsiteY842" fmla="*/ 1106442 h 2129878"/>
                    <a:gd name="connsiteX843" fmla="*/ 1203714 w 3304166"/>
                    <a:gd name="connsiteY843" fmla="*/ 1118918 h 2129878"/>
                    <a:gd name="connsiteX844" fmla="*/ 1205369 w 3304166"/>
                    <a:gd name="connsiteY844" fmla="*/ 1142184 h 2129878"/>
                    <a:gd name="connsiteX845" fmla="*/ 1201356 w 3304166"/>
                    <a:gd name="connsiteY845" fmla="*/ 1153762 h 2129878"/>
                    <a:gd name="connsiteX846" fmla="*/ 1182644 w 3304166"/>
                    <a:gd name="connsiteY846" fmla="*/ 1179707 h 2129878"/>
                    <a:gd name="connsiteX847" fmla="*/ 1168939 w 3304166"/>
                    <a:gd name="connsiteY847" fmla="*/ 1191168 h 2129878"/>
                    <a:gd name="connsiteX848" fmla="*/ 1162148 w 3304166"/>
                    <a:gd name="connsiteY848" fmla="*/ 1192055 h 2129878"/>
                    <a:gd name="connsiteX849" fmla="*/ 1112715 w 3304166"/>
                    <a:gd name="connsiteY849" fmla="*/ 1194385 h 2129878"/>
                    <a:gd name="connsiteX850" fmla="*/ 1097236 w 3304166"/>
                    <a:gd name="connsiteY850" fmla="*/ 1192261 h 2129878"/>
                    <a:gd name="connsiteX851" fmla="*/ 1074865 w 3304166"/>
                    <a:gd name="connsiteY851" fmla="*/ 1200717 h 2129878"/>
                    <a:gd name="connsiteX852" fmla="*/ 1072969 w 3304166"/>
                    <a:gd name="connsiteY852" fmla="*/ 1196818 h 2129878"/>
                    <a:gd name="connsiteX853" fmla="*/ 1078988 w 3304166"/>
                    <a:gd name="connsiteY853" fmla="*/ 1179454 h 2129878"/>
                    <a:gd name="connsiteX854" fmla="*/ 1083004 w 3304166"/>
                    <a:gd name="connsiteY854" fmla="*/ 1167865 h 2129878"/>
                    <a:gd name="connsiteX855" fmla="*/ 1086014 w 3304166"/>
                    <a:gd name="connsiteY855" fmla="*/ 1159183 h 2129878"/>
                    <a:gd name="connsiteX856" fmla="*/ 1080225 w 3304166"/>
                    <a:gd name="connsiteY856" fmla="*/ 1157176 h 2129878"/>
                    <a:gd name="connsiteX857" fmla="*/ 1069542 w 3304166"/>
                    <a:gd name="connsiteY857" fmla="*/ 1159956 h 2129878"/>
                    <a:gd name="connsiteX858" fmla="*/ 1054955 w 3304166"/>
                    <a:gd name="connsiteY858" fmla="*/ 1164626 h 2129878"/>
                    <a:gd name="connsiteX859" fmla="*/ 1049042 w 3304166"/>
                    <a:gd name="connsiteY859" fmla="*/ 1172315 h 2129878"/>
                    <a:gd name="connsiteX860" fmla="*/ 1049935 w 3304166"/>
                    <a:gd name="connsiteY860" fmla="*/ 1179108 h 2129878"/>
                    <a:gd name="connsiteX861" fmla="*/ 1051820 w 3304166"/>
                    <a:gd name="connsiteY861" fmla="*/ 1183004 h 2129878"/>
                    <a:gd name="connsiteX862" fmla="*/ 1051710 w 3304166"/>
                    <a:gd name="connsiteY862" fmla="*/ 1192693 h 2129878"/>
                    <a:gd name="connsiteX863" fmla="*/ 1051591 w 3304166"/>
                    <a:gd name="connsiteY863" fmla="*/ 1202376 h 2129878"/>
                    <a:gd name="connsiteX864" fmla="*/ 1040906 w 3304166"/>
                    <a:gd name="connsiteY864" fmla="*/ 1205157 h 2129878"/>
                    <a:gd name="connsiteX865" fmla="*/ 1037003 w 3304166"/>
                    <a:gd name="connsiteY865" fmla="*/ 1207046 h 2129878"/>
                    <a:gd name="connsiteX866" fmla="*/ 1027323 w 3304166"/>
                    <a:gd name="connsiteY866" fmla="*/ 1206932 h 2129878"/>
                    <a:gd name="connsiteX867" fmla="*/ 1016625 w 3304166"/>
                    <a:gd name="connsiteY867" fmla="*/ 1209721 h 2129878"/>
                    <a:gd name="connsiteX868" fmla="*/ 1008719 w 3304166"/>
                    <a:gd name="connsiteY868" fmla="*/ 1223190 h 2129878"/>
                    <a:gd name="connsiteX869" fmla="*/ 994013 w 3304166"/>
                    <a:gd name="connsiteY869" fmla="*/ 1237544 h 2129878"/>
                    <a:gd name="connsiteX870" fmla="*/ 956158 w 3304166"/>
                    <a:gd name="connsiteY870" fmla="*/ 1243886 h 2129878"/>
                    <a:gd name="connsiteX871" fmla="*/ 934899 w 3304166"/>
                    <a:gd name="connsiteY871" fmla="*/ 1239761 h 2129878"/>
                    <a:gd name="connsiteX872" fmla="*/ 912628 w 3304166"/>
                    <a:gd name="connsiteY872" fmla="*/ 1238525 h 2129878"/>
                    <a:gd name="connsiteX873" fmla="*/ 901944 w 3304166"/>
                    <a:gd name="connsiteY873" fmla="*/ 1241305 h 2129878"/>
                    <a:gd name="connsiteX874" fmla="*/ 891250 w 3304166"/>
                    <a:gd name="connsiteY874" fmla="*/ 1244083 h 2129878"/>
                    <a:gd name="connsiteX875" fmla="*/ 884578 w 3304166"/>
                    <a:gd name="connsiteY875" fmla="*/ 1235286 h 2129878"/>
                    <a:gd name="connsiteX876" fmla="*/ 883685 w 3304166"/>
                    <a:gd name="connsiteY876" fmla="*/ 1228493 h 2129878"/>
                    <a:gd name="connsiteX877" fmla="*/ 873001 w 3304166"/>
                    <a:gd name="connsiteY877" fmla="*/ 1231273 h 2129878"/>
                    <a:gd name="connsiteX878" fmla="*/ 869220 w 3304166"/>
                    <a:gd name="connsiteY878" fmla="*/ 1223478 h 2129878"/>
                    <a:gd name="connsiteX879" fmla="*/ 858524 w 3304166"/>
                    <a:gd name="connsiteY879" fmla="*/ 1226255 h 2129878"/>
                    <a:gd name="connsiteX880" fmla="*/ 849847 w 3304166"/>
                    <a:gd name="connsiteY880" fmla="*/ 1223248 h 2129878"/>
                    <a:gd name="connsiteX881" fmla="*/ 845945 w 3304166"/>
                    <a:gd name="connsiteY881" fmla="*/ 1225138 h 2129878"/>
                    <a:gd name="connsiteX882" fmla="*/ 850620 w 3304166"/>
                    <a:gd name="connsiteY882" fmla="*/ 1239725 h 2129878"/>
                    <a:gd name="connsiteX883" fmla="*/ 849496 w 3304166"/>
                    <a:gd name="connsiteY883" fmla="*/ 1252304 h 2129878"/>
                    <a:gd name="connsiteX884" fmla="*/ 841701 w 3304166"/>
                    <a:gd name="connsiteY884" fmla="*/ 1256085 h 2129878"/>
                    <a:gd name="connsiteX885" fmla="*/ 827235 w 3304166"/>
                    <a:gd name="connsiteY885" fmla="*/ 1251072 h 2129878"/>
                    <a:gd name="connsiteX886" fmla="*/ 822449 w 3304166"/>
                    <a:gd name="connsiteY886" fmla="*/ 1246171 h 2129878"/>
                    <a:gd name="connsiteX887" fmla="*/ 818668 w 3304166"/>
                    <a:gd name="connsiteY887" fmla="*/ 1238377 h 2129878"/>
                    <a:gd name="connsiteX888" fmla="*/ 806857 w 3304166"/>
                    <a:gd name="connsiteY888" fmla="*/ 1253746 h 2129878"/>
                    <a:gd name="connsiteX889" fmla="*/ 805743 w 3304166"/>
                    <a:gd name="connsiteY889" fmla="*/ 1266328 h 2129878"/>
                    <a:gd name="connsiteX890" fmla="*/ 820319 w 3304166"/>
                    <a:gd name="connsiteY890" fmla="*/ 1261654 h 2129878"/>
                    <a:gd name="connsiteX891" fmla="*/ 826108 w 3304166"/>
                    <a:gd name="connsiteY891" fmla="*/ 1263660 h 2129878"/>
                    <a:gd name="connsiteX892" fmla="*/ 807629 w 3304166"/>
                    <a:gd name="connsiteY892" fmla="*/ 1270224 h 2129878"/>
                    <a:gd name="connsiteX893" fmla="*/ 797948 w 3304166"/>
                    <a:gd name="connsiteY893" fmla="*/ 1270110 h 2129878"/>
                    <a:gd name="connsiteX894" fmla="*/ 793163 w 3304166"/>
                    <a:gd name="connsiteY894" fmla="*/ 1265209 h 2129878"/>
                    <a:gd name="connsiteX895" fmla="*/ 778686 w 3304166"/>
                    <a:gd name="connsiteY895" fmla="*/ 1260191 h 2129878"/>
                    <a:gd name="connsiteX896" fmla="*/ 767109 w 3304166"/>
                    <a:gd name="connsiteY896" fmla="*/ 1256178 h 2129878"/>
                    <a:gd name="connsiteX897" fmla="*/ 760317 w 3304166"/>
                    <a:gd name="connsiteY897" fmla="*/ 1257067 h 2129878"/>
                    <a:gd name="connsiteX898" fmla="*/ 758311 w 3304166"/>
                    <a:gd name="connsiteY898" fmla="*/ 1262856 h 2129878"/>
                    <a:gd name="connsiteX899" fmla="*/ 759204 w 3304166"/>
                    <a:gd name="connsiteY899" fmla="*/ 1269649 h 2129878"/>
                    <a:gd name="connsiteX900" fmla="*/ 767881 w 3304166"/>
                    <a:gd name="connsiteY900" fmla="*/ 1272656 h 2129878"/>
                    <a:gd name="connsiteX901" fmla="*/ 753181 w 3304166"/>
                    <a:gd name="connsiteY901" fmla="*/ 1287026 h 2129878"/>
                    <a:gd name="connsiteX902" fmla="*/ 750281 w 3304166"/>
                    <a:gd name="connsiteY902" fmla="*/ 1286021 h 2129878"/>
                    <a:gd name="connsiteX903" fmla="*/ 723235 w 3304166"/>
                    <a:gd name="connsiteY903" fmla="*/ 1279887 h 2129878"/>
                    <a:gd name="connsiteX904" fmla="*/ 718449 w 3304166"/>
                    <a:gd name="connsiteY904" fmla="*/ 1274987 h 2129878"/>
                    <a:gd name="connsiteX905" fmla="*/ 716443 w 3304166"/>
                    <a:gd name="connsiteY905" fmla="*/ 1280775 h 2129878"/>
                    <a:gd name="connsiteX906" fmla="*/ 722111 w 3304166"/>
                    <a:gd name="connsiteY906" fmla="*/ 1292466 h 2129878"/>
                    <a:gd name="connsiteX907" fmla="*/ 728792 w 3304166"/>
                    <a:gd name="connsiteY907" fmla="*/ 1301265 h 2129878"/>
                    <a:gd name="connsiteX908" fmla="*/ 729676 w 3304166"/>
                    <a:gd name="connsiteY908" fmla="*/ 1308055 h 2129878"/>
                    <a:gd name="connsiteX909" fmla="*/ 708063 w 3304166"/>
                    <a:gd name="connsiteY909" fmla="*/ 1332997 h 2129878"/>
                    <a:gd name="connsiteX910" fmla="*/ 690356 w 3304166"/>
                    <a:gd name="connsiteY910" fmla="*/ 1356036 h 2129878"/>
                    <a:gd name="connsiteX911" fmla="*/ 672636 w 3304166"/>
                    <a:gd name="connsiteY911" fmla="*/ 1379084 h 2129878"/>
                    <a:gd name="connsiteX912" fmla="*/ 666617 w 3304166"/>
                    <a:gd name="connsiteY912" fmla="*/ 1396449 h 2129878"/>
                    <a:gd name="connsiteX913" fmla="*/ 668282 w 3304166"/>
                    <a:gd name="connsiteY913" fmla="*/ 1419721 h 2129878"/>
                    <a:gd name="connsiteX914" fmla="*/ 665149 w 3304166"/>
                    <a:gd name="connsiteY914" fmla="*/ 1438099 h 2129878"/>
                    <a:gd name="connsiteX915" fmla="*/ 664918 w 3304166"/>
                    <a:gd name="connsiteY915" fmla="*/ 1457470 h 2129878"/>
                    <a:gd name="connsiteX916" fmla="*/ 671599 w 3304166"/>
                    <a:gd name="connsiteY916" fmla="*/ 1466271 h 2129878"/>
                    <a:gd name="connsiteX917" fmla="*/ 670472 w 3304166"/>
                    <a:gd name="connsiteY917" fmla="*/ 1478860 h 2129878"/>
                    <a:gd name="connsiteX918" fmla="*/ 669359 w 3304166"/>
                    <a:gd name="connsiteY918" fmla="*/ 1491441 h 2129878"/>
                    <a:gd name="connsiteX919" fmla="*/ 666349 w 3304166"/>
                    <a:gd name="connsiteY919" fmla="*/ 1500124 h 2129878"/>
                    <a:gd name="connsiteX920" fmla="*/ 667122 w 3304166"/>
                    <a:gd name="connsiteY920" fmla="*/ 1516601 h 2129878"/>
                    <a:gd name="connsiteX921" fmla="*/ 645853 w 3304166"/>
                    <a:gd name="connsiteY921" fmla="*/ 1512471 h 2129878"/>
                    <a:gd name="connsiteX922" fmla="*/ 640958 w 3304166"/>
                    <a:gd name="connsiteY922" fmla="*/ 1517258 h 2129878"/>
                    <a:gd name="connsiteX923" fmla="*/ 630263 w 3304166"/>
                    <a:gd name="connsiteY923" fmla="*/ 1520036 h 2129878"/>
                    <a:gd name="connsiteX924" fmla="*/ 619811 w 3304166"/>
                    <a:gd name="connsiteY924" fmla="*/ 1503444 h 2129878"/>
                    <a:gd name="connsiteX925" fmla="*/ 614131 w 3304166"/>
                    <a:gd name="connsiteY925" fmla="*/ 1491751 h 2129878"/>
                    <a:gd name="connsiteX926" fmla="*/ 615135 w 3304166"/>
                    <a:gd name="connsiteY926" fmla="*/ 1488856 h 2129878"/>
                    <a:gd name="connsiteX927" fmla="*/ 588209 w 3304166"/>
                    <a:gd name="connsiteY927" fmla="*/ 1473039 h 2129878"/>
                    <a:gd name="connsiteX928" fmla="*/ 583304 w 3304166"/>
                    <a:gd name="connsiteY928" fmla="*/ 1477822 h 2129878"/>
                    <a:gd name="connsiteX929" fmla="*/ 569840 w 3304166"/>
                    <a:gd name="connsiteY929" fmla="*/ 1469914 h 2129878"/>
                    <a:gd name="connsiteX930" fmla="*/ 567062 w 3304166"/>
                    <a:gd name="connsiteY930" fmla="*/ 1459225 h 2129878"/>
                    <a:gd name="connsiteX931" fmla="*/ 555484 w 3304166"/>
                    <a:gd name="connsiteY931" fmla="*/ 1455212 h 2129878"/>
                    <a:gd name="connsiteX932" fmla="*/ 542245 w 3304166"/>
                    <a:gd name="connsiteY932" fmla="*/ 1427917 h 2129878"/>
                    <a:gd name="connsiteX933" fmla="*/ 516202 w 3304166"/>
                    <a:gd name="connsiteY933" fmla="*/ 1418890 h 2129878"/>
                    <a:gd name="connsiteX934" fmla="*/ 506752 w 3304166"/>
                    <a:gd name="connsiteY934" fmla="*/ 1399405 h 2129878"/>
                    <a:gd name="connsiteX935" fmla="*/ 484601 w 3304166"/>
                    <a:gd name="connsiteY935" fmla="*/ 1388485 h 2129878"/>
                    <a:gd name="connsiteX936" fmla="*/ 483829 w 3304166"/>
                    <a:gd name="connsiteY936" fmla="*/ 1372008 h 2129878"/>
                    <a:gd name="connsiteX937" fmla="*/ 480160 w 3304166"/>
                    <a:gd name="connsiteY937" fmla="*/ 1354514 h 2129878"/>
                    <a:gd name="connsiteX938" fmla="*/ 477502 w 3304166"/>
                    <a:gd name="connsiteY938" fmla="*/ 1334140 h 2129878"/>
                    <a:gd name="connsiteX939" fmla="*/ 471175 w 3304166"/>
                    <a:gd name="connsiteY939" fmla="*/ 1296274 h 2129878"/>
                    <a:gd name="connsiteX940" fmla="*/ 477194 w 3304166"/>
                    <a:gd name="connsiteY940" fmla="*/ 1278909 h 2129878"/>
                    <a:gd name="connsiteX941" fmla="*/ 471516 w 3304166"/>
                    <a:gd name="connsiteY941" fmla="*/ 1267214 h 2129878"/>
                    <a:gd name="connsiteX942" fmla="*/ 467733 w 3304166"/>
                    <a:gd name="connsiteY942" fmla="*/ 1259419 h 2129878"/>
                    <a:gd name="connsiteX943" fmla="*/ 475529 w 3304166"/>
                    <a:gd name="connsiteY943" fmla="*/ 1255638 h 2129878"/>
                    <a:gd name="connsiteX944" fmla="*/ 487461 w 3304166"/>
                    <a:gd name="connsiteY944" fmla="*/ 1230584 h 2129878"/>
                    <a:gd name="connsiteX945" fmla="*/ 474991 w 3304166"/>
                    <a:gd name="connsiteY945" fmla="*/ 1219777 h 2129878"/>
                    <a:gd name="connsiteX946" fmla="*/ 458100 w 3304166"/>
                    <a:gd name="connsiteY946" fmla="*/ 1175007 h 2129878"/>
                    <a:gd name="connsiteX947" fmla="*/ 460337 w 3304166"/>
                    <a:gd name="connsiteY947" fmla="*/ 1149846 h 2129878"/>
                    <a:gd name="connsiteX948" fmla="*/ 444209 w 3304166"/>
                    <a:gd name="connsiteY948" fmla="*/ 1121551 h 2129878"/>
                    <a:gd name="connsiteX949" fmla="*/ 443547 w 3304166"/>
                    <a:gd name="connsiteY949" fmla="*/ 1095384 h 2129878"/>
                    <a:gd name="connsiteX950" fmla="*/ 446557 w 3304166"/>
                    <a:gd name="connsiteY950" fmla="*/ 1086702 h 2129878"/>
                    <a:gd name="connsiteX951" fmla="*/ 443008 w 3304166"/>
                    <a:gd name="connsiteY951" fmla="*/ 1059524 h 2129878"/>
                    <a:gd name="connsiteX952" fmla="*/ 438343 w 3304166"/>
                    <a:gd name="connsiteY952" fmla="*/ 1044940 h 2129878"/>
                    <a:gd name="connsiteX953" fmla="*/ 438809 w 3304166"/>
                    <a:gd name="connsiteY953" fmla="*/ 1006185 h 2129878"/>
                    <a:gd name="connsiteX954" fmla="*/ 429469 w 3304166"/>
                    <a:gd name="connsiteY954" fmla="*/ 977012 h 2129878"/>
                    <a:gd name="connsiteX955" fmla="*/ 426810 w 3304166"/>
                    <a:gd name="connsiteY955" fmla="*/ 956638 h 2129878"/>
                    <a:gd name="connsiteX956" fmla="*/ 417240 w 3304166"/>
                    <a:gd name="connsiteY956" fmla="*/ 946836 h 2129878"/>
                    <a:gd name="connsiteX957" fmla="*/ 407783 w 3304166"/>
                    <a:gd name="connsiteY957" fmla="*/ 927338 h 2129878"/>
                    <a:gd name="connsiteX958" fmla="*/ 401994 w 3304166"/>
                    <a:gd name="connsiteY958" fmla="*/ 925331 h 2129878"/>
                    <a:gd name="connsiteX959" fmla="*/ 399336 w 3304166"/>
                    <a:gd name="connsiteY959" fmla="*/ 904957 h 2129878"/>
                    <a:gd name="connsiteX960" fmla="*/ 392654 w 3304166"/>
                    <a:gd name="connsiteY960" fmla="*/ 896158 h 2129878"/>
                    <a:gd name="connsiteX961" fmla="*/ 370503 w 3304166"/>
                    <a:gd name="connsiteY961" fmla="*/ 885237 h 2129878"/>
                    <a:gd name="connsiteX962" fmla="*/ 361826 w 3304166"/>
                    <a:gd name="connsiteY962" fmla="*/ 882230 h 2129878"/>
                    <a:gd name="connsiteX963" fmla="*/ 345464 w 3304166"/>
                    <a:gd name="connsiteY963" fmla="*/ 873316 h 2129878"/>
                    <a:gd name="connsiteX964" fmla="*/ 333004 w 3304166"/>
                    <a:gd name="connsiteY964" fmla="*/ 862514 h 2129878"/>
                    <a:gd name="connsiteX965" fmla="*/ 318527 w 3304166"/>
                    <a:gd name="connsiteY965" fmla="*/ 857496 h 2129878"/>
                    <a:gd name="connsiteX966" fmla="*/ 305947 w 3304166"/>
                    <a:gd name="connsiteY966" fmla="*/ 856377 h 2129878"/>
                    <a:gd name="connsiteX967" fmla="*/ 284690 w 3304166"/>
                    <a:gd name="connsiteY967" fmla="*/ 852251 h 2129878"/>
                    <a:gd name="connsiteX968" fmla="*/ 264193 w 3304166"/>
                    <a:gd name="connsiteY968" fmla="*/ 864598 h 2129878"/>
                    <a:gd name="connsiteX969" fmla="*/ 253389 w 3304166"/>
                    <a:gd name="connsiteY969" fmla="*/ 877063 h 2129878"/>
                    <a:gd name="connsiteX970" fmla="*/ 243584 w 3304166"/>
                    <a:gd name="connsiteY970" fmla="*/ 886644 h 2129878"/>
                    <a:gd name="connsiteX971" fmla="*/ 238568 w 3304166"/>
                    <a:gd name="connsiteY971" fmla="*/ 901116 h 2129878"/>
                    <a:gd name="connsiteX972" fmla="*/ 228887 w 3304166"/>
                    <a:gd name="connsiteY972" fmla="*/ 901002 h 2129878"/>
                    <a:gd name="connsiteX973" fmla="*/ 221092 w 3304166"/>
                    <a:gd name="connsiteY973" fmla="*/ 904784 h 2129878"/>
                    <a:gd name="connsiteX974" fmla="*/ 209394 w 3304166"/>
                    <a:gd name="connsiteY974" fmla="*/ 910455 h 2129878"/>
                    <a:gd name="connsiteX975" fmla="*/ 199603 w 3304166"/>
                    <a:gd name="connsiteY975" fmla="*/ 920030 h 2129878"/>
                    <a:gd name="connsiteX976" fmla="*/ 188027 w 3304166"/>
                    <a:gd name="connsiteY976" fmla="*/ 916017 h 2129878"/>
                    <a:gd name="connsiteX977" fmla="*/ 175557 w 3304166"/>
                    <a:gd name="connsiteY977" fmla="*/ 905211 h 2129878"/>
                    <a:gd name="connsiteX978" fmla="*/ 167883 w 3304166"/>
                    <a:gd name="connsiteY978" fmla="*/ 899310 h 2129878"/>
                    <a:gd name="connsiteX979" fmla="*/ 152633 w 3304166"/>
                    <a:gd name="connsiteY979" fmla="*/ 877814 h 2129878"/>
                    <a:gd name="connsiteX980" fmla="*/ 138277 w 3304166"/>
                    <a:gd name="connsiteY980" fmla="*/ 863111 h 2129878"/>
                    <a:gd name="connsiteX981" fmla="*/ 129710 w 3304166"/>
                    <a:gd name="connsiteY981" fmla="*/ 850416 h 2129878"/>
                    <a:gd name="connsiteX982" fmla="*/ 122036 w 3304166"/>
                    <a:gd name="connsiteY982" fmla="*/ 844513 h 2129878"/>
                    <a:gd name="connsiteX983" fmla="*/ 116359 w 3304166"/>
                    <a:gd name="connsiteY983" fmla="*/ 832808 h 2129878"/>
                    <a:gd name="connsiteX984" fmla="*/ 107804 w 3304166"/>
                    <a:gd name="connsiteY984" fmla="*/ 820117 h 2129878"/>
                    <a:gd name="connsiteX985" fmla="*/ 102125 w 3304166"/>
                    <a:gd name="connsiteY985" fmla="*/ 808423 h 2129878"/>
                    <a:gd name="connsiteX986" fmla="*/ 98342 w 3304166"/>
                    <a:gd name="connsiteY986" fmla="*/ 800627 h 2129878"/>
                    <a:gd name="connsiteX987" fmla="*/ 94561 w 3304166"/>
                    <a:gd name="connsiteY987" fmla="*/ 792833 h 2129878"/>
                    <a:gd name="connsiteX988" fmla="*/ 92675 w 3304166"/>
                    <a:gd name="connsiteY988" fmla="*/ 788937 h 2129878"/>
                    <a:gd name="connsiteX989" fmla="*/ 92784 w 3304166"/>
                    <a:gd name="connsiteY989" fmla="*/ 779250 h 2129878"/>
                    <a:gd name="connsiteX990" fmla="*/ 83338 w 3304166"/>
                    <a:gd name="connsiteY990" fmla="*/ 759753 h 2129878"/>
                    <a:gd name="connsiteX991" fmla="*/ 86459 w 3304166"/>
                    <a:gd name="connsiteY991" fmla="*/ 741382 h 2129878"/>
                    <a:gd name="connsiteX992" fmla="*/ 91474 w 3304166"/>
                    <a:gd name="connsiteY992" fmla="*/ 726912 h 2129878"/>
                    <a:gd name="connsiteX993" fmla="*/ 98391 w 3304166"/>
                    <a:gd name="connsiteY993" fmla="*/ 716328 h 2129878"/>
                    <a:gd name="connsiteX994" fmla="*/ 99504 w 3304166"/>
                    <a:gd name="connsiteY994" fmla="*/ 703747 h 2129878"/>
                    <a:gd name="connsiteX995" fmla="*/ 93945 w 3304166"/>
                    <a:gd name="connsiteY995" fmla="*/ 682368 h 2129878"/>
                    <a:gd name="connsiteX996" fmla="*/ 100971 w 3304166"/>
                    <a:gd name="connsiteY996" fmla="*/ 662098 h 2129878"/>
                    <a:gd name="connsiteX997" fmla="*/ 99196 w 3304166"/>
                    <a:gd name="connsiteY997" fmla="*/ 648514 h 2129878"/>
                    <a:gd name="connsiteX998" fmla="*/ 88743 w 3304166"/>
                    <a:gd name="connsiteY998" fmla="*/ 631923 h 2129878"/>
                    <a:gd name="connsiteX999" fmla="*/ 80175 w 3304166"/>
                    <a:gd name="connsiteY999" fmla="*/ 619228 h 2129878"/>
                    <a:gd name="connsiteX1000" fmla="*/ 74496 w 3304166"/>
                    <a:gd name="connsiteY1000" fmla="*/ 607533 h 2129878"/>
                    <a:gd name="connsiteX1001" fmla="*/ 65819 w 3304166"/>
                    <a:gd name="connsiteY1001" fmla="*/ 604525 h 2129878"/>
                    <a:gd name="connsiteX1002" fmla="*/ 53704 w 3304166"/>
                    <a:gd name="connsiteY1002" fmla="*/ 564652 h 2129878"/>
                    <a:gd name="connsiteX1003" fmla="*/ 45136 w 3304166"/>
                    <a:gd name="connsiteY1003" fmla="*/ 551957 h 2129878"/>
                    <a:gd name="connsiteX1004" fmla="*/ 38579 w 3304166"/>
                    <a:gd name="connsiteY1004" fmla="*/ 533462 h 2129878"/>
                    <a:gd name="connsiteX1005" fmla="*/ 38700 w 3304166"/>
                    <a:gd name="connsiteY1005" fmla="*/ 523778 h 2129878"/>
                    <a:gd name="connsiteX1006" fmla="*/ 32017 w 3304166"/>
                    <a:gd name="connsiteY1006" fmla="*/ 514978 h 2129878"/>
                    <a:gd name="connsiteX1007" fmla="*/ 25347 w 3304166"/>
                    <a:gd name="connsiteY1007" fmla="*/ 506182 h 2129878"/>
                    <a:gd name="connsiteX1008" fmla="*/ 20562 w 3304166"/>
                    <a:gd name="connsiteY1008" fmla="*/ 501281 h 2129878"/>
                    <a:gd name="connsiteX1009" fmla="*/ 18787 w 3304166"/>
                    <a:gd name="connsiteY1009" fmla="*/ 487698 h 2129878"/>
                    <a:gd name="connsiteX1010" fmla="*/ 18896 w 3304166"/>
                    <a:gd name="connsiteY1010" fmla="*/ 478010 h 2129878"/>
                    <a:gd name="connsiteX1011" fmla="*/ 14235 w 3304166"/>
                    <a:gd name="connsiteY1011" fmla="*/ 463414 h 2129878"/>
                    <a:gd name="connsiteX1012" fmla="*/ 2768 w 3304166"/>
                    <a:gd name="connsiteY1012" fmla="*/ 449714 h 2129878"/>
                    <a:gd name="connsiteX1013" fmla="*/ 0 w 3304166"/>
                    <a:gd name="connsiteY1013" fmla="*/ 439028 h 2129878"/>
                    <a:gd name="connsiteX1014" fmla="*/ 14466 w 3304166"/>
                    <a:gd name="connsiteY1014" fmla="*/ 444042 h 2129878"/>
                    <a:gd name="connsiteX1015" fmla="*/ 26387 w 3304166"/>
                    <a:gd name="connsiteY1015" fmla="*/ 418985 h 2129878"/>
                    <a:gd name="connsiteX1016" fmla="*/ 359750 w 3304166"/>
                    <a:gd name="connsiteY1016" fmla="*/ 570207 h 2129878"/>
                    <a:gd name="connsiteX1017" fmla="*/ 582889 w 3304166"/>
                    <a:gd name="connsiteY1017" fmla="*/ 57392 h 2129878"/>
                    <a:gd name="connsiteX1018" fmla="*/ 590098 w 3304166"/>
                    <a:gd name="connsiteY1018" fmla="*/ 60385 h 2129878"/>
                    <a:gd name="connsiteX1019" fmla="*/ 590407 w 3304166"/>
                    <a:gd name="connsiteY1019" fmla="*/ 59597 h 2129878"/>
                    <a:gd name="connsiteX1020" fmla="*/ 613762 w 3304166"/>
                    <a:gd name="connsiteY1020" fmla="*/ 0 h 2129878"/>
                    <a:gd name="connsiteX1021" fmla="*/ 1024980 w 3304166"/>
                    <a:gd name="connsiteY1021" fmla="*/ 167290 h 2129878"/>
                    <a:gd name="connsiteX1022" fmla="*/ 1387406 w 3304166"/>
                    <a:gd name="connsiteY1022" fmla="*/ 301165 h 2129878"/>
                    <a:gd name="connsiteX1023" fmla="*/ 1366126 w 3304166"/>
                    <a:gd name="connsiteY1023" fmla="*/ 362559 h 2129878"/>
                    <a:gd name="connsiteX1024" fmla="*/ 1365792 w 3304166"/>
                    <a:gd name="connsiteY1024" fmla="*/ 364402 h 2129878"/>
                    <a:gd name="connsiteX1025" fmla="*/ 1794296 w 3304166"/>
                    <a:gd name="connsiteY1025" fmla="*/ 499988 h 2129878"/>
                    <a:gd name="connsiteX1026" fmla="*/ 1792176 w 3304166"/>
                    <a:gd name="connsiteY1026" fmla="*/ 515464 h 2129878"/>
                    <a:gd name="connsiteX1027" fmla="*/ 1748184 w 3304166"/>
                    <a:gd name="connsiteY1027" fmla="*/ 548857 h 2129878"/>
                    <a:gd name="connsiteX1028" fmla="*/ 1821341 w 3304166"/>
                    <a:gd name="connsiteY1028" fmla="*/ 570982 h 2129878"/>
                    <a:gd name="connsiteX1029" fmla="*/ 1821560 w 3304166"/>
                    <a:gd name="connsiteY1029" fmla="*/ 570349 h 2129878"/>
                    <a:gd name="connsiteX1030" fmla="*/ 1819110 w 3304166"/>
                    <a:gd name="connsiteY1030" fmla="*/ 569500 h 2129878"/>
                    <a:gd name="connsiteX1031" fmla="*/ 1824091 w 3304166"/>
                    <a:gd name="connsiteY1031" fmla="*/ 563046 h 2129878"/>
                    <a:gd name="connsiteX1032" fmla="*/ 1831530 w 3304166"/>
                    <a:gd name="connsiteY1032" fmla="*/ 557440 h 2129878"/>
                    <a:gd name="connsiteX1033" fmla="*/ 1835667 w 3304166"/>
                    <a:gd name="connsiteY1033" fmla="*/ 553419 h 2129878"/>
                    <a:gd name="connsiteX1034" fmla="*/ 1834143 w 3304166"/>
                    <a:gd name="connsiteY1034" fmla="*/ 541981 h 2129878"/>
                    <a:gd name="connsiteX1035" fmla="*/ 1832532 w 3304166"/>
                    <a:gd name="connsiteY1035" fmla="*/ 538696 h 2129878"/>
                    <a:gd name="connsiteX1036" fmla="*/ 1836675 w 3304166"/>
                    <a:gd name="connsiteY1036" fmla="*/ 534677 h 2129878"/>
                    <a:gd name="connsiteX1037" fmla="*/ 1842418 w 3304166"/>
                    <a:gd name="connsiteY1037" fmla="*/ 533940 h 2129878"/>
                    <a:gd name="connsiteX1038" fmla="*/ 1847400 w 3304166"/>
                    <a:gd name="connsiteY1038" fmla="*/ 527485 h 2129878"/>
                    <a:gd name="connsiteX1039" fmla="*/ 1849933 w 3304166"/>
                    <a:gd name="connsiteY1039" fmla="*/ 520180 h 2129878"/>
                    <a:gd name="connsiteX1040" fmla="*/ 1850249 w 3304166"/>
                    <a:gd name="connsiteY1040" fmla="*/ 519266 h 2129878"/>
                    <a:gd name="connsiteX1041" fmla="*/ 1852381 w 3304166"/>
                    <a:gd name="connsiteY1041" fmla="*/ 513116 h 2129878"/>
                    <a:gd name="connsiteX1042" fmla="*/ 1851298 w 3304166"/>
                    <a:gd name="connsiteY1042" fmla="*/ 513257 h 2129878"/>
                    <a:gd name="connsiteX1043" fmla="*/ 1852301 w 3304166"/>
                    <a:gd name="connsiteY1043" fmla="*/ 510361 h 2129878"/>
                    <a:gd name="connsiteX1044" fmla="*/ 1855311 w 3304166"/>
                    <a:gd name="connsiteY1044" fmla="*/ 501676 h 2129878"/>
                    <a:gd name="connsiteX1045" fmla="*/ 1856316 w 3304166"/>
                    <a:gd name="connsiteY1045" fmla="*/ 498780 h 2129878"/>
                    <a:gd name="connsiteX1046" fmla="*/ 1867887 w 3304166"/>
                    <a:gd name="connsiteY1046" fmla="*/ 502792 h 2129878"/>
                    <a:gd name="connsiteX1047" fmla="*/ 1870784 w 3304166"/>
                    <a:gd name="connsiteY1047" fmla="*/ 503796 h 2129878"/>
                    <a:gd name="connsiteX1048" fmla="*/ 1877576 w 3304166"/>
                    <a:gd name="connsiteY1048" fmla="*/ 502910 h 2129878"/>
                    <a:gd name="connsiteX1049" fmla="*/ 1886255 w 3304166"/>
                    <a:gd name="connsiteY1049" fmla="*/ 505918 h 2129878"/>
                    <a:gd name="connsiteX1050" fmla="*/ 1893049 w 3304166"/>
                    <a:gd name="connsiteY1050" fmla="*/ 505028 h 2129878"/>
                    <a:gd name="connsiteX1051" fmla="*/ 1901847 w 3304166"/>
                    <a:gd name="connsiteY1051" fmla="*/ 498350 h 2129878"/>
                    <a:gd name="connsiteX1052" fmla="*/ 1906864 w 3304166"/>
                    <a:gd name="connsiteY1052" fmla="*/ 483876 h 2129878"/>
                    <a:gd name="connsiteX1053" fmla="*/ 1909873 w 3304166"/>
                    <a:gd name="connsiteY1053" fmla="*/ 475194 h 2129878"/>
                    <a:gd name="connsiteX1054" fmla="*/ 1911881 w 3304166"/>
                    <a:gd name="connsiteY1054" fmla="*/ 469401 h 2129878"/>
                    <a:gd name="connsiteX1055" fmla="*/ 1902310 w 3304166"/>
                    <a:gd name="connsiteY1055" fmla="*/ 459599 h 2129878"/>
                    <a:gd name="connsiteX1056" fmla="*/ 1905321 w 3304166"/>
                    <a:gd name="connsiteY1056" fmla="*/ 450914 h 2129878"/>
                    <a:gd name="connsiteX1057" fmla="*/ 1911227 w 3304166"/>
                    <a:gd name="connsiteY1057" fmla="*/ 443236 h 2129878"/>
                    <a:gd name="connsiteX1058" fmla="*/ 1920912 w 3304166"/>
                    <a:gd name="connsiteY1058" fmla="*/ 443348 h 2129878"/>
                    <a:gd name="connsiteX1059" fmla="*/ 1932608 w 3304166"/>
                    <a:gd name="connsiteY1059" fmla="*/ 437673 h 2129878"/>
                    <a:gd name="connsiteX1060" fmla="*/ 1939400 w 3304166"/>
                    <a:gd name="connsiteY1060" fmla="*/ 436784 h 2129878"/>
                    <a:gd name="connsiteX1061" fmla="*/ 1948964 w 3304166"/>
                    <a:gd name="connsiteY1061" fmla="*/ 446586 h 2129878"/>
                    <a:gd name="connsiteX1062" fmla="*/ 1957530 w 3304166"/>
                    <a:gd name="connsiteY1062" fmla="*/ 459284 h 2129878"/>
                    <a:gd name="connsiteX1063" fmla="*/ 1966216 w 3304166"/>
                    <a:gd name="connsiteY1063" fmla="*/ 462296 h 2129878"/>
                    <a:gd name="connsiteX1064" fmla="*/ 1974896 w 3304166"/>
                    <a:gd name="connsiteY1064" fmla="*/ 465304 h 2129878"/>
                    <a:gd name="connsiteX1065" fmla="*/ 1981687 w 3304166"/>
                    <a:gd name="connsiteY1065" fmla="*/ 464414 h 2129878"/>
                    <a:gd name="connsiteX1066" fmla="*/ 1980917 w 3304166"/>
                    <a:gd name="connsiteY1066" fmla="*/ 447934 h 2129878"/>
                    <a:gd name="connsiteX1067" fmla="*/ 1985934 w 3304166"/>
                    <a:gd name="connsiteY1067" fmla="*/ 433460 h 2129878"/>
                    <a:gd name="connsiteX1068" fmla="*/ 1996626 w 3304166"/>
                    <a:gd name="connsiteY1068" fmla="*/ 430681 h 2129878"/>
                    <a:gd name="connsiteX1069" fmla="*/ 2015993 w 3304166"/>
                    <a:gd name="connsiteY1069" fmla="*/ 430906 h 2129878"/>
                    <a:gd name="connsiteX1070" fmla="*/ 2022784 w 3304166"/>
                    <a:gd name="connsiteY1070" fmla="*/ 430020 h 2129878"/>
                    <a:gd name="connsiteX1071" fmla="*/ 2022904 w 3304166"/>
                    <a:gd name="connsiteY1071" fmla="*/ 420332 h 2129878"/>
                    <a:gd name="connsiteX1072" fmla="*/ 2025915 w 3304166"/>
                    <a:gd name="connsiteY1072" fmla="*/ 411647 h 2129878"/>
                    <a:gd name="connsiteX1073" fmla="*/ 2026917 w 3304166"/>
                    <a:gd name="connsiteY1073" fmla="*/ 408754 h 2129878"/>
                    <a:gd name="connsiteX1074" fmla="*/ 2030931 w 3304166"/>
                    <a:gd name="connsiteY1074" fmla="*/ 397173 h 2129878"/>
                    <a:gd name="connsiteX1075" fmla="*/ 2040613 w 3304166"/>
                    <a:gd name="connsiteY1075" fmla="*/ 397289 h 2129878"/>
                    <a:gd name="connsiteX1076" fmla="*/ 2049299 w 3304166"/>
                    <a:gd name="connsiteY1076" fmla="*/ 400299 h 2129878"/>
                    <a:gd name="connsiteX1077" fmla="*/ 2054317 w 3304166"/>
                    <a:gd name="connsiteY1077" fmla="*/ 385825 h 2129878"/>
                    <a:gd name="connsiteX1078" fmla="*/ 2077470 w 3304166"/>
                    <a:gd name="connsiteY1078" fmla="*/ 393851 h 2129878"/>
                    <a:gd name="connsiteX1079" fmla="*/ 2090164 w 3304166"/>
                    <a:gd name="connsiteY1079" fmla="*/ 385278 h 2129878"/>
                    <a:gd name="connsiteX1080" fmla="*/ 2098845 w 3304166"/>
                    <a:gd name="connsiteY1080" fmla="*/ 388287 h 2129878"/>
                    <a:gd name="connsiteX1081" fmla="*/ 2113318 w 3304166"/>
                    <a:gd name="connsiteY1081" fmla="*/ 393304 h 2129878"/>
                    <a:gd name="connsiteX1082" fmla="*/ 2118987 w 3304166"/>
                    <a:gd name="connsiteY1082" fmla="*/ 404997 h 2129878"/>
                    <a:gd name="connsiteX1083" fmla="*/ 2128559 w 3304166"/>
                    <a:gd name="connsiteY1083" fmla="*/ 414800 h 2129878"/>
                    <a:gd name="connsiteX1084" fmla="*/ 2132459 w 3304166"/>
                    <a:gd name="connsiteY1084" fmla="*/ 412911 h 2129878"/>
                    <a:gd name="connsiteX1085" fmla="*/ 2136473 w 3304166"/>
                    <a:gd name="connsiteY1085" fmla="*/ 401330 h 2129878"/>
                    <a:gd name="connsiteX1086" fmla="*/ 2149048 w 3304166"/>
                    <a:gd name="connsiteY1086" fmla="*/ 402445 h 2129878"/>
                    <a:gd name="connsiteX1087" fmla="*/ 2155839 w 3304166"/>
                    <a:gd name="connsiteY1087" fmla="*/ 401558 h 2129878"/>
                    <a:gd name="connsiteX1088" fmla="*/ 2167416 w 3304166"/>
                    <a:gd name="connsiteY1088" fmla="*/ 405570 h 2129878"/>
                    <a:gd name="connsiteX1089" fmla="*/ 2171198 w 3304166"/>
                    <a:gd name="connsiteY1089" fmla="*/ 413366 h 2129878"/>
                    <a:gd name="connsiteX1090" fmla="*/ 2181772 w 3304166"/>
                    <a:gd name="connsiteY1090" fmla="*/ 420274 h 2129878"/>
                    <a:gd name="connsiteX1091" fmla="*/ 2187679 w 3304166"/>
                    <a:gd name="connsiteY1091" fmla="*/ 412593 h 2129878"/>
                    <a:gd name="connsiteX1092" fmla="*/ 2191693 w 3304166"/>
                    <a:gd name="connsiteY1092" fmla="*/ 401012 h 2129878"/>
                    <a:gd name="connsiteX1093" fmla="*/ 2203382 w 3304166"/>
                    <a:gd name="connsiteY1093" fmla="*/ 395340 h 2129878"/>
                    <a:gd name="connsiteX1094" fmla="*/ 2210294 w 3304166"/>
                    <a:gd name="connsiteY1094" fmla="*/ 384762 h 2129878"/>
                    <a:gd name="connsiteX1095" fmla="*/ 2216077 w 3304166"/>
                    <a:gd name="connsiteY1095" fmla="*/ 386767 h 2129878"/>
                    <a:gd name="connsiteX1096" fmla="*/ 2214959 w 3304166"/>
                    <a:gd name="connsiteY1096" fmla="*/ 399352 h 2129878"/>
                    <a:gd name="connsiteX1097" fmla="*/ 2220629 w 3304166"/>
                    <a:gd name="connsiteY1097" fmla="*/ 411043 h 2129878"/>
                    <a:gd name="connsiteX1098" fmla="*/ 2222522 w 3304166"/>
                    <a:gd name="connsiteY1098" fmla="*/ 414942 h 2129878"/>
                    <a:gd name="connsiteX1099" fmla="*/ 2240893 w 3304166"/>
                    <a:gd name="connsiteY1099" fmla="*/ 418066 h 2129878"/>
                    <a:gd name="connsiteX1100" fmla="*/ 2250694 w 3304166"/>
                    <a:gd name="connsiteY1100" fmla="*/ 408494 h 2129878"/>
                    <a:gd name="connsiteX1101" fmla="*/ 2253704 w 3304166"/>
                    <a:gd name="connsiteY1101" fmla="*/ 399809 h 2129878"/>
                    <a:gd name="connsiteX1102" fmla="*/ 2267402 w 3304166"/>
                    <a:gd name="connsiteY1102" fmla="*/ 388344 h 2129878"/>
                    <a:gd name="connsiteX1103" fmla="*/ 2276087 w 3304166"/>
                    <a:gd name="connsiteY1103" fmla="*/ 391353 h 2129878"/>
                    <a:gd name="connsiteX1104" fmla="*/ 2283878 w 3304166"/>
                    <a:gd name="connsiteY1104" fmla="*/ 387569 h 2129878"/>
                    <a:gd name="connsiteX1105" fmla="*/ 2293679 w 3304166"/>
                    <a:gd name="connsiteY1105" fmla="*/ 377998 h 2129878"/>
                    <a:gd name="connsiteX1106" fmla="*/ 2303481 w 3304166"/>
                    <a:gd name="connsiteY1106" fmla="*/ 368422 h 2129878"/>
                    <a:gd name="connsiteX1107" fmla="*/ 2307494 w 3304166"/>
                    <a:gd name="connsiteY1107" fmla="*/ 356844 h 2129878"/>
                    <a:gd name="connsiteX1108" fmla="*/ 2312400 w 3304166"/>
                    <a:gd name="connsiteY1108" fmla="*/ 352057 h 2129878"/>
                    <a:gd name="connsiteX1109" fmla="*/ 2314406 w 3304166"/>
                    <a:gd name="connsiteY1109" fmla="*/ 346267 h 2129878"/>
                    <a:gd name="connsiteX1110" fmla="*/ 2318301 w 3304166"/>
                    <a:gd name="connsiteY1110" fmla="*/ 344377 h 2129878"/>
                    <a:gd name="connsiteX1111" fmla="*/ 2342457 w 3304166"/>
                    <a:gd name="connsiteY1111" fmla="*/ 349506 h 2129878"/>
                    <a:gd name="connsiteX1112" fmla="*/ 2356041 w 3304166"/>
                    <a:gd name="connsiteY1112" fmla="*/ 347730 h 2129878"/>
                    <a:gd name="connsiteX1113" fmla="*/ 2367619 w 3304166"/>
                    <a:gd name="connsiteY1113" fmla="*/ 351743 h 2129878"/>
                    <a:gd name="connsiteX1114" fmla="*/ 2375413 w 3304166"/>
                    <a:gd name="connsiteY1114" fmla="*/ 347960 h 2129878"/>
                    <a:gd name="connsiteX1115" fmla="*/ 2378538 w 3304166"/>
                    <a:gd name="connsiteY1115" fmla="*/ 329585 h 2129878"/>
                    <a:gd name="connsiteX1116" fmla="*/ 2383442 w 3304166"/>
                    <a:gd name="connsiteY1116" fmla="*/ 324801 h 2129878"/>
                    <a:gd name="connsiteX1117" fmla="*/ 2378656 w 3304166"/>
                    <a:gd name="connsiteY1117" fmla="*/ 319899 h 2129878"/>
                    <a:gd name="connsiteX1118" fmla="*/ 2379772 w 3304166"/>
                    <a:gd name="connsiteY1118" fmla="*/ 307316 h 2129878"/>
                    <a:gd name="connsiteX1119" fmla="*/ 2386565 w 3304166"/>
                    <a:gd name="connsiteY1119" fmla="*/ 306426 h 2129878"/>
                    <a:gd name="connsiteX1120" fmla="*/ 2399033 w 3304166"/>
                    <a:gd name="connsiteY1120" fmla="*/ 317232 h 2129878"/>
                    <a:gd name="connsiteX1121" fmla="*/ 2415507 w 3304166"/>
                    <a:gd name="connsiteY1121" fmla="*/ 316459 h 2129878"/>
                    <a:gd name="connsiteX1122" fmla="*/ 2419408 w 3304166"/>
                    <a:gd name="connsiteY1122" fmla="*/ 314570 h 2129878"/>
                    <a:gd name="connsiteX1123" fmla="*/ 2429863 w 3304166"/>
                    <a:gd name="connsiteY1123" fmla="*/ 331163 h 2129878"/>
                    <a:gd name="connsiteX1124" fmla="*/ 2438429 w 3304166"/>
                    <a:gd name="connsiteY1124" fmla="*/ 343860 h 2129878"/>
                    <a:gd name="connsiteX1125" fmla="*/ 2440204 w 3304166"/>
                    <a:gd name="connsiteY1125" fmla="*/ 357445 h 2129878"/>
                    <a:gd name="connsiteX1126" fmla="*/ 2441090 w 3304166"/>
                    <a:gd name="connsiteY1126" fmla="*/ 364236 h 2129878"/>
                    <a:gd name="connsiteX1127" fmla="*/ 2454560 w 3304166"/>
                    <a:gd name="connsiteY1127" fmla="*/ 372150 h 2129878"/>
                    <a:gd name="connsiteX1128" fmla="*/ 2462236 w 3304166"/>
                    <a:gd name="connsiteY1128" fmla="*/ 378054 h 2129878"/>
                    <a:gd name="connsiteX1129" fmla="*/ 2467022 w 3304166"/>
                    <a:gd name="connsiteY1129" fmla="*/ 382954 h 2129878"/>
                    <a:gd name="connsiteX1130" fmla="*/ 2470804 w 3304166"/>
                    <a:gd name="connsiteY1130" fmla="*/ 390749 h 2129878"/>
                    <a:gd name="connsiteX1131" fmla="*/ 2480486 w 3304166"/>
                    <a:gd name="connsiteY1131" fmla="*/ 390864 h 2129878"/>
                    <a:gd name="connsiteX1132" fmla="*/ 2481489 w 3304166"/>
                    <a:gd name="connsiteY1132" fmla="*/ 387968 h 2129878"/>
                    <a:gd name="connsiteX1133" fmla="*/ 2489285 w 3304166"/>
                    <a:gd name="connsiteY1133" fmla="*/ 384186 h 2129878"/>
                    <a:gd name="connsiteX1134" fmla="*/ 2493187 w 3304166"/>
                    <a:gd name="connsiteY1134" fmla="*/ 382295 h 2129878"/>
                    <a:gd name="connsiteX1135" fmla="*/ 2499859 w 3304166"/>
                    <a:gd name="connsiteY1135" fmla="*/ 391095 h 2129878"/>
                    <a:gd name="connsiteX1136" fmla="*/ 2512326 w 3304166"/>
                    <a:gd name="connsiteY1136" fmla="*/ 401900 h 2129878"/>
                    <a:gd name="connsiteX1137" fmla="*/ 2530690 w 3304166"/>
                    <a:gd name="connsiteY1137" fmla="*/ 405022 h 2129878"/>
                    <a:gd name="connsiteX1138" fmla="*/ 2534590 w 3304166"/>
                    <a:gd name="connsiteY1138" fmla="*/ 403134 h 2129878"/>
                    <a:gd name="connsiteX1139" fmla="*/ 2543388 w 3304166"/>
                    <a:gd name="connsiteY1139" fmla="*/ 396454 h 2129878"/>
                    <a:gd name="connsiteX1140" fmla="*/ 2550181 w 3304166"/>
                    <a:gd name="connsiteY1140" fmla="*/ 395566 h 2129878"/>
                    <a:gd name="connsiteX1141" fmla="*/ 2554076 w 3304166"/>
                    <a:gd name="connsiteY1141" fmla="*/ 393674 h 2129878"/>
                    <a:gd name="connsiteX1142" fmla="*/ 2559752 w 3304166"/>
                    <a:gd name="connsiteY1142" fmla="*/ 405368 h 2129878"/>
                    <a:gd name="connsiteX1143" fmla="*/ 2566312 w 3304166"/>
                    <a:gd name="connsiteY1143" fmla="*/ 423853 h 2129878"/>
                    <a:gd name="connsiteX1144" fmla="*/ 2573874 w 3304166"/>
                    <a:gd name="connsiteY1144" fmla="*/ 439447 h 2129878"/>
                    <a:gd name="connsiteX1145" fmla="*/ 2582554 w 3304166"/>
                    <a:gd name="connsiteY1145" fmla="*/ 442456 h 2129878"/>
                    <a:gd name="connsiteX1146" fmla="*/ 2578654 w 3304166"/>
                    <a:gd name="connsiteY1146" fmla="*/ 444346 h 2129878"/>
                    <a:gd name="connsiteX1147" fmla="*/ 2574296 w 3304166"/>
                    <a:gd name="connsiteY1147" fmla="*/ 484990 h 2129878"/>
                    <a:gd name="connsiteX1148" fmla="*/ 2574063 w 3304166"/>
                    <a:gd name="connsiteY1148" fmla="*/ 504366 h 2129878"/>
                    <a:gd name="connsiteX1149" fmla="*/ 2581508 w 3304166"/>
                    <a:gd name="connsiteY1149" fmla="*/ 529645 h 2129878"/>
                    <a:gd name="connsiteX1150" fmla="*/ 2590965 w 3304166"/>
                    <a:gd name="connsiteY1150" fmla="*/ 549136 h 2129878"/>
                    <a:gd name="connsiteX1151" fmla="*/ 2596328 w 3304166"/>
                    <a:gd name="connsiteY1151" fmla="*/ 569774 h 2129878"/>
                    <a:gd name="connsiteX1152" fmla="*/ 2596329 w 3304166"/>
                    <a:gd name="connsiteY1152" fmla="*/ 569774 h 2129878"/>
                    <a:gd name="connsiteX1153" fmla="*/ 2590968 w 3304166"/>
                    <a:gd name="connsiteY1153" fmla="*/ 549141 h 2129878"/>
                    <a:gd name="connsiteX1154" fmla="*/ 2581514 w 3304166"/>
                    <a:gd name="connsiteY1154" fmla="*/ 529648 h 2129878"/>
                    <a:gd name="connsiteX1155" fmla="*/ 2574067 w 3304166"/>
                    <a:gd name="connsiteY1155" fmla="*/ 504369 h 2129878"/>
                    <a:gd name="connsiteX1156" fmla="*/ 2574299 w 3304166"/>
                    <a:gd name="connsiteY1156" fmla="*/ 484993 h 2129878"/>
                    <a:gd name="connsiteX1157" fmla="*/ 2578662 w 3304166"/>
                    <a:gd name="connsiteY1157" fmla="*/ 444349 h 2129878"/>
                    <a:gd name="connsiteX1158" fmla="*/ 2590354 w 3304166"/>
                    <a:gd name="connsiteY1158" fmla="*/ 438673 h 2129878"/>
                    <a:gd name="connsiteX1159" fmla="*/ 2605942 w 3304166"/>
                    <a:gd name="connsiteY1159" fmla="*/ 431108 h 2129878"/>
                    <a:gd name="connsiteX1160" fmla="*/ 2614742 w 3304166"/>
                    <a:gd name="connsiteY1160" fmla="*/ 424430 h 2129878"/>
                    <a:gd name="connsiteX1161" fmla="*/ 2618756 w 3304166"/>
                    <a:gd name="connsiteY1161" fmla="*/ 412849 h 2129878"/>
                    <a:gd name="connsiteX1162" fmla="*/ 2638475 w 3304166"/>
                    <a:gd name="connsiteY1162" fmla="*/ 384014 h 2129878"/>
                    <a:gd name="connsiteX1163" fmla="*/ 2650170 w 3304166"/>
                    <a:gd name="connsiteY1163" fmla="*/ 378339 h 2129878"/>
                    <a:gd name="connsiteX1164" fmla="*/ 2658735 w 3304166"/>
                    <a:gd name="connsiteY1164" fmla="*/ 391037 h 2129878"/>
                    <a:gd name="connsiteX1165" fmla="*/ 2662634 w 3304166"/>
                    <a:gd name="connsiteY1165" fmla="*/ 389146 h 2129878"/>
                    <a:gd name="connsiteX1166" fmla="*/ 2675561 w 3304166"/>
                    <a:gd name="connsiteY1166" fmla="*/ 361200 h 2129878"/>
                    <a:gd name="connsiteX1167" fmla="*/ 2688257 w 3304166"/>
                    <a:gd name="connsiteY1167" fmla="*/ 352629 h 2129878"/>
                    <a:gd name="connsiteX1168" fmla="*/ 2705852 w 3304166"/>
                    <a:gd name="connsiteY1168" fmla="*/ 339273 h 2129878"/>
                    <a:gd name="connsiteX1169" fmla="*/ 2720323 w 3304166"/>
                    <a:gd name="connsiteY1169" fmla="*/ 344289 h 2129878"/>
                    <a:gd name="connsiteX1170" fmla="*/ 2733021 w 3304166"/>
                    <a:gd name="connsiteY1170" fmla="*/ 335719 h 2129878"/>
                    <a:gd name="connsiteX1171" fmla="*/ 2763195 w 3304166"/>
                    <a:gd name="connsiteY1171" fmla="*/ 323482 h 2129878"/>
                    <a:gd name="connsiteX1172" fmla="*/ 2774003 w 3304166"/>
                    <a:gd name="connsiteY1172" fmla="*/ 311012 h 2129878"/>
                    <a:gd name="connsiteX1173" fmla="*/ 2777013 w 3304166"/>
                    <a:gd name="connsiteY1173" fmla="*/ 302330 h 2129878"/>
                    <a:gd name="connsiteX1174" fmla="*/ 2787935 w 3304166"/>
                    <a:gd name="connsiteY1174" fmla="*/ 280172 h 2129878"/>
                    <a:gd name="connsiteX1175" fmla="*/ 2793955 w 3304166"/>
                    <a:gd name="connsiteY1175" fmla="*/ 262805 h 2129878"/>
                    <a:gd name="connsiteX1176" fmla="*/ 2799857 w 3304166"/>
                    <a:gd name="connsiteY1176" fmla="*/ 255121 h 2129878"/>
                    <a:gd name="connsiteX1177" fmla="*/ 2803871 w 3304166"/>
                    <a:gd name="connsiteY1177" fmla="*/ 243541 h 2129878"/>
                    <a:gd name="connsiteX1178" fmla="*/ 2811899 w 3304166"/>
                    <a:gd name="connsiteY1178" fmla="*/ 220383 h 2129878"/>
                    <a:gd name="connsiteX1179" fmla="*/ 2812901 w 3304166"/>
                    <a:gd name="connsiteY1179" fmla="*/ 217488 h 2129878"/>
                    <a:gd name="connsiteX1180" fmla="*/ 2813022 w 3304166"/>
                    <a:gd name="connsiteY1180" fmla="*/ 207800 h 2129878"/>
                    <a:gd name="connsiteX1181" fmla="*/ 2818922 w 3304166"/>
                    <a:gd name="connsiteY1181" fmla="*/ 200120 h 2129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Lst>
                  <a:rect l="l" t="t" r="r" b="b"/>
                  <a:pathLst>
                    <a:path w="3304166" h="2129878">
                      <a:moveTo>
                        <a:pt x="1247939" y="1066145"/>
                      </a:moveTo>
                      <a:lnTo>
                        <a:pt x="1231346" y="1076613"/>
                      </a:lnTo>
                      <a:lnTo>
                        <a:pt x="1217532" y="1097759"/>
                      </a:lnTo>
                      <a:lnTo>
                        <a:pt x="1217530" y="1097766"/>
                      </a:lnTo>
                      <a:lnTo>
                        <a:pt x="1231347" y="1076617"/>
                      </a:lnTo>
                      <a:lnTo>
                        <a:pt x="1247938" y="1066153"/>
                      </a:lnTo>
                      <a:close/>
                      <a:moveTo>
                        <a:pt x="1872185" y="1276040"/>
                      </a:moveTo>
                      <a:lnTo>
                        <a:pt x="1871771" y="1279056"/>
                      </a:lnTo>
                      <a:lnTo>
                        <a:pt x="1872185" y="1276041"/>
                      </a:lnTo>
                      <a:close/>
                      <a:moveTo>
                        <a:pt x="2434276" y="1437299"/>
                      </a:moveTo>
                      <a:lnTo>
                        <a:pt x="2432802" y="1444421"/>
                      </a:lnTo>
                      <a:lnTo>
                        <a:pt x="2432989" y="1444487"/>
                      </a:lnTo>
                      <a:close/>
                      <a:moveTo>
                        <a:pt x="1878749" y="1241423"/>
                      </a:moveTo>
                      <a:lnTo>
                        <a:pt x="1878741" y="1241420"/>
                      </a:lnTo>
                      <a:lnTo>
                        <a:pt x="1874540" y="1241188"/>
                      </a:lnTo>
                      <a:lnTo>
                        <a:pt x="1864854" y="1241073"/>
                      </a:lnTo>
                      <a:lnTo>
                        <a:pt x="1861845" y="1249756"/>
                      </a:lnTo>
                      <a:lnTo>
                        <a:pt x="1861846" y="1249759"/>
                      </a:lnTo>
                      <a:lnTo>
                        <a:pt x="1864856" y="1241074"/>
                      </a:lnTo>
                      <a:lnTo>
                        <a:pt x="1874541" y="1241190"/>
                      </a:lnTo>
                      <a:close/>
                      <a:moveTo>
                        <a:pt x="2418423" y="1414713"/>
                      </a:moveTo>
                      <a:lnTo>
                        <a:pt x="2417613" y="1414483"/>
                      </a:lnTo>
                      <a:lnTo>
                        <a:pt x="2412728" y="1437464"/>
                      </a:lnTo>
                      <a:lnTo>
                        <a:pt x="2413219" y="1437634"/>
                      </a:lnTo>
                      <a:lnTo>
                        <a:pt x="2413869" y="1434771"/>
                      </a:lnTo>
                      <a:cubicBezTo>
                        <a:pt x="2414519" y="1431905"/>
                        <a:pt x="2415821" y="1426174"/>
                        <a:pt x="2418423" y="1414713"/>
                      </a:cubicBezTo>
                      <a:close/>
                      <a:moveTo>
                        <a:pt x="2445010" y="1385467"/>
                      </a:moveTo>
                      <a:cubicBezTo>
                        <a:pt x="2445010" y="1385467"/>
                        <a:pt x="2445010" y="1385467"/>
                        <a:pt x="2444819" y="1386388"/>
                      </a:cubicBezTo>
                      <a:lnTo>
                        <a:pt x="2444706" y="1386938"/>
                      </a:lnTo>
                      <a:lnTo>
                        <a:pt x="2454364" y="1390286"/>
                      </a:lnTo>
                      <a:close/>
                      <a:moveTo>
                        <a:pt x="1341977" y="495508"/>
                      </a:moveTo>
                      <a:lnTo>
                        <a:pt x="1341070" y="498034"/>
                      </a:lnTo>
                      <a:lnTo>
                        <a:pt x="1340763" y="498890"/>
                      </a:lnTo>
                      <a:lnTo>
                        <a:pt x="1340773" y="498893"/>
                      </a:lnTo>
                      <a:lnTo>
                        <a:pt x="1341961" y="495606"/>
                      </a:lnTo>
                      <a:close/>
                      <a:moveTo>
                        <a:pt x="1767230" y="622484"/>
                      </a:moveTo>
                      <a:lnTo>
                        <a:pt x="1763778" y="624815"/>
                      </a:lnTo>
                      <a:lnTo>
                        <a:pt x="1764258" y="624958"/>
                      </a:lnTo>
                      <a:close/>
                      <a:moveTo>
                        <a:pt x="1794166" y="593970"/>
                      </a:moveTo>
                      <a:lnTo>
                        <a:pt x="1794138" y="593969"/>
                      </a:lnTo>
                      <a:lnTo>
                        <a:pt x="1790125" y="605547"/>
                      </a:lnTo>
                      <a:lnTo>
                        <a:pt x="1785224" y="610335"/>
                      </a:lnTo>
                      <a:lnTo>
                        <a:pt x="1783650" y="614878"/>
                      </a:lnTo>
                      <a:lnTo>
                        <a:pt x="1784239" y="614691"/>
                      </a:lnTo>
                      <a:cubicBezTo>
                        <a:pt x="1784239" y="614691"/>
                        <a:pt x="1784239" y="614691"/>
                        <a:pt x="1785927" y="609821"/>
                      </a:cubicBezTo>
                      <a:cubicBezTo>
                        <a:pt x="1785927" y="609821"/>
                        <a:pt x="1785927" y="609821"/>
                        <a:pt x="1790064" y="605801"/>
                      </a:cubicBezTo>
                      <a:cubicBezTo>
                        <a:pt x="1790064" y="605801"/>
                        <a:pt x="1790064" y="605801"/>
                        <a:pt x="1790592" y="604279"/>
                      </a:cubicBezTo>
                      <a:close/>
                      <a:moveTo>
                        <a:pt x="1818197" y="580052"/>
                      </a:moveTo>
                      <a:lnTo>
                        <a:pt x="1813626" y="584509"/>
                      </a:lnTo>
                      <a:lnTo>
                        <a:pt x="1812283" y="585822"/>
                      </a:lnTo>
                      <a:lnTo>
                        <a:pt x="1814046" y="584109"/>
                      </a:lnTo>
                      <a:cubicBezTo>
                        <a:pt x="1814046" y="584109"/>
                        <a:pt x="1814046" y="584109"/>
                        <a:pt x="1818184" y="580089"/>
                      </a:cubicBezTo>
                      <a:close/>
                      <a:moveTo>
                        <a:pt x="1966241" y="547448"/>
                      </a:moveTo>
                      <a:lnTo>
                        <a:pt x="1934779" y="537244"/>
                      </a:lnTo>
                      <a:lnTo>
                        <a:pt x="1955620" y="544076"/>
                      </a:lnTo>
                      <a:lnTo>
                        <a:pt x="1966206" y="547547"/>
                      </a:lnTo>
                      <a:close/>
                      <a:moveTo>
                        <a:pt x="3054060" y="766350"/>
                      </a:moveTo>
                      <a:lnTo>
                        <a:pt x="2939226" y="750915"/>
                      </a:lnTo>
                      <a:lnTo>
                        <a:pt x="2925941" y="748698"/>
                      </a:lnTo>
                      <a:lnTo>
                        <a:pt x="2925941" y="749110"/>
                      </a:lnTo>
                      <a:lnTo>
                        <a:pt x="2937712" y="751204"/>
                      </a:lnTo>
                      <a:cubicBezTo>
                        <a:pt x="2937712" y="751204"/>
                        <a:pt x="2937712" y="751204"/>
                        <a:pt x="3034098" y="763752"/>
                      </a:cubicBezTo>
                      <a:close/>
                      <a:moveTo>
                        <a:pt x="2613001" y="569744"/>
                      </a:moveTo>
                      <a:lnTo>
                        <a:pt x="2604320" y="566736"/>
                      </a:lnTo>
                      <a:lnTo>
                        <a:pt x="2602546" y="568467"/>
                      </a:lnTo>
                      <a:lnTo>
                        <a:pt x="2604319" y="566736"/>
                      </a:lnTo>
                      <a:lnTo>
                        <a:pt x="2612998" y="569745"/>
                      </a:lnTo>
                      <a:lnTo>
                        <a:pt x="2612998" y="569774"/>
                      </a:lnTo>
                      <a:lnTo>
                        <a:pt x="2613001" y="569774"/>
                      </a:lnTo>
                      <a:close/>
                      <a:moveTo>
                        <a:pt x="2863097" y="474845"/>
                      </a:moveTo>
                      <a:lnTo>
                        <a:pt x="2853179" y="494104"/>
                      </a:lnTo>
                      <a:lnTo>
                        <a:pt x="2839754" y="514660"/>
                      </a:lnTo>
                      <a:lnTo>
                        <a:pt x="2853183" y="494103"/>
                      </a:lnTo>
                      <a:lnTo>
                        <a:pt x="2863099" y="474847"/>
                      </a:lnTo>
                      <a:close/>
                      <a:moveTo>
                        <a:pt x="2915157" y="471872"/>
                      </a:moveTo>
                      <a:lnTo>
                        <a:pt x="2911526" y="475416"/>
                      </a:lnTo>
                      <a:lnTo>
                        <a:pt x="2902524" y="486273"/>
                      </a:lnTo>
                      <a:lnTo>
                        <a:pt x="2911529" y="475418"/>
                      </a:lnTo>
                      <a:close/>
                      <a:moveTo>
                        <a:pt x="3081431" y="518341"/>
                      </a:moveTo>
                      <a:lnTo>
                        <a:pt x="3076490" y="532597"/>
                      </a:lnTo>
                      <a:lnTo>
                        <a:pt x="3080274" y="540390"/>
                      </a:lnTo>
                      <a:lnTo>
                        <a:pt x="3089961" y="540507"/>
                      </a:lnTo>
                      <a:lnTo>
                        <a:pt x="3092072" y="540231"/>
                      </a:lnTo>
                      <a:lnTo>
                        <a:pt x="3088844" y="540198"/>
                      </a:lnTo>
                      <a:cubicBezTo>
                        <a:pt x="3088844" y="540198"/>
                        <a:pt x="3088844" y="540198"/>
                        <a:pt x="3080635" y="540123"/>
                      </a:cubicBezTo>
                      <a:cubicBezTo>
                        <a:pt x="3080635" y="540123"/>
                        <a:pt x="3080635" y="540123"/>
                        <a:pt x="3077445" y="533482"/>
                      </a:cubicBezTo>
                      <a:cubicBezTo>
                        <a:pt x="3077445" y="533482"/>
                        <a:pt x="3077445" y="533482"/>
                        <a:pt x="3081108" y="519570"/>
                      </a:cubicBezTo>
                      <a:close/>
                      <a:moveTo>
                        <a:pt x="3097882" y="500362"/>
                      </a:moveTo>
                      <a:lnTo>
                        <a:pt x="3097216" y="500867"/>
                      </a:lnTo>
                      <a:lnTo>
                        <a:pt x="3089178" y="500771"/>
                      </a:lnTo>
                      <a:lnTo>
                        <a:pt x="3096793" y="501433"/>
                      </a:lnTo>
                      <a:cubicBezTo>
                        <a:pt x="3096793" y="501433"/>
                        <a:pt x="3096793" y="501433"/>
                        <a:pt x="3097833" y="500409"/>
                      </a:cubicBezTo>
                      <a:close/>
                      <a:moveTo>
                        <a:pt x="2977768" y="437938"/>
                      </a:moveTo>
                      <a:lnTo>
                        <a:pt x="2975892" y="439361"/>
                      </a:lnTo>
                      <a:lnTo>
                        <a:pt x="2975232" y="439682"/>
                      </a:lnTo>
                      <a:lnTo>
                        <a:pt x="2975897" y="439359"/>
                      </a:lnTo>
                      <a:close/>
                      <a:moveTo>
                        <a:pt x="3102297" y="474437"/>
                      </a:moveTo>
                      <a:lnTo>
                        <a:pt x="3106805" y="481116"/>
                      </a:lnTo>
                      <a:lnTo>
                        <a:pt x="3106953" y="480043"/>
                      </a:lnTo>
                      <a:cubicBezTo>
                        <a:pt x="3106953" y="480043"/>
                        <a:pt x="3106953" y="480043"/>
                        <a:pt x="3105742" y="478585"/>
                      </a:cubicBezTo>
                      <a:close/>
                      <a:moveTo>
                        <a:pt x="2933606" y="370130"/>
                      </a:moveTo>
                      <a:cubicBezTo>
                        <a:pt x="2933606" y="370130"/>
                        <a:pt x="2933606" y="370130"/>
                        <a:pt x="2902121" y="389664"/>
                      </a:cubicBezTo>
                      <a:cubicBezTo>
                        <a:pt x="2902121" y="389664"/>
                        <a:pt x="2902121" y="389664"/>
                        <a:pt x="2900894" y="389240"/>
                      </a:cubicBezTo>
                      <a:lnTo>
                        <a:pt x="2893416" y="386647"/>
                      </a:lnTo>
                      <a:lnTo>
                        <a:pt x="2893200" y="387997"/>
                      </a:lnTo>
                      <a:lnTo>
                        <a:pt x="2901884" y="391008"/>
                      </a:lnTo>
                      <a:lnTo>
                        <a:pt x="2934502" y="370441"/>
                      </a:lnTo>
                      <a:close/>
                      <a:moveTo>
                        <a:pt x="3005534" y="391265"/>
                      </a:moveTo>
                      <a:lnTo>
                        <a:pt x="3005533" y="391268"/>
                      </a:lnTo>
                      <a:lnTo>
                        <a:pt x="3017556" y="404701"/>
                      </a:lnTo>
                      <a:close/>
                      <a:moveTo>
                        <a:pt x="3063101" y="409395"/>
                      </a:moveTo>
                      <a:lnTo>
                        <a:pt x="3062297" y="423912"/>
                      </a:lnTo>
                      <a:lnTo>
                        <a:pt x="3065186" y="424913"/>
                      </a:lnTo>
                      <a:lnTo>
                        <a:pt x="3065188" y="424912"/>
                      </a:lnTo>
                      <a:lnTo>
                        <a:pt x="3065189" y="424914"/>
                      </a:lnTo>
                      <a:lnTo>
                        <a:pt x="3065192" y="424914"/>
                      </a:lnTo>
                      <a:lnTo>
                        <a:pt x="3065191" y="424915"/>
                      </a:lnTo>
                      <a:lnTo>
                        <a:pt x="3088110" y="452314"/>
                      </a:lnTo>
                      <a:lnTo>
                        <a:pt x="3094161" y="461918"/>
                      </a:lnTo>
                      <a:lnTo>
                        <a:pt x="3089290" y="451774"/>
                      </a:lnTo>
                      <a:cubicBezTo>
                        <a:pt x="3089290" y="451774"/>
                        <a:pt x="3089290" y="451774"/>
                        <a:pt x="3065868" y="424277"/>
                      </a:cubicBezTo>
                      <a:cubicBezTo>
                        <a:pt x="3065868" y="424277"/>
                        <a:pt x="3065868" y="424277"/>
                        <a:pt x="3063416" y="423427"/>
                      </a:cubicBezTo>
                      <a:cubicBezTo>
                        <a:pt x="3063416" y="423427"/>
                        <a:pt x="3063416" y="423427"/>
                        <a:pt x="3063205" y="414012"/>
                      </a:cubicBezTo>
                      <a:close/>
                      <a:moveTo>
                        <a:pt x="2969875" y="360556"/>
                      </a:moveTo>
                      <a:cubicBezTo>
                        <a:pt x="2969875" y="360556"/>
                        <a:pt x="2969875" y="360556"/>
                        <a:pt x="2960779" y="366747"/>
                      </a:cubicBezTo>
                      <a:lnTo>
                        <a:pt x="2948853" y="374861"/>
                      </a:lnTo>
                      <a:lnTo>
                        <a:pt x="2949541" y="375099"/>
                      </a:lnTo>
                      <a:lnTo>
                        <a:pt x="2970030" y="362748"/>
                      </a:lnTo>
                      <a:lnTo>
                        <a:pt x="2972925" y="363752"/>
                      </a:lnTo>
                      <a:lnTo>
                        <a:pt x="2974817" y="367649"/>
                      </a:lnTo>
                      <a:lnTo>
                        <a:pt x="2975446" y="367486"/>
                      </a:lnTo>
                      <a:lnTo>
                        <a:pt x="2975425" y="367324"/>
                      </a:lnTo>
                      <a:cubicBezTo>
                        <a:pt x="2975333" y="366600"/>
                        <a:pt x="2975148" y="365152"/>
                        <a:pt x="2974778" y="362255"/>
                      </a:cubicBezTo>
                      <a:cubicBezTo>
                        <a:pt x="2974778" y="362255"/>
                        <a:pt x="2974778" y="362255"/>
                        <a:pt x="2969875" y="360556"/>
                      </a:cubicBezTo>
                      <a:close/>
                      <a:moveTo>
                        <a:pt x="3027354" y="361100"/>
                      </a:moveTo>
                      <a:cubicBezTo>
                        <a:pt x="3027354" y="361100"/>
                        <a:pt x="3027354" y="361100"/>
                        <a:pt x="3004316" y="364190"/>
                      </a:cubicBezTo>
                      <a:cubicBezTo>
                        <a:pt x="3004316" y="364190"/>
                        <a:pt x="3004316" y="364190"/>
                        <a:pt x="2996961" y="361640"/>
                      </a:cubicBezTo>
                      <a:cubicBezTo>
                        <a:pt x="2996961" y="361640"/>
                        <a:pt x="2996961" y="361640"/>
                        <a:pt x="2994281" y="362441"/>
                      </a:cubicBezTo>
                      <a:lnTo>
                        <a:pt x="2990520" y="363565"/>
                      </a:lnTo>
                      <a:lnTo>
                        <a:pt x="2996195" y="362088"/>
                      </a:lnTo>
                      <a:lnTo>
                        <a:pt x="3004876" y="365096"/>
                      </a:lnTo>
                      <a:lnTo>
                        <a:pt x="3028148" y="363434"/>
                      </a:lnTo>
                      <a:lnTo>
                        <a:pt x="3056973" y="383154"/>
                      </a:lnTo>
                      <a:lnTo>
                        <a:pt x="3061807" y="396783"/>
                      </a:lnTo>
                      <a:lnTo>
                        <a:pt x="3058247" y="382883"/>
                      </a:lnTo>
                      <a:cubicBezTo>
                        <a:pt x="3058247" y="382883"/>
                        <a:pt x="3058247" y="382883"/>
                        <a:pt x="3027354" y="361100"/>
                      </a:cubicBezTo>
                      <a:close/>
                      <a:moveTo>
                        <a:pt x="2827606" y="203130"/>
                      </a:moveTo>
                      <a:lnTo>
                        <a:pt x="2805839" y="322047"/>
                      </a:lnTo>
                      <a:lnTo>
                        <a:pt x="2901576" y="335777"/>
                      </a:lnTo>
                      <a:lnTo>
                        <a:pt x="2900210" y="344294"/>
                      </a:lnTo>
                      <a:lnTo>
                        <a:pt x="2902092" y="334293"/>
                      </a:lnTo>
                      <a:cubicBezTo>
                        <a:pt x="2902092" y="334293"/>
                        <a:pt x="2902092" y="334293"/>
                        <a:pt x="3135932" y="370840"/>
                      </a:cubicBezTo>
                      <a:lnTo>
                        <a:pt x="3249660" y="388615"/>
                      </a:lnTo>
                      <a:lnTo>
                        <a:pt x="3249685" y="388341"/>
                      </a:lnTo>
                      <a:lnTo>
                        <a:pt x="3258485" y="381662"/>
                      </a:lnTo>
                      <a:lnTo>
                        <a:pt x="3269172" y="378882"/>
                      </a:lnTo>
                      <a:lnTo>
                        <a:pt x="3272067" y="379885"/>
                      </a:lnTo>
                      <a:lnTo>
                        <a:pt x="3280749" y="382895"/>
                      </a:lnTo>
                      <a:lnTo>
                        <a:pt x="3285534" y="387797"/>
                      </a:lnTo>
                      <a:lnTo>
                        <a:pt x="3281636" y="389687"/>
                      </a:lnTo>
                      <a:lnTo>
                        <a:pt x="3270831" y="402154"/>
                      </a:lnTo>
                      <a:lnTo>
                        <a:pt x="3270715" y="411843"/>
                      </a:lnTo>
                      <a:lnTo>
                        <a:pt x="3272489" y="425429"/>
                      </a:lnTo>
                      <a:lnTo>
                        <a:pt x="3283949" y="439128"/>
                      </a:lnTo>
                      <a:lnTo>
                        <a:pt x="3275152" y="445808"/>
                      </a:lnTo>
                      <a:lnTo>
                        <a:pt x="3276926" y="459392"/>
                      </a:lnTo>
                      <a:lnTo>
                        <a:pt x="3278700" y="472978"/>
                      </a:lnTo>
                      <a:lnTo>
                        <a:pt x="3280474" y="486564"/>
                      </a:lnTo>
                      <a:lnTo>
                        <a:pt x="3287150" y="495363"/>
                      </a:lnTo>
                      <a:lnTo>
                        <a:pt x="3292822" y="507057"/>
                      </a:lnTo>
                      <a:lnTo>
                        <a:pt x="3297607" y="511958"/>
                      </a:lnTo>
                      <a:lnTo>
                        <a:pt x="3298494" y="518749"/>
                      </a:lnTo>
                      <a:lnTo>
                        <a:pt x="3304166" y="530445"/>
                      </a:lnTo>
                      <a:lnTo>
                        <a:pt x="3299033" y="554606"/>
                      </a:lnTo>
                      <a:lnTo>
                        <a:pt x="3290453" y="552942"/>
                      </a:lnTo>
                      <a:lnTo>
                        <a:pt x="3289505" y="556465"/>
                      </a:lnTo>
                      <a:cubicBezTo>
                        <a:pt x="3288313" y="560896"/>
                        <a:pt x="3285927" y="569758"/>
                        <a:pt x="3281157" y="587483"/>
                      </a:cubicBezTo>
                      <a:cubicBezTo>
                        <a:pt x="3281157" y="587483"/>
                        <a:pt x="3281157" y="587483"/>
                        <a:pt x="3273448" y="609723"/>
                      </a:cubicBezTo>
                      <a:cubicBezTo>
                        <a:pt x="3273448" y="609723"/>
                        <a:pt x="3273448" y="609723"/>
                        <a:pt x="3264260" y="620381"/>
                      </a:cubicBezTo>
                      <a:cubicBezTo>
                        <a:pt x="3264260" y="620381"/>
                        <a:pt x="3260214" y="616208"/>
                        <a:pt x="3258619" y="612887"/>
                      </a:cubicBezTo>
                      <a:cubicBezTo>
                        <a:pt x="3258619" y="612887"/>
                        <a:pt x="3266092" y="607173"/>
                        <a:pt x="3266092" y="607173"/>
                      </a:cubicBezTo>
                      <a:cubicBezTo>
                        <a:pt x="3266092" y="607173"/>
                        <a:pt x="3266092" y="607173"/>
                        <a:pt x="3271113" y="600611"/>
                      </a:cubicBezTo>
                      <a:cubicBezTo>
                        <a:pt x="3271113" y="600611"/>
                        <a:pt x="3271113" y="600611"/>
                        <a:pt x="3271232" y="592347"/>
                      </a:cubicBezTo>
                      <a:cubicBezTo>
                        <a:pt x="3271232" y="592347"/>
                        <a:pt x="3271232" y="592347"/>
                        <a:pt x="3257997" y="598831"/>
                      </a:cubicBezTo>
                      <a:cubicBezTo>
                        <a:pt x="3257997" y="598831"/>
                        <a:pt x="3257997" y="598831"/>
                        <a:pt x="3254572" y="608717"/>
                      </a:cubicBezTo>
                      <a:cubicBezTo>
                        <a:pt x="3254572" y="608717"/>
                        <a:pt x="3254572" y="608717"/>
                        <a:pt x="3252001" y="616132"/>
                      </a:cubicBezTo>
                      <a:cubicBezTo>
                        <a:pt x="3252001" y="616132"/>
                        <a:pt x="3252001" y="616132"/>
                        <a:pt x="3244292" y="638372"/>
                      </a:cubicBezTo>
                      <a:cubicBezTo>
                        <a:pt x="3244292" y="638372"/>
                        <a:pt x="3244292" y="638372"/>
                        <a:pt x="3233515" y="645707"/>
                      </a:cubicBezTo>
                      <a:cubicBezTo>
                        <a:pt x="3233515" y="645707"/>
                        <a:pt x="3233515" y="645707"/>
                        <a:pt x="3224446" y="648102"/>
                      </a:cubicBezTo>
                      <a:cubicBezTo>
                        <a:pt x="3224446" y="648102"/>
                        <a:pt x="3224446" y="648102"/>
                        <a:pt x="3222732" y="653044"/>
                      </a:cubicBezTo>
                      <a:cubicBezTo>
                        <a:pt x="3222732" y="653044"/>
                        <a:pt x="3222732" y="653044"/>
                        <a:pt x="3220162" y="660459"/>
                      </a:cubicBezTo>
                      <a:cubicBezTo>
                        <a:pt x="3220162" y="660459"/>
                        <a:pt x="3220162" y="660459"/>
                        <a:pt x="3210237" y="665323"/>
                      </a:cubicBezTo>
                      <a:cubicBezTo>
                        <a:pt x="3210237" y="665323"/>
                        <a:pt x="3210237" y="665323"/>
                        <a:pt x="3198366" y="691655"/>
                      </a:cubicBezTo>
                      <a:cubicBezTo>
                        <a:pt x="3198366" y="691655"/>
                        <a:pt x="3198366" y="691655"/>
                        <a:pt x="3187466" y="707257"/>
                      </a:cubicBezTo>
                      <a:cubicBezTo>
                        <a:pt x="3187466" y="707257"/>
                        <a:pt x="3187466" y="707257"/>
                        <a:pt x="3185131" y="698142"/>
                      </a:cubicBezTo>
                      <a:cubicBezTo>
                        <a:pt x="3185131" y="698142"/>
                        <a:pt x="3185131" y="698142"/>
                        <a:pt x="3187819" y="682464"/>
                      </a:cubicBezTo>
                      <a:cubicBezTo>
                        <a:pt x="3187819" y="682464"/>
                        <a:pt x="3187819" y="682464"/>
                        <a:pt x="3196385" y="657752"/>
                      </a:cubicBezTo>
                      <a:cubicBezTo>
                        <a:pt x="3196385" y="657752"/>
                        <a:pt x="3196385" y="657752"/>
                        <a:pt x="3203977" y="643774"/>
                      </a:cubicBezTo>
                      <a:cubicBezTo>
                        <a:pt x="3203977" y="643774"/>
                        <a:pt x="3203977" y="643774"/>
                        <a:pt x="3219042" y="624084"/>
                      </a:cubicBezTo>
                      <a:cubicBezTo>
                        <a:pt x="3219042" y="624084"/>
                        <a:pt x="3219042" y="624084"/>
                        <a:pt x="3218420" y="610027"/>
                      </a:cubicBezTo>
                      <a:cubicBezTo>
                        <a:pt x="3218420" y="610027"/>
                        <a:pt x="3218420" y="610027"/>
                        <a:pt x="3213635" y="600064"/>
                      </a:cubicBezTo>
                      <a:cubicBezTo>
                        <a:pt x="3213635" y="600064"/>
                        <a:pt x="3213635" y="600064"/>
                        <a:pt x="3216943" y="598441"/>
                      </a:cubicBezTo>
                      <a:cubicBezTo>
                        <a:pt x="3216943" y="598441"/>
                        <a:pt x="3216943" y="598441"/>
                        <a:pt x="3216323" y="584385"/>
                      </a:cubicBezTo>
                      <a:cubicBezTo>
                        <a:pt x="3216323" y="584385"/>
                        <a:pt x="3216323" y="584385"/>
                        <a:pt x="3214110" y="567012"/>
                      </a:cubicBezTo>
                      <a:cubicBezTo>
                        <a:pt x="3214110" y="567012"/>
                        <a:pt x="3214110" y="567012"/>
                        <a:pt x="3206873" y="556197"/>
                      </a:cubicBezTo>
                      <a:cubicBezTo>
                        <a:pt x="3206873" y="556197"/>
                        <a:pt x="3206873" y="556197"/>
                        <a:pt x="3192163" y="551099"/>
                      </a:cubicBezTo>
                      <a:cubicBezTo>
                        <a:pt x="3192163" y="551099"/>
                        <a:pt x="3192163" y="551099"/>
                        <a:pt x="3183213" y="545228"/>
                      </a:cubicBezTo>
                      <a:cubicBezTo>
                        <a:pt x="3183213" y="545228"/>
                        <a:pt x="3183213" y="545228"/>
                        <a:pt x="3180026" y="538588"/>
                      </a:cubicBezTo>
                      <a:cubicBezTo>
                        <a:pt x="3180026" y="538588"/>
                        <a:pt x="3180026" y="538588"/>
                        <a:pt x="3184187" y="534494"/>
                      </a:cubicBezTo>
                      <a:cubicBezTo>
                        <a:pt x="3184187" y="534494"/>
                        <a:pt x="3184187" y="534494"/>
                        <a:pt x="3185165" y="523759"/>
                      </a:cubicBezTo>
                      <a:cubicBezTo>
                        <a:pt x="3185165" y="523759"/>
                        <a:pt x="3185165" y="523759"/>
                        <a:pt x="3192518" y="526308"/>
                      </a:cubicBezTo>
                      <a:cubicBezTo>
                        <a:pt x="3192518" y="526308"/>
                        <a:pt x="3192518" y="526308"/>
                        <a:pt x="3205751" y="519823"/>
                      </a:cubicBezTo>
                      <a:cubicBezTo>
                        <a:pt x="3205751" y="519823"/>
                        <a:pt x="3205751" y="519823"/>
                        <a:pt x="3207464" y="514881"/>
                      </a:cubicBezTo>
                      <a:cubicBezTo>
                        <a:pt x="3207464" y="514881"/>
                        <a:pt x="3207464" y="514881"/>
                        <a:pt x="3201084" y="501595"/>
                      </a:cubicBezTo>
                      <a:cubicBezTo>
                        <a:pt x="3201084" y="501595"/>
                        <a:pt x="3201084" y="501595"/>
                        <a:pt x="3204391" y="499975"/>
                      </a:cubicBezTo>
                      <a:cubicBezTo>
                        <a:pt x="3204391" y="499975"/>
                        <a:pt x="3204391" y="499975"/>
                        <a:pt x="3200462" y="487539"/>
                      </a:cubicBezTo>
                      <a:cubicBezTo>
                        <a:pt x="3200462" y="487539"/>
                        <a:pt x="3200462" y="487539"/>
                        <a:pt x="3196418" y="483371"/>
                      </a:cubicBezTo>
                      <a:cubicBezTo>
                        <a:pt x="3196418" y="483371"/>
                        <a:pt x="3196418" y="483371"/>
                        <a:pt x="3183420" y="473327"/>
                      </a:cubicBezTo>
                      <a:cubicBezTo>
                        <a:pt x="3183420" y="473327"/>
                        <a:pt x="3183420" y="473327"/>
                        <a:pt x="3190894" y="467613"/>
                      </a:cubicBezTo>
                      <a:cubicBezTo>
                        <a:pt x="3190894" y="467613"/>
                        <a:pt x="3190894" y="467613"/>
                        <a:pt x="3207437" y="459507"/>
                      </a:cubicBezTo>
                      <a:cubicBezTo>
                        <a:pt x="3207437" y="459507"/>
                        <a:pt x="3207437" y="459507"/>
                        <a:pt x="3197629" y="456108"/>
                      </a:cubicBezTo>
                      <a:cubicBezTo>
                        <a:pt x="3197629" y="456108"/>
                        <a:pt x="3197629" y="456108"/>
                        <a:pt x="3201055" y="446223"/>
                      </a:cubicBezTo>
                      <a:cubicBezTo>
                        <a:pt x="3201055" y="446223"/>
                        <a:pt x="3201055" y="446223"/>
                        <a:pt x="3211099" y="433094"/>
                      </a:cubicBezTo>
                      <a:cubicBezTo>
                        <a:pt x="3211099" y="433094"/>
                        <a:pt x="3211099" y="433094"/>
                        <a:pt x="3219306" y="433173"/>
                      </a:cubicBezTo>
                      <a:cubicBezTo>
                        <a:pt x="3219306" y="433173"/>
                        <a:pt x="3219306" y="433173"/>
                        <a:pt x="3227755" y="416723"/>
                      </a:cubicBezTo>
                      <a:cubicBezTo>
                        <a:pt x="3227755" y="416723"/>
                        <a:pt x="3227755" y="416723"/>
                        <a:pt x="3223711" y="412555"/>
                      </a:cubicBezTo>
                      <a:cubicBezTo>
                        <a:pt x="3223711" y="412555"/>
                        <a:pt x="3223711" y="412555"/>
                        <a:pt x="3211217" y="424830"/>
                      </a:cubicBezTo>
                      <a:cubicBezTo>
                        <a:pt x="3211217" y="424830"/>
                        <a:pt x="3211217" y="424830"/>
                        <a:pt x="3193081" y="429619"/>
                      </a:cubicBezTo>
                      <a:cubicBezTo>
                        <a:pt x="3193081" y="429619"/>
                        <a:pt x="3193081" y="429619"/>
                        <a:pt x="3180586" y="441897"/>
                      </a:cubicBezTo>
                      <a:cubicBezTo>
                        <a:pt x="3180586" y="441897"/>
                        <a:pt x="3180586" y="441897"/>
                        <a:pt x="3170778" y="438498"/>
                      </a:cubicBezTo>
                      <a:cubicBezTo>
                        <a:pt x="3170778" y="438498"/>
                        <a:pt x="3170778" y="438498"/>
                        <a:pt x="3173113" y="447610"/>
                      </a:cubicBezTo>
                      <a:cubicBezTo>
                        <a:pt x="3173113" y="447610"/>
                        <a:pt x="3173113" y="447610"/>
                        <a:pt x="3176185" y="462515"/>
                      </a:cubicBezTo>
                      <a:cubicBezTo>
                        <a:pt x="3176185" y="462515"/>
                        <a:pt x="3176185" y="462515"/>
                        <a:pt x="3167738" y="478965"/>
                      </a:cubicBezTo>
                      <a:cubicBezTo>
                        <a:pt x="3167738" y="478965"/>
                        <a:pt x="3167738" y="478965"/>
                        <a:pt x="3164194" y="497114"/>
                      </a:cubicBezTo>
                      <a:cubicBezTo>
                        <a:pt x="3164194" y="497114"/>
                        <a:pt x="3164194" y="497114"/>
                        <a:pt x="3158197" y="514412"/>
                      </a:cubicBezTo>
                      <a:cubicBezTo>
                        <a:pt x="3158197" y="514412"/>
                        <a:pt x="3158197" y="514412"/>
                        <a:pt x="3160532" y="523526"/>
                      </a:cubicBezTo>
                      <a:cubicBezTo>
                        <a:pt x="3160532" y="523526"/>
                        <a:pt x="3160532" y="523526"/>
                        <a:pt x="3168387" y="548395"/>
                      </a:cubicBezTo>
                      <a:cubicBezTo>
                        <a:pt x="3168387" y="548395"/>
                        <a:pt x="3168387" y="548395"/>
                        <a:pt x="3167530" y="550866"/>
                      </a:cubicBezTo>
                      <a:cubicBezTo>
                        <a:pt x="3167530" y="550866"/>
                        <a:pt x="3167530" y="550866"/>
                        <a:pt x="3164962" y="558278"/>
                      </a:cubicBezTo>
                      <a:cubicBezTo>
                        <a:pt x="3164962" y="558278"/>
                        <a:pt x="3164962" y="558278"/>
                        <a:pt x="3169747" y="568241"/>
                      </a:cubicBezTo>
                      <a:cubicBezTo>
                        <a:pt x="3169747" y="568241"/>
                        <a:pt x="3169747" y="568241"/>
                        <a:pt x="3171220" y="579826"/>
                      </a:cubicBezTo>
                      <a:cubicBezTo>
                        <a:pt x="3171220" y="579826"/>
                        <a:pt x="3171220" y="579826"/>
                        <a:pt x="3163012" y="579748"/>
                      </a:cubicBezTo>
                      <a:cubicBezTo>
                        <a:pt x="3163012" y="579748"/>
                        <a:pt x="3163012" y="579748"/>
                        <a:pt x="3154918" y="571406"/>
                      </a:cubicBezTo>
                      <a:cubicBezTo>
                        <a:pt x="3154918" y="571406"/>
                        <a:pt x="3154918" y="571406"/>
                        <a:pt x="3149278" y="563916"/>
                      </a:cubicBezTo>
                      <a:cubicBezTo>
                        <a:pt x="3149278" y="563916"/>
                        <a:pt x="3149278" y="563916"/>
                        <a:pt x="3118265" y="550396"/>
                      </a:cubicBezTo>
                      <a:cubicBezTo>
                        <a:pt x="3118265" y="550396"/>
                        <a:pt x="3118265" y="550396"/>
                        <a:pt x="3116931" y="550280"/>
                      </a:cubicBezTo>
                      <a:lnTo>
                        <a:pt x="3110439" y="549717"/>
                      </a:lnTo>
                      <a:lnTo>
                        <a:pt x="3116892" y="556328"/>
                      </a:lnTo>
                      <a:lnTo>
                        <a:pt x="3124458" y="571921"/>
                      </a:lnTo>
                      <a:lnTo>
                        <a:pt x="3133136" y="574929"/>
                      </a:lnTo>
                      <a:lnTo>
                        <a:pt x="3138038" y="570142"/>
                      </a:lnTo>
                      <a:lnTo>
                        <a:pt x="3140933" y="571144"/>
                      </a:lnTo>
                      <a:lnTo>
                        <a:pt x="3145605" y="585734"/>
                      </a:lnTo>
                      <a:lnTo>
                        <a:pt x="3158954" y="603335"/>
                      </a:lnTo>
                      <a:lnTo>
                        <a:pt x="3171532" y="604449"/>
                      </a:lnTo>
                      <a:lnTo>
                        <a:pt x="3168521" y="613134"/>
                      </a:lnTo>
                      <a:lnTo>
                        <a:pt x="3163504" y="627610"/>
                      </a:lnTo>
                      <a:lnTo>
                        <a:pt x="3165280" y="641194"/>
                      </a:lnTo>
                      <a:lnTo>
                        <a:pt x="3148920" y="632283"/>
                      </a:lnTo>
                      <a:lnTo>
                        <a:pt x="3149036" y="622594"/>
                      </a:lnTo>
                      <a:lnTo>
                        <a:pt x="3135570" y="614686"/>
                      </a:lnTo>
                      <a:lnTo>
                        <a:pt x="3125997" y="604881"/>
                      </a:lnTo>
                      <a:lnTo>
                        <a:pt x="3124994" y="607775"/>
                      </a:lnTo>
                      <a:lnTo>
                        <a:pt x="3130554" y="629158"/>
                      </a:lnTo>
                      <a:lnTo>
                        <a:pt x="3153591" y="646871"/>
                      </a:lnTo>
                      <a:lnTo>
                        <a:pt x="3158371" y="651770"/>
                      </a:lnTo>
                      <a:lnTo>
                        <a:pt x="3161150" y="662462"/>
                      </a:lnTo>
                      <a:lnTo>
                        <a:pt x="3163931" y="673153"/>
                      </a:lnTo>
                      <a:lnTo>
                        <a:pt x="3154357" y="663352"/>
                      </a:lnTo>
                      <a:lnTo>
                        <a:pt x="3146568" y="667135"/>
                      </a:lnTo>
                      <a:lnTo>
                        <a:pt x="3144559" y="672926"/>
                      </a:lnTo>
                      <a:lnTo>
                        <a:pt x="3148338" y="680718"/>
                      </a:lnTo>
                      <a:lnTo>
                        <a:pt x="3150113" y="694307"/>
                      </a:lnTo>
                      <a:lnTo>
                        <a:pt x="3156791" y="703106"/>
                      </a:lnTo>
                      <a:lnTo>
                        <a:pt x="3156677" y="712794"/>
                      </a:lnTo>
                      <a:lnTo>
                        <a:pt x="3168134" y="726493"/>
                      </a:lnTo>
                      <a:lnTo>
                        <a:pt x="3173924" y="728500"/>
                      </a:lnTo>
                      <a:lnTo>
                        <a:pt x="3182487" y="741197"/>
                      </a:lnTo>
                      <a:lnTo>
                        <a:pt x="3187158" y="755785"/>
                      </a:lnTo>
                      <a:lnTo>
                        <a:pt x="3187930" y="772269"/>
                      </a:lnTo>
                      <a:lnTo>
                        <a:pt x="3184921" y="780953"/>
                      </a:lnTo>
                      <a:lnTo>
                        <a:pt x="3168440" y="781724"/>
                      </a:lnTo>
                      <a:lnTo>
                        <a:pt x="3166340" y="781442"/>
                      </a:lnTo>
                      <a:lnTo>
                        <a:pt x="3166674" y="782491"/>
                      </a:lnTo>
                      <a:cubicBezTo>
                        <a:pt x="3167169" y="784034"/>
                        <a:pt x="3168159" y="787125"/>
                        <a:pt x="3170136" y="793305"/>
                      </a:cubicBezTo>
                      <a:cubicBezTo>
                        <a:pt x="3170136" y="793305"/>
                        <a:pt x="3170136" y="793305"/>
                        <a:pt x="3170035" y="801512"/>
                      </a:cubicBezTo>
                      <a:cubicBezTo>
                        <a:pt x="3170035" y="801512"/>
                        <a:pt x="3170035" y="801512"/>
                        <a:pt x="3173983" y="813867"/>
                      </a:cubicBezTo>
                      <a:cubicBezTo>
                        <a:pt x="3173983" y="813867"/>
                        <a:pt x="3173983" y="813867"/>
                        <a:pt x="3171433" y="821226"/>
                      </a:cubicBezTo>
                      <a:cubicBezTo>
                        <a:pt x="3171433" y="821226"/>
                        <a:pt x="3171433" y="821226"/>
                        <a:pt x="3164085" y="818678"/>
                      </a:cubicBezTo>
                      <a:cubicBezTo>
                        <a:pt x="3164085" y="818678"/>
                        <a:pt x="3164085" y="818678"/>
                        <a:pt x="3153530" y="809528"/>
                      </a:cubicBezTo>
                      <a:cubicBezTo>
                        <a:pt x="3153530" y="809528"/>
                        <a:pt x="3153530" y="809528"/>
                        <a:pt x="3151080" y="808678"/>
                      </a:cubicBezTo>
                      <a:cubicBezTo>
                        <a:pt x="3151080" y="808678"/>
                        <a:pt x="3151080" y="808678"/>
                        <a:pt x="3150230" y="811131"/>
                      </a:cubicBezTo>
                      <a:cubicBezTo>
                        <a:pt x="3150230" y="811131"/>
                        <a:pt x="3150230" y="811131"/>
                        <a:pt x="3152579" y="820186"/>
                      </a:cubicBezTo>
                      <a:cubicBezTo>
                        <a:pt x="3152579" y="820186"/>
                        <a:pt x="3152579" y="820186"/>
                        <a:pt x="3155035" y="821037"/>
                      </a:cubicBezTo>
                      <a:cubicBezTo>
                        <a:pt x="3154185" y="823490"/>
                        <a:pt x="3155785" y="826792"/>
                        <a:pt x="3155785" y="826792"/>
                      </a:cubicBezTo>
                      <a:cubicBezTo>
                        <a:pt x="3155785" y="826792"/>
                        <a:pt x="3155785" y="826792"/>
                        <a:pt x="3152485" y="828395"/>
                      </a:cubicBezTo>
                      <a:cubicBezTo>
                        <a:pt x="3152485" y="828395"/>
                        <a:pt x="3152485" y="828395"/>
                        <a:pt x="3147478" y="834902"/>
                      </a:cubicBezTo>
                      <a:cubicBezTo>
                        <a:pt x="3147478" y="834902"/>
                        <a:pt x="3147478" y="834902"/>
                        <a:pt x="3135231" y="830656"/>
                      </a:cubicBezTo>
                      <a:cubicBezTo>
                        <a:pt x="3135231" y="830656"/>
                        <a:pt x="3135231" y="830656"/>
                        <a:pt x="3131080" y="834713"/>
                      </a:cubicBezTo>
                      <a:cubicBezTo>
                        <a:pt x="3131080" y="834713"/>
                        <a:pt x="3131080" y="834713"/>
                        <a:pt x="3119576" y="836218"/>
                      </a:cubicBezTo>
                      <a:cubicBezTo>
                        <a:pt x="3119576" y="836218"/>
                        <a:pt x="3119576" y="836218"/>
                        <a:pt x="3117127" y="835368"/>
                      </a:cubicBezTo>
                      <a:cubicBezTo>
                        <a:pt x="3117127" y="835368"/>
                        <a:pt x="3117127" y="835368"/>
                        <a:pt x="3108076" y="837728"/>
                      </a:cubicBezTo>
                      <a:cubicBezTo>
                        <a:pt x="3108076" y="837728"/>
                        <a:pt x="3108076" y="837728"/>
                        <a:pt x="3104778" y="839331"/>
                      </a:cubicBezTo>
                      <a:cubicBezTo>
                        <a:pt x="3104778" y="839331"/>
                        <a:pt x="3104778" y="839331"/>
                        <a:pt x="3095728" y="841689"/>
                      </a:cubicBezTo>
                      <a:cubicBezTo>
                        <a:pt x="3095728" y="841689"/>
                        <a:pt x="3095728" y="841689"/>
                        <a:pt x="3095074" y="827725"/>
                      </a:cubicBezTo>
                      <a:cubicBezTo>
                        <a:pt x="3095074" y="827725"/>
                        <a:pt x="3095074" y="827725"/>
                        <a:pt x="3097724" y="812160"/>
                      </a:cubicBezTo>
                      <a:cubicBezTo>
                        <a:pt x="3097724" y="812160"/>
                        <a:pt x="3097724" y="812160"/>
                        <a:pt x="3098675" y="801502"/>
                      </a:cubicBezTo>
                      <a:cubicBezTo>
                        <a:pt x="3098675" y="801502"/>
                        <a:pt x="3098675" y="801502"/>
                        <a:pt x="3092076" y="804710"/>
                      </a:cubicBezTo>
                      <a:cubicBezTo>
                        <a:pt x="3092076" y="804710"/>
                        <a:pt x="3092076" y="804710"/>
                        <a:pt x="3090376" y="809614"/>
                      </a:cubicBezTo>
                      <a:cubicBezTo>
                        <a:pt x="3090376" y="809614"/>
                        <a:pt x="3090376" y="809614"/>
                        <a:pt x="3087826" y="816971"/>
                      </a:cubicBezTo>
                      <a:cubicBezTo>
                        <a:pt x="3087826" y="816971"/>
                        <a:pt x="3087826" y="816971"/>
                        <a:pt x="3088574" y="822727"/>
                      </a:cubicBezTo>
                      <a:cubicBezTo>
                        <a:pt x="3088574" y="822727"/>
                        <a:pt x="3088574" y="822727"/>
                        <a:pt x="3089324" y="828482"/>
                      </a:cubicBezTo>
                      <a:cubicBezTo>
                        <a:pt x="3089324" y="828482"/>
                        <a:pt x="3089324" y="828482"/>
                        <a:pt x="3091673" y="837537"/>
                      </a:cubicBezTo>
                      <a:cubicBezTo>
                        <a:pt x="3091673" y="837537"/>
                        <a:pt x="3091673" y="837537"/>
                        <a:pt x="3089973" y="842441"/>
                      </a:cubicBezTo>
                      <a:cubicBezTo>
                        <a:pt x="3089973" y="842441"/>
                        <a:pt x="3089973" y="842441"/>
                        <a:pt x="3085721" y="854705"/>
                      </a:cubicBezTo>
                      <a:cubicBezTo>
                        <a:pt x="3085721" y="854705"/>
                        <a:pt x="3085721" y="854705"/>
                        <a:pt x="3086478" y="860462"/>
                      </a:cubicBezTo>
                      <a:cubicBezTo>
                        <a:pt x="3086478" y="860462"/>
                        <a:pt x="3086478" y="860462"/>
                        <a:pt x="3097227" y="853197"/>
                      </a:cubicBezTo>
                      <a:cubicBezTo>
                        <a:pt x="3097227" y="853197"/>
                        <a:pt x="3097227" y="853197"/>
                        <a:pt x="3107127" y="848386"/>
                      </a:cubicBezTo>
                      <a:cubicBezTo>
                        <a:pt x="3107127" y="848386"/>
                        <a:pt x="3107127" y="848386"/>
                        <a:pt x="3123529" y="848579"/>
                      </a:cubicBezTo>
                      <a:cubicBezTo>
                        <a:pt x="3123529" y="848579"/>
                        <a:pt x="3123529" y="848579"/>
                        <a:pt x="3128429" y="850278"/>
                      </a:cubicBezTo>
                      <a:cubicBezTo>
                        <a:pt x="3128429" y="850278"/>
                        <a:pt x="3128429" y="850278"/>
                        <a:pt x="3145684" y="848017"/>
                      </a:cubicBezTo>
                      <a:cubicBezTo>
                        <a:pt x="3145684" y="848017"/>
                        <a:pt x="3145684" y="848017"/>
                        <a:pt x="3152183" y="853016"/>
                      </a:cubicBezTo>
                      <a:cubicBezTo>
                        <a:pt x="3152183" y="853016"/>
                        <a:pt x="3152183" y="853016"/>
                        <a:pt x="3153682" y="864524"/>
                      </a:cubicBezTo>
                      <a:cubicBezTo>
                        <a:pt x="3153682" y="864524"/>
                        <a:pt x="3153682" y="864524"/>
                        <a:pt x="3151031" y="880087"/>
                      </a:cubicBezTo>
                      <a:cubicBezTo>
                        <a:pt x="3151031" y="880087"/>
                        <a:pt x="3151031" y="880087"/>
                        <a:pt x="3156679" y="887542"/>
                      </a:cubicBezTo>
                      <a:cubicBezTo>
                        <a:pt x="3156679" y="887542"/>
                        <a:pt x="3156679" y="887542"/>
                        <a:pt x="3158380" y="882635"/>
                      </a:cubicBezTo>
                      <a:cubicBezTo>
                        <a:pt x="3158380" y="882635"/>
                        <a:pt x="3158380" y="882635"/>
                        <a:pt x="3168488" y="861414"/>
                      </a:cubicBezTo>
                      <a:cubicBezTo>
                        <a:pt x="3168488" y="861414"/>
                        <a:pt x="3168488" y="861414"/>
                        <a:pt x="3171786" y="859811"/>
                      </a:cubicBezTo>
                      <a:cubicBezTo>
                        <a:pt x="3171786" y="859811"/>
                        <a:pt x="3171786" y="859811"/>
                        <a:pt x="3179135" y="862358"/>
                      </a:cubicBezTo>
                      <a:cubicBezTo>
                        <a:pt x="3179135" y="862358"/>
                        <a:pt x="3179135" y="862358"/>
                        <a:pt x="3181484" y="871413"/>
                      </a:cubicBezTo>
                      <a:cubicBezTo>
                        <a:pt x="3181484" y="871413"/>
                        <a:pt x="3181484" y="871413"/>
                        <a:pt x="3183833" y="880469"/>
                      </a:cubicBezTo>
                      <a:lnTo>
                        <a:pt x="3186188" y="889528"/>
                      </a:lnTo>
                      <a:cubicBezTo>
                        <a:pt x="3186188" y="889528"/>
                        <a:pt x="3186188" y="889528"/>
                        <a:pt x="3182031" y="893583"/>
                      </a:cubicBezTo>
                      <a:cubicBezTo>
                        <a:pt x="3182031" y="893583"/>
                        <a:pt x="3182031" y="893583"/>
                        <a:pt x="3179481" y="900940"/>
                      </a:cubicBezTo>
                      <a:cubicBezTo>
                        <a:pt x="3179481" y="900940"/>
                        <a:pt x="3179481" y="900940"/>
                        <a:pt x="3172881" y="904145"/>
                      </a:cubicBezTo>
                      <a:cubicBezTo>
                        <a:pt x="3172881" y="904145"/>
                        <a:pt x="3172881" y="904145"/>
                        <a:pt x="3172132" y="898393"/>
                      </a:cubicBezTo>
                      <a:cubicBezTo>
                        <a:pt x="3172132" y="898393"/>
                        <a:pt x="3172132" y="898393"/>
                        <a:pt x="3167233" y="896695"/>
                      </a:cubicBezTo>
                      <a:cubicBezTo>
                        <a:pt x="3167233" y="896695"/>
                        <a:pt x="3167233" y="896695"/>
                        <a:pt x="3161384" y="905655"/>
                      </a:cubicBezTo>
                      <a:cubicBezTo>
                        <a:pt x="3161384" y="905655"/>
                        <a:pt x="3161384" y="905655"/>
                        <a:pt x="3159682" y="910561"/>
                      </a:cubicBezTo>
                      <a:cubicBezTo>
                        <a:pt x="3159682" y="910561"/>
                        <a:pt x="3159682" y="910561"/>
                        <a:pt x="3154683" y="917071"/>
                      </a:cubicBezTo>
                      <a:cubicBezTo>
                        <a:pt x="3154683" y="917071"/>
                        <a:pt x="3154683" y="917071"/>
                        <a:pt x="3150533" y="921125"/>
                      </a:cubicBezTo>
                      <a:cubicBezTo>
                        <a:pt x="3150533" y="921125"/>
                        <a:pt x="3150533" y="921125"/>
                        <a:pt x="3147132" y="930938"/>
                      </a:cubicBezTo>
                      <a:cubicBezTo>
                        <a:pt x="3147132" y="930938"/>
                        <a:pt x="3147132" y="930938"/>
                        <a:pt x="3143834" y="932539"/>
                      </a:cubicBezTo>
                      <a:cubicBezTo>
                        <a:pt x="3143834" y="932539"/>
                        <a:pt x="3143834" y="932539"/>
                        <a:pt x="3129129" y="927443"/>
                      </a:cubicBezTo>
                      <a:cubicBezTo>
                        <a:pt x="3129129" y="927443"/>
                        <a:pt x="3129129" y="927443"/>
                        <a:pt x="3119331" y="924046"/>
                      </a:cubicBezTo>
                      <a:cubicBezTo>
                        <a:pt x="3119331" y="924046"/>
                        <a:pt x="3119331" y="924046"/>
                        <a:pt x="3115274" y="919895"/>
                      </a:cubicBezTo>
                      <a:cubicBezTo>
                        <a:pt x="3115274" y="919895"/>
                        <a:pt x="3115274" y="919895"/>
                        <a:pt x="3111975" y="921497"/>
                      </a:cubicBezTo>
                      <a:cubicBezTo>
                        <a:pt x="3111975" y="921497"/>
                        <a:pt x="3111975" y="921497"/>
                        <a:pt x="3104627" y="918949"/>
                      </a:cubicBezTo>
                      <a:cubicBezTo>
                        <a:pt x="3104627" y="918949"/>
                        <a:pt x="3104627" y="918949"/>
                        <a:pt x="3101428" y="912346"/>
                      </a:cubicBezTo>
                      <a:cubicBezTo>
                        <a:pt x="3101428" y="912346"/>
                        <a:pt x="3101428" y="912346"/>
                        <a:pt x="3103228" y="899235"/>
                      </a:cubicBezTo>
                      <a:cubicBezTo>
                        <a:pt x="3103228" y="899235"/>
                        <a:pt x="3103228" y="899235"/>
                        <a:pt x="3095873" y="896686"/>
                      </a:cubicBezTo>
                      <a:cubicBezTo>
                        <a:pt x="3095873" y="896686"/>
                        <a:pt x="3095873" y="896686"/>
                        <a:pt x="3090124" y="897439"/>
                      </a:cubicBezTo>
                      <a:cubicBezTo>
                        <a:pt x="3090124" y="897439"/>
                        <a:pt x="3090124" y="897439"/>
                        <a:pt x="3090873" y="903194"/>
                      </a:cubicBezTo>
                      <a:cubicBezTo>
                        <a:pt x="3090873" y="903194"/>
                        <a:pt x="3090873" y="903194"/>
                        <a:pt x="3092473" y="906495"/>
                      </a:cubicBezTo>
                      <a:cubicBezTo>
                        <a:pt x="3092473" y="906495"/>
                        <a:pt x="3092473" y="906495"/>
                        <a:pt x="3093222" y="912251"/>
                      </a:cubicBezTo>
                      <a:cubicBezTo>
                        <a:pt x="3093222" y="912251"/>
                        <a:pt x="3093222" y="912251"/>
                        <a:pt x="3089073" y="916304"/>
                      </a:cubicBezTo>
                      <a:cubicBezTo>
                        <a:pt x="3089073" y="916304"/>
                        <a:pt x="3089073" y="916304"/>
                        <a:pt x="3080974" y="908006"/>
                      </a:cubicBezTo>
                      <a:cubicBezTo>
                        <a:pt x="3080974" y="908006"/>
                        <a:pt x="3080974" y="908006"/>
                        <a:pt x="3066269" y="902908"/>
                      </a:cubicBezTo>
                      <a:cubicBezTo>
                        <a:pt x="3066269" y="902908"/>
                        <a:pt x="3066269" y="902908"/>
                        <a:pt x="3056471" y="899513"/>
                      </a:cubicBezTo>
                      <a:cubicBezTo>
                        <a:pt x="3056471" y="899513"/>
                        <a:pt x="3056471" y="899513"/>
                        <a:pt x="3055622" y="901963"/>
                      </a:cubicBezTo>
                      <a:cubicBezTo>
                        <a:pt x="3055622" y="901963"/>
                        <a:pt x="3055622" y="901963"/>
                        <a:pt x="3061270" y="909418"/>
                      </a:cubicBezTo>
                      <a:cubicBezTo>
                        <a:pt x="3061270" y="909418"/>
                        <a:pt x="3061270" y="909418"/>
                        <a:pt x="3077574" y="917815"/>
                      </a:cubicBezTo>
                      <a:cubicBezTo>
                        <a:pt x="3077574" y="917815"/>
                        <a:pt x="3077574" y="917815"/>
                        <a:pt x="3089728" y="930270"/>
                      </a:cubicBezTo>
                      <a:cubicBezTo>
                        <a:pt x="3089728" y="930270"/>
                        <a:pt x="3089728" y="930270"/>
                        <a:pt x="3097076" y="932816"/>
                      </a:cubicBezTo>
                      <a:cubicBezTo>
                        <a:pt x="3097076" y="932816"/>
                        <a:pt x="3097076" y="932816"/>
                        <a:pt x="3095376" y="937723"/>
                      </a:cubicBezTo>
                      <a:cubicBezTo>
                        <a:pt x="3095376" y="937723"/>
                        <a:pt x="3095376" y="937723"/>
                        <a:pt x="3088777" y="940928"/>
                      </a:cubicBezTo>
                      <a:cubicBezTo>
                        <a:pt x="3088777" y="940928"/>
                        <a:pt x="3088777" y="940928"/>
                        <a:pt x="3086328" y="940078"/>
                      </a:cubicBezTo>
                      <a:cubicBezTo>
                        <a:pt x="3086328" y="940078"/>
                        <a:pt x="3086328" y="940078"/>
                        <a:pt x="3081321" y="946586"/>
                      </a:cubicBezTo>
                      <a:cubicBezTo>
                        <a:pt x="3081321" y="946586"/>
                        <a:pt x="3081321" y="946586"/>
                        <a:pt x="3082075" y="952343"/>
                      </a:cubicBezTo>
                      <a:cubicBezTo>
                        <a:pt x="3082075" y="952343"/>
                        <a:pt x="3082075" y="952343"/>
                        <a:pt x="3080375" y="957249"/>
                      </a:cubicBezTo>
                      <a:cubicBezTo>
                        <a:pt x="3080375" y="957249"/>
                        <a:pt x="3080375" y="957249"/>
                        <a:pt x="3071320" y="959602"/>
                      </a:cubicBezTo>
                      <a:cubicBezTo>
                        <a:pt x="3071320" y="959602"/>
                        <a:pt x="3071320" y="959602"/>
                        <a:pt x="3059074" y="955358"/>
                      </a:cubicBezTo>
                      <a:cubicBezTo>
                        <a:pt x="3059074" y="955358"/>
                        <a:pt x="3059074" y="955358"/>
                        <a:pt x="3055024" y="951208"/>
                      </a:cubicBezTo>
                      <a:cubicBezTo>
                        <a:pt x="3055024" y="951208"/>
                        <a:pt x="3055024" y="951208"/>
                        <a:pt x="3050117" y="949507"/>
                      </a:cubicBezTo>
                      <a:cubicBezTo>
                        <a:pt x="3050117" y="949507"/>
                        <a:pt x="3050117" y="949507"/>
                        <a:pt x="3046818" y="951109"/>
                      </a:cubicBezTo>
                      <a:cubicBezTo>
                        <a:pt x="3046818" y="951109"/>
                        <a:pt x="3046818" y="951109"/>
                        <a:pt x="3045118" y="956015"/>
                      </a:cubicBezTo>
                      <a:cubicBezTo>
                        <a:pt x="3045118" y="956015"/>
                        <a:pt x="3045118" y="956015"/>
                        <a:pt x="3043417" y="960922"/>
                      </a:cubicBezTo>
                      <a:cubicBezTo>
                        <a:pt x="3043417" y="960922"/>
                        <a:pt x="3043417" y="960922"/>
                        <a:pt x="3061321" y="972619"/>
                      </a:cubicBezTo>
                      <a:cubicBezTo>
                        <a:pt x="3061321" y="972619"/>
                        <a:pt x="3061321" y="972619"/>
                        <a:pt x="3068670" y="975167"/>
                      </a:cubicBezTo>
                      <a:cubicBezTo>
                        <a:pt x="3068670" y="975167"/>
                        <a:pt x="3068670" y="975167"/>
                        <a:pt x="3083475" y="972057"/>
                      </a:cubicBezTo>
                      <a:cubicBezTo>
                        <a:pt x="3083475" y="972057"/>
                        <a:pt x="3083475" y="972057"/>
                        <a:pt x="3090073" y="968852"/>
                      </a:cubicBezTo>
                      <a:cubicBezTo>
                        <a:pt x="3090073" y="968852"/>
                        <a:pt x="3090073" y="968852"/>
                        <a:pt x="3094972" y="970550"/>
                      </a:cubicBezTo>
                      <a:cubicBezTo>
                        <a:pt x="3094972" y="970550"/>
                        <a:pt x="3094972" y="970550"/>
                        <a:pt x="3099123" y="966493"/>
                      </a:cubicBezTo>
                      <a:cubicBezTo>
                        <a:pt x="3099123" y="966493"/>
                        <a:pt x="3107327" y="966591"/>
                        <a:pt x="3109778" y="967439"/>
                      </a:cubicBezTo>
                      <a:cubicBezTo>
                        <a:pt x="3113078" y="965835"/>
                        <a:pt x="3112977" y="974041"/>
                        <a:pt x="3112977" y="974041"/>
                      </a:cubicBezTo>
                      <a:cubicBezTo>
                        <a:pt x="3112977" y="974041"/>
                        <a:pt x="3112977" y="974041"/>
                        <a:pt x="3108827" y="978098"/>
                      </a:cubicBezTo>
                      <a:cubicBezTo>
                        <a:pt x="3108827" y="978098"/>
                        <a:pt x="3108827" y="978098"/>
                        <a:pt x="3104677" y="982156"/>
                      </a:cubicBezTo>
                      <a:cubicBezTo>
                        <a:pt x="3104677" y="982156"/>
                        <a:pt x="3104677" y="982156"/>
                        <a:pt x="3097976" y="993568"/>
                      </a:cubicBezTo>
                      <a:cubicBezTo>
                        <a:pt x="3097976" y="993568"/>
                        <a:pt x="3097976" y="993568"/>
                        <a:pt x="3089670" y="1001679"/>
                      </a:cubicBezTo>
                      <a:cubicBezTo>
                        <a:pt x="3089670" y="1001679"/>
                        <a:pt x="3089670" y="1001679"/>
                        <a:pt x="3082423" y="990925"/>
                      </a:cubicBezTo>
                      <a:cubicBezTo>
                        <a:pt x="3082423" y="990925"/>
                        <a:pt x="3082423" y="990925"/>
                        <a:pt x="3081572" y="993377"/>
                      </a:cubicBezTo>
                      <a:cubicBezTo>
                        <a:pt x="3081572" y="993377"/>
                        <a:pt x="3081572" y="993377"/>
                        <a:pt x="3075823" y="994130"/>
                      </a:cubicBezTo>
                      <a:cubicBezTo>
                        <a:pt x="3075823" y="994130"/>
                        <a:pt x="3075823" y="994130"/>
                        <a:pt x="3066774" y="996489"/>
                      </a:cubicBezTo>
                      <a:cubicBezTo>
                        <a:pt x="3066774" y="996489"/>
                        <a:pt x="3066774" y="996489"/>
                        <a:pt x="3061868" y="994789"/>
                      </a:cubicBezTo>
                      <a:cubicBezTo>
                        <a:pt x="3061868" y="994789"/>
                        <a:pt x="3061868" y="994789"/>
                        <a:pt x="3050370" y="996299"/>
                      </a:cubicBezTo>
                      <a:cubicBezTo>
                        <a:pt x="3050370" y="996299"/>
                        <a:pt x="3050370" y="996299"/>
                        <a:pt x="3036416" y="996954"/>
                      </a:cubicBezTo>
                      <a:cubicBezTo>
                        <a:pt x="3036416" y="996954"/>
                        <a:pt x="3036416" y="996954"/>
                        <a:pt x="3033216" y="990353"/>
                      </a:cubicBezTo>
                      <a:cubicBezTo>
                        <a:pt x="3033216" y="990353"/>
                        <a:pt x="3033216" y="990353"/>
                        <a:pt x="3032366" y="992805"/>
                      </a:cubicBezTo>
                      <a:cubicBezTo>
                        <a:pt x="3032366" y="992805"/>
                        <a:pt x="3032366" y="992805"/>
                        <a:pt x="3026617" y="993558"/>
                      </a:cubicBezTo>
                      <a:cubicBezTo>
                        <a:pt x="3026617" y="993558"/>
                        <a:pt x="3026617" y="993558"/>
                        <a:pt x="3024917" y="998465"/>
                      </a:cubicBezTo>
                      <a:cubicBezTo>
                        <a:pt x="3024917" y="998465"/>
                        <a:pt x="3024917" y="998465"/>
                        <a:pt x="3023216" y="1003370"/>
                      </a:cubicBezTo>
                      <a:cubicBezTo>
                        <a:pt x="3023216" y="1003370"/>
                        <a:pt x="3023216" y="1003370"/>
                        <a:pt x="3015018" y="1003275"/>
                      </a:cubicBezTo>
                      <a:cubicBezTo>
                        <a:pt x="3015018" y="1003275"/>
                        <a:pt x="3015018" y="1003275"/>
                        <a:pt x="3003513" y="1004783"/>
                      </a:cubicBezTo>
                      <a:cubicBezTo>
                        <a:pt x="3003513" y="1004783"/>
                        <a:pt x="3003513" y="1004783"/>
                        <a:pt x="3004463" y="994122"/>
                      </a:cubicBezTo>
                      <a:cubicBezTo>
                        <a:pt x="3004463" y="994122"/>
                        <a:pt x="3004463" y="994122"/>
                        <a:pt x="3002864" y="990820"/>
                      </a:cubicBezTo>
                      <a:cubicBezTo>
                        <a:pt x="3002864" y="990820"/>
                        <a:pt x="3002864" y="990820"/>
                        <a:pt x="3000414" y="989971"/>
                      </a:cubicBezTo>
                      <a:cubicBezTo>
                        <a:pt x="3000414" y="989971"/>
                        <a:pt x="3000414" y="989971"/>
                        <a:pt x="2997114" y="991574"/>
                      </a:cubicBezTo>
                      <a:cubicBezTo>
                        <a:pt x="2997114" y="991574"/>
                        <a:pt x="2997114" y="991574"/>
                        <a:pt x="2995414" y="996480"/>
                      </a:cubicBezTo>
                      <a:cubicBezTo>
                        <a:pt x="2995414" y="996480"/>
                        <a:pt x="2995414" y="996480"/>
                        <a:pt x="2992114" y="998082"/>
                      </a:cubicBezTo>
                      <a:cubicBezTo>
                        <a:pt x="2992114" y="998082"/>
                        <a:pt x="2992114" y="998082"/>
                        <a:pt x="2992864" y="1003837"/>
                      </a:cubicBezTo>
                      <a:cubicBezTo>
                        <a:pt x="2992864" y="1003837"/>
                        <a:pt x="2992864" y="1003837"/>
                        <a:pt x="2992763" y="1012045"/>
                      </a:cubicBezTo>
                      <a:cubicBezTo>
                        <a:pt x="2992763" y="1012045"/>
                        <a:pt x="2992763" y="1012045"/>
                        <a:pt x="2991063" y="1016951"/>
                      </a:cubicBezTo>
                      <a:cubicBezTo>
                        <a:pt x="2991063" y="1016951"/>
                        <a:pt x="2991063" y="1016951"/>
                        <a:pt x="2978714" y="1020912"/>
                      </a:cubicBezTo>
                      <a:cubicBezTo>
                        <a:pt x="2978714" y="1020912"/>
                        <a:pt x="2978714" y="1020912"/>
                        <a:pt x="2963808" y="1032229"/>
                      </a:cubicBezTo>
                      <a:cubicBezTo>
                        <a:pt x="2963808" y="1032229"/>
                        <a:pt x="2963808" y="1032229"/>
                        <a:pt x="2950510" y="1046849"/>
                      </a:cubicBezTo>
                      <a:cubicBezTo>
                        <a:pt x="2950510" y="1046849"/>
                        <a:pt x="2950510" y="1046849"/>
                        <a:pt x="2940408" y="1068074"/>
                      </a:cubicBezTo>
                      <a:cubicBezTo>
                        <a:pt x="2940408" y="1068074"/>
                        <a:pt x="2940408" y="1068074"/>
                        <a:pt x="2930509" y="1072884"/>
                      </a:cubicBezTo>
                      <a:cubicBezTo>
                        <a:pt x="2930509" y="1072884"/>
                        <a:pt x="2930509" y="1072884"/>
                        <a:pt x="2923053" y="1078542"/>
                      </a:cubicBezTo>
                      <a:cubicBezTo>
                        <a:pt x="2923053" y="1078542"/>
                        <a:pt x="2923053" y="1078542"/>
                        <a:pt x="2900157" y="1073352"/>
                      </a:cubicBezTo>
                      <a:cubicBezTo>
                        <a:pt x="2900157" y="1073352"/>
                        <a:pt x="2900157" y="1073352"/>
                        <a:pt x="2895251" y="1071651"/>
                      </a:cubicBezTo>
                      <a:cubicBezTo>
                        <a:pt x="2895251" y="1071651"/>
                        <a:pt x="2895251" y="1071651"/>
                        <a:pt x="2869797" y="1073819"/>
                      </a:cubicBezTo>
                      <a:cubicBezTo>
                        <a:pt x="2869797" y="1073819"/>
                        <a:pt x="2869797" y="1073819"/>
                        <a:pt x="2857909" y="1056649"/>
                      </a:cubicBezTo>
                      <a:lnTo>
                        <a:pt x="2831828" y="1018981"/>
                      </a:lnTo>
                      <a:lnTo>
                        <a:pt x="2838739" y="1029119"/>
                      </a:lnTo>
                      <a:cubicBezTo>
                        <a:pt x="2847620" y="1042144"/>
                        <a:pt x="2857768" y="1057031"/>
                        <a:pt x="2869367" y="1074044"/>
                      </a:cubicBezTo>
                      <a:cubicBezTo>
                        <a:pt x="2869367" y="1074044"/>
                        <a:pt x="2869367" y="1074044"/>
                        <a:pt x="2862773" y="1077230"/>
                      </a:cubicBezTo>
                      <a:cubicBezTo>
                        <a:pt x="2862773" y="1077230"/>
                        <a:pt x="2862773" y="1077230"/>
                        <a:pt x="2840544" y="1085934"/>
                      </a:cubicBezTo>
                      <a:cubicBezTo>
                        <a:pt x="2840544" y="1085934"/>
                        <a:pt x="2840544" y="1085934"/>
                        <a:pt x="2833950" y="1089120"/>
                      </a:cubicBezTo>
                      <a:cubicBezTo>
                        <a:pt x="2833950" y="1089120"/>
                        <a:pt x="2833950" y="1089120"/>
                        <a:pt x="2829806" y="1093157"/>
                      </a:cubicBezTo>
                      <a:cubicBezTo>
                        <a:pt x="2829806" y="1093157"/>
                        <a:pt x="2829806" y="1093157"/>
                        <a:pt x="2821523" y="1101225"/>
                      </a:cubicBezTo>
                      <a:cubicBezTo>
                        <a:pt x="2821523" y="1101225"/>
                        <a:pt x="2821523" y="1101225"/>
                        <a:pt x="2811544" y="1114178"/>
                      </a:cubicBezTo>
                      <a:cubicBezTo>
                        <a:pt x="2811544" y="1114178"/>
                        <a:pt x="2811544" y="1114178"/>
                        <a:pt x="2800808" y="1121397"/>
                      </a:cubicBezTo>
                      <a:cubicBezTo>
                        <a:pt x="2800808" y="1121397"/>
                        <a:pt x="2800808" y="1121397"/>
                        <a:pt x="2796664" y="1125433"/>
                      </a:cubicBezTo>
                      <a:cubicBezTo>
                        <a:pt x="2796664" y="1125433"/>
                        <a:pt x="2796664" y="1125433"/>
                        <a:pt x="2794126" y="1132759"/>
                      </a:cubicBezTo>
                      <a:cubicBezTo>
                        <a:pt x="2794126" y="1132759"/>
                        <a:pt x="2794126" y="1132759"/>
                        <a:pt x="2789224" y="1131061"/>
                      </a:cubicBezTo>
                      <a:cubicBezTo>
                        <a:pt x="2789224" y="1131061"/>
                        <a:pt x="2789224" y="1131061"/>
                        <a:pt x="2784323" y="1129362"/>
                      </a:cubicBezTo>
                      <a:cubicBezTo>
                        <a:pt x="2784323" y="1129362"/>
                        <a:pt x="2784323" y="1129362"/>
                        <a:pt x="2785839" y="1140827"/>
                      </a:cubicBezTo>
                      <a:cubicBezTo>
                        <a:pt x="2785839" y="1140827"/>
                        <a:pt x="2785839" y="1140827"/>
                        <a:pt x="2789046" y="1147411"/>
                      </a:cubicBezTo>
                      <a:cubicBezTo>
                        <a:pt x="2789046" y="1147411"/>
                        <a:pt x="2789046" y="1147411"/>
                        <a:pt x="2781606" y="1153038"/>
                      </a:cubicBezTo>
                      <a:cubicBezTo>
                        <a:pt x="2781606" y="1153038"/>
                        <a:pt x="2781606" y="1153038"/>
                        <a:pt x="2770023" y="1162701"/>
                      </a:cubicBezTo>
                      <a:cubicBezTo>
                        <a:pt x="2770023" y="1162701"/>
                        <a:pt x="2770023" y="1162701"/>
                        <a:pt x="2756929" y="1160896"/>
                      </a:cubicBezTo>
                      <a:cubicBezTo>
                        <a:pt x="2756929" y="1160896"/>
                        <a:pt x="2756929" y="1160896"/>
                        <a:pt x="2744588" y="1164825"/>
                      </a:cubicBezTo>
                      <a:cubicBezTo>
                        <a:pt x="2744588" y="1164825"/>
                        <a:pt x="2744588" y="1164825"/>
                        <a:pt x="2728866" y="1178522"/>
                      </a:cubicBezTo>
                      <a:cubicBezTo>
                        <a:pt x="2728866" y="1178522"/>
                        <a:pt x="2728866" y="1178522"/>
                        <a:pt x="2721426" y="1184148"/>
                      </a:cubicBezTo>
                      <a:cubicBezTo>
                        <a:pt x="2721426" y="1184148"/>
                        <a:pt x="2721426" y="1184148"/>
                        <a:pt x="2714832" y="1187335"/>
                      </a:cubicBezTo>
                      <a:cubicBezTo>
                        <a:pt x="2714832" y="1187335"/>
                        <a:pt x="2714832" y="1187335"/>
                        <a:pt x="2706724" y="1179052"/>
                      </a:cubicBezTo>
                      <a:cubicBezTo>
                        <a:pt x="2706724" y="1179052"/>
                        <a:pt x="2706724" y="1179052"/>
                        <a:pt x="2700977" y="1179795"/>
                      </a:cubicBezTo>
                      <a:cubicBezTo>
                        <a:pt x="2700977" y="1179795"/>
                        <a:pt x="2700977" y="1179795"/>
                        <a:pt x="2700129" y="1182239"/>
                      </a:cubicBezTo>
                      <a:cubicBezTo>
                        <a:pt x="2700129" y="1182239"/>
                        <a:pt x="2700129" y="1182239"/>
                        <a:pt x="2705789" y="1189668"/>
                      </a:cubicBezTo>
                      <a:cubicBezTo>
                        <a:pt x="2705789" y="1189668"/>
                        <a:pt x="2705789" y="1189668"/>
                        <a:pt x="2705698" y="1197844"/>
                      </a:cubicBezTo>
                      <a:cubicBezTo>
                        <a:pt x="2705698" y="1197844"/>
                        <a:pt x="2705698" y="1197844"/>
                        <a:pt x="2694962" y="1205066"/>
                      </a:cubicBezTo>
                      <a:cubicBezTo>
                        <a:pt x="2694962" y="1205066"/>
                        <a:pt x="2694962" y="1205066"/>
                        <a:pt x="2682625" y="1208995"/>
                      </a:cubicBezTo>
                      <a:cubicBezTo>
                        <a:pt x="2682625" y="1208995"/>
                        <a:pt x="2682625" y="1208995"/>
                        <a:pt x="2677725" y="1207297"/>
                      </a:cubicBezTo>
                      <a:cubicBezTo>
                        <a:pt x="2677725" y="1207297"/>
                        <a:pt x="2677725" y="1207297"/>
                        <a:pt x="2672067" y="1199863"/>
                      </a:cubicBezTo>
                      <a:cubicBezTo>
                        <a:pt x="2672067" y="1199863"/>
                        <a:pt x="2672067" y="1199863"/>
                        <a:pt x="2670462" y="1196574"/>
                      </a:cubicBezTo>
                      <a:cubicBezTo>
                        <a:pt x="2670462" y="1196574"/>
                        <a:pt x="2670462" y="1196574"/>
                        <a:pt x="2662264" y="1196465"/>
                      </a:cubicBezTo>
                      <a:cubicBezTo>
                        <a:pt x="2662264" y="1196465"/>
                        <a:pt x="2662264" y="1196465"/>
                        <a:pt x="2660571" y="1201350"/>
                      </a:cubicBezTo>
                      <a:cubicBezTo>
                        <a:pt x="2660571" y="1201350"/>
                        <a:pt x="2660571" y="1201350"/>
                        <a:pt x="2664627" y="1205492"/>
                      </a:cubicBezTo>
                      <a:cubicBezTo>
                        <a:pt x="2664627" y="1205492"/>
                        <a:pt x="2664627" y="1205492"/>
                        <a:pt x="2669528" y="1207190"/>
                      </a:cubicBezTo>
                      <a:cubicBezTo>
                        <a:pt x="2669528" y="1207190"/>
                        <a:pt x="2669528" y="1207190"/>
                        <a:pt x="2673582" y="1211329"/>
                      </a:cubicBezTo>
                      <a:cubicBezTo>
                        <a:pt x="2673582" y="1211329"/>
                        <a:pt x="2673582" y="1211329"/>
                        <a:pt x="2672735" y="1213773"/>
                      </a:cubicBezTo>
                      <a:cubicBezTo>
                        <a:pt x="2672735" y="1213773"/>
                        <a:pt x="2672735" y="1213773"/>
                        <a:pt x="2657944" y="1216852"/>
                      </a:cubicBezTo>
                      <a:cubicBezTo>
                        <a:pt x="2657944" y="1216852"/>
                        <a:pt x="2657944" y="1216852"/>
                        <a:pt x="2648146" y="1213456"/>
                      </a:cubicBezTo>
                      <a:cubicBezTo>
                        <a:pt x="2648146" y="1213456"/>
                        <a:pt x="2648146" y="1213456"/>
                        <a:pt x="2640794" y="1210908"/>
                      </a:cubicBezTo>
                      <a:cubicBezTo>
                        <a:pt x="2640794" y="1210908"/>
                        <a:pt x="2640794" y="1210908"/>
                        <a:pt x="2639860" y="1221525"/>
                      </a:cubicBezTo>
                      <a:cubicBezTo>
                        <a:pt x="2639860" y="1221525"/>
                        <a:pt x="2639860" y="1221525"/>
                        <a:pt x="2639013" y="1223966"/>
                      </a:cubicBezTo>
                      <a:cubicBezTo>
                        <a:pt x="2639013" y="1223966"/>
                        <a:pt x="2639013" y="1223966"/>
                        <a:pt x="2631485" y="1237768"/>
                      </a:cubicBezTo>
                      <a:cubicBezTo>
                        <a:pt x="2631485" y="1237768"/>
                        <a:pt x="2631485" y="1237768"/>
                        <a:pt x="2620837" y="1236815"/>
                      </a:cubicBezTo>
                      <a:cubicBezTo>
                        <a:pt x="2620837" y="1236815"/>
                        <a:pt x="2620837" y="1236815"/>
                        <a:pt x="2615178" y="1229381"/>
                      </a:cubicBezTo>
                      <a:cubicBezTo>
                        <a:pt x="2615178" y="1229381"/>
                        <a:pt x="2615178" y="1229381"/>
                        <a:pt x="2613574" y="1226092"/>
                      </a:cubicBezTo>
                      <a:cubicBezTo>
                        <a:pt x="2613574" y="1226092"/>
                        <a:pt x="2613574" y="1226092"/>
                        <a:pt x="2606316" y="1215370"/>
                      </a:cubicBezTo>
                      <a:cubicBezTo>
                        <a:pt x="2606316" y="1215370"/>
                        <a:pt x="2606316" y="1215370"/>
                        <a:pt x="2600480" y="1224287"/>
                      </a:cubicBezTo>
                      <a:cubicBezTo>
                        <a:pt x="2600480" y="1224287"/>
                        <a:pt x="2600480" y="1224287"/>
                        <a:pt x="2599634" y="1226728"/>
                      </a:cubicBezTo>
                      <a:cubicBezTo>
                        <a:pt x="2599634" y="1226728"/>
                        <a:pt x="2600392" y="1232463"/>
                        <a:pt x="2602842" y="1233312"/>
                      </a:cubicBezTo>
                      <a:cubicBezTo>
                        <a:pt x="2602842" y="1233312"/>
                        <a:pt x="2611793" y="1239148"/>
                        <a:pt x="2611793" y="1239148"/>
                      </a:cubicBezTo>
                      <a:cubicBezTo>
                        <a:pt x="2611793" y="1239148"/>
                        <a:pt x="2611793" y="1239148"/>
                        <a:pt x="2614243" y="1239998"/>
                      </a:cubicBezTo>
                      <a:cubicBezTo>
                        <a:pt x="2614243" y="1239998"/>
                        <a:pt x="2615847" y="1243291"/>
                        <a:pt x="2615001" y="1245732"/>
                      </a:cubicBezTo>
                      <a:cubicBezTo>
                        <a:pt x="2615001" y="1245732"/>
                        <a:pt x="2609253" y="1246474"/>
                        <a:pt x="2609253" y="1246474"/>
                      </a:cubicBezTo>
                      <a:cubicBezTo>
                        <a:pt x="2609253" y="1246474"/>
                        <a:pt x="2609253" y="1246474"/>
                        <a:pt x="2606803" y="1245625"/>
                      </a:cubicBezTo>
                      <a:cubicBezTo>
                        <a:pt x="2606803" y="1245625"/>
                        <a:pt x="2606803" y="1245625"/>
                        <a:pt x="2594556" y="1241380"/>
                      </a:cubicBezTo>
                      <a:cubicBezTo>
                        <a:pt x="2594556" y="1241380"/>
                        <a:pt x="2594556" y="1241380"/>
                        <a:pt x="2588807" y="1242124"/>
                      </a:cubicBezTo>
                      <a:cubicBezTo>
                        <a:pt x="2588807" y="1242124"/>
                        <a:pt x="2588807" y="1242124"/>
                        <a:pt x="2583729" y="1256776"/>
                      </a:cubicBezTo>
                      <a:cubicBezTo>
                        <a:pt x="2583729" y="1256776"/>
                        <a:pt x="2583729" y="1256776"/>
                        <a:pt x="2579676" y="1252635"/>
                      </a:cubicBezTo>
                      <a:cubicBezTo>
                        <a:pt x="2579676" y="1252635"/>
                        <a:pt x="2579676" y="1252635"/>
                        <a:pt x="2575621" y="1248495"/>
                      </a:cubicBezTo>
                      <a:cubicBezTo>
                        <a:pt x="2575621" y="1248495"/>
                        <a:pt x="2575621" y="1248495"/>
                        <a:pt x="2575709" y="1240319"/>
                      </a:cubicBezTo>
                      <a:cubicBezTo>
                        <a:pt x="2575709" y="1240319"/>
                        <a:pt x="2575709" y="1240319"/>
                        <a:pt x="2579094" y="1230552"/>
                      </a:cubicBezTo>
                      <a:cubicBezTo>
                        <a:pt x="2579094" y="1230552"/>
                        <a:pt x="2579094" y="1230552"/>
                        <a:pt x="2579942" y="1228108"/>
                      </a:cubicBezTo>
                      <a:cubicBezTo>
                        <a:pt x="2579942" y="1228108"/>
                        <a:pt x="2579942" y="1228108"/>
                        <a:pt x="2573530" y="1214945"/>
                      </a:cubicBezTo>
                      <a:cubicBezTo>
                        <a:pt x="2573530" y="1214945"/>
                        <a:pt x="2573530" y="1214945"/>
                        <a:pt x="2573541" y="1213924"/>
                      </a:cubicBezTo>
                      <a:lnTo>
                        <a:pt x="2573578" y="1210468"/>
                      </a:lnTo>
                      <a:lnTo>
                        <a:pt x="2572537" y="1213474"/>
                      </a:lnTo>
                      <a:lnTo>
                        <a:pt x="2572513" y="1215371"/>
                      </a:lnTo>
                      <a:cubicBezTo>
                        <a:pt x="2572513" y="1215371"/>
                        <a:pt x="2572513" y="1215371"/>
                        <a:pt x="2578902" y="1228578"/>
                      </a:cubicBezTo>
                      <a:cubicBezTo>
                        <a:pt x="2578902" y="1228578"/>
                        <a:pt x="2578902" y="1228578"/>
                        <a:pt x="2578052" y="1231028"/>
                      </a:cubicBezTo>
                      <a:cubicBezTo>
                        <a:pt x="2578052" y="1231028"/>
                        <a:pt x="2578052" y="1231028"/>
                        <a:pt x="2574652" y="1240838"/>
                      </a:cubicBezTo>
                      <a:cubicBezTo>
                        <a:pt x="2574652" y="1240838"/>
                        <a:pt x="2574652" y="1240838"/>
                        <a:pt x="2574549" y="1249046"/>
                      </a:cubicBezTo>
                      <a:cubicBezTo>
                        <a:pt x="2574549" y="1249046"/>
                        <a:pt x="2574549" y="1249046"/>
                        <a:pt x="2578594" y="1253197"/>
                      </a:cubicBezTo>
                      <a:lnTo>
                        <a:pt x="2582640" y="1257344"/>
                      </a:lnTo>
                      <a:cubicBezTo>
                        <a:pt x="2582640" y="1257344"/>
                        <a:pt x="2582640" y="1257344"/>
                        <a:pt x="2584241" y="1260648"/>
                      </a:cubicBezTo>
                      <a:cubicBezTo>
                        <a:pt x="2584241" y="1260648"/>
                        <a:pt x="2584241" y="1260648"/>
                        <a:pt x="2577642" y="1263856"/>
                      </a:cubicBezTo>
                      <a:cubicBezTo>
                        <a:pt x="2577642" y="1263856"/>
                        <a:pt x="2577642" y="1263856"/>
                        <a:pt x="2575942" y="1268760"/>
                      </a:cubicBezTo>
                      <a:cubicBezTo>
                        <a:pt x="2575942" y="1268760"/>
                        <a:pt x="2575942" y="1268760"/>
                        <a:pt x="2573390" y="1276120"/>
                      </a:cubicBezTo>
                      <a:cubicBezTo>
                        <a:pt x="2573390" y="1276120"/>
                        <a:pt x="2573390" y="1276120"/>
                        <a:pt x="2567647" y="1276873"/>
                      </a:cubicBezTo>
                      <a:cubicBezTo>
                        <a:pt x="2567647" y="1276873"/>
                        <a:pt x="2567647" y="1276873"/>
                        <a:pt x="2557855" y="1273478"/>
                      </a:cubicBezTo>
                      <a:cubicBezTo>
                        <a:pt x="2557855" y="1273478"/>
                        <a:pt x="2557855" y="1273478"/>
                        <a:pt x="2556257" y="1270180"/>
                      </a:cubicBezTo>
                      <a:cubicBezTo>
                        <a:pt x="2556257" y="1270180"/>
                        <a:pt x="2556257" y="1270180"/>
                        <a:pt x="2552109" y="1274236"/>
                      </a:cubicBezTo>
                      <a:cubicBezTo>
                        <a:pt x="2552109" y="1274236"/>
                        <a:pt x="2555304" y="1280838"/>
                        <a:pt x="2555304" y="1280838"/>
                      </a:cubicBezTo>
                      <a:cubicBezTo>
                        <a:pt x="2555304" y="1280838"/>
                        <a:pt x="2565095" y="1284232"/>
                        <a:pt x="2565095" y="1284232"/>
                      </a:cubicBezTo>
                      <a:cubicBezTo>
                        <a:pt x="2565095" y="1284232"/>
                        <a:pt x="2565095" y="1284232"/>
                        <a:pt x="2560096" y="1290743"/>
                      </a:cubicBezTo>
                      <a:cubicBezTo>
                        <a:pt x="2560096" y="1290743"/>
                        <a:pt x="2560096" y="1290743"/>
                        <a:pt x="2547858" y="1286500"/>
                      </a:cubicBezTo>
                      <a:cubicBezTo>
                        <a:pt x="2547858" y="1286500"/>
                        <a:pt x="2547858" y="1286500"/>
                        <a:pt x="2542963" y="1284803"/>
                      </a:cubicBezTo>
                      <a:cubicBezTo>
                        <a:pt x="2542963" y="1284803"/>
                        <a:pt x="2543711" y="1290557"/>
                        <a:pt x="2542861" y="1293007"/>
                      </a:cubicBezTo>
                      <a:cubicBezTo>
                        <a:pt x="2542861" y="1293007"/>
                        <a:pt x="2546906" y="1297158"/>
                        <a:pt x="2548504" y="1300457"/>
                      </a:cubicBezTo>
                      <a:cubicBezTo>
                        <a:pt x="2552548" y="1304607"/>
                        <a:pt x="2552548" y="1304607"/>
                        <a:pt x="2552548" y="1304607"/>
                      </a:cubicBezTo>
                      <a:cubicBezTo>
                        <a:pt x="2551698" y="1307058"/>
                        <a:pt x="2548402" y="1308665"/>
                        <a:pt x="2548402" y="1308665"/>
                      </a:cubicBezTo>
                      <a:cubicBezTo>
                        <a:pt x="2548402" y="1308665"/>
                        <a:pt x="2544356" y="1304514"/>
                        <a:pt x="2544356" y="1304514"/>
                      </a:cubicBezTo>
                      <a:cubicBezTo>
                        <a:pt x="2541909" y="1303665"/>
                        <a:pt x="2537014" y="1301968"/>
                        <a:pt x="2537014" y="1301968"/>
                      </a:cubicBezTo>
                      <a:cubicBezTo>
                        <a:pt x="2537014" y="1301968"/>
                        <a:pt x="2537014" y="1301968"/>
                        <a:pt x="2534463" y="1309326"/>
                      </a:cubicBezTo>
                      <a:cubicBezTo>
                        <a:pt x="2534463" y="1309326"/>
                        <a:pt x="2534463" y="1309326"/>
                        <a:pt x="2528511" y="1326496"/>
                      </a:cubicBezTo>
                      <a:cubicBezTo>
                        <a:pt x="2528511" y="1326496"/>
                        <a:pt x="2528511" y="1326496"/>
                        <a:pt x="2525960" y="1333855"/>
                      </a:cubicBezTo>
                      <a:cubicBezTo>
                        <a:pt x="2525960" y="1333855"/>
                        <a:pt x="2522664" y="1335457"/>
                        <a:pt x="2522664" y="1335457"/>
                      </a:cubicBezTo>
                      <a:cubicBezTo>
                        <a:pt x="2521814" y="1337911"/>
                        <a:pt x="2519365" y="1337063"/>
                        <a:pt x="2518516" y="1339513"/>
                      </a:cubicBezTo>
                      <a:cubicBezTo>
                        <a:pt x="2518516" y="1339513"/>
                        <a:pt x="2517665" y="1341967"/>
                        <a:pt x="2517665" y="1341967"/>
                      </a:cubicBezTo>
                      <a:cubicBezTo>
                        <a:pt x="2517665" y="1341967"/>
                        <a:pt x="2517665" y="1341967"/>
                        <a:pt x="2524160" y="1346963"/>
                      </a:cubicBezTo>
                      <a:cubicBezTo>
                        <a:pt x="2524160" y="1346963"/>
                        <a:pt x="2524160" y="1346963"/>
                        <a:pt x="2515013" y="1357531"/>
                      </a:cubicBezTo>
                      <a:cubicBezTo>
                        <a:pt x="2515013" y="1357531"/>
                        <a:pt x="2515013" y="1357531"/>
                        <a:pt x="2508417" y="1360738"/>
                      </a:cubicBezTo>
                      <a:cubicBezTo>
                        <a:pt x="2508417" y="1360738"/>
                        <a:pt x="2508417" y="1360738"/>
                        <a:pt x="2500223" y="1360648"/>
                      </a:cubicBezTo>
                      <a:cubicBezTo>
                        <a:pt x="2500223" y="1360648"/>
                        <a:pt x="2500223" y="1360648"/>
                        <a:pt x="2500971" y="1366401"/>
                      </a:cubicBezTo>
                      <a:cubicBezTo>
                        <a:pt x="2499271" y="1371306"/>
                        <a:pt x="2500019" y="1377058"/>
                        <a:pt x="2500019" y="1377058"/>
                      </a:cubicBezTo>
                      <a:cubicBezTo>
                        <a:pt x="2500019" y="1377058"/>
                        <a:pt x="2500019" y="1377058"/>
                        <a:pt x="2492676" y="1374513"/>
                      </a:cubicBezTo>
                      <a:cubicBezTo>
                        <a:pt x="2492676" y="1374513"/>
                        <a:pt x="2492676" y="1374513"/>
                        <a:pt x="2487780" y="1372816"/>
                      </a:cubicBezTo>
                      <a:cubicBezTo>
                        <a:pt x="2487780" y="1372816"/>
                        <a:pt x="2485332" y="1371968"/>
                        <a:pt x="2486929" y="1375271"/>
                      </a:cubicBezTo>
                      <a:cubicBezTo>
                        <a:pt x="2488528" y="1378570"/>
                        <a:pt x="2487677" y="1381025"/>
                        <a:pt x="2489275" y="1384323"/>
                      </a:cubicBezTo>
                      <a:cubicBezTo>
                        <a:pt x="2491723" y="1385172"/>
                        <a:pt x="2493319" y="1388474"/>
                        <a:pt x="2493319" y="1388474"/>
                      </a:cubicBezTo>
                      <a:cubicBezTo>
                        <a:pt x="2493319" y="1388474"/>
                        <a:pt x="2495768" y="1389323"/>
                        <a:pt x="2494917" y="1391777"/>
                      </a:cubicBezTo>
                      <a:cubicBezTo>
                        <a:pt x="2494917" y="1391777"/>
                        <a:pt x="2489068" y="1400738"/>
                        <a:pt x="2489068" y="1400738"/>
                      </a:cubicBezTo>
                      <a:cubicBezTo>
                        <a:pt x="2489068" y="1400738"/>
                        <a:pt x="2489068" y="1400738"/>
                        <a:pt x="2488444" y="1401552"/>
                      </a:cubicBezTo>
                      <a:lnTo>
                        <a:pt x="2484265" y="1406993"/>
                      </a:lnTo>
                      <a:lnTo>
                        <a:pt x="2484775" y="1407307"/>
                      </a:lnTo>
                      <a:lnTo>
                        <a:pt x="2482649" y="1422787"/>
                      </a:lnTo>
                      <a:lnTo>
                        <a:pt x="2482536" y="1432477"/>
                      </a:lnTo>
                      <a:lnTo>
                        <a:pt x="2492104" y="1442274"/>
                      </a:lnTo>
                      <a:lnTo>
                        <a:pt x="2495768" y="1459759"/>
                      </a:lnTo>
                      <a:lnTo>
                        <a:pt x="2497195" y="1502409"/>
                      </a:lnTo>
                      <a:lnTo>
                        <a:pt x="2504524" y="1537374"/>
                      </a:lnTo>
                      <a:lnTo>
                        <a:pt x="2512625" y="1588825"/>
                      </a:lnTo>
                      <a:lnTo>
                        <a:pt x="2517182" y="1613102"/>
                      </a:lnTo>
                      <a:lnTo>
                        <a:pt x="2531073" y="1666558"/>
                      </a:lnTo>
                      <a:lnTo>
                        <a:pt x="2541532" y="1683153"/>
                      </a:lnTo>
                      <a:lnTo>
                        <a:pt x="2547203" y="1694847"/>
                      </a:lnTo>
                      <a:lnTo>
                        <a:pt x="2544194" y="1703532"/>
                      </a:lnTo>
                      <a:lnTo>
                        <a:pt x="2535162" y="1729587"/>
                      </a:lnTo>
                      <a:lnTo>
                        <a:pt x="2536514" y="1697629"/>
                      </a:lnTo>
                      <a:lnTo>
                        <a:pt x="2523582" y="1725573"/>
                      </a:lnTo>
                      <a:lnTo>
                        <a:pt x="2530910" y="1760539"/>
                      </a:lnTo>
                      <a:lnTo>
                        <a:pt x="2541139" y="1796510"/>
                      </a:lnTo>
                      <a:lnTo>
                        <a:pt x="2548356" y="1841167"/>
                      </a:lnTo>
                      <a:lnTo>
                        <a:pt x="2554793" y="1869341"/>
                      </a:lnTo>
                      <a:lnTo>
                        <a:pt x="2565139" y="1895625"/>
                      </a:lnTo>
                      <a:lnTo>
                        <a:pt x="2564789" y="1924689"/>
                      </a:lnTo>
                      <a:lnTo>
                        <a:pt x="2555528" y="1970121"/>
                      </a:lnTo>
                      <a:lnTo>
                        <a:pt x="2547502" y="1993278"/>
                      </a:lnTo>
                      <a:lnTo>
                        <a:pt x="2538471" y="2019332"/>
                      </a:lnTo>
                      <a:lnTo>
                        <a:pt x="2530444" y="2042489"/>
                      </a:lnTo>
                      <a:lnTo>
                        <a:pt x="2518744" y="2048161"/>
                      </a:lnTo>
                      <a:lnTo>
                        <a:pt x="2508947" y="2057740"/>
                      </a:lnTo>
                      <a:lnTo>
                        <a:pt x="2503932" y="2072212"/>
                      </a:lnTo>
                      <a:lnTo>
                        <a:pt x="2500802" y="2090583"/>
                      </a:lnTo>
                      <a:lnTo>
                        <a:pt x="2490887" y="2109845"/>
                      </a:lnTo>
                      <a:lnTo>
                        <a:pt x="2475180" y="2127104"/>
                      </a:lnTo>
                      <a:lnTo>
                        <a:pt x="2464486" y="2129878"/>
                      </a:lnTo>
                      <a:lnTo>
                        <a:pt x="2454802" y="2129763"/>
                      </a:lnTo>
                      <a:lnTo>
                        <a:pt x="2464605" y="2120191"/>
                      </a:lnTo>
                      <a:lnTo>
                        <a:pt x="2472400" y="2116412"/>
                      </a:lnTo>
                      <a:lnTo>
                        <a:pt x="2477418" y="2101936"/>
                      </a:lnTo>
                      <a:lnTo>
                        <a:pt x="2474520" y="2100931"/>
                      </a:lnTo>
                      <a:lnTo>
                        <a:pt x="2453143" y="2106491"/>
                      </a:lnTo>
                      <a:lnTo>
                        <a:pt x="2440565" y="2105377"/>
                      </a:lnTo>
                      <a:lnTo>
                        <a:pt x="2432887" y="2099470"/>
                      </a:lnTo>
                      <a:lnTo>
                        <a:pt x="2423196" y="2099356"/>
                      </a:lnTo>
                      <a:lnTo>
                        <a:pt x="2412508" y="2102133"/>
                      </a:lnTo>
                      <a:lnTo>
                        <a:pt x="2407728" y="2097236"/>
                      </a:lnTo>
                      <a:lnTo>
                        <a:pt x="2397151" y="2090329"/>
                      </a:lnTo>
                      <a:lnTo>
                        <a:pt x="2394371" y="2079638"/>
                      </a:lnTo>
                      <a:lnTo>
                        <a:pt x="2399278" y="2074851"/>
                      </a:lnTo>
                      <a:lnTo>
                        <a:pt x="2402169" y="2075853"/>
                      </a:lnTo>
                      <a:lnTo>
                        <a:pt x="2421428" y="2085769"/>
                      </a:lnTo>
                      <a:lnTo>
                        <a:pt x="2428213" y="2084880"/>
                      </a:lnTo>
                      <a:lnTo>
                        <a:pt x="2426324" y="2080985"/>
                      </a:lnTo>
                      <a:lnTo>
                        <a:pt x="2419651" y="2072184"/>
                      </a:lnTo>
                      <a:lnTo>
                        <a:pt x="2407075" y="2071066"/>
                      </a:lnTo>
                      <a:lnTo>
                        <a:pt x="2401397" y="2059369"/>
                      </a:lnTo>
                      <a:lnTo>
                        <a:pt x="2397731" y="2041888"/>
                      </a:lnTo>
                      <a:lnTo>
                        <a:pt x="2390171" y="2026298"/>
                      </a:lnTo>
                      <a:lnTo>
                        <a:pt x="2390283" y="2016609"/>
                      </a:lnTo>
                      <a:lnTo>
                        <a:pt x="2385616" y="2002016"/>
                      </a:lnTo>
                      <a:lnTo>
                        <a:pt x="2372148" y="1994108"/>
                      </a:lnTo>
                      <a:lnTo>
                        <a:pt x="2362582" y="1984304"/>
                      </a:lnTo>
                      <a:lnTo>
                        <a:pt x="2352004" y="1977397"/>
                      </a:lnTo>
                      <a:lnTo>
                        <a:pt x="2351468" y="1941544"/>
                      </a:lnTo>
                      <a:lnTo>
                        <a:pt x="2349694" y="1927955"/>
                      </a:lnTo>
                      <a:lnTo>
                        <a:pt x="2344022" y="1916260"/>
                      </a:lnTo>
                      <a:lnTo>
                        <a:pt x="2343136" y="1909471"/>
                      </a:lnTo>
                      <a:lnTo>
                        <a:pt x="2337466" y="1897778"/>
                      </a:lnTo>
                      <a:lnTo>
                        <a:pt x="2330790" y="1888976"/>
                      </a:lnTo>
                      <a:lnTo>
                        <a:pt x="2337696" y="1878400"/>
                      </a:lnTo>
                      <a:lnTo>
                        <a:pt x="2342595" y="1873611"/>
                      </a:lnTo>
                      <a:lnTo>
                        <a:pt x="2339934" y="1853233"/>
                      </a:lnTo>
                      <a:lnTo>
                        <a:pt x="2330247" y="1853121"/>
                      </a:lnTo>
                      <a:lnTo>
                        <a:pt x="2328242" y="1858907"/>
                      </a:lnTo>
                      <a:lnTo>
                        <a:pt x="2323224" y="1873385"/>
                      </a:lnTo>
                      <a:lnTo>
                        <a:pt x="2317434" y="1871377"/>
                      </a:lnTo>
                      <a:lnTo>
                        <a:pt x="2313659" y="1863581"/>
                      </a:lnTo>
                      <a:lnTo>
                        <a:pt x="2307981" y="1851884"/>
                      </a:lnTo>
                      <a:lnTo>
                        <a:pt x="2301542" y="1823715"/>
                      </a:lnTo>
                      <a:lnTo>
                        <a:pt x="2295871" y="1812021"/>
                      </a:lnTo>
                      <a:lnTo>
                        <a:pt x="2293975" y="1808123"/>
                      </a:lnTo>
                      <a:lnTo>
                        <a:pt x="2298881" y="1803336"/>
                      </a:lnTo>
                      <a:lnTo>
                        <a:pt x="2297105" y="1789750"/>
                      </a:lnTo>
                      <a:lnTo>
                        <a:pt x="2289428" y="1783842"/>
                      </a:lnTo>
                      <a:lnTo>
                        <a:pt x="2304129" y="1769487"/>
                      </a:lnTo>
                      <a:lnTo>
                        <a:pt x="2312928" y="1762809"/>
                      </a:lnTo>
                      <a:lnTo>
                        <a:pt x="2318830" y="1755127"/>
                      </a:lnTo>
                      <a:lnTo>
                        <a:pt x="2324732" y="1747444"/>
                      </a:lnTo>
                      <a:lnTo>
                        <a:pt x="2321959" y="1736755"/>
                      </a:lnTo>
                      <a:lnTo>
                        <a:pt x="2315047" y="1747328"/>
                      </a:lnTo>
                      <a:lnTo>
                        <a:pt x="2310260" y="1742429"/>
                      </a:lnTo>
                      <a:lnTo>
                        <a:pt x="2312268" y="1736637"/>
                      </a:lnTo>
                      <a:lnTo>
                        <a:pt x="2307599" y="1722048"/>
                      </a:lnTo>
                      <a:lnTo>
                        <a:pt x="2304708" y="1721047"/>
                      </a:lnTo>
                      <a:lnTo>
                        <a:pt x="2303706" y="1723940"/>
                      </a:lnTo>
                      <a:lnTo>
                        <a:pt x="2304589" y="1730734"/>
                      </a:lnTo>
                      <a:lnTo>
                        <a:pt x="2304478" y="1740424"/>
                      </a:lnTo>
                      <a:lnTo>
                        <a:pt x="2301467" y="1749109"/>
                      </a:lnTo>
                      <a:lnTo>
                        <a:pt x="2300465" y="1752002"/>
                      </a:lnTo>
                      <a:lnTo>
                        <a:pt x="2292667" y="1755786"/>
                      </a:lnTo>
                      <a:lnTo>
                        <a:pt x="2290779" y="1751886"/>
                      </a:lnTo>
                      <a:lnTo>
                        <a:pt x="2286994" y="1744093"/>
                      </a:lnTo>
                      <a:lnTo>
                        <a:pt x="2283331" y="1726607"/>
                      </a:lnTo>
                      <a:lnTo>
                        <a:pt x="2282440" y="1719810"/>
                      </a:lnTo>
                      <a:lnTo>
                        <a:pt x="2286454" y="1708232"/>
                      </a:lnTo>
                      <a:lnTo>
                        <a:pt x="2292475" y="1690862"/>
                      </a:lnTo>
                      <a:lnTo>
                        <a:pt x="2302278" y="1681291"/>
                      </a:lnTo>
                      <a:lnTo>
                        <a:pt x="2313198" y="1659132"/>
                      </a:lnTo>
                      <a:lnTo>
                        <a:pt x="2318214" y="1644661"/>
                      </a:lnTo>
                      <a:lnTo>
                        <a:pt x="2322346" y="1623394"/>
                      </a:lnTo>
                      <a:lnTo>
                        <a:pt x="2323581" y="1601120"/>
                      </a:lnTo>
                      <a:lnTo>
                        <a:pt x="2316905" y="1592324"/>
                      </a:lnTo>
                      <a:lnTo>
                        <a:pt x="2313241" y="1574838"/>
                      </a:lnTo>
                      <a:lnTo>
                        <a:pt x="2296882" y="1565926"/>
                      </a:lnTo>
                      <a:lnTo>
                        <a:pt x="2288200" y="1562917"/>
                      </a:lnTo>
                      <a:lnTo>
                        <a:pt x="2286423" y="1549333"/>
                      </a:lnTo>
                      <a:lnTo>
                        <a:pt x="2278747" y="1543425"/>
                      </a:lnTo>
                      <a:lnTo>
                        <a:pt x="2272182" y="1524941"/>
                      </a:lnTo>
                      <a:lnTo>
                        <a:pt x="2261613" y="1518030"/>
                      </a:lnTo>
                      <a:lnTo>
                        <a:pt x="2263738" y="1502556"/>
                      </a:lnTo>
                      <a:lnTo>
                        <a:pt x="2259955" y="1494758"/>
                      </a:lnTo>
                      <a:lnTo>
                        <a:pt x="2247609" y="1474267"/>
                      </a:lnTo>
                      <a:lnTo>
                        <a:pt x="2237152" y="1457668"/>
                      </a:lnTo>
                      <a:lnTo>
                        <a:pt x="2227577" y="1447868"/>
                      </a:lnTo>
                      <a:lnTo>
                        <a:pt x="2219015" y="1435171"/>
                      </a:lnTo>
                      <a:lnTo>
                        <a:pt x="2211335" y="1429269"/>
                      </a:lnTo>
                      <a:lnTo>
                        <a:pt x="2196864" y="1424253"/>
                      </a:lnTo>
                      <a:lnTo>
                        <a:pt x="2181389" y="1422129"/>
                      </a:lnTo>
                      <a:lnTo>
                        <a:pt x="2175488" y="1429813"/>
                      </a:lnTo>
                      <a:lnTo>
                        <a:pt x="2175369" y="1439499"/>
                      </a:lnTo>
                      <a:lnTo>
                        <a:pt x="2170472" y="1444284"/>
                      </a:lnTo>
                      <a:lnTo>
                        <a:pt x="2164682" y="1442277"/>
                      </a:lnTo>
                      <a:lnTo>
                        <a:pt x="2160897" y="1434483"/>
                      </a:lnTo>
                      <a:lnTo>
                        <a:pt x="2142413" y="1441046"/>
                      </a:lnTo>
                      <a:lnTo>
                        <a:pt x="2120031" y="1449504"/>
                      </a:lnTo>
                      <a:lnTo>
                        <a:pt x="2097764" y="1448268"/>
                      </a:lnTo>
                      <a:lnTo>
                        <a:pt x="2062919" y="1445918"/>
                      </a:lnTo>
                      <a:lnTo>
                        <a:pt x="2068939" y="1428548"/>
                      </a:lnTo>
                      <a:lnTo>
                        <a:pt x="2063269" y="1416854"/>
                      </a:lnTo>
                      <a:lnTo>
                        <a:pt x="2055590" y="1410952"/>
                      </a:lnTo>
                      <a:lnTo>
                        <a:pt x="2044129" y="1397250"/>
                      </a:lnTo>
                      <a:lnTo>
                        <a:pt x="2057717" y="1395472"/>
                      </a:lnTo>
                      <a:lnTo>
                        <a:pt x="2061610" y="1393581"/>
                      </a:lnTo>
                      <a:lnTo>
                        <a:pt x="2042352" y="1383665"/>
                      </a:lnTo>
                      <a:lnTo>
                        <a:pt x="2045362" y="1374980"/>
                      </a:lnTo>
                      <a:lnTo>
                        <a:pt x="2051152" y="1376987"/>
                      </a:lnTo>
                      <a:lnTo>
                        <a:pt x="2056059" y="1372201"/>
                      </a:lnTo>
                      <a:lnTo>
                        <a:pt x="2058064" y="1366415"/>
                      </a:lnTo>
                      <a:lnTo>
                        <a:pt x="2055165" y="1365410"/>
                      </a:lnTo>
                      <a:lnTo>
                        <a:pt x="2048373" y="1366297"/>
                      </a:lnTo>
                      <a:lnTo>
                        <a:pt x="2047369" y="1369190"/>
                      </a:lnTo>
                      <a:lnTo>
                        <a:pt x="2043474" y="1371085"/>
                      </a:lnTo>
                      <a:lnTo>
                        <a:pt x="2039692" y="1363287"/>
                      </a:lnTo>
                      <a:lnTo>
                        <a:pt x="2025227" y="1358273"/>
                      </a:lnTo>
                      <a:lnTo>
                        <a:pt x="2028000" y="1368962"/>
                      </a:lnTo>
                      <a:lnTo>
                        <a:pt x="2030897" y="1369966"/>
                      </a:lnTo>
                      <a:lnTo>
                        <a:pt x="2029776" y="1382547"/>
                      </a:lnTo>
                      <a:lnTo>
                        <a:pt x="2026884" y="1381545"/>
                      </a:lnTo>
                      <a:lnTo>
                        <a:pt x="2017312" y="1371739"/>
                      </a:lnTo>
                      <a:lnTo>
                        <a:pt x="2008748" y="1359048"/>
                      </a:lnTo>
                      <a:lnTo>
                        <a:pt x="1998172" y="1352136"/>
                      </a:lnTo>
                      <a:lnTo>
                        <a:pt x="1972127" y="1343109"/>
                      </a:lnTo>
                      <a:lnTo>
                        <a:pt x="1965451" y="1334313"/>
                      </a:lnTo>
                      <a:lnTo>
                        <a:pt x="1961668" y="1326514"/>
                      </a:lnTo>
                      <a:lnTo>
                        <a:pt x="1952987" y="1323505"/>
                      </a:lnTo>
                      <a:lnTo>
                        <a:pt x="1922037" y="1319265"/>
                      </a:lnTo>
                      <a:lnTo>
                        <a:pt x="1901782" y="1312244"/>
                      </a:lnTo>
                      <a:lnTo>
                        <a:pt x="1884299" y="1315912"/>
                      </a:lnTo>
                      <a:lnTo>
                        <a:pt x="1874616" y="1315796"/>
                      </a:lnTo>
                      <a:lnTo>
                        <a:pt x="1873980" y="1312414"/>
                      </a:lnTo>
                      <a:lnTo>
                        <a:pt x="1874615" y="1315792"/>
                      </a:lnTo>
                      <a:lnTo>
                        <a:pt x="1870718" y="1317685"/>
                      </a:lnTo>
                      <a:lnTo>
                        <a:pt x="1858136" y="1316566"/>
                      </a:lnTo>
                      <a:lnTo>
                        <a:pt x="1855244" y="1315563"/>
                      </a:lnTo>
                      <a:lnTo>
                        <a:pt x="1847449" y="1319345"/>
                      </a:lnTo>
                      <a:lnTo>
                        <a:pt x="1831974" y="1317225"/>
                      </a:lnTo>
                      <a:lnTo>
                        <a:pt x="1819397" y="1316107"/>
                      </a:lnTo>
                      <a:lnTo>
                        <a:pt x="1812603" y="1317000"/>
                      </a:lnTo>
                      <a:lnTo>
                        <a:pt x="1820399" y="1313213"/>
                      </a:lnTo>
                      <a:lnTo>
                        <a:pt x="1821403" y="1310318"/>
                      </a:lnTo>
                      <a:lnTo>
                        <a:pt x="1823410" y="1304529"/>
                      </a:lnTo>
                      <a:lnTo>
                        <a:pt x="1819627" y="1296733"/>
                      </a:lnTo>
                      <a:lnTo>
                        <a:pt x="1814841" y="1291832"/>
                      </a:lnTo>
                      <a:lnTo>
                        <a:pt x="1812952" y="1287934"/>
                      </a:lnTo>
                      <a:lnTo>
                        <a:pt x="1812065" y="1281143"/>
                      </a:lnTo>
                      <a:lnTo>
                        <a:pt x="1816965" y="1276356"/>
                      </a:lnTo>
                      <a:lnTo>
                        <a:pt x="1819974" y="1267673"/>
                      </a:lnTo>
                      <a:lnTo>
                        <a:pt x="1819090" y="1260876"/>
                      </a:lnTo>
                      <a:lnTo>
                        <a:pt x="1809401" y="1260760"/>
                      </a:lnTo>
                      <a:lnTo>
                        <a:pt x="1801608" y="1264549"/>
                      </a:lnTo>
                      <a:lnTo>
                        <a:pt x="1794699" y="1275123"/>
                      </a:lnTo>
                      <a:lnTo>
                        <a:pt x="1793581" y="1287705"/>
                      </a:lnTo>
                      <a:lnTo>
                        <a:pt x="1787675" y="1295385"/>
                      </a:lnTo>
                      <a:lnTo>
                        <a:pt x="1777104" y="1288478"/>
                      </a:lnTo>
                      <a:lnTo>
                        <a:pt x="1769424" y="1282575"/>
                      </a:lnTo>
                      <a:lnTo>
                        <a:pt x="1763635" y="1280569"/>
                      </a:lnTo>
                      <a:lnTo>
                        <a:pt x="1776880" y="1211098"/>
                      </a:lnTo>
                      <a:lnTo>
                        <a:pt x="1763634" y="1280569"/>
                      </a:lnTo>
                      <a:lnTo>
                        <a:pt x="1759737" y="1282461"/>
                      </a:lnTo>
                      <a:lnTo>
                        <a:pt x="1751941" y="1286242"/>
                      </a:lnTo>
                      <a:lnTo>
                        <a:pt x="1742371" y="1276441"/>
                      </a:lnTo>
                      <a:lnTo>
                        <a:pt x="1736583" y="1274436"/>
                      </a:lnTo>
                      <a:lnTo>
                        <a:pt x="1727902" y="1271426"/>
                      </a:lnTo>
                      <a:lnTo>
                        <a:pt x="1722114" y="1269420"/>
                      </a:lnTo>
                      <a:lnTo>
                        <a:pt x="1710537" y="1265407"/>
                      </a:lnTo>
                      <a:lnTo>
                        <a:pt x="1694057" y="1266178"/>
                      </a:lnTo>
                      <a:lnTo>
                        <a:pt x="1681479" y="1265060"/>
                      </a:lnTo>
                      <a:lnTo>
                        <a:pt x="1672797" y="1262051"/>
                      </a:lnTo>
                      <a:lnTo>
                        <a:pt x="1661220" y="1258038"/>
                      </a:lnTo>
                      <a:lnTo>
                        <a:pt x="1657206" y="1269620"/>
                      </a:lnTo>
                      <a:lnTo>
                        <a:pt x="1646518" y="1272399"/>
                      </a:lnTo>
                      <a:lnTo>
                        <a:pt x="1639725" y="1273288"/>
                      </a:lnTo>
                      <a:lnTo>
                        <a:pt x="1622242" y="1276959"/>
                      </a:lnTo>
                      <a:lnTo>
                        <a:pt x="1619351" y="1275956"/>
                      </a:lnTo>
                      <a:lnTo>
                        <a:pt x="1617344" y="1281747"/>
                      </a:lnTo>
                      <a:lnTo>
                        <a:pt x="1606654" y="1284529"/>
                      </a:lnTo>
                      <a:lnTo>
                        <a:pt x="1596969" y="1284413"/>
                      </a:lnTo>
                      <a:lnTo>
                        <a:pt x="1586280" y="1287195"/>
                      </a:lnTo>
                      <a:lnTo>
                        <a:pt x="1585277" y="1290089"/>
                      </a:lnTo>
                      <a:lnTo>
                        <a:pt x="1593959" y="1293098"/>
                      </a:lnTo>
                      <a:lnTo>
                        <a:pt x="1603645" y="1293213"/>
                      </a:lnTo>
                      <a:lnTo>
                        <a:pt x="1635595" y="1294560"/>
                      </a:lnTo>
                      <a:lnTo>
                        <a:pt x="1638492" y="1295564"/>
                      </a:lnTo>
                      <a:lnTo>
                        <a:pt x="1644163" y="1307257"/>
                      </a:lnTo>
                      <a:lnTo>
                        <a:pt x="1647828" y="1324743"/>
                      </a:lnTo>
                      <a:lnTo>
                        <a:pt x="1640033" y="1328524"/>
                      </a:lnTo>
                      <a:lnTo>
                        <a:pt x="1625561" y="1323507"/>
                      </a:lnTo>
                      <a:lnTo>
                        <a:pt x="1620661" y="1328297"/>
                      </a:lnTo>
                      <a:lnTo>
                        <a:pt x="1606189" y="1323280"/>
                      </a:lnTo>
                      <a:lnTo>
                        <a:pt x="1598396" y="1327065"/>
                      </a:lnTo>
                      <a:lnTo>
                        <a:pt x="1589714" y="1324056"/>
                      </a:lnTo>
                      <a:lnTo>
                        <a:pt x="1593494" y="1331849"/>
                      </a:lnTo>
                      <a:lnTo>
                        <a:pt x="1600168" y="1340649"/>
                      </a:lnTo>
                      <a:lnTo>
                        <a:pt x="1607848" y="1346551"/>
                      </a:lnTo>
                      <a:lnTo>
                        <a:pt x="1611631" y="1354349"/>
                      </a:lnTo>
                      <a:lnTo>
                        <a:pt x="1622089" y="1370943"/>
                      </a:lnTo>
                      <a:lnTo>
                        <a:pt x="1624982" y="1371947"/>
                      </a:lnTo>
                      <a:lnTo>
                        <a:pt x="1636443" y="1385647"/>
                      </a:lnTo>
                      <a:lnTo>
                        <a:pt x="1641224" y="1390550"/>
                      </a:lnTo>
                      <a:lnTo>
                        <a:pt x="1647014" y="1392556"/>
                      </a:lnTo>
                      <a:lnTo>
                        <a:pt x="1649906" y="1393559"/>
                      </a:lnTo>
                      <a:lnTo>
                        <a:pt x="1656583" y="1402356"/>
                      </a:lnTo>
                      <a:lnTo>
                        <a:pt x="1662373" y="1404363"/>
                      </a:lnTo>
                      <a:lnTo>
                        <a:pt x="1661255" y="1416949"/>
                      </a:lnTo>
                      <a:lnTo>
                        <a:pt x="1657355" y="1418839"/>
                      </a:lnTo>
                      <a:lnTo>
                        <a:pt x="1645663" y="1424513"/>
                      </a:lnTo>
                      <a:lnTo>
                        <a:pt x="1636862" y="1431192"/>
                      </a:lnTo>
                      <a:lnTo>
                        <a:pt x="1638869" y="1425401"/>
                      </a:lnTo>
                      <a:lnTo>
                        <a:pt x="1632193" y="1416604"/>
                      </a:lnTo>
                      <a:lnTo>
                        <a:pt x="1624402" y="1420385"/>
                      </a:lnTo>
                      <a:lnTo>
                        <a:pt x="1615601" y="1427067"/>
                      </a:lnTo>
                      <a:lnTo>
                        <a:pt x="1604027" y="1423055"/>
                      </a:lnTo>
                      <a:lnTo>
                        <a:pt x="1610934" y="1412476"/>
                      </a:lnTo>
                      <a:lnTo>
                        <a:pt x="1619733" y="1405798"/>
                      </a:lnTo>
                      <a:lnTo>
                        <a:pt x="1614061" y="1394104"/>
                      </a:lnTo>
                      <a:lnTo>
                        <a:pt x="1596810" y="1378397"/>
                      </a:lnTo>
                      <a:lnTo>
                        <a:pt x="1574664" y="1367478"/>
                      </a:lnTo>
                      <a:lnTo>
                        <a:pt x="1578678" y="1355896"/>
                      </a:lnTo>
                      <a:lnTo>
                        <a:pt x="1569104" y="1346095"/>
                      </a:lnTo>
                      <a:lnTo>
                        <a:pt x="1557529" y="1342083"/>
                      </a:lnTo>
                      <a:lnTo>
                        <a:pt x="1549733" y="1345864"/>
                      </a:lnTo>
                      <a:lnTo>
                        <a:pt x="1547726" y="1351655"/>
                      </a:lnTo>
                      <a:lnTo>
                        <a:pt x="1545488" y="1376822"/>
                      </a:lnTo>
                      <a:lnTo>
                        <a:pt x="1537692" y="1380603"/>
                      </a:lnTo>
                      <a:lnTo>
                        <a:pt x="1526118" y="1376591"/>
                      </a:lnTo>
                      <a:lnTo>
                        <a:pt x="1519554" y="1358106"/>
                      </a:lnTo>
                      <a:lnTo>
                        <a:pt x="1508984" y="1351196"/>
                      </a:lnTo>
                      <a:lnTo>
                        <a:pt x="1499296" y="1351084"/>
                      </a:lnTo>
                      <a:lnTo>
                        <a:pt x="1483708" y="1358650"/>
                      </a:lnTo>
                      <a:lnTo>
                        <a:pt x="1473906" y="1368221"/>
                      </a:lnTo>
                      <a:lnTo>
                        <a:pt x="1462331" y="1364209"/>
                      </a:lnTo>
                      <a:lnTo>
                        <a:pt x="1453762" y="1351510"/>
                      </a:lnTo>
                      <a:lnTo>
                        <a:pt x="1439295" y="1346496"/>
                      </a:lnTo>
                      <a:lnTo>
                        <a:pt x="1423936" y="1334689"/>
                      </a:lnTo>
                      <a:lnTo>
                        <a:pt x="1421156" y="1323999"/>
                      </a:lnTo>
                      <a:lnTo>
                        <a:pt x="1432966" y="1308636"/>
                      </a:lnTo>
                      <a:lnTo>
                        <a:pt x="1439873" y="1298057"/>
                      </a:lnTo>
                      <a:lnTo>
                        <a:pt x="1426292" y="1299836"/>
                      </a:lnTo>
                      <a:lnTo>
                        <a:pt x="1409931" y="1290923"/>
                      </a:lnTo>
                      <a:lnTo>
                        <a:pt x="1395688" y="1266531"/>
                      </a:lnTo>
                      <a:lnTo>
                        <a:pt x="1378442" y="1250826"/>
                      </a:lnTo>
                      <a:lnTo>
                        <a:pt x="1363970" y="1245809"/>
                      </a:lnTo>
                      <a:lnTo>
                        <a:pt x="1359071" y="1250593"/>
                      </a:lnTo>
                      <a:lnTo>
                        <a:pt x="1353163" y="1258273"/>
                      </a:lnTo>
                      <a:lnTo>
                        <a:pt x="1357949" y="1263178"/>
                      </a:lnTo>
                      <a:lnTo>
                        <a:pt x="1360842" y="1264180"/>
                      </a:lnTo>
                      <a:lnTo>
                        <a:pt x="1375314" y="1269197"/>
                      </a:lnTo>
                      <a:lnTo>
                        <a:pt x="1378094" y="1279888"/>
                      </a:lnTo>
                      <a:lnTo>
                        <a:pt x="1374193" y="1281778"/>
                      </a:lnTo>
                      <a:lnTo>
                        <a:pt x="1353936" y="1274756"/>
                      </a:lnTo>
                      <a:lnTo>
                        <a:pt x="1330781" y="1266731"/>
                      </a:lnTo>
                      <a:lnTo>
                        <a:pt x="1293159" y="1253690"/>
                      </a:lnTo>
                      <a:lnTo>
                        <a:pt x="1275909" y="1237982"/>
                      </a:lnTo>
                      <a:lnTo>
                        <a:pt x="1263448" y="1227177"/>
                      </a:lnTo>
                      <a:lnTo>
                        <a:pt x="1249978" y="1219267"/>
                      </a:lnTo>
                      <a:lnTo>
                        <a:pt x="1225939" y="1204447"/>
                      </a:lnTo>
                      <a:lnTo>
                        <a:pt x="1217257" y="1201438"/>
                      </a:lnTo>
                      <a:lnTo>
                        <a:pt x="1205683" y="1197426"/>
                      </a:lnTo>
                      <a:lnTo>
                        <a:pt x="1194993" y="1200208"/>
                      </a:lnTo>
                      <a:lnTo>
                        <a:pt x="1180521" y="1195191"/>
                      </a:lnTo>
                      <a:lnTo>
                        <a:pt x="1168945" y="1191179"/>
                      </a:lnTo>
                      <a:lnTo>
                        <a:pt x="1182645" y="1179713"/>
                      </a:lnTo>
                      <a:lnTo>
                        <a:pt x="1201361" y="1153775"/>
                      </a:lnTo>
                      <a:lnTo>
                        <a:pt x="1205376" y="1142193"/>
                      </a:lnTo>
                      <a:lnTo>
                        <a:pt x="1203716" y="1118921"/>
                      </a:lnTo>
                      <a:lnTo>
                        <a:pt x="1214519" y="1106451"/>
                      </a:lnTo>
                      <a:lnTo>
                        <a:pt x="1214523" y="1106442"/>
                      </a:lnTo>
                      <a:lnTo>
                        <a:pt x="1203714" y="1118918"/>
                      </a:lnTo>
                      <a:lnTo>
                        <a:pt x="1205369" y="1142184"/>
                      </a:lnTo>
                      <a:lnTo>
                        <a:pt x="1201356" y="1153762"/>
                      </a:lnTo>
                      <a:lnTo>
                        <a:pt x="1182644" y="1179707"/>
                      </a:lnTo>
                      <a:lnTo>
                        <a:pt x="1168939" y="1191168"/>
                      </a:lnTo>
                      <a:lnTo>
                        <a:pt x="1162148" y="1192055"/>
                      </a:lnTo>
                      <a:lnTo>
                        <a:pt x="1112715" y="1194385"/>
                      </a:lnTo>
                      <a:lnTo>
                        <a:pt x="1097236" y="1192261"/>
                      </a:lnTo>
                      <a:lnTo>
                        <a:pt x="1074865" y="1200717"/>
                      </a:lnTo>
                      <a:lnTo>
                        <a:pt x="1072969" y="1196818"/>
                      </a:lnTo>
                      <a:lnTo>
                        <a:pt x="1078988" y="1179454"/>
                      </a:lnTo>
                      <a:lnTo>
                        <a:pt x="1083004" y="1167865"/>
                      </a:lnTo>
                      <a:lnTo>
                        <a:pt x="1086014" y="1159183"/>
                      </a:lnTo>
                      <a:lnTo>
                        <a:pt x="1080225" y="1157176"/>
                      </a:lnTo>
                      <a:lnTo>
                        <a:pt x="1069542" y="1159956"/>
                      </a:lnTo>
                      <a:lnTo>
                        <a:pt x="1054955" y="1164626"/>
                      </a:lnTo>
                      <a:lnTo>
                        <a:pt x="1049042" y="1172315"/>
                      </a:lnTo>
                      <a:lnTo>
                        <a:pt x="1049935" y="1179108"/>
                      </a:lnTo>
                      <a:lnTo>
                        <a:pt x="1051820" y="1183004"/>
                      </a:lnTo>
                      <a:lnTo>
                        <a:pt x="1051710" y="1192693"/>
                      </a:lnTo>
                      <a:lnTo>
                        <a:pt x="1051591" y="1202376"/>
                      </a:lnTo>
                      <a:lnTo>
                        <a:pt x="1040906" y="1205157"/>
                      </a:lnTo>
                      <a:lnTo>
                        <a:pt x="1037003" y="1207046"/>
                      </a:lnTo>
                      <a:lnTo>
                        <a:pt x="1027323" y="1206932"/>
                      </a:lnTo>
                      <a:lnTo>
                        <a:pt x="1016625" y="1209721"/>
                      </a:lnTo>
                      <a:lnTo>
                        <a:pt x="1008719" y="1223190"/>
                      </a:lnTo>
                      <a:lnTo>
                        <a:pt x="994013" y="1237544"/>
                      </a:lnTo>
                      <a:lnTo>
                        <a:pt x="956158" y="1243886"/>
                      </a:lnTo>
                      <a:lnTo>
                        <a:pt x="934899" y="1239761"/>
                      </a:lnTo>
                      <a:lnTo>
                        <a:pt x="912628" y="1238525"/>
                      </a:lnTo>
                      <a:lnTo>
                        <a:pt x="901944" y="1241305"/>
                      </a:lnTo>
                      <a:lnTo>
                        <a:pt x="891250" y="1244083"/>
                      </a:lnTo>
                      <a:lnTo>
                        <a:pt x="884578" y="1235286"/>
                      </a:lnTo>
                      <a:lnTo>
                        <a:pt x="883685" y="1228493"/>
                      </a:lnTo>
                      <a:lnTo>
                        <a:pt x="873001" y="1231273"/>
                      </a:lnTo>
                      <a:lnTo>
                        <a:pt x="869220" y="1223478"/>
                      </a:lnTo>
                      <a:lnTo>
                        <a:pt x="858524" y="1226255"/>
                      </a:lnTo>
                      <a:lnTo>
                        <a:pt x="849847" y="1223248"/>
                      </a:lnTo>
                      <a:lnTo>
                        <a:pt x="845945" y="1225138"/>
                      </a:lnTo>
                      <a:lnTo>
                        <a:pt x="850620" y="1239725"/>
                      </a:lnTo>
                      <a:lnTo>
                        <a:pt x="849496" y="1252304"/>
                      </a:lnTo>
                      <a:lnTo>
                        <a:pt x="841701" y="1256085"/>
                      </a:lnTo>
                      <a:lnTo>
                        <a:pt x="827235" y="1251072"/>
                      </a:lnTo>
                      <a:lnTo>
                        <a:pt x="822449" y="1246171"/>
                      </a:lnTo>
                      <a:lnTo>
                        <a:pt x="818668" y="1238377"/>
                      </a:lnTo>
                      <a:lnTo>
                        <a:pt x="806857" y="1253746"/>
                      </a:lnTo>
                      <a:lnTo>
                        <a:pt x="805743" y="1266328"/>
                      </a:lnTo>
                      <a:lnTo>
                        <a:pt x="820319" y="1261654"/>
                      </a:lnTo>
                      <a:lnTo>
                        <a:pt x="826108" y="1263660"/>
                      </a:lnTo>
                      <a:lnTo>
                        <a:pt x="807629" y="1270224"/>
                      </a:lnTo>
                      <a:lnTo>
                        <a:pt x="797948" y="1270110"/>
                      </a:lnTo>
                      <a:lnTo>
                        <a:pt x="793163" y="1265209"/>
                      </a:lnTo>
                      <a:lnTo>
                        <a:pt x="778686" y="1260191"/>
                      </a:lnTo>
                      <a:lnTo>
                        <a:pt x="767109" y="1256178"/>
                      </a:lnTo>
                      <a:lnTo>
                        <a:pt x="760317" y="1257067"/>
                      </a:lnTo>
                      <a:lnTo>
                        <a:pt x="758311" y="1262856"/>
                      </a:lnTo>
                      <a:lnTo>
                        <a:pt x="759204" y="1269649"/>
                      </a:lnTo>
                      <a:lnTo>
                        <a:pt x="767881" y="1272656"/>
                      </a:lnTo>
                      <a:lnTo>
                        <a:pt x="753181" y="1287026"/>
                      </a:lnTo>
                      <a:lnTo>
                        <a:pt x="750281" y="1286021"/>
                      </a:lnTo>
                      <a:lnTo>
                        <a:pt x="723235" y="1279887"/>
                      </a:lnTo>
                      <a:lnTo>
                        <a:pt x="718449" y="1274987"/>
                      </a:lnTo>
                      <a:lnTo>
                        <a:pt x="716443" y="1280775"/>
                      </a:lnTo>
                      <a:lnTo>
                        <a:pt x="722111" y="1292466"/>
                      </a:lnTo>
                      <a:lnTo>
                        <a:pt x="728792" y="1301265"/>
                      </a:lnTo>
                      <a:lnTo>
                        <a:pt x="729676" y="1308055"/>
                      </a:lnTo>
                      <a:lnTo>
                        <a:pt x="708063" y="1332997"/>
                      </a:lnTo>
                      <a:lnTo>
                        <a:pt x="690356" y="1356036"/>
                      </a:lnTo>
                      <a:lnTo>
                        <a:pt x="672636" y="1379084"/>
                      </a:lnTo>
                      <a:lnTo>
                        <a:pt x="666617" y="1396449"/>
                      </a:lnTo>
                      <a:lnTo>
                        <a:pt x="668282" y="1419721"/>
                      </a:lnTo>
                      <a:lnTo>
                        <a:pt x="665149" y="1438099"/>
                      </a:lnTo>
                      <a:lnTo>
                        <a:pt x="664918" y="1457470"/>
                      </a:lnTo>
                      <a:lnTo>
                        <a:pt x="671599" y="1466271"/>
                      </a:lnTo>
                      <a:lnTo>
                        <a:pt x="670472" y="1478860"/>
                      </a:lnTo>
                      <a:lnTo>
                        <a:pt x="669359" y="1491441"/>
                      </a:lnTo>
                      <a:lnTo>
                        <a:pt x="666349" y="1500124"/>
                      </a:lnTo>
                      <a:lnTo>
                        <a:pt x="667122" y="1516601"/>
                      </a:lnTo>
                      <a:lnTo>
                        <a:pt x="645853" y="1512471"/>
                      </a:lnTo>
                      <a:lnTo>
                        <a:pt x="640958" y="1517258"/>
                      </a:lnTo>
                      <a:lnTo>
                        <a:pt x="630263" y="1520036"/>
                      </a:lnTo>
                      <a:lnTo>
                        <a:pt x="619811" y="1503444"/>
                      </a:lnTo>
                      <a:lnTo>
                        <a:pt x="614131" y="1491751"/>
                      </a:lnTo>
                      <a:lnTo>
                        <a:pt x="615135" y="1488856"/>
                      </a:lnTo>
                      <a:lnTo>
                        <a:pt x="588209" y="1473039"/>
                      </a:lnTo>
                      <a:lnTo>
                        <a:pt x="583304" y="1477822"/>
                      </a:lnTo>
                      <a:lnTo>
                        <a:pt x="569840" y="1469914"/>
                      </a:lnTo>
                      <a:lnTo>
                        <a:pt x="567062" y="1459225"/>
                      </a:lnTo>
                      <a:lnTo>
                        <a:pt x="555484" y="1455212"/>
                      </a:lnTo>
                      <a:lnTo>
                        <a:pt x="542245" y="1427917"/>
                      </a:lnTo>
                      <a:lnTo>
                        <a:pt x="516202" y="1418890"/>
                      </a:lnTo>
                      <a:lnTo>
                        <a:pt x="506752" y="1399405"/>
                      </a:lnTo>
                      <a:lnTo>
                        <a:pt x="484601" y="1388485"/>
                      </a:lnTo>
                      <a:lnTo>
                        <a:pt x="483829" y="1372008"/>
                      </a:lnTo>
                      <a:lnTo>
                        <a:pt x="480160" y="1354514"/>
                      </a:lnTo>
                      <a:lnTo>
                        <a:pt x="477502" y="1334140"/>
                      </a:lnTo>
                      <a:lnTo>
                        <a:pt x="471175" y="1296274"/>
                      </a:lnTo>
                      <a:lnTo>
                        <a:pt x="477194" y="1278909"/>
                      </a:lnTo>
                      <a:lnTo>
                        <a:pt x="471516" y="1267214"/>
                      </a:lnTo>
                      <a:lnTo>
                        <a:pt x="467733" y="1259419"/>
                      </a:lnTo>
                      <a:lnTo>
                        <a:pt x="475529" y="1255638"/>
                      </a:lnTo>
                      <a:lnTo>
                        <a:pt x="487461" y="1230584"/>
                      </a:lnTo>
                      <a:lnTo>
                        <a:pt x="474991" y="1219777"/>
                      </a:lnTo>
                      <a:lnTo>
                        <a:pt x="458100" y="1175007"/>
                      </a:lnTo>
                      <a:lnTo>
                        <a:pt x="460337" y="1149846"/>
                      </a:lnTo>
                      <a:lnTo>
                        <a:pt x="444209" y="1121551"/>
                      </a:lnTo>
                      <a:lnTo>
                        <a:pt x="443547" y="1095384"/>
                      </a:lnTo>
                      <a:lnTo>
                        <a:pt x="446557" y="1086702"/>
                      </a:lnTo>
                      <a:lnTo>
                        <a:pt x="443008" y="1059524"/>
                      </a:lnTo>
                      <a:lnTo>
                        <a:pt x="438343" y="1044940"/>
                      </a:lnTo>
                      <a:lnTo>
                        <a:pt x="438809" y="1006185"/>
                      </a:lnTo>
                      <a:lnTo>
                        <a:pt x="429469" y="977012"/>
                      </a:lnTo>
                      <a:lnTo>
                        <a:pt x="426810" y="956638"/>
                      </a:lnTo>
                      <a:lnTo>
                        <a:pt x="417240" y="946836"/>
                      </a:lnTo>
                      <a:lnTo>
                        <a:pt x="407783" y="927338"/>
                      </a:lnTo>
                      <a:lnTo>
                        <a:pt x="401994" y="925331"/>
                      </a:lnTo>
                      <a:lnTo>
                        <a:pt x="399336" y="904957"/>
                      </a:lnTo>
                      <a:lnTo>
                        <a:pt x="392654" y="896158"/>
                      </a:lnTo>
                      <a:lnTo>
                        <a:pt x="370503" y="885237"/>
                      </a:lnTo>
                      <a:lnTo>
                        <a:pt x="361826" y="882230"/>
                      </a:lnTo>
                      <a:lnTo>
                        <a:pt x="345464" y="873316"/>
                      </a:lnTo>
                      <a:lnTo>
                        <a:pt x="333004" y="862514"/>
                      </a:lnTo>
                      <a:lnTo>
                        <a:pt x="318527" y="857496"/>
                      </a:lnTo>
                      <a:lnTo>
                        <a:pt x="305947" y="856377"/>
                      </a:lnTo>
                      <a:lnTo>
                        <a:pt x="284690" y="852251"/>
                      </a:lnTo>
                      <a:lnTo>
                        <a:pt x="264193" y="864598"/>
                      </a:lnTo>
                      <a:lnTo>
                        <a:pt x="253389" y="877063"/>
                      </a:lnTo>
                      <a:lnTo>
                        <a:pt x="243584" y="886644"/>
                      </a:lnTo>
                      <a:lnTo>
                        <a:pt x="238568" y="901116"/>
                      </a:lnTo>
                      <a:lnTo>
                        <a:pt x="228887" y="901002"/>
                      </a:lnTo>
                      <a:lnTo>
                        <a:pt x="221092" y="904784"/>
                      </a:lnTo>
                      <a:lnTo>
                        <a:pt x="209394" y="910455"/>
                      </a:lnTo>
                      <a:lnTo>
                        <a:pt x="199603" y="920030"/>
                      </a:lnTo>
                      <a:lnTo>
                        <a:pt x="188027" y="916017"/>
                      </a:lnTo>
                      <a:lnTo>
                        <a:pt x="175557" y="905211"/>
                      </a:lnTo>
                      <a:lnTo>
                        <a:pt x="167883" y="899310"/>
                      </a:lnTo>
                      <a:lnTo>
                        <a:pt x="152633" y="877814"/>
                      </a:lnTo>
                      <a:lnTo>
                        <a:pt x="138277" y="863111"/>
                      </a:lnTo>
                      <a:lnTo>
                        <a:pt x="129710" y="850416"/>
                      </a:lnTo>
                      <a:lnTo>
                        <a:pt x="122036" y="844513"/>
                      </a:lnTo>
                      <a:lnTo>
                        <a:pt x="116359" y="832808"/>
                      </a:lnTo>
                      <a:lnTo>
                        <a:pt x="107804" y="820117"/>
                      </a:lnTo>
                      <a:lnTo>
                        <a:pt x="102125" y="808423"/>
                      </a:lnTo>
                      <a:lnTo>
                        <a:pt x="98342" y="800627"/>
                      </a:lnTo>
                      <a:lnTo>
                        <a:pt x="94561" y="792833"/>
                      </a:lnTo>
                      <a:lnTo>
                        <a:pt x="92675" y="788937"/>
                      </a:lnTo>
                      <a:lnTo>
                        <a:pt x="92784" y="779250"/>
                      </a:lnTo>
                      <a:lnTo>
                        <a:pt x="83338" y="759753"/>
                      </a:lnTo>
                      <a:lnTo>
                        <a:pt x="86459" y="741382"/>
                      </a:lnTo>
                      <a:lnTo>
                        <a:pt x="91474" y="726912"/>
                      </a:lnTo>
                      <a:lnTo>
                        <a:pt x="98391" y="716328"/>
                      </a:lnTo>
                      <a:lnTo>
                        <a:pt x="99504" y="703747"/>
                      </a:lnTo>
                      <a:lnTo>
                        <a:pt x="93945" y="682368"/>
                      </a:lnTo>
                      <a:lnTo>
                        <a:pt x="100971" y="662098"/>
                      </a:lnTo>
                      <a:lnTo>
                        <a:pt x="99196" y="648514"/>
                      </a:lnTo>
                      <a:lnTo>
                        <a:pt x="88743" y="631923"/>
                      </a:lnTo>
                      <a:lnTo>
                        <a:pt x="80175" y="619228"/>
                      </a:lnTo>
                      <a:lnTo>
                        <a:pt x="74496" y="607533"/>
                      </a:lnTo>
                      <a:lnTo>
                        <a:pt x="65819" y="604525"/>
                      </a:lnTo>
                      <a:lnTo>
                        <a:pt x="53704" y="564652"/>
                      </a:lnTo>
                      <a:lnTo>
                        <a:pt x="45136" y="551957"/>
                      </a:lnTo>
                      <a:lnTo>
                        <a:pt x="38579" y="533462"/>
                      </a:lnTo>
                      <a:lnTo>
                        <a:pt x="38700" y="523778"/>
                      </a:lnTo>
                      <a:lnTo>
                        <a:pt x="32017" y="514978"/>
                      </a:lnTo>
                      <a:lnTo>
                        <a:pt x="25347" y="506182"/>
                      </a:lnTo>
                      <a:lnTo>
                        <a:pt x="20562" y="501281"/>
                      </a:lnTo>
                      <a:lnTo>
                        <a:pt x="18787" y="487698"/>
                      </a:lnTo>
                      <a:lnTo>
                        <a:pt x="18896" y="478010"/>
                      </a:lnTo>
                      <a:lnTo>
                        <a:pt x="14235" y="463414"/>
                      </a:lnTo>
                      <a:lnTo>
                        <a:pt x="2768" y="449714"/>
                      </a:lnTo>
                      <a:lnTo>
                        <a:pt x="0" y="439028"/>
                      </a:lnTo>
                      <a:lnTo>
                        <a:pt x="14466" y="444042"/>
                      </a:lnTo>
                      <a:lnTo>
                        <a:pt x="26387" y="418985"/>
                      </a:lnTo>
                      <a:lnTo>
                        <a:pt x="359750" y="570207"/>
                      </a:lnTo>
                      <a:lnTo>
                        <a:pt x="582889" y="57392"/>
                      </a:lnTo>
                      <a:lnTo>
                        <a:pt x="590098" y="60385"/>
                      </a:lnTo>
                      <a:lnTo>
                        <a:pt x="590407" y="59597"/>
                      </a:lnTo>
                      <a:cubicBezTo>
                        <a:pt x="591519" y="56758"/>
                        <a:pt x="595967" y="45407"/>
                        <a:pt x="613762" y="0"/>
                      </a:cubicBezTo>
                      <a:cubicBezTo>
                        <a:pt x="613762" y="0"/>
                        <a:pt x="918898" y="125020"/>
                        <a:pt x="1024980" y="167290"/>
                      </a:cubicBezTo>
                      <a:cubicBezTo>
                        <a:pt x="1112311" y="200311"/>
                        <a:pt x="1387406" y="301165"/>
                        <a:pt x="1387406" y="301165"/>
                      </a:cubicBezTo>
                      <a:cubicBezTo>
                        <a:pt x="1387406" y="301165"/>
                        <a:pt x="1387406" y="301165"/>
                        <a:pt x="1366126" y="362559"/>
                      </a:cubicBezTo>
                      <a:lnTo>
                        <a:pt x="1365792" y="364402"/>
                      </a:lnTo>
                      <a:lnTo>
                        <a:pt x="1794296" y="499988"/>
                      </a:lnTo>
                      <a:lnTo>
                        <a:pt x="1792176" y="515464"/>
                      </a:lnTo>
                      <a:lnTo>
                        <a:pt x="1748184" y="548857"/>
                      </a:lnTo>
                      <a:lnTo>
                        <a:pt x="1821341" y="570982"/>
                      </a:lnTo>
                      <a:lnTo>
                        <a:pt x="1821560" y="570349"/>
                      </a:lnTo>
                      <a:cubicBezTo>
                        <a:pt x="1821560" y="570349"/>
                        <a:pt x="1821560" y="570349"/>
                        <a:pt x="1819110" y="569500"/>
                      </a:cubicBezTo>
                      <a:cubicBezTo>
                        <a:pt x="1819110" y="569500"/>
                        <a:pt x="1819110" y="569500"/>
                        <a:pt x="1824091" y="563046"/>
                      </a:cubicBezTo>
                      <a:cubicBezTo>
                        <a:pt x="1824091" y="563046"/>
                        <a:pt x="1824091" y="563046"/>
                        <a:pt x="1831530" y="557440"/>
                      </a:cubicBezTo>
                      <a:cubicBezTo>
                        <a:pt x="1831530" y="557440"/>
                        <a:pt x="1837273" y="556704"/>
                        <a:pt x="1835667" y="553419"/>
                      </a:cubicBezTo>
                      <a:cubicBezTo>
                        <a:pt x="1836511" y="550985"/>
                        <a:pt x="1834143" y="541981"/>
                        <a:pt x="1834143" y="541981"/>
                      </a:cubicBezTo>
                      <a:cubicBezTo>
                        <a:pt x="1834143" y="541981"/>
                        <a:pt x="1834143" y="541981"/>
                        <a:pt x="1832532" y="538696"/>
                      </a:cubicBezTo>
                      <a:cubicBezTo>
                        <a:pt x="1832532" y="538696"/>
                        <a:pt x="1832532" y="538696"/>
                        <a:pt x="1836675" y="534677"/>
                      </a:cubicBezTo>
                      <a:cubicBezTo>
                        <a:pt x="1836675" y="534677"/>
                        <a:pt x="1836675" y="534677"/>
                        <a:pt x="1842418" y="533940"/>
                      </a:cubicBezTo>
                      <a:cubicBezTo>
                        <a:pt x="1842418" y="533940"/>
                        <a:pt x="1842418" y="533940"/>
                        <a:pt x="1847400" y="527485"/>
                      </a:cubicBezTo>
                      <a:cubicBezTo>
                        <a:pt x="1847400" y="527485"/>
                        <a:pt x="1847400" y="527485"/>
                        <a:pt x="1849933" y="520180"/>
                      </a:cubicBezTo>
                      <a:cubicBezTo>
                        <a:pt x="1849933" y="520180"/>
                        <a:pt x="1849933" y="520180"/>
                        <a:pt x="1850249" y="519266"/>
                      </a:cubicBezTo>
                      <a:lnTo>
                        <a:pt x="1852381" y="513116"/>
                      </a:lnTo>
                      <a:lnTo>
                        <a:pt x="1851298" y="513257"/>
                      </a:lnTo>
                      <a:lnTo>
                        <a:pt x="1852301" y="510361"/>
                      </a:lnTo>
                      <a:lnTo>
                        <a:pt x="1855311" y="501676"/>
                      </a:lnTo>
                      <a:lnTo>
                        <a:pt x="1856316" y="498780"/>
                      </a:lnTo>
                      <a:lnTo>
                        <a:pt x="1867887" y="502792"/>
                      </a:lnTo>
                      <a:lnTo>
                        <a:pt x="1870784" y="503796"/>
                      </a:lnTo>
                      <a:lnTo>
                        <a:pt x="1877576" y="502910"/>
                      </a:lnTo>
                      <a:lnTo>
                        <a:pt x="1886255" y="505918"/>
                      </a:lnTo>
                      <a:lnTo>
                        <a:pt x="1893049" y="505028"/>
                      </a:lnTo>
                      <a:lnTo>
                        <a:pt x="1901847" y="498350"/>
                      </a:lnTo>
                      <a:lnTo>
                        <a:pt x="1906864" y="483876"/>
                      </a:lnTo>
                      <a:lnTo>
                        <a:pt x="1909873" y="475194"/>
                      </a:lnTo>
                      <a:lnTo>
                        <a:pt x="1911881" y="469401"/>
                      </a:lnTo>
                      <a:lnTo>
                        <a:pt x="1902310" y="459599"/>
                      </a:lnTo>
                      <a:lnTo>
                        <a:pt x="1905321" y="450914"/>
                      </a:lnTo>
                      <a:lnTo>
                        <a:pt x="1911227" y="443236"/>
                      </a:lnTo>
                      <a:lnTo>
                        <a:pt x="1920912" y="443348"/>
                      </a:lnTo>
                      <a:lnTo>
                        <a:pt x="1932608" y="437673"/>
                      </a:lnTo>
                      <a:lnTo>
                        <a:pt x="1939400" y="436784"/>
                      </a:lnTo>
                      <a:lnTo>
                        <a:pt x="1948964" y="446586"/>
                      </a:lnTo>
                      <a:lnTo>
                        <a:pt x="1957530" y="459284"/>
                      </a:lnTo>
                      <a:lnTo>
                        <a:pt x="1966216" y="462296"/>
                      </a:lnTo>
                      <a:lnTo>
                        <a:pt x="1974896" y="465304"/>
                      </a:lnTo>
                      <a:lnTo>
                        <a:pt x="1981687" y="464414"/>
                      </a:lnTo>
                      <a:lnTo>
                        <a:pt x="1980917" y="447934"/>
                      </a:lnTo>
                      <a:lnTo>
                        <a:pt x="1985934" y="433460"/>
                      </a:lnTo>
                      <a:lnTo>
                        <a:pt x="1996626" y="430681"/>
                      </a:lnTo>
                      <a:lnTo>
                        <a:pt x="2015993" y="430906"/>
                      </a:lnTo>
                      <a:lnTo>
                        <a:pt x="2022784" y="430020"/>
                      </a:lnTo>
                      <a:lnTo>
                        <a:pt x="2022904" y="420332"/>
                      </a:lnTo>
                      <a:lnTo>
                        <a:pt x="2025915" y="411647"/>
                      </a:lnTo>
                      <a:lnTo>
                        <a:pt x="2026917" y="408754"/>
                      </a:lnTo>
                      <a:lnTo>
                        <a:pt x="2030931" y="397173"/>
                      </a:lnTo>
                      <a:lnTo>
                        <a:pt x="2040613" y="397289"/>
                      </a:lnTo>
                      <a:lnTo>
                        <a:pt x="2049299" y="400299"/>
                      </a:lnTo>
                      <a:lnTo>
                        <a:pt x="2054317" y="385825"/>
                      </a:lnTo>
                      <a:lnTo>
                        <a:pt x="2077470" y="393851"/>
                      </a:lnTo>
                      <a:lnTo>
                        <a:pt x="2090164" y="385278"/>
                      </a:lnTo>
                      <a:lnTo>
                        <a:pt x="2098845" y="388287"/>
                      </a:lnTo>
                      <a:lnTo>
                        <a:pt x="2113318" y="393304"/>
                      </a:lnTo>
                      <a:lnTo>
                        <a:pt x="2118987" y="404997"/>
                      </a:lnTo>
                      <a:lnTo>
                        <a:pt x="2128559" y="414800"/>
                      </a:lnTo>
                      <a:lnTo>
                        <a:pt x="2132459" y="412911"/>
                      </a:lnTo>
                      <a:lnTo>
                        <a:pt x="2136473" y="401330"/>
                      </a:lnTo>
                      <a:lnTo>
                        <a:pt x="2149048" y="402445"/>
                      </a:lnTo>
                      <a:lnTo>
                        <a:pt x="2155839" y="401558"/>
                      </a:lnTo>
                      <a:lnTo>
                        <a:pt x="2167416" y="405570"/>
                      </a:lnTo>
                      <a:lnTo>
                        <a:pt x="2171198" y="413366"/>
                      </a:lnTo>
                      <a:lnTo>
                        <a:pt x="2181772" y="420274"/>
                      </a:lnTo>
                      <a:lnTo>
                        <a:pt x="2187679" y="412593"/>
                      </a:lnTo>
                      <a:lnTo>
                        <a:pt x="2191693" y="401012"/>
                      </a:lnTo>
                      <a:lnTo>
                        <a:pt x="2203382" y="395340"/>
                      </a:lnTo>
                      <a:lnTo>
                        <a:pt x="2210294" y="384762"/>
                      </a:lnTo>
                      <a:lnTo>
                        <a:pt x="2216077" y="386767"/>
                      </a:lnTo>
                      <a:lnTo>
                        <a:pt x="2214959" y="399352"/>
                      </a:lnTo>
                      <a:lnTo>
                        <a:pt x="2220629" y="411043"/>
                      </a:lnTo>
                      <a:lnTo>
                        <a:pt x="2222522" y="414942"/>
                      </a:lnTo>
                      <a:lnTo>
                        <a:pt x="2240893" y="418066"/>
                      </a:lnTo>
                      <a:lnTo>
                        <a:pt x="2250694" y="408494"/>
                      </a:lnTo>
                      <a:lnTo>
                        <a:pt x="2253704" y="399809"/>
                      </a:lnTo>
                      <a:lnTo>
                        <a:pt x="2267402" y="388344"/>
                      </a:lnTo>
                      <a:lnTo>
                        <a:pt x="2276087" y="391353"/>
                      </a:lnTo>
                      <a:lnTo>
                        <a:pt x="2283878" y="387569"/>
                      </a:lnTo>
                      <a:lnTo>
                        <a:pt x="2293679" y="377998"/>
                      </a:lnTo>
                      <a:lnTo>
                        <a:pt x="2303481" y="368422"/>
                      </a:lnTo>
                      <a:lnTo>
                        <a:pt x="2307494" y="356844"/>
                      </a:lnTo>
                      <a:lnTo>
                        <a:pt x="2312400" y="352057"/>
                      </a:lnTo>
                      <a:lnTo>
                        <a:pt x="2314406" y="346267"/>
                      </a:lnTo>
                      <a:lnTo>
                        <a:pt x="2318301" y="344377"/>
                      </a:lnTo>
                      <a:lnTo>
                        <a:pt x="2342457" y="349506"/>
                      </a:lnTo>
                      <a:lnTo>
                        <a:pt x="2356041" y="347730"/>
                      </a:lnTo>
                      <a:lnTo>
                        <a:pt x="2367619" y="351743"/>
                      </a:lnTo>
                      <a:lnTo>
                        <a:pt x="2375413" y="347960"/>
                      </a:lnTo>
                      <a:lnTo>
                        <a:pt x="2378538" y="329585"/>
                      </a:lnTo>
                      <a:lnTo>
                        <a:pt x="2383442" y="324801"/>
                      </a:lnTo>
                      <a:lnTo>
                        <a:pt x="2378656" y="319899"/>
                      </a:lnTo>
                      <a:lnTo>
                        <a:pt x="2379772" y="307316"/>
                      </a:lnTo>
                      <a:lnTo>
                        <a:pt x="2386565" y="306426"/>
                      </a:lnTo>
                      <a:lnTo>
                        <a:pt x="2399033" y="317232"/>
                      </a:lnTo>
                      <a:lnTo>
                        <a:pt x="2415507" y="316459"/>
                      </a:lnTo>
                      <a:lnTo>
                        <a:pt x="2419408" y="314570"/>
                      </a:lnTo>
                      <a:lnTo>
                        <a:pt x="2429863" y="331163"/>
                      </a:lnTo>
                      <a:lnTo>
                        <a:pt x="2438429" y="343860"/>
                      </a:lnTo>
                      <a:lnTo>
                        <a:pt x="2440204" y="357445"/>
                      </a:lnTo>
                      <a:lnTo>
                        <a:pt x="2441090" y="364236"/>
                      </a:lnTo>
                      <a:lnTo>
                        <a:pt x="2454560" y="372150"/>
                      </a:lnTo>
                      <a:lnTo>
                        <a:pt x="2462236" y="378054"/>
                      </a:lnTo>
                      <a:lnTo>
                        <a:pt x="2467022" y="382954"/>
                      </a:lnTo>
                      <a:lnTo>
                        <a:pt x="2470804" y="390749"/>
                      </a:lnTo>
                      <a:lnTo>
                        <a:pt x="2480486" y="390864"/>
                      </a:lnTo>
                      <a:lnTo>
                        <a:pt x="2481489" y="387968"/>
                      </a:lnTo>
                      <a:lnTo>
                        <a:pt x="2489285" y="384186"/>
                      </a:lnTo>
                      <a:lnTo>
                        <a:pt x="2493187" y="382295"/>
                      </a:lnTo>
                      <a:lnTo>
                        <a:pt x="2499859" y="391095"/>
                      </a:lnTo>
                      <a:lnTo>
                        <a:pt x="2512326" y="401900"/>
                      </a:lnTo>
                      <a:lnTo>
                        <a:pt x="2530690" y="405022"/>
                      </a:lnTo>
                      <a:lnTo>
                        <a:pt x="2534590" y="403134"/>
                      </a:lnTo>
                      <a:lnTo>
                        <a:pt x="2543388" y="396454"/>
                      </a:lnTo>
                      <a:lnTo>
                        <a:pt x="2550181" y="395566"/>
                      </a:lnTo>
                      <a:lnTo>
                        <a:pt x="2554076" y="393674"/>
                      </a:lnTo>
                      <a:lnTo>
                        <a:pt x="2559752" y="405368"/>
                      </a:lnTo>
                      <a:lnTo>
                        <a:pt x="2566312" y="423853"/>
                      </a:lnTo>
                      <a:lnTo>
                        <a:pt x="2573874" y="439447"/>
                      </a:lnTo>
                      <a:lnTo>
                        <a:pt x="2582554" y="442456"/>
                      </a:lnTo>
                      <a:lnTo>
                        <a:pt x="2578654" y="444346"/>
                      </a:lnTo>
                      <a:lnTo>
                        <a:pt x="2574296" y="484990"/>
                      </a:lnTo>
                      <a:lnTo>
                        <a:pt x="2574063" y="504366"/>
                      </a:lnTo>
                      <a:lnTo>
                        <a:pt x="2581508" y="529645"/>
                      </a:lnTo>
                      <a:lnTo>
                        <a:pt x="2590965" y="549136"/>
                      </a:lnTo>
                      <a:lnTo>
                        <a:pt x="2596328" y="569774"/>
                      </a:lnTo>
                      <a:lnTo>
                        <a:pt x="2596329" y="569774"/>
                      </a:lnTo>
                      <a:lnTo>
                        <a:pt x="2590968" y="549141"/>
                      </a:lnTo>
                      <a:lnTo>
                        <a:pt x="2581514" y="529648"/>
                      </a:lnTo>
                      <a:lnTo>
                        <a:pt x="2574067" y="504369"/>
                      </a:lnTo>
                      <a:lnTo>
                        <a:pt x="2574299" y="484993"/>
                      </a:lnTo>
                      <a:lnTo>
                        <a:pt x="2578662" y="444349"/>
                      </a:lnTo>
                      <a:lnTo>
                        <a:pt x="2590354" y="438673"/>
                      </a:lnTo>
                      <a:lnTo>
                        <a:pt x="2605942" y="431108"/>
                      </a:lnTo>
                      <a:lnTo>
                        <a:pt x="2614742" y="424430"/>
                      </a:lnTo>
                      <a:lnTo>
                        <a:pt x="2618756" y="412849"/>
                      </a:lnTo>
                      <a:lnTo>
                        <a:pt x="2638475" y="384014"/>
                      </a:lnTo>
                      <a:lnTo>
                        <a:pt x="2650170" y="378339"/>
                      </a:lnTo>
                      <a:lnTo>
                        <a:pt x="2658735" y="391037"/>
                      </a:lnTo>
                      <a:lnTo>
                        <a:pt x="2662634" y="389146"/>
                      </a:lnTo>
                      <a:lnTo>
                        <a:pt x="2675561" y="361200"/>
                      </a:lnTo>
                      <a:lnTo>
                        <a:pt x="2688257" y="352629"/>
                      </a:lnTo>
                      <a:lnTo>
                        <a:pt x="2705852" y="339273"/>
                      </a:lnTo>
                      <a:lnTo>
                        <a:pt x="2720323" y="344289"/>
                      </a:lnTo>
                      <a:lnTo>
                        <a:pt x="2733021" y="335719"/>
                      </a:lnTo>
                      <a:lnTo>
                        <a:pt x="2763195" y="323482"/>
                      </a:lnTo>
                      <a:lnTo>
                        <a:pt x="2774003" y="311012"/>
                      </a:lnTo>
                      <a:lnTo>
                        <a:pt x="2777013" y="302330"/>
                      </a:lnTo>
                      <a:lnTo>
                        <a:pt x="2787935" y="280172"/>
                      </a:lnTo>
                      <a:lnTo>
                        <a:pt x="2793955" y="262805"/>
                      </a:lnTo>
                      <a:lnTo>
                        <a:pt x="2799857" y="255121"/>
                      </a:lnTo>
                      <a:lnTo>
                        <a:pt x="2803871" y="243541"/>
                      </a:lnTo>
                      <a:lnTo>
                        <a:pt x="2811899" y="220383"/>
                      </a:lnTo>
                      <a:lnTo>
                        <a:pt x="2812901" y="217488"/>
                      </a:lnTo>
                      <a:lnTo>
                        <a:pt x="2813022" y="207800"/>
                      </a:lnTo>
                      <a:lnTo>
                        <a:pt x="2818922" y="200120"/>
                      </a:lnTo>
                      <a:close/>
                    </a:path>
                  </a:pathLst>
                </a:cu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TextBox 5">
                <a:extLst>
                  <a:ext uri="{FF2B5EF4-FFF2-40B4-BE49-F238E27FC236}">
                    <a16:creationId xmlns:a16="http://schemas.microsoft.com/office/drawing/2014/main" id="{02C3AB2A-5630-06A1-5BB2-C51A3C867633}"/>
                  </a:ext>
                </a:extLst>
              </p:cNvPr>
              <p:cNvSpPr txBox="1"/>
              <p:nvPr/>
            </p:nvSpPr>
            <p:spPr>
              <a:xfrm>
                <a:off x="11457565" y="2417333"/>
                <a:ext cx="749928" cy="215444"/>
              </a:xfrm>
              <a:prstGeom prst="rect">
                <a:avLst/>
              </a:prstGeom>
              <a:noFill/>
            </p:spPr>
            <p:txBody>
              <a:bodyPr wrap="square" rtlCol="0">
                <a:spAutoFit/>
              </a:bodyPr>
              <a:lstStyle/>
              <a:p>
                <a:r>
                  <a:rPr lang="en-US" sz="800" b="1" dirty="0">
                    <a:solidFill>
                      <a:schemeClr val="tx1">
                        <a:lumMod val="65000"/>
                        <a:lumOff val="35000"/>
                      </a:schemeClr>
                    </a:solidFill>
                    <a:latin typeface="Arial" panose="020B0604020202020204" pitchFamily="34" charset="0"/>
                    <a:cs typeface="Arial" panose="020B0604020202020204" pitchFamily="34" charset="0"/>
                  </a:rPr>
                  <a:t>Northeast</a:t>
                </a:r>
              </a:p>
            </p:txBody>
          </p:sp>
          <p:sp>
            <p:nvSpPr>
              <p:cNvPr id="7" name="TextBox 6">
                <a:extLst>
                  <a:ext uri="{FF2B5EF4-FFF2-40B4-BE49-F238E27FC236}">
                    <a16:creationId xmlns:a16="http://schemas.microsoft.com/office/drawing/2014/main" id="{1CB9658D-2E8D-8F48-C374-F73AC199EB42}"/>
                  </a:ext>
                </a:extLst>
              </p:cNvPr>
              <p:cNvSpPr txBox="1"/>
              <p:nvPr/>
            </p:nvSpPr>
            <p:spPr>
              <a:xfrm>
                <a:off x="10853627" y="2433375"/>
                <a:ext cx="655859" cy="215444"/>
              </a:xfrm>
              <a:prstGeom prst="rect">
                <a:avLst/>
              </a:prstGeom>
              <a:noFill/>
            </p:spPr>
            <p:txBody>
              <a:bodyPr wrap="square" rtlCol="0">
                <a:spAutoFit/>
              </a:bodyPr>
              <a:lstStyle/>
              <a:p>
                <a:r>
                  <a:rPr lang="en-US" sz="800" b="1" dirty="0">
                    <a:solidFill>
                      <a:schemeClr val="bg2">
                        <a:lumMod val="60000"/>
                        <a:lumOff val="40000"/>
                      </a:schemeClr>
                    </a:solidFill>
                    <a:latin typeface="Arial" panose="020B0604020202020204" pitchFamily="34" charset="0"/>
                    <a:cs typeface="Arial" panose="020B0604020202020204" pitchFamily="34" charset="0"/>
                  </a:rPr>
                  <a:t>Midwest</a:t>
                </a:r>
              </a:p>
            </p:txBody>
          </p:sp>
          <p:sp>
            <p:nvSpPr>
              <p:cNvPr id="8" name="TextBox 7">
                <a:extLst>
                  <a:ext uri="{FF2B5EF4-FFF2-40B4-BE49-F238E27FC236}">
                    <a16:creationId xmlns:a16="http://schemas.microsoft.com/office/drawing/2014/main" id="{6DEBB9EB-DF5C-E1D0-EC37-8A216300AE00}"/>
                  </a:ext>
                </a:extLst>
              </p:cNvPr>
              <p:cNvSpPr txBox="1"/>
              <p:nvPr/>
            </p:nvSpPr>
            <p:spPr>
              <a:xfrm>
                <a:off x="11084107" y="3263755"/>
                <a:ext cx="511720" cy="215444"/>
              </a:xfrm>
              <a:prstGeom prst="rect">
                <a:avLst/>
              </a:prstGeom>
              <a:noFill/>
            </p:spPr>
            <p:txBody>
              <a:bodyPr wrap="square" rtlCol="0">
                <a:spAutoFit/>
              </a:bodyPr>
              <a:lstStyle/>
              <a:p>
                <a:r>
                  <a:rPr lang="en-US" sz="800" b="1" dirty="0">
                    <a:solidFill>
                      <a:schemeClr val="bg1">
                        <a:lumMod val="75000"/>
                      </a:schemeClr>
                    </a:solidFill>
                    <a:latin typeface="Arial" panose="020B0604020202020204" pitchFamily="34" charset="0"/>
                    <a:cs typeface="Arial" panose="020B0604020202020204" pitchFamily="34" charset="0"/>
                  </a:rPr>
                  <a:t>South</a:t>
                </a:r>
              </a:p>
            </p:txBody>
          </p:sp>
          <p:sp>
            <p:nvSpPr>
              <p:cNvPr id="9" name="TextBox 8">
                <a:extLst>
                  <a:ext uri="{FF2B5EF4-FFF2-40B4-BE49-F238E27FC236}">
                    <a16:creationId xmlns:a16="http://schemas.microsoft.com/office/drawing/2014/main" id="{421974C8-ECAC-D642-F905-0CC527E2ACF5}"/>
                  </a:ext>
                </a:extLst>
              </p:cNvPr>
              <p:cNvSpPr txBox="1"/>
              <p:nvPr/>
            </p:nvSpPr>
            <p:spPr>
              <a:xfrm>
                <a:off x="10211303" y="2616734"/>
                <a:ext cx="467170" cy="215444"/>
              </a:xfrm>
              <a:prstGeom prst="rect">
                <a:avLst/>
              </a:prstGeom>
              <a:noFill/>
            </p:spPr>
            <p:txBody>
              <a:bodyPr wrap="square" rtlCol="0">
                <a:spAutoFit/>
              </a:bodyPr>
              <a:lstStyle/>
              <a:p>
                <a:r>
                  <a:rPr lang="en-US" sz="800" b="1" dirty="0">
                    <a:solidFill>
                      <a:schemeClr val="bg1">
                        <a:lumMod val="85000"/>
                      </a:schemeClr>
                    </a:solidFill>
                    <a:latin typeface="Arial" panose="020B0604020202020204" pitchFamily="34" charset="0"/>
                    <a:cs typeface="Arial" panose="020B0604020202020204" pitchFamily="34" charset="0"/>
                  </a:rPr>
                  <a:t>West</a:t>
                </a:r>
              </a:p>
            </p:txBody>
          </p:sp>
        </p:grpSp>
        <p:sp>
          <p:nvSpPr>
            <p:cNvPr id="19" name="TextBox 18">
              <a:extLst>
                <a:ext uri="{FF2B5EF4-FFF2-40B4-BE49-F238E27FC236}">
                  <a16:creationId xmlns:a16="http://schemas.microsoft.com/office/drawing/2014/main" id="{A58D5E69-54CE-601C-1A27-CD7DFBDD1B64}"/>
                </a:ext>
              </a:extLst>
            </p:cNvPr>
            <p:cNvSpPr txBox="1"/>
            <p:nvPr/>
          </p:nvSpPr>
          <p:spPr>
            <a:xfrm>
              <a:off x="381000" y="1597967"/>
              <a:ext cx="5931310"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Swimming pools and hot tubs by region (2024)</a:t>
              </a:r>
            </a:p>
          </p:txBody>
        </p:sp>
        <p:sp>
          <p:nvSpPr>
            <p:cNvPr id="23" name="TextBox 22">
              <a:extLst>
                <a:ext uri="{FF2B5EF4-FFF2-40B4-BE49-F238E27FC236}">
                  <a16:creationId xmlns:a16="http://schemas.microsoft.com/office/drawing/2014/main" id="{1EC51EB3-F87C-14F7-4734-239081A935FF}"/>
                </a:ext>
              </a:extLst>
            </p:cNvPr>
            <p:cNvSpPr txBox="1"/>
            <p:nvPr/>
          </p:nvSpPr>
          <p:spPr>
            <a:xfrm>
              <a:off x="381000" y="4547959"/>
              <a:ext cx="6106884" cy="369332"/>
            </a:xfrm>
            <a:prstGeom prst="rect">
              <a:avLst/>
            </a:prstGeom>
            <a:noFill/>
          </p:spPr>
          <p:txBody>
            <a:bodyPr wrap="square">
              <a:spAutoFit/>
            </a:bodyPr>
            <a:lstStyle/>
            <a:p>
              <a:r>
                <a:rPr lang="en-US" sz="900" b="0" i="0" u="none" strike="noStrike" baseline="0" dirty="0">
                  <a:latin typeface="Arial" panose="020B0604020202020204" pitchFamily="34" charset="0"/>
                </a:rPr>
                <a:t>Data source: U.S. Energy Information Administration, </a:t>
              </a:r>
              <a:r>
                <a:rPr lang="en-US" sz="900" b="0" i="1" u="none" strike="noStrike" baseline="0" dirty="0">
                  <a:latin typeface="Arial" panose="020B0604020202020204" pitchFamily="34" charset="0"/>
                </a:rPr>
                <a:t>2024 Residential Energy Consumption Survey</a:t>
              </a:r>
            </a:p>
            <a:p>
              <a:r>
                <a:rPr lang="en-US" sz="900" dirty="0">
                  <a:latin typeface="Arial" panose="020B0604020202020204" pitchFamily="34" charset="0"/>
                </a:rPr>
                <a:t>Note: Swimming pool estimates exclude apartments. Hot tub estimates include all housing types.</a:t>
              </a:r>
              <a:endParaRPr lang="en-US" sz="900" dirty="0"/>
            </a:p>
          </p:txBody>
        </p:sp>
        <p:sp>
          <p:nvSpPr>
            <p:cNvPr id="30" name="TextBox 29">
              <a:extLst>
                <a:ext uri="{FF2B5EF4-FFF2-40B4-BE49-F238E27FC236}">
                  <a16:creationId xmlns:a16="http://schemas.microsoft.com/office/drawing/2014/main" id="{1187FD6A-2D12-EA0D-8787-4D6C995B343F}"/>
                </a:ext>
              </a:extLst>
            </p:cNvPr>
            <p:cNvSpPr txBox="1"/>
            <p:nvPr/>
          </p:nvSpPr>
          <p:spPr>
            <a:xfrm>
              <a:off x="381000" y="1888036"/>
              <a:ext cx="2954266" cy="400110"/>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Swimming pools</a:t>
              </a:r>
            </a:p>
            <a:p>
              <a:r>
                <a:rPr lang="en-US" sz="1000" dirty="0">
                  <a:latin typeface="Arial" panose="020B0604020202020204" pitchFamily="34" charset="0"/>
                  <a:cs typeface="Arial" panose="020B0604020202020204" pitchFamily="34" charset="0"/>
                </a:rPr>
                <a:t>percentage of  single-family and mobile homes</a:t>
              </a:r>
            </a:p>
          </p:txBody>
        </p:sp>
        <p:sp>
          <p:nvSpPr>
            <p:cNvPr id="31" name="TextBox 30">
              <a:extLst>
                <a:ext uri="{FF2B5EF4-FFF2-40B4-BE49-F238E27FC236}">
                  <a16:creationId xmlns:a16="http://schemas.microsoft.com/office/drawing/2014/main" id="{A2E3550A-E624-126F-F077-94B04052A02A}"/>
                </a:ext>
              </a:extLst>
            </p:cNvPr>
            <p:cNvSpPr txBox="1"/>
            <p:nvPr/>
          </p:nvSpPr>
          <p:spPr>
            <a:xfrm>
              <a:off x="3588127" y="1884798"/>
              <a:ext cx="2385213" cy="400110"/>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Heated swimming pools</a:t>
              </a:r>
            </a:p>
            <a:p>
              <a:r>
                <a:rPr lang="en-US" sz="1000" dirty="0">
                  <a:latin typeface="Arial" panose="020B0604020202020204" pitchFamily="34" charset="0"/>
                  <a:cs typeface="Arial" panose="020B0604020202020204" pitchFamily="34" charset="0"/>
                </a:rPr>
                <a:t>percentage of swimming pools</a:t>
              </a:r>
            </a:p>
          </p:txBody>
        </p:sp>
        <p:sp>
          <p:nvSpPr>
            <p:cNvPr id="32" name="TextBox 31">
              <a:extLst>
                <a:ext uri="{FF2B5EF4-FFF2-40B4-BE49-F238E27FC236}">
                  <a16:creationId xmlns:a16="http://schemas.microsoft.com/office/drawing/2014/main" id="{2E791C2A-F869-0972-DF75-8905A58C8332}"/>
                </a:ext>
              </a:extLst>
            </p:cNvPr>
            <p:cNvSpPr txBox="1"/>
            <p:nvPr/>
          </p:nvSpPr>
          <p:spPr>
            <a:xfrm>
              <a:off x="6795254" y="1891274"/>
              <a:ext cx="2385213" cy="400110"/>
            </a:xfrm>
            <a:prstGeom prst="rect">
              <a:avLst/>
            </a:prstGeom>
            <a:noFill/>
          </p:spPr>
          <p:txBody>
            <a:bodyPr wrap="square" rtlCol="0">
              <a:spAutoFit/>
            </a:bodyPr>
            <a:lstStyle/>
            <a:p>
              <a:r>
                <a:rPr lang="en-US" sz="1000" b="1" dirty="0">
                  <a:latin typeface="Arial" panose="020B0604020202020204" pitchFamily="34" charset="0"/>
                  <a:cs typeface="Arial" panose="020B0604020202020204" pitchFamily="34" charset="0"/>
                </a:rPr>
                <a:t>Hot tubs</a:t>
              </a:r>
            </a:p>
            <a:p>
              <a:r>
                <a:rPr lang="en-US" sz="1000" dirty="0">
                  <a:latin typeface="Arial" panose="020B0604020202020204" pitchFamily="34" charset="0"/>
                  <a:cs typeface="Arial" panose="020B0604020202020204" pitchFamily="34" charset="0"/>
                </a:rPr>
                <a:t>percentage of homes</a:t>
              </a:r>
            </a:p>
          </p:txBody>
        </p:sp>
        <p:graphicFrame>
          <p:nvGraphicFramePr>
            <p:cNvPr id="18" name="Chart 17">
              <a:extLst>
                <a:ext uri="{FF2B5EF4-FFF2-40B4-BE49-F238E27FC236}">
                  <a16:creationId xmlns:a16="http://schemas.microsoft.com/office/drawing/2014/main" id="{AF839A04-136A-4B10-BAFB-1BCA62244DC2}"/>
                </a:ext>
              </a:extLst>
            </p:cNvPr>
            <p:cNvGraphicFramePr>
              <a:graphicFrameLocks/>
            </p:cNvGraphicFramePr>
            <p:nvPr>
              <p:extLst>
                <p:ext uri="{D42A27DB-BD31-4B8C-83A1-F6EECF244321}">
                  <p14:modId xmlns:p14="http://schemas.microsoft.com/office/powerpoint/2010/main" val="3623818223"/>
                </p:ext>
              </p:extLst>
            </p:nvPr>
          </p:nvGraphicFramePr>
          <p:xfrm>
            <a:off x="381000" y="2295591"/>
            <a:ext cx="3017520" cy="2194560"/>
          </p:xfrm>
          <a:graphic>
            <a:graphicData uri="http://schemas.openxmlformats.org/drawingml/2006/chart">
              <c:chart xmlns:c="http://schemas.openxmlformats.org/drawingml/2006/chart" xmlns:r="http://schemas.openxmlformats.org/officeDocument/2006/relationships" r:id="rId6"/>
            </a:graphicData>
          </a:graphic>
        </p:graphicFrame>
      </p:grpSp>
    </p:spTree>
    <p:extLst>
      <p:ext uri="{BB962C8B-B14F-4D97-AF65-F5344CB8AC3E}">
        <p14:creationId xmlns:p14="http://schemas.microsoft.com/office/powerpoint/2010/main" val="1862259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9E6FAF3-D6A1-450B-98AC-4BA5287C0F7B}"/>
              </a:ext>
            </a:extLst>
          </p:cNvPr>
          <p:cNvGraphicFramePr>
            <a:graphicFrameLocks/>
          </p:cNvGraphicFramePr>
          <p:nvPr>
            <p:extLst>
              <p:ext uri="{D42A27DB-BD31-4B8C-83A1-F6EECF244321}">
                <p14:modId xmlns:p14="http://schemas.microsoft.com/office/powerpoint/2010/main" val="953935723"/>
              </p:ext>
            </p:extLst>
          </p:nvPr>
        </p:nvGraphicFramePr>
        <p:xfrm>
          <a:off x="742796" y="2024323"/>
          <a:ext cx="3657600" cy="329184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A4666BED-D3B7-66F8-5D21-18E9856759CD}"/>
              </a:ext>
            </a:extLst>
          </p:cNvPr>
          <p:cNvSpPr>
            <a:spLocks noGrp="1"/>
          </p:cNvSpPr>
          <p:nvPr>
            <p:ph type="title"/>
          </p:nvPr>
        </p:nvSpPr>
        <p:spPr/>
        <p:txBody>
          <a:bodyPr/>
          <a:lstStyle/>
          <a:p>
            <a:r>
              <a:rPr lang="en-US" dirty="0"/>
              <a:t>Five states accounted for over 50% of homes with swimming pools</a:t>
            </a:r>
          </a:p>
        </p:txBody>
      </p:sp>
      <p:sp>
        <p:nvSpPr>
          <p:cNvPr id="3" name="Text Placeholder 2">
            <a:extLst>
              <a:ext uri="{FF2B5EF4-FFF2-40B4-BE49-F238E27FC236}">
                <a16:creationId xmlns:a16="http://schemas.microsoft.com/office/drawing/2014/main" id="{C35C8782-D837-5EF3-C96A-949E6A98EC0E}"/>
              </a:ext>
            </a:extLst>
          </p:cNvPr>
          <p:cNvSpPr>
            <a:spLocks noGrp="1"/>
          </p:cNvSpPr>
          <p:nvPr>
            <p:ph type="body" sz="quarter" idx="13"/>
          </p:nvPr>
        </p:nvSpPr>
        <p:spPr/>
        <p:txBody>
          <a:bodyPr/>
          <a:lstStyle/>
          <a:p>
            <a:r>
              <a:rPr lang="en-US" dirty="0"/>
              <a:t>Florida, California, Texas, New York, and Arizona accounted for 54% of all homes with swimming pools in 2024.</a:t>
            </a:r>
          </a:p>
          <a:p>
            <a:r>
              <a:rPr lang="en-US" dirty="0"/>
              <a:t>Florida accounted for 19% of all homes with swimming pools. Within Florida, 28% of homes had a swimming pool.</a:t>
            </a:r>
          </a:p>
          <a:p>
            <a:r>
              <a:rPr lang="en-US" dirty="0"/>
              <a:t>Although New York is in a cooler climate, it accounted for 6% of homes with swimming pools in the United States. Within New York state, 15% of homes had a swimming pool.</a:t>
            </a:r>
          </a:p>
        </p:txBody>
      </p:sp>
      <p:sp>
        <p:nvSpPr>
          <p:cNvPr id="58" name="TextBox 57">
            <a:extLst>
              <a:ext uri="{FF2B5EF4-FFF2-40B4-BE49-F238E27FC236}">
                <a16:creationId xmlns:a16="http://schemas.microsoft.com/office/drawing/2014/main" id="{E009FD86-EA4D-EBEB-9F90-3939FB93B61D}"/>
              </a:ext>
            </a:extLst>
          </p:cNvPr>
          <p:cNvSpPr txBox="1"/>
          <p:nvPr/>
        </p:nvSpPr>
        <p:spPr>
          <a:xfrm>
            <a:off x="381000" y="1597967"/>
            <a:ext cx="5931310"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Homes with swimming pools by state (2024)</a:t>
            </a:r>
          </a:p>
          <a:p>
            <a:r>
              <a:rPr lang="en-US" sz="1200" dirty="0">
                <a:latin typeface="Arial" panose="020B0604020202020204" pitchFamily="34" charset="0"/>
                <a:cs typeface="Arial" panose="020B0604020202020204" pitchFamily="34" charset="0"/>
              </a:rPr>
              <a:t>percentage of homes with swimming pools</a:t>
            </a:r>
          </a:p>
        </p:txBody>
      </p:sp>
      <p:sp>
        <p:nvSpPr>
          <p:cNvPr id="59" name="TextBox 58">
            <a:extLst>
              <a:ext uri="{FF2B5EF4-FFF2-40B4-BE49-F238E27FC236}">
                <a16:creationId xmlns:a16="http://schemas.microsoft.com/office/drawing/2014/main" id="{36BBD5D4-2564-B08E-F513-AF3CF15E0B32}"/>
              </a:ext>
            </a:extLst>
          </p:cNvPr>
          <p:cNvSpPr txBox="1"/>
          <p:nvPr/>
        </p:nvSpPr>
        <p:spPr>
          <a:xfrm>
            <a:off x="361443" y="6141355"/>
            <a:ext cx="5383073" cy="369332"/>
          </a:xfrm>
          <a:prstGeom prst="rect">
            <a:avLst/>
          </a:prstGeom>
          <a:noFill/>
        </p:spPr>
        <p:txBody>
          <a:bodyPr wrap="square">
            <a:spAutoFit/>
          </a:bodyPr>
          <a:lstStyle/>
          <a:p>
            <a:r>
              <a:rPr lang="en-US" sz="900" b="0" i="0" u="none" strike="noStrike" baseline="0" dirty="0">
                <a:latin typeface="Arial" panose="020B0604020202020204" pitchFamily="34" charset="0"/>
              </a:rPr>
              <a:t>Data source: U.S. Energy Information Administration, </a:t>
            </a:r>
            <a:r>
              <a:rPr lang="en-US" sz="900" b="0" i="1" u="none" strike="noStrike" baseline="0" dirty="0">
                <a:latin typeface="Arial" panose="020B0604020202020204" pitchFamily="34" charset="0"/>
              </a:rPr>
              <a:t>2024 Residential Energy Consumption Survey</a:t>
            </a:r>
          </a:p>
          <a:p>
            <a:r>
              <a:rPr lang="en-US" sz="900" dirty="0">
                <a:latin typeface="Arial" panose="020B0604020202020204" pitchFamily="34" charset="0"/>
              </a:rPr>
              <a:t>Note: Swimming pool estimates exclude apartments.</a:t>
            </a:r>
            <a:endParaRPr lang="en-US" sz="900" b="0" i="1" u="none" strike="noStrike" baseline="0" dirty="0">
              <a:latin typeface="Arial" panose="020B0604020202020204" pitchFamily="34" charset="0"/>
            </a:endParaRPr>
          </a:p>
        </p:txBody>
      </p:sp>
      <p:pic>
        <p:nvPicPr>
          <p:cNvPr id="60" name="Picture 59" descr="Logo, icon&#10;&#10;AI-generated content may be incorrect.">
            <a:extLst>
              <a:ext uri="{FF2B5EF4-FFF2-40B4-BE49-F238E27FC236}">
                <a16:creationId xmlns:a16="http://schemas.microsoft.com/office/drawing/2014/main" id="{4C5FC313-C494-6461-3A37-4E3D25EA61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07263" y="1597967"/>
            <a:ext cx="307262" cy="234315"/>
          </a:xfrm>
          <a:prstGeom prst="rect">
            <a:avLst/>
          </a:prstGeom>
        </p:spPr>
      </p:pic>
      <p:sp>
        <p:nvSpPr>
          <p:cNvPr id="71" name="TextBox 70">
            <a:extLst>
              <a:ext uri="{FF2B5EF4-FFF2-40B4-BE49-F238E27FC236}">
                <a16:creationId xmlns:a16="http://schemas.microsoft.com/office/drawing/2014/main" id="{7B7F0BB6-4D96-CD5D-EF2C-D22438EEB870}"/>
              </a:ext>
            </a:extLst>
          </p:cNvPr>
          <p:cNvSpPr txBox="1"/>
          <p:nvPr/>
        </p:nvSpPr>
        <p:spPr>
          <a:xfrm>
            <a:off x="3307897" y="4559319"/>
            <a:ext cx="365760" cy="161583"/>
          </a:xfrm>
          <a:prstGeom prst="rect">
            <a:avLst/>
          </a:prstGeom>
          <a:noFill/>
        </p:spPr>
        <p:txBody>
          <a:bodyPr wrap="square" lIns="0" tIns="0" rIns="0" bIns="0" rtlCol="0">
            <a:spAutoFit/>
          </a:bodyPr>
          <a:lstStyle/>
          <a:p>
            <a:pPr algn="ctr"/>
            <a:r>
              <a:rPr lang="en-US" sz="1050" b="1" dirty="0">
                <a:solidFill>
                  <a:schemeClr val="bg1"/>
                </a:solidFill>
                <a:latin typeface="Arial" panose="020B0604020202020204" pitchFamily="34" charset="0"/>
                <a:cs typeface="Arial" panose="020B0604020202020204" pitchFamily="34" charset="0"/>
              </a:rPr>
              <a:t>10%</a:t>
            </a:r>
          </a:p>
        </p:txBody>
      </p:sp>
      <p:sp>
        <p:nvSpPr>
          <p:cNvPr id="72" name="TextBox 71">
            <a:extLst>
              <a:ext uri="{FF2B5EF4-FFF2-40B4-BE49-F238E27FC236}">
                <a16:creationId xmlns:a16="http://schemas.microsoft.com/office/drawing/2014/main" id="{A1914E11-03E0-5BB9-C2CF-2C82F2A05281}"/>
              </a:ext>
            </a:extLst>
          </p:cNvPr>
          <p:cNvSpPr txBox="1"/>
          <p:nvPr/>
        </p:nvSpPr>
        <p:spPr>
          <a:xfrm>
            <a:off x="2000960" y="4059688"/>
            <a:ext cx="365760" cy="184666"/>
          </a:xfrm>
          <a:prstGeom prst="rect">
            <a:avLst/>
          </a:prstGeom>
          <a:noFill/>
        </p:spPr>
        <p:txBody>
          <a:bodyPr wrap="square" lIns="0" tIns="0" rIns="0" bIns="0" rtlCol="0">
            <a:spAutoFit/>
          </a:bodyPr>
          <a:lstStyle/>
          <a:p>
            <a:pPr algn="ctr"/>
            <a:r>
              <a:rPr lang="en-US" sz="1200" b="1" dirty="0">
                <a:solidFill>
                  <a:schemeClr val="bg1"/>
                </a:solidFill>
                <a:latin typeface="Arial" panose="020B0604020202020204" pitchFamily="34" charset="0"/>
                <a:cs typeface="Arial" panose="020B0604020202020204" pitchFamily="34" charset="0"/>
              </a:rPr>
              <a:t>6%</a:t>
            </a:r>
          </a:p>
        </p:txBody>
      </p:sp>
      <p:sp>
        <p:nvSpPr>
          <p:cNvPr id="75" name="Shape 1413">
            <a:extLst>
              <a:ext uri="{FF2B5EF4-FFF2-40B4-BE49-F238E27FC236}">
                <a16:creationId xmlns:a16="http://schemas.microsoft.com/office/drawing/2014/main" id="{B937BFF5-41B8-0AA1-EA0A-3E698CBCB8D8}"/>
              </a:ext>
            </a:extLst>
          </p:cNvPr>
          <p:cNvSpPr>
            <a:spLocks noChangeAspect="1"/>
          </p:cNvSpPr>
          <p:nvPr/>
        </p:nvSpPr>
        <p:spPr>
          <a:xfrm>
            <a:off x="3680029" y="2325776"/>
            <a:ext cx="731520" cy="520474"/>
          </a:xfrm>
          <a:custGeom>
            <a:avLst/>
            <a:gdLst/>
            <a:ahLst/>
            <a:cxnLst/>
            <a:rect l="0" t="0" r="0" b="0"/>
            <a:pathLst>
              <a:path w="120000" h="120000" extrusionOk="0">
                <a:moveTo>
                  <a:pt x="80000" y="0"/>
                </a:moveTo>
                <a:lnTo>
                  <a:pt x="80000" y="0"/>
                </a:lnTo>
                <a:lnTo>
                  <a:pt x="82474" y="0"/>
                </a:lnTo>
                <a:lnTo>
                  <a:pt x="86185" y="1052"/>
                </a:lnTo>
                <a:lnTo>
                  <a:pt x="86597" y="3684"/>
                </a:lnTo>
                <a:lnTo>
                  <a:pt x="87010" y="5263"/>
                </a:lnTo>
                <a:lnTo>
                  <a:pt x="88659" y="6315"/>
                </a:lnTo>
                <a:lnTo>
                  <a:pt x="89896" y="8947"/>
                </a:lnTo>
                <a:lnTo>
                  <a:pt x="91958" y="15789"/>
                </a:lnTo>
                <a:lnTo>
                  <a:pt x="94432" y="21052"/>
                </a:lnTo>
                <a:lnTo>
                  <a:pt x="97731" y="28947"/>
                </a:lnTo>
                <a:lnTo>
                  <a:pt x="99381" y="32631"/>
                </a:lnTo>
                <a:lnTo>
                  <a:pt x="103505" y="40526"/>
                </a:lnTo>
                <a:lnTo>
                  <a:pt x="105567" y="42631"/>
                </a:lnTo>
                <a:lnTo>
                  <a:pt x="106804" y="44210"/>
                </a:lnTo>
                <a:lnTo>
                  <a:pt x="106804" y="45789"/>
                </a:lnTo>
                <a:lnTo>
                  <a:pt x="106804" y="50526"/>
                </a:lnTo>
                <a:lnTo>
                  <a:pt x="105567" y="45263"/>
                </a:lnTo>
                <a:lnTo>
                  <a:pt x="105154" y="50526"/>
                </a:lnTo>
                <a:lnTo>
                  <a:pt x="107628" y="55789"/>
                </a:lnTo>
                <a:lnTo>
                  <a:pt x="110515" y="61052"/>
                </a:lnTo>
                <a:lnTo>
                  <a:pt x="113402" y="67894"/>
                </a:lnTo>
                <a:lnTo>
                  <a:pt x="115463" y="72105"/>
                </a:lnTo>
                <a:lnTo>
                  <a:pt x="117938" y="75789"/>
                </a:lnTo>
                <a:lnTo>
                  <a:pt x="119175" y="80526"/>
                </a:lnTo>
                <a:lnTo>
                  <a:pt x="120000" y="88421"/>
                </a:lnTo>
                <a:lnTo>
                  <a:pt x="120000" y="92631"/>
                </a:lnTo>
                <a:lnTo>
                  <a:pt x="120000" y="97368"/>
                </a:lnTo>
                <a:lnTo>
                  <a:pt x="120000" y="101578"/>
                </a:lnTo>
                <a:lnTo>
                  <a:pt x="118762" y="103157"/>
                </a:lnTo>
                <a:lnTo>
                  <a:pt x="117938" y="105263"/>
                </a:lnTo>
                <a:lnTo>
                  <a:pt x="117938" y="107894"/>
                </a:lnTo>
                <a:lnTo>
                  <a:pt x="118350" y="111052"/>
                </a:lnTo>
                <a:lnTo>
                  <a:pt x="117938" y="114736"/>
                </a:lnTo>
                <a:lnTo>
                  <a:pt x="116701" y="118421"/>
                </a:lnTo>
                <a:lnTo>
                  <a:pt x="115463" y="119473"/>
                </a:lnTo>
                <a:lnTo>
                  <a:pt x="114226" y="119999"/>
                </a:lnTo>
                <a:lnTo>
                  <a:pt x="115051" y="117894"/>
                </a:lnTo>
                <a:lnTo>
                  <a:pt x="115876" y="116842"/>
                </a:lnTo>
                <a:lnTo>
                  <a:pt x="115876" y="114210"/>
                </a:lnTo>
                <a:lnTo>
                  <a:pt x="115463" y="114210"/>
                </a:lnTo>
                <a:lnTo>
                  <a:pt x="112989" y="116315"/>
                </a:lnTo>
                <a:lnTo>
                  <a:pt x="111340" y="116842"/>
                </a:lnTo>
                <a:lnTo>
                  <a:pt x="110103" y="116315"/>
                </a:lnTo>
                <a:lnTo>
                  <a:pt x="108865" y="116842"/>
                </a:lnTo>
                <a:lnTo>
                  <a:pt x="107628" y="117894"/>
                </a:lnTo>
                <a:lnTo>
                  <a:pt x="106804" y="117368"/>
                </a:lnTo>
                <a:lnTo>
                  <a:pt x="105154" y="116842"/>
                </a:lnTo>
                <a:lnTo>
                  <a:pt x="104329" y="115263"/>
                </a:lnTo>
                <a:lnTo>
                  <a:pt x="104742" y="114210"/>
                </a:lnTo>
                <a:lnTo>
                  <a:pt x="105154" y="114210"/>
                </a:lnTo>
                <a:lnTo>
                  <a:pt x="108041" y="114736"/>
                </a:lnTo>
                <a:lnTo>
                  <a:pt x="108865" y="114210"/>
                </a:lnTo>
                <a:lnTo>
                  <a:pt x="108453" y="113684"/>
                </a:lnTo>
                <a:lnTo>
                  <a:pt x="107216" y="112631"/>
                </a:lnTo>
                <a:lnTo>
                  <a:pt x="105567" y="113157"/>
                </a:lnTo>
                <a:lnTo>
                  <a:pt x="104329" y="111578"/>
                </a:lnTo>
                <a:lnTo>
                  <a:pt x="103092" y="108947"/>
                </a:lnTo>
                <a:lnTo>
                  <a:pt x="101443" y="106842"/>
                </a:lnTo>
                <a:lnTo>
                  <a:pt x="101030" y="105263"/>
                </a:lnTo>
                <a:lnTo>
                  <a:pt x="99793" y="103157"/>
                </a:lnTo>
                <a:lnTo>
                  <a:pt x="97731" y="102631"/>
                </a:lnTo>
                <a:lnTo>
                  <a:pt x="96082" y="101578"/>
                </a:lnTo>
                <a:lnTo>
                  <a:pt x="94432" y="101052"/>
                </a:lnTo>
                <a:lnTo>
                  <a:pt x="92783" y="95263"/>
                </a:lnTo>
                <a:lnTo>
                  <a:pt x="91958" y="93157"/>
                </a:lnTo>
                <a:lnTo>
                  <a:pt x="90721" y="91578"/>
                </a:lnTo>
                <a:lnTo>
                  <a:pt x="90309" y="90526"/>
                </a:lnTo>
                <a:lnTo>
                  <a:pt x="89072" y="88947"/>
                </a:lnTo>
                <a:lnTo>
                  <a:pt x="87835" y="87894"/>
                </a:lnTo>
                <a:lnTo>
                  <a:pt x="88247" y="85789"/>
                </a:lnTo>
                <a:lnTo>
                  <a:pt x="88659" y="84736"/>
                </a:lnTo>
                <a:lnTo>
                  <a:pt x="87422" y="81578"/>
                </a:lnTo>
                <a:lnTo>
                  <a:pt x="86185" y="82105"/>
                </a:lnTo>
                <a:lnTo>
                  <a:pt x="86185" y="83157"/>
                </a:lnTo>
                <a:lnTo>
                  <a:pt x="86185" y="85789"/>
                </a:lnTo>
                <a:lnTo>
                  <a:pt x="85360" y="85789"/>
                </a:lnTo>
                <a:lnTo>
                  <a:pt x="84536" y="84736"/>
                </a:lnTo>
                <a:lnTo>
                  <a:pt x="83298" y="83157"/>
                </a:lnTo>
                <a:lnTo>
                  <a:pt x="81237" y="78947"/>
                </a:lnTo>
                <a:lnTo>
                  <a:pt x="80000" y="77368"/>
                </a:lnTo>
                <a:lnTo>
                  <a:pt x="79587" y="76842"/>
                </a:lnTo>
                <a:lnTo>
                  <a:pt x="80000" y="75789"/>
                </a:lnTo>
                <a:lnTo>
                  <a:pt x="79175" y="73684"/>
                </a:lnTo>
                <a:lnTo>
                  <a:pt x="77938" y="73157"/>
                </a:lnTo>
                <a:lnTo>
                  <a:pt x="79175" y="70000"/>
                </a:lnTo>
                <a:lnTo>
                  <a:pt x="80000" y="68421"/>
                </a:lnTo>
                <a:lnTo>
                  <a:pt x="80412" y="66842"/>
                </a:lnTo>
                <a:lnTo>
                  <a:pt x="80824" y="65263"/>
                </a:lnTo>
                <a:lnTo>
                  <a:pt x="80000" y="63684"/>
                </a:lnTo>
                <a:lnTo>
                  <a:pt x="79587" y="65789"/>
                </a:lnTo>
                <a:lnTo>
                  <a:pt x="78762" y="65263"/>
                </a:lnTo>
                <a:lnTo>
                  <a:pt x="78762" y="64210"/>
                </a:lnTo>
                <a:lnTo>
                  <a:pt x="77525" y="62105"/>
                </a:lnTo>
                <a:lnTo>
                  <a:pt x="77113" y="62105"/>
                </a:lnTo>
                <a:lnTo>
                  <a:pt x="77113" y="62631"/>
                </a:lnTo>
                <a:lnTo>
                  <a:pt x="77525" y="63684"/>
                </a:lnTo>
                <a:lnTo>
                  <a:pt x="77938" y="65263"/>
                </a:lnTo>
                <a:lnTo>
                  <a:pt x="77938" y="66842"/>
                </a:lnTo>
                <a:lnTo>
                  <a:pt x="77938" y="67368"/>
                </a:lnTo>
                <a:lnTo>
                  <a:pt x="77113" y="68421"/>
                </a:lnTo>
                <a:lnTo>
                  <a:pt x="76701" y="67894"/>
                </a:lnTo>
                <a:lnTo>
                  <a:pt x="75876" y="66842"/>
                </a:lnTo>
                <a:lnTo>
                  <a:pt x="74639" y="64210"/>
                </a:lnTo>
                <a:lnTo>
                  <a:pt x="74226" y="63157"/>
                </a:lnTo>
                <a:lnTo>
                  <a:pt x="74226" y="61052"/>
                </a:lnTo>
                <a:lnTo>
                  <a:pt x="74226" y="57894"/>
                </a:lnTo>
                <a:lnTo>
                  <a:pt x="75051" y="55789"/>
                </a:lnTo>
                <a:lnTo>
                  <a:pt x="75463" y="51578"/>
                </a:lnTo>
                <a:lnTo>
                  <a:pt x="75463" y="48947"/>
                </a:lnTo>
                <a:lnTo>
                  <a:pt x="75051" y="45263"/>
                </a:lnTo>
                <a:lnTo>
                  <a:pt x="74226" y="41578"/>
                </a:lnTo>
                <a:lnTo>
                  <a:pt x="72989" y="40526"/>
                </a:lnTo>
                <a:lnTo>
                  <a:pt x="71752" y="37894"/>
                </a:lnTo>
                <a:lnTo>
                  <a:pt x="69278" y="37368"/>
                </a:lnTo>
                <a:lnTo>
                  <a:pt x="68041" y="37368"/>
                </a:lnTo>
                <a:lnTo>
                  <a:pt x="67216" y="35263"/>
                </a:lnTo>
                <a:lnTo>
                  <a:pt x="65979" y="34736"/>
                </a:lnTo>
                <a:lnTo>
                  <a:pt x="64329" y="32105"/>
                </a:lnTo>
                <a:lnTo>
                  <a:pt x="62680" y="31578"/>
                </a:lnTo>
                <a:lnTo>
                  <a:pt x="62268" y="28947"/>
                </a:lnTo>
                <a:lnTo>
                  <a:pt x="61443" y="27894"/>
                </a:lnTo>
                <a:lnTo>
                  <a:pt x="58969" y="25263"/>
                </a:lnTo>
                <a:lnTo>
                  <a:pt x="56907" y="23157"/>
                </a:lnTo>
                <a:lnTo>
                  <a:pt x="55257" y="22105"/>
                </a:lnTo>
                <a:lnTo>
                  <a:pt x="53608" y="20526"/>
                </a:lnTo>
                <a:lnTo>
                  <a:pt x="52371" y="20000"/>
                </a:lnTo>
                <a:lnTo>
                  <a:pt x="50309" y="20000"/>
                </a:lnTo>
                <a:lnTo>
                  <a:pt x="48247" y="20526"/>
                </a:lnTo>
                <a:lnTo>
                  <a:pt x="47835" y="22105"/>
                </a:lnTo>
                <a:lnTo>
                  <a:pt x="48247" y="23684"/>
                </a:lnTo>
                <a:lnTo>
                  <a:pt x="47835" y="24736"/>
                </a:lnTo>
                <a:lnTo>
                  <a:pt x="47010" y="24736"/>
                </a:lnTo>
                <a:lnTo>
                  <a:pt x="46185" y="23684"/>
                </a:lnTo>
                <a:lnTo>
                  <a:pt x="44123" y="25789"/>
                </a:lnTo>
                <a:lnTo>
                  <a:pt x="41649" y="28421"/>
                </a:lnTo>
                <a:lnTo>
                  <a:pt x="38762" y="29473"/>
                </a:lnTo>
                <a:lnTo>
                  <a:pt x="34226" y="31052"/>
                </a:lnTo>
                <a:lnTo>
                  <a:pt x="34226" y="27894"/>
                </a:lnTo>
                <a:lnTo>
                  <a:pt x="32989" y="26315"/>
                </a:lnTo>
                <a:lnTo>
                  <a:pt x="31752" y="25789"/>
                </a:lnTo>
                <a:lnTo>
                  <a:pt x="29690" y="24210"/>
                </a:lnTo>
                <a:lnTo>
                  <a:pt x="31340" y="23157"/>
                </a:lnTo>
                <a:lnTo>
                  <a:pt x="31752" y="22631"/>
                </a:lnTo>
                <a:lnTo>
                  <a:pt x="28865" y="22105"/>
                </a:lnTo>
                <a:lnTo>
                  <a:pt x="28865" y="20526"/>
                </a:lnTo>
                <a:lnTo>
                  <a:pt x="29690" y="20526"/>
                </a:lnTo>
                <a:lnTo>
                  <a:pt x="30103" y="19473"/>
                </a:lnTo>
                <a:lnTo>
                  <a:pt x="30103" y="18421"/>
                </a:lnTo>
                <a:lnTo>
                  <a:pt x="29690" y="18421"/>
                </a:lnTo>
                <a:lnTo>
                  <a:pt x="28865" y="18947"/>
                </a:lnTo>
                <a:lnTo>
                  <a:pt x="28865" y="19473"/>
                </a:lnTo>
                <a:lnTo>
                  <a:pt x="28453" y="20000"/>
                </a:lnTo>
                <a:lnTo>
                  <a:pt x="27628" y="18947"/>
                </a:lnTo>
                <a:lnTo>
                  <a:pt x="25567" y="18947"/>
                </a:lnTo>
                <a:lnTo>
                  <a:pt x="26391" y="20526"/>
                </a:lnTo>
                <a:lnTo>
                  <a:pt x="26804" y="20526"/>
                </a:lnTo>
                <a:lnTo>
                  <a:pt x="27216" y="22631"/>
                </a:lnTo>
                <a:lnTo>
                  <a:pt x="26804" y="22631"/>
                </a:lnTo>
                <a:lnTo>
                  <a:pt x="25154" y="21578"/>
                </a:lnTo>
                <a:lnTo>
                  <a:pt x="23505" y="20000"/>
                </a:lnTo>
                <a:lnTo>
                  <a:pt x="21855" y="19473"/>
                </a:lnTo>
                <a:lnTo>
                  <a:pt x="18144" y="19473"/>
                </a:lnTo>
                <a:lnTo>
                  <a:pt x="16907" y="18421"/>
                </a:lnTo>
                <a:lnTo>
                  <a:pt x="16082" y="17368"/>
                </a:lnTo>
                <a:lnTo>
                  <a:pt x="14845" y="17368"/>
                </a:lnTo>
                <a:lnTo>
                  <a:pt x="10721" y="18421"/>
                </a:lnTo>
                <a:lnTo>
                  <a:pt x="7835" y="18421"/>
                </a:lnTo>
                <a:lnTo>
                  <a:pt x="5773" y="20000"/>
                </a:lnTo>
                <a:lnTo>
                  <a:pt x="4536" y="20526"/>
                </a:lnTo>
                <a:lnTo>
                  <a:pt x="2886" y="16842"/>
                </a:lnTo>
                <a:lnTo>
                  <a:pt x="2474" y="14210"/>
                </a:lnTo>
                <a:lnTo>
                  <a:pt x="824" y="11578"/>
                </a:lnTo>
                <a:lnTo>
                  <a:pt x="0" y="10526"/>
                </a:lnTo>
                <a:lnTo>
                  <a:pt x="0" y="8947"/>
                </a:lnTo>
                <a:lnTo>
                  <a:pt x="1237" y="8421"/>
                </a:lnTo>
                <a:lnTo>
                  <a:pt x="4123" y="7368"/>
                </a:lnTo>
                <a:lnTo>
                  <a:pt x="7422" y="6315"/>
                </a:lnTo>
                <a:lnTo>
                  <a:pt x="38350" y="3157"/>
                </a:lnTo>
                <a:lnTo>
                  <a:pt x="40412" y="8421"/>
                </a:lnTo>
                <a:lnTo>
                  <a:pt x="77938" y="5789"/>
                </a:lnTo>
                <a:lnTo>
                  <a:pt x="78350" y="10000"/>
                </a:lnTo>
                <a:lnTo>
                  <a:pt x="81237" y="10000"/>
                </a:lnTo>
                <a:lnTo>
                  <a:pt x="80000" y="0"/>
                </a:lnTo>
                <a:close/>
              </a:path>
            </a:pathLst>
          </a:custGeom>
          <a:solidFill>
            <a:schemeClr val="tx2"/>
          </a:solidFill>
          <a:ln w="3175" cap="flat" cmpd="sng">
            <a:solidFill>
              <a:srgbClr val="FFFFFF"/>
            </a:solid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76" name="Shape 1389">
            <a:extLst>
              <a:ext uri="{FF2B5EF4-FFF2-40B4-BE49-F238E27FC236}">
                <a16:creationId xmlns:a16="http://schemas.microsoft.com/office/drawing/2014/main" id="{F9380D79-34CD-7F71-0F4D-3C75E6568779}"/>
              </a:ext>
            </a:extLst>
          </p:cNvPr>
          <p:cNvSpPr>
            <a:spLocks noChangeAspect="1"/>
          </p:cNvSpPr>
          <p:nvPr/>
        </p:nvSpPr>
        <p:spPr>
          <a:xfrm>
            <a:off x="4299704" y="3410821"/>
            <a:ext cx="539463" cy="914400"/>
          </a:xfrm>
          <a:custGeom>
            <a:avLst/>
            <a:gdLst/>
            <a:ahLst/>
            <a:cxnLst/>
            <a:rect l="0" t="0" r="0" b="0"/>
            <a:pathLst>
              <a:path w="120000" h="120000" extrusionOk="0">
                <a:moveTo>
                  <a:pt x="108793" y="118921"/>
                </a:moveTo>
                <a:lnTo>
                  <a:pt x="109260" y="118112"/>
                </a:lnTo>
                <a:lnTo>
                  <a:pt x="106926" y="116764"/>
                </a:lnTo>
                <a:lnTo>
                  <a:pt x="107392" y="115685"/>
                </a:lnTo>
                <a:lnTo>
                  <a:pt x="106926" y="114067"/>
                </a:lnTo>
                <a:lnTo>
                  <a:pt x="107859" y="113258"/>
                </a:lnTo>
                <a:lnTo>
                  <a:pt x="108793" y="112988"/>
                </a:lnTo>
                <a:lnTo>
                  <a:pt x="110194" y="112179"/>
                </a:lnTo>
                <a:lnTo>
                  <a:pt x="111595" y="110292"/>
                </a:lnTo>
                <a:lnTo>
                  <a:pt x="112996" y="107325"/>
                </a:lnTo>
                <a:lnTo>
                  <a:pt x="116731" y="105707"/>
                </a:lnTo>
                <a:lnTo>
                  <a:pt x="119066" y="104629"/>
                </a:lnTo>
                <a:lnTo>
                  <a:pt x="120000" y="104359"/>
                </a:lnTo>
                <a:lnTo>
                  <a:pt x="118132" y="103011"/>
                </a:lnTo>
                <a:lnTo>
                  <a:pt x="117198" y="102202"/>
                </a:lnTo>
                <a:lnTo>
                  <a:pt x="116731" y="100314"/>
                </a:lnTo>
                <a:lnTo>
                  <a:pt x="115330" y="98157"/>
                </a:lnTo>
                <a:lnTo>
                  <a:pt x="115330" y="96539"/>
                </a:lnTo>
                <a:lnTo>
                  <a:pt x="115797" y="95460"/>
                </a:lnTo>
                <a:lnTo>
                  <a:pt x="115797" y="95191"/>
                </a:lnTo>
                <a:lnTo>
                  <a:pt x="55097" y="42606"/>
                </a:lnTo>
                <a:lnTo>
                  <a:pt x="53696" y="42067"/>
                </a:lnTo>
                <a:lnTo>
                  <a:pt x="53229" y="41797"/>
                </a:lnTo>
                <a:lnTo>
                  <a:pt x="52762" y="41258"/>
                </a:lnTo>
                <a:lnTo>
                  <a:pt x="52295" y="40449"/>
                </a:lnTo>
                <a:lnTo>
                  <a:pt x="52762" y="39640"/>
                </a:lnTo>
                <a:lnTo>
                  <a:pt x="54630" y="39370"/>
                </a:lnTo>
                <a:lnTo>
                  <a:pt x="55564" y="39101"/>
                </a:lnTo>
                <a:lnTo>
                  <a:pt x="69105" y="9438"/>
                </a:lnTo>
                <a:lnTo>
                  <a:pt x="12140" y="0"/>
                </a:lnTo>
                <a:lnTo>
                  <a:pt x="11673" y="1078"/>
                </a:lnTo>
                <a:lnTo>
                  <a:pt x="10739" y="1348"/>
                </a:lnTo>
                <a:lnTo>
                  <a:pt x="10739" y="2426"/>
                </a:lnTo>
                <a:lnTo>
                  <a:pt x="10739" y="3235"/>
                </a:lnTo>
                <a:lnTo>
                  <a:pt x="10739" y="5662"/>
                </a:lnTo>
                <a:lnTo>
                  <a:pt x="10272" y="6741"/>
                </a:lnTo>
                <a:lnTo>
                  <a:pt x="8871" y="8089"/>
                </a:lnTo>
                <a:lnTo>
                  <a:pt x="7937" y="8898"/>
                </a:lnTo>
                <a:lnTo>
                  <a:pt x="7937" y="9168"/>
                </a:lnTo>
                <a:lnTo>
                  <a:pt x="7937" y="10786"/>
                </a:lnTo>
                <a:lnTo>
                  <a:pt x="6070" y="12134"/>
                </a:lnTo>
                <a:lnTo>
                  <a:pt x="3268" y="13483"/>
                </a:lnTo>
                <a:lnTo>
                  <a:pt x="933" y="14831"/>
                </a:lnTo>
                <a:lnTo>
                  <a:pt x="466" y="15370"/>
                </a:lnTo>
                <a:lnTo>
                  <a:pt x="0" y="16719"/>
                </a:lnTo>
                <a:lnTo>
                  <a:pt x="0" y="17797"/>
                </a:lnTo>
                <a:lnTo>
                  <a:pt x="466" y="19146"/>
                </a:lnTo>
                <a:lnTo>
                  <a:pt x="1400" y="20224"/>
                </a:lnTo>
                <a:lnTo>
                  <a:pt x="3268" y="21842"/>
                </a:lnTo>
                <a:lnTo>
                  <a:pt x="3735" y="22921"/>
                </a:lnTo>
                <a:lnTo>
                  <a:pt x="4202" y="24269"/>
                </a:lnTo>
                <a:lnTo>
                  <a:pt x="4202" y="26426"/>
                </a:lnTo>
                <a:lnTo>
                  <a:pt x="2801" y="28044"/>
                </a:lnTo>
                <a:lnTo>
                  <a:pt x="2334" y="29662"/>
                </a:lnTo>
                <a:lnTo>
                  <a:pt x="2334" y="31550"/>
                </a:lnTo>
                <a:lnTo>
                  <a:pt x="1867" y="32359"/>
                </a:lnTo>
                <a:lnTo>
                  <a:pt x="933" y="32898"/>
                </a:lnTo>
                <a:lnTo>
                  <a:pt x="1400" y="33977"/>
                </a:lnTo>
                <a:lnTo>
                  <a:pt x="3268" y="35865"/>
                </a:lnTo>
                <a:lnTo>
                  <a:pt x="5136" y="39101"/>
                </a:lnTo>
                <a:lnTo>
                  <a:pt x="7003" y="41258"/>
                </a:lnTo>
                <a:lnTo>
                  <a:pt x="7937" y="42067"/>
                </a:lnTo>
                <a:lnTo>
                  <a:pt x="7937" y="43415"/>
                </a:lnTo>
                <a:lnTo>
                  <a:pt x="7470" y="44224"/>
                </a:lnTo>
                <a:lnTo>
                  <a:pt x="6536" y="44764"/>
                </a:lnTo>
                <a:lnTo>
                  <a:pt x="6536" y="45573"/>
                </a:lnTo>
                <a:lnTo>
                  <a:pt x="8404" y="45573"/>
                </a:lnTo>
                <a:lnTo>
                  <a:pt x="9338" y="46382"/>
                </a:lnTo>
                <a:lnTo>
                  <a:pt x="10739" y="47460"/>
                </a:lnTo>
                <a:lnTo>
                  <a:pt x="11206" y="48000"/>
                </a:lnTo>
                <a:lnTo>
                  <a:pt x="12607" y="48269"/>
                </a:lnTo>
                <a:lnTo>
                  <a:pt x="13540" y="47191"/>
                </a:lnTo>
                <a:lnTo>
                  <a:pt x="13540" y="45842"/>
                </a:lnTo>
                <a:lnTo>
                  <a:pt x="15875" y="45573"/>
                </a:lnTo>
                <a:lnTo>
                  <a:pt x="17276" y="46382"/>
                </a:lnTo>
                <a:lnTo>
                  <a:pt x="20544" y="46382"/>
                </a:lnTo>
                <a:lnTo>
                  <a:pt x="22412" y="47460"/>
                </a:lnTo>
                <a:lnTo>
                  <a:pt x="23813" y="47730"/>
                </a:lnTo>
                <a:lnTo>
                  <a:pt x="24747" y="48000"/>
                </a:lnTo>
                <a:lnTo>
                  <a:pt x="23813" y="48539"/>
                </a:lnTo>
                <a:lnTo>
                  <a:pt x="22879" y="48269"/>
                </a:lnTo>
                <a:lnTo>
                  <a:pt x="21011" y="47730"/>
                </a:lnTo>
                <a:lnTo>
                  <a:pt x="20544" y="47730"/>
                </a:lnTo>
                <a:lnTo>
                  <a:pt x="18677" y="47460"/>
                </a:lnTo>
                <a:lnTo>
                  <a:pt x="17743" y="47191"/>
                </a:lnTo>
                <a:lnTo>
                  <a:pt x="16342" y="46921"/>
                </a:lnTo>
                <a:lnTo>
                  <a:pt x="15408" y="47191"/>
                </a:lnTo>
                <a:lnTo>
                  <a:pt x="15408" y="47730"/>
                </a:lnTo>
                <a:lnTo>
                  <a:pt x="15408" y="49617"/>
                </a:lnTo>
                <a:lnTo>
                  <a:pt x="16342" y="50426"/>
                </a:lnTo>
                <a:lnTo>
                  <a:pt x="15875" y="52314"/>
                </a:lnTo>
                <a:lnTo>
                  <a:pt x="15408" y="52314"/>
                </a:lnTo>
                <a:lnTo>
                  <a:pt x="14007" y="51775"/>
                </a:lnTo>
                <a:lnTo>
                  <a:pt x="13540" y="51235"/>
                </a:lnTo>
                <a:lnTo>
                  <a:pt x="13540" y="50157"/>
                </a:lnTo>
                <a:lnTo>
                  <a:pt x="13540" y="49887"/>
                </a:lnTo>
                <a:lnTo>
                  <a:pt x="13073" y="49617"/>
                </a:lnTo>
                <a:lnTo>
                  <a:pt x="11673" y="49348"/>
                </a:lnTo>
                <a:lnTo>
                  <a:pt x="11206" y="50426"/>
                </a:lnTo>
                <a:lnTo>
                  <a:pt x="10739" y="50966"/>
                </a:lnTo>
                <a:lnTo>
                  <a:pt x="10739" y="52584"/>
                </a:lnTo>
                <a:lnTo>
                  <a:pt x="10739" y="55011"/>
                </a:lnTo>
                <a:lnTo>
                  <a:pt x="10739" y="56359"/>
                </a:lnTo>
                <a:lnTo>
                  <a:pt x="12140" y="57707"/>
                </a:lnTo>
                <a:lnTo>
                  <a:pt x="14007" y="58516"/>
                </a:lnTo>
                <a:lnTo>
                  <a:pt x="15875" y="59325"/>
                </a:lnTo>
                <a:lnTo>
                  <a:pt x="16342" y="60674"/>
                </a:lnTo>
                <a:lnTo>
                  <a:pt x="16342" y="61752"/>
                </a:lnTo>
                <a:lnTo>
                  <a:pt x="15875" y="62831"/>
                </a:lnTo>
                <a:lnTo>
                  <a:pt x="14474" y="63101"/>
                </a:lnTo>
                <a:lnTo>
                  <a:pt x="13073" y="63101"/>
                </a:lnTo>
                <a:lnTo>
                  <a:pt x="13073" y="65797"/>
                </a:lnTo>
                <a:lnTo>
                  <a:pt x="13540" y="66606"/>
                </a:lnTo>
                <a:lnTo>
                  <a:pt x="15875" y="68764"/>
                </a:lnTo>
                <a:lnTo>
                  <a:pt x="16342" y="70382"/>
                </a:lnTo>
                <a:lnTo>
                  <a:pt x="18677" y="72269"/>
                </a:lnTo>
                <a:lnTo>
                  <a:pt x="19610" y="74157"/>
                </a:lnTo>
                <a:lnTo>
                  <a:pt x="21011" y="75505"/>
                </a:lnTo>
                <a:lnTo>
                  <a:pt x="22412" y="77393"/>
                </a:lnTo>
                <a:lnTo>
                  <a:pt x="23346" y="77662"/>
                </a:lnTo>
                <a:lnTo>
                  <a:pt x="23346" y="79011"/>
                </a:lnTo>
                <a:lnTo>
                  <a:pt x="23346" y="79820"/>
                </a:lnTo>
                <a:lnTo>
                  <a:pt x="23346" y="80359"/>
                </a:lnTo>
                <a:lnTo>
                  <a:pt x="24280" y="80898"/>
                </a:lnTo>
                <a:lnTo>
                  <a:pt x="24747" y="81707"/>
                </a:lnTo>
                <a:lnTo>
                  <a:pt x="24747" y="82786"/>
                </a:lnTo>
                <a:lnTo>
                  <a:pt x="24280" y="85213"/>
                </a:lnTo>
                <a:lnTo>
                  <a:pt x="23813" y="86831"/>
                </a:lnTo>
                <a:lnTo>
                  <a:pt x="23346" y="88179"/>
                </a:lnTo>
                <a:lnTo>
                  <a:pt x="27548" y="89528"/>
                </a:lnTo>
                <a:lnTo>
                  <a:pt x="31284" y="90337"/>
                </a:lnTo>
                <a:lnTo>
                  <a:pt x="34085" y="91415"/>
                </a:lnTo>
                <a:lnTo>
                  <a:pt x="38287" y="92224"/>
                </a:lnTo>
                <a:lnTo>
                  <a:pt x="39688" y="93033"/>
                </a:lnTo>
                <a:lnTo>
                  <a:pt x="42490" y="95730"/>
                </a:lnTo>
                <a:lnTo>
                  <a:pt x="46225" y="97617"/>
                </a:lnTo>
                <a:lnTo>
                  <a:pt x="51828" y="98426"/>
                </a:lnTo>
                <a:lnTo>
                  <a:pt x="52295" y="100853"/>
                </a:lnTo>
                <a:lnTo>
                  <a:pt x="53229" y="101932"/>
                </a:lnTo>
                <a:lnTo>
                  <a:pt x="56498" y="102471"/>
                </a:lnTo>
                <a:lnTo>
                  <a:pt x="59766" y="104629"/>
                </a:lnTo>
                <a:lnTo>
                  <a:pt x="63501" y="107865"/>
                </a:lnTo>
                <a:lnTo>
                  <a:pt x="65369" y="109213"/>
                </a:lnTo>
                <a:lnTo>
                  <a:pt x="66770" y="111640"/>
                </a:lnTo>
                <a:lnTo>
                  <a:pt x="65369" y="113797"/>
                </a:lnTo>
                <a:lnTo>
                  <a:pt x="65369" y="115146"/>
                </a:lnTo>
                <a:lnTo>
                  <a:pt x="66770" y="117033"/>
                </a:lnTo>
                <a:lnTo>
                  <a:pt x="68638" y="117303"/>
                </a:lnTo>
                <a:lnTo>
                  <a:pt x="105058" y="120000"/>
                </a:lnTo>
                <a:lnTo>
                  <a:pt x="105525" y="119730"/>
                </a:lnTo>
                <a:lnTo>
                  <a:pt x="108793" y="118921"/>
                </a:lnTo>
                <a:close/>
              </a:path>
            </a:pathLst>
          </a:custGeom>
          <a:solidFill>
            <a:schemeClr val="accent1">
              <a:lumMod val="75000"/>
            </a:schemeClr>
          </a:solidFill>
          <a:ln w="3175" cap="flat" cmpd="sng">
            <a:solidFill>
              <a:srgbClr val="FFFFFF"/>
            </a:solid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77" name="Shape 1387">
            <a:extLst>
              <a:ext uri="{FF2B5EF4-FFF2-40B4-BE49-F238E27FC236}">
                <a16:creationId xmlns:a16="http://schemas.microsoft.com/office/drawing/2014/main" id="{23E859BB-489D-0689-93AF-66AB19D8629B}"/>
              </a:ext>
            </a:extLst>
          </p:cNvPr>
          <p:cNvSpPr>
            <a:spLocks noChangeAspect="1"/>
          </p:cNvSpPr>
          <p:nvPr/>
        </p:nvSpPr>
        <p:spPr>
          <a:xfrm>
            <a:off x="3767155" y="4768528"/>
            <a:ext cx="731520" cy="721997"/>
          </a:xfrm>
          <a:custGeom>
            <a:avLst/>
            <a:gdLst/>
            <a:ahLst/>
            <a:cxnLst/>
            <a:rect l="0" t="0" r="0" b="0"/>
            <a:pathLst>
              <a:path w="120000" h="120000" extrusionOk="0">
                <a:moveTo>
                  <a:pt x="118407" y="68071"/>
                </a:moveTo>
                <a:lnTo>
                  <a:pt x="118938" y="65919"/>
                </a:lnTo>
                <a:lnTo>
                  <a:pt x="120000" y="64573"/>
                </a:lnTo>
                <a:lnTo>
                  <a:pt x="119469" y="62959"/>
                </a:lnTo>
                <a:lnTo>
                  <a:pt x="118938" y="60807"/>
                </a:lnTo>
                <a:lnTo>
                  <a:pt x="118672" y="59999"/>
                </a:lnTo>
                <a:lnTo>
                  <a:pt x="118672" y="58385"/>
                </a:lnTo>
                <a:lnTo>
                  <a:pt x="118407" y="57847"/>
                </a:lnTo>
                <a:lnTo>
                  <a:pt x="117345" y="55426"/>
                </a:lnTo>
                <a:lnTo>
                  <a:pt x="117345" y="54887"/>
                </a:lnTo>
                <a:lnTo>
                  <a:pt x="115486" y="53273"/>
                </a:lnTo>
                <a:lnTo>
                  <a:pt x="115486" y="35246"/>
                </a:lnTo>
                <a:lnTo>
                  <a:pt x="112831" y="34977"/>
                </a:lnTo>
                <a:lnTo>
                  <a:pt x="112300" y="35515"/>
                </a:lnTo>
                <a:lnTo>
                  <a:pt x="111504" y="35246"/>
                </a:lnTo>
                <a:lnTo>
                  <a:pt x="110707" y="34439"/>
                </a:lnTo>
                <a:lnTo>
                  <a:pt x="109646" y="33901"/>
                </a:lnTo>
                <a:lnTo>
                  <a:pt x="108318" y="33901"/>
                </a:lnTo>
                <a:lnTo>
                  <a:pt x="106725" y="32825"/>
                </a:lnTo>
                <a:lnTo>
                  <a:pt x="105663" y="31479"/>
                </a:lnTo>
                <a:lnTo>
                  <a:pt x="104336" y="31210"/>
                </a:lnTo>
                <a:lnTo>
                  <a:pt x="102212" y="31748"/>
                </a:lnTo>
                <a:lnTo>
                  <a:pt x="101681" y="31479"/>
                </a:lnTo>
                <a:lnTo>
                  <a:pt x="100353" y="31210"/>
                </a:lnTo>
                <a:lnTo>
                  <a:pt x="99292" y="32017"/>
                </a:lnTo>
                <a:lnTo>
                  <a:pt x="98761" y="32286"/>
                </a:lnTo>
                <a:lnTo>
                  <a:pt x="97964" y="31748"/>
                </a:lnTo>
                <a:lnTo>
                  <a:pt x="96902" y="31748"/>
                </a:lnTo>
                <a:lnTo>
                  <a:pt x="96371" y="32556"/>
                </a:lnTo>
                <a:lnTo>
                  <a:pt x="95044" y="33363"/>
                </a:lnTo>
                <a:lnTo>
                  <a:pt x="93982" y="33632"/>
                </a:lnTo>
                <a:lnTo>
                  <a:pt x="93451" y="32825"/>
                </a:lnTo>
                <a:lnTo>
                  <a:pt x="92654" y="32017"/>
                </a:lnTo>
                <a:lnTo>
                  <a:pt x="90530" y="32286"/>
                </a:lnTo>
                <a:lnTo>
                  <a:pt x="89203" y="31479"/>
                </a:lnTo>
                <a:lnTo>
                  <a:pt x="88141" y="31748"/>
                </a:lnTo>
                <a:lnTo>
                  <a:pt x="87610" y="32825"/>
                </a:lnTo>
                <a:lnTo>
                  <a:pt x="87079" y="33094"/>
                </a:lnTo>
                <a:lnTo>
                  <a:pt x="86814" y="31748"/>
                </a:lnTo>
                <a:lnTo>
                  <a:pt x="86283" y="31210"/>
                </a:lnTo>
                <a:lnTo>
                  <a:pt x="84690" y="32286"/>
                </a:lnTo>
                <a:lnTo>
                  <a:pt x="84424" y="31210"/>
                </a:lnTo>
                <a:lnTo>
                  <a:pt x="82831" y="30134"/>
                </a:lnTo>
                <a:lnTo>
                  <a:pt x="82300" y="30134"/>
                </a:lnTo>
                <a:lnTo>
                  <a:pt x="81769" y="30941"/>
                </a:lnTo>
                <a:lnTo>
                  <a:pt x="80973" y="31479"/>
                </a:lnTo>
                <a:lnTo>
                  <a:pt x="80176" y="31210"/>
                </a:lnTo>
                <a:lnTo>
                  <a:pt x="79911" y="29865"/>
                </a:lnTo>
                <a:lnTo>
                  <a:pt x="79115" y="29865"/>
                </a:lnTo>
                <a:lnTo>
                  <a:pt x="78318" y="28251"/>
                </a:lnTo>
                <a:lnTo>
                  <a:pt x="76194" y="28251"/>
                </a:lnTo>
                <a:lnTo>
                  <a:pt x="75398" y="28789"/>
                </a:lnTo>
                <a:lnTo>
                  <a:pt x="74601" y="27982"/>
                </a:lnTo>
                <a:lnTo>
                  <a:pt x="74336" y="27982"/>
                </a:lnTo>
                <a:lnTo>
                  <a:pt x="73008" y="28251"/>
                </a:lnTo>
                <a:lnTo>
                  <a:pt x="71415" y="27174"/>
                </a:lnTo>
                <a:lnTo>
                  <a:pt x="69292" y="27174"/>
                </a:lnTo>
                <a:lnTo>
                  <a:pt x="68761" y="25291"/>
                </a:lnTo>
                <a:lnTo>
                  <a:pt x="67699" y="24753"/>
                </a:lnTo>
                <a:lnTo>
                  <a:pt x="67168" y="25022"/>
                </a:lnTo>
                <a:lnTo>
                  <a:pt x="66371" y="24753"/>
                </a:lnTo>
                <a:lnTo>
                  <a:pt x="65575" y="25022"/>
                </a:lnTo>
                <a:lnTo>
                  <a:pt x="64778" y="25022"/>
                </a:lnTo>
                <a:lnTo>
                  <a:pt x="64247" y="24215"/>
                </a:lnTo>
                <a:lnTo>
                  <a:pt x="62389" y="22331"/>
                </a:lnTo>
                <a:lnTo>
                  <a:pt x="63451" y="1614"/>
                </a:lnTo>
                <a:lnTo>
                  <a:pt x="36902" y="0"/>
                </a:lnTo>
                <a:lnTo>
                  <a:pt x="33185" y="48968"/>
                </a:lnTo>
                <a:lnTo>
                  <a:pt x="1592" y="46008"/>
                </a:lnTo>
                <a:lnTo>
                  <a:pt x="1327" y="48430"/>
                </a:lnTo>
                <a:lnTo>
                  <a:pt x="0" y="48430"/>
                </a:lnTo>
                <a:lnTo>
                  <a:pt x="530" y="49237"/>
                </a:lnTo>
                <a:lnTo>
                  <a:pt x="1858" y="50044"/>
                </a:lnTo>
                <a:lnTo>
                  <a:pt x="2654" y="51121"/>
                </a:lnTo>
                <a:lnTo>
                  <a:pt x="2920" y="51928"/>
                </a:lnTo>
                <a:lnTo>
                  <a:pt x="3451" y="53004"/>
                </a:lnTo>
                <a:lnTo>
                  <a:pt x="3982" y="53273"/>
                </a:lnTo>
                <a:lnTo>
                  <a:pt x="4778" y="53811"/>
                </a:lnTo>
                <a:lnTo>
                  <a:pt x="5575" y="54349"/>
                </a:lnTo>
                <a:lnTo>
                  <a:pt x="5840" y="55156"/>
                </a:lnTo>
                <a:lnTo>
                  <a:pt x="6902" y="56502"/>
                </a:lnTo>
                <a:lnTo>
                  <a:pt x="7964" y="57309"/>
                </a:lnTo>
                <a:lnTo>
                  <a:pt x="10088" y="60269"/>
                </a:lnTo>
                <a:lnTo>
                  <a:pt x="10884" y="60269"/>
                </a:lnTo>
                <a:lnTo>
                  <a:pt x="11681" y="61076"/>
                </a:lnTo>
                <a:lnTo>
                  <a:pt x="12743" y="61883"/>
                </a:lnTo>
                <a:lnTo>
                  <a:pt x="14070" y="62959"/>
                </a:lnTo>
                <a:lnTo>
                  <a:pt x="14601" y="64035"/>
                </a:lnTo>
                <a:lnTo>
                  <a:pt x="14601" y="65919"/>
                </a:lnTo>
                <a:lnTo>
                  <a:pt x="15663" y="67533"/>
                </a:lnTo>
                <a:lnTo>
                  <a:pt x="15929" y="68609"/>
                </a:lnTo>
                <a:lnTo>
                  <a:pt x="15663" y="69686"/>
                </a:lnTo>
                <a:lnTo>
                  <a:pt x="15663" y="71031"/>
                </a:lnTo>
                <a:lnTo>
                  <a:pt x="15929" y="72645"/>
                </a:lnTo>
                <a:lnTo>
                  <a:pt x="17256" y="73991"/>
                </a:lnTo>
                <a:lnTo>
                  <a:pt x="17522" y="74798"/>
                </a:lnTo>
                <a:lnTo>
                  <a:pt x="17787" y="75067"/>
                </a:lnTo>
                <a:lnTo>
                  <a:pt x="18318" y="75605"/>
                </a:lnTo>
                <a:lnTo>
                  <a:pt x="18849" y="76143"/>
                </a:lnTo>
                <a:lnTo>
                  <a:pt x="19646" y="76950"/>
                </a:lnTo>
                <a:lnTo>
                  <a:pt x="20707" y="77757"/>
                </a:lnTo>
                <a:lnTo>
                  <a:pt x="21504" y="78565"/>
                </a:lnTo>
                <a:lnTo>
                  <a:pt x="22300" y="78834"/>
                </a:lnTo>
                <a:lnTo>
                  <a:pt x="23362" y="79641"/>
                </a:lnTo>
                <a:lnTo>
                  <a:pt x="24955" y="80448"/>
                </a:lnTo>
                <a:lnTo>
                  <a:pt x="26814" y="81793"/>
                </a:lnTo>
                <a:lnTo>
                  <a:pt x="27610" y="82062"/>
                </a:lnTo>
                <a:lnTo>
                  <a:pt x="28938" y="82600"/>
                </a:lnTo>
                <a:lnTo>
                  <a:pt x="30000" y="82600"/>
                </a:lnTo>
                <a:lnTo>
                  <a:pt x="30530" y="81524"/>
                </a:lnTo>
                <a:lnTo>
                  <a:pt x="31327" y="80717"/>
                </a:lnTo>
                <a:lnTo>
                  <a:pt x="31858" y="80179"/>
                </a:lnTo>
                <a:lnTo>
                  <a:pt x="32654" y="79910"/>
                </a:lnTo>
                <a:lnTo>
                  <a:pt x="32654" y="78565"/>
                </a:lnTo>
                <a:lnTo>
                  <a:pt x="33185" y="77488"/>
                </a:lnTo>
                <a:lnTo>
                  <a:pt x="33716" y="76143"/>
                </a:lnTo>
                <a:lnTo>
                  <a:pt x="35044" y="74529"/>
                </a:lnTo>
                <a:lnTo>
                  <a:pt x="36902" y="74260"/>
                </a:lnTo>
                <a:lnTo>
                  <a:pt x="37964" y="73991"/>
                </a:lnTo>
                <a:lnTo>
                  <a:pt x="39292" y="73991"/>
                </a:lnTo>
                <a:lnTo>
                  <a:pt x="40619" y="74529"/>
                </a:lnTo>
                <a:lnTo>
                  <a:pt x="42212" y="74798"/>
                </a:lnTo>
                <a:lnTo>
                  <a:pt x="43008" y="74798"/>
                </a:lnTo>
                <a:lnTo>
                  <a:pt x="45132" y="75067"/>
                </a:lnTo>
                <a:lnTo>
                  <a:pt x="45929" y="75605"/>
                </a:lnTo>
                <a:lnTo>
                  <a:pt x="46725" y="77219"/>
                </a:lnTo>
                <a:lnTo>
                  <a:pt x="47256" y="77219"/>
                </a:lnTo>
                <a:lnTo>
                  <a:pt x="48584" y="78565"/>
                </a:lnTo>
                <a:lnTo>
                  <a:pt x="49646" y="79103"/>
                </a:lnTo>
                <a:lnTo>
                  <a:pt x="50442" y="80717"/>
                </a:lnTo>
                <a:lnTo>
                  <a:pt x="52035" y="82869"/>
                </a:lnTo>
                <a:lnTo>
                  <a:pt x="53097" y="86098"/>
                </a:lnTo>
                <a:lnTo>
                  <a:pt x="53893" y="87174"/>
                </a:lnTo>
                <a:lnTo>
                  <a:pt x="54955" y="89327"/>
                </a:lnTo>
                <a:lnTo>
                  <a:pt x="54955" y="90134"/>
                </a:lnTo>
                <a:lnTo>
                  <a:pt x="55752" y="92286"/>
                </a:lnTo>
                <a:lnTo>
                  <a:pt x="57876" y="94170"/>
                </a:lnTo>
                <a:lnTo>
                  <a:pt x="58407" y="96322"/>
                </a:lnTo>
                <a:lnTo>
                  <a:pt x="61061" y="99551"/>
                </a:lnTo>
                <a:lnTo>
                  <a:pt x="62389" y="100089"/>
                </a:lnTo>
                <a:lnTo>
                  <a:pt x="62123" y="102511"/>
                </a:lnTo>
                <a:lnTo>
                  <a:pt x="61592" y="103049"/>
                </a:lnTo>
                <a:lnTo>
                  <a:pt x="62123" y="103587"/>
                </a:lnTo>
                <a:lnTo>
                  <a:pt x="62920" y="104394"/>
                </a:lnTo>
                <a:lnTo>
                  <a:pt x="62920" y="106008"/>
                </a:lnTo>
                <a:lnTo>
                  <a:pt x="64513" y="108968"/>
                </a:lnTo>
                <a:lnTo>
                  <a:pt x="65309" y="110582"/>
                </a:lnTo>
                <a:lnTo>
                  <a:pt x="66106" y="111928"/>
                </a:lnTo>
                <a:lnTo>
                  <a:pt x="66637" y="113273"/>
                </a:lnTo>
                <a:lnTo>
                  <a:pt x="68761" y="113542"/>
                </a:lnTo>
                <a:lnTo>
                  <a:pt x="70088" y="114887"/>
                </a:lnTo>
                <a:lnTo>
                  <a:pt x="72477" y="114887"/>
                </a:lnTo>
                <a:lnTo>
                  <a:pt x="74336" y="116771"/>
                </a:lnTo>
                <a:lnTo>
                  <a:pt x="75398" y="116771"/>
                </a:lnTo>
                <a:lnTo>
                  <a:pt x="75929" y="117578"/>
                </a:lnTo>
                <a:lnTo>
                  <a:pt x="77256" y="117847"/>
                </a:lnTo>
                <a:lnTo>
                  <a:pt x="77522" y="117309"/>
                </a:lnTo>
                <a:lnTo>
                  <a:pt x="80176" y="117847"/>
                </a:lnTo>
                <a:lnTo>
                  <a:pt x="80176" y="118116"/>
                </a:lnTo>
                <a:lnTo>
                  <a:pt x="80973" y="118923"/>
                </a:lnTo>
                <a:lnTo>
                  <a:pt x="82300" y="119999"/>
                </a:lnTo>
                <a:lnTo>
                  <a:pt x="83097" y="119461"/>
                </a:lnTo>
                <a:lnTo>
                  <a:pt x="83362" y="118923"/>
                </a:lnTo>
                <a:lnTo>
                  <a:pt x="85221" y="118654"/>
                </a:lnTo>
                <a:lnTo>
                  <a:pt x="84690" y="117309"/>
                </a:lnTo>
                <a:lnTo>
                  <a:pt x="84690" y="116502"/>
                </a:lnTo>
                <a:lnTo>
                  <a:pt x="84424" y="115426"/>
                </a:lnTo>
                <a:lnTo>
                  <a:pt x="84159" y="114349"/>
                </a:lnTo>
                <a:lnTo>
                  <a:pt x="83362" y="113811"/>
                </a:lnTo>
                <a:lnTo>
                  <a:pt x="82831" y="112197"/>
                </a:lnTo>
                <a:lnTo>
                  <a:pt x="82566" y="110582"/>
                </a:lnTo>
                <a:lnTo>
                  <a:pt x="81769" y="108699"/>
                </a:lnTo>
                <a:lnTo>
                  <a:pt x="81769" y="107085"/>
                </a:lnTo>
                <a:lnTo>
                  <a:pt x="82566" y="104663"/>
                </a:lnTo>
                <a:lnTo>
                  <a:pt x="83362" y="102242"/>
                </a:lnTo>
                <a:lnTo>
                  <a:pt x="84424" y="99551"/>
                </a:lnTo>
                <a:lnTo>
                  <a:pt x="84159" y="99013"/>
                </a:lnTo>
                <a:lnTo>
                  <a:pt x="83362" y="98475"/>
                </a:lnTo>
                <a:lnTo>
                  <a:pt x="82566" y="97668"/>
                </a:lnTo>
                <a:lnTo>
                  <a:pt x="82566" y="97130"/>
                </a:lnTo>
                <a:lnTo>
                  <a:pt x="83097" y="97399"/>
                </a:lnTo>
                <a:lnTo>
                  <a:pt x="85486" y="97130"/>
                </a:lnTo>
                <a:lnTo>
                  <a:pt x="85752" y="97130"/>
                </a:lnTo>
                <a:lnTo>
                  <a:pt x="86548" y="95515"/>
                </a:lnTo>
                <a:lnTo>
                  <a:pt x="85752" y="95515"/>
                </a:lnTo>
                <a:lnTo>
                  <a:pt x="85486" y="94977"/>
                </a:lnTo>
                <a:lnTo>
                  <a:pt x="85486" y="94439"/>
                </a:lnTo>
                <a:lnTo>
                  <a:pt x="86017" y="94170"/>
                </a:lnTo>
                <a:lnTo>
                  <a:pt x="87079" y="94170"/>
                </a:lnTo>
                <a:lnTo>
                  <a:pt x="88407" y="94170"/>
                </a:lnTo>
                <a:lnTo>
                  <a:pt x="88938" y="94439"/>
                </a:lnTo>
                <a:lnTo>
                  <a:pt x="89734" y="94170"/>
                </a:lnTo>
                <a:lnTo>
                  <a:pt x="91061" y="93094"/>
                </a:lnTo>
                <a:lnTo>
                  <a:pt x="90530" y="93094"/>
                </a:lnTo>
                <a:lnTo>
                  <a:pt x="89469" y="93901"/>
                </a:lnTo>
                <a:lnTo>
                  <a:pt x="89203" y="92825"/>
                </a:lnTo>
                <a:lnTo>
                  <a:pt x="89734" y="91210"/>
                </a:lnTo>
                <a:lnTo>
                  <a:pt x="90265" y="91748"/>
                </a:lnTo>
                <a:lnTo>
                  <a:pt x="90796" y="92017"/>
                </a:lnTo>
                <a:lnTo>
                  <a:pt x="92123" y="92017"/>
                </a:lnTo>
                <a:lnTo>
                  <a:pt x="92654" y="91479"/>
                </a:lnTo>
                <a:lnTo>
                  <a:pt x="92389" y="90403"/>
                </a:lnTo>
                <a:lnTo>
                  <a:pt x="91592" y="89327"/>
                </a:lnTo>
                <a:lnTo>
                  <a:pt x="91858" y="89058"/>
                </a:lnTo>
                <a:lnTo>
                  <a:pt x="92654" y="89058"/>
                </a:lnTo>
                <a:lnTo>
                  <a:pt x="93451" y="88520"/>
                </a:lnTo>
                <a:lnTo>
                  <a:pt x="93982" y="89058"/>
                </a:lnTo>
                <a:lnTo>
                  <a:pt x="94778" y="88520"/>
                </a:lnTo>
                <a:lnTo>
                  <a:pt x="95044" y="89058"/>
                </a:lnTo>
                <a:lnTo>
                  <a:pt x="95840" y="89596"/>
                </a:lnTo>
                <a:lnTo>
                  <a:pt x="96637" y="89058"/>
                </a:lnTo>
                <a:lnTo>
                  <a:pt x="97433" y="88520"/>
                </a:lnTo>
                <a:lnTo>
                  <a:pt x="99292" y="87982"/>
                </a:lnTo>
                <a:lnTo>
                  <a:pt x="101150" y="87713"/>
                </a:lnTo>
                <a:lnTo>
                  <a:pt x="104070" y="86098"/>
                </a:lnTo>
                <a:lnTo>
                  <a:pt x="104867" y="84484"/>
                </a:lnTo>
                <a:lnTo>
                  <a:pt x="105132" y="83139"/>
                </a:lnTo>
                <a:lnTo>
                  <a:pt x="105929" y="82600"/>
                </a:lnTo>
                <a:lnTo>
                  <a:pt x="106725" y="82331"/>
                </a:lnTo>
                <a:lnTo>
                  <a:pt x="106991" y="82062"/>
                </a:lnTo>
                <a:lnTo>
                  <a:pt x="107787" y="81524"/>
                </a:lnTo>
                <a:lnTo>
                  <a:pt x="107522" y="80717"/>
                </a:lnTo>
                <a:lnTo>
                  <a:pt x="107256" y="79910"/>
                </a:lnTo>
                <a:lnTo>
                  <a:pt x="106991" y="79641"/>
                </a:lnTo>
                <a:lnTo>
                  <a:pt x="106725" y="79103"/>
                </a:lnTo>
                <a:lnTo>
                  <a:pt x="106991" y="78295"/>
                </a:lnTo>
                <a:lnTo>
                  <a:pt x="108053" y="77488"/>
                </a:lnTo>
                <a:lnTo>
                  <a:pt x="108849" y="76950"/>
                </a:lnTo>
                <a:lnTo>
                  <a:pt x="109380" y="76950"/>
                </a:lnTo>
                <a:lnTo>
                  <a:pt x="109380" y="77757"/>
                </a:lnTo>
                <a:lnTo>
                  <a:pt x="109380" y="78834"/>
                </a:lnTo>
                <a:lnTo>
                  <a:pt x="109380" y="80448"/>
                </a:lnTo>
                <a:lnTo>
                  <a:pt x="109646" y="80717"/>
                </a:lnTo>
                <a:lnTo>
                  <a:pt x="111238" y="79372"/>
                </a:lnTo>
                <a:lnTo>
                  <a:pt x="112566" y="79103"/>
                </a:lnTo>
                <a:lnTo>
                  <a:pt x="116548" y="77488"/>
                </a:lnTo>
                <a:lnTo>
                  <a:pt x="117079" y="77219"/>
                </a:lnTo>
                <a:lnTo>
                  <a:pt x="117876" y="75874"/>
                </a:lnTo>
                <a:lnTo>
                  <a:pt x="118672" y="73183"/>
                </a:lnTo>
                <a:lnTo>
                  <a:pt x="118672" y="72107"/>
                </a:lnTo>
                <a:lnTo>
                  <a:pt x="117876" y="70224"/>
                </a:lnTo>
                <a:lnTo>
                  <a:pt x="118407" y="68878"/>
                </a:lnTo>
                <a:lnTo>
                  <a:pt x="118407" y="68071"/>
                </a:lnTo>
                <a:close/>
              </a:path>
            </a:pathLst>
          </a:custGeom>
          <a:solidFill>
            <a:schemeClr val="accent1"/>
          </a:solidFill>
          <a:ln w="3175" cap="flat" cmpd="sng">
            <a:solidFill>
              <a:srgbClr val="FFFFFF"/>
            </a:solid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78" name="Shape 1403">
            <a:extLst>
              <a:ext uri="{FF2B5EF4-FFF2-40B4-BE49-F238E27FC236}">
                <a16:creationId xmlns:a16="http://schemas.microsoft.com/office/drawing/2014/main" id="{55C2FBD8-77E9-43F8-7500-333F2470EB53}"/>
              </a:ext>
            </a:extLst>
          </p:cNvPr>
          <p:cNvSpPr/>
          <p:nvPr/>
        </p:nvSpPr>
        <p:spPr>
          <a:xfrm>
            <a:off x="2805116" y="5187564"/>
            <a:ext cx="741257" cy="545364"/>
          </a:xfrm>
          <a:custGeom>
            <a:avLst/>
            <a:gdLst/>
            <a:ahLst/>
            <a:cxnLst/>
            <a:rect l="0" t="0" r="0" b="0"/>
            <a:pathLst>
              <a:path w="120000" h="120000" extrusionOk="0">
                <a:moveTo>
                  <a:pt x="0" y="98426"/>
                </a:moveTo>
                <a:lnTo>
                  <a:pt x="4958" y="91685"/>
                </a:lnTo>
                <a:lnTo>
                  <a:pt x="5950" y="89662"/>
                </a:lnTo>
                <a:lnTo>
                  <a:pt x="7933" y="86966"/>
                </a:lnTo>
                <a:lnTo>
                  <a:pt x="8925" y="85617"/>
                </a:lnTo>
                <a:lnTo>
                  <a:pt x="10909" y="83595"/>
                </a:lnTo>
                <a:lnTo>
                  <a:pt x="10909" y="81573"/>
                </a:lnTo>
                <a:lnTo>
                  <a:pt x="10909" y="80224"/>
                </a:lnTo>
                <a:lnTo>
                  <a:pt x="8429" y="73483"/>
                </a:lnTo>
                <a:lnTo>
                  <a:pt x="6942" y="68764"/>
                </a:lnTo>
                <a:lnTo>
                  <a:pt x="8925" y="66741"/>
                </a:lnTo>
                <a:lnTo>
                  <a:pt x="15371" y="64719"/>
                </a:lnTo>
                <a:lnTo>
                  <a:pt x="18842" y="64719"/>
                </a:lnTo>
                <a:lnTo>
                  <a:pt x="23305" y="64719"/>
                </a:lnTo>
                <a:lnTo>
                  <a:pt x="26280" y="64719"/>
                </a:lnTo>
                <a:lnTo>
                  <a:pt x="27768" y="64719"/>
                </a:lnTo>
                <a:lnTo>
                  <a:pt x="31239" y="62696"/>
                </a:lnTo>
                <a:lnTo>
                  <a:pt x="33223" y="62696"/>
                </a:lnTo>
                <a:lnTo>
                  <a:pt x="38181" y="60674"/>
                </a:lnTo>
                <a:lnTo>
                  <a:pt x="41157" y="55955"/>
                </a:lnTo>
                <a:lnTo>
                  <a:pt x="44132" y="53932"/>
                </a:lnTo>
                <a:lnTo>
                  <a:pt x="46115" y="51910"/>
                </a:lnTo>
                <a:lnTo>
                  <a:pt x="46115" y="50561"/>
                </a:lnTo>
                <a:lnTo>
                  <a:pt x="46115" y="47865"/>
                </a:lnTo>
                <a:lnTo>
                  <a:pt x="44132" y="44494"/>
                </a:lnTo>
                <a:lnTo>
                  <a:pt x="46115" y="42471"/>
                </a:lnTo>
                <a:lnTo>
                  <a:pt x="46611" y="39775"/>
                </a:lnTo>
                <a:lnTo>
                  <a:pt x="44132" y="41123"/>
                </a:lnTo>
                <a:lnTo>
                  <a:pt x="43140" y="39775"/>
                </a:lnTo>
                <a:lnTo>
                  <a:pt x="42148" y="37078"/>
                </a:lnTo>
                <a:lnTo>
                  <a:pt x="44628" y="34382"/>
                </a:lnTo>
                <a:lnTo>
                  <a:pt x="48595" y="29662"/>
                </a:lnTo>
                <a:lnTo>
                  <a:pt x="50082" y="25617"/>
                </a:lnTo>
                <a:lnTo>
                  <a:pt x="50578" y="22247"/>
                </a:lnTo>
                <a:lnTo>
                  <a:pt x="54545" y="15505"/>
                </a:lnTo>
                <a:lnTo>
                  <a:pt x="57520" y="10112"/>
                </a:lnTo>
                <a:lnTo>
                  <a:pt x="60991" y="6741"/>
                </a:lnTo>
                <a:lnTo>
                  <a:pt x="64462" y="5393"/>
                </a:lnTo>
                <a:lnTo>
                  <a:pt x="69917" y="3370"/>
                </a:lnTo>
                <a:lnTo>
                  <a:pt x="72892" y="1348"/>
                </a:lnTo>
                <a:lnTo>
                  <a:pt x="80826" y="0"/>
                </a:lnTo>
                <a:lnTo>
                  <a:pt x="80826" y="3370"/>
                </a:lnTo>
                <a:lnTo>
                  <a:pt x="80826" y="7415"/>
                </a:lnTo>
                <a:lnTo>
                  <a:pt x="81818" y="10786"/>
                </a:lnTo>
                <a:lnTo>
                  <a:pt x="83305" y="15505"/>
                </a:lnTo>
                <a:lnTo>
                  <a:pt x="84793" y="16179"/>
                </a:lnTo>
                <a:lnTo>
                  <a:pt x="86280" y="21573"/>
                </a:lnTo>
                <a:lnTo>
                  <a:pt x="84793" y="22921"/>
                </a:lnTo>
                <a:lnTo>
                  <a:pt x="84297" y="27640"/>
                </a:lnTo>
                <a:lnTo>
                  <a:pt x="86280" y="32359"/>
                </a:lnTo>
                <a:lnTo>
                  <a:pt x="87768" y="37752"/>
                </a:lnTo>
                <a:lnTo>
                  <a:pt x="89752" y="39775"/>
                </a:lnTo>
                <a:lnTo>
                  <a:pt x="90247" y="47191"/>
                </a:lnTo>
                <a:lnTo>
                  <a:pt x="91239" y="53258"/>
                </a:lnTo>
                <a:lnTo>
                  <a:pt x="93223" y="59325"/>
                </a:lnTo>
                <a:lnTo>
                  <a:pt x="93223" y="60000"/>
                </a:lnTo>
                <a:lnTo>
                  <a:pt x="93223" y="68764"/>
                </a:lnTo>
                <a:lnTo>
                  <a:pt x="93223" y="80898"/>
                </a:lnTo>
                <a:lnTo>
                  <a:pt x="95206" y="93707"/>
                </a:lnTo>
                <a:lnTo>
                  <a:pt x="95206" y="98426"/>
                </a:lnTo>
                <a:lnTo>
                  <a:pt x="97190" y="102471"/>
                </a:lnTo>
                <a:lnTo>
                  <a:pt x="95206" y="106516"/>
                </a:lnTo>
                <a:lnTo>
                  <a:pt x="95702" y="108539"/>
                </a:lnTo>
                <a:lnTo>
                  <a:pt x="92231" y="115280"/>
                </a:lnTo>
                <a:lnTo>
                  <a:pt x="95702" y="113258"/>
                </a:lnTo>
                <a:lnTo>
                  <a:pt x="98181" y="111910"/>
                </a:lnTo>
                <a:lnTo>
                  <a:pt x="101157" y="109213"/>
                </a:lnTo>
                <a:lnTo>
                  <a:pt x="102148" y="107865"/>
                </a:lnTo>
                <a:lnTo>
                  <a:pt x="105123" y="107191"/>
                </a:lnTo>
                <a:lnTo>
                  <a:pt x="107603" y="106516"/>
                </a:lnTo>
                <a:lnTo>
                  <a:pt x="108595" y="105168"/>
                </a:lnTo>
                <a:lnTo>
                  <a:pt x="111570" y="103146"/>
                </a:lnTo>
                <a:lnTo>
                  <a:pt x="114049" y="99101"/>
                </a:lnTo>
                <a:lnTo>
                  <a:pt x="111570" y="105842"/>
                </a:lnTo>
                <a:lnTo>
                  <a:pt x="114049" y="104494"/>
                </a:lnTo>
                <a:lnTo>
                  <a:pt x="115537" y="101797"/>
                </a:lnTo>
                <a:lnTo>
                  <a:pt x="117024" y="101123"/>
                </a:lnTo>
                <a:lnTo>
                  <a:pt x="119008" y="100449"/>
                </a:lnTo>
                <a:lnTo>
                  <a:pt x="120000" y="100449"/>
                </a:lnTo>
                <a:lnTo>
                  <a:pt x="115537" y="105842"/>
                </a:lnTo>
                <a:lnTo>
                  <a:pt x="111570" y="109887"/>
                </a:lnTo>
                <a:lnTo>
                  <a:pt x="108595" y="111910"/>
                </a:lnTo>
                <a:lnTo>
                  <a:pt x="106115" y="115280"/>
                </a:lnTo>
                <a:lnTo>
                  <a:pt x="102148" y="116629"/>
                </a:lnTo>
                <a:lnTo>
                  <a:pt x="97685" y="118651"/>
                </a:lnTo>
                <a:lnTo>
                  <a:pt x="93719" y="120000"/>
                </a:lnTo>
                <a:lnTo>
                  <a:pt x="91239" y="117977"/>
                </a:lnTo>
                <a:lnTo>
                  <a:pt x="90247" y="115280"/>
                </a:lnTo>
                <a:lnTo>
                  <a:pt x="90247" y="112584"/>
                </a:lnTo>
                <a:lnTo>
                  <a:pt x="89256" y="111235"/>
                </a:lnTo>
                <a:lnTo>
                  <a:pt x="82809" y="108539"/>
                </a:lnTo>
                <a:lnTo>
                  <a:pt x="76859" y="106516"/>
                </a:lnTo>
                <a:lnTo>
                  <a:pt x="77851" y="103146"/>
                </a:lnTo>
                <a:lnTo>
                  <a:pt x="76363" y="101797"/>
                </a:lnTo>
                <a:lnTo>
                  <a:pt x="74876" y="101797"/>
                </a:lnTo>
                <a:lnTo>
                  <a:pt x="73388" y="101123"/>
                </a:lnTo>
                <a:lnTo>
                  <a:pt x="71404" y="96404"/>
                </a:lnTo>
                <a:lnTo>
                  <a:pt x="69421" y="93033"/>
                </a:lnTo>
                <a:lnTo>
                  <a:pt x="65454" y="89662"/>
                </a:lnTo>
                <a:lnTo>
                  <a:pt x="991" y="105168"/>
                </a:lnTo>
                <a:lnTo>
                  <a:pt x="0" y="98426"/>
                </a:lnTo>
                <a:close/>
              </a:path>
            </a:pathLst>
          </a:custGeom>
          <a:solidFill>
            <a:schemeClr val="tx2">
              <a:lumMod val="50000"/>
              <a:lumOff val="50000"/>
            </a:schemeClr>
          </a:solidFill>
          <a:ln w="3175" cap="flat" cmpd="sng">
            <a:solidFill>
              <a:srgbClr val="FFFFFF"/>
            </a:solid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79" name="Shape 1388">
            <a:extLst>
              <a:ext uri="{FF2B5EF4-FFF2-40B4-BE49-F238E27FC236}">
                <a16:creationId xmlns:a16="http://schemas.microsoft.com/office/drawing/2014/main" id="{EF146C90-E2DE-807F-7D2E-C955D99BD152}"/>
              </a:ext>
            </a:extLst>
          </p:cNvPr>
          <p:cNvSpPr>
            <a:spLocks noChangeAspect="1"/>
          </p:cNvSpPr>
          <p:nvPr/>
        </p:nvSpPr>
        <p:spPr>
          <a:xfrm>
            <a:off x="2110191" y="5297939"/>
            <a:ext cx="457200" cy="538762"/>
          </a:xfrm>
          <a:custGeom>
            <a:avLst/>
            <a:gdLst/>
            <a:ahLst/>
            <a:cxnLst/>
            <a:rect l="0" t="0" r="0" b="0"/>
            <a:pathLst>
              <a:path w="120000" h="120000" extrusionOk="0">
                <a:moveTo>
                  <a:pt x="33822" y="0"/>
                </a:moveTo>
                <a:cubicBezTo>
                  <a:pt x="33822" y="0"/>
                  <a:pt x="31969" y="7500"/>
                  <a:pt x="31505" y="9868"/>
                </a:cubicBezTo>
                <a:cubicBezTo>
                  <a:pt x="30579" y="11447"/>
                  <a:pt x="28725" y="16973"/>
                  <a:pt x="28725" y="16973"/>
                </a:cubicBezTo>
                <a:cubicBezTo>
                  <a:pt x="27335" y="17763"/>
                  <a:pt x="27335" y="17763"/>
                  <a:pt x="27335" y="17763"/>
                </a:cubicBezTo>
                <a:cubicBezTo>
                  <a:pt x="25945" y="16973"/>
                  <a:pt x="25945" y="16973"/>
                  <a:pt x="25945" y="16973"/>
                </a:cubicBezTo>
                <a:cubicBezTo>
                  <a:pt x="23629" y="15394"/>
                  <a:pt x="23629" y="15394"/>
                  <a:pt x="23629" y="15394"/>
                </a:cubicBezTo>
                <a:cubicBezTo>
                  <a:pt x="21776" y="16184"/>
                  <a:pt x="21776" y="16184"/>
                  <a:pt x="21776" y="16184"/>
                </a:cubicBezTo>
                <a:cubicBezTo>
                  <a:pt x="20849" y="14605"/>
                  <a:pt x="20849" y="14605"/>
                  <a:pt x="20849" y="14605"/>
                </a:cubicBezTo>
                <a:cubicBezTo>
                  <a:pt x="17606" y="15394"/>
                  <a:pt x="17606" y="15394"/>
                  <a:pt x="17606" y="15394"/>
                </a:cubicBezTo>
                <a:cubicBezTo>
                  <a:pt x="16216" y="16578"/>
                  <a:pt x="16216" y="16578"/>
                  <a:pt x="16216" y="16578"/>
                </a:cubicBezTo>
                <a:cubicBezTo>
                  <a:pt x="16216" y="20921"/>
                  <a:pt x="16216" y="20921"/>
                  <a:pt x="16216" y="20921"/>
                </a:cubicBezTo>
                <a:cubicBezTo>
                  <a:pt x="16216" y="26447"/>
                  <a:pt x="16216" y="26447"/>
                  <a:pt x="16216" y="26447"/>
                </a:cubicBezTo>
                <a:cubicBezTo>
                  <a:pt x="16216" y="31578"/>
                  <a:pt x="16216" y="31578"/>
                  <a:pt x="16216" y="31578"/>
                </a:cubicBezTo>
                <a:cubicBezTo>
                  <a:pt x="15752" y="33157"/>
                  <a:pt x="15752" y="33157"/>
                  <a:pt x="15752" y="33157"/>
                </a:cubicBezTo>
                <a:cubicBezTo>
                  <a:pt x="14362" y="35131"/>
                  <a:pt x="14362" y="35131"/>
                  <a:pt x="14362" y="35131"/>
                </a:cubicBezTo>
                <a:cubicBezTo>
                  <a:pt x="13899" y="37105"/>
                  <a:pt x="13899" y="37105"/>
                  <a:pt x="13899" y="37105"/>
                </a:cubicBezTo>
                <a:cubicBezTo>
                  <a:pt x="13899" y="39868"/>
                  <a:pt x="13899" y="39868"/>
                  <a:pt x="13899" y="39868"/>
                </a:cubicBezTo>
                <a:cubicBezTo>
                  <a:pt x="15752" y="43421"/>
                  <a:pt x="15752" y="43421"/>
                  <a:pt x="15752" y="43421"/>
                </a:cubicBezTo>
                <a:cubicBezTo>
                  <a:pt x="16216" y="46973"/>
                  <a:pt x="16216" y="46973"/>
                  <a:pt x="16216" y="46973"/>
                </a:cubicBezTo>
                <a:cubicBezTo>
                  <a:pt x="17142" y="48157"/>
                  <a:pt x="17142" y="48157"/>
                  <a:pt x="17142" y="48157"/>
                </a:cubicBezTo>
                <a:cubicBezTo>
                  <a:pt x="19459" y="50526"/>
                  <a:pt x="19459" y="50526"/>
                  <a:pt x="19459" y="50526"/>
                </a:cubicBezTo>
                <a:cubicBezTo>
                  <a:pt x="18069" y="51315"/>
                  <a:pt x="18069" y="51315"/>
                  <a:pt x="18069" y="51315"/>
                </a:cubicBezTo>
                <a:cubicBezTo>
                  <a:pt x="15752" y="52894"/>
                  <a:pt x="15752" y="52894"/>
                  <a:pt x="15752" y="52894"/>
                </a:cubicBezTo>
                <a:cubicBezTo>
                  <a:pt x="11119" y="55657"/>
                  <a:pt x="11119" y="55657"/>
                  <a:pt x="11119" y="55657"/>
                </a:cubicBezTo>
                <a:cubicBezTo>
                  <a:pt x="9729" y="60789"/>
                  <a:pt x="9729" y="60789"/>
                  <a:pt x="9729" y="60789"/>
                </a:cubicBezTo>
                <a:cubicBezTo>
                  <a:pt x="7876" y="63947"/>
                  <a:pt x="7876" y="63947"/>
                  <a:pt x="7876" y="63947"/>
                </a:cubicBezTo>
                <a:cubicBezTo>
                  <a:pt x="6023" y="65526"/>
                  <a:pt x="6023" y="65526"/>
                  <a:pt x="6023" y="65526"/>
                </a:cubicBezTo>
                <a:cubicBezTo>
                  <a:pt x="5096" y="65921"/>
                  <a:pt x="5096" y="65921"/>
                  <a:pt x="5096" y="65921"/>
                </a:cubicBezTo>
                <a:cubicBezTo>
                  <a:pt x="4169" y="67500"/>
                  <a:pt x="4169" y="67500"/>
                  <a:pt x="4169" y="67500"/>
                </a:cubicBezTo>
                <a:cubicBezTo>
                  <a:pt x="4633" y="70263"/>
                  <a:pt x="4633" y="70263"/>
                  <a:pt x="4633" y="70263"/>
                </a:cubicBezTo>
                <a:cubicBezTo>
                  <a:pt x="4169" y="72236"/>
                  <a:pt x="4169" y="72236"/>
                  <a:pt x="4169" y="72236"/>
                </a:cubicBezTo>
                <a:cubicBezTo>
                  <a:pt x="6949" y="74210"/>
                  <a:pt x="6949" y="74210"/>
                  <a:pt x="6949" y="74210"/>
                </a:cubicBezTo>
                <a:cubicBezTo>
                  <a:pt x="6023" y="75789"/>
                  <a:pt x="6023" y="75789"/>
                  <a:pt x="6023" y="75789"/>
                </a:cubicBezTo>
                <a:cubicBezTo>
                  <a:pt x="2316" y="77368"/>
                  <a:pt x="2316" y="77368"/>
                  <a:pt x="2316" y="77368"/>
                </a:cubicBezTo>
                <a:cubicBezTo>
                  <a:pt x="1389" y="78947"/>
                  <a:pt x="1389" y="78947"/>
                  <a:pt x="1389" y="78947"/>
                </a:cubicBezTo>
                <a:cubicBezTo>
                  <a:pt x="0" y="81315"/>
                  <a:pt x="0" y="81315"/>
                  <a:pt x="0" y="81315"/>
                </a:cubicBezTo>
                <a:cubicBezTo>
                  <a:pt x="64401" y="114868"/>
                  <a:pt x="64401" y="114868"/>
                  <a:pt x="64401" y="114868"/>
                </a:cubicBezTo>
                <a:cubicBezTo>
                  <a:pt x="84324" y="118026"/>
                  <a:pt x="84324" y="118026"/>
                  <a:pt x="84324" y="118026"/>
                </a:cubicBezTo>
                <a:cubicBezTo>
                  <a:pt x="101003" y="120000"/>
                  <a:pt x="101003" y="120000"/>
                  <a:pt x="101003" y="120000"/>
                </a:cubicBezTo>
                <a:cubicBezTo>
                  <a:pt x="101467" y="120000"/>
                  <a:pt x="101467" y="120000"/>
                  <a:pt x="101467" y="120000"/>
                </a:cubicBezTo>
                <a:cubicBezTo>
                  <a:pt x="120000" y="13026"/>
                  <a:pt x="120000" y="13026"/>
                  <a:pt x="120000" y="13026"/>
                </a:cubicBezTo>
                <a:lnTo>
                  <a:pt x="33822" y="0"/>
                </a:lnTo>
                <a:close/>
              </a:path>
            </a:pathLst>
          </a:custGeom>
          <a:solidFill>
            <a:schemeClr val="accent1">
              <a:lumMod val="40000"/>
              <a:lumOff val="60000"/>
            </a:schemeClr>
          </a:solidFill>
          <a:ln w="3175" cap="flat" cmpd="sng">
            <a:solidFill>
              <a:srgbClr val="FFFFFF"/>
            </a:solid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80" name="TextBox 79">
            <a:extLst>
              <a:ext uri="{FF2B5EF4-FFF2-40B4-BE49-F238E27FC236}">
                <a16:creationId xmlns:a16="http://schemas.microsoft.com/office/drawing/2014/main" id="{DE8BAD6A-0C09-E9E1-2E00-52AE7D3CABB6}"/>
              </a:ext>
            </a:extLst>
          </p:cNvPr>
          <p:cNvSpPr txBox="1"/>
          <p:nvPr/>
        </p:nvSpPr>
        <p:spPr>
          <a:xfrm>
            <a:off x="4297800" y="2431314"/>
            <a:ext cx="888657" cy="400110"/>
          </a:xfrm>
          <a:prstGeom prst="rect">
            <a:avLst/>
          </a:prstGeom>
          <a:noFill/>
        </p:spPr>
        <p:txBody>
          <a:bodyPr wrap="square" rtlCol="0">
            <a:spAutoFit/>
          </a:bodyPr>
          <a:lstStyle/>
          <a:p>
            <a:pPr algn="r"/>
            <a:r>
              <a:rPr lang="en-US" sz="1000" b="1" dirty="0">
                <a:latin typeface="Arial" panose="020B0604020202020204" pitchFamily="34" charset="0"/>
                <a:cs typeface="Arial" panose="020B0604020202020204" pitchFamily="34" charset="0"/>
              </a:rPr>
              <a:t>Florida</a:t>
            </a:r>
          </a:p>
          <a:p>
            <a:pPr algn="r"/>
            <a:r>
              <a:rPr lang="en-US" sz="1000" dirty="0">
                <a:latin typeface="Arial" panose="020B0604020202020204" pitchFamily="34" charset="0"/>
                <a:cs typeface="Arial" panose="020B0604020202020204" pitchFamily="34" charset="0"/>
              </a:rPr>
              <a:t>1.8 million</a:t>
            </a:r>
          </a:p>
        </p:txBody>
      </p:sp>
      <p:sp>
        <p:nvSpPr>
          <p:cNvPr id="83" name="TextBox 82">
            <a:extLst>
              <a:ext uri="{FF2B5EF4-FFF2-40B4-BE49-F238E27FC236}">
                <a16:creationId xmlns:a16="http://schemas.microsoft.com/office/drawing/2014/main" id="{9D5C9EF8-6BB6-6220-6DAF-39A9E4B2CAE4}"/>
              </a:ext>
            </a:extLst>
          </p:cNvPr>
          <p:cNvSpPr txBox="1"/>
          <p:nvPr/>
        </p:nvSpPr>
        <p:spPr>
          <a:xfrm>
            <a:off x="3157146" y="2540039"/>
            <a:ext cx="457200" cy="161583"/>
          </a:xfrm>
          <a:prstGeom prst="rect">
            <a:avLst/>
          </a:prstGeom>
          <a:noFill/>
        </p:spPr>
        <p:txBody>
          <a:bodyPr wrap="square" lIns="0" tIns="0" rIns="0" bIns="0">
            <a:spAutoFit/>
          </a:bodyPr>
          <a:lstStyle/>
          <a:p>
            <a:pPr algn="ctr"/>
            <a:r>
              <a:rPr lang="en-US" sz="1050" b="1" dirty="0">
                <a:solidFill>
                  <a:schemeClr val="bg1"/>
                </a:solidFill>
                <a:latin typeface="Arial" panose="020B0604020202020204" pitchFamily="34" charset="0"/>
                <a:cs typeface="Arial" panose="020B0604020202020204" pitchFamily="34" charset="0"/>
              </a:rPr>
              <a:t>19%</a:t>
            </a:r>
          </a:p>
        </p:txBody>
      </p:sp>
      <p:sp>
        <p:nvSpPr>
          <p:cNvPr id="84" name="TextBox 83">
            <a:extLst>
              <a:ext uri="{FF2B5EF4-FFF2-40B4-BE49-F238E27FC236}">
                <a16:creationId xmlns:a16="http://schemas.microsoft.com/office/drawing/2014/main" id="{A1DCB53E-849A-7F3D-E7EE-1FA46B501A29}"/>
              </a:ext>
            </a:extLst>
          </p:cNvPr>
          <p:cNvSpPr txBox="1"/>
          <p:nvPr/>
        </p:nvSpPr>
        <p:spPr>
          <a:xfrm>
            <a:off x="3676257" y="3725243"/>
            <a:ext cx="457200" cy="161583"/>
          </a:xfrm>
          <a:prstGeom prst="rect">
            <a:avLst/>
          </a:prstGeom>
          <a:noFill/>
        </p:spPr>
        <p:txBody>
          <a:bodyPr wrap="square" lIns="0" tIns="0" rIns="0" bIns="0">
            <a:spAutoFit/>
          </a:bodyPr>
          <a:lstStyle/>
          <a:p>
            <a:pPr algn="ctr"/>
            <a:r>
              <a:rPr lang="en-US" sz="1050" b="1" dirty="0">
                <a:solidFill>
                  <a:schemeClr val="bg1"/>
                </a:solidFill>
                <a:latin typeface="Arial" panose="020B0604020202020204" pitchFamily="34" charset="0"/>
                <a:cs typeface="Arial" panose="020B0604020202020204" pitchFamily="34" charset="0"/>
              </a:rPr>
              <a:t>14%</a:t>
            </a:r>
          </a:p>
        </p:txBody>
      </p:sp>
      <p:sp>
        <p:nvSpPr>
          <p:cNvPr id="86" name="TextBox 85">
            <a:extLst>
              <a:ext uri="{FF2B5EF4-FFF2-40B4-BE49-F238E27FC236}">
                <a16:creationId xmlns:a16="http://schemas.microsoft.com/office/drawing/2014/main" id="{4EEBF130-562A-63C8-5395-EDE3FAA93A86}"/>
              </a:ext>
            </a:extLst>
          </p:cNvPr>
          <p:cNvSpPr txBox="1"/>
          <p:nvPr/>
        </p:nvSpPr>
        <p:spPr>
          <a:xfrm>
            <a:off x="2743595" y="4866241"/>
            <a:ext cx="457200" cy="161583"/>
          </a:xfrm>
          <a:prstGeom prst="rect">
            <a:avLst/>
          </a:prstGeom>
          <a:noFill/>
        </p:spPr>
        <p:txBody>
          <a:bodyPr wrap="square" lIns="0" tIns="0" rIns="0" bIns="0">
            <a:spAutoFit/>
          </a:bodyPr>
          <a:lstStyle/>
          <a:p>
            <a:pPr algn="ctr"/>
            <a:r>
              <a:rPr lang="en-US" sz="1050" b="1" dirty="0">
                <a:latin typeface="Arial" panose="020B0604020202020204" pitchFamily="34" charset="0"/>
                <a:cs typeface="Arial" panose="020B0604020202020204" pitchFamily="34" charset="0"/>
              </a:rPr>
              <a:t>6%</a:t>
            </a:r>
          </a:p>
        </p:txBody>
      </p:sp>
      <p:sp>
        <p:nvSpPr>
          <p:cNvPr id="87" name="TextBox 86">
            <a:extLst>
              <a:ext uri="{FF2B5EF4-FFF2-40B4-BE49-F238E27FC236}">
                <a16:creationId xmlns:a16="http://schemas.microsoft.com/office/drawing/2014/main" id="{A98A9FD8-4BA5-DFA9-D356-02AB53D7A840}"/>
              </a:ext>
            </a:extLst>
          </p:cNvPr>
          <p:cNvSpPr txBox="1"/>
          <p:nvPr/>
        </p:nvSpPr>
        <p:spPr>
          <a:xfrm>
            <a:off x="2286395" y="4890449"/>
            <a:ext cx="457200" cy="161583"/>
          </a:xfrm>
          <a:prstGeom prst="rect">
            <a:avLst/>
          </a:prstGeom>
          <a:noFill/>
        </p:spPr>
        <p:txBody>
          <a:bodyPr wrap="square" lIns="0" tIns="0" rIns="0" bIns="0">
            <a:spAutoFit/>
          </a:bodyPr>
          <a:lstStyle/>
          <a:p>
            <a:pPr algn="ctr"/>
            <a:r>
              <a:rPr lang="en-US" sz="1050" b="1" dirty="0">
                <a:latin typeface="Arial" panose="020B0604020202020204" pitchFamily="34" charset="0"/>
                <a:cs typeface="Arial" panose="020B0604020202020204" pitchFamily="34" charset="0"/>
              </a:rPr>
              <a:t>6%</a:t>
            </a:r>
          </a:p>
        </p:txBody>
      </p:sp>
      <p:sp>
        <p:nvSpPr>
          <p:cNvPr id="88" name="TextBox 87">
            <a:extLst>
              <a:ext uri="{FF2B5EF4-FFF2-40B4-BE49-F238E27FC236}">
                <a16:creationId xmlns:a16="http://schemas.microsoft.com/office/drawing/2014/main" id="{FBD16B06-AA16-0EB5-0686-54D6B4270D9D}"/>
              </a:ext>
            </a:extLst>
          </p:cNvPr>
          <p:cNvSpPr txBox="1"/>
          <p:nvPr/>
        </p:nvSpPr>
        <p:spPr>
          <a:xfrm>
            <a:off x="1017574" y="3590495"/>
            <a:ext cx="457200" cy="161583"/>
          </a:xfrm>
          <a:prstGeom prst="rect">
            <a:avLst/>
          </a:prstGeom>
          <a:noFill/>
        </p:spPr>
        <p:txBody>
          <a:bodyPr wrap="square" lIns="0" tIns="0" rIns="0" bIns="0">
            <a:spAutoFit/>
          </a:bodyPr>
          <a:lstStyle/>
          <a:p>
            <a:pPr algn="ctr"/>
            <a:r>
              <a:rPr lang="en-US" sz="1050" b="1" dirty="0">
                <a:latin typeface="Arial" panose="020B0604020202020204" pitchFamily="34" charset="0"/>
                <a:cs typeface="Arial" panose="020B0604020202020204" pitchFamily="34" charset="0"/>
              </a:rPr>
              <a:t>46%</a:t>
            </a:r>
          </a:p>
        </p:txBody>
      </p:sp>
      <p:sp>
        <p:nvSpPr>
          <p:cNvPr id="89" name="TextBox 88">
            <a:extLst>
              <a:ext uri="{FF2B5EF4-FFF2-40B4-BE49-F238E27FC236}">
                <a16:creationId xmlns:a16="http://schemas.microsoft.com/office/drawing/2014/main" id="{0AD217ED-4E29-3FC5-B5FD-323F33D78B97}"/>
              </a:ext>
            </a:extLst>
          </p:cNvPr>
          <p:cNvSpPr txBox="1"/>
          <p:nvPr/>
        </p:nvSpPr>
        <p:spPr>
          <a:xfrm>
            <a:off x="1597564" y="3383653"/>
            <a:ext cx="1999579" cy="738664"/>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9.6 million</a:t>
            </a:r>
          </a:p>
          <a:p>
            <a:pPr algn="ctr"/>
            <a:r>
              <a:rPr lang="en-US" sz="1200" dirty="0">
                <a:latin typeface="Arial" panose="020B0604020202020204" pitchFamily="34" charset="0"/>
                <a:cs typeface="Arial" panose="020B0604020202020204" pitchFamily="34" charset="0"/>
              </a:rPr>
              <a:t>homes with swimming pools in the United States</a:t>
            </a:r>
          </a:p>
        </p:txBody>
      </p:sp>
      <p:sp>
        <p:nvSpPr>
          <p:cNvPr id="90" name="TextBox 89">
            <a:extLst>
              <a:ext uri="{FF2B5EF4-FFF2-40B4-BE49-F238E27FC236}">
                <a16:creationId xmlns:a16="http://schemas.microsoft.com/office/drawing/2014/main" id="{A4C9B0FA-A042-0A68-CEA7-2C454ED01BC4}"/>
              </a:ext>
            </a:extLst>
          </p:cNvPr>
          <p:cNvSpPr txBox="1"/>
          <p:nvPr/>
        </p:nvSpPr>
        <p:spPr>
          <a:xfrm>
            <a:off x="4594998" y="3605979"/>
            <a:ext cx="865896" cy="400110"/>
          </a:xfrm>
          <a:prstGeom prst="rect">
            <a:avLst/>
          </a:prstGeom>
          <a:noFill/>
        </p:spPr>
        <p:txBody>
          <a:bodyPr wrap="square" rtlCol="0">
            <a:spAutoFit/>
          </a:bodyPr>
          <a:lstStyle/>
          <a:p>
            <a:pPr algn="r"/>
            <a:r>
              <a:rPr lang="en-US" sz="1000" b="1" dirty="0">
                <a:latin typeface="Arial" panose="020B0604020202020204" pitchFamily="34" charset="0"/>
                <a:cs typeface="Arial" panose="020B0604020202020204" pitchFamily="34" charset="0"/>
              </a:rPr>
              <a:t>California</a:t>
            </a:r>
          </a:p>
          <a:p>
            <a:pPr algn="r"/>
            <a:r>
              <a:rPr lang="en-US" sz="1000" dirty="0">
                <a:latin typeface="Arial" panose="020B0604020202020204" pitchFamily="34" charset="0"/>
                <a:cs typeface="Arial" panose="020B0604020202020204" pitchFamily="34" charset="0"/>
              </a:rPr>
              <a:t>1.3 million</a:t>
            </a:r>
          </a:p>
        </p:txBody>
      </p:sp>
      <p:sp>
        <p:nvSpPr>
          <p:cNvPr id="91" name="TextBox 90">
            <a:extLst>
              <a:ext uri="{FF2B5EF4-FFF2-40B4-BE49-F238E27FC236}">
                <a16:creationId xmlns:a16="http://schemas.microsoft.com/office/drawing/2014/main" id="{60582E80-D8FB-EBE6-B090-111253B31F82}"/>
              </a:ext>
            </a:extLst>
          </p:cNvPr>
          <p:cNvSpPr txBox="1"/>
          <p:nvPr/>
        </p:nvSpPr>
        <p:spPr>
          <a:xfrm>
            <a:off x="4413647" y="5065165"/>
            <a:ext cx="793714" cy="400110"/>
          </a:xfrm>
          <a:prstGeom prst="rect">
            <a:avLst/>
          </a:prstGeom>
          <a:noFill/>
        </p:spPr>
        <p:txBody>
          <a:bodyPr wrap="square" rtlCol="0">
            <a:spAutoFit/>
          </a:bodyPr>
          <a:lstStyle/>
          <a:p>
            <a:pPr algn="r"/>
            <a:r>
              <a:rPr lang="en-US" sz="1000" b="1" dirty="0">
                <a:latin typeface="Arial" panose="020B0604020202020204" pitchFamily="34" charset="0"/>
                <a:cs typeface="Arial" panose="020B0604020202020204" pitchFamily="34" charset="0"/>
              </a:rPr>
              <a:t>Texas</a:t>
            </a:r>
          </a:p>
          <a:p>
            <a:pPr algn="r"/>
            <a:r>
              <a:rPr lang="en-US" sz="1000" dirty="0">
                <a:latin typeface="Arial" panose="020B0604020202020204" pitchFamily="34" charset="0"/>
                <a:cs typeface="Arial" panose="020B0604020202020204" pitchFamily="34" charset="0"/>
              </a:rPr>
              <a:t>0.9 million</a:t>
            </a:r>
          </a:p>
        </p:txBody>
      </p:sp>
      <p:sp>
        <p:nvSpPr>
          <p:cNvPr id="92" name="TextBox 91">
            <a:extLst>
              <a:ext uri="{FF2B5EF4-FFF2-40B4-BE49-F238E27FC236}">
                <a16:creationId xmlns:a16="http://schemas.microsoft.com/office/drawing/2014/main" id="{F0AC123A-DB30-2B78-012A-C52D23B1E77B}"/>
              </a:ext>
            </a:extLst>
          </p:cNvPr>
          <p:cNvSpPr txBox="1"/>
          <p:nvPr/>
        </p:nvSpPr>
        <p:spPr>
          <a:xfrm>
            <a:off x="2714102" y="5758815"/>
            <a:ext cx="848301" cy="400110"/>
          </a:xfrm>
          <a:prstGeom prst="rect">
            <a:avLst/>
          </a:prstGeom>
          <a:noFill/>
        </p:spPr>
        <p:txBody>
          <a:bodyPr wrap="square" rtlCol="0">
            <a:spAutoFit/>
          </a:bodyPr>
          <a:lstStyle/>
          <a:p>
            <a:pPr algn="r"/>
            <a:r>
              <a:rPr lang="en-US" sz="1000" b="1" dirty="0">
                <a:latin typeface="Arial" panose="020B0604020202020204" pitchFamily="34" charset="0"/>
                <a:cs typeface="Arial" panose="020B0604020202020204" pitchFamily="34" charset="0"/>
              </a:rPr>
              <a:t>New York</a:t>
            </a:r>
          </a:p>
          <a:p>
            <a:pPr algn="r"/>
            <a:r>
              <a:rPr lang="en-US" sz="1000" dirty="0">
                <a:latin typeface="Arial" panose="020B0604020202020204" pitchFamily="34" charset="0"/>
                <a:cs typeface="Arial" panose="020B0604020202020204" pitchFamily="34" charset="0"/>
              </a:rPr>
              <a:t>0.6 million</a:t>
            </a:r>
          </a:p>
        </p:txBody>
      </p:sp>
      <p:sp>
        <p:nvSpPr>
          <p:cNvPr id="93" name="TextBox 92">
            <a:extLst>
              <a:ext uri="{FF2B5EF4-FFF2-40B4-BE49-F238E27FC236}">
                <a16:creationId xmlns:a16="http://schemas.microsoft.com/office/drawing/2014/main" id="{E3543690-DD9C-75F0-7D46-2F2755E89143}"/>
              </a:ext>
            </a:extLst>
          </p:cNvPr>
          <p:cNvSpPr txBox="1"/>
          <p:nvPr/>
        </p:nvSpPr>
        <p:spPr>
          <a:xfrm>
            <a:off x="1318675" y="5304243"/>
            <a:ext cx="779775" cy="400110"/>
          </a:xfrm>
          <a:prstGeom prst="rect">
            <a:avLst/>
          </a:prstGeom>
          <a:noFill/>
        </p:spPr>
        <p:txBody>
          <a:bodyPr wrap="square" rtlCol="0">
            <a:spAutoFit/>
          </a:bodyPr>
          <a:lstStyle/>
          <a:p>
            <a:pPr algn="r"/>
            <a:r>
              <a:rPr lang="en-US" sz="1000" b="1" dirty="0">
                <a:latin typeface="Arial" panose="020B0604020202020204" pitchFamily="34" charset="0"/>
                <a:cs typeface="Arial" panose="020B0604020202020204" pitchFamily="34" charset="0"/>
              </a:rPr>
              <a:t>Arizona</a:t>
            </a:r>
          </a:p>
          <a:p>
            <a:pPr algn="r"/>
            <a:r>
              <a:rPr lang="en-US" sz="1000" dirty="0">
                <a:latin typeface="Arial" panose="020B0604020202020204" pitchFamily="34" charset="0"/>
                <a:cs typeface="Arial" panose="020B0604020202020204" pitchFamily="34" charset="0"/>
              </a:rPr>
              <a:t>0.6 million</a:t>
            </a:r>
          </a:p>
        </p:txBody>
      </p:sp>
      <p:sp>
        <p:nvSpPr>
          <p:cNvPr id="94" name="TextBox 93">
            <a:extLst>
              <a:ext uri="{FF2B5EF4-FFF2-40B4-BE49-F238E27FC236}">
                <a16:creationId xmlns:a16="http://schemas.microsoft.com/office/drawing/2014/main" id="{9077FC23-37C0-08CC-9E70-00AB51B2B35F}"/>
              </a:ext>
            </a:extLst>
          </p:cNvPr>
          <p:cNvSpPr txBox="1"/>
          <p:nvPr/>
        </p:nvSpPr>
        <p:spPr>
          <a:xfrm>
            <a:off x="303202" y="2401918"/>
            <a:ext cx="1012422" cy="430887"/>
          </a:xfrm>
          <a:prstGeom prst="rect">
            <a:avLst/>
          </a:prstGeom>
          <a:noFill/>
        </p:spPr>
        <p:txBody>
          <a:bodyPr wrap="square" rtlCol="0">
            <a:spAutoFit/>
          </a:bodyPr>
          <a:lstStyle/>
          <a:p>
            <a:pPr algn="r"/>
            <a:r>
              <a:rPr lang="en-US" sz="1050" b="1" dirty="0">
                <a:solidFill>
                  <a:schemeClr val="bg1">
                    <a:lumMod val="65000"/>
                  </a:schemeClr>
                </a:solidFill>
                <a:latin typeface="Arial" panose="020B0604020202020204" pitchFamily="34" charset="0"/>
                <a:cs typeface="Arial" panose="020B0604020202020204" pitchFamily="34" charset="0"/>
              </a:rPr>
              <a:t>all other states</a:t>
            </a:r>
          </a:p>
        </p:txBody>
      </p:sp>
    </p:spTree>
    <p:extLst>
      <p:ext uri="{BB962C8B-B14F-4D97-AF65-F5344CB8AC3E}">
        <p14:creationId xmlns:p14="http://schemas.microsoft.com/office/powerpoint/2010/main" val="2173926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068EC-02B9-3165-3963-85FBE49B37C8}"/>
              </a:ext>
            </a:extLst>
          </p:cNvPr>
          <p:cNvSpPr>
            <a:spLocks noGrp="1"/>
          </p:cNvSpPr>
          <p:nvPr>
            <p:ph type="title"/>
          </p:nvPr>
        </p:nvSpPr>
        <p:spPr/>
        <p:txBody>
          <a:bodyPr/>
          <a:lstStyle/>
          <a:p>
            <a:r>
              <a:rPr lang="en-US" dirty="0"/>
              <a:t>Appliances</a:t>
            </a:r>
          </a:p>
        </p:txBody>
      </p:sp>
    </p:spTree>
    <p:extLst>
      <p:ext uri="{BB962C8B-B14F-4D97-AF65-F5344CB8AC3E}">
        <p14:creationId xmlns:p14="http://schemas.microsoft.com/office/powerpoint/2010/main" val="3447355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6AC65-2B9D-25A1-BED3-F447A157EB12}"/>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16E95B0A-01CA-91A2-2B76-DA3E5097E42B}"/>
              </a:ext>
            </a:extLst>
          </p:cNvPr>
          <p:cNvGraphicFramePr>
            <a:graphicFrameLocks/>
          </p:cNvGraphicFramePr>
          <p:nvPr>
            <p:extLst>
              <p:ext uri="{D42A27DB-BD31-4B8C-83A1-F6EECF244321}">
                <p14:modId xmlns:p14="http://schemas.microsoft.com/office/powerpoint/2010/main" val="382411349"/>
              </p:ext>
            </p:extLst>
          </p:nvPr>
        </p:nvGraphicFramePr>
        <p:xfrm>
          <a:off x="377189" y="2181710"/>
          <a:ext cx="653796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04F2EA2F-C6E9-0721-B30B-FBF56C69062D}"/>
              </a:ext>
            </a:extLst>
          </p:cNvPr>
          <p:cNvSpPr>
            <a:spLocks noGrp="1"/>
          </p:cNvSpPr>
          <p:nvPr>
            <p:ph type="title"/>
          </p:nvPr>
        </p:nvSpPr>
        <p:spPr/>
        <p:txBody>
          <a:bodyPr>
            <a:normAutofit fontScale="90000"/>
          </a:bodyPr>
          <a:lstStyle/>
          <a:p>
            <a:r>
              <a:rPr lang="en-US" dirty="0"/>
              <a:t>In 2024 more households used primary refrigerators with bottom freezers than in previous years</a:t>
            </a:r>
          </a:p>
        </p:txBody>
      </p:sp>
      <p:sp>
        <p:nvSpPr>
          <p:cNvPr id="3" name="Text Placeholder 2">
            <a:extLst>
              <a:ext uri="{FF2B5EF4-FFF2-40B4-BE49-F238E27FC236}">
                <a16:creationId xmlns:a16="http://schemas.microsoft.com/office/drawing/2014/main" id="{94F7EF89-9D7F-24D6-587A-A27E834F4A70}"/>
              </a:ext>
            </a:extLst>
          </p:cNvPr>
          <p:cNvSpPr>
            <a:spLocks noGrp="1"/>
          </p:cNvSpPr>
          <p:nvPr>
            <p:ph type="body" sz="quarter" idx="13"/>
          </p:nvPr>
        </p:nvSpPr>
        <p:spPr/>
        <p:txBody>
          <a:bodyPr>
            <a:normAutofit/>
          </a:bodyPr>
          <a:lstStyle/>
          <a:p>
            <a:r>
              <a:rPr lang="en-US" dirty="0"/>
              <a:t>Refrigerator energy efficiency varies by configuration—two-door, top-freezer refrigerators often consume less energy than other configurations.</a:t>
            </a:r>
          </a:p>
          <a:p>
            <a:r>
              <a:rPr lang="en-US" dirty="0"/>
              <a:t>The share of primary refrigerators with bottom freezers rose from 7% in 2009 to 27% in 2024 while the share of primary refrigerators with top freezers fell from 49% to 29%. </a:t>
            </a:r>
          </a:p>
          <a:p>
            <a:r>
              <a:rPr lang="en-US" dirty="0"/>
              <a:t>Between 2020 and 2024 alone, the share of primary refrigerators with bottom freezers rose from 21% to 27%.</a:t>
            </a:r>
          </a:p>
          <a:p>
            <a:r>
              <a:rPr lang="en-US" dirty="0"/>
              <a:t>Primary refrigerators with three or more doors or with one door were the least common over the last decade.</a:t>
            </a:r>
          </a:p>
        </p:txBody>
      </p:sp>
      <p:sp>
        <p:nvSpPr>
          <p:cNvPr id="4" name="TextBox 3">
            <a:extLst>
              <a:ext uri="{FF2B5EF4-FFF2-40B4-BE49-F238E27FC236}">
                <a16:creationId xmlns:a16="http://schemas.microsoft.com/office/drawing/2014/main" id="{9400B2D0-9A74-10CC-9A5B-E0858BCF0F68}"/>
              </a:ext>
            </a:extLst>
          </p:cNvPr>
          <p:cNvSpPr txBox="1"/>
          <p:nvPr/>
        </p:nvSpPr>
        <p:spPr>
          <a:xfrm>
            <a:off x="381000" y="1597967"/>
            <a:ext cx="4692445"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Primary refrigerator configuration (2009–2024)</a:t>
            </a:r>
          </a:p>
          <a:p>
            <a:r>
              <a:rPr lang="en-US" sz="1200" dirty="0">
                <a:latin typeface="Arial" panose="020B0604020202020204" pitchFamily="34" charset="0"/>
                <a:cs typeface="Arial" panose="020B0604020202020204" pitchFamily="34" charset="0"/>
              </a:rPr>
              <a:t>percentage of homes</a:t>
            </a:r>
          </a:p>
        </p:txBody>
      </p:sp>
      <p:sp>
        <p:nvSpPr>
          <p:cNvPr id="6" name="TextBox 5">
            <a:extLst>
              <a:ext uri="{FF2B5EF4-FFF2-40B4-BE49-F238E27FC236}">
                <a16:creationId xmlns:a16="http://schemas.microsoft.com/office/drawing/2014/main" id="{67278939-858B-F47D-30CA-5FE021109E54}"/>
              </a:ext>
            </a:extLst>
          </p:cNvPr>
          <p:cNvSpPr txBox="1"/>
          <p:nvPr/>
        </p:nvSpPr>
        <p:spPr>
          <a:xfrm>
            <a:off x="380999" y="5961389"/>
            <a:ext cx="6106884" cy="230832"/>
          </a:xfrm>
          <a:prstGeom prst="rect">
            <a:avLst/>
          </a:prstGeom>
          <a:noFill/>
        </p:spPr>
        <p:txBody>
          <a:bodyPr wrap="square">
            <a:spAutoFit/>
          </a:bodyPr>
          <a:lstStyle/>
          <a:p>
            <a:r>
              <a:rPr lang="en-US" sz="900" b="0" i="0" u="none" strike="noStrike" baseline="0" dirty="0">
                <a:latin typeface="Arial" panose="020B0604020202020204" pitchFamily="34" charset="0"/>
              </a:rPr>
              <a:t>Data source: U.S. Energy Information Administration, </a:t>
            </a:r>
            <a:r>
              <a:rPr lang="en-US" sz="900" b="0" i="1" u="none" strike="noStrike" baseline="0" dirty="0">
                <a:latin typeface="Arial" panose="020B0604020202020204" pitchFamily="34" charset="0"/>
              </a:rPr>
              <a:t>2024 Residential Energy Consumption Survey</a:t>
            </a:r>
            <a:endParaRPr lang="en-US" sz="900" dirty="0"/>
          </a:p>
        </p:txBody>
      </p:sp>
      <p:pic>
        <p:nvPicPr>
          <p:cNvPr id="12" name="Picture 11" descr="Logo, icon&#10;&#10;AI-generated content may be incorrect.">
            <a:extLst>
              <a:ext uri="{FF2B5EF4-FFF2-40B4-BE49-F238E27FC236}">
                <a16:creationId xmlns:a16="http://schemas.microsoft.com/office/drawing/2014/main" id="{03CB1F03-D569-63AE-849F-41DBD6ECE7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61518" y="1597967"/>
            <a:ext cx="307262" cy="234315"/>
          </a:xfrm>
          <a:prstGeom prst="rect">
            <a:avLst/>
          </a:prstGeom>
        </p:spPr>
      </p:pic>
      <p:sp>
        <p:nvSpPr>
          <p:cNvPr id="15" name="TextBox 14">
            <a:extLst>
              <a:ext uri="{FF2B5EF4-FFF2-40B4-BE49-F238E27FC236}">
                <a16:creationId xmlns:a16="http://schemas.microsoft.com/office/drawing/2014/main" id="{CA9EDA07-CCD3-A2F5-9921-47CA1B6A0356}"/>
              </a:ext>
            </a:extLst>
          </p:cNvPr>
          <p:cNvSpPr txBox="1"/>
          <p:nvPr/>
        </p:nvSpPr>
        <p:spPr>
          <a:xfrm>
            <a:off x="6096000" y="2445772"/>
            <a:ext cx="504954" cy="615553"/>
          </a:xfrm>
          <a:prstGeom prst="rect">
            <a:avLst/>
          </a:prstGeom>
          <a:solidFill>
            <a:schemeClr val="bg1"/>
          </a:solidFill>
        </p:spPr>
        <p:txBody>
          <a:bodyPr wrap="square" lIns="0" tIns="0" rIns="0" bIns="0" rtlCol="0">
            <a:spAutoFit/>
          </a:bodyPr>
          <a:lstStyle/>
          <a:p>
            <a:pPr algn="r"/>
            <a:r>
              <a:rPr lang="en-US" sz="1000" b="1" dirty="0">
                <a:solidFill>
                  <a:schemeClr val="accent1">
                    <a:lumMod val="60000"/>
                    <a:lumOff val="40000"/>
                  </a:schemeClr>
                </a:solidFill>
                <a:latin typeface="Arial" panose="020B0604020202020204" pitchFamily="34" charset="0"/>
                <a:cs typeface="Arial" panose="020B0604020202020204" pitchFamily="34" charset="0"/>
              </a:rPr>
              <a:t>2009</a:t>
            </a:r>
          </a:p>
          <a:p>
            <a:pPr algn="r"/>
            <a:r>
              <a:rPr lang="en-US" sz="1000" b="1" dirty="0">
                <a:solidFill>
                  <a:schemeClr val="accent1"/>
                </a:solidFill>
                <a:latin typeface="Arial" panose="020B0604020202020204" pitchFamily="34" charset="0"/>
                <a:cs typeface="Arial" panose="020B0604020202020204" pitchFamily="34" charset="0"/>
              </a:rPr>
              <a:t>2015</a:t>
            </a:r>
          </a:p>
          <a:p>
            <a:pPr algn="r"/>
            <a:r>
              <a:rPr lang="en-US" sz="1000" b="1" dirty="0">
                <a:solidFill>
                  <a:schemeClr val="accent1">
                    <a:lumMod val="75000"/>
                  </a:schemeClr>
                </a:solidFill>
                <a:latin typeface="Arial" panose="020B0604020202020204" pitchFamily="34" charset="0"/>
                <a:cs typeface="Arial" panose="020B0604020202020204" pitchFamily="34" charset="0"/>
              </a:rPr>
              <a:t>2020</a:t>
            </a:r>
          </a:p>
          <a:p>
            <a:pPr algn="r"/>
            <a:r>
              <a:rPr lang="en-US" sz="1000" b="1" dirty="0">
                <a:solidFill>
                  <a:schemeClr val="tx2"/>
                </a:solidFill>
                <a:latin typeface="Arial" panose="020B0604020202020204" pitchFamily="34" charset="0"/>
                <a:cs typeface="Arial" panose="020B0604020202020204" pitchFamily="34" charset="0"/>
              </a:rPr>
              <a:t>2024</a:t>
            </a:r>
          </a:p>
        </p:txBody>
      </p:sp>
    </p:spTree>
    <p:extLst>
      <p:ext uri="{BB962C8B-B14F-4D97-AF65-F5344CB8AC3E}">
        <p14:creationId xmlns:p14="http://schemas.microsoft.com/office/powerpoint/2010/main" val="2952346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9287589E-FEA8-95AD-21EB-4B985C37150A}"/>
              </a:ext>
            </a:extLst>
          </p:cNvPr>
          <p:cNvGraphicFramePr>
            <a:graphicFrameLocks/>
          </p:cNvGraphicFramePr>
          <p:nvPr>
            <p:extLst>
              <p:ext uri="{D42A27DB-BD31-4B8C-83A1-F6EECF244321}">
                <p14:modId xmlns:p14="http://schemas.microsoft.com/office/powerpoint/2010/main" val="2758509628"/>
              </p:ext>
            </p:extLst>
          </p:nvPr>
        </p:nvGraphicFramePr>
        <p:xfrm>
          <a:off x="381412" y="2242098"/>
          <a:ext cx="5486400" cy="329184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54A589C7-9F1A-EDA1-7E44-FAE7C44A80A9}"/>
              </a:ext>
            </a:extLst>
          </p:cNvPr>
          <p:cNvSpPr>
            <a:spLocks noGrp="1"/>
          </p:cNvSpPr>
          <p:nvPr>
            <p:ph type="title"/>
          </p:nvPr>
        </p:nvSpPr>
        <p:spPr/>
        <p:txBody>
          <a:bodyPr/>
          <a:lstStyle/>
          <a:p>
            <a:r>
              <a:rPr lang="en-US" dirty="0"/>
              <a:t>Most homes had dishwashers, but not all households used them</a:t>
            </a:r>
          </a:p>
        </p:txBody>
      </p:sp>
      <p:sp>
        <p:nvSpPr>
          <p:cNvPr id="3" name="Text Placeholder 2">
            <a:extLst>
              <a:ext uri="{FF2B5EF4-FFF2-40B4-BE49-F238E27FC236}">
                <a16:creationId xmlns:a16="http://schemas.microsoft.com/office/drawing/2014/main" id="{72033B49-0957-983A-8D5E-D4272208943F}"/>
              </a:ext>
            </a:extLst>
          </p:cNvPr>
          <p:cNvSpPr>
            <a:spLocks noGrp="1"/>
          </p:cNvSpPr>
          <p:nvPr>
            <p:ph type="body" sz="quarter" idx="13"/>
          </p:nvPr>
        </p:nvSpPr>
        <p:spPr/>
        <p:txBody>
          <a:bodyPr/>
          <a:lstStyle/>
          <a:p>
            <a:r>
              <a:rPr lang="en-US" dirty="0"/>
              <a:t>About three-quarters (74%) of U.S. homes had a dishwasher.</a:t>
            </a:r>
          </a:p>
          <a:p>
            <a:r>
              <a:rPr lang="en-US" dirty="0"/>
              <a:t>Not every household used their dishwasher—about 14% of U.S. homes had a dishwasher that was not used.</a:t>
            </a:r>
          </a:p>
          <a:p>
            <a:pPr lvl="1"/>
            <a:r>
              <a:rPr lang="en-US" dirty="0"/>
              <a:t>The highest proportion of dishwasher non-use was among apartments in buildings with five or more units (20%).</a:t>
            </a:r>
          </a:p>
          <a:p>
            <a:endParaRPr lang="en-US" dirty="0"/>
          </a:p>
        </p:txBody>
      </p:sp>
      <p:sp>
        <p:nvSpPr>
          <p:cNvPr id="4" name="TextBox 3">
            <a:extLst>
              <a:ext uri="{FF2B5EF4-FFF2-40B4-BE49-F238E27FC236}">
                <a16:creationId xmlns:a16="http://schemas.microsoft.com/office/drawing/2014/main" id="{1AB6A6C5-36C1-CDDA-4E81-1C949CA73588}"/>
              </a:ext>
            </a:extLst>
          </p:cNvPr>
          <p:cNvSpPr txBox="1"/>
          <p:nvPr/>
        </p:nvSpPr>
        <p:spPr>
          <a:xfrm>
            <a:off x="381000" y="1597967"/>
            <a:ext cx="6534150"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Presence of dishwashers by housing type (2024)</a:t>
            </a:r>
          </a:p>
          <a:p>
            <a:r>
              <a:rPr lang="en-US" sz="1200" dirty="0">
                <a:latin typeface="Arial" panose="020B0604020202020204" pitchFamily="34" charset="0"/>
                <a:cs typeface="Arial" panose="020B0604020202020204" pitchFamily="34" charset="0"/>
              </a:rPr>
              <a:t>percentage of homes</a:t>
            </a:r>
          </a:p>
        </p:txBody>
      </p:sp>
      <p:sp>
        <p:nvSpPr>
          <p:cNvPr id="6" name="TextBox 5">
            <a:extLst>
              <a:ext uri="{FF2B5EF4-FFF2-40B4-BE49-F238E27FC236}">
                <a16:creationId xmlns:a16="http://schemas.microsoft.com/office/drawing/2014/main" id="{1C9AF3D9-9D51-F893-17BF-1CC32601F06F}"/>
              </a:ext>
            </a:extLst>
          </p:cNvPr>
          <p:cNvSpPr txBox="1"/>
          <p:nvPr/>
        </p:nvSpPr>
        <p:spPr>
          <a:xfrm>
            <a:off x="294131" y="5716405"/>
            <a:ext cx="6106884" cy="230832"/>
          </a:xfrm>
          <a:prstGeom prst="rect">
            <a:avLst/>
          </a:prstGeom>
          <a:noFill/>
        </p:spPr>
        <p:txBody>
          <a:bodyPr wrap="square">
            <a:spAutoFit/>
          </a:bodyPr>
          <a:lstStyle/>
          <a:p>
            <a:r>
              <a:rPr lang="en-US" sz="900" b="0" i="0" u="none" strike="noStrike" baseline="0" dirty="0">
                <a:latin typeface="Arial" panose="020B0604020202020204" pitchFamily="34" charset="0"/>
              </a:rPr>
              <a:t>Data source: U.S. Energy Information Administration, </a:t>
            </a:r>
            <a:r>
              <a:rPr lang="en-US" sz="900" b="0" i="1" u="none" strike="noStrike" baseline="0" dirty="0">
                <a:latin typeface="Arial" panose="020B0604020202020204" pitchFamily="34" charset="0"/>
              </a:rPr>
              <a:t>2024 Residential Energy Consumption Survey</a:t>
            </a:r>
            <a:endParaRPr lang="en-US" sz="900" dirty="0"/>
          </a:p>
        </p:txBody>
      </p:sp>
      <p:sp>
        <p:nvSpPr>
          <p:cNvPr id="8" name="TextBox 7">
            <a:extLst>
              <a:ext uri="{FF2B5EF4-FFF2-40B4-BE49-F238E27FC236}">
                <a16:creationId xmlns:a16="http://schemas.microsoft.com/office/drawing/2014/main" id="{8954EF56-8A2C-0406-D7DD-C75B72A82447}"/>
              </a:ext>
            </a:extLst>
          </p:cNvPr>
          <p:cNvSpPr txBox="1"/>
          <p:nvPr/>
        </p:nvSpPr>
        <p:spPr>
          <a:xfrm>
            <a:off x="5628217" y="4558032"/>
            <a:ext cx="1223655" cy="400110"/>
          </a:xfrm>
          <a:prstGeom prst="rect">
            <a:avLst/>
          </a:prstGeom>
          <a:noFill/>
        </p:spPr>
        <p:txBody>
          <a:bodyPr wrap="square" rtlCol="0">
            <a:spAutoFit/>
          </a:bodyPr>
          <a:lstStyle/>
          <a:p>
            <a:r>
              <a:rPr lang="en-US" sz="1000" b="1" dirty="0">
                <a:solidFill>
                  <a:schemeClr val="accent5">
                    <a:lumMod val="50000"/>
                  </a:schemeClr>
                </a:solidFill>
                <a:latin typeface="Arial" panose="020B0604020202020204" pitchFamily="34" charset="0"/>
                <a:cs typeface="Arial" panose="020B0604020202020204" pitchFamily="34" charset="0"/>
              </a:rPr>
              <a:t>had and used a dishwasher</a:t>
            </a:r>
          </a:p>
        </p:txBody>
      </p:sp>
      <p:pic>
        <p:nvPicPr>
          <p:cNvPr id="9" name="Picture 8" descr="Logo, icon&#10;&#10;AI-generated content may be incorrect.">
            <a:extLst>
              <a:ext uri="{FF2B5EF4-FFF2-40B4-BE49-F238E27FC236}">
                <a16:creationId xmlns:a16="http://schemas.microsoft.com/office/drawing/2014/main" id="{BAFAF670-375E-5EA4-7B5F-A14933DB41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44610" y="1594484"/>
            <a:ext cx="307262" cy="234315"/>
          </a:xfrm>
          <a:prstGeom prst="rect">
            <a:avLst/>
          </a:prstGeom>
        </p:spPr>
      </p:pic>
      <p:sp>
        <p:nvSpPr>
          <p:cNvPr id="11" name="TextBox 10">
            <a:extLst>
              <a:ext uri="{FF2B5EF4-FFF2-40B4-BE49-F238E27FC236}">
                <a16:creationId xmlns:a16="http://schemas.microsoft.com/office/drawing/2014/main" id="{7B909B60-B701-C86C-9E9E-F514EA34B8FF}"/>
              </a:ext>
            </a:extLst>
          </p:cNvPr>
          <p:cNvSpPr txBox="1"/>
          <p:nvPr/>
        </p:nvSpPr>
        <p:spPr>
          <a:xfrm>
            <a:off x="5628217" y="2428519"/>
            <a:ext cx="1380756" cy="246221"/>
          </a:xfrm>
          <a:prstGeom prst="rect">
            <a:avLst/>
          </a:prstGeom>
          <a:solidFill>
            <a:schemeClr val="bg1"/>
          </a:solidFill>
        </p:spPr>
        <p:txBody>
          <a:bodyPr wrap="square" rtlCol="0">
            <a:spAutoFit/>
          </a:bodyPr>
          <a:lstStyle/>
          <a:p>
            <a:r>
              <a:rPr lang="en-US" sz="1000" b="1" dirty="0">
                <a:solidFill>
                  <a:schemeClr val="bg1">
                    <a:lumMod val="65000"/>
                  </a:schemeClr>
                </a:solidFill>
                <a:latin typeface="Arial" panose="020B0604020202020204" pitchFamily="34" charset="0"/>
                <a:cs typeface="Arial" panose="020B0604020202020204" pitchFamily="34" charset="0"/>
              </a:rPr>
              <a:t>no dishwasher</a:t>
            </a:r>
          </a:p>
        </p:txBody>
      </p:sp>
      <p:sp>
        <p:nvSpPr>
          <p:cNvPr id="7" name="TextBox 6">
            <a:extLst>
              <a:ext uri="{FF2B5EF4-FFF2-40B4-BE49-F238E27FC236}">
                <a16:creationId xmlns:a16="http://schemas.microsoft.com/office/drawing/2014/main" id="{F235AD7C-1288-A1A0-7BEB-BADC79498196}"/>
              </a:ext>
            </a:extLst>
          </p:cNvPr>
          <p:cNvSpPr txBox="1"/>
          <p:nvPr/>
        </p:nvSpPr>
        <p:spPr>
          <a:xfrm>
            <a:off x="5590341" y="3778791"/>
            <a:ext cx="1380756" cy="400110"/>
          </a:xfrm>
          <a:prstGeom prst="rect">
            <a:avLst/>
          </a:prstGeom>
          <a:solidFill>
            <a:schemeClr val="bg1"/>
          </a:solidFill>
        </p:spPr>
        <p:txBody>
          <a:bodyPr wrap="square" rtlCol="0">
            <a:spAutoFit/>
          </a:bodyPr>
          <a:lstStyle/>
          <a:p>
            <a:r>
              <a:rPr lang="en-US" sz="1000" b="1" dirty="0">
                <a:solidFill>
                  <a:schemeClr val="accent5"/>
                </a:solidFill>
                <a:latin typeface="Arial" panose="020B0604020202020204" pitchFamily="34" charset="0"/>
                <a:cs typeface="Arial" panose="020B0604020202020204" pitchFamily="34" charset="0"/>
              </a:rPr>
              <a:t>had but didn’t </a:t>
            </a:r>
          </a:p>
          <a:p>
            <a:r>
              <a:rPr lang="en-US" sz="1000" b="1" dirty="0">
                <a:solidFill>
                  <a:schemeClr val="accent5"/>
                </a:solidFill>
                <a:latin typeface="Arial" panose="020B0604020202020204" pitchFamily="34" charset="0"/>
                <a:cs typeface="Arial" panose="020B0604020202020204" pitchFamily="34" charset="0"/>
              </a:rPr>
              <a:t>use a dishwasher</a:t>
            </a:r>
          </a:p>
        </p:txBody>
      </p:sp>
    </p:spTree>
    <p:extLst>
      <p:ext uri="{BB962C8B-B14F-4D97-AF65-F5344CB8AC3E}">
        <p14:creationId xmlns:p14="http://schemas.microsoft.com/office/powerpoint/2010/main" val="3915753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DBBDECD-3507-FE2D-B30D-E18DB7230A75}"/>
              </a:ext>
            </a:extLst>
          </p:cNvPr>
          <p:cNvGraphicFramePr>
            <a:graphicFrameLocks/>
          </p:cNvGraphicFramePr>
          <p:nvPr>
            <p:extLst>
              <p:ext uri="{D42A27DB-BD31-4B8C-83A1-F6EECF244321}">
                <p14:modId xmlns:p14="http://schemas.microsoft.com/office/powerpoint/2010/main" val="2141701174"/>
              </p:ext>
            </p:extLst>
          </p:nvPr>
        </p:nvGraphicFramePr>
        <p:xfrm>
          <a:off x="3616305" y="2389949"/>
          <a:ext cx="4572000" cy="36528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3D0D064C-B616-B578-1B0E-CA74DC4AE77F}"/>
              </a:ext>
            </a:extLst>
          </p:cNvPr>
          <p:cNvGraphicFramePr>
            <a:graphicFrameLocks/>
          </p:cNvGraphicFramePr>
          <p:nvPr>
            <p:extLst>
              <p:ext uri="{D42A27DB-BD31-4B8C-83A1-F6EECF244321}">
                <p14:modId xmlns:p14="http://schemas.microsoft.com/office/powerpoint/2010/main" val="1939668640"/>
              </p:ext>
            </p:extLst>
          </p:nvPr>
        </p:nvGraphicFramePr>
        <p:xfrm>
          <a:off x="5442248" y="2387670"/>
          <a:ext cx="4572000" cy="3652838"/>
        </p:xfrm>
        <a:graphic>
          <a:graphicData uri="http://schemas.openxmlformats.org/drawingml/2006/chart">
            <c:chart xmlns:c="http://schemas.openxmlformats.org/drawingml/2006/chart" xmlns:r="http://schemas.openxmlformats.org/officeDocument/2006/relationships" r:id="rId3"/>
          </a:graphicData>
        </a:graphic>
      </p:graphicFrame>
      <p:sp>
        <p:nvSpPr>
          <p:cNvPr id="6" name="Title 5">
            <a:extLst>
              <a:ext uri="{FF2B5EF4-FFF2-40B4-BE49-F238E27FC236}">
                <a16:creationId xmlns:a16="http://schemas.microsoft.com/office/drawing/2014/main" id="{DCE1794B-983E-30FC-9592-4EA05F5A46DC}"/>
              </a:ext>
            </a:extLst>
          </p:cNvPr>
          <p:cNvSpPr>
            <a:spLocks noGrp="1"/>
          </p:cNvSpPr>
          <p:nvPr>
            <p:ph type="title"/>
          </p:nvPr>
        </p:nvSpPr>
        <p:spPr/>
        <p:txBody>
          <a:bodyPr>
            <a:normAutofit/>
          </a:bodyPr>
          <a:lstStyle/>
          <a:p>
            <a:r>
              <a:rPr lang="en-US" dirty="0"/>
              <a:t>Newer U.S. homes were more likely to have separate cooktops than older homes</a:t>
            </a:r>
          </a:p>
        </p:txBody>
      </p:sp>
      <p:sp>
        <p:nvSpPr>
          <p:cNvPr id="7" name="Text Placeholder 6">
            <a:extLst>
              <a:ext uri="{FF2B5EF4-FFF2-40B4-BE49-F238E27FC236}">
                <a16:creationId xmlns:a16="http://schemas.microsoft.com/office/drawing/2014/main" id="{9BAEB371-5BA8-D60C-2C8B-E8AC57080C32}"/>
              </a:ext>
            </a:extLst>
          </p:cNvPr>
          <p:cNvSpPr>
            <a:spLocks noGrp="1"/>
          </p:cNvSpPr>
          <p:nvPr>
            <p:ph type="body" sz="quarter" idx="13"/>
          </p:nvPr>
        </p:nvSpPr>
        <p:spPr/>
        <p:txBody>
          <a:bodyPr/>
          <a:lstStyle/>
          <a:p>
            <a:r>
              <a:rPr lang="en-US" dirty="0"/>
              <a:t>Most U.S. homes (87%) had a range (cooktop attached to an oven), 14% had a separate cooktop, and 16% had a separate oven.</a:t>
            </a:r>
          </a:p>
          <a:p>
            <a:r>
              <a:rPr lang="en-US" dirty="0"/>
              <a:t>Older homes were less likely to have separate cooktops than newer homes: 8% of homes built before 1950 versus 20% of homes built in 2020 or later.</a:t>
            </a:r>
          </a:p>
        </p:txBody>
      </p:sp>
      <p:sp>
        <p:nvSpPr>
          <p:cNvPr id="5" name="TextBox 4">
            <a:extLst>
              <a:ext uri="{FF2B5EF4-FFF2-40B4-BE49-F238E27FC236}">
                <a16:creationId xmlns:a16="http://schemas.microsoft.com/office/drawing/2014/main" id="{D2DC2297-0312-A2D2-E239-5B95EB80D693}"/>
              </a:ext>
            </a:extLst>
          </p:cNvPr>
          <p:cNvSpPr txBox="1"/>
          <p:nvPr/>
        </p:nvSpPr>
        <p:spPr>
          <a:xfrm>
            <a:off x="381000" y="1597967"/>
            <a:ext cx="6534150"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Presence of major cooking appliances in U.S. homes, by year of construction (2024)</a:t>
            </a:r>
          </a:p>
          <a:p>
            <a:r>
              <a:rPr lang="en-US" sz="1200" dirty="0">
                <a:latin typeface="Arial" panose="020B0604020202020204" pitchFamily="34" charset="0"/>
                <a:cs typeface="Arial" panose="020B0604020202020204" pitchFamily="34" charset="0"/>
              </a:rPr>
              <a:t>percentage of homes with appliance</a:t>
            </a:r>
          </a:p>
        </p:txBody>
      </p:sp>
      <p:pic>
        <p:nvPicPr>
          <p:cNvPr id="11" name="Picture 10" descr="Logo, icon&#10;&#10;AI-generated content may be incorrect.">
            <a:extLst>
              <a:ext uri="{FF2B5EF4-FFF2-40B4-BE49-F238E27FC236}">
                <a16:creationId xmlns:a16="http://schemas.microsoft.com/office/drawing/2014/main" id="{724C0529-358B-94F5-0991-AAA08C5777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7622" y="1597967"/>
            <a:ext cx="307262" cy="234315"/>
          </a:xfrm>
          <a:prstGeom prst="rect">
            <a:avLst/>
          </a:prstGeom>
        </p:spPr>
      </p:pic>
      <p:sp>
        <p:nvSpPr>
          <p:cNvPr id="12" name="TextBox 11">
            <a:extLst>
              <a:ext uri="{FF2B5EF4-FFF2-40B4-BE49-F238E27FC236}">
                <a16:creationId xmlns:a16="http://schemas.microsoft.com/office/drawing/2014/main" id="{6AA6D64C-09B8-FC3F-5A6C-9E8F74B818DC}"/>
              </a:ext>
            </a:extLst>
          </p:cNvPr>
          <p:cNvSpPr txBox="1"/>
          <p:nvPr/>
        </p:nvSpPr>
        <p:spPr>
          <a:xfrm>
            <a:off x="1381125" y="2222261"/>
            <a:ext cx="1524000" cy="246221"/>
          </a:xfrm>
          <a:prstGeom prst="rect">
            <a:avLst/>
          </a:prstGeom>
          <a:noFill/>
        </p:spPr>
        <p:txBody>
          <a:bodyPr wrap="square" rtlCol="0">
            <a:spAutoFit/>
          </a:bodyPr>
          <a:lstStyle/>
          <a:p>
            <a:pPr algn="ctr"/>
            <a:r>
              <a:rPr lang="en-US" sz="1000" b="1" dirty="0">
                <a:solidFill>
                  <a:schemeClr val="accent6">
                    <a:lumMod val="50000"/>
                  </a:schemeClr>
                </a:solidFill>
                <a:latin typeface="Arial" panose="020B0604020202020204" pitchFamily="34" charset="0"/>
                <a:cs typeface="Arial" panose="020B0604020202020204" pitchFamily="34" charset="0"/>
              </a:rPr>
              <a:t>ranges</a:t>
            </a:r>
          </a:p>
        </p:txBody>
      </p:sp>
      <p:sp>
        <p:nvSpPr>
          <p:cNvPr id="13" name="TextBox 12">
            <a:extLst>
              <a:ext uri="{FF2B5EF4-FFF2-40B4-BE49-F238E27FC236}">
                <a16:creationId xmlns:a16="http://schemas.microsoft.com/office/drawing/2014/main" id="{839D9D34-5CBD-3149-7AC4-2FCB605B5CD7}"/>
              </a:ext>
            </a:extLst>
          </p:cNvPr>
          <p:cNvSpPr txBox="1"/>
          <p:nvPr/>
        </p:nvSpPr>
        <p:spPr>
          <a:xfrm>
            <a:off x="3664883" y="2216602"/>
            <a:ext cx="1524000" cy="246221"/>
          </a:xfrm>
          <a:prstGeom prst="rect">
            <a:avLst/>
          </a:prstGeom>
          <a:noFill/>
        </p:spPr>
        <p:txBody>
          <a:bodyPr wrap="square" rtlCol="0">
            <a:spAutoFit/>
          </a:bodyPr>
          <a:lstStyle/>
          <a:p>
            <a:pPr algn="ctr"/>
            <a:r>
              <a:rPr lang="en-US" sz="1000" b="1" dirty="0">
                <a:solidFill>
                  <a:schemeClr val="accent6"/>
                </a:solidFill>
                <a:latin typeface="Arial" panose="020B0604020202020204" pitchFamily="34" charset="0"/>
                <a:cs typeface="Arial" panose="020B0604020202020204" pitchFamily="34" charset="0"/>
              </a:rPr>
              <a:t>separate cooktops</a:t>
            </a:r>
          </a:p>
        </p:txBody>
      </p:sp>
      <p:sp>
        <p:nvSpPr>
          <p:cNvPr id="14" name="TextBox 13">
            <a:extLst>
              <a:ext uri="{FF2B5EF4-FFF2-40B4-BE49-F238E27FC236}">
                <a16:creationId xmlns:a16="http://schemas.microsoft.com/office/drawing/2014/main" id="{AE063979-D38D-91BE-1E40-68E0EF2CEA7E}"/>
              </a:ext>
            </a:extLst>
          </p:cNvPr>
          <p:cNvSpPr txBox="1"/>
          <p:nvPr/>
        </p:nvSpPr>
        <p:spPr>
          <a:xfrm>
            <a:off x="5315903" y="2222261"/>
            <a:ext cx="1524000" cy="246221"/>
          </a:xfrm>
          <a:prstGeom prst="rect">
            <a:avLst/>
          </a:prstGeom>
          <a:noFill/>
        </p:spPr>
        <p:txBody>
          <a:bodyPr wrap="square" rtlCol="0">
            <a:spAutoFit/>
          </a:bodyPr>
          <a:lstStyle/>
          <a:p>
            <a:pPr algn="ctr"/>
            <a:r>
              <a:rPr lang="en-US" sz="1000" b="1" dirty="0">
                <a:solidFill>
                  <a:schemeClr val="accent5">
                    <a:lumMod val="75000"/>
                  </a:schemeClr>
                </a:solidFill>
                <a:latin typeface="Arial" panose="020B0604020202020204" pitchFamily="34" charset="0"/>
                <a:cs typeface="Arial" panose="020B0604020202020204" pitchFamily="34" charset="0"/>
              </a:rPr>
              <a:t>separate ovens</a:t>
            </a:r>
          </a:p>
        </p:txBody>
      </p:sp>
      <p:sp>
        <p:nvSpPr>
          <p:cNvPr id="15" name="TextBox 14">
            <a:extLst>
              <a:ext uri="{FF2B5EF4-FFF2-40B4-BE49-F238E27FC236}">
                <a16:creationId xmlns:a16="http://schemas.microsoft.com/office/drawing/2014/main" id="{59315605-612B-B122-8680-A4536184C320}"/>
              </a:ext>
            </a:extLst>
          </p:cNvPr>
          <p:cNvSpPr txBox="1"/>
          <p:nvPr/>
        </p:nvSpPr>
        <p:spPr>
          <a:xfrm>
            <a:off x="294131" y="6178529"/>
            <a:ext cx="6106884" cy="230832"/>
          </a:xfrm>
          <a:prstGeom prst="rect">
            <a:avLst/>
          </a:prstGeom>
          <a:noFill/>
        </p:spPr>
        <p:txBody>
          <a:bodyPr wrap="square">
            <a:spAutoFit/>
          </a:bodyPr>
          <a:lstStyle/>
          <a:p>
            <a:r>
              <a:rPr lang="en-US" sz="900" b="0" i="0" u="none" strike="noStrike" baseline="0" dirty="0">
                <a:latin typeface="Arial" panose="020B0604020202020204" pitchFamily="34" charset="0"/>
              </a:rPr>
              <a:t>Data source: U.S. Energy Information Administration, </a:t>
            </a:r>
            <a:r>
              <a:rPr lang="en-US" sz="900" b="0" i="1" u="none" strike="noStrike" baseline="0" dirty="0">
                <a:latin typeface="Arial" panose="020B0604020202020204" pitchFamily="34" charset="0"/>
              </a:rPr>
              <a:t>2024 Residential Energy Consumption Survey</a:t>
            </a:r>
            <a:endParaRPr lang="en-US" sz="900" dirty="0"/>
          </a:p>
        </p:txBody>
      </p:sp>
      <p:graphicFrame>
        <p:nvGraphicFramePr>
          <p:cNvPr id="2" name="Chart 1">
            <a:extLst>
              <a:ext uri="{FF2B5EF4-FFF2-40B4-BE49-F238E27FC236}">
                <a16:creationId xmlns:a16="http://schemas.microsoft.com/office/drawing/2014/main" id="{E9B3113F-D1CB-066B-3ADD-71350B1C4C3C}"/>
              </a:ext>
            </a:extLst>
          </p:cNvPr>
          <p:cNvGraphicFramePr>
            <a:graphicFrameLocks/>
          </p:cNvGraphicFramePr>
          <p:nvPr>
            <p:extLst>
              <p:ext uri="{D42A27DB-BD31-4B8C-83A1-F6EECF244321}">
                <p14:modId xmlns:p14="http://schemas.microsoft.com/office/powerpoint/2010/main" val="43701697"/>
              </p:ext>
            </p:extLst>
          </p:nvPr>
        </p:nvGraphicFramePr>
        <p:xfrm>
          <a:off x="381000" y="2393840"/>
          <a:ext cx="3108960" cy="3652838"/>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42111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5E15B-5995-5601-8C25-A488D4ABB6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FEBC62-04ED-711E-BD88-4009318BCB50}"/>
              </a:ext>
            </a:extLst>
          </p:cNvPr>
          <p:cNvSpPr>
            <a:spLocks noGrp="1"/>
          </p:cNvSpPr>
          <p:nvPr>
            <p:ph type="title"/>
          </p:nvPr>
        </p:nvSpPr>
        <p:spPr/>
        <p:txBody>
          <a:bodyPr/>
          <a:lstStyle/>
          <a:p>
            <a:r>
              <a:rPr lang="en-US" dirty="0"/>
              <a:t>Daily hot food preparation varied by state</a:t>
            </a:r>
          </a:p>
        </p:txBody>
      </p:sp>
      <p:sp>
        <p:nvSpPr>
          <p:cNvPr id="3" name="Text Placeholder 2">
            <a:extLst>
              <a:ext uri="{FF2B5EF4-FFF2-40B4-BE49-F238E27FC236}">
                <a16:creationId xmlns:a16="http://schemas.microsoft.com/office/drawing/2014/main" id="{E655F350-B55B-AC77-684F-2C1A951B6EF6}"/>
              </a:ext>
            </a:extLst>
          </p:cNvPr>
          <p:cNvSpPr>
            <a:spLocks noGrp="1"/>
          </p:cNvSpPr>
          <p:nvPr>
            <p:ph type="body" sz="quarter" idx="13"/>
          </p:nvPr>
        </p:nvSpPr>
        <p:spPr>
          <a:xfrm>
            <a:off x="7421880" y="1828799"/>
            <a:ext cx="4389120" cy="4075740"/>
          </a:xfrm>
        </p:spPr>
        <p:txBody>
          <a:bodyPr>
            <a:normAutofit/>
          </a:bodyPr>
          <a:lstStyle/>
          <a:p>
            <a:r>
              <a:rPr lang="en-US" dirty="0"/>
              <a:t>In addition to questions about cooking equipment, the RECS asks how often households use their cooking appliances and how often households cook hot meals.</a:t>
            </a:r>
          </a:p>
          <a:p>
            <a:pPr lvl="1"/>
            <a:r>
              <a:rPr lang="en-US" dirty="0"/>
              <a:t>Over one-half of households in all states cooked hot food daily in 2024.</a:t>
            </a:r>
          </a:p>
          <a:p>
            <a:r>
              <a:rPr lang="en-US" dirty="0"/>
              <a:t>States varied in the percentage of households preparing hot food daily, ranging from about 60% in states like Louisiana (59%) and Alabama (58%), to 84% in states like Wisconsin, Oregon, and Montana.</a:t>
            </a:r>
          </a:p>
          <a:p>
            <a:pPr marL="0" indent="0">
              <a:buNone/>
            </a:pPr>
            <a:endParaRPr lang="en-US" dirty="0"/>
          </a:p>
        </p:txBody>
      </p:sp>
      <p:sp>
        <p:nvSpPr>
          <p:cNvPr id="66" name="TextBox 65">
            <a:extLst>
              <a:ext uri="{FF2B5EF4-FFF2-40B4-BE49-F238E27FC236}">
                <a16:creationId xmlns:a16="http://schemas.microsoft.com/office/drawing/2014/main" id="{ACCC6017-365B-B3F2-2677-135F979BA608}"/>
              </a:ext>
            </a:extLst>
          </p:cNvPr>
          <p:cNvSpPr txBox="1"/>
          <p:nvPr/>
        </p:nvSpPr>
        <p:spPr>
          <a:xfrm>
            <a:off x="381000" y="1597967"/>
            <a:ext cx="5931310" cy="461665"/>
          </a:xfrm>
          <a:prstGeom prst="rect">
            <a:avLst/>
          </a:prstGeom>
          <a:noFill/>
        </p:spPr>
        <p:txBody>
          <a:bodyPr wrap="square" rtlCol="0">
            <a:spAutoFit/>
          </a:bodyPr>
          <a:lstStyle/>
          <a:p>
            <a:r>
              <a:rPr lang="en-US" sz="1200" b="1" dirty="0">
                <a:latin typeface="Arial" panose="020B0604020202020204" pitchFamily="34" charset="0"/>
                <a:ea typeface="Times New Roman" charset="0"/>
                <a:cs typeface="Arial" panose="020B0604020202020204" pitchFamily="34" charset="0"/>
              </a:rPr>
              <a:t>Households that cooked hot food daily, by state </a:t>
            </a:r>
            <a:r>
              <a:rPr lang="en-US" sz="1200" b="1" dirty="0">
                <a:latin typeface="Arial" panose="020B0604020202020204" pitchFamily="34" charset="0"/>
                <a:cs typeface="Arial" panose="020B0604020202020204" pitchFamily="34" charset="0"/>
              </a:rPr>
              <a:t>(2024)</a:t>
            </a:r>
          </a:p>
          <a:p>
            <a:r>
              <a:rPr lang="en-US" sz="1200" dirty="0">
                <a:latin typeface="Arial" panose="020B0604020202020204" pitchFamily="34" charset="0"/>
                <a:cs typeface="Arial" panose="020B0604020202020204" pitchFamily="34" charset="0"/>
              </a:rPr>
              <a:t>percentage of households within each state</a:t>
            </a:r>
          </a:p>
        </p:txBody>
      </p:sp>
      <p:sp>
        <p:nvSpPr>
          <p:cNvPr id="71" name="TextBox 70">
            <a:extLst>
              <a:ext uri="{FF2B5EF4-FFF2-40B4-BE49-F238E27FC236}">
                <a16:creationId xmlns:a16="http://schemas.microsoft.com/office/drawing/2014/main" id="{C523DC77-70B3-C989-207C-800967613E75}"/>
              </a:ext>
            </a:extLst>
          </p:cNvPr>
          <p:cNvSpPr txBox="1"/>
          <p:nvPr/>
        </p:nvSpPr>
        <p:spPr>
          <a:xfrm>
            <a:off x="389300" y="5904539"/>
            <a:ext cx="5383073" cy="230832"/>
          </a:xfrm>
          <a:prstGeom prst="rect">
            <a:avLst/>
          </a:prstGeom>
          <a:noFill/>
        </p:spPr>
        <p:txBody>
          <a:bodyPr wrap="square">
            <a:spAutoFit/>
          </a:bodyPr>
          <a:lstStyle/>
          <a:p>
            <a:r>
              <a:rPr lang="en-US" sz="900" b="0" i="0" u="none" strike="noStrike" baseline="0" dirty="0">
                <a:latin typeface="Arial" panose="020B0604020202020204" pitchFamily="34" charset="0"/>
              </a:rPr>
              <a:t>Data source: U.S. Energy Information Administration, </a:t>
            </a:r>
            <a:r>
              <a:rPr lang="en-US" sz="900" b="0" i="1" u="none" strike="noStrike" baseline="0" dirty="0">
                <a:latin typeface="Arial" panose="020B0604020202020204" pitchFamily="34" charset="0"/>
              </a:rPr>
              <a:t>2024 Residential Energy Consumption Survey</a:t>
            </a:r>
          </a:p>
        </p:txBody>
      </p:sp>
      <p:pic>
        <p:nvPicPr>
          <p:cNvPr id="72" name="Picture 71" descr="Logo, icon&#10;&#10;AI-generated content may be incorrect.">
            <a:extLst>
              <a:ext uri="{FF2B5EF4-FFF2-40B4-BE49-F238E27FC236}">
                <a16:creationId xmlns:a16="http://schemas.microsoft.com/office/drawing/2014/main" id="{AD3512A2-40EC-048C-F741-7E959B6A48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6552" y="1597967"/>
            <a:ext cx="307262" cy="234315"/>
          </a:xfrm>
          <a:prstGeom prst="rect">
            <a:avLst/>
          </a:prstGeom>
        </p:spPr>
      </p:pic>
      <p:sp>
        <p:nvSpPr>
          <p:cNvPr id="76" name="TextBox 75">
            <a:extLst>
              <a:ext uri="{FF2B5EF4-FFF2-40B4-BE49-F238E27FC236}">
                <a16:creationId xmlns:a16="http://schemas.microsoft.com/office/drawing/2014/main" id="{EFC2C289-E8C3-637E-735D-862E558A1101}"/>
              </a:ext>
            </a:extLst>
          </p:cNvPr>
          <p:cNvSpPr txBox="1"/>
          <p:nvPr/>
        </p:nvSpPr>
        <p:spPr>
          <a:xfrm>
            <a:off x="5783928" y="2670416"/>
            <a:ext cx="274320" cy="138499"/>
          </a:xfrm>
          <a:prstGeom prst="rect">
            <a:avLst/>
          </a:prstGeom>
          <a:noFill/>
        </p:spPr>
        <p:txBody>
          <a:bodyPr wrap="square" lIns="0" tIns="0" rIns="0" bIns="0" rtlCol="0">
            <a:spAutoFit/>
          </a:bodyPr>
          <a:lstStyle/>
          <a:p>
            <a:r>
              <a:rPr lang="en-US" sz="900" b="1" dirty="0">
                <a:solidFill>
                  <a:schemeClr val="bg1"/>
                </a:solidFill>
                <a:latin typeface="Arial" panose="020B0604020202020204" pitchFamily="34" charset="0"/>
                <a:cs typeface="Arial" panose="020B0604020202020204" pitchFamily="34" charset="0"/>
              </a:rPr>
              <a:t>62%</a:t>
            </a:r>
          </a:p>
        </p:txBody>
      </p:sp>
      <p:sp>
        <p:nvSpPr>
          <p:cNvPr id="137" name="ND">
            <a:extLst>
              <a:ext uri="{FF2B5EF4-FFF2-40B4-BE49-F238E27FC236}">
                <a16:creationId xmlns:a16="http://schemas.microsoft.com/office/drawing/2014/main" id="{74AE067B-5F7A-5A36-3FC2-E2979362D87F}"/>
              </a:ext>
            </a:extLst>
          </p:cNvPr>
          <p:cNvSpPr>
            <a:spLocks/>
          </p:cNvSpPr>
          <p:nvPr/>
        </p:nvSpPr>
        <p:spPr bwMode="auto">
          <a:xfrm>
            <a:off x="2605107" y="2659698"/>
            <a:ext cx="653457" cy="411161"/>
          </a:xfrm>
          <a:custGeom>
            <a:avLst/>
            <a:gdLst>
              <a:gd name="T0" fmla="*/ 0 w 1935"/>
              <a:gd name="T1" fmla="*/ 2147483647 h 1211"/>
              <a:gd name="T2" fmla="*/ 2147483647 w 1935"/>
              <a:gd name="T3" fmla="*/ 0 h 1211"/>
              <a:gd name="T4" fmla="*/ 2147483647 w 1935"/>
              <a:gd name="T5" fmla="*/ 2147483647 h 1211"/>
              <a:gd name="T6" fmla="*/ 2147483647 w 1935"/>
              <a:gd name="T7" fmla="*/ 2147483647 h 1211"/>
              <a:gd name="T8" fmla="*/ 2147483647 w 1935"/>
              <a:gd name="T9" fmla="*/ 2147483647 h 1211"/>
              <a:gd name="T10" fmla="*/ 2147483647 w 1935"/>
              <a:gd name="T11" fmla="*/ 2147483647 h 1211"/>
              <a:gd name="T12" fmla="*/ 2147483647 w 1935"/>
              <a:gd name="T13" fmla="*/ 2147483647 h 1211"/>
              <a:gd name="T14" fmla="*/ 2147483647 w 1935"/>
              <a:gd name="T15" fmla="*/ 2147483647 h 1211"/>
              <a:gd name="T16" fmla="*/ 2147483647 w 1935"/>
              <a:gd name="T17" fmla="*/ 2147483647 h 1211"/>
              <a:gd name="T18" fmla="*/ 2147483647 w 1935"/>
              <a:gd name="T19" fmla="*/ 2147483647 h 1211"/>
              <a:gd name="T20" fmla="*/ 2147483647 w 1935"/>
              <a:gd name="T21" fmla="*/ 2147483647 h 1211"/>
              <a:gd name="T22" fmla="*/ 2147483647 w 1935"/>
              <a:gd name="T23" fmla="*/ 2147483647 h 1211"/>
              <a:gd name="T24" fmla="*/ 2147483647 w 1935"/>
              <a:gd name="T25" fmla="*/ 2147483647 h 1211"/>
              <a:gd name="T26" fmla="*/ 2147483647 w 1935"/>
              <a:gd name="T27" fmla="*/ 2147483647 h 1211"/>
              <a:gd name="T28" fmla="*/ 2147483647 w 1935"/>
              <a:gd name="T29" fmla="*/ 2147483647 h 1211"/>
              <a:gd name="T30" fmla="*/ 2147483647 w 1935"/>
              <a:gd name="T31" fmla="*/ 2147483647 h 1211"/>
              <a:gd name="T32" fmla="*/ 2147483647 w 1935"/>
              <a:gd name="T33" fmla="*/ 2147483647 h 1211"/>
              <a:gd name="T34" fmla="*/ 2147483647 w 1935"/>
              <a:gd name="T35" fmla="*/ 2147483647 h 1211"/>
              <a:gd name="T36" fmla="*/ 2147483647 w 1935"/>
              <a:gd name="T37" fmla="*/ 2147483647 h 1211"/>
              <a:gd name="T38" fmla="*/ 0 w 1935"/>
              <a:gd name="T39" fmla="*/ 2147483647 h 121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935"/>
              <a:gd name="T61" fmla="*/ 0 h 1211"/>
              <a:gd name="T62" fmla="*/ 1935 w 1935"/>
              <a:gd name="T63" fmla="*/ 1211 h 121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935" h="1211">
                <a:moveTo>
                  <a:pt x="0" y="1124"/>
                </a:moveTo>
                <a:lnTo>
                  <a:pt x="93" y="0"/>
                </a:lnTo>
                <a:lnTo>
                  <a:pt x="949" y="59"/>
                </a:lnTo>
                <a:lnTo>
                  <a:pt x="1777" y="86"/>
                </a:lnTo>
                <a:lnTo>
                  <a:pt x="1777" y="113"/>
                </a:lnTo>
                <a:lnTo>
                  <a:pt x="1805" y="200"/>
                </a:lnTo>
                <a:lnTo>
                  <a:pt x="1794" y="226"/>
                </a:lnTo>
                <a:lnTo>
                  <a:pt x="1789" y="286"/>
                </a:lnTo>
                <a:lnTo>
                  <a:pt x="1794" y="395"/>
                </a:lnTo>
                <a:lnTo>
                  <a:pt x="1816" y="513"/>
                </a:lnTo>
                <a:lnTo>
                  <a:pt x="1849" y="546"/>
                </a:lnTo>
                <a:lnTo>
                  <a:pt x="1870" y="653"/>
                </a:lnTo>
                <a:lnTo>
                  <a:pt x="1875" y="838"/>
                </a:lnTo>
                <a:lnTo>
                  <a:pt x="1880" y="876"/>
                </a:lnTo>
                <a:lnTo>
                  <a:pt x="1880" y="941"/>
                </a:lnTo>
                <a:lnTo>
                  <a:pt x="1886" y="967"/>
                </a:lnTo>
                <a:lnTo>
                  <a:pt x="1935" y="1103"/>
                </a:lnTo>
                <a:lnTo>
                  <a:pt x="1924" y="1152"/>
                </a:lnTo>
                <a:lnTo>
                  <a:pt x="1929" y="1211"/>
                </a:lnTo>
                <a:lnTo>
                  <a:pt x="0" y="1124"/>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38" name="SD">
            <a:extLst>
              <a:ext uri="{FF2B5EF4-FFF2-40B4-BE49-F238E27FC236}">
                <a16:creationId xmlns:a16="http://schemas.microsoft.com/office/drawing/2014/main" id="{170B8E85-EBE2-434F-B771-560317078D7B}"/>
              </a:ext>
            </a:extLst>
          </p:cNvPr>
          <p:cNvSpPr>
            <a:spLocks/>
          </p:cNvSpPr>
          <p:nvPr/>
        </p:nvSpPr>
        <p:spPr bwMode="auto">
          <a:xfrm>
            <a:off x="2571307" y="3037524"/>
            <a:ext cx="698523" cy="466726"/>
          </a:xfrm>
          <a:custGeom>
            <a:avLst/>
            <a:gdLst>
              <a:gd name="T0" fmla="*/ 0 w 2053"/>
              <a:gd name="T1" fmla="*/ 2147483647 h 1384"/>
              <a:gd name="T2" fmla="*/ 2147483647 w 2053"/>
              <a:gd name="T3" fmla="*/ 2147483647 h 1384"/>
              <a:gd name="T4" fmla="*/ 2147483647 w 2053"/>
              <a:gd name="T5" fmla="*/ 0 h 1384"/>
              <a:gd name="T6" fmla="*/ 2147483647 w 2053"/>
              <a:gd name="T7" fmla="*/ 2147483647 h 1384"/>
              <a:gd name="T8" fmla="*/ 2147483647 w 2053"/>
              <a:gd name="T9" fmla="*/ 2147483647 h 1384"/>
              <a:gd name="T10" fmla="*/ 2147483647 w 2053"/>
              <a:gd name="T11" fmla="*/ 2147483647 h 1384"/>
              <a:gd name="T12" fmla="*/ 2147483647 w 2053"/>
              <a:gd name="T13" fmla="*/ 2147483647 h 1384"/>
              <a:gd name="T14" fmla="*/ 2147483647 w 2053"/>
              <a:gd name="T15" fmla="*/ 2147483647 h 1384"/>
              <a:gd name="T16" fmla="*/ 2147483647 w 2053"/>
              <a:gd name="T17" fmla="*/ 2147483647 h 1384"/>
              <a:gd name="T18" fmla="*/ 2147483647 w 2053"/>
              <a:gd name="T19" fmla="*/ 2147483647 h 1384"/>
              <a:gd name="T20" fmla="*/ 2147483647 w 2053"/>
              <a:gd name="T21" fmla="*/ 2147483647 h 1384"/>
              <a:gd name="T22" fmla="*/ 2147483647 w 2053"/>
              <a:gd name="T23" fmla="*/ 2147483647 h 1384"/>
              <a:gd name="T24" fmla="*/ 2147483647 w 2053"/>
              <a:gd name="T25" fmla="*/ 2147483647 h 1384"/>
              <a:gd name="T26" fmla="*/ 2147483647 w 2053"/>
              <a:gd name="T27" fmla="*/ 2147483647 h 1384"/>
              <a:gd name="T28" fmla="*/ 2147483647 w 2053"/>
              <a:gd name="T29" fmla="*/ 2147483647 h 1384"/>
              <a:gd name="T30" fmla="*/ 2147483647 w 2053"/>
              <a:gd name="T31" fmla="*/ 2147483647 h 1384"/>
              <a:gd name="T32" fmla="*/ 2147483647 w 2053"/>
              <a:gd name="T33" fmla="*/ 2147483647 h 1384"/>
              <a:gd name="T34" fmla="*/ 2147483647 w 2053"/>
              <a:gd name="T35" fmla="*/ 2147483647 h 1384"/>
              <a:gd name="T36" fmla="*/ 2147483647 w 2053"/>
              <a:gd name="T37" fmla="*/ 2147483647 h 1384"/>
              <a:gd name="T38" fmla="*/ 2147483647 w 2053"/>
              <a:gd name="T39" fmla="*/ 2147483647 h 1384"/>
              <a:gd name="T40" fmla="*/ 2147483647 w 2053"/>
              <a:gd name="T41" fmla="*/ 2147483647 h 1384"/>
              <a:gd name="T42" fmla="*/ 2147483647 w 2053"/>
              <a:gd name="T43" fmla="*/ 2147483647 h 1384"/>
              <a:gd name="T44" fmla="*/ 2147483647 w 2053"/>
              <a:gd name="T45" fmla="*/ 2147483647 h 1384"/>
              <a:gd name="T46" fmla="*/ 2147483647 w 2053"/>
              <a:gd name="T47" fmla="*/ 2147483647 h 1384"/>
              <a:gd name="T48" fmla="*/ 2147483647 w 2053"/>
              <a:gd name="T49" fmla="*/ 2147483647 h 1384"/>
              <a:gd name="T50" fmla="*/ 2147483647 w 2053"/>
              <a:gd name="T51" fmla="*/ 2147483647 h 1384"/>
              <a:gd name="T52" fmla="*/ 2147483647 w 2053"/>
              <a:gd name="T53" fmla="*/ 2147483647 h 1384"/>
              <a:gd name="T54" fmla="*/ 2147483647 w 2053"/>
              <a:gd name="T55" fmla="*/ 2147483647 h 1384"/>
              <a:gd name="T56" fmla="*/ 2147483647 w 2053"/>
              <a:gd name="T57" fmla="*/ 2147483647 h 1384"/>
              <a:gd name="T58" fmla="*/ 2147483647 w 2053"/>
              <a:gd name="T59" fmla="*/ 2147483647 h 1384"/>
              <a:gd name="T60" fmla="*/ 2147483647 w 2053"/>
              <a:gd name="T61" fmla="*/ 2147483647 h 1384"/>
              <a:gd name="T62" fmla="*/ 2147483647 w 2053"/>
              <a:gd name="T63" fmla="*/ 2147483647 h 1384"/>
              <a:gd name="T64" fmla="*/ 2147483647 w 2053"/>
              <a:gd name="T65" fmla="*/ 2147483647 h 1384"/>
              <a:gd name="T66" fmla="*/ 2147483647 w 2053"/>
              <a:gd name="T67" fmla="*/ 2147483647 h 1384"/>
              <a:gd name="T68" fmla="*/ 2147483647 w 2053"/>
              <a:gd name="T69" fmla="*/ 2147483647 h 1384"/>
              <a:gd name="T70" fmla="*/ 0 w 2053"/>
              <a:gd name="T71" fmla="*/ 2147483647 h 138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053"/>
              <a:gd name="T109" fmla="*/ 0 h 1384"/>
              <a:gd name="T110" fmla="*/ 2053 w 2053"/>
              <a:gd name="T111" fmla="*/ 1384 h 138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053" h="1384">
                <a:moveTo>
                  <a:pt x="0" y="1093"/>
                </a:moveTo>
                <a:lnTo>
                  <a:pt x="66" y="362"/>
                </a:lnTo>
                <a:lnTo>
                  <a:pt x="92" y="0"/>
                </a:lnTo>
                <a:lnTo>
                  <a:pt x="2021" y="87"/>
                </a:lnTo>
                <a:lnTo>
                  <a:pt x="2021" y="114"/>
                </a:lnTo>
                <a:lnTo>
                  <a:pt x="2005" y="151"/>
                </a:lnTo>
                <a:lnTo>
                  <a:pt x="1956" y="200"/>
                </a:lnTo>
                <a:lnTo>
                  <a:pt x="1962" y="233"/>
                </a:lnTo>
                <a:lnTo>
                  <a:pt x="2053" y="319"/>
                </a:lnTo>
                <a:lnTo>
                  <a:pt x="2053" y="996"/>
                </a:lnTo>
                <a:lnTo>
                  <a:pt x="2037" y="996"/>
                </a:lnTo>
                <a:lnTo>
                  <a:pt x="2016" y="1001"/>
                </a:lnTo>
                <a:lnTo>
                  <a:pt x="2027" y="1022"/>
                </a:lnTo>
                <a:lnTo>
                  <a:pt x="2037" y="1044"/>
                </a:lnTo>
                <a:lnTo>
                  <a:pt x="2027" y="1082"/>
                </a:lnTo>
                <a:lnTo>
                  <a:pt x="2043" y="1098"/>
                </a:lnTo>
                <a:lnTo>
                  <a:pt x="2053" y="1152"/>
                </a:lnTo>
                <a:lnTo>
                  <a:pt x="2032" y="1174"/>
                </a:lnTo>
                <a:lnTo>
                  <a:pt x="2037" y="1207"/>
                </a:lnTo>
                <a:lnTo>
                  <a:pt x="2016" y="1271"/>
                </a:lnTo>
                <a:lnTo>
                  <a:pt x="2037" y="1342"/>
                </a:lnTo>
                <a:lnTo>
                  <a:pt x="2048" y="1374"/>
                </a:lnTo>
                <a:lnTo>
                  <a:pt x="2043" y="1384"/>
                </a:lnTo>
                <a:lnTo>
                  <a:pt x="1988" y="1347"/>
                </a:lnTo>
                <a:lnTo>
                  <a:pt x="1869" y="1271"/>
                </a:lnTo>
                <a:lnTo>
                  <a:pt x="1843" y="1260"/>
                </a:lnTo>
                <a:lnTo>
                  <a:pt x="1788" y="1260"/>
                </a:lnTo>
                <a:lnTo>
                  <a:pt x="1750" y="1287"/>
                </a:lnTo>
                <a:lnTo>
                  <a:pt x="1713" y="1298"/>
                </a:lnTo>
                <a:lnTo>
                  <a:pt x="1674" y="1287"/>
                </a:lnTo>
                <a:lnTo>
                  <a:pt x="1653" y="1239"/>
                </a:lnTo>
                <a:lnTo>
                  <a:pt x="1620" y="1217"/>
                </a:lnTo>
                <a:lnTo>
                  <a:pt x="1583" y="1228"/>
                </a:lnTo>
                <a:lnTo>
                  <a:pt x="1539" y="1228"/>
                </a:lnTo>
                <a:lnTo>
                  <a:pt x="1501" y="1174"/>
                </a:lnTo>
                <a:lnTo>
                  <a:pt x="0" y="1093"/>
                </a:lnTo>
                <a:close/>
              </a:path>
            </a:pathLst>
          </a:custGeom>
          <a:solidFill>
            <a:schemeClr val="accent4">
              <a:lumMod val="50000"/>
            </a:schemeClr>
          </a:solidFill>
          <a:ln w="3175">
            <a:solidFill>
              <a:schemeClr val="bg1">
                <a:lumMod val="95000"/>
              </a:schemeClr>
            </a:solidFill>
            <a:round/>
            <a:headEnd/>
            <a:tailEnd/>
          </a:ln>
        </p:spPr>
        <p:txBody>
          <a:bodyPr/>
          <a:lstStyle/>
          <a:p>
            <a:endParaRPr lang="en-US" dirty="0"/>
          </a:p>
        </p:txBody>
      </p:sp>
      <p:sp>
        <p:nvSpPr>
          <p:cNvPr id="139" name="NE">
            <a:extLst>
              <a:ext uri="{FF2B5EF4-FFF2-40B4-BE49-F238E27FC236}">
                <a16:creationId xmlns:a16="http://schemas.microsoft.com/office/drawing/2014/main" id="{129C01A2-C57F-3517-4913-8A66EC5CD8AC}"/>
              </a:ext>
            </a:extLst>
          </p:cNvPr>
          <p:cNvSpPr>
            <a:spLocks/>
          </p:cNvSpPr>
          <p:nvPr/>
        </p:nvSpPr>
        <p:spPr bwMode="auto">
          <a:xfrm>
            <a:off x="2548774" y="3404235"/>
            <a:ext cx="822454" cy="411161"/>
          </a:xfrm>
          <a:custGeom>
            <a:avLst/>
            <a:gdLst>
              <a:gd name="T0" fmla="*/ 0 w 2428"/>
              <a:gd name="T1" fmla="*/ 2147483647 h 1200"/>
              <a:gd name="T2" fmla="*/ 2147483647 w 2428"/>
              <a:gd name="T3" fmla="*/ 0 h 1200"/>
              <a:gd name="T4" fmla="*/ 2147483647 w 2428"/>
              <a:gd name="T5" fmla="*/ 2147483647 h 1200"/>
              <a:gd name="T6" fmla="*/ 2147483647 w 2428"/>
              <a:gd name="T7" fmla="*/ 2147483647 h 1200"/>
              <a:gd name="T8" fmla="*/ 2147483647 w 2428"/>
              <a:gd name="T9" fmla="*/ 2147483647 h 1200"/>
              <a:gd name="T10" fmla="*/ 2147483647 w 2428"/>
              <a:gd name="T11" fmla="*/ 2147483647 h 1200"/>
              <a:gd name="T12" fmla="*/ 2147483647 w 2428"/>
              <a:gd name="T13" fmla="*/ 2147483647 h 1200"/>
              <a:gd name="T14" fmla="*/ 2147483647 w 2428"/>
              <a:gd name="T15" fmla="*/ 2147483647 h 1200"/>
              <a:gd name="T16" fmla="*/ 2147483647 w 2428"/>
              <a:gd name="T17" fmla="*/ 2147483647 h 1200"/>
              <a:gd name="T18" fmla="*/ 2147483647 w 2428"/>
              <a:gd name="T19" fmla="*/ 2147483647 h 1200"/>
              <a:gd name="T20" fmla="*/ 2147483647 w 2428"/>
              <a:gd name="T21" fmla="*/ 2147483647 h 1200"/>
              <a:gd name="T22" fmla="*/ 2147483647 w 2428"/>
              <a:gd name="T23" fmla="*/ 2147483647 h 1200"/>
              <a:gd name="T24" fmla="*/ 2147483647 w 2428"/>
              <a:gd name="T25" fmla="*/ 2147483647 h 1200"/>
              <a:gd name="T26" fmla="*/ 2147483647 w 2428"/>
              <a:gd name="T27" fmla="*/ 2147483647 h 1200"/>
              <a:gd name="T28" fmla="*/ 2147483647 w 2428"/>
              <a:gd name="T29" fmla="*/ 2147483647 h 1200"/>
              <a:gd name="T30" fmla="*/ 2147483647 w 2428"/>
              <a:gd name="T31" fmla="*/ 2147483647 h 1200"/>
              <a:gd name="T32" fmla="*/ 2147483647 w 2428"/>
              <a:gd name="T33" fmla="*/ 2147483647 h 1200"/>
              <a:gd name="T34" fmla="*/ 2147483647 w 2428"/>
              <a:gd name="T35" fmla="*/ 2147483647 h 1200"/>
              <a:gd name="T36" fmla="*/ 2147483647 w 2428"/>
              <a:gd name="T37" fmla="*/ 2147483647 h 1200"/>
              <a:gd name="T38" fmla="*/ 2147483647 w 2428"/>
              <a:gd name="T39" fmla="*/ 2147483647 h 1200"/>
              <a:gd name="T40" fmla="*/ 2147483647 w 2428"/>
              <a:gd name="T41" fmla="*/ 2147483647 h 1200"/>
              <a:gd name="T42" fmla="*/ 2147483647 w 2428"/>
              <a:gd name="T43" fmla="*/ 2147483647 h 1200"/>
              <a:gd name="T44" fmla="*/ 2147483647 w 2428"/>
              <a:gd name="T45" fmla="*/ 2147483647 h 1200"/>
              <a:gd name="T46" fmla="*/ 2147483647 w 2428"/>
              <a:gd name="T47" fmla="*/ 2147483647 h 1200"/>
              <a:gd name="T48" fmla="*/ 2147483647 w 2428"/>
              <a:gd name="T49" fmla="*/ 2147483647 h 1200"/>
              <a:gd name="T50" fmla="*/ 2147483647 w 2428"/>
              <a:gd name="T51" fmla="*/ 2147483647 h 1200"/>
              <a:gd name="T52" fmla="*/ 2147483647 w 2428"/>
              <a:gd name="T53" fmla="*/ 2147483647 h 1200"/>
              <a:gd name="T54" fmla="*/ 2147483647 w 2428"/>
              <a:gd name="T55" fmla="*/ 2147483647 h 1200"/>
              <a:gd name="T56" fmla="*/ 2147483647 w 2428"/>
              <a:gd name="T57" fmla="*/ 2147483647 h 1200"/>
              <a:gd name="T58" fmla="*/ 2147483647 w 2428"/>
              <a:gd name="T59" fmla="*/ 2147483647 h 1200"/>
              <a:gd name="T60" fmla="*/ 2147483647 w 2428"/>
              <a:gd name="T61" fmla="*/ 2147483647 h 1200"/>
              <a:gd name="T62" fmla="*/ 2147483647 w 2428"/>
              <a:gd name="T63" fmla="*/ 2147483647 h 1200"/>
              <a:gd name="T64" fmla="*/ 2147483647 w 2428"/>
              <a:gd name="T65" fmla="*/ 2147483647 h 1200"/>
              <a:gd name="T66" fmla="*/ 2147483647 w 2428"/>
              <a:gd name="T67" fmla="*/ 2147483647 h 1200"/>
              <a:gd name="T68" fmla="*/ 2147483647 w 2428"/>
              <a:gd name="T69" fmla="*/ 2147483647 h 1200"/>
              <a:gd name="T70" fmla="*/ 2147483647 w 2428"/>
              <a:gd name="T71" fmla="*/ 2147483647 h 1200"/>
              <a:gd name="T72" fmla="*/ 2147483647 w 2428"/>
              <a:gd name="T73" fmla="*/ 2147483647 h 1200"/>
              <a:gd name="T74" fmla="*/ 2147483647 w 2428"/>
              <a:gd name="T75" fmla="*/ 2147483647 h 1200"/>
              <a:gd name="T76" fmla="*/ 2147483647 w 2428"/>
              <a:gd name="T77" fmla="*/ 2147483647 h 1200"/>
              <a:gd name="T78" fmla="*/ 2147483647 w 2428"/>
              <a:gd name="T79" fmla="*/ 2147483647 h 1200"/>
              <a:gd name="T80" fmla="*/ 2147483647 w 2428"/>
              <a:gd name="T81" fmla="*/ 2147483647 h 1200"/>
              <a:gd name="T82" fmla="*/ 2147483647 w 2428"/>
              <a:gd name="T83" fmla="*/ 2147483647 h 1200"/>
              <a:gd name="T84" fmla="*/ 2147483647 w 2428"/>
              <a:gd name="T85" fmla="*/ 2147483647 h 1200"/>
              <a:gd name="T86" fmla="*/ 2147483647 w 2428"/>
              <a:gd name="T87" fmla="*/ 2147483647 h 1200"/>
              <a:gd name="T88" fmla="*/ 2147483647 w 2428"/>
              <a:gd name="T89" fmla="*/ 2147483647 h 1200"/>
              <a:gd name="T90" fmla="*/ 0 w 2428"/>
              <a:gd name="T91" fmla="*/ 2147483647 h 12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28"/>
              <a:gd name="T139" fmla="*/ 0 h 1200"/>
              <a:gd name="T140" fmla="*/ 2428 w 2428"/>
              <a:gd name="T141" fmla="*/ 1200 h 12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28" h="1200">
                <a:moveTo>
                  <a:pt x="0" y="741"/>
                </a:moveTo>
                <a:lnTo>
                  <a:pt x="65" y="0"/>
                </a:lnTo>
                <a:lnTo>
                  <a:pt x="1566" y="81"/>
                </a:lnTo>
                <a:lnTo>
                  <a:pt x="1604" y="135"/>
                </a:lnTo>
                <a:lnTo>
                  <a:pt x="1648" y="135"/>
                </a:lnTo>
                <a:lnTo>
                  <a:pt x="1685" y="124"/>
                </a:lnTo>
                <a:lnTo>
                  <a:pt x="1718" y="146"/>
                </a:lnTo>
                <a:lnTo>
                  <a:pt x="1739" y="194"/>
                </a:lnTo>
                <a:lnTo>
                  <a:pt x="1778" y="205"/>
                </a:lnTo>
                <a:lnTo>
                  <a:pt x="1815" y="194"/>
                </a:lnTo>
                <a:lnTo>
                  <a:pt x="1853" y="167"/>
                </a:lnTo>
                <a:lnTo>
                  <a:pt x="1908" y="167"/>
                </a:lnTo>
                <a:lnTo>
                  <a:pt x="1934" y="178"/>
                </a:lnTo>
                <a:lnTo>
                  <a:pt x="2053" y="254"/>
                </a:lnTo>
                <a:lnTo>
                  <a:pt x="2108" y="291"/>
                </a:lnTo>
                <a:lnTo>
                  <a:pt x="2113" y="335"/>
                </a:lnTo>
                <a:lnTo>
                  <a:pt x="2151" y="356"/>
                </a:lnTo>
                <a:lnTo>
                  <a:pt x="2151" y="384"/>
                </a:lnTo>
                <a:lnTo>
                  <a:pt x="2135" y="432"/>
                </a:lnTo>
                <a:lnTo>
                  <a:pt x="2162" y="460"/>
                </a:lnTo>
                <a:lnTo>
                  <a:pt x="2184" y="519"/>
                </a:lnTo>
                <a:lnTo>
                  <a:pt x="2211" y="551"/>
                </a:lnTo>
                <a:lnTo>
                  <a:pt x="2200" y="578"/>
                </a:lnTo>
                <a:lnTo>
                  <a:pt x="2211" y="611"/>
                </a:lnTo>
                <a:lnTo>
                  <a:pt x="2255" y="638"/>
                </a:lnTo>
                <a:lnTo>
                  <a:pt x="2260" y="670"/>
                </a:lnTo>
                <a:lnTo>
                  <a:pt x="2255" y="697"/>
                </a:lnTo>
                <a:lnTo>
                  <a:pt x="2244" y="757"/>
                </a:lnTo>
                <a:lnTo>
                  <a:pt x="2281" y="778"/>
                </a:lnTo>
                <a:lnTo>
                  <a:pt x="2292" y="806"/>
                </a:lnTo>
                <a:lnTo>
                  <a:pt x="2271" y="832"/>
                </a:lnTo>
                <a:lnTo>
                  <a:pt x="2281" y="865"/>
                </a:lnTo>
                <a:lnTo>
                  <a:pt x="2303" y="892"/>
                </a:lnTo>
                <a:lnTo>
                  <a:pt x="2292" y="924"/>
                </a:lnTo>
                <a:lnTo>
                  <a:pt x="2303" y="962"/>
                </a:lnTo>
                <a:lnTo>
                  <a:pt x="2314" y="978"/>
                </a:lnTo>
                <a:lnTo>
                  <a:pt x="2330" y="1011"/>
                </a:lnTo>
                <a:lnTo>
                  <a:pt x="2362" y="1043"/>
                </a:lnTo>
                <a:lnTo>
                  <a:pt x="2369" y="1092"/>
                </a:lnTo>
                <a:lnTo>
                  <a:pt x="2411" y="1141"/>
                </a:lnTo>
                <a:lnTo>
                  <a:pt x="2428" y="1152"/>
                </a:lnTo>
                <a:lnTo>
                  <a:pt x="2422" y="1194"/>
                </a:lnTo>
                <a:lnTo>
                  <a:pt x="2422" y="1200"/>
                </a:lnTo>
                <a:lnTo>
                  <a:pt x="536" y="1157"/>
                </a:lnTo>
                <a:lnTo>
                  <a:pt x="559" y="789"/>
                </a:lnTo>
                <a:lnTo>
                  <a:pt x="0" y="741"/>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40" name="KS">
            <a:extLst>
              <a:ext uri="{FF2B5EF4-FFF2-40B4-BE49-F238E27FC236}">
                <a16:creationId xmlns:a16="http://schemas.microsoft.com/office/drawing/2014/main" id="{1F3B3092-F5B8-75EC-CDBB-3FAD90D65355}"/>
              </a:ext>
            </a:extLst>
          </p:cNvPr>
          <p:cNvSpPr>
            <a:spLocks/>
          </p:cNvSpPr>
          <p:nvPr/>
        </p:nvSpPr>
        <p:spPr bwMode="auto">
          <a:xfrm>
            <a:off x="2706506" y="3793172"/>
            <a:ext cx="743589" cy="400050"/>
          </a:xfrm>
          <a:custGeom>
            <a:avLst/>
            <a:gdLst>
              <a:gd name="T0" fmla="*/ 2147483647 w 2179"/>
              <a:gd name="T1" fmla="*/ 0 h 1168"/>
              <a:gd name="T2" fmla="*/ 2147483647 w 2179"/>
              <a:gd name="T3" fmla="*/ 2147483647 h 1168"/>
              <a:gd name="T4" fmla="*/ 2147483647 w 2179"/>
              <a:gd name="T5" fmla="*/ 2147483647 h 1168"/>
              <a:gd name="T6" fmla="*/ 2147483647 w 2179"/>
              <a:gd name="T7" fmla="*/ 2147483647 h 1168"/>
              <a:gd name="T8" fmla="*/ 2147483647 w 2179"/>
              <a:gd name="T9" fmla="*/ 2147483647 h 1168"/>
              <a:gd name="T10" fmla="*/ 2147483647 w 2179"/>
              <a:gd name="T11" fmla="*/ 2147483647 h 1168"/>
              <a:gd name="T12" fmla="*/ 2147483647 w 2179"/>
              <a:gd name="T13" fmla="*/ 2147483647 h 1168"/>
              <a:gd name="T14" fmla="*/ 2147483647 w 2179"/>
              <a:gd name="T15" fmla="*/ 2147483647 h 1168"/>
              <a:gd name="T16" fmla="*/ 2147483647 w 2179"/>
              <a:gd name="T17" fmla="*/ 2147483647 h 1168"/>
              <a:gd name="T18" fmla="*/ 2147483647 w 2179"/>
              <a:gd name="T19" fmla="*/ 2147483647 h 1168"/>
              <a:gd name="T20" fmla="*/ 2147483647 w 2179"/>
              <a:gd name="T21" fmla="*/ 2147483647 h 1168"/>
              <a:gd name="T22" fmla="*/ 2147483647 w 2179"/>
              <a:gd name="T23" fmla="*/ 2147483647 h 1168"/>
              <a:gd name="T24" fmla="*/ 0 w 2179"/>
              <a:gd name="T25" fmla="*/ 2147483647 h 1168"/>
              <a:gd name="T26" fmla="*/ 2147483647 w 2179"/>
              <a:gd name="T27" fmla="*/ 0 h 11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79"/>
              <a:gd name="T43" fmla="*/ 0 h 1168"/>
              <a:gd name="T44" fmla="*/ 2179 w 2179"/>
              <a:gd name="T45" fmla="*/ 1168 h 116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79" h="1168">
                <a:moveTo>
                  <a:pt x="65" y="0"/>
                </a:moveTo>
                <a:lnTo>
                  <a:pt x="1951" y="43"/>
                </a:lnTo>
                <a:lnTo>
                  <a:pt x="2076" y="141"/>
                </a:lnTo>
                <a:lnTo>
                  <a:pt x="2038" y="183"/>
                </a:lnTo>
                <a:lnTo>
                  <a:pt x="2033" y="227"/>
                </a:lnTo>
                <a:lnTo>
                  <a:pt x="2049" y="254"/>
                </a:lnTo>
                <a:lnTo>
                  <a:pt x="2082" y="265"/>
                </a:lnTo>
                <a:lnTo>
                  <a:pt x="2098" y="329"/>
                </a:lnTo>
                <a:lnTo>
                  <a:pt x="2130" y="352"/>
                </a:lnTo>
                <a:lnTo>
                  <a:pt x="2157" y="357"/>
                </a:lnTo>
                <a:lnTo>
                  <a:pt x="2168" y="368"/>
                </a:lnTo>
                <a:lnTo>
                  <a:pt x="2179" y="1168"/>
                </a:lnTo>
                <a:lnTo>
                  <a:pt x="0" y="1125"/>
                </a:lnTo>
                <a:lnTo>
                  <a:pt x="65" y="0"/>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41" name="MN">
            <a:extLst>
              <a:ext uri="{FF2B5EF4-FFF2-40B4-BE49-F238E27FC236}">
                <a16:creationId xmlns:a16="http://schemas.microsoft.com/office/drawing/2014/main" id="{44721F55-228F-03D3-6850-1A826E88719C}"/>
              </a:ext>
            </a:extLst>
          </p:cNvPr>
          <p:cNvSpPr>
            <a:spLocks/>
          </p:cNvSpPr>
          <p:nvPr/>
        </p:nvSpPr>
        <p:spPr bwMode="auto">
          <a:xfrm>
            <a:off x="3202233" y="2648585"/>
            <a:ext cx="664723" cy="722311"/>
          </a:xfrm>
          <a:custGeom>
            <a:avLst/>
            <a:gdLst>
              <a:gd name="T0" fmla="*/ 2147483647 w 1940"/>
              <a:gd name="T1" fmla="*/ 2147483647 h 2175"/>
              <a:gd name="T2" fmla="*/ 2147483647 w 1940"/>
              <a:gd name="T3" fmla="*/ 2147483647 h 2175"/>
              <a:gd name="T4" fmla="*/ 2147483647 w 1940"/>
              <a:gd name="T5" fmla="*/ 2147483647 h 2175"/>
              <a:gd name="T6" fmla="*/ 2147483647 w 1940"/>
              <a:gd name="T7" fmla="*/ 2147483647 h 2175"/>
              <a:gd name="T8" fmla="*/ 2147483647 w 1940"/>
              <a:gd name="T9" fmla="*/ 2147483647 h 2175"/>
              <a:gd name="T10" fmla="*/ 2147483647 w 1940"/>
              <a:gd name="T11" fmla="*/ 2147483647 h 2175"/>
              <a:gd name="T12" fmla="*/ 2147483647 w 1940"/>
              <a:gd name="T13" fmla="*/ 2147483647 h 2175"/>
              <a:gd name="T14" fmla="*/ 2147483647 w 1940"/>
              <a:gd name="T15" fmla="*/ 2147483647 h 2175"/>
              <a:gd name="T16" fmla="*/ 2147483647 w 1940"/>
              <a:gd name="T17" fmla="*/ 2147483647 h 2175"/>
              <a:gd name="T18" fmla="*/ 2147483647 w 1940"/>
              <a:gd name="T19" fmla="*/ 2147483647 h 2175"/>
              <a:gd name="T20" fmla="*/ 0 w 1940"/>
              <a:gd name="T21" fmla="*/ 2147483647 h 2175"/>
              <a:gd name="T22" fmla="*/ 2147483647 w 1940"/>
              <a:gd name="T23" fmla="*/ 2147483647 h 2175"/>
              <a:gd name="T24" fmla="*/ 2147483647 w 1940"/>
              <a:gd name="T25" fmla="*/ 0 h 2175"/>
              <a:gd name="T26" fmla="*/ 2147483647 w 1940"/>
              <a:gd name="T27" fmla="*/ 2147483647 h 2175"/>
              <a:gd name="T28" fmla="*/ 2147483647 w 1940"/>
              <a:gd name="T29" fmla="*/ 2147483647 h 2175"/>
              <a:gd name="T30" fmla="*/ 2147483647 w 1940"/>
              <a:gd name="T31" fmla="*/ 2147483647 h 2175"/>
              <a:gd name="T32" fmla="*/ 2147483647 w 1940"/>
              <a:gd name="T33" fmla="*/ 2147483647 h 2175"/>
              <a:gd name="T34" fmla="*/ 2147483647 w 1940"/>
              <a:gd name="T35" fmla="*/ 2147483647 h 2175"/>
              <a:gd name="T36" fmla="*/ 2147483647 w 1940"/>
              <a:gd name="T37" fmla="*/ 2147483647 h 2175"/>
              <a:gd name="T38" fmla="*/ 2147483647 w 1940"/>
              <a:gd name="T39" fmla="*/ 2147483647 h 2175"/>
              <a:gd name="T40" fmla="*/ 2147483647 w 1940"/>
              <a:gd name="T41" fmla="*/ 2147483647 h 2175"/>
              <a:gd name="T42" fmla="*/ 2147483647 w 1940"/>
              <a:gd name="T43" fmla="*/ 2147483647 h 2175"/>
              <a:gd name="T44" fmla="*/ 2147483647 w 1940"/>
              <a:gd name="T45" fmla="*/ 2147483647 h 2175"/>
              <a:gd name="T46" fmla="*/ 2147483647 w 1940"/>
              <a:gd name="T47" fmla="*/ 2147483647 h 2175"/>
              <a:gd name="T48" fmla="*/ 2147483647 w 1940"/>
              <a:gd name="T49" fmla="*/ 2147483647 h 2175"/>
              <a:gd name="T50" fmla="*/ 2147483647 w 1940"/>
              <a:gd name="T51" fmla="*/ 2147483647 h 2175"/>
              <a:gd name="T52" fmla="*/ 2147483647 w 1940"/>
              <a:gd name="T53" fmla="*/ 2147483647 h 2175"/>
              <a:gd name="T54" fmla="*/ 2147483647 w 1940"/>
              <a:gd name="T55" fmla="*/ 2147483647 h 2175"/>
              <a:gd name="T56" fmla="*/ 2147483647 w 1940"/>
              <a:gd name="T57" fmla="*/ 2147483647 h 2175"/>
              <a:gd name="T58" fmla="*/ 2147483647 w 1940"/>
              <a:gd name="T59" fmla="*/ 2147483647 h 2175"/>
              <a:gd name="T60" fmla="*/ 2147483647 w 1940"/>
              <a:gd name="T61" fmla="*/ 2147483647 h 2175"/>
              <a:gd name="T62" fmla="*/ 2147483647 w 1940"/>
              <a:gd name="T63" fmla="*/ 2147483647 h 2175"/>
              <a:gd name="T64" fmla="*/ 2147483647 w 1940"/>
              <a:gd name="T65" fmla="*/ 2147483647 h 2175"/>
              <a:gd name="T66" fmla="*/ 2147483647 w 1940"/>
              <a:gd name="T67" fmla="*/ 2147483647 h 2175"/>
              <a:gd name="T68" fmla="*/ 2147483647 w 1940"/>
              <a:gd name="T69" fmla="*/ 2147483647 h 2175"/>
              <a:gd name="T70" fmla="*/ 2147483647 w 1940"/>
              <a:gd name="T71" fmla="*/ 2147483647 h 2175"/>
              <a:gd name="T72" fmla="*/ 2147483647 w 1940"/>
              <a:gd name="T73" fmla="*/ 2147483647 h 2175"/>
              <a:gd name="T74" fmla="*/ 2147483647 w 1940"/>
              <a:gd name="T75" fmla="*/ 2147483647 h 2175"/>
              <a:gd name="T76" fmla="*/ 2147483647 w 1940"/>
              <a:gd name="T77" fmla="*/ 2147483647 h 2175"/>
              <a:gd name="T78" fmla="*/ 2147483647 w 1940"/>
              <a:gd name="T79" fmla="*/ 2147483647 h 2175"/>
              <a:gd name="T80" fmla="*/ 2147483647 w 1940"/>
              <a:gd name="T81" fmla="*/ 2147483647 h 2175"/>
              <a:gd name="T82" fmla="*/ 2147483647 w 1940"/>
              <a:gd name="T83" fmla="*/ 2147483647 h 2175"/>
              <a:gd name="T84" fmla="*/ 2147483647 w 1940"/>
              <a:gd name="T85" fmla="*/ 2147483647 h 2175"/>
              <a:gd name="T86" fmla="*/ 2147483647 w 1940"/>
              <a:gd name="T87" fmla="*/ 2147483647 h 2175"/>
              <a:gd name="T88" fmla="*/ 2147483647 w 1940"/>
              <a:gd name="T89" fmla="*/ 2147483647 h 2175"/>
              <a:gd name="T90" fmla="*/ 2147483647 w 1940"/>
              <a:gd name="T91" fmla="*/ 2147483647 h 2175"/>
              <a:gd name="T92" fmla="*/ 2147483647 w 1940"/>
              <a:gd name="T93" fmla="*/ 2147483647 h 2175"/>
              <a:gd name="T94" fmla="*/ 2147483647 w 1940"/>
              <a:gd name="T95" fmla="*/ 2147483647 h 2175"/>
              <a:gd name="T96" fmla="*/ 2147483647 w 1940"/>
              <a:gd name="T97" fmla="*/ 2147483647 h 2175"/>
              <a:gd name="T98" fmla="*/ 2147483647 w 1940"/>
              <a:gd name="T99" fmla="*/ 2147483647 h 2175"/>
              <a:gd name="T100" fmla="*/ 2147483647 w 1940"/>
              <a:gd name="T101" fmla="*/ 2147483647 h 2175"/>
              <a:gd name="T102" fmla="*/ 2147483647 w 1940"/>
              <a:gd name="T103" fmla="*/ 2147483647 h 2175"/>
              <a:gd name="T104" fmla="*/ 2147483647 w 1940"/>
              <a:gd name="T105" fmla="*/ 2147483647 h 217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40"/>
              <a:gd name="T160" fmla="*/ 0 h 2175"/>
              <a:gd name="T161" fmla="*/ 1940 w 1940"/>
              <a:gd name="T162" fmla="*/ 2175 h 217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40" h="2175">
                <a:moveTo>
                  <a:pt x="184" y="2175"/>
                </a:moveTo>
                <a:lnTo>
                  <a:pt x="184" y="1498"/>
                </a:lnTo>
                <a:lnTo>
                  <a:pt x="93" y="1412"/>
                </a:lnTo>
                <a:lnTo>
                  <a:pt x="87" y="1379"/>
                </a:lnTo>
                <a:lnTo>
                  <a:pt x="136" y="1330"/>
                </a:lnTo>
                <a:lnTo>
                  <a:pt x="152" y="1293"/>
                </a:lnTo>
                <a:lnTo>
                  <a:pt x="152" y="1266"/>
                </a:lnTo>
                <a:lnTo>
                  <a:pt x="147" y="1207"/>
                </a:lnTo>
                <a:lnTo>
                  <a:pt x="158" y="1158"/>
                </a:lnTo>
                <a:lnTo>
                  <a:pt x="109" y="1022"/>
                </a:lnTo>
                <a:lnTo>
                  <a:pt x="103" y="996"/>
                </a:lnTo>
                <a:lnTo>
                  <a:pt x="103" y="931"/>
                </a:lnTo>
                <a:lnTo>
                  <a:pt x="98" y="893"/>
                </a:lnTo>
                <a:lnTo>
                  <a:pt x="93" y="708"/>
                </a:lnTo>
                <a:lnTo>
                  <a:pt x="72" y="601"/>
                </a:lnTo>
                <a:lnTo>
                  <a:pt x="39" y="568"/>
                </a:lnTo>
                <a:lnTo>
                  <a:pt x="17" y="450"/>
                </a:lnTo>
                <a:lnTo>
                  <a:pt x="12" y="341"/>
                </a:lnTo>
                <a:lnTo>
                  <a:pt x="17" y="281"/>
                </a:lnTo>
                <a:lnTo>
                  <a:pt x="28" y="255"/>
                </a:lnTo>
                <a:lnTo>
                  <a:pt x="0" y="168"/>
                </a:lnTo>
                <a:lnTo>
                  <a:pt x="0" y="141"/>
                </a:lnTo>
                <a:lnTo>
                  <a:pt x="505" y="141"/>
                </a:lnTo>
                <a:lnTo>
                  <a:pt x="505" y="55"/>
                </a:lnTo>
                <a:lnTo>
                  <a:pt x="510" y="0"/>
                </a:lnTo>
                <a:lnTo>
                  <a:pt x="554" y="0"/>
                </a:lnTo>
                <a:lnTo>
                  <a:pt x="602" y="23"/>
                </a:lnTo>
                <a:lnTo>
                  <a:pt x="607" y="103"/>
                </a:lnTo>
                <a:lnTo>
                  <a:pt x="624" y="158"/>
                </a:lnTo>
                <a:lnTo>
                  <a:pt x="619" y="211"/>
                </a:lnTo>
                <a:lnTo>
                  <a:pt x="673" y="249"/>
                </a:lnTo>
                <a:lnTo>
                  <a:pt x="694" y="244"/>
                </a:lnTo>
                <a:lnTo>
                  <a:pt x="732" y="249"/>
                </a:lnTo>
                <a:lnTo>
                  <a:pt x="754" y="271"/>
                </a:lnTo>
                <a:lnTo>
                  <a:pt x="791" y="265"/>
                </a:lnTo>
                <a:lnTo>
                  <a:pt x="840" y="271"/>
                </a:lnTo>
                <a:lnTo>
                  <a:pt x="851" y="292"/>
                </a:lnTo>
                <a:lnTo>
                  <a:pt x="851" y="304"/>
                </a:lnTo>
                <a:lnTo>
                  <a:pt x="922" y="298"/>
                </a:lnTo>
                <a:lnTo>
                  <a:pt x="949" y="276"/>
                </a:lnTo>
                <a:lnTo>
                  <a:pt x="1052" y="265"/>
                </a:lnTo>
                <a:lnTo>
                  <a:pt x="1122" y="287"/>
                </a:lnTo>
                <a:lnTo>
                  <a:pt x="1138" y="287"/>
                </a:lnTo>
                <a:lnTo>
                  <a:pt x="1133" y="309"/>
                </a:lnTo>
                <a:lnTo>
                  <a:pt x="1154" y="325"/>
                </a:lnTo>
                <a:lnTo>
                  <a:pt x="1166" y="325"/>
                </a:lnTo>
                <a:lnTo>
                  <a:pt x="1177" y="336"/>
                </a:lnTo>
                <a:lnTo>
                  <a:pt x="1187" y="385"/>
                </a:lnTo>
                <a:lnTo>
                  <a:pt x="1214" y="395"/>
                </a:lnTo>
                <a:lnTo>
                  <a:pt x="1242" y="362"/>
                </a:lnTo>
                <a:lnTo>
                  <a:pt x="1258" y="352"/>
                </a:lnTo>
                <a:lnTo>
                  <a:pt x="1285" y="362"/>
                </a:lnTo>
                <a:lnTo>
                  <a:pt x="1307" y="395"/>
                </a:lnTo>
                <a:lnTo>
                  <a:pt x="1361" y="411"/>
                </a:lnTo>
                <a:lnTo>
                  <a:pt x="1377" y="433"/>
                </a:lnTo>
                <a:lnTo>
                  <a:pt x="1405" y="455"/>
                </a:lnTo>
                <a:lnTo>
                  <a:pt x="1442" y="455"/>
                </a:lnTo>
                <a:lnTo>
                  <a:pt x="1480" y="444"/>
                </a:lnTo>
                <a:lnTo>
                  <a:pt x="1577" y="379"/>
                </a:lnTo>
                <a:lnTo>
                  <a:pt x="1594" y="390"/>
                </a:lnTo>
                <a:lnTo>
                  <a:pt x="1615" y="422"/>
                </a:lnTo>
                <a:lnTo>
                  <a:pt x="1762" y="417"/>
                </a:lnTo>
                <a:lnTo>
                  <a:pt x="1784" y="422"/>
                </a:lnTo>
                <a:lnTo>
                  <a:pt x="1805" y="433"/>
                </a:lnTo>
                <a:lnTo>
                  <a:pt x="1843" y="460"/>
                </a:lnTo>
                <a:lnTo>
                  <a:pt x="1870" y="444"/>
                </a:lnTo>
                <a:lnTo>
                  <a:pt x="1940" y="444"/>
                </a:lnTo>
                <a:lnTo>
                  <a:pt x="1903" y="476"/>
                </a:lnTo>
                <a:lnTo>
                  <a:pt x="1816" y="525"/>
                </a:lnTo>
                <a:lnTo>
                  <a:pt x="1768" y="541"/>
                </a:lnTo>
                <a:lnTo>
                  <a:pt x="1735" y="552"/>
                </a:lnTo>
                <a:lnTo>
                  <a:pt x="1696" y="590"/>
                </a:lnTo>
                <a:lnTo>
                  <a:pt x="1626" y="622"/>
                </a:lnTo>
                <a:lnTo>
                  <a:pt x="1589" y="650"/>
                </a:lnTo>
                <a:lnTo>
                  <a:pt x="1469" y="785"/>
                </a:lnTo>
                <a:lnTo>
                  <a:pt x="1291" y="942"/>
                </a:lnTo>
                <a:lnTo>
                  <a:pt x="1274" y="968"/>
                </a:lnTo>
                <a:lnTo>
                  <a:pt x="1258" y="984"/>
                </a:lnTo>
                <a:lnTo>
                  <a:pt x="1263" y="1184"/>
                </a:lnTo>
                <a:lnTo>
                  <a:pt x="1242" y="1207"/>
                </a:lnTo>
                <a:lnTo>
                  <a:pt x="1220" y="1217"/>
                </a:lnTo>
                <a:lnTo>
                  <a:pt x="1144" y="1282"/>
                </a:lnTo>
                <a:lnTo>
                  <a:pt x="1138" y="1314"/>
                </a:lnTo>
                <a:lnTo>
                  <a:pt x="1128" y="1320"/>
                </a:lnTo>
                <a:lnTo>
                  <a:pt x="1112" y="1379"/>
                </a:lnTo>
                <a:lnTo>
                  <a:pt x="1149" y="1401"/>
                </a:lnTo>
                <a:lnTo>
                  <a:pt x="1177" y="1444"/>
                </a:lnTo>
                <a:lnTo>
                  <a:pt x="1154" y="1488"/>
                </a:lnTo>
                <a:lnTo>
                  <a:pt x="1161" y="1520"/>
                </a:lnTo>
                <a:lnTo>
                  <a:pt x="1149" y="1585"/>
                </a:lnTo>
                <a:lnTo>
                  <a:pt x="1149" y="1683"/>
                </a:lnTo>
                <a:lnTo>
                  <a:pt x="1166" y="1704"/>
                </a:lnTo>
                <a:lnTo>
                  <a:pt x="1193" y="1725"/>
                </a:lnTo>
                <a:lnTo>
                  <a:pt x="1203" y="1741"/>
                </a:lnTo>
                <a:lnTo>
                  <a:pt x="1268" y="1753"/>
                </a:lnTo>
                <a:lnTo>
                  <a:pt x="1280" y="1764"/>
                </a:lnTo>
                <a:lnTo>
                  <a:pt x="1285" y="1780"/>
                </a:lnTo>
                <a:lnTo>
                  <a:pt x="1301" y="1790"/>
                </a:lnTo>
                <a:lnTo>
                  <a:pt x="1382" y="1829"/>
                </a:lnTo>
                <a:lnTo>
                  <a:pt x="1410" y="1882"/>
                </a:lnTo>
                <a:lnTo>
                  <a:pt x="1485" y="1936"/>
                </a:lnTo>
                <a:lnTo>
                  <a:pt x="1566" y="1996"/>
                </a:lnTo>
                <a:lnTo>
                  <a:pt x="1577" y="2017"/>
                </a:lnTo>
                <a:lnTo>
                  <a:pt x="1577" y="2066"/>
                </a:lnTo>
                <a:lnTo>
                  <a:pt x="1583" y="2131"/>
                </a:lnTo>
                <a:lnTo>
                  <a:pt x="184" y="2175"/>
                </a:lnTo>
                <a:close/>
              </a:path>
            </a:pathLst>
          </a:custGeom>
          <a:solidFill>
            <a:schemeClr val="accent4">
              <a:lumMod val="50000"/>
            </a:schemeClr>
          </a:solidFill>
          <a:ln w="3175">
            <a:solidFill>
              <a:schemeClr val="bg1">
                <a:lumMod val="95000"/>
              </a:schemeClr>
            </a:solidFill>
            <a:round/>
            <a:headEnd/>
            <a:tailEnd/>
          </a:ln>
        </p:spPr>
        <p:txBody>
          <a:bodyPr/>
          <a:lstStyle/>
          <a:p>
            <a:endParaRPr lang="en-US" dirty="0"/>
          </a:p>
        </p:txBody>
      </p:sp>
      <p:sp>
        <p:nvSpPr>
          <p:cNvPr id="142" name="IA">
            <a:extLst>
              <a:ext uri="{FF2B5EF4-FFF2-40B4-BE49-F238E27FC236}">
                <a16:creationId xmlns:a16="http://schemas.microsoft.com/office/drawing/2014/main" id="{F9239FCE-4B7C-FE5B-4017-2AF216DF5DB7}"/>
              </a:ext>
            </a:extLst>
          </p:cNvPr>
          <p:cNvSpPr>
            <a:spLocks/>
          </p:cNvSpPr>
          <p:nvPr/>
        </p:nvSpPr>
        <p:spPr bwMode="auto">
          <a:xfrm>
            <a:off x="3258567" y="3359784"/>
            <a:ext cx="597124" cy="400050"/>
          </a:xfrm>
          <a:custGeom>
            <a:avLst/>
            <a:gdLst>
              <a:gd name="T0" fmla="*/ 2147483647 w 1766"/>
              <a:gd name="T1" fmla="*/ 0 h 1168"/>
              <a:gd name="T2" fmla="*/ 2147483647 w 1766"/>
              <a:gd name="T3" fmla="*/ 2147483647 h 1168"/>
              <a:gd name="T4" fmla="*/ 2147483647 w 1766"/>
              <a:gd name="T5" fmla="*/ 2147483647 h 1168"/>
              <a:gd name="T6" fmla="*/ 2147483647 w 1766"/>
              <a:gd name="T7" fmla="*/ 2147483647 h 1168"/>
              <a:gd name="T8" fmla="*/ 2147483647 w 1766"/>
              <a:gd name="T9" fmla="*/ 2147483647 h 1168"/>
              <a:gd name="T10" fmla="*/ 2147483647 w 1766"/>
              <a:gd name="T11" fmla="*/ 2147483647 h 1168"/>
              <a:gd name="T12" fmla="*/ 2147483647 w 1766"/>
              <a:gd name="T13" fmla="*/ 2147483647 h 1168"/>
              <a:gd name="T14" fmla="*/ 2147483647 w 1766"/>
              <a:gd name="T15" fmla="*/ 2147483647 h 1168"/>
              <a:gd name="T16" fmla="*/ 2147483647 w 1766"/>
              <a:gd name="T17" fmla="*/ 2147483647 h 1168"/>
              <a:gd name="T18" fmla="*/ 2147483647 w 1766"/>
              <a:gd name="T19" fmla="*/ 2147483647 h 1168"/>
              <a:gd name="T20" fmla="*/ 2147483647 w 1766"/>
              <a:gd name="T21" fmla="*/ 2147483647 h 1168"/>
              <a:gd name="T22" fmla="*/ 2147483647 w 1766"/>
              <a:gd name="T23" fmla="*/ 2147483647 h 1168"/>
              <a:gd name="T24" fmla="*/ 2147483647 w 1766"/>
              <a:gd name="T25" fmla="*/ 2147483647 h 1168"/>
              <a:gd name="T26" fmla="*/ 2147483647 w 1766"/>
              <a:gd name="T27" fmla="*/ 2147483647 h 1168"/>
              <a:gd name="T28" fmla="*/ 2147483647 w 1766"/>
              <a:gd name="T29" fmla="*/ 2147483647 h 1168"/>
              <a:gd name="T30" fmla="*/ 2147483647 w 1766"/>
              <a:gd name="T31" fmla="*/ 2147483647 h 1168"/>
              <a:gd name="T32" fmla="*/ 2147483647 w 1766"/>
              <a:gd name="T33" fmla="*/ 2147483647 h 1168"/>
              <a:gd name="T34" fmla="*/ 2147483647 w 1766"/>
              <a:gd name="T35" fmla="*/ 2147483647 h 1168"/>
              <a:gd name="T36" fmla="*/ 2147483647 w 1766"/>
              <a:gd name="T37" fmla="*/ 2147483647 h 1168"/>
              <a:gd name="T38" fmla="*/ 2147483647 w 1766"/>
              <a:gd name="T39" fmla="*/ 2147483647 h 1168"/>
              <a:gd name="T40" fmla="*/ 2147483647 w 1766"/>
              <a:gd name="T41" fmla="*/ 2147483647 h 1168"/>
              <a:gd name="T42" fmla="*/ 2147483647 w 1766"/>
              <a:gd name="T43" fmla="*/ 2147483647 h 1168"/>
              <a:gd name="T44" fmla="*/ 2147483647 w 1766"/>
              <a:gd name="T45" fmla="*/ 2147483647 h 1168"/>
              <a:gd name="T46" fmla="*/ 2147483647 w 1766"/>
              <a:gd name="T47" fmla="*/ 2147483647 h 1168"/>
              <a:gd name="T48" fmla="*/ 2147483647 w 1766"/>
              <a:gd name="T49" fmla="*/ 2147483647 h 1168"/>
              <a:gd name="T50" fmla="*/ 2147483647 w 1766"/>
              <a:gd name="T51" fmla="*/ 2147483647 h 1168"/>
              <a:gd name="T52" fmla="*/ 2147483647 w 1766"/>
              <a:gd name="T53" fmla="*/ 2147483647 h 1168"/>
              <a:gd name="T54" fmla="*/ 2147483647 w 1766"/>
              <a:gd name="T55" fmla="*/ 2147483647 h 1168"/>
              <a:gd name="T56" fmla="*/ 2147483647 w 1766"/>
              <a:gd name="T57" fmla="*/ 2147483647 h 1168"/>
              <a:gd name="T58" fmla="*/ 2147483647 w 1766"/>
              <a:gd name="T59" fmla="*/ 2147483647 h 1168"/>
              <a:gd name="T60" fmla="*/ 2147483647 w 1766"/>
              <a:gd name="T61" fmla="*/ 2147483647 h 1168"/>
              <a:gd name="T62" fmla="*/ 2147483647 w 1766"/>
              <a:gd name="T63" fmla="*/ 2147483647 h 1168"/>
              <a:gd name="T64" fmla="*/ 2147483647 w 1766"/>
              <a:gd name="T65" fmla="*/ 2147483647 h 1168"/>
              <a:gd name="T66" fmla="*/ 2147483647 w 1766"/>
              <a:gd name="T67" fmla="*/ 2147483647 h 1168"/>
              <a:gd name="T68" fmla="*/ 2147483647 w 1766"/>
              <a:gd name="T69" fmla="*/ 2147483647 h 11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66"/>
              <a:gd name="T106" fmla="*/ 0 h 1168"/>
              <a:gd name="T107" fmla="*/ 1766 w 1766"/>
              <a:gd name="T108" fmla="*/ 1168 h 11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66" h="1168">
                <a:moveTo>
                  <a:pt x="37" y="44"/>
                </a:moveTo>
                <a:lnTo>
                  <a:pt x="1436" y="0"/>
                </a:lnTo>
                <a:lnTo>
                  <a:pt x="1452" y="44"/>
                </a:lnTo>
                <a:lnTo>
                  <a:pt x="1484" y="76"/>
                </a:lnTo>
                <a:lnTo>
                  <a:pt x="1479" y="97"/>
                </a:lnTo>
                <a:lnTo>
                  <a:pt x="1458" y="130"/>
                </a:lnTo>
                <a:lnTo>
                  <a:pt x="1474" y="179"/>
                </a:lnTo>
                <a:lnTo>
                  <a:pt x="1501" y="281"/>
                </a:lnTo>
                <a:lnTo>
                  <a:pt x="1582" y="314"/>
                </a:lnTo>
                <a:lnTo>
                  <a:pt x="1609" y="335"/>
                </a:lnTo>
                <a:lnTo>
                  <a:pt x="1621" y="367"/>
                </a:lnTo>
                <a:lnTo>
                  <a:pt x="1631" y="390"/>
                </a:lnTo>
                <a:lnTo>
                  <a:pt x="1691" y="427"/>
                </a:lnTo>
                <a:lnTo>
                  <a:pt x="1696" y="460"/>
                </a:lnTo>
                <a:lnTo>
                  <a:pt x="1745" y="492"/>
                </a:lnTo>
                <a:lnTo>
                  <a:pt x="1766" y="557"/>
                </a:lnTo>
                <a:lnTo>
                  <a:pt x="1766" y="590"/>
                </a:lnTo>
                <a:lnTo>
                  <a:pt x="1745" y="627"/>
                </a:lnTo>
                <a:lnTo>
                  <a:pt x="1728" y="643"/>
                </a:lnTo>
                <a:lnTo>
                  <a:pt x="1728" y="676"/>
                </a:lnTo>
                <a:lnTo>
                  <a:pt x="1680" y="731"/>
                </a:lnTo>
                <a:lnTo>
                  <a:pt x="1631" y="747"/>
                </a:lnTo>
                <a:lnTo>
                  <a:pt x="1621" y="763"/>
                </a:lnTo>
                <a:lnTo>
                  <a:pt x="1561" y="763"/>
                </a:lnTo>
                <a:lnTo>
                  <a:pt x="1533" y="779"/>
                </a:lnTo>
                <a:lnTo>
                  <a:pt x="1517" y="817"/>
                </a:lnTo>
                <a:lnTo>
                  <a:pt x="1523" y="849"/>
                </a:lnTo>
                <a:lnTo>
                  <a:pt x="1556" y="882"/>
                </a:lnTo>
                <a:lnTo>
                  <a:pt x="1566" y="908"/>
                </a:lnTo>
                <a:lnTo>
                  <a:pt x="1556" y="963"/>
                </a:lnTo>
                <a:lnTo>
                  <a:pt x="1512" y="1054"/>
                </a:lnTo>
                <a:lnTo>
                  <a:pt x="1468" y="1082"/>
                </a:lnTo>
                <a:lnTo>
                  <a:pt x="1458" y="1109"/>
                </a:lnTo>
                <a:lnTo>
                  <a:pt x="1458" y="1141"/>
                </a:lnTo>
                <a:lnTo>
                  <a:pt x="1442" y="1168"/>
                </a:lnTo>
                <a:lnTo>
                  <a:pt x="1354" y="1087"/>
                </a:lnTo>
                <a:lnTo>
                  <a:pt x="233" y="1119"/>
                </a:lnTo>
                <a:lnTo>
                  <a:pt x="222" y="1103"/>
                </a:lnTo>
                <a:lnTo>
                  <a:pt x="211" y="1065"/>
                </a:lnTo>
                <a:lnTo>
                  <a:pt x="222" y="1033"/>
                </a:lnTo>
                <a:lnTo>
                  <a:pt x="200" y="1006"/>
                </a:lnTo>
                <a:lnTo>
                  <a:pt x="190" y="973"/>
                </a:lnTo>
                <a:lnTo>
                  <a:pt x="211" y="947"/>
                </a:lnTo>
                <a:lnTo>
                  <a:pt x="200" y="919"/>
                </a:lnTo>
                <a:lnTo>
                  <a:pt x="163" y="898"/>
                </a:lnTo>
                <a:lnTo>
                  <a:pt x="174" y="838"/>
                </a:lnTo>
                <a:lnTo>
                  <a:pt x="179" y="811"/>
                </a:lnTo>
                <a:lnTo>
                  <a:pt x="174" y="779"/>
                </a:lnTo>
                <a:lnTo>
                  <a:pt x="130" y="752"/>
                </a:lnTo>
                <a:lnTo>
                  <a:pt x="119" y="719"/>
                </a:lnTo>
                <a:lnTo>
                  <a:pt x="130" y="692"/>
                </a:lnTo>
                <a:lnTo>
                  <a:pt x="103" y="660"/>
                </a:lnTo>
                <a:lnTo>
                  <a:pt x="81" y="601"/>
                </a:lnTo>
                <a:lnTo>
                  <a:pt x="54" y="573"/>
                </a:lnTo>
                <a:lnTo>
                  <a:pt x="70" y="525"/>
                </a:lnTo>
                <a:lnTo>
                  <a:pt x="70" y="497"/>
                </a:lnTo>
                <a:lnTo>
                  <a:pt x="32" y="476"/>
                </a:lnTo>
                <a:lnTo>
                  <a:pt x="27" y="432"/>
                </a:lnTo>
                <a:lnTo>
                  <a:pt x="32" y="422"/>
                </a:lnTo>
                <a:lnTo>
                  <a:pt x="21" y="390"/>
                </a:lnTo>
                <a:lnTo>
                  <a:pt x="0" y="319"/>
                </a:lnTo>
                <a:lnTo>
                  <a:pt x="21" y="255"/>
                </a:lnTo>
                <a:lnTo>
                  <a:pt x="16" y="222"/>
                </a:lnTo>
                <a:lnTo>
                  <a:pt x="37" y="200"/>
                </a:lnTo>
                <a:lnTo>
                  <a:pt x="27" y="146"/>
                </a:lnTo>
                <a:lnTo>
                  <a:pt x="11" y="130"/>
                </a:lnTo>
                <a:lnTo>
                  <a:pt x="21" y="92"/>
                </a:lnTo>
                <a:lnTo>
                  <a:pt x="11" y="70"/>
                </a:lnTo>
                <a:lnTo>
                  <a:pt x="0" y="49"/>
                </a:lnTo>
                <a:lnTo>
                  <a:pt x="21" y="44"/>
                </a:lnTo>
                <a:lnTo>
                  <a:pt x="37" y="44"/>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43" name="MO">
            <a:extLst>
              <a:ext uri="{FF2B5EF4-FFF2-40B4-BE49-F238E27FC236}">
                <a16:creationId xmlns:a16="http://schemas.microsoft.com/office/drawing/2014/main" id="{6788FF16-D259-BF62-10B1-BBD78AC224D8}"/>
              </a:ext>
            </a:extLst>
          </p:cNvPr>
          <p:cNvSpPr>
            <a:spLocks/>
          </p:cNvSpPr>
          <p:nvPr/>
        </p:nvSpPr>
        <p:spPr bwMode="auto">
          <a:xfrm>
            <a:off x="3337431" y="3726499"/>
            <a:ext cx="675990" cy="577848"/>
          </a:xfrm>
          <a:custGeom>
            <a:avLst/>
            <a:gdLst>
              <a:gd name="T0" fmla="*/ 2147483647 w 1972"/>
              <a:gd name="T1" fmla="*/ 2147483647 h 1703"/>
              <a:gd name="T2" fmla="*/ 2147483647 w 1972"/>
              <a:gd name="T3" fmla="*/ 2147483647 h 1703"/>
              <a:gd name="T4" fmla="*/ 2147483647 w 1972"/>
              <a:gd name="T5" fmla="*/ 2147483647 h 1703"/>
              <a:gd name="T6" fmla="*/ 2147483647 w 1972"/>
              <a:gd name="T7" fmla="*/ 2147483647 h 1703"/>
              <a:gd name="T8" fmla="*/ 2147483647 w 1972"/>
              <a:gd name="T9" fmla="*/ 2147483647 h 1703"/>
              <a:gd name="T10" fmla="*/ 2147483647 w 1972"/>
              <a:gd name="T11" fmla="*/ 2147483647 h 1703"/>
              <a:gd name="T12" fmla="*/ 2147483647 w 1972"/>
              <a:gd name="T13" fmla="*/ 2147483647 h 1703"/>
              <a:gd name="T14" fmla="*/ 2147483647 w 1972"/>
              <a:gd name="T15" fmla="*/ 2147483647 h 1703"/>
              <a:gd name="T16" fmla="*/ 2147483647 w 1972"/>
              <a:gd name="T17" fmla="*/ 2147483647 h 1703"/>
              <a:gd name="T18" fmla="*/ 2147483647 w 1972"/>
              <a:gd name="T19" fmla="*/ 2147483647 h 1703"/>
              <a:gd name="T20" fmla="*/ 2147483647 w 1972"/>
              <a:gd name="T21" fmla="*/ 2147483647 h 1703"/>
              <a:gd name="T22" fmla="*/ 2147483647 w 1972"/>
              <a:gd name="T23" fmla="*/ 2147483647 h 1703"/>
              <a:gd name="T24" fmla="*/ 2147483647 w 1972"/>
              <a:gd name="T25" fmla="*/ 2147483647 h 1703"/>
              <a:gd name="T26" fmla="*/ 2147483647 w 1972"/>
              <a:gd name="T27" fmla="*/ 2147483647 h 1703"/>
              <a:gd name="T28" fmla="*/ 2147483647 w 1972"/>
              <a:gd name="T29" fmla="*/ 2147483647 h 1703"/>
              <a:gd name="T30" fmla="*/ 2147483647 w 1972"/>
              <a:gd name="T31" fmla="*/ 2147483647 h 1703"/>
              <a:gd name="T32" fmla="*/ 2147483647 w 1972"/>
              <a:gd name="T33" fmla="*/ 2147483647 h 1703"/>
              <a:gd name="T34" fmla="*/ 2147483647 w 1972"/>
              <a:gd name="T35" fmla="*/ 2147483647 h 1703"/>
              <a:gd name="T36" fmla="*/ 2147483647 w 1972"/>
              <a:gd name="T37" fmla="*/ 2147483647 h 1703"/>
              <a:gd name="T38" fmla="*/ 2147483647 w 1972"/>
              <a:gd name="T39" fmla="*/ 2147483647 h 1703"/>
              <a:gd name="T40" fmla="*/ 2147483647 w 1972"/>
              <a:gd name="T41" fmla="*/ 2147483647 h 1703"/>
              <a:gd name="T42" fmla="*/ 2147483647 w 1972"/>
              <a:gd name="T43" fmla="*/ 2147483647 h 1703"/>
              <a:gd name="T44" fmla="*/ 2147483647 w 1972"/>
              <a:gd name="T45" fmla="*/ 2147483647 h 1703"/>
              <a:gd name="T46" fmla="*/ 2147483647 w 1972"/>
              <a:gd name="T47" fmla="*/ 2147483647 h 1703"/>
              <a:gd name="T48" fmla="*/ 2147483647 w 1972"/>
              <a:gd name="T49" fmla="*/ 2147483647 h 1703"/>
              <a:gd name="T50" fmla="*/ 2147483647 w 1972"/>
              <a:gd name="T51" fmla="*/ 2147483647 h 1703"/>
              <a:gd name="T52" fmla="*/ 2147483647 w 1972"/>
              <a:gd name="T53" fmla="*/ 2147483647 h 1703"/>
              <a:gd name="T54" fmla="*/ 2147483647 w 1972"/>
              <a:gd name="T55" fmla="*/ 2147483647 h 1703"/>
              <a:gd name="T56" fmla="*/ 0 w 1972"/>
              <a:gd name="T57" fmla="*/ 2147483647 h 1703"/>
              <a:gd name="T58" fmla="*/ 2147483647 w 1972"/>
              <a:gd name="T59" fmla="*/ 2147483647 h 1703"/>
              <a:gd name="T60" fmla="*/ 2147483647 w 1972"/>
              <a:gd name="T61" fmla="*/ 2147483647 h 1703"/>
              <a:gd name="T62" fmla="*/ 2147483647 w 1972"/>
              <a:gd name="T63" fmla="*/ 2147483647 h 1703"/>
              <a:gd name="T64" fmla="*/ 2147483647 w 1972"/>
              <a:gd name="T65" fmla="*/ 2147483647 h 1703"/>
              <a:gd name="T66" fmla="*/ 2147483647 w 1972"/>
              <a:gd name="T67" fmla="*/ 2147483647 h 1703"/>
              <a:gd name="T68" fmla="*/ 2147483647 w 1972"/>
              <a:gd name="T69" fmla="*/ 2147483647 h 1703"/>
              <a:gd name="T70" fmla="*/ 2147483647 w 1972"/>
              <a:gd name="T71" fmla="*/ 2147483647 h 1703"/>
              <a:gd name="T72" fmla="*/ 2147483647 w 1972"/>
              <a:gd name="T73" fmla="*/ 2147483647 h 1703"/>
              <a:gd name="T74" fmla="*/ 2147483647 w 1972"/>
              <a:gd name="T75" fmla="*/ 2147483647 h 17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972"/>
              <a:gd name="T115" fmla="*/ 0 h 1703"/>
              <a:gd name="T116" fmla="*/ 1972 w 1972"/>
              <a:gd name="T117" fmla="*/ 1703 h 17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972" h="1703">
                <a:moveTo>
                  <a:pt x="336" y="1563"/>
                </a:moveTo>
                <a:lnTo>
                  <a:pt x="1658" y="1508"/>
                </a:lnTo>
                <a:lnTo>
                  <a:pt x="1653" y="1525"/>
                </a:lnTo>
                <a:lnTo>
                  <a:pt x="1679" y="1541"/>
                </a:lnTo>
                <a:lnTo>
                  <a:pt x="1691" y="1573"/>
                </a:lnTo>
                <a:lnTo>
                  <a:pt x="1686" y="1601"/>
                </a:lnTo>
                <a:lnTo>
                  <a:pt x="1647" y="1633"/>
                </a:lnTo>
                <a:lnTo>
                  <a:pt x="1609" y="1676"/>
                </a:lnTo>
                <a:lnTo>
                  <a:pt x="1604" y="1703"/>
                </a:lnTo>
                <a:lnTo>
                  <a:pt x="1805" y="1687"/>
                </a:lnTo>
                <a:lnTo>
                  <a:pt x="1821" y="1633"/>
                </a:lnTo>
                <a:lnTo>
                  <a:pt x="1816" y="1611"/>
                </a:lnTo>
                <a:lnTo>
                  <a:pt x="1832" y="1552"/>
                </a:lnTo>
                <a:lnTo>
                  <a:pt x="1853" y="1498"/>
                </a:lnTo>
                <a:lnTo>
                  <a:pt x="1870" y="1466"/>
                </a:lnTo>
                <a:lnTo>
                  <a:pt x="1907" y="1455"/>
                </a:lnTo>
                <a:lnTo>
                  <a:pt x="1923" y="1460"/>
                </a:lnTo>
                <a:lnTo>
                  <a:pt x="1940" y="1450"/>
                </a:lnTo>
                <a:lnTo>
                  <a:pt x="1972" y="1357"/>
                </a:lnTo>
                <a:lnTo>
                  <a:pt x="1962" y="1320"/>
                </a:lnTo>
                <a:lnTo>
                  <a:pt x="1946" y="1309"/>
                </a:lnTo>
                <a:lnTo>
                  <a:pt x="1935" y="1309"/>
                </a:lnTo>
                <a:lnTo>
                  <a:pt x="1930" y="1297"/>
                </a:lnTo>
                <a:lnTo>
                  <a:pt x="1923" y="1287"/>
                </a:lnTo>
                <a:lnTo>
                  <a:pt x="1902" y="1287"/>
                </a:lnTo>
                <a:lnTo>
                  <a:pt x="1902" y="1309"/>
                </a:lnTo>
                <a:lnTo>
                  <a:pt x="1891" y="1309"/>
                </a:lnTo>
                <a:lnTo>
                  <a:pt x="1826" y="1211"/>
                </a:lnTo>
                <a:lnTo>
                  <a:pt x="1832" y="1195"/>
                </a:lnTo>
                <a:lnTo>
                  <a:pt x="1853" y="1174"/>
                </a:lnTo>
                <a:lnTo>
                  <a:pt x="1853" y="1157"/>
                </a:lnTo>
                <a:lnTo>
                  <a:pt x="1826" y="1125"/>
                </a:lnTo>
                <a:lnTo>
                  <a:pt x="1810" y="1060"/>
                </a:lnTo>
                <a:lnTo>
                  <a:pt x="1728" y="990"/>
                </a:lnTo>
                <a:lnTo>
                  <a:pt x="1686" y="974"/>
                </a:lnTo>
                <a:lnTo>
                  <a:pt x="1604" y="925"/>
                </a:lnTo>
                <a:lnTo>
                  <a:pt x="1560" y="876"/>
                </a:lnTo>
                <a:lnTo>
                  <a:pt x="1539" y="833"/>
                </a:lnTo>
                <a:lnTo>
                  <a:pt x="1549" y="811"/>
                </a:lnTo>
                <a:lnTo>
                  <a:pt x="1604" y="746"/>
                </a:lnTo>
                <a:lnTo>
                  <a:pt x="1593" y="698"/>
                </a:lnTo>
                <a:lnTo>
                  <a:pt x="1609" y="649"/>
                </a:lnTo>
                <a:lnTo>
                  <a:pt x="1598" y="628"/>
                </a:lnTo>
                <a:lnTo>
                  <a:pt x="1528" y="589"/>
                </a:lnTo>
                <a:lnTo>
                  <a:pt x="1507" y="605"/>
                </a:lnTo>
                <a:lnTo>
                  <a:pt x="1479" y="633"/>
                </a:lnTo>
                <a:lnTo>
                  <a:pt x="1463" y="617"/>
                </a:lnTo>
                <a:lnTo>
                  <a:pt x="1414" y="482"/>
                </a:lnTo>
                <a:lnTo>
                  <a:pt x="1393" y="459"/>
                </a:lnTo>
                <a:lnTo>
                  <a:pt x="1311" y="394"/>
                </a:lnTo>
                <a:lnTo>
                  <a:pt x="1225" y="297"/>
                </a:lnTo>
                <a:lnTo>
                  <a:pt x="1219" y="271"/>
                </a:lnTo>
                <a:lnTo>
                  <a:pt x="1197" y="206"/>
                </a:lnTo>
                <a:lnTo>
                  <a:pt x="1192" y="136"/>
                </a:lnTo>
                <a:lnTo>
                  <a:pt x="1209" y="103"/>
                </a:lnTo>
                <a:lnTo>
                  <a:pt x="1209" y="81"/>
                </a:lnTo>
                <a:lnTo>
                  <a:pt x="1121" y="0"/>
                </a:lnTo>
                <a:lnTo>
                  <a:pt x="0" y="32"/>
                </a:lnTo>
                <a:lnTo>
                  <a:pt x="16" y="65"/>
                </a:lnTo>
                <a:lnTo>
                  <a:pt x="48" y="97"/>
                </a:lnTo>
                <a:lnTo>
                  <a:pt x="55" y="146"/>
                </a:lnTo>
                <a:lnTo>
                  <a:pt x="97" y="195"/>
                </a:lnTo>
                <a:lnTo>
                  <a:pt x="114" y="206"/>
                </a:lnTo>
                <a:lnTo>
                  <a:pt x="108" y="248"/>
                </a:lnTo>
                <a:lnTo>
                  <a:pt x="108" y="254"/>
                </a:lnTo>
                <a:lnTo>
                  <a:pt x="233" y="352"/>
                </a:lnTo>
                <a:lnTo>
                  <a:pt x="195" y="394"/>
                </a:lnTo>
                <a:lnTo>
                  <a:pt x="190" y="438"/>
                </a:lnTo>
                <a:lnTo>
                  <a:pt x="206" y="465"/>
                </a:lnTo>
                <a:lnTo>
                  <a:pt x="239" y="476"/>
                </a:lnTo>
                <a:lnTo>
                  <a:pt x="255" y="540"/>
                </a:lnTo>
                <a:lnTo>
                  <a:pt x="287" y="563"/>
                </a:lnTo>
                <a:lnTo>
                  <a:pt x="314" y="568"/>
                </a:lnTo>
                <a:lnTo>
                  <a:pt x="325" y="579"/>
                </a:lnTo>
                <a:lnTo>
                  <a:pt x="336" y="1379"/>
                </a:lnTo>
                <a:lnTo>
                  <a:pt x="336" y="1563"/>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44" name="IL">
            <a:extLst>
              <a:ext uri="{FF2B5EF4-FFF2-40B4-BE49-F238E27FC236}">
                <a16:creationId xmlns:a16="http://schemas.microsoft.com/office/drawing/2014/main" id="{587480CE-61F7-8B6B-B7DB-875B9419264F}"/>
              </a:ext>
            </a:extLst>
          </p:cNvPr>
          <p:cNvSpPr>
            <a:spLocks/>
          </p:cNvSpPr>
          <p:nvPr/>
        </p:nvSpPr>
        <p:spPr bwMode="auto">
          <a:xfrm>
            <a:off x="3743021" y="3470908"/>
            <a:ext cx="405594" cy="700087"/>
          </a:xfrm>
          <a:custGeom>
            <a:avLst/>
            <a:gdLst>
              <a:gd name="T0" fmla="*/ 2147483647 w 1171"/>
              <a:gd name="T1" fmla="*/ 2147483647 h 2077"/>
              <a:gd name="T2" fmla="*/ 2147483647 w 1171"/>
              <a:gd name="T3" fmla="*/ 2147483647 h 2077"/>
              <a:gd name="T4" fmla="*/ 2147483647 w 1171"/>
              <a:gd name="T5" fmla="*/ 2147483647 h 2077"/>
              <a:gd name="T6" fmla="*/ 2147483647 w 1171"/>
              <a:gd name="T7" fmla="*/ 2147483647 h 2077"/>
              <a:gd name="T8" fmla="*/ 2147483647 w 1171"/>
              <a:gd name="T9" fmla="*/ 2147483647 h 2077"/>
              <a:gd name="T10" fmla="*/ 2147483647 w 1171"/>
              <a:gd name="T11" fmla="*/ 2147483647 h 2077"/>
              <a:gd name="T12" fmla="*/ 2147483647 w 1171"/>
              <a:gd name="T13" fmla="*/ 2147483647 h 2077"/>
              <a:gd name="T14" fmla="*/ 2147483647 w 1171"/>
              <a:gd name="T15" fmla="*/ 2147483647 h 2077"/>
              <a:gd name="T16" fmla="*/ 2147483647 w 1171"/>
              <a:gd name="T17" fmla="*/ 2147483647 h 2077"/>
              <a:gd name="T18" fmla="*/ 2147483647 w 1171"/>
              <a:gd name="T19" fmla="*/ 2147483647 h 2077"/>
              <a:gd name="T20" fmla="*/ 2147483647 w 1171"/>
              <a:gd name="T21" fmla="*/ 2147483647 h 2077"/>
              <a:gd name="T22" fmla="*/ 2147483647 w 1171"/>
              <a:gd name="T23" fmla="*/ 2147483647 h 2077"/>
              <a:gd name="T24" fmla="*/ 2147483647 w 1171"/>
              <a:gd name="T25" fmla="*/ 2147483647 h 2077"/>
              <a:gd name="T26" fmla="*/ 0 w 1171"/>
              <a:gd name="T27" fmla="*/ 2147483647 h 2077"/>
              <a:gd name="T28" fmla="*/ 2147483647 w 1171"/>
              <a:gd name="T29" fmla="*/ 2147483647 h 2077"/>
              <a:gd name="T30" fmla="*/ 2147483647 w 1171"/>
              <a:gd name="T31" fmla="*/ 2147483647 h 2077"/>
              <a:gd name="T32" fmla="*/ 2147483647 w 1171"/>
              <a:gd name="T33" fmla="*/ 2147483647 h 2077"/>
              <a:gd name="T34" fmla="*/ 2147483647 w 1171"/>
              <a:gd name="T35" fmla="*/ 2147483647 h 2077"/>
              <a:gd name="T36" fmla="*/ 2147483647 w 1171"/>
              <a:gd name="T37" fmla="*/ 2147483647 h 2077"/>
              <a:gd name="T38" fmla="*/ 2147483647 w 1171"/>
              <a:gd name="T39" fmla="*/ 2147483647 h 2077"/>
              <a:gd name="T40" fmla="*/ 2147483647 w 1171"/>
              <a:gd name="T41" fmla="*/ 2147483647 h 2077"/>
              <a:gd name="T42" fmla="*/ 2147483647 w 1171"/>
              <a:gd name="T43" fmla="*/ 2147483647 h 2077"/>
              <a:gd name="T44" fmla="*/ 2147483647 w 1171"/>
              <a:gd name="T45" fmla="*/ 2147483647 h 2077"/>
              <a:gd name="T46" fmla="*/ 2147483647 w 1171"/>
              <a:gd name="T47" fmla="*/ 2147483647 h 2077"/>
              <a:gd name="T48" fmla="*/ 2147483647 w 1171"/>
              <a:gd name="T49" fmla="*/ 2147483647 h 2077"/>
              <a:gd name="T50" fmla="*/ 2147483647 w 1171"/>
              <a:gd name="T51" fmla="*/ 2147483647 h 2077"/>
              <a:gd name="T52" fmla="*/ 2147483647 w 1171"/>
              <a:gd name="T53" fmla="*/ 2147483647 h 2077"/>
              <a:gd name="T54" fmla="*/ 2147483647 w 1171"/>
              <a:gd name="T55" fmla="*/ 2147483647 h 2077"/>
              <a:gd name="T56" fmla="*/ 2147483647 w 1171"/>
              <a:gd name="T57" fmla="*/ 2147483647 h 2077"/>
              <a:gd name="T58" fmla="*/ 2147483647 w 1171"/>
              <a:gd name="T59" fmla="*/ 2147483647 h 2077"/>
              <a:gd name="T60" fmla="*/ 2147483647 w 1171"/>
              <a:gd name="T61" fmla="*/ 2147483647 h 2077"/>
              <a:gd name="T62" fmla="*/ 2147483647 w 1171"/>
              <a:gd name="T63" fmla="*/ 2147483647 h 2077"/>
              <a:gd name="T64" fmla="*/ 2147483647 w 1171"/>
              <a:gd name="T65" fmla="*/ 2147483647 h 2077"/>
              <a:gd name="T66" fmla="*/ 2147483647 w 1171"/>
              <a:gd name="T67" fmla="*/ 2147483647 h 2077"/>
              <a:gd name="T68" fmla="*/ 2147483647 w 1171"/>
              <a:gd name="T69" fmla="*/ 2147483647 h 2077"/>
              <a:gd name="T70" fmla="*/ 2147483647 w 1171"/>
              <a:gd name="T71" fmla="*/ 2147483647 h 2077"/>
              <a:gd name="T72" fmla="*/ 2147483647 w 1171"/>
              <a:gd name="T73" fmla="*/ 2147483647 h 2077"/>
              <a:gd name="T74" fmla="*/ 2147483647 w 1171"/>
              <a:gd name="T75" fmla="*/ 2147483647 h 2077"/>
              <a:gd name="T76" fmla="*/ 2147483647 w 1171"/>
              <a:gd name="T77" fmla="*/ 2147483647 h 2077"/>
              <a:gd name="T78" fmla="*/ 2147483647 w 1171"/>
              <a:gd name="T79" fmla="*/ 2147483647 h 2077"/>
              <a:gd name="T80" fmla="*/ 2147483647 w 1171"/>
              <a:gd name="T81" fmla="*/ 2147483647 h 2077"/>
              <a:gd name="T82" fmla="*/ 2147483647 w 1171"/>
              <a:gd name="T83" fmla="*/ 2147483647 h 2077"/>
              <a:gd name="T84" fmla="*/ 2147483647 w 1171"/>
              <a:gd name="T85" fmla="*/ 2147483647 h 2077"/>
              <a:gd name="T86" fmla="*/ 2147483647 w 1171"/>
              <a:gd name="T87" fmla="*/ 2147483647 h 2077"/>
              <a:gd name="T88" fmla="*/ 2147483647 w 1171"/>
              <a:gd name="T89" fmla="*/ 2147483647 h 2077"/>
              <a:gd name="T90" fmla="*/ 2147483647 w 1171"/>
              <a:gd name="T91" fmla="*/ 2147483647 h 2077"/>
              <a:gd name="T92" fmla="*/ 2147483647 w 1171"/>
              <a:gd name="T93" fmla="*/ 2147483647 h 2077"/>
              <a:gd name="T94" fmla="*/ 2147483647 w 1171"/>
              <a:gd name="T95" fmla="*/ 2147483647 h 207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71"/>
              <a:gd name="T145" fmla="*/ 0 h 2077"/>
              <a:gd name="T146" fmla="*/ 1171 w 1171"/>
              <a:gd name="T147" fmla="*/ 2077 h 207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71" h="2077">
                <a:moveTo>
                  <a:pt x="964" y="0"/>
                </a:moveTo>
                <a:lnTo>
                  <a:pt x="196" y="48"/>
                </a:lnTo>
                <a:lnTo>
                  <a:pt x="206" y="71"/>
                </a:lnTo>
                <a:lnTo>
                  <a:pt x="266" y="108"/>
                </a:lnTo>
                <a:lnTo>
                  <a:pt x="271" y="141"/>
                </a:lnTo>
                <a:lnTo>
                  <a:pt x="320" y="173"/>
                </a:lnTo>
                <a:lnTo>
                  <a:pt x="341" y="238"/>
                </a:lnTo>
                <a:lnTo>
                  <a:pt x="341" y="271"/>
                </a:lnTo>
                <a:lnTo>
                  <a:pt x="320" y="308"/>
                </a:lnTo>
                <a:lnTo>
                  <a:pt x="303" y="324"/>
                </a:lnTo>
                <a:lnTo>
                  <a:pt x="303" y="357"/>
                </a:lnTo>
                <a:lnTo>
                  <a:pt x="255" y="412"/>
                </a:lnTo>
                <a:lnTo>
                  <a:pt x="206" y="428"/>
                </a:lnTo>
                <a:lnTo>
                  <a:pt x="196" y="444"/>
                </a:lnTo>
                <a:lnTo>
                  <a:pt x="136" y="444"/>
                </a:lnTo>
                <a:lnTo>
                  <a:pt x="108" y="460"/>
                </a:lnTo>
                <a:lnTo>
                  <a:pt x="92" y="498"/>
                </a:lnTo>
                <a:lnTo>
                  <a:pt x="98" y="530"/>
                </a:lnTo>
                <a:lnTo>
                  <a:pt x="131" y="563"/>
                </a:lnTo>
                <a:lnTo>
                  <a:pt x="141" y="589"/>
                </a:lnTo>
                <a:lnTo>
                  <a:pt x="131" y="644"/>
                </a:lnTo>
                <a:lnTo>
                  <a:pt x="87" y="735"/>
                </a:lnTo>
                <a:lnTo>
                  <a:pt x="43" y="763"/>
                </a:lnTo>
                <a:lnTo>
                  <a:pt x="33" y="790"/>
                </a:lnTo>
                <a:lnTo>
                  <a:pt x="33" y="822"/>
                </a:lnTo>
                <a:lnTo>
                  <a:pt x="17" y="849"/>
                </a:lnTo>
                <a:lnTo>
                  <a:pt x="17" y="871"/>
                </a:lnTo>
                <a:lnTo>
                  <a:pt x="0" y="904"/>
                </a:lnTo>
                <a:lnTo>
                  <a:pt x="5" y="974"/>
                </a:lnTo>
                <a:lnTo>
                  <a:pt x="27" y="1039"/>
                </a:lnTo>
                <a:lnTo>
                  <a:pt x="33" y="1065"/>
                </a:lnTo>
                <a:lnTo>
                  <a:pt x="119" y="1162"/>
                </a:lnTo>
                <a:lnTo>
                  <a:pt x="201" y="1227"/>
                </a:lnTo>
                <a:lnTo>
                  <a:pt x="222" y="1250"/>
                </a:lnTo>
                <a:lnTo>
                  <a:pt x="271" y="1385"/>
                </a:lnTo>
                <a:lnTo>
                  <a:pt x="287" y="1401"/>
                </a:lnTo>
                <a:lnTo>
                  <a:pt x="315" y="1373"/>
                </a:lnTo>
                <a:lnTo>
                  <a:pt x="336" y="1357"/>
                </a:lnTo>
                <a:lnTo>
                  <a:pt x="406" y="1396"/>
                </a:lnTo>
                <a:lnTo>
                  <a:pt x="417" y="1417"/>
                </a:lnTo>
                <a:lnTo>
                  <a:pt x="401" y="1466"/>
                </a:lnTo>
                <a:lnTo>
                  <a:pt x="412" y="1514"/>
                </a:lnTo>
                <a:lnTo>
                  <a:pt x="357" y="1579"/>
                </a:lnTo>
                <a:lnTo>
                  <a:pt x="347" y="1601"/>
                </a:lnTo>
                <a:lnTo>
                  <a:pt x="368" y="1644"/>
                </a:lnTo>
                <a:lnTo>
                  <a:pt x="412" y="1693"/>
                </a:lnTo>
                <a:lnTo>
                  <a:pt x="494" y="1742"/>
                </a:lnTo>
                <a:lnTo>
                  <a:pt x="536" y="1758"/>
                </a:lnTo>
                <a:lnTo>
                  <a:pt x="618" y="1828"/>
                </a:lnTo>
                <a:lnTo>
                  <a:pt x="634" y="1893"/>
                </a:lnTo>
                <a:lnTo>
                  <a:pt x="661" y="1925"/>
                </a:lnTo>
                <a:lnTo>
                  <a:pt x="661" y="1942"/>
                </a:lnTo>
                <a:lnTo>
                  <a:pt x="640" y="1963"/>
                </a:lnTo>
                <a:lnTo>
                  <a:pt x="634" y="1979"/>
                </a:lnTo>
                <a:lnTo>
                  <a:pt x="699" y="2077"/>
                </a:lnTo>
                <a:lnTo>
                  <a:pt x="710" y="2077"/>
                </a:lnTo>
                <a:lnTo>
                  <a:pt x="710" y="2055"/>
                </a:lnTo>
                <a:lnTo>
                  <a:pt x="731" y="2055"/>
                </a:lnTo>
                <a:lnTo>
                  <a:pt x="738" y="2065"/>
                </a:lnTo>
                <a:lnTo>
                  <a:pt x="754" y="2000"/>
                </a:lnTo>
                <a:lnTo>
                  <a:pt x="791" y="1984"/>
                </a:lnTo>
                <a:lnTo>
                  <a:pt x="840" y="1990"/>
                </a:lnTo>
                <a:lnTo>
                  <a:pt x="878" y="2012"/>
                </a:lnTo>
                <a:lnTo>
                  <a:pt x="910" y="2039"/>
                </a:lnTo>
                <a:lnTo>
                  <a:pt x="954" y="2017"/>
                </a:lnTo>
                <a:lnTo>
                  <a:pt x="938" y="1947"/>
                </a:lnTo>
                <a:lnTo>
                  <a:pt x="932" y="1903"/>
                </a:lnTo>
                <a:lnTo>
                  <a:pt x="959" y="1893"/>
                </a:lnTo>
                <a:lnTo>
                  <a:pt x="1046" y="1866"/>
                </a:lnTo>
                <a:lnTo>
                  <a:pt x="1052" y="1855"/>
                </a:lnTo>
                <a:lnTo>
                  <a:pt x="1024" y="1823"/>
                </a:lnTo>
                <a:lnTo>
                  <a:pt x="1024" y="1807"/>
                </a:lnTo>
                <a:lnTo>
                  <a:pt x="1029" y="1801"/>
                </a:lnTo>
                <a:lnTo>
                  <a:pt x="1041" y="1768"/>
                </a:lnTo>
                <a:lnTo>
                  <a:pt x="1052" y="1752"/>
                </a:lnTo>
                <a:lnTo>
                  <a:pt x="1046" y="1747"/>
                </a:lnTo>
                <a:lnTo>
                  <a:pt x="1041" y="1736"/>
                </a:lnTo>
                <a:lnTo>
                  <a:pt x="1041" y="1714"/>
                </a:lnTo>
                <a:lnTo>
                  <a:pt x="1057" y="1649"/>
                </a:lnTo>
                <a:lnTo>
                  <a:pt x="1057" y="1596"/>
                </a:lnTo>
                <a:lnTo>
                  <a:pt x="1106" y="1552"/>
                </a:lnTo>
                <a:lnTo>
                  <a:pt x="1133" y="1492"/>
                </a:lnTo>
                <a:lnTo>
                  <a:pt x="1133" y="1471"/>
                </a:lnTo>
                <a:lnTo>
                  <a:pt x="1171" y="1396"/>
                </a:lnTo>
                <a:lnTo>
                  <a:pt x="1160" y="1320"/>
                </a:lnTo>
                <a:lnTo>
                  <a:pt x="1127" y="1250"/>
                </a:lnTo>
                <a:lnTo>
                  <a:pt x="1138" y="1206"/>
                </a:lnTo>
                <a:lnTo>
                  <a:pt x="1133" y="1174"/>
                </a:lnTo>
                <a:lnTo>
                  <a:pt x="1143" y="1157"/>
                </a:lnTo>
                <a:lnTo>
                  <a:pt x="1068" y="276"/>
                </a:lnTo>
                <a:lnTo>
                  <a:pt x="1057" y="271"/>
                </a:lnTo>
                <a:lnTo>
                  <a:pt x="1046" y="249"/>
                </a:lnTo>
                <a:lnTo>
                  <a:pt x="1029" y="168"/>
                </a:lnTo>
                <a:lnTo>
                  <a:pt x="1013" y="141"/>
                </a:lnTo>
                <a:lnTo>
                  <a:pt x="992" y="119"/>
                </a:lnTo>
                <a:lnTo>
                  <a:pt x="964" y="65"/>
                </a:lnTo>
                <a:lnTo>
                  <a:pt x="964" y="0"/>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grpSp>
        <p:nvGrpSpPr>
          <p:cNvPr id="145" name="MI">
            <a:extLst>
              <a:ext uri="{FF2B5EF4-FFF2-40B4-BE49-F238E27FC236}">
                <a16:creationId xmlns:a16="http://schemas.microsoft.com/office/drawing/2014/main" id="{629EF9C8-55EF-A4CE-4C74-297B36E6F427}"/>
              </a:ext>
            </a:extLst>
          </p:cNvPr>
          <p:cNvGrpSpPr>
            <a:grpSpLocks/>
          </p:cNvGrpSpPr>
          <p:nvPr/>
        </p:nvGrpSpPr>
        <p:grpSpPr bwMode="auto">
          <a:xfrm>
            <a:off x="3799355" y="2848610"/>
            <a:ext cx="766123" cy="711199"/>
            <a:chOff x="2933700" y="400050"/>
            <a:chExt cx="68" cy="64"/>
          </a:xfrm>
          <a:solidFill>
            <a:schemeClr val="accent4">
              <a:lumMod val="75000"/>
            </a:schemeClr>
          </a:solidFill>
        </p:grpSpPr>
        <p:sp>
          <p:nvSpPr>
            <p:cNvPr id="146" name="Freeform 20">
              <a:extLst>
                <a:ext uri="{FF2B5EF4-FFF2-40B4-BE49-F238E27FC236}">
                  <a16:creationId xmlns:a16="http://schemas.microsoft.com/office/drawing/2014/main" id="{77D4C906-B070-3664-4E5A-A613EE253C09}"/>
                </a:ext>
              </a:extLst>
            </p:cNvPr>
            <p:cNvSpPr>
              <a:spLocks/>
            </p:cNvSpPr>
            <p:nvPr/>
          </p:nvSpPr>
          <p:spPr bwMode="auto">
            <a:xfrm>
              <a:off x="2933733" y="400066"/>
              <a:ext cx="35" cy="48"/>
            </a:xfrm>
            <a:custGeom>
              <a:avLst/>
              <a:gdLst>
                <a:gd name="T0" fmla="*/ 0 w 1143"/>
                <a:gd name="T1" fmla="*/ 0 h 1568"/>
                <a:gd name="T2" fmla="*/ 0 w 1143"/>
                <a:gd name="T3" fmla="*/ 0 h 1568"/>
                <a:gd name="T4" fmla="*/ 0 w 1143"/>
                <a:gd name="T5" fmla="*/ 0 h 1568"/>
                <a:gd name="T6" fmla="*/ 0 w 1143"/>
                <a:gd name="T7" fmla="*/ 0 h 1568"/>
                <a:gd name="T8" fmla="*/ 0 w 1143"/>
                <a:gd name="T9" fmla="*/ 0 h 1568"/>
                <a:gd name="T10" fmla="*/ 0 w 1143"/>
                <a:gd name="T11" fmla="*/ 0 h 1568"/>
                <a:gd name="T12" fmla="*/ 0 w 1143"/>
                <a:gd name="T13" fmla="*/ 0 h 1568"/>
                <a:gd name="T14" fmla="*/ 0 w 1143"/>
                <a:gd name="T15" fmla="*/ 0 h 1568"/>
                <a:gd name="T16" fmla="*/ 0 w 1143"/>
                <a:gd name="T17" fmla="*/ 0 h 1568"/>
                <a:gd name="T18" fmla="*/ 0 w 1143"/>
                <a:gd name="T19" fmla="*/ 0 h 1568"/>
                <a:gd name="T20" fmla="*/ 0 w 1143"/>
                <a:gd name="T21" fmla="*/ 0 h 1568"/>
                <a:gd name="T22" fmla="*/ 0 w 1143"/>
                <a:gd name="T23" fmla="*/ 0 h 1568"/>
                <a:gd name="T24" fmla="*/ 0 w 1143"/>
                <a:gd name="T25" fmla="*/ 0 h 1568"/>
                <a:gd name="T26" fmla="*/ 0 w 1143"/>
                <a:gd name="T27" fmla="*/ 0 h 1568"/>
                <a:gd name="T28" fmla="*/ 0 w 1143"/>
                <a:gd name="T29" fmla="*/ 0 h 1568"/>
                <a:gd name="T30" fmla="*/ 0 w 1143"/>
                <a:gd name="T31" fmla="*/ 0 h 1568"/>
                <a:gd name="T32" fmla="*/ 0 w 1143"/>
                <a:gd name="T33" fmla="*/ 0 h 1568"/>
                <a:gd name="T34" fmla="*/ 0 w 1143"/>
                <a:gd name="T35" fmla="*/ 0 h 1568"/>
                <a:gd name="T36" fmla="*/ 0 w 1143"/>
                <a:gd name="T37" fmla="*/ 0 h 1568"/>
                <a:gd name="T38" fmla="*/ 0 w 1143"/>
                <a:gd name="T39" fmla="*/ 0 h 1568"/>
                <a:gd name="T40" fmla="*/ 0 w 1143"/>
                <a:gd name="T41" fmla="*/ 0 h 1568"/>
                <a:gd name="T42" fmla="*/ 0 w 1143"/>
                <a:gd name="T43" fmla="*/ 0 h 1568"/>
                <a:gd name="T44" fmla="*/ 0 w 1143"/>
                <a:gd name="T45" fmla="*/ 0 h 1568"/>
                <a:gd name="T46" fmla="*/ 0 w 1143"/>
                <a:gd name="T47" fmla="*/ 0 h 1568"/>
                <a:gd name="T48" fmla="*/ 0 w 1143"/>
                <a:gd name="T49" fmla="*/ 0 h 1568"/>
                <a:gd name="T50" fmla="*/ 0 w 1143"/>
                <a:gd name="T51" fmla="*/ 0 h 1568"/>
                <a:gd name="T52" fmla="*/ 0 w 1143"/>
                <a:gd name="T53" fmla="*/ 0 h 1568"/>
                <a:gd name="T54" fmla="*/ 0 w 1143"/>
                <a:gd name="T55" fmla="*/ 0 h 1568"/>
                <a:gd name="T56" fmla="*/ 0 w 1143"/>
                <a:gd name="T57" fmla="*/ 0 h 1568"/>
                <a:gd name="T58" fmla="*/ 0 w 1143"/>
                <a:gd name="T59" fmla="*/ 0 h 1568"/>
                <a:gd name="T60" fmla="*/ 0 w 1143"/>
                <a:gd name="T61" fmla="*/ 0 h 1568"/>
                <a:gd name="T62" fmla="*/ 0 w 1143"/>
                <a:gd name="T63" fmla="*/ 0 h 1568"/>
                <a:gd name="T64" fmla="*/ 0 w 1143"/>
                <a:gd name="T65" fmla="*/ 0 h 1568"/>
                <a:gd name="T66" fmla="*/ 0 w 1143"/>
                <a:gd name="T67" fmla="*/ 0 h 1568"/>
                <a:gd name="T68" fmla="*/ 0 w 1143"/>
                <a:gd name="T69" fmla="*/ 0 h 1568"/>
                <a:gd name="T70" fmla="*/ 0 w 1143"/>
                <a:gd name="T71" fmla="*/ 0 h 1568"/>
                <a:gd name="T72" fmla="*/ 0 w 1143"/>
                <a:gd name="T73" fmla="*/ 0 h 1568"/>
                <a:gd name="T74" fmla="*/ 0 w 1143"/>
                <a:gd name="T75" fmla="*/ 0 h 1568"/>
                <a:gd name="T76" fmla="*/ 0 w 1143"/>
                <a:gd name="T77" fmla="*/ 0 h 1568"/>
                <a:gd name="T78" fmla="*/ 0 w 1143"/>
                <a:gd name="T79" fmla="*/ 0 h 1568"/>
                <a:gd name="T80" fmla="*/ 0 w 1143"/>
                <a:gd name="T81" fmla="*/ 0 h 1568"/>
                <a:gd name="T82" fmla="*/ 0 w 1143"/>
                <a:gd name="T83" fmla="*/ 0 h 1568"/>
                <a:gd name="T84" fmla="*/ 0 w 1143"/>
                <a:gd name="T85" fmla="*/ 0 h 1568"/>
                <a:gd name="T86" fmla="*/ 0 w 1143"/>
                <a:gd name="T87" fmla="*/ 0 h 1568"/>
                <a:gd name="T88" fmla="*/ 0 w 1143"/>
                <a:gd name="T89" fmla="*/ 0 h 1568"/>
                <a:gd name="T90" fmla="*/ 0 w 1143"/>
                <a:gd name="T91" fmla="*/ 0 h 1568"/>
                <a:gd name="T92" fmla="*/ 0 w 1143"/>
                <a:gd name="T93" fmla="*/ 0 h 1568"/>
                <a:gd name="T94" fmla="*/ 0 w 1143"/>
                <a:gd name="T95" fmla="*/ 0 h 1568"/>
                <a:gd name="T96" fmla="*/ 0 w 1143"/>
                <a:gd name="T97" fmla="*/ 0 h 1568"/>
                <a:gd name="T98" fmla="*/ 0 w 1143"/>
                <a:gd name="T99" fmla="*/ 0 h 1568"/>
                <a:gd name="T100" fmla="*/ 0 w 1143"/>
                <a:gd name="T101" fmla="*/ 0 h 1568"/>
                <a:gd name="T102" fmla="*/ 0 w 1143"/>
                <a:gd name="T103" fmla="*/ 0 h 1568"/>
                <a:gd name="T104" fmla="*/ 0 w 1143"/>
                <a:gd name="T105" fmla="*/ 0 h 1568"/>
                <a:gd name="T106" fmla="*/ 0 w 1143"/>
                <a:gd name="T107" fmla="*/ 0 h 15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143"/>
                <a:gd name="T163" fmla="*/ 0 h 1568"/>
                <a:gd name="T164" fmla="*/ 1143 w 1143"/>
                <a:gd name="T165" fmla="*/ 1568 h 156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143" h="1568">
                  <a:moveTo>
                    <a:pt x="0" y="1568"/>
                  </a:moveTo>
                  <a:lnTo>
                    <a:pt x="568" y="1498"/>
                  </a:lnTo>
                  <a:lnTo>
                    <a:pt x="573" y="1515"/>
                  </a:lnTo>
                  <a:lnTo>
                    <a:pt x="931" y="1466"/>
                  </a:lnTo>
                  <a:lnTo>
                    <a:pt x="936" y="1450"/>
                  </a:lnTo>
                  <a:lnTo>
                    <a:pt x="980" y="1362"/>
                  </a:lnTo>
                  <a:lnTo>
                    <a:pt x="996" y="1341"/>
                  </a:lnTo>
                  <a:lnTo>
                    <a:pt x="991" y="1282"/>
                  </a:lnTo>
                  <a:lnTo>
                    <a:pt x="1013" y="1233"/>
                  </a:lnTo>
                  <a:lnTo>
                    <a:pt x="1056" y="1195"/>
                  </a:lnTo>
                  <a:lnTo>
                    <a:pt x="1056" y="1152"/>
                  </a:lnTo>
                  <a:lnTo>
                    <a:pt x="1062" y="1141"/>
                  </a:lnTo>
                  <a:lnTo>
                    <a:pt x="1067" y="1114"/>
                  </a:lnTo>
                  <a:lnTo>
                    <a:pt x="1094" y="1092"/>
                  </a:lnTo>
                  <a:lnTo>
                    <a:pt x="1105" y="1114"/>
                  </a:lnTo>
                  <a:lnTo>
                    <a:pt x="1115" y="1120"/>
                  </a:lnTo>
                  <a:lnTo>
                    <a:pt x="1132" y="1109"/>
                  </a:lnTo>
                  <a:lnTo>
                    <a:pt x="1138" y="1092"/>
                  </a:lnTo>
                  <a:lnTo>
                    <a:pt x="1143" y="1071"/>
                  </a:lnTo>
                  <a:lnTo>
                    <a:pt x="1132" y="1022"/>
                  </a:lnTo>
                  <a:lnTo>
                    <a:pt x="1143" y="957"/>
                  </a:lnTo>
                  <a:lnTo>
                    <a:pt x="1122" y="914"/>
                  </a:lnTo>
                  <a:lnTo>
                    <a:pt x="1115" y="828"/>
                  </a:lnTo>
                  <a:lnTo>
                    <a:pt x="1029" y="617"/>
                  </a:lnTo>
                  <a:lnTo>
                    <a:pt x="948" y="589"/>
                  </a:lnTo>
                  <a:lnTo>
                    <a:pt x="920" y="611"/>
                  </a:lnTo>
                  <a:lnTo>
                    <a:pt x="883" y="649"/>
                  </a:lnTo>
                  <a:lnTo>
                    <a:pt x="785" y="790"/>
                  </a:lnTo>
                  <a:lnTo>
                    <a:pt x="775" y="790"/>
                  </a:lnTo>
                  <a:lnTo>
                    <a:pt x="769" y="784"/>
                  </a:lnTo>
                  <a:lnTo>
                    <a:pt x="726" y="768"/>
                  </a:lnTo>
                  <a:lnTo>
                    <a:pt x="715" y="758"/>
                  </a:lnTo>
                  <a:lnTo>
                    <a:pt x="704" y="725"/>
                  </a:lnTo>
                  <a:lnTo>
                    <a:pt x="715" y="665"/>
                  </a:lnTo>
                  <a:lnTo>
                    <a:pt x="731" y="644"/>
                  </a:lnTo>
                  <a:lnTo>
                    <a:pt x="780" y="611"/>
                  </a:lnTo>
                  <a:lnTo>
                    <a:pt x="791" y="589"/>
                  </a:lnTo>
                  <a:lnTo>
                    <a:pt x="791" y="568"/>
                  </a:lnTo>
                  <a:lnTo>
                    <a:pt x="801" y="540"/>
                  </a:lnTo>
                  <a:lnTo>
                    <a:pt x="818" y="524"/>
                  </a:lnTo>
                  <a:lnTo>
                    <a:pt x="840" y="482"/>
                  </a:lnTo>
                  <a:lnTo>
                    <a:pt x="840" y="389"/>
                  </a:lnTo>
                  <a:lnTo>
                    <a:pt x="829" y="341"/>
                  </a:lnTo>
                  <a:lnTo>
                    <a:pt x="812" y="319"/>
                  </a:lnTo>
                  <a:lnTo>
                    <a:pt x="785" y="282"/>
                  </a:lnTo>
                  <a:lnTo>
                    <a:pt x="775" y="265"/>
                  </a:lnTo>
                  <a:lnTo>
                    <a:pt x="780" y="243"/>
                  </a:lnTo>
                  <a:lnTo>
                    <a:pt x="812" y="233"/>
                  </a:lnTo>
                  <a:lnTo>
                    <a:pt x="818" y="222"/>
                  </a:lnTo>
                  <a:lnTo>
                    <a:pt x="780" y="152"/>
                  </a:lnTo>
                  <a:lnTo>
                    <a:pt x="747" y="136"/>
                  </a:lnTo>
                  <a:lnTo>
                    <a:pt x="655" y="103"/>
                  </a:lnTo>
                  <a:lnTo>
                    <a:pt x="585" y="87"/>
                  </a:lnTo>
                  <a:lnTo>
                    <a:pt x="557" y="59"/>
                  </a:lnTo>
                  <a:lnTo>
                    <a:pt x="503" y="43"/>
                  </a:lnTo>
                  <a:lnTo>
                    <a:pt x="455" y="32"/>
                  </a:lnTo>
                  <a:lnTo>
                    <a:pt x="412" y="0"/>
                  </a:lnTo>
                  <a:lnTo>
                    <a:pt x="396" y="27"/>
                  </a:lnTo>
                  <a:lnTo>
                    <a:pt x="363" y="38"/>
                  </a:lnTo>
                  <a:lnTo>
                    <a:pt x="336" y="87"/>
                  </a:lnTo>
                  <a:lnTo>
                    <a:pt x="330" y="130"/>
                  </a:lnTo>
                  <a:lnTo>
                    <a:pt x="336" y="146"/>
                  </a:lnTo>
                  <a:lnTo>
                    <a:pt x="352" y="146"/>
                  </a:lnTo>
                  <a:lnTo>
                    <a:pt x="357" y="162"/>
                  </a:lnTo>
                  <a:lnTo>
                    <a:pt x="347" y="168"/>
                  </a:lnTo>
                  <a:lnTo>
                    <a:pt x="319" y="178"/>
                  </a:lnTo>
                  <a:lnTo>
                    <a:pt x="303" y="189"/>
                  </a:lnTo>
                  <a:lnTo>
                    <a:pt x="282" y="222"/>
                  </a:lnTo>
                  <a:lnTo>
                    <a:pt x="265" y="254"/>
                  </a:lnTo>
                  <a:lnTo>
                    <a:pt x="270" y="292"/>
                  </a:lnTo>
                  <a:lnTo>
                    <a:pt x="276" y="335"/>
                  </a:lnTo>
                  <a:lnTo>
                    <a:pt x="254" y="378"/>
                  </a:lnTo>
                  <a:lnTo>
                    <a:pt x="222" y="394"/>
                  </a:lnTo>
                  <a:lnTo>
                    <a:pt x="217" y="362"/>
                  </a:lnTo>
                  <a:lnTo>
                    <a:pt x="227" y="324"/>
                  </a:lnTo>
                  <a:lnTo>
                    <a:pt x="217" y="287"/>
                  </a:lnTo>
                  <a:lnTo>
                    <a:pt x="222" y="265"/>
                  </a:lnTo>
                  <a:lnTo>
                    <a:pt x="217" y="259"/>
                  </a:lnTo>
                  <a:lnTo>
                    <a:pt x="200" y="265"/>
                  </a:lnTo>
                  <a:lnTo>
                    <a:pt x="184" y="292"/>
                  </a:lnTo>
                  <a:lnTo>
                    <a:pt x="178" y="330"/>
                  </a:lnTo>
                  <a:lnTo>
                    <a:pt x="168" y="352"/>
                  </a:lnTo>
                  <a:lnTo>
                    <a:pt x="145" y="352"/>
                  </a:lnTo>
                  <a:lnTo>
                    <a:pt x="113" y="378"/>
                  </a:lnTo>
                  <a:lnTo>
                    <a:pt x="97" y="405"/>
                  </a:lnTo>
                  <a:lnTo>
                    <a:pt x="97" y="427"/>
                  </a:lnTo>
                  <a:lnTo>
                    <a:pt x="64" y="459"/>
                  </a:lnTo>
                  <a:lnTo>
                    <a:pt x="64" y="519"/>
                  </a:lnTo>
                  <a:lnTo>
                    <a:pt x="59" y="584"/>
                  </a:lnTo>
                  <a:lnTo>
                    <a:pt x="54" y="628"/>
                  </a:lnTo>
                  <a:lnTo>
                    <a:pt x="32" y="676"/>
                  </a:lnTo>
                  <a:lnTo>
                    <a:pt x="15" y="703"/>
                  </a:lnTo>
                  <a:lnTo>
                    <a:pt x="15" y="735"/>
                  </a:lnTo>
                  <a:lnTo>
                    <a:pt x="43" y="816"/>
                  </a:lnTo>
                  <a:lnTo>
                    <a:pt x="26" y="865"/>
                  </a:lnTo>
                  <a:lnTo>
                    <a:pt x="48" y="909"/>
                  </a:lnTo>
                  <a:lnTo>
                    <a:pt x="103" y="1016"/>
                  </a:lnTo>
                  <a:lnTo>
                    <a:pt x="140" y="1109"/>
                  </a:lnTo>
                  <a:lnTo>
                    <a:pt x="140" y="1185"/>
                  </a:lnTo>
                  <a:lnTo>
                    <a:pt x="157" y="1201"/>
                  </a:lnTo>
                  <a:lnTo>
                    <a:pt x="157" y="1211"/>
                  </a:lnTo>
                  <a:lnTo>
                    <a:pt x="145" y="1222"/>
                  </a:lnTo>
                  <a:lnTo>
                    <a:pt x="135" y="1303"/>
                  </a:lnTo>
                  <a:lnTo>
                    <a:pt x="124" y="1357"/>
                  </a:lnTo>
                  <a:lnTo>
                    <a:pt x="97" y="1411"/>
                  </a:lnTo>
                  <a:lnTo>
                    <a:pt x="54" y="1520"/>
                  </a:lnTo>
                  <a:lnTo>
                    <a:pt x="15" y="1557"/>
                  </a:lnTo>
                  <a:lnTo>
                    <a:pt x="0" y="1568"/>
                  </a:lnTo>
                  <a:close/>
                </a:path>
              </a:pathLst>
            </a:custGeom>
            <a:grpFill/>
            <a:ln w="3175">
              <a:solidFill>
                <a:schemeClr val="bg1">
                  <a:lumMod val="95000"/>
                </a:schemeClr>
              </a:solidFill>
              <a:round/>
              <a:headEnd/>
              <a:tailEnd/>
            </a:ln>
          </p:spPr>
          <p:txBody>
            <a:bodyPr/>
            <a:lstStyle/>
            <a:p>
              <a:endParaRPr lang="en-US" dirty="0"/>
            </a:p>
          </p:txBody>
        </p:sp>
        <p:sp>
          <p:nvSpPr>
            <p:cNvPr id="147" name="Freeform 21">
              <a:extLst>
                <a:ext uri="{FF2B5EF4-FFF2-40B4-BE49-F238E27FC236}">
                  <a16:creationId xmlns:a16="http://schemas.microsoft.com/office/drawing/2014/main" id="{B8AF6325-C52B-01D5-AA28-6D38C6B07AF0}"/>
                </a:ext>
              </a:extLst>
            </p:cNvPr>
            <p:cNvSpPr>
              <a:spLocks/>
            </p:cNvSpPr>
            <p:nvPr/>
          </p:nvSpPr>
          <p:spPr bwMode="auto">
            <a:xfrm>
              <a:off x="2933700" y="400050"/>
              <a:ext cx="55" cy="27"/>
            </a:xfrm>
            <a:custGeom>
              <a:avLst/>
              <a:gdLst>
                <a:gd name="T0" fmla="*/ 0 w 1794"/>
                <a:gd name="T1" fmla="*/ 0 h 882"/>
                <a:gd name="T2" fmla="*/ 0 w 1794"/>
                <a:gd name="T3" fmla="*/ 0 h 882"/>
                <a:gd name="T4" fmla="*/ 0 w 1794"/>
                <a:gd name="T5" fmla="*/ 0 h 882"/>
                <a:gd name="T6" fmla="*/ 0 w 1794"/>
                <a:gd name="T7" fmla="*/ 0 h 882"/>
                <a:gd name="T8" fmla="*/ 0 w 1794"/>
                <a:gd name="T9" fmla="*/ 0 h 882"/>
                <a:gd name="T10" fmla="*/ 0 w 1794"/>
                <a:gd name="T11" fmla="*/ 0 h 882"/>
                <a:gd name="T12" fmla="*/ 0 w 1794"/>
                <a:gd name="T13" fmla="*/ 0 h 882"/>
                <a:gd name="T14" fmla="*/ 0 w 1794"/>
                <a:gd name="T15" fmla="*/ 0 h 882"/>
                <a:gd name="T16" fmla="*/ 0 w 1794"/>
                <a:gd name="T17" fmla="*/ 0 h 882"/>
                <a:gd name="T18" fmla="*/ 0 w 1794"/>
                <a:gd name="T19" fmla="*/ 0 h 882"/>
                <a:gd name="T20" fmla="*/ 0 w 1794"/>
                <a:gd name="T21" fmla="*/ 0 h 882"/>
                <a:gd name="T22" fmla="*/ 0 w 1794"/>
                <a:gd name="T23" fmla="*/ 0 h 882"/>
                <a:gd name="T24" fmla="*/ 0 w 1794"/>
                <a:gd name="T25" fmla="*/ 0 h 882"/>
                <a:gd name="T26" fmla="*/ 0 w 1794"/>
                <a:gd name="T27" fmla="*/ 0 h 882"/>
                <a:gd name="T28" fmla="*/ 0 w 1794"/>
                <a:gd name="T29" fmla="*/ 0 h 882"/>
                <a:gd name="T30" fmla="*/ 0 w 1794"/>
                <a:gd name="T31" fmla="*/ 0 h 882"/>
                <a:gd name="T32" fmla="*/ 0 w 1794"/>
                <a:gd name="T33" fmla="*/ 0 h 882"/>
                <a:gd name="T34" fmla="*/ 0 w 1794"/>
                <a:gd name="T35" fmla="*/ 0 h 882"/>
                <a:gd name="T36" fmla="*/ 0 w 1794"/>
                <a:gd name="T37" fmla="*/ 0 h 882"/>
                <a:gd name="T38" fmla="*/ 0 w 1794"/>
                <a:gd name="T39" fmla="*/ 0 h 882"/>
                <a:gd name="T40" fmla="*/ 0 w 1794"/>
                <a:gd name="T41" fmla="*/ 0 h 882"/>
                <a:gd name="T42" fmla="*/ 0 w 1794"/>
                <a:gd name="T43" fmla="*/ 0 h 882"/>
                <a:gd name="T44" fmla="*/ 0 w 1794"/>
                <a:gd name="T45" fmla="*/ 0 h 882"/>
                <a:gd name="T46" fmla="*/ 0 w 1794"/>
                <a:gd name="T47" fmla="*/ 0 h 882"/>
                <a:gd name="T48" fmla="*/ 0 w 1794"/>
                <a:gd name="T49" fmla="*/ 0 h 882"/>
                <a:gd name="T50" fmla="*/ 0 w 1794"/>
                <a:gd name="T51" fmla="*/ 0 h 882"/>
                <a:gd name="T52" fmla="*/ 0 w 1794"/>
                <a:gd name="T53" fmla="*/ 0 h 882"/>
                <a:gd name="T54" fmla="*/ 0 w 1794"/>
                <a:gd name="T55" fmla="*/ 0 h 882"/>
                <a:gd name="T56" fmla="*/ 0 w 1794"/>
                <a:gd name="T57" fmla="*/ 0 h 882"/>
                <a:gd name="T58" fmla="*/ 0 w 1794"/>
                <a:gd name="T59" fmla="*/ 0 h 882"/>
                <a:gd name="T60" fmla="*/ 0 w 1794"/>
                <a:gd name="T61" fmla="*/ 0 h 882"/>
                <a:gd name="T62" fmla="*/ 0 w 1794"/>
                <a:gd name="T63" fmla="*/ 0 h 882"/>
                <a:gd name="T64" fmla="*/ 0 w 1794"/>
                <a:gd name="T65" fmla="*/ 0 h 882"/>
                <a:gd name="T66" fmla="*/ 0 w 1794"/>
                <a:gd name="T67" fmla="*/ 0 h 882"/>
                <a:gd name="T68" fmla="*/ 0 w 1794"/>
                <a:gd name="T69" fmla="*/ 0 h 882"/>
                <a:gd name="T70" fmla="*/ 0 w 1794"/>
                <a:gd name="T71" fmla="*/ 0 h 882"/>
                <a:gd name="T72" fmla="*/ 0 w 1794"/>
                <a:gd name="T73" fmla="*/ 0 h 882"/>
                <a:gd name="T74" fmla="*/ 0 w 1794"/>
                <a:gd name="T75" fmla="*/ 0 h 882"/>
                <a:gd name="T76" fmla="*/ 0 w 1794"/>
                <a:gd name="T77" fmla="*/ 0 h 882"/>
                <a:gd name="T78" fmla="*/ 0 w 1794"/>
                <a:gd name="T79" fmla="*/ 0 h 882"/>
                <a:gd name="T80" fmla="*/ 0 w 1794"/>
                <a:gd name="T81" fmla="*/ 0 h 882"/>
                <a:gd name="T82" fmla="*/ 0 w 1794"/>
                <a:gd name="T83" fmla="*/ 0 h 882"/>
                <a:gd name="T84" fmla="*/ 0 w 1794"/>
                <a:gd name="T85" fmla="*/ 0 h 882"/>
                <a:gd name="T86" fmla="*/ 0 w 1794"/>
                <a:gd name="T87" fmla="*/ 0 h 88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94"/>
                <a:gd name="T133" fmla="*/ 0 h 882"/>
                <a:gd name="T134" fmla="*/ 1794 w 1794"/>
                <a:gd name="T135" fmla="*/ 882 h 88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94" h="882">
                  <a:moveTo>
                    <a:pt x="0" y="373"/>
                  </a:moveTo>
                  <a:lnTo>
                    <a:pt x="54" y="357"/>
                  </a:lnTo>
                  <a:lnTo>
                    <a:pt x="76" y="341"/>
                  </a:lnTo>
                  <a:lnTo>
                    <a:pt x="135" y="308"/>
                  </a:lnTo>
                  <a:lnTo>
                    <a:pt x="147" y="281"/>
                  </a:lnTo>
                  <a:lnTo>
                    <a:pt x="168" y="276"/>
                  </a:lnTo>
                  <a:lnTo>
                    <a:pt x="271" y="243"/>
                  </a:lnTo>
                  <a:lnTo>
                    <a:pt x="336" y="206"/>
                  </a:lnTo>
                  <a:lnTo>
                    <a:pt x="423" y="119"/>
                  </a:lnTo>
                  <a:lnTo>
                    <a:pt x="445" y="114"/>
                  </a:lnTo>
                  <a:lnTo>
                    <a:pt x="515" y="38"/>
                  </a:lnTo>
                  <a:lnTo>
                    <a:pt x="558" y="11"/>
                  </a:lnTo>
                  <a:lnTo>
                    <a:pt x="640" y="0"/>
                  </a:lnTo>
                  <a:lnTo>
                    <a:pt x="656" y="5"/>
                  </a:lnTo>
                  <a:lnTo>
                    <a:pt x="661" y="16"/>
                  </a:lnTo>
                  <a:lnTo>
                    <a:pt x="618" y="44"/>
                  </a:lnTo>
                  <a:lnTo>
                    <a:pt x="607" y="49"/>
                  </a:lnTo>
                  <a:lnTo>
                    <a:pt x="591" y="81"/>
                  </a:lnTo>
                  <a:lnTo>
                    <a:pt x="537" y="141"/>
                  </a:lnTo>
                  <a:lnTo>
                    <a:pt x="510" y="167"/>
                  </a:lnTo>
                  <a:lnTo>
                    <a:pt x="493" y="184"/>
                  </a:lnTo>
                  <a:lnTo>
                    <a:pt x="482" y="238"/>
                  </a:lnTo>
                  <a:lnTo>
                    <a:pt x="493" y="276"/>
                  </a:lnTo>
                  <a:lnTo>
                    <a:pt x="504" y="255"/>
                  </a:lnTo>
                  <a:lnTo>
                    <a:pt x="547" y="216"/>
                  </a:lnTo>
                  <a:lnTo>
                    <a:pt x="580" y="216"/>
                  </a:lnTo>
                  <a:lnTo>
                    <a:pt x="602" y="206"/>
                  </a:lnTo>
                  <a:lnTo>
                    <a:pt x="705" y="255"/>
                  </a:lnTo>
                  <a:lnTo>
                    <a:pt x="786" y="346"/>
                  </a:lnTo>
                  <a:lnTo>
                    <a:pt x="845" y="336"/>
                  </a:lnTo>
                  <a:lnTo>
                    <a:pt x="884" y="336"/>
                  </a:lnTo>
                  <a:lnTo>
                    <a:pt x="905" y="352"/>
                  </a:lnTo>
                  <a:lnTo>
                    <a:pt x="926" y="352"/>
                  </a:lnTo>
                  <a:lnTo>
                    <a:pt x="933" y="346"/>
                  </a:lnTo>
                  <a:lnTo>
                    <a:pt x="954" y="357"/>
                  </a:lnTo>
                  <a:lnTo>
                    <a:pt x="954" y="368"/>
                  </a:lnTo>
                  <a:lnTo>
                    <a:pt x="970" y="357"/>
                  </a:lnTo>
                  <a:lnTo>
                    <a:pt x="986" y="336"/>
                  </a:lnTo>
                  <a:lnTo>
                    <a:pt x="1057" y="281"/>
                  </a:lnTo>
                  <a:lnTo>
                    <a:pt x="1289" y="222"/>
                  </a:lnTo>
                  <a:lnTo>
                    <a:pt x="1349" y="190"/>
                  </a:lnTo>
                  <a:lnTo>
                    <a:pt x="1377" y="179"/>
                  </a:lnTo>
                  <a:lnTo>
                    <a:pt x="1387" y="195"/>
                  </a:lnTo>
                  <a:lnTo>
                    <a:pt x="1371" y="227"/>
                  </a:lnTo>
                  <a:lnTo>
                    <a:pt x="1371" y="243"/>
                  </a:lnTo>
                  <a:lnTo>
                    <a:pt x="1398" y="297"/>
                  </a:lnTo>
                  <a:lnTo>
                    <a:pt x="1415" y="308"/>
                  </a:lnTo>
                  <a:lnTo>
                    <a:pt x="1431" y="297"/>
                  </a:lnTo>
                  <a:lnTo>
                    <a:pt x="1468" y="303"/>
                  </a:lnTo>
                  <a:lnTo>
                    <a:pt x="1485" y="292"/>
                  </a:lnTo>
                  <a:lnTo>
                    <a:pt x="1561" y="287"/>
                  </a:lnTo>
                  <a:lnTo>
                    <a:pt x="1594" y="308"/>
                  </a:lnTo>
                  <a:lnTo>
                    <a:pt x="1620" y="362"/>
                  </a:lnTo>
                  <a:lnTo>
                    <a:pt x="1642" y="390"/>
                  </a:lnTo>
                  <a:lnTo>
                    <a:pt x="1701" y="411"/>
                  </a:lnTo>
                  <a:lnTo>
                    <a:pt x="1761" y="401"/>
                  </a:lnTo>
                  <a:lnTo>
                    <a:pt x="1778" y="401"/>
                  </a:lnTo>
                  <a:lnTo>
                    <a:pt x="1794" y="411"/>
                  </a:lnTo>
                  <a:lnTo>
                    <a:pt x="1794" y="432"/>
                  </a:lnTo>
                  <a:lnTo>
                    <a:pt x="1766" y="455"/>
                  </a:lnTo>
                  <a:lnTo>
                    <a:pt x="1729" y="460"/>
                  </a:lnTo>
                  <a:lnTo>
                    <a:pt x="1712" y="455"/>
                  </a:lnTo>
                  <a:lnTo>
                    <a:pt x="1707" y="443"/>
                  </a:lnTo>
                  <a:lnTo>
                    <a:pt x="1696" y="443"/>
                  </a:lnTo>
                  <a:lnTo>
                    <a:pt x="1659" y="465"/>
                  </a:lnTo>
                  <a:lnTo>
                    <a:pt x="1631" y="455"/>
                  </a:lnTo>
                  <a:lnTo>
                    <a:pt x="1610" y="455"/>
                  </a:lnTo>
                  <a:lnTo>
                    <a:pt x="1545" y="465"/>
                  </a:lnTo>
                  <a:lnTo>
                    <a:pt x="1507" y="455"/>
                  </a:lnTo>
                  <a:lnTo>
                    <a:pt x="1491" y="465"/>
                  </a:lnTo>
                  <a:lnTo>
                    <a:pt x="1501" y="503"/>
                  </a:lnTo>
                  <a:lnTo>
                    <a:pt x="1491" y="513"/>
                  </a:lnTo>
                  <a:lnTo>
                    <a:pt x="1475" y="508"/>
                  </a:lnTo>
                  <a:lnTo>
                    <a:pt x="1436" y="476"/>
                  </a:lnTo>
                  <a:lnTo>
                    <a:pt x="1338" y="460"/>
                  </a:lnTo>
                  <a:lnTo>
                    <a:pt x="1317" y="465"/>
                  </a:lnTo>
                  <a:lnTo>
                    <a:pt x="1296" y="455"/>
                  </a:lnTo>
                  <a:lnTo>
                    <a:pt x="1231" y="503"/>
                  </a:lnTo>
                  <a:lnTo>
                    <a:pt x="1214" y="503"/>
                  </a:lnTo>
                  <a:lnTo>
                    <a:pt x="1187" y="519"/>
                  </a:lnTo>
                  <a:lnTo>
                    <a:pt x="1176" y="530"/>
                  </a:lnTo>
                  <a:lnTo>
                    <a:pt x="1165" y="536"/>
                  </a:lnTo>
                  <a:lnTo>
                    <a:pt x="1127" y="530"/>
                  </a:lnTo>
                  <a:lnTo>
                    <a:pt x="1089" y="536"/>
                  </a:lnTo>
                  <a:lnTo>
                    <a:pt x="1084" y="568"/>
                  </a:lnTo>
                  <a:lnTo>
                    <a:pt x="1073" y="584"/>
                  </a:lnTo>
                  <a:lnTo>
                    <a:pt x="992" y="660"/>
                  </a:lnTo>
                  <a:lnTo>
                    <a:pt x="981" y="654"/>
                  </a:lnTo>
                  <a:lnTo>
                    <a:pt x="975" y="643"/>
                  </a:lnTo>
                  <a:lnTo>
                    <a:pt x="1008" y="595"/>
                  </a:lnTo>
                  <a:lnTo>
                    <a:pt x="1003" y="573"/>
                  </a:lnTo>
                  <a:lnTo>
                    <a:pt x="959" y="573"/>
                  </a:lnTo>
                  <a:lnTo>
                    <a:pt x="943" y="617"/>
                  </a:lnTo>
                  <a:lnTo>
                    <a:pt x="926" y="638"/>
                  </a:lnTo>
                  <a:lnTo>
                    <a:pt x="910" y="611"/>
                  </a:lnTo>
                  <a:lnTo>
                    <a:pt x="900" y="573"/>
                  </a:lnTo>
                  <a:lnTo>
                    <a:pt x="894" y="578"/>
                  </a:lnTo>
                  <a:lnTo>
                    <a:pt x="884" y="633"/>
                  </a:lnTo>
                  <a:lnTo>
                    <a:pt x="856" y="682"/>
                  </a:lnTo>
                  <a:lnTo>
                    <a:pt x="835" y="736"/>
                  </a:lnTo>
                  <a:lnTo>
                    <a:pt x="819" y="768"/>
                  </a:lnTo>
                  <a:lnTo>
                    <a:pt x="780" y="828"/>
                  </a:lnTo>
                  <a:lnTo>
                    <a:pt x="780" y="865"/>
                  </a:lnTo>
                  <a:lnTo>
                    <a:pt x="775" y="882"/>
                  </a:lnTo>
                  <a:lnTo>
                    <a:pt x="737" y="854"/>
                  </a:lnTo>
                  <a:lnTo>
                    <a:pt x="726" y="817"/>
                  </a:lnTo>
                  <a:lnTo>
                    <a:pt x="742" y="801"/>
                  </a:lnTo>
                  <a:lnTo>
                    <a:pt x="742" y="779"/>
                  </a:lnTo>
                  <a:lnTo>
                    <a:pt x="737" y="773"/>
                  </a:lnTo>
                  <a:lnTo>
                    <a:pt x="694" y="784"/>
                  </a:lnTo>
                  <a:lnTo>
                    <a:pt x="682" y="779"/>
                  </a:lnTo>
                  <a:lnTo>
                    <a:pt x="699" y="687"/>
                  </a:lnTo>
                  <a:lnTo>
                    <a:pt x="694" y="654"/>
                  </a:lnTo>
                  <a:lnTo>
                    <a:pt x="645" y="633"/>
                  </a:lnTo>
                  <a:lnTo>
                    <a:pt x="607" y="622"/>
                  </a:lnTo>
                  <a:lnTo>
                    <a:pt x="607" y="606"/>
                  </a:lnTo>
                  <a:lnTo>
                    <a:pt x="612" y="595"/>
                  </a:lnTo>
                  <a:lnTo>
                    <a:pt x="596" y="584"/>
                  </a:lnTo>
                  <a:lnTo>
                    <a:pt x="558" y="568"/>
                  </a:lnTo>
                  <a:lnTo>
                    <a:pt x="504" y="557"/>
                  </a:lnTo>
                  <a:lnTo>
                    <a:pt x="482" y="562"/>
                  </a:lnTo>
                  <a:lnTo>
                    <a:pt x="466" y="573"/>
                  </a:lnTo>
                  <a:lnTo>
                    <a:pt x="461" y="557"/>
                  </a:lnTo>
                  <a:lnTo>
                    <a:pt x="423" y="557"/>
                  </a:lnTo>
                  <a:lnTo>
                    <a:pt x="374" y="513"/>
                  </a:lnTo>
                  <a:lnTo>
                    <a:pt x="342" y="513"/>
                  </a:lnTo>
                  <a:lnTo>
                    <a:pt x="98" y="465"/>
                  </a:lnTo>
                  <a:lnTo>
                    <a:pt x="82" y="455"/>
                  </a:lnTo>
                  <a:lnTo>
                    <a:pt x="70" y="416"/>
                  </a:lnTo>
                  <a:lnTo>
                    <a:pt x="49" y="401"/>
                  </a:lnTo>
                  <a:lnTo>
                    <a:pt x="16" y="395"/>
                  </a:lnTo>
                  <a:lnTo>
                    <a:pt x="0" y="373"/>
                  </a:lnTo>
                  <a:close/>
                </a:path>
              </a:pathLst>
            </a:custGeom>
            <a:grpFill/>
            <a:ln w="3175">
              <a:solidFill>
                <a:schemeClr val="bg1">
                  <a:lumMod val="95000"/>
                </a:schemeClr>
              </a:solidFill>
              <a:round/>
              <a:headEnd/>
              <a:tailEnd/>
            </a:ln>
          </p:spPr>
          <p:txBody>
            <a:bodyPr/>
            <a:lstStyle/>
            <a:p>
              <a:endParaRPr lang="en-US" dirty="0"/>
            </a:p>
          </p:txBody>
        </p:sp>
      </p:grpSp>
      <p:sp>
        <p:nvSpPr>
          <p:cNvPr id="148" name="WI">
            <a:extLst>
              <a:ext uri="{FF2B5EF4-FFF2-40B4-BE49-F238E27FC236}">
                <a16:creationId xmlns:a16="http://schemas.microsoft.com/office/drawing/2014/main" id="{542932D0-A2A2-AD3A-6A05-5F0692F0C6BD}"/>
              </a:ext>
            </a:extLst>
          </p:cNvPr>
          <p:cNvSpPr>
            <a:spLocks/>
          </p:cNvSpPr>
          <p:nvPr/>
        </p:nvSpPr>
        <p:spPr bwMode="auto">
          <a:xfrm>
            <a:off x="3585293" y="2926398"/>
            <a:ext cx="529525" cy="555624"/>
          </a:xfrm>
          <a:custGeom>
            <a:avLst/>
            <a:gdLst>
              <a:gd name="T0" fmla="*/ 2147483647 w 1549"/>
              <a:gd name="T1" fmla="*/ 2147483647 h 1649"/>
              <a:gd name="T2" fmla="*/ 2147483647 w 1549"/>
              <a:gd name="T3" fmla="*/ 2147483647 h 1649"/>
              <a:gd name="T4" fmla="*/ 2147483647 w 1549"/>
              <a:gd name="T5" fmla="*/ 2147483647 h 1649"/>
              <a:gd name="T6" fmla="*/ 2147483647 w 1549"/>
              <a:gd name="T7" fmla="*/ 2147483647 h 1649"/>
              <a:gd name="T8" fmla="*/ 2147483647 w 1549"/>
              <a:gd name="T9" fmla="*/ 2147483647 h 1649"/>
              <a:gd name="T10" fmla="*/ 2147483647 w 1549"/>
              <a:gd name="T11" fmla="*/ 2147483647 h 1649"/>
              <a:gd name="T12" fmla="*/ 2147483647 w 1549"/>
              <a:gd name="T13" fmla="*/ 2147483647 h 1649"/>
              <a:gd name="T14" fmla="*/ 2147483647 w 1549"/>
              <a:gd name="T15" fmla="*/ 2147483647 h 1649"/>
              <a:gd name="T16" fmla="*/ 2147483647 w 1549"/>
              <a:gd name="T17" fmla="*/ 2147483647 h 1649"/>
              <a:gd name="T18" fmla="*/ 2147483647 w 1549"/>
              <a:gd name="T19" fmla="*/ 2147483647 h 1649"/>
              <a:gd name="T20" fmla="*/ 2147483647 w 1549"/>
              <a:gd name="T21" fmla="*/ 2147483647 h 1649"/>
              <a:gd name="T22" fmla="*/ 2147483647 w 1549"/>
              <a:gd name="T23" fmla="*/ 2147483647 h 1649"/>
              <a:gd name="T24" fmla="*/ 2147483647 w 1549"/>
              <a:gd name="T25" fmla="*/ 2147483647 h 1649"/>
              <a:gd name="T26" fmla="*/ 2147483647 w 1549"/>
              <a:gd name="T27" fmla="*/ 2147483647 h 1649"/>
              <a:gd name="T28" fmla="*/ 0 w 1549"/>
              <a:gd name="T29" fmla="*/ 2147483647 h 1649"/>
              <a:gd name="T30" fmla="*/ 2147483647 w 1549"/>
              <a:gd name="T31" fmla="*/ 2147483647 h 1649"/>
              <a:gd name="T32" fmla="*/ 2147483647 w 1549"/>
              <a:gd name="T33" fmla="*/ 2147483647 h 1649"/>
              <a:gd name="T34" fmla="*/ 2147483647 w 1549"/>
              <a:gd name="T35" fmla="*/ 2147483647 h 1649"/>
              <a:gd name="T36" fmla="*/ 2147483647 w 1549"/>
              <a:gd name="T37" fmla="*/ 2147483647 h 1649"/>
              <a:gd name="T38" fmla="*/ 2147483647 w 1549"/>
              <a:gd name="T39" fmla="*/ 2147483647 h 1649"/>
              <a:gd name="T40" fmla="*/ 2147483647 w 1549"/>
              <a:gd name="T41" fmla="*/ 2147483647 h 1649"/>
              <a:gd name="T42" fmla="*/ 2147483647 w 1549"/>
              <a:gd name="T43" fmla="*/ 2147483647 h 1649"/>
              <a:gd name="T44" fmla="*/ 2147483647 w 1549"/>
              <a:gd name="T45" fmla="*/ 2147483647 h 1649"/>
              <a:gd name="T46" fmla="*/ 2147483647 w 1549"/>
              <a:gd name="T47" fmla="*/ 2147483647 h 1649"/>
              <a:gd name="T48" fmla="*/ 2147483647 w 1549"/>
              <a:gd name="T49" fmla="*/ 2147483647 h 1649"/>
              <a:gd name="T50" fmla="*/ 2147483647 w 1549"/>
              <a:gd name="T51" fmla="*/ 2147483647 h 1649"/>
              <a:gd name="T52" fmla="*/ 2147483647 w 1549"/>
              <a:gd name="T53" fmla="*/ 2147483647 h 1649"/>
              <a:gd name="T54" fmla="*/ 2147483647 w 1549"/>
              <a:gd name="T55" fmla="*/ 2147483647 h 1649"/>
              <a:gd name="T56" fmla="*/ 2147483647 w 1549"/>
              <a:gd name="T57" fmla="*/ 2147483647 h 1649"/>
              <a:gd name="T58" fmla="*/ 2147483647 w 1549"/>
              <a:gd name="T59" fmla="*/ 2147483647 h 1649"/>
              <a:gd name="T60" fmla="*/ 2147483647 w 1549"/>
              <a:gd name="T61" fmla="*/ 2147483647 h 1649"/>
              <a:gd name="T62" fmla="*/ 2147483647 w 1549"/>
              <a:gd name="T63" fmla="*/ 2147483647 h 1649"/>
              <a:gd name="T64" fmla="*/ 2147483647 w 1549"/>
              <a:gd name="T65" fmla="*/ 2147483647 h 1649"/>
              <a:gd name="T66" fmla="*/ 2147483647 w 1549"/>
              <a:gd name="T67" fmla="*/ 2147483647 h 1649"/>
              <a:gd name="T68" fmla="*/ 2147483647 w 1549"/>
              <a:gd name="T69" fmla="*/ 2147483647 h 1649"/>
              <a:gd name="T70" fmla="*/ 2147483647 w 1549"/>
              <a:gd name="T71" fmla="*/ 2147483647 h 1649"/>
              <a:gd name="T72" fmla="*/ 2147483647 w 1549"/>
              <a:gd name="T73" fmla="*/ 2147483647 h 1649"/>
              <a:gd name="T74" fmla="*/ 2147483647 w 1549"/>
              <a:gd name="T75" fmla="*/ 2147483647 h 1649"/>
              <a:gd name="T76" fmla="*/ 2147483647 w 1549"/>
              <a:gd name="T77" fmla="*/ 2147483647 h 1649"/>
              <a:gd name="T78" fmla="*/ 2147483647 w 1549"/>
              <a:gd name="T79" fmla="*/ 2147483647 h 1649"/>
              <a:gd name="T80" fmla="*/ 2147483647 w 1549"/>
              <a:gd name="T81" fmla="*/ 2147483647 h 1649"/>
              <a:gd name="T82" fmla="*/ 2147483647 w 1549"/>
              <a:gd name="T83" fmla="*/ 2147483647 h 1649"/>
              <a:gd name="T84" fmla="*/ 2147483647 w 1549"/>
              <a:gd name="T85" fmla="*/ 2147483647 h 1649"/>
              <a:gd name="T86" fmla="*/ 2147483647 w 1549"/>
              <a:gd name="T87" fmla="*/ 2147483647 h 1649"/>
              <a:gd name="T88" fmla="*/ 2147483647 w 1549"/>
              <a:gd name="T89" fmla="*/ 2147483647 h 1649"/>
              <a:gd name="T90" fmla="*/ 2147483647 w 1549"/>
              <a:gd name="T91" fmla="*/ 2147483647 h 1649"/>
              <a:gd name="T92" fmla="*/ 2147483647 w 1549"/>
              <a:gd name="T93" fmla="*/ 2147483647 h 1649"/>
              <a:gd name="T94" fmla="*/ 2147483647 w 1549"/>
              <a:gd name="T95" fmla="*/ 2147483647 h 1649"/>
              <a:gd name="T96" fmla="*/ 2147483647 w 1549"/>
              <a:gd name="T97" fmla="*/ 2147483647 h 1649"/>
              <a:gd name="T98" fmla="*/ 2147483647 w 1549"/>
              <a:gd name="T99" fmla="*/ 2147483647 h 1649"/>
              <a:gd name="T100" fmla="*/ 2147483647 w 1549"/>
              <a:gd name="T101" fmla="*/ 2147483647 h 1649"/>
              <a:gd name="T102" fmla="*/ 2147483647 w 1549"/>
              <a:gd name="T103" fmla="*/ 2147483647 h 1649"/>
              <a:gd name="T104" fmla="*/ 2147483647 w 1549"/>
              <a:gd name="T105" fmla="*/ 2147483647 h 1649"/>
              <a:gd name="T106" fmla="*/ 2147483647 w 1549"/>
              <a:gd name="T107" fmla="*/ 2147483647 h 1649"/>
              <a:gd name="T108" fmla="*/ 2147483647 w 1549"/>
              <a:gd name="T109" fmla="*/ 2147483647 h 1649"/>
              <a:gd name="T110" fmla="*/ 2147483647 w 1549"/>
              <a:gd name="T111" fmla="*/ 2147483647 h 1649"/>
              <a:gd name="T112" fmla="*/ 2147483647 w 1549"/>
              <a:gd name="T113" fmla="*/ 2147483647 h 1649"/>
              <a:gd name="T114" fmla="*/ 2147483647 w 1549"/>
              <a:gd name="T115" fmla="*/ 2147483647 h 1649"/>
              <a:gd name="T116" fmla="*/ 2147483647 w 1549"/>
              <a:gd name="T117" fmla="*/ 2147483647 h 1649"/>
              <a:gd name="T118" fmla="*/ 2147483647 w 1549"/>
              <a:gd name="T119" fmla="*/ 2147483647 h 1649"/>
              <a:gd name="T120" fmla="*/ 2147483647 w 1549"/>
              <a:gd name="T121" fmla="*/ 2147483647 h 164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549"/>
              <a:gd name="T184" fmla="*/ 0 h 1649"/>
              <a:gd name="T185" fmla="*/ 1549 w 1549"/>
              <a:gd name="T186" fmla="*/ 1649 h 164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549" h="1649">
                <a:moveTo>
                  <a:pt x="656" y="1649"/>
                </a:moveTo>
                <a:lnTo>
                  <a:pt x="644" y="1617"/>
                </a:lnTo>
                <a:lnTo>
                  <a:pt x="617" y="1596"/>
                </a:lnTo>
                <a:lnTo>
                  <a:pt x="536" y="1563"/>
                </a:lnTo>
                <a:lnTo>
                  <a:pt x="509" y="1461"/>
                </a:lnTo>
                <a:lnTo>
                  <a:pt x="493" y="1412"/>
                </a:lnTo>
                <a:lnTo>
                  <a:pt x="514" y="1379"/>
                </a:lnTo>
                <a:lnTo>
                  <a:pt x="519" y="1358"/>
                </a:lnTo>
                <a:lnTo>
                  <a:pt x="487" y="1326"/>
                </a:lnTo>
                <a:lnTo>
                  <a:pt x="471" y="1282"/>
                </a:lnTo>
                <a:lnTo>
                  <a:pt x="465" y="1217"/>
                </a:lnTo>
                <a:lnTo>
                  <a:pt x="465" y="1168"/>
                </a:lnTo>
                <a:lnTo>
                  <a:pt x="454" y="1147"/>
                </a:lnTo>
                <a:lnTo>
                  <a:pt x="373" y="1087"/>
                </a:lnTo>
                <a:lnTo>
                  <a:pt x="298" y="1033"/>
                </a:lnTo>
                <a:lnTo>
                  <a:pt x="270" y="980"/>
                </a:lnTo>
                <a:lnTo>
                  <a:pt x="189" y="941"/>
                </a:lnTo>
                <a:lnTo>
                  <a:pt x="173" y="931"/>
                </a:lnTo>
                <a:lnTo>
                  <a:pt x="168" y="915"/>
                </a:lnTo>
                <a:lnTo>
                  <a:pt x="156" y="904"/>
                </a:lnTo>
                <a:lnTo>
                  <a:pt x="91" y="892"/>
                </a:lnTo>
                <a:lnTo>
                  <a:pt x="81" y="876"/>
                </a:lnTo>
                <a:lnTo>
                  <a:pt x="54" y="855"/>
                </a:lnTo>
                <a:lnTo>
                  <a:pt x="37" y="834"/>
                </a:lnTo>
                <a:lnTo>
                  <a:pt x="37" y="736"/>
                </a:lnTo>
                <a:lnTo>
                  <a:pt x="49" y="671"/>
                </a:lnTo>
                <a:lnTo>
                  <a:pt x="42" y="639"/>
                </a:lnTo>
                <a:lnTo>
                  <a:pt x="65" y="595"/>
                </a:lnTo>
                <a:lnTo>
                  <a:pt x="37" y="552"/>
                </a:lnTo>
                <a:lnTo>
                  <a:pt x="0" y="530"/>
                </a:lnTo>
                <a:lnTo>
                  <a:pt x="16" y="471"/>
                </a:lnTo>
                <a:lnTo>
                  <a:pt x="26" y="465"/>
                </a:lnTo>
                <a:lnTo>
                  <a:pt x="32" y="433"/>
                </a:lnTo>
                <a:lnTo>
                  <a:pt x="108" y="368"/>
                </a:lnTo>
                <a:lnTo>
                  <a:pt x="130" y="358"/>
                </a:lnTo>
                <a:lnTo>
                  <a:pt x="151" y="335"/>
                </a:lnTo>
                <a:lnTo>
                  <a:pt x="146" y="135"/>
                </a:lnTo>
                <a:lnTo>
                  <a:pt x="162" y="119"/>
                </a:lnTo>
                <a:lnTo>
                  <a:pt x="179" y="93"/>
                </a:lnTo>
                <a:lnTo>
                  <a:pt x="205" y="109"/>
                </a:lnTo>
                <a:lnTo>
                  <a:pt x="244" y="114"/>
                </a:lnTo>
                <a:lnTo>
                  <a:pt x="287" y="109"/>
                </a:lnTo>
                <a:lnTo>
                  <a:pt x="357" y="71"/>
                </a:lnTo>
                <a:lnTo>
                  <a:pt x="487" y="6"/>
                </a:lnTo>
                <a:lnTo>
                  <a:pt x="509" y="0"/>
                </a:lnTo>
                <a:lnTo>
                  <a:pt x="519" y="12"/>
                </a:lnTo>
                <a:lnTo>
                  <a:pt x="519" y="44"/>
                </a:lnTo>
                <a:lnTo>
                  <a:pt x="509" y="65"/>
                </a:lnTo>
                <a:lnTo>
                  <a:pt x="503" y="82"/>
                </a:lnTo>
                <a:lnTo>
                  <a:pt x="493" y="130"/>
                </a:lnTo>
                <a:lnTo>
                  <a:pt x="542" y="109"/>
                </a:lnTo>
                <a:lnTo>
                  <a:pt x="568" y="109"/>
                </a:lnTo>
                <a:lnTo>
                  <a:pt x="596" y="135"/>
                </a:lnTo>
                <a:lnTo>
                  <a:pt x="628" y="130"/>
                </a:lnTo>
                <a:lnTo>
                  <a:pt x="644" y="152"/>
                </a:lnTo>
                <a:lnTo>
                  <a:pt x="677" y="158"/>
                </a:lnTo>
                <a:lnTo>
                  <a:pt x="698" y="173"/>
                </a:lnTo>
                <a:lnTo>
                  <a:pt x="710" y="212"/>
                </a:lnTo>
                <a:lnTo>
                  <a:pt x="726" y="222"/>
                </a:lnTo>
                <a:lnTo>
                  <a:pt x="970" y="270"/>
                </a:lnTo>
                <a:lnTo>
                  <a:pt x="1002" y="270"/>
                </a:lnTo>
                <a:lnTo>
                  <a:pt x="1051" y="314"/>
                </a:lnTo>
                <a:lnTo>
                  <a:pt x="1089" y="314"/>
                </a:lnTo>
                <a:lnTo>
                  <a:pt x="1094" y="330"/>
                </a:lnTo>
                <a:lnTo>
                  <a:pt x="1110" y="319"/>
                </a:lnTo>
                <a:lnTo>
                  <a:pt x="1132" y="314"/>
                </a:lnTo>
                <a:lnTo>
                  <a:pt x="1186" y="325"/>
                </a:lnTo>
                <a:lnTo>
                  <a:pt x="1224" y="341"/>
                </a:lnTo>
                <a:lnTo>
                  <a:pt x="1240" y="352"/>
                </a:lnTo>
                <a:lnTo>
                  <a:pt x="1235" y="363"/>
                </a:lnTo>
                <a:lnTo>
                  <a:pt x="1235" y="379"/>
                </a:lnTo>
                <a:lnTo>
                  <a:pt x="1273" y="390"/>
                </a:lnTo>
                <a:lnTo>
                  <a:pt x="1322" y="411"/>
                </a:lnTo>
                <a:lnTo>
                  <a:pt x="1327" y="444"/>
                </a:lnTo>
                <a:lnTo>
                  <a:pt x="1310" y="536"/>
                </a:lnTo>
                <a:lnTo>
                  <a:pt x="1322" y="541"/>
                </a:lnTo>
                <a:lnTo>
                  <a:pt x="1365" y="530"/>
                </a:lnTo>
                <a:lnTo>
                  <a:pt x="1370" y="536"/>
                </a:lnTo>
                <a:lnTo>
                  <a:pt x="1370" y="558"/>
                </a:lnTo>
                <a:lnTo>
                  <a:pt x="1354" y="574"/>
                </a:lnTo>
                <a:lnTo>
                  <a:pt x="1365" y="611"/>
                </a:lnTo>
                <a:lnTo>
                  <a:pt x="1403" y="639"/>
                </a:lnTo>
                <a:lnTo>
                  <a:pt x="1398" y="644"/>
                </a:lnTo>
                <a:lnTo>
                  <a:pt x="1343" y="698"/>
                </a:lnTo>
                <a:lnTo>
                  <a:pt x="1310" y="774"/>
                </a:lnTo>
                <a:lnTo>
                  <a:pt x="1294" y="822"/>
                </a:lnTo>
                <a:lnTo>
                  <a:pt x="1289" y="839"/>
                </a:lnTo>
                <a:lnTo>
                  <a:pt x="1305" y="850"/>
                </a:lnTo>
                <a:lnTo>
                  <a:pt x="1343" y="827"/>
                </a:lnTo>
                <a:lnTo>
                  <a:pt x="1387" y="746"/>
                </a:lnTo>
                <a:lnTo>
                  <a:pt x="1430" y="709"/>
                </a:lnTo>
                <a:lnTo>
                  <a:pt x="1452" y="698"/>
                </a:lnTo>
                <a:lnTo>
                  <a:pt x="1463" y="681"/>
                </a:lnTo>
                <a:lnTo>
                  <a:pt x="1484" y="660"/>
                </a:lnTo>
                <a:lnTo>
                  <a:pt x="1489" y="639"/>
                </a:lnTo>
                <a:lnTo>
                  <a:pt x="1489" y="611"/>
                </a:lnTo>
                <a:lnTo>
                  <a:pt x="1495" y="590"/>
                </a:lnTo>
                <a:lnTo>
                  <a:pt x="1506" y="579"/>
                </a:lnTo>
                <a:lnTo>
                  <a:pt x="1517" y="558"/>
                </a:lnTo>
                <a:lnTo>
                  <a:pt x="1528" y="546"/>
                </a:lnTo>
                <a:lnTo>
                  <a:pt x="1544" y="546"/>
                </a:lnTo>
                <a:lnTo>
                  <a:pt x="1549" y="563"/>
                </a:lnTo>
                <a:lnTo>
                  <a:pt x="1549" y="606"/>
                </a:lnTo>
                <a:lnTo>
                  <a:pt x="1512" y="698"/>
                </a:lnTo>
                <a:lnTo>
                  <a:pt x="1489" y="725"/>
                </a:lnTo>
                <a:lnTo>
                  <a:pt x="1479" y="757"/>
                </a:lnTo>
                <a:lnTo>
                  <a:pt x="1484" y="774"/>
                </a:lnTo>
                <a:lnTo>
                  <a:pt x="1447" y="855"/>
                </a:lnTo>
                <a:lnTo>
                  <a:pt x="1447" y="920"/>
                </a:lnTo>
                <a:lnTo>
                  <a:pt x="1447" y="968"/>
                </a:lnTo>
                <a:lnTo>
                  <a:pt x="1408" y="1006"/>
                </a:lnTo>
                <a:lnTo>
                  <a:pt x="1403" y="1022"/>
                </a:lnTo>
                <a:lnTo>
                  <a:pt x="1414" y="1077"/>
                </a:lnTo>
                <a:lnTo>
                  <a:pt x="1414" y="1168"/>
                </a:lnTo>
                <a:lnTo>
                  <a:pt x="1403" y="1185"/>
                </a:lnTo>
                <a:lnTo>
                  <a:pt x="1370" y="1277"/>
                </a:lnTo>
                <a:lnTo>
                  <a:pt x="1392" y="1417"/>
                </a:lnTo>
                <a:lnTo>
                  <a:pt x="1430" y="1509"/>
                </a:lnTo>
                <a:lnTo>
                  <a:pt x="1419" y="1526"/>
                </a:lnTo>
                <a:lnTo>
                  <a:pt x="1424" y="1542"/>
                </a:lnTo>
                <a:lnTo>
                  <a:pt x="1419" y="1558"/>
                </a:lnTo>
                <a:lnTo>
                  <a:pt x="1424" y="1601"/>
                </a:lnTo>
                <a:lnTo>
                  <a:pt x="656" y="1649"/>
                </a:lnTo>
                <a:close/>
              </a:path>
            </a:pathLst>
          </a:custGeom>
          <a:solidFill>
            <a:schemeClr val="accent4">
              <a:lumMod val="50000"/>
            </a:schemeClr>
          </a:solidFill>
          <a:ln w="3175">
            <a:solidFill>
              <a:schemeClr val="bg1">
                <a:lumMod val="95000"/>
              </a:schemeClr>
            </a:solidFill>
            <a:round/>
            <a:headEnd/>
            <a:tailEnd/>
          </a:ln>
        </p:spPr>
        <p:txBody>
          <a:bodyPr/>
          <a:lstStyle/>
          <a:p>
            <a:endParaRPr lang="en-US" dirty="0"/>
          </a:p>
        </p:txBody>
      </p:sp>
      <p:sp>
        <p:nvSpPr>
          <p:cNvPr id="149" name="IN">
            <a:extLst>
              <a:ext uri="{FF2B5EF4-FFF2-40B4-BE49-F238E27FC236}">
                <a16:creationId xmlns:a16="http://schemas.microsoft.com/office/drawing/2014/main" id="{27256724-A6C7-9A68-C7A2-22649382A0D3}"/>
              </a:ext>
            </a:extLst>
          </p:cNvPr>
          <p:cNvSpPr>
            <a:spLocks/>
          </p:cNvSpPr>
          <p:nvPr/>
        </p:nvSpPr>
        <p:spPr bwMode="auto">
          <a:xfrm>
            <a:off x="4103555" y="3526469"/>
            <a:ext cx="304195" cy="533398"/>
          </a:xfrm>
          <a:custGeom>
            <a:avLst/>
            <a:gdLst>
              <a:gd name="T0" fmla="*/ 2147483647 w 893"/>
              <a:gd name="T1" fmla="*/ 2147483647 h 1568"/>
              <a:gd name="T2" fmla="*/ 2147483647 w 893"/>
              <a:gd name="T3" fmla="*/ 2147483647 h 1568"/>
              <a:gd name="T4" fmla="*/ 2147483647 w 893"/>
              <a:gd name="T5" fmla="*/ 2147483647 h 1568"/>
              <a:gd name="T6" fmla="*/ 2147483647 w 893"/>
              <a:gd name="T7" fmla="*/ 2147483647 h 1568"/>
              <a:gd name="T8" fmla="*/ 2147483647 w 893"/>
              <a:gd name="T9" fmla="*/ 2147483647 h 1568"/>
              <a:gd name="T10" fmla="*/ 2147483647 w 893"/>
              <a:gd name="T11" fmla="*/ 2147483647 h 1568"/>
              <a:gd name="T12" fmla="*/ 2147483647 w 893"/>
              <a:gd name="T13" fmla="*/ 2147483647 h 1568"/>
              <a:gd name="T14" fmla="*/ 2147483647 w 893"/>
              <a:gd name="T15" fmla="*/ 2147483647 h 1568"/>
              <a:gd name="T16" fmla="*/ 2147483647 w 893"/>
              <a:gd name="T17" fmla="*/ 2147483647 h 1568"/>
              <a:gd name="T18" fmla="*/ 2147483647 w 893"/>
              <a:gd name="T19" fmla="*/ 2147483647 h 1568"/>
              <a:gd name="T20" fmla="*/ 2147483647 w 893"/>
              <a:gd name="T21" fmla="*/ 2147483647 h 1568"/>
              <a:gd name="T22" fmla="*/ 2147483647 w 893"/>
              <a:gd name="T23" fmla="*/ 2147483647 h 1568"/>
              <a:gd name="T24" fmla="*/ 0 w 893"/>
              <a:gd name="T25" fmla="*/ 2147483647 h 1568"/>
              <a:gd name="T26" fmla="*/ 0 w 893"/>
              <a:gd name="T27" fmla="*/ 2147483647 h 1568"/>
              <a:gd name="T28" fmla="*/ 2147483647 w 893"/>
              <a:gd name="T29" fmla="*/ 2147483647 h 1568"/>
              <a:gd name="T30" fmla="*/ 2147483647 w 893"/>
              <a:gd name="T31" fmla="*/ 2147483647 h 1568"/>
              <a:gd name="T32" fmla="*/ 2147483647 w 893"/>
              <a:gd name="T33" fmla="*/ 2147483647 h 1568"/>
              <a:gd name="T34" fmla="*/ 2147483647 w 893"/>
              <a:gd name="T35" fmla="*/ 2147483647 h 1568"/>
              <a:gd name="T36" fmla="*/ 2147483647 w 893"/>
              <a:gd name="T37" fmla="*/ 2147483647 h 1568"/>
              <a:gd name="T38" fmla="*/ 2147483647 w 893"/>
              <a:gd name="T39" fmla="*/ 2147483647 h 1568"/>
              <a:gd name="T40" fmla="*/ 2147483647 w 893"/>
              <a:gd name="T41" fmla="*/ 2147483647 h 1568"/>
              <a:gd name="T42" fmla="*/ 2147483647 w 893"/>
              <a:gd name="T43" fmla="*/ 2147483647 h 1568"/>
              <a:gd name="T44" fmla="*/ 2147483647 w 893"/>
              <a:gd name="T45" fmla="*/ 2147483647 h 1568"/>
              <a:gd name="T46" fmla="*/ 2147483647 w 893"/>
              <a:gd name="T47" fmla="*/ 2147483647 h 1568"/>
              <a:gd name="T48" fmla="*/ 2147483647 w 893"/>
              <a:gd name="T49" fmla="*/ 2147483647 h 1568"/>
              <a:gd name="T50" fmla="*/ 2147483647 w 893"/>
              <a:gd name="T51" fmla="*/ 2147483647 h 1568"/>
              <a:gd name="T52" fmla="*/ 2147483647 w 893"/>
              <a:gd name="T53" fmla="*/ 2147483647 h 1568"/>
              <a:gd name="T54" fmla="*/ 2147483647 w 893"/>
              <a:gd name="T55" fmla="*/ 2147483647 h 1568"/>
              <a:gd name="T56" fmla="*/ 2147483647 w 893"/>
              <a:gd name="T57" fmla="*/ 2147483647 h 1568"/>
              <a:gd name="T58" fmla="*/ 2147483647 w 893"/>
              <a:gd name="T59" fmla="*/ 2147483647 h 1568"/>
              <a:gd name="T60" fmla="*/ 2147483647 w 893"/>
              <a:gd name="T61" fmla="*/ 2147483647 h 1568"/>
              <a:gd name="T62" fmla="*/ 2147483647 w 893"/>
              <a:gd name="T63" fmla="*/ 2147483647 h 1568"/>
              <a:gd name="T64" fmla="*/ 2147483647 w 893"/>
              <a:gd name="T65" fmla="*/ 2147483647 h 1568"/>
              <a:gd name="T66" fmla="*/ 2147483647 w 893"/>
              <a:gd name="T67" fmla="*/ 2147483647 h 1568"/>
              <a:gd name="T68" fmla="*/ 2147483647 w 893"/>
              <a:gd name="T69" fmla="*/ 2147483647 h 1568"/>
              <a:gd name="T70" fmla="*/ 2147483647 w 893"/>
              <a:gd name="T71" fmla="*/ 2147483647 h 1568"/>
              <a:gd name="T72" fmla="*/ 2147483647 w 893"/>
              <a:gd name="T73" fmla="*/ 2147483647 h 1568"/>
              <a:gd name="T74" fmla="*/ 2147483647 w 893"/>
              <a:gd name="T75" fmla="*/ 2147483647 h 1568"/>
              <a:gd name="T76" fmla="*/ 2147483647 w 893"/>
              <a:gd name="T77" fmla="*/ 2147483647 h 1568"/>
              <a:gd name="T78" fmla="*/ 2147483647 w 893"/>
              <a:gd name="T79" fmla="*/ 2147483647 h 1568"/>
              <a:gd name="T80" fmla="*/ 2147483647 w 893"/>
              <a:gd name="T81" fmla="*/ 2147483647 h 1568"/>
              <a:gd name="T82" fmla="*/ 2147483647 w 893"/>
              <a:gd name="T83" fmla="*/ 2147483647 h 1568"/>
              <a:gd name="T84" fmla="*/ 2147483647 w 893"/>
              <a:gd name="T85" fmla="*/ 2147483647 h 1568"/>
              <a:gd name="T86" fmla="*/ 2147483647 w 893"/>
              <a:gd name="T87" fmla="*/ 2147483647 h 1568"/>
              <a:gd name="T88" fmla="*/ 2147483647 w 893"/>
              <a:gd name="T89" fmla="*/ 2147483647 h 1568"/>
              <a:gd name="T90" fmla="*/ 2147483647 w 893"/>
              <a:gd name="T91" fmla="*/ 2147483647 h 1568"/>
              <a:gd name="T92" fmla="*/ 2147483647 w 893"/>
              <a:gd name="T93" fmla="*/ 0 h 1568"/>
              <a:gd name="T94" fmla="*/ 2147483647 w 893"/>
              <a:gd name="T95" fmla="*/ 2147483647 h 1568"/>
              <a:gd name="T96" fmla="*/ 2147483647 w 893"/>
              <a:gd name="T97" fmla="*/ 2147483647 h 1568"/>
              <a:gd name="T98" fmla="*/ 2147483647 w 893"/>
              <a:gd name="T99" fmla="*/ 2147483647 h 1568"/>
              <a:gd name="T100" fmla="*/ 2147483647 w 893"/>
              <a:gd name="T101" fmla="*/ 2147483647 h 1568"/>
              <a:gd name="T102" fmla="*/ 2147483647 w 893"/>
              <a:gd name="T103" fmla="*/ 2147483647 h 1568"/>
              <a:gd name="T104" fmla="*/ 2147483647 w 893"/>
              <a:gd name="T105" fmla="*/ 2147483647 h 156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93"/>
              <a:gd name="T160" fmla="*/ 0 h 1568"/>
              <a:gd name="T161" fmla="*/ 893 w 893"/>
              <a:gd name="T162" fmla="*/ 1568 h 156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93" h="1568">
                <a:moveTo>
                  <a:pt x="27" y="92"/>
                </a:moveTo>
                <a:lnTo>
                  <a:pt x="102" y="973"/>
                </a:lnTo>
                <a:lnTo>
                  <a:pt x="92" y="990"/>
                </a:lnTo>
                <a:lnTo>
                  <a:pt x="97" y="1022"/>
                </a:lnTo>
                <a:lnTo>
                  <a:pt x="86" y="1066"/>
                </a:lnTo>
                <a:lnTo>
                  <a:pt x="119" y="1136"/>
                </a:lnTo>
                <a:lnTo>
                  <a:pt x="130" y="1212"/>
                </a:lnTo>
                <a:lnTo>
                  <a:pt x="92" y="1287"/>
                </a:lnTo>
                <a:lnTo>
                  <a:pt x="92" y="1308"/>
                </a:lnTo>
                <a:lnTo>
                  <a:pt x="65" y="1368"/>
                </a:lnTo>
                <a:lnTo>
                  <a:pt x="16" y="1412"/>
                </a:lnTo>
                <a:lnTo>
                  <a:pt x="16" y="1465"/>
                </a:lnTo>
                <a:lnTo>
                  <a:pt x="0" y="1530"/>
                </a:lnTo>
                <a:lnTo>
                  <a:pt x="0" y="1552"/>
                </a:lnTo>
                <a:lnTo>
                  <a:pt x="5" y="1563"/>
                </a:lnTo>
                <a:lnTo>
                  <a:pt x="27" y="1568"/>
                </a:lnTo>
                <a:lnTo>
                  <a:pt x="53" y="1558"/>
                </a:lnTo>
                <a:lnTo>
                  <a:pt x="48" y="1552"/>
                </a:lnTo>
                <a:lnTo>
                  <a:pt x="60" y="1519"/>
                </a:lnTo>
                <a:lnTo>
                  <a:pt x="113" y="1525"/>
                </a:lnTo>
                <a:lnTo>
                  <a:pt x="184" y="1498"/>
                </a:lnTo>
                <a:lnTo>
                  <a:pt x="270" y="1535"/>
                </a:lnTo>
                <a:lnTo>
                  <a:pt x="276" y="1547"/>
                </a:lnTo>
                <a:lnTo>
                  <a:pt x="298" y="1542"/>
                </a:lnTo>
                <a:lnTo>
                  <a:pt x="314" y="1487"/>
                </a:lnTo>
                <a:lnTo>
                  <a:pt x="363" y="1465"/>
                </a:lnTo>
                <a:lnTo>
                  <a:pt x="379" y="1493"/>
                </a:lnTo>
                <a:lnTo>
                  <a:pt x="411" y="1514"/>
                </a:lnTo>
                <a:lnTo>
                  <a:pt x="433" y="1493"/>
                </a:lnTo>
                <a:lnTo>
                  <a:pt x="455" y="1417"/>
                </a:lnTo>
                <a:lnTo>
                  <a:pt x="476" y="1395"/>
                </a:lnTo>
                <a:lnTo>
                  <a:pt x="498" y="1395"/>
                </a:lnTo>
                <a:lnTo>
                  <a:pt x="530" y="1433"/>
                </a:lnTo>
                <a:lnTo>
                  <a:pt x="602" y="1433"/>
                </a:lnTo>
                <a:lnTo>
                  <a:pt x="618" y="1368"/>
                </a:lnTo>
                <a:lnTo>
                  <a:pt x="737" y="1212"/>
                </a:lnTo>
                <a:lnTo>
                  <a:pt x="737" y="1157"/>
                </a:lnTo>
                <a:lnTo>
                  <a:pt x="763" y="1147"/>
                </a:lnTo>
                <a:lnTo>
                  <a:pt x="812" y="1152"/>
                </a:lnTo>
                <a:lnTo>
                  <a:pt x="851" y="1119"/>
                </a:lnTo>
                <a:lnTo>
                  <a:pt x="883" y="1114"/>
                </a:lnTo>
                <a:lnTo>
                  <a:pt x="893" y="1087"/>
                </a:lnTo>
                <a:lnTo>
                  <a:pt x="877" y="1027"/>
                </a:lnTo>
                <a:lnTo>
                  <a:pt x="877" y="1006"/>
                </a:lnTo>
                <a:lnTo>
                  <a:pt x="888" y="978"/>
                </a:lnTo>
                <a:lnTo>
                  <a:pt x="779" y="17"/>
                </a:lnTo>
                <a:lnTo>
                  <a:pt x="774" y="0"/>
                </a:lnTo>
                <a:lnTo>
                  <a:pt x="206" y="70"/>
                </a:lnTo>
                <a:lnTo>
                  <a:pt x="190" y="87"/>
                </a:lnTo>
                <a:lnTo>
                  <a:pt x="146" y="103"/>
                </a:lnTo>
                <a:lnTo>
                  <a:pt x="119" y="114"/>
                </a:lnTo>
                <a:lnTo>
                  <a:pt x="70" y="124"/>
                </a:lnTo>
                <a:lnTo>
                  <a:pt x="27" y="92"/>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50" name="OH">
            <a:extLst>
              <a:ext uri="{FF2B5EF4-FFF2-40B4-BE49-F238E27FC236}">
                <a16:creationId xmlns:a16="http://schemas.microsoft.com/office/drawing/2014/main" id="{6CB59BA1-2574-29B0-DD8D-735A6A5CD057}"/>
              </a:ext>
            </a:extLst>
          </p:cNvPr>
          <p:cNvSpPr>
            <a:spLocks/>
          </p:cNvSpPr>
          <p:nvPr/>
        </p:nvSpPr>
        <p:spPr bwMode="auto">
          <a:xfrm>
            <a:off x="4362685" y="3459793"/>
            <a:ext cx="428125" cy="455612"/>
          </a:xfrm>
          <a:custGeom>
            <a:avLst/>
            <a:gdLst>
              <a:gd name="T0" fmla="*/ 2147483647 w 1231"/>
              <a:gd name="T1" fmla="*/ 2147483647 h 1379"/>
              <a:gd name="T2" fmla="*/ 2147483647 w 1231"/>
              <a:gd name="T3" fmla="*/ 2147483647 h 1379"/>
              <a:gd name="T4" fmla="*/ 2147483647 w 1231"/>
              <a:gd name="T5" fmla="*/ 2147483647 h 1379"/>
              <a:gd name="T6" fmla="*/ 2147483647 w 1231"/>
              <a:gd name="T7" fmla="*/ 2147483647 h 1379"/>
              <a:gd name="T8" fmla="*/ 2147483647 w 1231"/>
              <a:gd name="T9" fmla="*/ 2147483647 h 1379"/>
              <a:gd name="T10" fmla="*/ 2147483647 w 1231"/>
              <a:gd name="T11" fmla="*/ 2147483647 h 1379"/>
              <a:gd name="T12" fmla="*/ 2147483647 w 1231"/>
              <a:gd name="T13" fmla="*/ 2147483647 h 1379"/>
              <a:gd name="T14" fmla="*/ 2147483647 w 1231"/>
              <a:gd name="T15" fmla="*/ 2147483647 h 1379"/>
              <a:gd name="T16" fmla="*/ 2147483647 w 1231"/>
              <a:gd name="T17" fmla="*/ 2147483647 h 1379"/>
              <a:gd name="T18" fmla="*/ 2147483647 w 1231"/>
              <a:gd name="T19" fmla="*/ 2147483647 h 1379"/>
              <a:gd name="T20" fmla="*/ 2147483647 w 1231"/>
              <a:gd name="T21" fmla="*/ 2147483647 h 1379"/>
              <a:gd name="T22" fmla="*/ 2147483647 w 1231"/>
              <a:gd name="T23" fmla="*/ 2147483647 h 1379"/>
              <a:gd name="T24" fmla="*/ 2147483647 w 1231"/>
              <a:gd name="T25" fmla="*/ 2147483647 h 1379"/>
              <a:gd name="T26" fmla="*/ 2147483647 w 1231"/>
              <a:gd name="T27" fmla="*/ 2147483647 h 1379"/>
              <a:gd name="T28" fmla="*/ 2147483647 w 1231"/>
              <a:gd name="T29" fmla="*/ 2147483647 h 1379"/>
              <a:gd name="T30" fmla="*/ 2147483647 w 1231"/>
              <a:gd name="T31" fmla="*/ 2147483647 h 1379"/>
              <a:gd name="T32" fmla="*/ 2147483647 w 1231"/>
              <a:gd name="T33" fmla="*/ 2147483647 h 1379"/>
              <a:gd name="T34" fmla="*/ 2147483647 w 1231"/>
              <a:gd name="T35" fmla="*/ 2147483647 h 1379"/>
              <a:gd name="T36" fmla="*/ 2147483647 w 1231"/>
              <a:gd name="T37" fmla="*/ 2147483647 h 1379"/>
              <a:gd name="T38" fmla="*/ 2147483647 w 1231"/>
              <a:gd name="T39" fmla="*/ 2147483647 h 1379"/>
              <a:gd name="T40" fmla="*/ 2147483647 w 1231"/>
              <a:gd name="T41" fmla="*/ 2147483647 h 1379"/>
              <a:gd name="T42" fmla="*/ 2147483647 w 1231"/>
              <a:gd name="T43" fmla="*/ 2147483647 h 1379"/>
              <a:gd name="T44" fmla="*/ 2147483647 w 1231"/>
              <a:gd name="T45" fmla="*/ 2147483647 h 1379"/>
              <a:gd name="T46" fmla="*/ 2147483647 w 1231"/>
              <a:gd name="T47" fmla="*/ 2147483647 h 1379"/>
              <a:gd name="T48" fmla="*/ 2147483647 w 1231"/>
              <a:gd name="T49" fmla="*/ 2147483647 h 1379"/>
              <a:gd name="T50" fmla="*/ 2147483647 w 1231"/>
              <a:gd name="T51" fmla="*/ 2147483647 h 1379"/>
              <a:gd name="T52" fmla="*/ 2147483647 w 1231"/>
              <a:gd name="T53" fmla="*/ 2147483647 h 1379"/>
              <a:gd name="T54" fmla="*/ 2147483647 w 1231"/>
              <a:gd name="T55" fmla="*/ 2147483647 h 1379"/>
              <a:gd name="T56" fmla="*/ 2147483647 w 1231"/>
              <a:gd name="T57" fmla="*/ 2147483647 h 1379"/>
              <a:gd name="T58" fmla="*/ 2147483647 w 1231"/>
              <a:gd name="T59" fmla="*/ 2147483647 h 1379"/>
              <a:gd name="T60" fmla="*/ 2147483647 w 1231"/>
              <a:gd name="T61" fmla="*/ 2147483647 h 1379"/>
              <a:gd name="T62" fmla="*/ 2147483647 w 1231"/>
              <a:gd name="T63" fmla="*/ 2147483647 h 1379"/>
              <a:gd name="T64" fmla="*/ 2147483647 w 1231"/>
              <a:gd name="T65" fmla="*/ 2147483647 h 1379"/>
              <a:gd name="T66" fmla="*/ 2147483647 w 1231"/>
              <a:gd name="T67" fmla="*/ 2147483647 h 1379"/>
              <a:gd name="T68" fmla="*/ 2147483647 w 1231"/>
              <a:gd name="T69" fmla="*/ 2147483647 h 1379"/>
              <a:gd name="T70" fmla="*/ 2147483647 w 1231"/>
              <a:gd name="T71" fmla="*/ 2147483647 h 1379"/>
              <a:gd name="T72" fmla="*/ 2147483647 w 1231"/>
              <a:gd name="T73" fmla="*/ 2147483647 h 1379"/>
              <a:gd name="T74" fmla="*/ 0 w 1231"/>
              <a:gd name="T75" fmla="*/ 2147483647 h 137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231"/>
              <a:gd name="T115" fmla="*/ 0 h 1379"/>
              <a:gd name="T116" fmla="*/ 1231 w 1231"/>
              <a:gd name="T117" fmla="*/ 1379 h 137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231" h="1379">
                <a:moveTo>
                  <a:pt x="0" y="244"/>
                </a:moveTo>
                <a:lnTo>
                  <a:pt x="109" y="1205"/>
                </a:lnTo>
                <a:lnTo>
                  <a:pt x="137" y="1205"/>
                </a:lnTo>
                <a:lnTo>
                  <a:pt x="163" y="1222"/>
                </a:lnTo>
                <a:lnTo>
                  <a:pt x="179" y="1222"/>
                </a:lnTo>
                <a:lnTo>
                  <a:pt x="207" y="1200"/>
                </a:lnTo>
                <a:lnTo>
                  <a:pt x="267" y="1244"/>
                </a:lnTo>
                <a:lnTo>
                  <a:pt x="293" y="1298"/>
                </a:lnTo>
                <a:lnTo>
                  <a:pt x="337" y="1314"/>
                </a:lnTo>
                <a:lnTo>
                  <a:pt x="391" y="1309"/>
                </a:lnTo>
                <a:lnTo>
                  <a:pt x="456" y="1351"/>
                </a:lnTo>
                <a:lnTo>
                  <a:pt x="477" y="1325"/>
                </a:lnTo>
                <a:lnTo>
                  <a:pt x="500" y="1314"/>
                </a:lnTo>
                <a:lnTo>
                  <a:pt x="549" y="1341"/>
                </a:lnTo>
                <a:lnTo>
                  <a:pt x="591" y="1335"/>
                </a:lnTo>
                <a:lnTo>
                  <a:pt x="597" y="1325"/>
                </a:lnTo>
                <a:lnTo>
                  <a:pt x="624" y="1314"/>
                </a:lnTo>
                <a:lnTo>
                  <a:pt x="630" y="1298"/>
                </a:lnTo>
                <a:lnTo>
                  <a:pt x="668" y="1270"/>
                </a:lnTo>
                <a:lnTo>
                  <a:pt x="679" y="1293"/>
                </a:lnTo>
                <a:lnTo>
                  <a:pt x="705" y="1335"/>
                </a:lnTo>
                <a:lnTo>
                  <a:pt x="744" y="1346"/>
                </a:lnTo>
                <a:lnTo>
                  <a:pt x="770" y="1368"/>
                </a:lnTo>
                <a:lnTo>
                  <a:pt x="786" y="1379"/>
                </a:lnTo>
                <a:lnTo>
                  <a:pt x="824" y="1379"/>
                </a:lnTo>
                <a:lnTo>
                  <a:pt x="852" y="1325"/>
                </a:lnTo>
                <a:lnTo>
                  <a:pt x="873" y="1314"/>
                </a:lnTo>
                <a:lnTo>
                  <a:pt x="873" y="1270"/>
                </a:lnTo>
                <a:lnTo>
                  <a:pt x="873" y="1228"/>
                </a:lnTo>
                <a:lnTo>
                  <a:pt x="900" y="1140"/>
                </a:lnTo>
                <a:lnTo>
                  <a:pt x="922" y="1140"/>
                </a:lnTo>
                <a:lnTo>
                  <a:pt x="949" y="1184"/>
                </a:lnTo>
                <a:lnTo>
                  <a:pt x="982" y="1147"/>
                </a:lnTo>
                <a:lnTo>
                  <a:pt x="971" y="1103"/>
                </a:lnTo>
                <a:lnTo>
                  <a:pt x="998" y="1038"/>
                </a:lnTo>
                <a:lnTo>
                  <a:pt x="1025" y="1017"/>
                </a:lnTo>
                <a:lnTo>
                  <a:pt x="1025" y="1000"/>
                </a:lnTo>
                <a:lnTo>
                  <a:pt x="1047" y="973"/>
                </a:lnTo>
                <a:lnTo>
                  <a:pt x="1074" y="979"/>
                </a:lnTo>
                <a:lnTo>
                  <a:pt x="1107" y="968"/>
                </a:lnTo>
                <a:lnTo>
                  <a:pt x="1112" y="957"/>
                </a:lnTo>
                <a:lnTo>
                  <a:pt x="1166" y="892"/>
                </a:lnTo>
                <a:lnTo>
                  <a:pt x="1177" y="887"/>
                </a:lnTo>
                <a:lnTo>
                  <a:pt x="1209" y="859"/>
                </a:lnTo>
                <a:lnTo>
                  <a:pt x="1204" y="817"/>
                </a:lnTo>
                <a:lnTo>
                  <a:pt x="1198" y="794"/>
                </a:lnTo>
                <a:lnTo>
                  <a:pt x="1198" y="768"/>
                </a:lnTo>
                <a:lnTo>
                  <a:pt x="1215" y="736"/>
                </a:lnTo>
                <a:lnTo>
                  <a:pt x="1231" y="600"/>
                </a:lnTo>
                <a:lnTo>
                  <a:pt x="1177" y="573"/>
                </a:lnTo>
                <a:lnTo>
                  <a:pt x="1221" y="541"/>
                </a:lnTo>
                <a:lnTo>
                  <a:pt x="1204" y="503"/>
                </a:lnTo>
                <a:lnTo>
                  <a:pt x="1226" y="487"/>
                </a:lnTo>
                <a:lnTo>
                  <a:pt x="1231" y="487"/>
                </a:lnTo>
                <a:lnTo>
                  <a:pt x="1149" y="0"/>
                </a:lnTo>
                <a:lnTo>
                  <a:pt x="1009" y="70"/>
                </a:lnTo>
                <a:lnTo>
                  <a:pt x="949" y="108"/>
                </a:lnTo>
                <a:lnTo>
                  <a:pt x="922" y="130"/>
                </a:lnTo>
                <a:lnTo>
                  <a:pt x="840" y="216"/>
                </a:lnTo>
                <a:lnTo>
                  <a:pt x="814" y="227"/>
                </a:lnTo>
                <a:lnTo>
                  <a:pt x="792" y="227"/>
                </a:lnTo>
                <a:lnTo>
                  <a:pt x="749" y="227"/>
                </a:lnTo>
                <a:lnTo>
                  <a:pt x="721" y="232"/>
                </a:lnTo>
                <a:lnTo>
                  <a:pt x="656" y="286"/>
                </a:lnTo>
                <a:lnTo>
                  <a:pt x="630" y="286"/>
                </a:lnTo>
                <a:lnTo>
                  <a:pt x="575" y="265"/>
                </a:lnTo>
                <a:lnTo>
                  <a:pt x="559" y="276"/>
                </a:lnTo>
                <a:lnTo>
                  <a:pt x="542" y="270"/>
                </a:lnTo>
                <a:lnTo>
                  <a:pt x="559" y="249"/>
                </a:lnTo>
                <a:lnTo>
                  <a:pt x="542" y="244"/>
                </a:lnTo>
                <a:lnTo>
                  <a:pt x="505" y="237"/>
                </a:lnTo>
                <a:lnTo>
                  <a:pt x="418" y="211"/>
                </a:lnTo>
                <a:lnTo>
                  <a:pt x="402" y="200"/>
                </a:lnTo>
                <a:lnTo>
                  <a:pt x="358" y="211"/>
                </a:lnTo>
                <a:lnTo>
                  <a:pt x="358" y="195"/>
                </a:lnTo>
                <a:lnTo>
                  <a:pt x="0" y="244"/>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51" name="FL">
            <a:extLst>
              <a:ext uri="{FF2B5EF4-FFF2-40B4-BE49-F238E27FC236}">
                <a16:creationId xmlns:a16="http://schemas.microsoft.com/office/drawing/2014/main" id="{E29EC188-4632-BD03-A704-AD2DA145E9A0}"/>
              </a:ext>
            </a:extLst>
          </p:cNvPr>
          <p:cNvSpPr>
            <a:spLocks/>
          </p:cNvSpPr>
          <p:nvPr/>
        </p:nvSpPr>
        <p:spPr bwMode="auto">
          <a:xfrm>
            <a:off x="4227483" y="4848859"/>
            <a:ext cx="912587" cy="677862"/>
          </a:xfrm>
          <a:custGeom>
            <a:avLst/>
            <a:gdLst>
              <a:gd name="T0" fmla="*/ 2147483647 w 2687"/>
              <a:gd name="T1" fmla="*/ 2147483647 h 2028"/>
              <a:gd name="T2" fmla="*/ 0 w 2687"/>
              <a:gd name="T3" fmla="*/ 2147483647 h 2028"/>
              <a:gd name="T4" fmla="*/ 2147483647 w 2687"/>
              <a:gd name="T5" fmla="*/ 2147483647 h 2028"/>
              <a:gd name="T6" fmla="*/ 2147483647 w 2687"/>
              <a:gd name="T7" fmla="*/ 2147483647 h 2028"/>
              <a:gd name="T8" fmla="*/ 2147483647 w 2687"/>
              <a:gd name="T9" fmla="*/ 2147483647 h 2028"/>
              <a:gd name="T10" fmla="*/ 2147483647 w 2687"/>
              <a:gd name="T11" fmla="*/ 2147483647 h 2028"/>
              <a:gd name="T12" fmla="*/ 2147483647 w 2687"/>
              <a:gd name="T13" fmla="*/ 2147483647 h 2028"/>
              <a:gd name="T14" fmla="*/ 2147483647 w 2687"/>
              <a:gd name="T15" fmla="*/ 2147483647 h 2028"/>
              <a:gd name="T16" fmla="*/ 2147483647 w 2687"/>
              <a:gd name="T17" fmla="*/ 2147483647 h 2028"/>
              <a:gd name="T18" fmla="*/ 2147483647 w 2687"/>
              <a:gd name="T19" fmla="*/ 2147483647 h 2028"/>
              <a:gd name="T20" fmla="*/ 2147483647 w 2687"/>
              <a:gd name="T21" fmla="*/ 2147483647 h 2028"/>
              <a:gd name="T22" fmla="*/ 2147483647 w 2687"/>
              <a:gd name="T23" fmla="*/ 2147483647 h 2028"/>
              <a:gd name="T24" fmla="*/ 2147483647 w 2687"/>
              <a:gd name="T25" fmla="*/ 2147483647 h 2028"/>
              <a:gd name="T26" fmla="*/ 2147483647 w 2687"/>
              <a:gd name="T27" fmla="*/ 2147483647 h 2028"/>
              <a:gd name="T28" fmla="*/ 2147483647 w 2687"/>
              <a:gd name="T29" fmla="*/ 2147483647 h 2028"/>
              <a:gd name="T30" fmla="*/ 2147483647 w 2687"/>
              <a:gd name="T31" fmla="*/ 2147483647 h 2028"/>
              <a:gd name="T32" fmla="*/ 2147483647 w 2687"/>
              <a:gd name="T33" fmla="*/ 2147483647 h 2028"/>
              <a:gd name="T34" fmla="*/ 2147483647 w 2687"/>
              <a:gd name="T35" fmla="*/ 2147483647 h 2028"/>
              <a:gd name="T36" fmla="*/ 2147483647 w 2687"/>
              <a:gd name="T37" fmla="*/ 2147483647 h 2028"/>
              <a:gd name="T38" fmla="*/ 2147483647 w 2687"/>
              <a:gd name="T39" fmla="*/ 2147483647 h 2028"/>
              <a:gd name="T40" fmla="*/ 2147483647 w 2687"/>
              <a:gd name="T41" fmla="*/ 2147483647 h 2028"/>
              <a:gd name="T42" fmla="*/ 2147483647 w 2687"/>
              <a:gd name="T43" fmla="*/ 2147483647 h 2028"/>
              <a:gd name="T44" fmla="*/ 2147483647 w 2687"/>
              <a:gd name="T45" fmla="*/ 2147483647 h 2028"/>
              <a:gd name="T46" fmla="*/ 2147483647 w 2687"/>
              <a:gd name="T47" fmla="*/ 2147483647 h 2028"/>
              <a:gd name="T48" fmla="*/ 2147483647 w 2687"/>
              <a:gd name="T49" fmla="*/ 2147483647 h 2028"/>
              <a:gd name="T50" fmla="*/ 2147483647 w 2687"/>
              <a:gd name="T51" fmla="*/ 2147483647 h 2028"/>
              <a:gd name="T52" fmla="*/ 2147483647 w 2687"/>
              <a:gd name="T53" fmla="*/ 2147483647 h 2028"/>
              <a:gd name="T54" fmla="*/ 2147483647 w 2687"/>
              <a:gd name="T55" fmla="*/ 2147483647 h 2028"/>
              <a:gd name="T56" fmla="*/ 2147483647 w 2687"/>
              <a:gd name="T57" fmla="*/ 2147483647 h 2028"/>
              <a:gd name="T58" fmla="*/ 2147483647 w 2687"/>
              <a:gd name="T59" fmla="*/ 2147483647 h 2028"/>
              <a:gd name="T60" fmla="*/ 2147483647 w 2687"/>
              <a:gd name="T61" fmla="*/ 2147483647 h 2028"/>
              <a:gd name="T62" fmla="*/ 2147483647 w 2687"/>
              <a:gd name="T63" fmla="*/ 2147483647 h 2028"/>
              <a:gd name="T64" fmla="*/ 2147483647 w 2687"/>
              <a:gd name="T65" fmla="*/ 2147483647 h 2028"/>
              <a:gd name="T66" fmla="*/ 2147483647 w 2687"/>
              <a:gd name="T67" fmla="*/ 2147483647 h 2028"/>
              <a:gd name="T68" fmla="*/ 2147483647 w 2687"/>
              <a:gd name="T69" fmla="*/ 2147483647 h 2028"/>
              <a:gd name="T70" fmla="*/ 2147483647 w 2687"/>
              <a:gd name="T71" fmla="*/ 2147483647 h 2028"/>
              <a:gd name="T72" fmla="*/ 2147483647 w 2687"/>
              <a:gd name="T73" fmla="*/ 2147483647 h 2028"/>
              <a:gd name="T74" fmla="*/ 2147483647 w 2687"/>
              <a:gd name="T75" fmla="*/ 2147483647 h 2028"/>
              <a:gd name="T76" fmla="*/ 2147483647 w 2687"/>
              <a:gd name="T77" fmla="*/ 2147483647 h 2028"/>
              <a:gd name="T78" fmla="*/ 2147483647 w 2687"/>
              <a:gd name="T79" fmla="*/ 2147483647 h 2028"/>
              <a:gd name="T80" fmla="*/ 2147483647 w 2687"/>
              <a:gd name="T81" fmla="*/ 2147483647 h 2028"/>
              <a:gd name="T82" fmla="*/ 2147483647 w 2687"/>
              <a:gd name="T83" fmla="*/ 2147483647 h 2028"/>
              <a:gd name="T84" fmla="*/ 2147483647 w 2687"/>
              <a:gd name="T85" fmla="*/ 2147483647 h 2028"/>
              <a:gd name="T86" fmla="*/ 2147483647 w 2687"/>
              <a:gd name="T87" fmla="*/ 2147483647 h 2028"/>
              <a:gd name="T88" fmla="*/ 2147483647 w 2687"/>
              <a:gd name="T89" fmla="*/ 2147483647 h 2028"/>
              <a:gd name="T90" fmla="*/ 2147483647 w 2687"/>
              <a:gd name="T91" fmla="*/ 2147483647 h 2028"/>
              <a:gd name="T92" fmla="*/ 2147483647 w 2687"/>
              <a:gd name="T93" fmla="*/ 2147483647 h 2028"/>
              <a:gd name="T94" fmla="*/ 2147483647 w 2687"/>
              <a:gd name="T95" fmla="*/ 2147483647 h 2028"/>
              <a:gd name="T96" fmla="*/ 2147483647 w 2687"/>
              <a:gd name="T97" fmla="*/ 2147483647 h 2028"/>
              <a:gd name="T98" fmla="*/ 2147483647 w 2687"/>
              <a:gd name="T99" fmla="*/ 2147483647 h 2028"/>
              <a:gd name="T100" fmla="*/ 2147483647 w 2687"/>
              <a:gd name="T101" fmla="*/ 2147483647 h 2028"/>
              <a:gd name="T102" fmla="*/ 2147483647 w 2687"/>
              <a:gd name="T103" fmla="*/ 2147483647 h 2028"/>
              <a:gd name="T104" fmla="*/ 2147483647 w 2687"/>
              <a:gd name="T105" fmla="*/ 2147483647 h 2028"/>
              <a:gd name="T106" fmla="*/ 2147483647 w 2687"/>
              <a:gd name="T107" fmla="*/ 2147483647 h 2028"/>
              <a:gd name="T108" fmla="*/ 2147483647 w 2687"/>
              <a:gd name="T109" fmla="*/ 2147483647 h 2028"/>
              <a:gd name="T110" fmla="*/ 2147483647 w 2687"/>
              <a:gd name="T111" fmla="*/ 2147483647 h 2028"/>
              <a:gd name="T112" fmla="*/ 2147483647 w 2687"/>
              <a:gd name="T113" fmla="*/ 2147483647 h 2028"/>
              <a:gd name="T114" fmla="*/ 2147483647 w 2687"/>
              <a:gd name="T115" fmla="*/ 2147483647 h 2028"/>
              <a:gd name="T116" fmla="*/ 2147483647 w 2687"/>
              <a:gd name="T117" fmla="*/ 2147483647 h 2028"/>
              <a:gd name="T118" fmla="*/ 2147483647 w 2687"/>
              <a:gd name="T119" fmla="*/ 2147483647 h 202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687"/>
              <a:gd name="T181" fmla="*/ 0 h 2028"/>
              <a:gd name="T182" fmla="*/ 2687 w 2687"/>
              <a:gd name="T183" fmla="*/ 2028 h 202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687" h="2028">
                <a:moveTo>
                  <a:pt x="823" y="71"/>
                </a:moveTo>
                <a:lnTo>
                  <a:pt x="5" y="151"/>
                </a:lnTo>
                <a:lnTo>
                  <a:pt x="5" y="167"/>
                </a:lnTo>
                <a:lnTo>
                  <a:pt x="5" y="178"/>
                </a:lnTo>
                <a:lnTo>
                  <a:pt x="0" y="183"/>
                </a:lnTo>
                <a:lnTo>
                  <a:pt x="0" y="211"/>
                </a:lnTo>
                <a:lnTo>
                  <a:pt x="27" y="248"/>
                </a:lnTo>
                <a:lnTo>
                  <a:pt x="43" y="265"/>
                </a:lnTo>
                <a:lnTo>
                  <a:pt x="53" y="265"/>
                </a:lnTo>
                <a:lnTo>
                  <a:pt x="76" y="281"/>
                </a:lnTo>
                <a:lnTo>
                  <a:pt x="81" y="297"/>
                </a:lnTo>
                <a:lnTo>
                  <a:pt x="65" y="330"/>
                </a:lnTo>
                <a:lnTo>
                  <a:pt x="65" y="341"/>
                </a:lnTo>
                <a:lnTo>
                  <a:pt x="81" y="346"/>
                </a:lnTo>
                <a:lnTo>
                  <a:pt x="86" y="357"/>
                </a:lnTo>
                <a:lnTo>
                  <a:pt x="86" y="362"/>
                </a:lnTo>
                <a:lnTo>
                  <a:pt x="70" y="378"/>
                </a:lnTo>
                <a:lnTo>
                  <a:pt x="70" y="401"/>
                </a:lnTo>
                <a:lnTo>
                  <a:pt x="81" y="406"/>
                </a:lnTo>
                <a:lnTo>
                  <a:pt x="125" y="394"/>
                </a:lnTo>
                <a:lnTo>
                  <a:pt x="146" y="384"/>
                </a:lnTo>
                <a:lnTo>
                  <a:pt x="157" y="336"/>
                </a:lnTo>
                <a:lnTo>
                  <a:pt x="167" y="324"/>
                </a:lnTo>
                <a:lnTo>
                  <a:pt x="184" y="330"/>
                </a:lnTo>
                <a:lnTo>
                  <a:pt x="200" y="330"/>
                </a:lnTo>
                <a:lnTo>
                  <a:pt x="211" y="324"/>
                </a:lnTo>
                <a:lnTo>
                  <a:pt x="227" y="324"/>
                </a:lnTo>
                <a:lnTo>
                  <a:pt x="222" y="341"/>
                </a:lnTo>
                <a:lnTo>
                  <a:pt x="190" y="368"/>
                </a:lnTo>
                <a:lnTo>
                  <a:pt x="195" y="368"/>
                </a:lnTo>
                <a:lnTo>
                  <a:pt x="222" y="357"/>
                </a:lnTo>
                <a:lnTo>
                  <a:pt x="265" y="357"/>
                </a:lnTo>
                <a:lnTo>
                  <a:pt x="406" y="308"/>
                </a:lnTo>
                <a:lnTo>
                  <a:pt x="428" y="308"/>
                </a:lnTo>
                <a:lnTo>
                  <a:pt x="428" y="319"/>
                </a:lnTo>
                <a:lnTo>
                  <a:pt x="400" y="341"/>
                </a:lnTo>
                <a:lnTo>
                  <a:pt x="416" y="346"/>
                </a:lnTo>
                <a:lnTo>
                  <a:pt x="476" y="352"/>
                </a:lnTo>
                <a:lnTo>
                  <a:pt x="542" y="373"/>
                </a:lnTo>
                <a:lnTo>
                  <a:pt x="607" y="406"/>
                </a:lnTo>
                <a:lnTo>
                  <a:pt x="623" y="417"/>
                </a:lnTo>
                <a:lnTo>
                  <a:pt x="623" y="394"/>
                </a:lnTo>
                <a:lnTo>
                  <a:pt x="634" y="384"/>
                </a:lnTo>
                <a:lnTo>
                  <a:pt x="650" y="401"/>
                </a:lnTo>
                <a:lnTo>
                  <a:pt x="688" y="411"/>
                </a:lnTo>
                <a:lnTo>
                  <a:pt x="699" y="417"/>
                </a:lnTo>
                <a:lnTo>
                  <a:pt x="699" y="422"/>
                </a:lnTo>
                <a:lnTo>
                  <a:pt x="683" y="433"/>
                </a:lnTo>
                <a:lnTo>
                  <a:pt x="688" y="443"/>
                </a:lnTo>
                <a:lnTo>
                  <a:pt x="774" y="503"/>
                </a:lnTo>
                <a:lnTo>
                  <a:pt x="779" y="524"/>
                </a:lnTo>
                <a:lnTo>
                  <a:pt x="774" y="547"/>
                </a:lnTo>
                <a:lnTo>
                  <a:pt x="769" y="557"/>
                </a:lnTo>
                <a:lnTo>
                  <a:pt x="758" y="552"/>
                </a:lnTo>
                <a:lnTo>
                  <a:pt x="753" y="530"/>
                </a:lnTo>
                <a:lnTo>
                  <a:pt x="742" y="552"/>
                </a:lnTo>
                <a:lnTo>
                  <a:pt x="753" y="568"/>
                </a:lnTo>
                <a:lnTo>
                  <a:pt x="763" y="573"/>
                </a:lnTo>
                <a:lnTo>
                  <a:pt x="883" y="541"/>
                </a:lnTo>
                <a:lnTo>
                  <a:pt x="888" y="524"/>
                </a:lnTo>
                <a:lnTo>
                  <a:pt x="926" y="524"/>
                </a:lnTo>
                <a:lnTo>
                  <a:pt x="1018" y="449"/>
                </a:lnTo>
                <a:lnTo>
                  <a:pt x="1084" y="449"/>
                </a:lnTo>
                <a:lnTo>
                  <a:pt x="1084" y="433"/>
                </a:lnTo>
                <a:lnTo>
                  <a:pt x="1072" y="417"/>
                </a:lnTo>
                <a:lnTo>
                  <a:pt x="1089" y="378"/>
                </a:lnTo>
                <a:lnTo>
                  <a:pt x="1186" y="368"/>
                </a:lnTo>
                <a:lnTo>
                  <a:pt x="1333" y="438"/>
                </a:lnTo>
                <a:lnTo>
                  <a:pt x="1338" y="459"/>
                </a:lnTo>
                <a:lnTo>
                  <a:pt x="1376" y="492"/>
                </a:lnTo>
                <a:lnTo>
                  <a:pt x="1409" y="541"/>
                </a:lnTo>
                <a:lnTo>
                  <a:pt x="1500" y="606"/>
                </a:lnTo>
                <a:lnTo>
                  <a:pt x="1512" y="633"/>
                </a:lnTo>
                <a:lnTo>
                  <a:pt x="1539" y="654"/>
                </a:lnTo>
                <a:lnTo>
                  <a:pt x="1609" y="654"/>
                </a:lnTo>
                <a:lnTo>
                  <a:pt x="1663" y="735"/>
                </a:lnTo>
                <a:lnTo>
                  <a:pt x="1679" y="747"/>
                </a:lnTo>
                <a:lnTo>
                  <a:pt x="1674" y="773"/>
                </a:lnTo>
                <a:lnTo>
                  <a:pt x="1696" y="854"/>
                </a:lnTo>
                <a:lnTo>
                  <a:pt x="1684" y="941"/>
                </a:lnTo>
                <a:lnTo>
                  <a:pt x="1663" y="1039"/>
                </a:lnTo>
                <a:lnTo>
                  <a:pt x="1668" y="1119"/>
                </a:lnTo>
                <a:lnTo>
                  <a:pt x="1679" y="1146"/>
                </a:lnTo>
                <a:lnTo>
                  <a:pt x="1733" y="1179"/>
                </a:lnTo>
                <a:lnTo>
                  <a:pt x="1750" y="1146"/>
                </a:lnTo>
                <a:lnTo>
                  <a:pt x="1733" y="1135"/>
                </a:lnTo>
                <a:lnTo>
                  <a:pt x="1717" y="1086"/>
                </a:lnTo>
                <a:lnTo>
                  <a:pt x="1723" y="1076"/>
                </a:lnTo>
                <a:lnTo>
                  <a:pt x="1756" y="1065"/>
                </a:lnTo>
                <a:lnTo>
                  <a:pt x="1777" y="1119"/>
                </a:lnTo>
                <a:lnTo>
                  <a:pt x="1788" y="1114"/>
                </a:lnTo>
                <a:lnTo>
                  <a:pt x="1798" y="1093"/>
                </a:lnTo>
                <a:lnTo>
                  <a:pt x="1804" y="1086"/>
                </a:lnTo>
                <a:lnTo>
                  <a:pt x="1821" y="1098"/>
                </a:lnTo>
                <a:lnTo>
                  <a:pt x="1821" y="1119"/>
                </a:lnTo>
                <a:lnTo>
                  <a:pt x="1804" y="1146"/>
                </a:lnTo>
                <a:lnTo>
                  <a:pt x="1788" y="1168"/>
                </a:lnTo>
                <a:lnTo>
                  <a:pt x="1766" y="1233"/>
                </a:lnTo>
                <a:lnTo>
                  <a:pt x="1750" y="1239"/>
                </a:lnTo>
                <a:lnTo>
                  <a:pt x="1750" y="1271"/>
                </a:lnTo>
                <a:lnTo>
                  <a:pt x="1772" y="1292"/>
                </a:lnTo>
                <a:lnTo>
                  <a:pt x="1804" y="1320"/>
                </a:lnTo>
                <a:lnTo>
                  <a:pt x="1853" y="1433"/>
                </a:lnTo>
                <a:lnTo>
                  <a:pt x="1928" y="1482"/>
                </a:lnTo>
                <a:lnTo>
                  <a:pt x="1940" y="1482"/>
                </a:lnTo>
                <a:lnTo>
                  <a:pt x="1945" y="1455"/>
                </a:lnTo>
                <a:lnTo>
                  <a:pt x="1967" y="1455"/>
                </a:lnTo>
                <a:lnTo>
                  <a:pt x="1983" y="1498"/>
                </a:lnTo>
                <a:lnTo>
                  <a:pt x="1988" y="1525"/>
                </a:lnTo>
                <a:lnTo>
                  <a:pt x="2016" y="1585"/>
                </a:lnTo>
                <a:lnTo>
                  <a:pt x="2048" y="1601"/>
                </a:lnTo>
                <a:lnTo>
                  <a:pt x="2081" y="1611"/>
                </a:lnTo>
                <a:lnTo>
                  <a:pt x="2140" y="1768"/>
                </a:lnTo>
                <a:lnTo>
                  <a:pt x="2156" y="1779"/>
                </a:lnTo>
                <a:lnTo>
                  <a:pt x="2233" y="1796"/>
                </a:lnTo>
                <a:lnTo>
                  <a:pt x="2265" y="1812"/>
                </a:lnTo>
                <a:lnTo>
                  <a:pt x="2351" y="1920"/>
                </a:lnTo>
                <a:lnTo>
                  <a:pt x="2389" y="1947"/>
                </a:lnTo>
                <a:lnTo>
                  <a:pt x="2405" y="1952"/>
                </a:lnTo>
                <a:lnTo>
                  <a:pt x="2422" y="1958"/>
                </a:lnTo>
                <a:lnTo>
                  <a:pt x="2433" y="1984"/>
                </a:lnTo>
                <a:lnTo>
                  <a:pt x="2417" y="1984"/>
                </a:lnTo>
                <a:lnTo>
                  <a:pt x="2400" y="1979"/>
                </a:lnTo>
                <a:lnTo>
                  <a:pt x="2389" y="1979"/>
                </a:lnTo>
                <a:lnTo>
                  <a:pt x="2379" y="1984"/>
                </a:lnTo>
                <a:lnTo>
                  <a:pt x="2379" y="2001"/>
                </a:lnTo>
                <a:lnTo>
                  <a:pt x="2389" y="2017"/>
                </a:lnTo>
                <a:lnTo>
                  <a:pt x="2433" y="2028"/>
                </a:lnTo>
                <a:lnTo>
                  <a:pt x="2454" y="2012"/>
                </a:lnTo>
                <a:lnTo>
                  <a:pt x="2487" y="2006"/>
                </a:lnTo>
                <a:lnTo>
                  <a:pt x="2617" y="1958"/>
                </a:lnTo>
                <a:lnTo>
                  <a:pt x="2644" y="1909"/>
                </a:lnTo>
                <a:lnTo>
                  <a:pt x="2649" y="1893"/>
                </a:lnTo>
                <a:lnTo>
                  <a:pt x="2633" y="1828"/>
                </a:lnTo>
                <a:lnTo>
                  <a:pt x="2633" y="1790"/>
                </a:lnTo>
                <a:lnTo>
                  <a:pt x="2661" y="1731"/>
                </a:lnTo>
                <a:lnTo>
                  <a:pt x="2687" y="1736"/>
                </a:lnTo>
                <a:lnTo>
                  <a:pt x="2654" y="1611"/>
                </a:lnTo>
                <a:lnTo>
                  <a:pt x="2666" y="1546"/>
                </a:lnTo>
                <a:lnTo>
                  <a:pt x="2654" y="1427"/>
                </a:lnTo>
                <a:lnTo>
                  <a:pt x="2633" y="1330"/>
                </a:lnTo>
                <a:lnTo>
                  <a:pt x="2612" y="1298"/>
                </a:lnTo>
                <a:lnTo>
                  <a:pt x="2525" y="1179"/>
                </a:lnTo>
                <a:lnTo>
                  <a:pt x="2470" y="1049"/>
                </a:lnTo>
                <a:lnTo>
                  <a:pt x="2400" y="958"/>
                </a:lnTo>
                <a:lnTo>
                  <a:pt x="2400" y="941"/>
                </a:lnTo>
                <a:lnTo>
                  <a:pt x="2395" y="925"/>
                </a:lnTo>
                <a:lnTo>
                  <a:pt x="2373" y="870"/>
                </a:lnTo>
                <a:lnTo>
                  <a:pt x="2373" y="849"/>
                </a:lnTo>
                <a:lnTo>
                  <a:pt x="2395" y="817"/>
                </a:lnTo>
                <a:lnTo>
                  <a:pt x="2395" y="800"/>
                </a:lnTo>
                <a:lnTo>
                  <a:pt x="2303" y="682"/>
                </a:lnTo>
                <a:lnTo>
                  <a:pt x="2254" y="627"/>
                </a:lnTo>
                <a:lnTo>
                  <a:pt x="2221" y="606"/>
                </a:lnTo>
                <a:lnTo>
                  <a:pt x="2210" y="589"/>
                </a:lnTo>
                <a:lnTo>
                  <a:pt x="2151" y="514"/>
                </a:lnTo>
                <a:lnTo>
                  <a:pt x="2075" y="373"/>
                </a:lnTo>
                <a:lnTo>
                  <a:pt x="2054" y="292"/>
                </a:lnTo>
                <a:lnTo>
                  <a:pt x="2005" y="173"/>
                </a:lnTo>
                <a:lnTo>
                  <a:pt x="2005" y="157"/>
                </a:lnTo>
                <a:lnTo>
                  <a:pt x="1983" y="141"/>
                </a:lnTo>
                <a:lnTo>
                  <a:pt x="1972" y="135"/>
                </a:lnTo>
                <a:lnTo>
                  <a:pt x="1961" y="48"/>
                </a:lnTo>
                <a:lnTo>
                  <a:pt x="1951" y="22"/>
                </a:lnTo>
                <a:lnTo>
                  <a:pt x="1923" y="27"/>
                </a:lnTo>
                <a:lnTo>
                  <a:pt x="1870" y="27"/>
                </a:lnTo>
                <a:lnTo>
                  <a:pt x="1810" y="0"/>
                </a:lnTo>
                <a:lnTo>
                  <a:pt x="1788" y="16"/>
                </a:lnTo>
                <a:lnTo>
                  <a:pt x="1777" y="32"/>
                </a:lnTo>
                <a:lnTo>
                  <a:pt x="1772" y="60"/>
                </a:lnTo>
                <a:lnTo>
                  <a:pt x="1798" y="141"/>
                </a:lnTo>
                <a:lnTo>
                  <a:pt x="1788" y="183"/>
                </a:lnTo>
                <a:lnTo>
                  <a:pt x="1750" y="178"/>
                </a:lnTo>
                <a:lnTo>
                  <a:pt x="1733" y="162"/>
                </a:lnTo>
                <a:lnTo>
                  <a:pt x="1723" y="120"/>
                </a:lnTo>
                <a:lnTo>
                  <a:pt x="872" y="173"/>
                </a:lnTo>
                <a:lnTo>
                  <a:pt x="856" y="146"/>
                </a:lnTo>
                <a:lnTo>
                  <a:pt x="856" y="120"/>
                </a:lnTo>
                <a:lnTo>
                  <a:pt x="828" y="92"/>
                </a:lnTo>
                <a:lnTo>
                  <a:pt x="823" y="71"/>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52" name="VA">
            <a:extLst>
              <a:ext uri="{FF2B5EF4-FFF2-40B4-BE49-F238E27FC236}">
                <a16:creationId xmlns:a16="http://schemas.microsoft.com/office/drawing/2014/main" id="{F3E5BAC2-B0A3-9D27-9ECD-1F196253CA95}"/>
              </a:ext>
            </a:extLst>
          </p:cNvPr>
          <p:cNvSpPr>
            <a:spLocks/>
          </p:cNvSpPr>
          <p:nvPr/>
        </p:nvSpPr>
        <p:spPr bwMode="auto">
          <a:xfrm>
            <a:off x="4565479" y="3726498"/>
            <a:ext cx="766124" cy="433388"/>
          </a:xfrm>
          <a:custGeom>
            <a:avLst/>
            <a:gdLst>
              <a:gd name="T0" fmla="*/ 2147483647 w 2244"/>
              <a:gd name="T1" fmla="*/ 2147483647 h 1281"/>
              <a:gd name="T2" fmla="*/ 2147483647 w 2244"/>
              <a:gd name="T3" fmla="*/ 2147483647 h 1281"/>
              <a:gd name="T4" fmla="*/ 2147483647 w 2244"/>
              <a:gd name="T5" fmla="*/ 2147483647 h 1281"/>
              <a:gd name="T6" fmla="*/ 2147483647 w 2244"/>
              <a:gd name="T7" fmla="*/ 2147483647 h 1281"/>
              <a:gd name="T8" fmla="*/ 0 w 2244"/>
              <a:gd name="T9" fmla="*/ 2147483647 h 1281"/>
              <a:gd name="T10" fmla="*/ 2147483647 w 2244"/>
              <a:gd name="T11" fmla="*/ 2147483647 h 1281"/>
              <a:gd name="T12" fmla="*/ 2147483647 w 2244"/>
              <a:gd name="T13" fmla="*/ 2147483647 h 1281"/>
              <a:gd name="T14" fmla="*/ 2147483647 w 2244"/>
              <a:gd name="T15" fmla="*/ 2147483647 h 1281"/>
              <a:gd name="T16" fmla="*/ 2147483647 w 2244"/>
              <a:gd name="T17" fmla="*/ 2147483647 h 1281"/>
              <a:gd name="T18" fmla="*/ 2147483647 w 2244"/>
              <a:gd name="T19" fmla="*/ 2147483647 h 1281"/>
              <a:gd name="T20" fmla="*/ 2147483647 w 2244"/>
              <a:gd name="T21" fmla="*/ 2147483647 h 1281"/>
              <a:gd name="T22" fmla="*/ 2147483647 w 2244"/>
              <a:gd name="T23" fmla="*/ 2147483647 h 1281"/>
              <a:gd name="T24" fmla="*/ 2147483647 w 2244"/>
              <a:gd name="T25" fmla="*/ 2147483647 h 1281"/>
              <a:gd name="T26" fmla="*/ 2147483647 w 2244"/>
              <a:gd name="T27" fmla="*/ 2147483647 h 1281"/>
              <a:gd name="T28" fmla="*/ 2147483647 w 2244"/>
              <a:gd name="T29" fmla="*/ 2147483647 h 1281"/>
              <a:gd name="T30" fmla="*/ 2147483647 w 2244"/>
              <a:gd name="T31" fmla="*/ 2147483647 h 1281"/>
              <a:gd name="T32" fmla="*/ 2147483647 w 2244"/>
              <a:gd name="T33" fmla="*/ 2147483647 h 1281"/>
              <a:gd name="T34" fmla="*/ 2147483647 w 2244"/>
              <a:gd name="T35" fmla="*/ 2147483647 h 1281"/>
              <a:gd name="T36" fmla="*/ 2147483647 w 2244"/>
              <a:gd name="T37" fmla="*/ 2147483647 h 1281"/>
              <a:gd name="T38" fmla="*/ 2147483647 w 2244"/>
              <a:gd name="T39" fmla="*/ 2147483647 h 1281"/>
              <a:gd name="T40" fmla="*/ 2147483647 w 2244"/>
              <a:gd name="T41" fmla="*/ 2147483647 h 1281"/>
              <a:gd name="T42" fmla="*/ 2147483647 w 2244"/>
              <a:gd name="T43" fmla="*/ 2147483647 h 1281"/>
              <a:gd name="T44" fmla="*/ 2147483647 w 2244"/>
              <a:gd name="T45" fmla="*/ 2147483647 h 1281"/>
              <a:gd name="T46" fmla="*/ 2147483647 w 2244"/>
              <a:gd name="T47" fmla="*/ 2147483647 h 1281"/>
              <a:gd name="T48" fmla="*/ 2147483647 w 2244"/>
              <a:gd name="T49" fmla="*/ 2147483647 h 1281"/>
              <a:gd name="T50" fmla="*/ 2147483647 w 2244"/>
              <a:gd name="T51" fmla="*/ 2147483647 h 1281"/>
              <a:gd name="T52" fmla="*/ 2147483647 w 2244"/>
              <a:gd name="T53" fmla="*/ 2147483647 h 1281"/>
              <a:gd name="T54" fmla="*/ 2147483647 w 2244"/>
              <a:gd name="T55" fmla="*/ 2147483647 h 1281"/>
              <a:gd name="T56" fmla="*/ 2147483647 w 2244"/>
              <a:gd name="T57" fmla="*/ 2147483647 h 1281"/>
              <a:gd name="T58" fmla="*/ 2147483647 w 2244"/>
              <a:gd name="T59" fmla="*/ 2147483647 h 1281"/>
              <a:gd name="T60" fmla="*/ 2147483647 w 2244"/>
              <a:gd name="T61" fmla="*/ 0 h 1281"/>
              <a:gd name="T62" fmla="*/ 2147483647 w 2244"/>
              <a:gd name="T63" fmla="*/ 2147483647 h 1281"/>
              <a:gd name="T64" fmla="*/ 2147483647 w 2244"/>
              <a:gd name="T65" fmla="*/ 2147483647 h 1281"/>
              <a:gd name="T66" fmla="*/ 2147483647 w 2244"/>
              <a:gd name="T67" fmla="*/ 2147483647 h 1281"/>
              <a:gd name="T68" fmla="*/ 2147483647 w 2244"/>
              <a:gd name="T69" fmla="*/ 2147483647 h 1281"/>
              <a:gd name="T70" fmla="*/ 2147483647 w 2244"/>
              <a:gd name="T71" fmla="*/ 2147483647 h 1281"/>
              <a:gd name="T72" fmla="*/ 2147483647 w 2244"/>
              <a:gd name="T73" fmla="*/ 2147483647 h 1281"/>
              <a:gd name="T74" fmla="*/ 2147483647 w 2244"/>
              <a:gd name="T75" fmla="*/ 2147483647 h 1281"/>
              <a:gd name="T76" fmla="*/ 2147483647 w 2244"/>
              <a:gd name="T77" fmla="*/ 2147483647 h 1281"/>
              <a:gd name="T78" fmla="*/ 2147483647 w 2244"/>
              <a:gd name="T79" fmla="*/ 2147483647 h 1281"/>
              <a:gd name="T80" fmla="*/ 2147483647 w 2244"/>
              <a:gd name="T81" fmla="*/ 2147483647 h 1281"/>
              <a:gd name="T82" fmla="*/ 2147483647 w 2244"/>
              <a:gd name="T83" fmla="*/ 2147483647 h 1281"/>
              <a:gd name="T84" fmla="*/ 2147483647 w 2244"/>
              <a:gd name="T85" fmla="*/ 2147483647 h 1281"/>
              <a:gd name="T86" fmla="*/ 2147483647 w 2244"/>
              <a:gd name="T87" fmla="*/ 2147483647 h 1281"/>
              <a:gd name="T88" fmla="*/ 2147483647 w 2244"/>
              <a:gd name="T89" fmla="*/ 2147483647 h 1281"/>
              <a:gd name="T90" fmla="*/ 2147483647 w 2244"/>
              <a:gd name="T91" fmla="*/ 2147483647 h 1281"/>
              <a:gd name="T92" fmla="*/ 2147483647 w 2244"/>
              <a:gd name="T93" fmla="*/ 2147483647 h 1281"/>
              <a:gd name="T94" fmla="*/ 2147483647 w 2244"/>
              <a:gd name="T95" fmla="*/ 2147483647 h 1281"/>
              <a:gd name="T96" fmla="*/ 2147483647 w 2244"/>
              <a:gd name="T97" fmla="*/ 2147483647 h 1281"/>
              <a:gd name="T98" fmla="*/ 2147483647 w 2244"/>
              <a:gd name="T99" fmla="*/ 2147483647 h 1281"/>
              <a:gd name="T100" fmla="*/ 2147483647 w 2244"/>
              <a:gd name="T101" fmla="*/ 2147483647 h 1281"/>
              <a:gd name="T102" fmla="*/ 2147483647 w 2244"/>
              <a:gd name="T103" fmla="*/ 2147483647 h 1281"/>
              <a:gd name="T104" fmla="*/ 2147483647 w 2244"/>
              <a:gd name="T105" fmla="*/ 2147483647 h 1281"/>
              <a:gd name="T106" fmla="*/ 2147483647 w 2244"/>
              <a:gd name="T107" fmla="*/ 2147483647 h 1281"/>
              <a:gd name="T108" fmla="*/ 2147483647 w 2244"/>
              <a:gd name="T109" fmla="*/ 2147483647 h 1281"/>
              <a:gd name="T110" fmla="*/ 2147483647 w 2244"/>
              <a:gd name="T111" fmla="*/ 2147483647 h 1281"/>
              <a:gd name="T112" fmla="*/ 2147483647 w 2244"/>
              <a:gd name="T113" fmla="*/ 2147483647 h 1281"/>
              <a:gd name="T114" fmla="*/ 2147483647 w 2244"/>
              <a:gd name="T115" fmla="*/ 2147483647 h 1281"/>
              <a:gd name="T116" fmla="*/ 2147483647 w 2244"/>
              <a:gd name="T117" fmla="*/ 2147483647 h 1281"/>
              <a:gd name="T118" fmla="*/ 2147483647 w 2244"/>
              <a:gd name="T119" fmla="*/ 2147483647 h 1281"/>
              <a:gd name="T120" fmla="*/ 2147483647 w 2244"/>
              <a:gd name="T121" fmla="*/ 2147483647 h 1281"/>
              <a:gd name="T122" fmla="*/ 2147483647 w 2244"/>
              <a:gd name="T123" fmla="*/ 2147483647 h 1281"/>
              <a:gd name="T124" fmla="*/ 2147483647 w 2244"/>
              <a:gd name="T125" fmla="*/ 2147483647 h 12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244"/>
              <a:gd name="T190" fmla="*/ 0 h 1281"/>
              <a:gd name="T191" fmla="*/ 2244 w 2244"/>
              <a:gd name="T192" fmla="*/ 1281 h 128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244" h="1281">
                <a:moveTo>
                  <a:pt x="2217" y="935"/>
                </a:moveTo>
                <a:lnTo>
                  <a:pt x="1474" y="1076"/>
                </a:lnTo>
                <a:lnTo>
                  <a:pt x="700" y="1206"/>
                </a:lnTo>
                <a:lnTo>
                  <a:pt x="683" y="1200"/>
                </a:lnTo>
                <a:lnTo>
                  <a:pt x="651" y="1206"/>
                </a:lnTo>
                <a:lnTo>
                  <a:pt x="569" y="1216"/>
                </a:lnTo>
                <a:lnTo>
                  <a:pt x="574" y="1200"/>
                </a:lnTo>
                <a:lnTo>
                  <a:pt x="493" y="1216"/>
                </a:lnTo>
                <a:lnTo>
                  <a:pt x="493" y="1222"/>
                </a:lnTo>
                <a:lnTo>
                  <a:pt x="0" y="1281"/>
                </a:lnTo>
                <a:lnTo>
                  <a:pt x="22" y="1265"/>
                </a:lnTo>
                <a:lnTo>
                  <a:pt x="125" y="1216"/>
                </a:lnTo>
                <a:lnTo>
                  <a:pt x="141" y="1190"/>
                </a:lnTo>
                <a:lnTo>
                  <a:pt x="195" y="1146"/>
                </a:lnTo>
                <a:lnTo>
                  <a:pt x="201" y="1119"/>
                </a:lnTo>
                <a:lnTo>
                  <a:pt x="206" y="1109"/>
                </a:lnTo>
                <a:lnTo>
                  <a:pt x="239" y="1092"/>
                </a:lnTo>
                <a:lnTo>
                  <a:pt x="239" y="1060"/>
                </a:lnTo>
                <a:lnTo>
                  <a:pt x="271" y="1033"/>
                </a:lnTo>
                <a:lnTo>
                  <a:pt x="418" y="903"/>
                </a:lnTo>
                <a:lnTo>
                  <a:pt x="428" y="876"/>
                </a:lnTo>
                <a:lnTo>
                  <a:pt x="439" y="881"/>
                </a:lnTo>
                <a:lnTo>
                  <a:pt x="428" y="909"/>
                </a:lnTo>
                <a:lnTo>
                  <a:pt x="472" y="951"/>
                </a:lnTo>
                <a:lnTo>
                  <a:pt x="537" y="979"/>
                </a:lnTo>
                <a:lnTo>
                  <a:pt x="569" y="979"/>
                </a:lnTo>
                <a:lnTo>
                  <a:pt x="602" y="951"/>
                </a:lnTo>
                <a:lnTo>
                  <a:pt x="607" y="935"/>
                </a:lnTo>
                <a:lnTo>
                  <a:pt x="629" y="919"/>
                </a:lnTo>
                <a:lnTo>
                  <a:pt x="656" y="941"/>
                </a:lnTo>
                <a:lnTo>
                  <a:pt x="667" y="946"/>
                </a:lnTo>
                <a:lnTo>
                  <a:pt x="688" y="941"/>
                </a:lnTo>
                <a:lnTo>
                  <a:pt x="765" y="914"/>
                </a:lnTo>
                <a:lnTo>
                  <a:pt x="775" y="865"/>
                </a:lnTo>
                <a:lnTo>
                  <a:pt x="781" y="865"/>
                </a:lnTo>
                <a:lnTo>
                  <a:pt x="797" y="881"/>
                </a:lnTo>
                <a:lnTo>
                  <a:pt x="856" y="828"/>
                </a:lnTo>
                <a:lnTo>
                  <a:pt x="879" y="838"/>
                </a:lnTo>
                <a:lnTo>
                  <a:pt x="927" y="773"/>
                </a:lnTo>
                <a:lnTo>
                  <a:pt x="916" y="752"/>
                </a:lnTo>
                <a:lnTo>
                  <a:pt x="921" y="708"/>
                </a:lnTo>
                <a:lnTo>
                  <a:pt x="970" y="617"/>
                </a:lnTo>
                <a:lnTo>
                  <a:pt x="1035" y="373"/>
                </a:lnTo>
                <a:lnTo>
                  <a:pt x="1046" y="373"/>
                </a:lnTo>
                <a:lnTo>
                  <a:pt x="1084" y="394"/>
                </a:lnTo>
                <a:lnTo>
                  <a:pt x="1084" y="411"/>
                </a:lnTo>
                <a:lnTo>
                  <a:pt x="1106" y="427"/>
                </a:lnTo>
                <a:lnTo>
                  <a:pt x="1144" y="422"/>
                </a:lnTo>
                <a:lnTo>
                  <a:pt x="1165" y="378"/>
                </a:lnTo>
                <a:lnTo>
                  <a:pt x="1193" y="287"/>
                </a:lnTo>
                <a:lnTo>
                  <a:pt x="1214" y="254"/>
                </a:lnTo>
                <a:lnTo>
                  <a:pt x="1247" y="265"/>
                </a:lnTo>
                <a:lnTo>
                  <a:pt x="1268" y="211"/>
                </a:lnTo>
                <a:lnTo>
                  <a:pt x="1290" y="206"/>
                </a:lnTo>
                <a:lnTo>
                  <a:pt x="1312" y="178"/>
                </a:lnTo>
                <a:lnTo>
                  <a:pt x="1333" y="130"/>
                </a:lnTo>
                <a:lnTo>
                  <a:pt x="1344" y="119"/>
                </a:lnTo>
                <a:lnTo>
                  <a:pt x="1349" y="103"/>
                </a:lnTo>
                <a:lnTo>
                  <a:pt x="1333" y="92"/>
                </a:lnTo>
                <a:lnTo>
                  <a:pt x="1339" y="22"/>
                </a:lnTo>
                <a:lnTo>
                  <a:pt x="1349" y="6"/>
                </a:lnTo>
                <a:lnTo>
                  <a:pt x="1360" y="0"/>
                </a:lnTo>
                <a:lnTo>
                  <a:pt x="1491" y="81"/>
                </a:lnTo>
                <a:lnTo>
                  <a:pt x="1512" y="92"/>
                </a:lnTo>
                <a:lnTo>
                  <a:pt x="1518" y="87"/>
                </a:lnTo>
                <a:lnTo>
                  <a:pt x="1534" y="16"/>
                </a:lnTo>
                <a:lnTo>
                  <a:pt x="1556" y="11"/>
                </a:lnTo>
                <a:lnTo>
                  <a:pt x="1582" y="22"/>
                </a:lnTo>
                <a:lnTo>
                  <a:pt x="1610" y="32"/>
                </a:lnTo>
                <a:lnTo>
                  <a:pt x="1588" y="60"/>
                </a:lnTo>
                <a:lnTo>
                  <a:pt x="1621" y="92"/>
                </a:lnTo>
                <a:lnTo>
                  <a:pt x="1680" y="92"/>
                </a:lnTo>
                <a:lnTo>
                  <a:pt x="1702" y="119"/>
                </a:lnTo>
                <a:lnTo>
                  <a:pt x="1740" y="136"/>
                </a:lnTo>
                <a:lnTo>
                  <a:pt x="1767" y="168"/>
                </a:lnTo>
                <a:lnTo>
                  <a:pt x="1761" y="183"/>
                </a:lnTo>
                <a:lnTo>
                  <a:pt x="1723" y="248"/>
                </a:lnTo>
                <a:lnTo>
                  <a:pt x="1702" y="303"/>
                </a:lnTo>
                <a:lnTo>
                  <a:pt x="1707" y="346"/>
                </a:lnTo>
                <a:lnTo>
                  <a:pt x="1751" y="346"/>
                </a:lnTo>
                <a:lnTo>
                  <a:pt x="1789" y="324"/>
                </a:lnTo>
                <a:lnTo>
                  <a:pt x="1821" y="357"/>
                </a:lnTo>
                <a:lnTo>
                  <a:pt x="1837" y="368"/>
                </a:lnTo>
                <a:lnTo>
                  <a:pt x="1849" y="373"/>
                </a:lnTo>
                <a:lnTo>
                  <a:pt x="1870" y="389"/>
                </a:lnTo>
                <a:lnTo>
                  <a:pt x="1886" y="394"/>
                </a:lnTo>
                <a:lnTo>
                  <a:pt x="1902" y="384"/>
                </a:lnTo>
                <a:lnTo>
                  <a:pt x="1914" y="384"/>
                </a:lnTo>
                <a:lnTo>
                  <a:pt x="1984" y="422"/>
                </a:lnTo>
                <a:lnTo>
                  <a:pt x="2033" y="433"/>
                </a:lnTo>
                <a:lnTo>
                  <a:pt x="2054" y="465"/>
                </a:lnTo>
                <a:lnTo>
                  <a:pt x="2054" y="476"/>
                </a:lnTo>
                <a:lnTo>
                  <a:pt x="2033" y="492"/>
                </a:lnTo>
                <a:lnTo>
                  <a:pt x="2043" y="540"/>
                </a:lnTo>
                <a:lnTo>
                  <a:pt x="2033" y="552"/>
                </a:lnTo>
                <a:lnTo>
                  <a:pt x="2021" y="563"/>
                </a:lnTo>
                <a:lnTo>
                  <a:pt x="2070" y="589"/>
                </a:lnTo>
                <a:lnTo>
                  <a:pt x="2086" y="622"/>
                </a:lnTo>
                <a:lnTo>
                  <a:pt x="2086" y="638"/>
                </a:lnTo>
                <a:lnTo>
                  <a:pt x="2081" y="649"/>
                </a:lnTo>
                <a:lnTo>
                  <a:pt x="2038" y="643"/>
                </a:lnTo>
                <a:lnTo>
                  <a:pt x="2033" y="659"/>
                </a:lnTo>
                <a:lnTo>
                  <a:pt x="2049" y="675"/>
                </a:lnTo>
                <a:lnTo>
                  <a:pt x="2054" y="670"/>
                </a:lnTo>
                <a:lnTo>
                  <a:pt x="2054" y="687"/>
                </a:lnTo>
                <a:lnTo>
                  <a:pt x="2033" y="698"/>
                </a:lnTo>
                <a:lnTo>
                  <a:pt x="2021" y="698"/>
                </a:lnTo>
                <a:lnTo>
                  <a:pt x="2016" y="703"/>
                </a:lnTo>
                <a:lnTo>
                  <a:pt x="2033" y="714"/>
                </a:lnTo>
                <a:lnTo>
                  <a:pt x="2065" y="719"/>
                </a:lnTo>
                <a:lnTo>
                  <a:pt x="2098" y="735"/>
                </a:lnTo>
                <a:lnTo>
                  <a:pt x="2108" y="746"/>
                </a:lnTo>
                <a:lnTo>
                  <a:pt x="2070" y="784"/>
                </a:lnTo>
                <a:lnTo>
                  <a:pt x="2054" y="784"/>
                </a:lnTo>
                <a:lnTo>
                  <a:pt x="2016" y="768"/>
                </a:lnTo>
                <a:lnTo>
                  <a:pt x="2016" y="784"/>
                </a:lnTo>
                <a:lnTo>
                  <a:pt x="2038" y="800"/>
                </a:lnTo>
                <a:lnTo>
                  <a:pt x="2070" y="822"/>
                </a:lnTo>
                <a:lnTo>
                  <a:pt x="2098" y="811"/>
                </a:lnTo>
                <a:lnTo>
                  <a:pt x="2130" y="784"/>
                </a:lnTo>
                <a:lnTo>
                  <a:pt x="2163" y="789"/>
                </a:lnTo>
                <a:lnTo>
                  <a:pt x="2205" y="784"/>
                </a:lnTo>
                <a:lnTo>
                  <a:pt x="2212" y="795"/>
                </a:lnTo>
                <a:lnTo>
                  <a:pt x="2244" y="898"/>
                </a:lnTo>
                <a:lnTo>
                  <a:pt x="2222" y="919"/>
                </a:lnTo>
                <a:lnTo>
                  <a:pt x="2212" y="919"/>
                </a:lnTo>
                <a:lnTo>
                  <a:pt x="2217" y="935"/>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53" name="NC">
            <a:extLst>
              <a:ext uri="{FF2B5EF4-FFF2-40B4-BE49-F238E27FC236}">
                <a16:creationId xmlns:a16="http://schemas.microsoft.com/office/drawing/2014/main" id="{657D548A-F784-71D1-D18F-DEE67EDB590A}"/>
              </a:ext>
            </a:extLst>
          </p:cNvPr>
          <p:cNvSpPr>
            <a:spLocks/>
          </p:cNvSpPr>
          <p:nvPr/>
        </p:nvSpPr>
        <p:spPr bwMode="auto">
          <a:xfrm>
            <a:off x="4486616" y="4037645"/>
            <a:ext cx="890055" cy="377824"/>
          </a:xfrm>
          <a:custGeom>
            <a:avLst/>
            <a:gdLst>
              <a:gd name="T0" fmla="*/ 2147483647 w 2596"/>
              <a:gd name="T1" fmla="*/ 2147483647 h 1109"/>
              <a:gd name="T2" fmla="*/ 2147483647 w 2596"/>
              <a:gd name="T3" fmla="*/ 2147483647 h 1109"/>
              <a:gd name="T4" fmla="*/ 2147483647 w 2596"/>
              <a:gd name="T5" fmla="*/ 2147483647 h 1109"/>
              <a:gd name="T6" fmla="*/ 2147483647 w 2596"/>
              <a:gd name="T7" fmla="*/ 2147483647 h 1109"/>
              <a:gd name="T8" fmla="*/ 2147483647 w 2596"/>
              <a:gd name="T9" fmla="*/ 2147483647 h 1109"/>
              <a:gd name="T10" fmla="*/ 2147483647 w 2596"/>
              <a:gd name="T11" fmla="*/ 2147483647 h 1109"/>
              <a:gd name="T12" fmla="*/ 2147483647 w 2596"/>
              <a:gd name="T13" fmla="*/ 2147483647 h 1109"/>
              <a:gd name="T14" fmla="*/ 2147483647 w 2596"/>
              <a:gd name="T15" fmla="*/ 2147483647 h 1109"/>
              <a:gd name="T16" fmla="*/ 2147483647 w 2596"/>
              <a:gd name="T17" fmla="*/ 2147483647 h 1109"/>
              <a:gd name="T18" fmla="*/ 2147483647 w 2596"/>
              <a:gd name="T19" fmla="*/ 2147483647 h 1109"/>
              <a:gd name="T20" fmla="*/ 2147483647 w 2596"/>
              <a:gd name="T21" fmla="*/ 2147483647 h 1109"/>
              <a:gd name="T22" fmla="*/ 2147483647 w 2596"/>
              <a:gd name="T23" fmla="*/ 2147483647 h 1109"/>
              <a:gd name="T24" fmla="*/ 2147483647 w 2596"/>
              <a:gd name="T25" fmla="*/ 2147483647 h 1109"/>
              <a:gd name="T26" fmla="*/ 2147483647 w 2596"/>
              <a:gd name="T27" fmla="*/ 2147483647 h 1109"/>
              <a:gd name="T28" fmla="*/ 2147483647 w 2596"/>
              <a:gd name="T29" fmla="*/ 2147483647 h 1109"/>
              <a:gd name="T30" fmla="*/ 2147483647 w 2596"/>
              <a:gd name="T31" fmla="*/ 2147483647 h 1109"/>
              <a:gd name="T32" fmla="*/ 2147483647 w 2596"/>
              <a:gd name="T33" fmla="*/ 2147483647 h 1109"/>
              <a:gd name="T34" fmla="*/ 2147483647 w 2596"/>
              <a:gd name="T35" fmla="*/ 2147483647 h 1109"/>
              <a:gd name="T36" fmla="*/ 2147483647 w 2596"/>
              <a:gd name="T37" fmla="*/ 2147483647 h 1109"/>
              <a:gd name="T38" fmla="*/ 2147483647 w 2596"/>
              <a:gd name="T39" fmla="*/ 2147483647 h 1109"/>
              <a:gd name="T40" fmla="*/ 2147483647 w 2596"/>
              <a:gd name="T41" fmla="*/ 2147483647 h 1109"/>
              <a:gd name="T42" fmla="*/ 2147483647 w 2596"/>
              <a:gd name="T43" fmla="*/ 2147483647 h 1109"/>
              <a:gd name="T44" fmla="*/ 2147483647 w 2596"/>
              <a:gd name="T45" fmla="*/ 2147483647 h 1109"/>
              <a:gd name="T46" fmla="*/ 2147483647 w 2596"/>
              <a:gd name="T47" fmla="*/ 2147483647 h 1109"/>
              <a:gd name="T48" fmla="*/ 2147483647 w 2596"/>
              <a:gd name="T49" fmla="*/ 2147483647 h 1109"/>
              <a:gd name="T50" fmla="*/ 2147483647 w 2596"/>
              <a:gd name="T51" fmla="*/ 2147483647 h 1109"/>
              <a:gd name="T52" fmla="*/ 2147483647 w 2596"/>
              <a:gd name="T53" fmla="*/ 2147483647 h 1109"/>
              <a:gd name="T54" fmla="*/ 2147483647 w 2596"/>
              <a:gd name="T55" fmla="*/ 2147483647 h 1109"/>
              <a:gd name="T56" fmla="*/ 2147483647 w 2596"/>
              <a:gd name="T57" fmla="*/ 2147483647 h 1109"/>
              <a:gd name="T58" fmla="*/ 2147483647 w 2596"/>
              <a:gd name="T59" fmla="*/ 2147483647 h 1109"/>
              <a:gd name="T60" fmla="*/ 2147483647 w 2596"/>
              <a:gd name="T61" fmla="*/ 2147483647 h 1109"/>
              <a:gd name="T62" fmla="*/ 2147483647 w 2596"/>
              <a:gd name="T63" fmla="*/ 2147483647 h 1109"/>
              <a:gd name="T64" fmla="*/ 2147483647 w 2596"/>
              <a:gd name="T65" fmla="*/ 2147483647 h 1109"/>
              <a:gd name="T66" fmla="*/ 2147483647 w 2596"/>
              <a:gd name="T67" fmla="*/ 2147483647 h 1109"/>
              <a:gd name="T68" fmla="*/ 2147483647 w 2596"/>
              <a:gd name="T69" fmla="*/ 2147483647 h 1109"/>
              <a:gd name="T70" fmla="*/ 2147483647 w 2596"/>
              <a:gd name="T71" fmla="*/ 2147483647 h 1109"/>
              <a:gd name="T72" fmla="*/ 2147483647 w 2596"/>
              <a:gd name="T73" fmla="*/ 2147483647 h 1109"/>
              <a:gd name="T74" fmla="*/ 2147483647 w 2596"/>
              <a:gd name="T75" fmla="*/ 2147483647 h 1109"/>
              <a:gd name="T76" fmla="*/ 2147483647 w 2596"/>
              <a:gd name="T77" fmla="*/ 2147483647 h 1109"/>
              <a:gd name="T78" fmla="*/ 2147483647 w 2596"/>
              <a:gd name="T79" fmla="*/ 2147483647 h 1109"/>
              <a:gd name="T80" fmla="*/ 2147483647 w 2596"/>
              <a:gd name="T81" fmla="*/ 2147483647 h 1109"/>
              <a:gd name="T82" fmla="*/ 2147483647 w 2596"/>
              <a:gd name="T83" fmla="*/ 2147483647 h 1109"/>
              <a:gd name="T84" fmla="*/ 2147483647 w 2596"/>
              <a:gd name="T85" fmla="*/ 2147483647 h 1109"/>
              <a:gd name="T86" fmla="*/ 2147483647 w 2596"/>
              <a:gd name="T87" fmla="*/ 2147483647 h 1109"/>
              <a:gd name="T88" fmla="*/ 2147483647 w 2596"/>
              <a:gd name="T89" fmla="*/ 2147483647 h 1109"/>
              <a:gd name="T90" fmla="*/ 2147483647 w 2596"/>
              <a:gd name="T91" fmla="*/ 2147483647 h 1109"/>
              <a:gd name="T92" fmla="*/ 2147483647 w 2596"/>
              <a:gd name="T93" fmla="*/ 2147483647 h 1109"/>
              <a:gd name="T94" fmla="*/ 2147483647 w 2596"/>
              <a:gd name="T95" fmla="*/ 2147483647 h 1109"/>
              <a:gd name="T96" fmla="*/ 2147483647 w 2596"/>
              <a:gd name="T97" fmla="*/ 2147483647 h 110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96"/>
              <a:gd name="T148" fmla="*/ 0 h 1109"/>
              <a:gd name="T149" fmla="*/ 2596 w 2596"/>
              <a:gd name="T150" fmla="*/ 1109 h 110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96" h="1109">
                <a:moveTo>
                  <a:pt x="0" y="990"/>
                </a:moveTo>
                <a:lnTo>
                  <a:pt x="5" y="898"/>
                </a:lnTo>
                <a:lnTo>
                  <a:pt x="33" y="903"/>
                </a:lnTo>
                <a:lnTo>
                  <a:pt x="49" y="898"/>
                </a:lnTo>
                <a:lnTo>
                  <a:pt x="70" y="877"/>
                </a:lnTo>
                <a:lnTo>
                  <a:pt x="70" y="855"/>
                </a:lnTo>
                <a:lnTo>
                  <a:pt x="70" y="833"/>
                </a:lnTo>
                <a:lnTo>
                  <a:pt x="76" y="812"/>
                </a:lnTo>
                <a:lnTo>
                  <a:pt x="103" y="785"/>
                </a:lnTo>
                <a:lnTo>
                  <a:pt x="163" y="763"/>
                </a:lnTo>
                <a:lnTo>
                  <a:pt x="233" y="741"/>
                </a:lnTo>
                <a:lnTo>
                  <a:pt x="303" y="682"/>
                </a:lnTo>
                <a:lnTo>
                  <a:pt x="331" y="671"/>
                </a:lnTo>
                <a:lnTo>
                  <a:pt x="374" y="633"/>
                </a:lnTo>
                <a:lnTo>
                  <a:pt x="380" y="596"/>
                </a:lnTo>
                <a:lnTo>
                  <a:pt x="391" y="596"/>
                </a:lnTo>
                <a:lnTo>
                  <a:pt x="407" y="596"/>
                </a:lnTo>
                <a:lnTo>
                  <a:pt x="417" y="580"/>
                </a:lnTo>
                <a:lnTo>
                  <a:pt x="423" y="568"/>
                </a:lnTo>
                <a:lnTo>
                  <a:pt x="450" y="547"/>
                </a:lnTo>
                <a:lnTo>
                  <a:pt x="455" y="547"/>
                </a:lnTo>
                <a:lnTo>
                  <a:pt x="477" y="563"/>
                </a:lnTo>
                <a:lnTo>
                  <a:pt x="499" y="547"/>
                </a:lnTo>
                <a:lnTo>
                  <a:pt x="504" y="536"/>
                </a:lnTo>
                <a:lnTo>
                  <a:pt x="536" y="509"/>
                </a:lnTo>
                <a:lnTo>
                  <a:pt x="564" y="498"/>
                </a:lnTo>
                <a:lnTo>
                  <a:pt x="612" y="492"/>
                </a:lnTo>
                <a:lnTo>
                  <a:pt x="661" y="411"/>
                </a:lnTo>
                <a:lnTo>
                  <a:pt x="705" y="385"/>
                </a:lnTo>
                <a:lnTo>
                  <a:pt x="705" y="362"/>
                </a:lnTo>
                <a:lnTo>
                  <a:pt x="715" y="341"/>
                </a:lnTo>
                <a:lnTo>
                  <a:pt x="705" y="314"/>
                </a:lnTo>
                <a:lnTo>
                  <a:pt x="715" y="287"/>
                </a:lnTo>
                <a:lnTo>
                  <a:pt x="715" y="281"/>
                </a:lnTo>
                <a:lnTo>
                  <a:pt x="796" y="265"/>
                </a:lnTo>
                <a:lnTo>
                  <a:pt x="791" y="281"/>
                </a:lnTo>
                <a:lnTo>
                  <a:pt x="873" y="271"/>
                </a:lnTo>
                <a:lnTo>
                  <a:pt x="905" y="265"/>
                </a:lnTo>
                <a:lnTo>
                  <a:pt x="922" y="271"/>
                </a:lnTo>
                <a:lnTo>
                  <a:pt x="1696" y="141"/>
                </a:lnTo>
                <a:lnTo>
                  <a:pt x="2439" y="0"/>
                </a:lnTo>
                <a:lnTo>
                  <a:pt x="2450" y="11"/>
                </a:lnTo>
                <a:lnTo>
                  <a:pt x="2455" y="23"/>
                </a:lnTo>
                <a:lnTo>
                  <a:pt x="2476" y="39"/>
                </a:lnTo>
                <a:lnTo>
                  <a:pt x="2487" y="44"/>
                </a:lnTo>
                <a:lnTo>
                  <a:pt x="2504" y="60"/>
                </a:lnTo>
                <a:lnTo>
                  <a:pt x="2515" y="71"/>
                </a:lnTo>
                <a:lnTo>
                  <a:pt x="2531" y="109"/>
                </a:lnTo>
                <a:lnTo>
                  <a:pt x="2525" y="120"/>
                </a:lnTo>
                <a:lnTo>
                  <a:pt x="2515" y="120"/>
                </a:lnTo>
                <a:lnTo>
                  <a:pt x="2509" y="109"/>
                </a:lnTo>
                <a:lnTo>
                  <a:pt x="2487" y="114"/>
                </a:lnTo>
                <a:lnTo>
                  <a:pt x="2471" y="114"/>
                </a:lnTo>
                <a:lnTo>
                  <a:pt x="2460" y="109"/>
                </a:lnTo>
                <a:lnTo>
                  <a:pt x="2450" y="114"/>
                </a:lnTo>
                <a:lnTo>
                  <a:pt x="2455" y="125"/>
                </a:lnTo>
                <a:lnTo>
                  <a:pt x="2455" y="136"/>
                </a:lnTo>
                <a:lnTo>
                  <a:pt x="2385" y="169"/>
                </a:lnTo>
                <a:lnTo>
                  <a:pt x="2368" y="184"/>
                </a:lnTo>
                <a:lnTo>
                  <a:pt x="2341" y="206"/>
                </a:lnTo>
                <a:lnTo>
                  <a:pt x="2297" y="216"/>
                </a:lnTo>
                <a:lnTo>
                  <a:pt x="2287" y="244"/>
                </a:lnTo>
                <a:lnTo>
                  <a:pt x="2287" y="255"/>
                </a:lnTo>
                <a:lnTo>
                  <a:pt x="2297" y="255"/>
                </a:lnTo>
                <a:lnTo>
                  <a:pt x="2314" y="249"/>
                </a:lnTo>
                <a:lnTo>
                  <a:pt x="2357" y="227"/>
                </a:lnTo>
                <a:lnTo>
                  <a:pt x="2406" y="216"/>
                </a:lnTo>
                <a:lnTo>
                  <a:pt x="2434" y="200"/>
                </a:lnTo>
                <a:lnTo>
                  <a:pt x="2476" y="200"/>
                </a:lnTo>
                <a:lnTo>
                  <a:pt x="2482" y="206"/>
                </a:lnTo>
                <a:lnTo>
                  <a:pt x="2476" y="233"/>
                </a:lnTo>
                <a:lnTo>
                  <a:pt x="2482" y="244"/>
                </a:lnTo>
                <a:lnTo>
                  <a:pt x="2493" y="255"/>
                </a:lnTo>
                <a:lnTo>
                  <a:pt x="2509" y="249"/>
                </a:lnTo>
                <a:lnTo>
                  <a:pt x="2515" y="233"/>
                </a:lnTo>
                <a:lnTo>
                  <a:pt x="2541" y="200"/>
                </a:lnTo>
                <a:lnTo>
                  <a:pt x="2564" y="200"/>
                </a:lnTo>
                <a:lnTo>
                  <a:pt x="2580" y="233"/>
                </a:lnTo>
                <a:lnTo>
                  <a:pt x="2585" y="297"/>
                </a:lnTo>
                <a:lnTo>
                  <a:pt x="2596" y="314"/>
                </a:lnTo>
                <a:lnTo>
                  <a:pt x="2590" y="325"/>
                </a:lnTo>
                <a:lnTo>
                  <a:pt x="2553" y="352"/>
                </a:lnTo>
                <a:lnTo>
                  <a:pt x="2541" y="374"/>
                </a:lnTo>
                <a:lnTo>
                  <a:pt x="2541" y="390"/>
                </a:lnTo>
                <a:lnTo>
                  <a:pt x="2509" y="417"/>
                </a:lnTo>
                <a:lnTo>
                  <a:pt x="2487" y="422"/>
                </a:lnTo>
                <a:lnTo>
                  <a:pt x="2466" y="439"/>
                </a:lnTo>
                <a:lnTo>
                  <a:pt x="2417" y="433"/>
                </a:lnTo>
                <a:lnTo>
                  <a:pt x="2401" y="427"/>
                </a:lnTo>
                <a:lnTo>
                  <a:pt x="2395" y="433"/>
                </a:lnTo>
                <a:lnTo>
                  <a:pt x="2390" y="433"/>
                </a:lnTo>
                <a:lnTo>
                  <a:pt x="2379" y="411"/>
                </a:lnTo>
                <a:lnTo>
                  <a:pt x="2379" y="401"/>
                </a:lnTo>
                <a:lnTo>
                  <a:pt x="2374" y="390"/>
                </a:lnTo>
                <a:lnTo>
                  <a:pt x="2357" y="390"/>
                </a:lnTo>
                <a:lnTo>
                  <a:pt x="2352" y="395"/>
                </a:lnTo>
                <a:lnTo>
                  <a:pt x="2357" y="444"/>
                </a:lnTo>
                <a:lnTo>
                  <a:pt x="2352" y="455"/>
                </a:lnTo>
                <a:lnTo>
                  <a:pt x="2346" y="450"/>
                </a:lnTo>
                <a:lnTo>
                  <a:pt x="2357" y="471"/>
                </a:lnTo>
                <a:lnTo>
                  <a:pt x="2379" y="471"/>
                </a:lnTo>
                <a:lnTo>
                  <a:pt x="2401" y="492"/>
                </a:lnTo>
                <a:lnTo>
                  <a:pt x="2385" y="520"/>
                </a:lnTo>
                <a:lnTo>
                  <a:pt x="2395" y="531"/>
                </a:lnTo>
                <a:lnTo>
                  <a:pt x="2341" y="601"/>
                </a:lnTo>
                <a:lnTo>
                  <a:pt x="2320" y="606"/>
                </a:lnTo>
                <a:lnTo>
                  <a:pt x="2292" y="601"/>
                </a:lnTo>
                <a:lnTo>
                  <a:pt x="2271" y="601"/>
                </a:lnTo>
                <a:lnTo>
                  <a:pt x="2265" y="606"/>
                </a:lnTo>
                <a:lnTo>
                  <a:pt x="2281" y="622"/>
                </a:lnTo>
                <a:lnTo>
                  <a:pt x="2346" y="617"/>
                </a:lnTo>
                <a:lnTo>
                  <a:pt x="2385" y="606"/>
                </a:lnTo>
                <a:lnTo>
                  <a:pt x="2439" y="580"/>
                </a:lnTo>
                <a:lnTo>
                  <a:pt x="2444" y="563"/>
                </a:lnTo>
                <a:lnTo>
                  <a:pt x="2460" y="563"/>
                </a:lnTo>
                <a:lnTo>
                  <a:pt x="2476" y="585"/>
                </a:lnTo>
                <a:lnTo>
                  <a:pt x="2460" y="628"/>
                </a:lnTo>
                <a:lnTo>
                  <a:pt x="2411" y="682"/>
                </a:lnTo>
                <a:lnTo>
                  <a:pt x="2362" y="692"/>
                </a:lnTo>
                <a:lnTo>
                  <a:pt x="2341" y="703"/>
                </a:lnTo>
                <a:lnTo>
                  <a:pt x="2281" y="708"/>
                </a:lnTo>
                <a:lnTo>
                  <a:pt x="2233" y="790"/>
                </a:lnTo>
                <a:lnTo>
                  <a:pt x="2211" y="796"/>
                </a:lnTo>
                <a:lnTo>
                  <a:pt x="2211" y="806"/>
                </a:lnTo>
                <a:lnTo>
                  <a:pt x="2211" y="812"/>
                </a:lnTo>
                <a:lnTo>
                  <a:pt x="2152" y="849"/>
                </a:lnTo>
                <a:lnTo>
                  <a:pt x="2119" y="887"/>
                </a:lnTo>
                <a:lnTo>
                  <a:pt x="2092" y="963"/>
                </a:lnTo>
                <a:lnTo>
                  <a:pt x="2071" y="1044"/>
                </a:lnTo>
                <a:lnTo>
                  <a:pt x="2059" y="1066"/>
                </a:lnTo>
                <a:lnTo>
                  <a:pt x="2027" y="1077"/>
                </a:lnTo>
                <a:lnTo>
                  <a:pt x="1908" y="1098"/>
                </a:lnTo>
                <a:lnTo>
                  <a:pt x="1897" y="1109"/>
                </a:lnTo>
                <a:lnTo>
                  <a:pt x="1496" y="844"/>
                </a:lnTo>
                <a:lnTo>
                  <a:pt x="1159" y="887"/>
                </a:lnTo>
                <a:lnTo>
                  <a:pt x="1154" y="838"/>
                </a:lnTo>
                <a:lnTo>
                  <a:pt x="1094" y="790"/>
                </a:lnTo>
                <a:lnTo>
                  <a:pt x="1062" y="806"/>
                </a:lnTo>
                <a:lnTo>
                  <a:pt x="1052" y="796"/>
                </a:lnTo>
                <a:lnTo>
                  <a:pt x="1057" y="779"/>
                </a:lnTo>
                <a:lnTo>
                  <a:pt x="1057" y="773"/>
                </a:lnTo>
                <a:lnTo>
                  <a:pt x="661" y="817"/>
                </a:lnTo>
                <a:lnTo>
                  <a:pt x="650" y="812"/>
                </a:lnTo>
                <a:lnTo>
                  <a:pt x="645" y="828"/>
                </a:lnTo>
                <a:lnTo>
                  <a:pt x="564" y="866"/>
                </a:lnTo>
                <a:lnTo>
                  <a:pt x="564" y="882"/>
                </a:lnTo>
                <a:lnTo>
                  <a:pt x="536" y="882"/>
                </a:lnTo>
                <a:lnTo>
                  <a:pt x="445" y="926"/>
                </a:lnTo>
                <a:lnTo>
                  <a:pt x="0" y="990"/>
                </a:lnTo>
                <a:close/>
              </a:path>
            </a:pathLst>
          </a:custGeom>
          <a:solidFill>
            <a:schemeClr val="accent4">
              <a:lumMod val="60000"/>
              <a:lumOff val="40000"/>
            </a:schemeClr>
          </a:solidFill>
          <a:ln w="3175">
            <a:solidFill>
              <a:schemeClr val="bg1">
                <a:lumMod val="95000"/>
              </a:schemeClr>
            </a:solidFill>
            <a:round/>
            <a:headEnd/>
            <a:tailEnd/>
          </a:ln>
        </p:spPr>
        <p:txBody>
          <a:bodyPr/>
          <a:lstStyle/>
          <a:p>
            <a:endParaRPr lang="en-US" dirty="0"/>
          </a:p>
        </p:txBody>
      </p:sp>
      <p:sp>
        <p:nvSpPr>
          <p:cNvPr id="154" name="SC">
            <a:extLst>
              <a:ext uri="{FF2B5EF4-FFF2-40B4-BE49-F238E27FC236}">
                <a16:creationId xmlns:a16="http://schemas.microsoft.com/office/drawing/2014/main" id="{CFF4CEB6-04A3-85A7-1BC0-5DB13156894F}"/>
              </a:ext>
            </a:extLst>
          </p:cNvPr>
          <p:cNvSpPr>
            <a:spLocks/>
          </p:cNvSpPr>
          <p:nvPr/>
        </p:nvSpPr>
        <p:spPr bwMode="auto">
          <a:xfrm>
            <a:off x="4621812" y="4304347"/>
            <a:ext cx="506993" cy="377824"/>
          </a:xfrm>
          <a:custGeom>
            <a:avLst/>
            <a:gdLst>
              <a:gd name="T0" fmla="*/ 2147483647 w 1512"/>
              <a:gd name="T1" fmla="*/ 2147483647 h 1131"/>
              <a:gd name="T2" fmla="*/ 2147483647 w 1512"/>
              <a:gd name="T3" fmla="*/ 2147483647 h 1131"/>
              <a:gd name="T4" fmla="*/ 2147483647 w 1512"/>
              <a:gd name="T5" fmla="*/ 2147483647 h 1131"/>
              <a:gd name="T6" fmla="*/ 2147483647 w 1512"/>
              <a:gd name="T7" fmla="*/ 2147483647 h 1131"/>
              <a:gd name="T8" fmla="*/ 2147483647 w 1512"/>
              <a:gd name="T9" fmla="*/ 2147483647 h 1131"/>
              <a:gd name="T10" fmla="*/ 2147483647 w 1512"/>
              <a:gd name="T11" fmla="*/ 2147483647 h 1131"/>
              <a:gd name="T12" fmla="*/ 2147483647 w 1512"/>
              <a:gd name="T13" fmla="*/ 2147483647 h 1131"/>
              <a:gd name="T14" fmla="*/ 2147483647 w 1512"/>
              <a:gd name="T15" fmla="*/ 2147483647 h 1131"/>
              <a:gd name="T16" fmla="*/ 2147483647 w 1512"/>
              <a:gd name="T17" fmla="*/ 2147483647 h 1131"/>
              <a:gd name="T18" fmla="*/ 2147483647 w 1512"/>
              <a:gd name="T19" fmla="*/ 2147483647 h 1131"/>
              <a:gd name="T20" fmla="*/ 2147483647 w 1512"/>
              <a:gd name="T21" fmla="*/ 2147483647 h 1131"/>
              <a:gd name="T22" fmla="*/ 2147483647 w 1512"/>
              <a:gd name="T23" fmla="*/ 2147483647 h 1131"/>
              <a:gd name="T24" fmla="*/ 2147483647 w 1512"/>
              <a:gd name="T25" fmla="*/ 2147483647 h 1131"/>
              <a:gd name="T26" fmla="*/ 2147483647 w 1512"/>
              <a:gd name="T27" fmla="*/ 2147483647 h 1131"/>
              <a:gd name="T28" fmla="*/ 2147483647 w 1512"/>
              <a:gd name="T29" fmla="*/ 2147483647 h 1131"/>
              <a:gd name="T30" fmla="*/ 2147483647 w 1512"/>
              <a:gd name="T31" fmla="*/ 2147483647 h 1131"/>
              <a:gd name="T32" fmla="*/ 2147483647 w 1512"/>
              <a:gd name="T33" fmla="*/ 2147483647 h 1131"/>
              <a:gd name="T34" fmla="*/ 2147483647 w 1512"/>
              <a:gd name="T35" fmla="*/ 2147483647 h 1131"/>
              <a:gd name="T36" fmla="*/ 2147483647 w 1512"/>
              <a:gd name="T37" fmla="*/ 2147483647 h 1131"/>
              <a:gd name="T38" fmla="*/ 2147483647 w 1512"/>
              <a:gd name="T39" fmla="*/ 2147483647 h 1131"/>
              <a:gd name="T40" fmla="*/ 2147483647 w 1512"/>
              <a:gd name="T41" fmla="*/ 2147483647 h 1131"/>
              <a:gd name="T42" fmla="*/ 2147483647 w 1512"/>
              <a:gd name="T43" fmla="*/ 2147483647 h 1131"/>
              <a:gd name="T44" fmla="*/ 2147483647 w 1512"/>
              <a:gd name="T45" fmla="*/ 2147483647 h 1131"/>
              <a:gd name="T46" fmla="*/ 2147483647 w 1512"/>
              <a:gd name="T47" fmla="*/ 2147483647 h 1131"/>
              <a:gd name="T48" fmla="*/ 2147483647 w 1512"/>
              <a:gd name="T49" fmla="*/ 2147483647 h 1131"/>
              <a:gd name="T50" fmla="*/ 2147483647 w 1512"/>
              <a:gd name="T51" fmla="*/ 2147483647 h 1131"/>
              <a:gd name="T52" fmla="*/ 2147483647 w 1512"/>
              <a:gd name="T53" fmla="*/ 2147483647 h 1131"/>
              <a:gd name="T54" fmla="*/ 2147483647 w 1512"/>
              <a:gd name="T55" fmla="*/ 2147483647 h 1131"/>
              <a:gd name="T56" fmla="*/ 2147483647 w 1512"/>
              <a:gd name="T57" fmla="*/ 2147483647 h 1131"/>
              <a:gd name="T58" fmla="*/ 2147483647 w 1512"/>
              <a:gd name="T59" fmla="*/ 2147483647 h 1131"/>
              <a:gd name="T60" fmla="*/ 2147483647 w 1512"/>
              <a:gd name="T61" fmla="*/ 2147483647 h 1131"/>
              <a:gd name="T62" fmla="*/ 2147483647 w 1512"/>
              <a:gd name="T63" fmla="*/ 2147483647 h 1131"/>
              <a:gd name="T64" fmla="*/ 2147483647 w 1512"/>
              <a:gd name="T65" fmla="*/ 2147483647 h 1131"/>
              <a:gd name="T66" fmla="*/ 2147483647 w 1512"/>
              <a:gd name="T67" fmla="*/ 2147483647 h 1131"/>
              <a:gd name="T68" fmla="*/ 2147483647 w 1512"/>
              <a:gd name="T69" fmla="*/ 2147483647 h 1131"/>
              <a:gd name="T70" fmla="*/ 2147483647 w 1512"/>
              <a:gd name="T71" fmla="*/ 2147483647 h 1131"/>
              <a:gd name="T72" fmla="*/ 2147483647 w 1512"/>
              <a:gd name="T73" fmla="*/ 2147483647 h 1131"/>
              <a:gd name="T74" fmla="*/ 2147483647 w 1512"/>
              <a:gd name="T75" fmla="*/ 2147483647 h 1131"/>
              <a:gd name="T76" fmla="*/ 2147483647 w 1512"/>
              <a:gd name="T77" fmla="*/ 2147483647 h 1131"/>
              <a:gd name="T78" fmla="*/ 2147483647 w 1512"/>
              <a:gd name="T79" fmla="*/ 2147483647 h 1131"/>
              <a:gd name="T80" fmla="*/ 2147483647 w 1512"/>
              <a:gd name="T81" fmla="*/ 2147483647 h 1131"/>
              <a:gd name="T82" fmla="*/ 2147483647 w 1512"/>
              <a:gd name="T83" fmla="*/ 2147483647 h 1131"/>
              <a:gd name="T84" fmla="*/ 2147483647 w 1512"/>
              <a:gd name="T85" fmla="*/ 2147483647 h 1131"/>
              <a:gd name="T86" fmla="*/ 2147483647 w 1512"/>
              <a:gd name="T87" fmla="*/ 2147483647 h 113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12"/>
              <a:gd name="T133" fmla="*/ 0 h 1131"/>
              <a:gd name="T134" fmla="*/ 1512 w 1512"/>
              <a:gd name="T135" fmla="*/ 1131 h 113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12" h="1131">
                <a:moveTo>
                  <a:pt x="905" y="1131"/>
                </a:moveTo>
                <a:lnTo>
                  <a:pt x="894" y="1131"/>
                </a:lnTo>
                <a:lnTo>
                  <a:pt x="851" y="1126"/>
                </a:lnTo>
                <a:lnTo>
                  <a:pt x="834" y="1114"/>
                </a:lnTo>
                <a:lnTo>
                  <a:pt x="829" y="1098"/>
                </a:lnTo>
                <a:lnTo>
                  <a:pt x="807" y="1023"/>
                </a:lnTo>
                <a:lnTo>
                  <a:pt x="769" y="974"/>
                </a:lnTo>
                <a:lnTo>
                  <a:pt x="726" y="952"/>
                </a:lnTo>
                <a:lnTo>
                  <a:pt x="699" y="877"/>
                </a:lnTo>
                <a:lnTo>
                  <a:pt x="672" y="845"/>
                </a:lnTo>
                <a:lnTo>
                  <a:pt x="656" y="801"/>
                </a:lnTo>
                <a:lnTo>
                  <a:pt x="628" y="791"/>
                </a:lnTo>
                <a:lnTo>
                  <a:pt x="579" y="768"/>
                </a:lnTo>
                <a:lnTo>
                  <a:pt x="542" y="726"/>
                </a:lnTo>
                <a:lnTo>
                  <a:pt x="509" y="704"/>
                </a:lnTo>
                <a:lnTo>
                  <a:pt x="509" y="682"/>
                </a:lnTo>
                <a:lnTo>
                  <a:pt x="493" y="650"/>
                </a:lnTo>
                <a:lnTo>
                  <a:pt x="477" y="634"/>
                </a:lnTo>
                <a:lnTo>
                  <a:pt x="428" y="617"/>
                </a:lnTo>
                <a:lnTo>
                  <a:pt x="330" y="531"/>
                </a:lnTo>
                <a:lnTo>
                  <a:pt x="287" y="515"/>
                </a:lnTo>
                <a:lnTo>
                  <a:pt x="276" y="487"/>
                </a:lnTo>
                <a:lnTo>
                  <a:pt x="239" y="450"/>
                </a:lnTo>
                <a:lnTo>
                  <a:pt x="211" y="390"/>
                </a:lnTo>
                <a:lnTo>
                  <a:pt x="179" y="358"/>
                </a:lnTo>
                <a:lnTo>
                  <a:pt x="167" y="341"/>
                </a:lnTo>
                <a:lnTo>
                  <a:pt x="108" y="331"/>
                </a:lnTo>
                <a:lnTo>
                  <a:pt x="22" y="288"/>
                </a:lnTo>
                <a:lnTo>
                  <a:pt x="0" y="266"/>
                </a:lnTo>
                <a:lnTo>
                  <a:pt x="27" y="206"/>
                </a:lnTo>
                <a:lnTo>
                  <a:pt x="48" y="190"/>
                </a:lnTo>
                <a:lnTo>
                  <a:pt x="65" y="169"/>
                </a:lnTo>
                <a:lnTo>
                  <a:pt x="65" y="158"/>
                </a:lnTo>
                <a:lnTo>
                  <a:pt x="60" y="153"/>
                </a:lnTo>
                <a:lnTo>
                  <a:pt x="151" y="109"/>
                </a:lnTo>
                <a:lnTo>
                  <a:pt x="179" y="109"/>
                </a:lnTo>
                <a:lnTo>
                  <a:pt x="179" y="93"/>
                </a:lnTo>
                <a:lnTo>
                  <a:pt x="260" y="55"/>
                </a:lnTo>
                <a:lnTo>
                  <a:pt x="265" y="39"/>
                </a:lnTo>
                <a:lnTo>
                  <a:pt x="276" y="44"/>
                </a:lnTo>
                <a:lnTo>
                  <a:pt x="672" y="0"/>
                </a:lnTo>
                <a:lnTo>
                  <a:pt x="672" y="6"/>
                </a:lnTo>
                <a:lnTo>
                  <a:pt x="667" y="23"/>
                </a:lnTo>
                <a:lnTo>
                  <a:pt x="677" y="33"/>
                </a:lnTo>
                <a:lnTo>
                  <a:pt x="709" y="17"/>
                </a:lnTo>
                <a:lnTo>
                  <a:pt x="769" y="65"/>
                </a:lnTo>
                <a:lnTo>
                  <a:pt x="774" y="114"/>
                </a:lnTo>
                <a:lnTo>
                  <a:pt x="1111" y="71"/>
                </a:lnTo>
                <a:lnTo>
                  <a:pt x="1512" y="336"/>
                </a:lnTo>
                <a:lnTo>
                  <a:pt x="1495" y="347"/>
                </a:lnTo>
                <a:lnTo>
                  <a:pt x="1463" y="369"/>
                </a:lnTo>
                <a:lnTo>
                  <a:pt x="1435" y="406"/>
                </a:lnTo>
                <a:lnTo>
                  <a:pt x="1388" y="482"/>
                </a:lnTo>
                <a:lnTo>
                  <a:pt x="1371" y="509"/>
                </a:lnTo>
                <a:lnTo>
                  <a:pt x="1355" y="552"/>
                </a:lnTo>
                <a:lnTo>
                  <a:pt x="1360" y="590"/>
                </a:lnTo>
                <a:lnTo>
                  <a:pt x="1360" y="628"/>
                </a:lnTo>
                <a:lnTo>
                  <a:pt x="1349" y="639"/>
                </a:lnTo>
                <a:lnTo>
                  <a:pt x="1339" y="655"/>
                </a:lnTo>
                <a:lnTo>
                  <a:pt x="1316" y="661"/>
                </a:lnTo>
                <a:lnTo>
                  <a:pt x="1300" y="677"/>
                </a:lnTo>
                <a:lnTo>
                  <a:pt x="1279" y="698"/>
                </a:lnTo>
                <a:lnTo>
                  <a:pt x="1257" y="731"/>
                </a:lnTo>
                <a:lnTo>
                  <a:pt x="1241" y="758"/>
                </a:lnTo>
                <a:lnTo>
                  <a:pt x="1192" y="791"/>
                </a:lnTo>
                <a:lnTo>
                  <a:pt x="1165" y="833"/>
                </a:lnTo>
                <a:lnTo>
                  <a:pt x="1137" y="861"/>
                </a:lnTo>
                <a:lnTo>
                  <a:pt x="1105" y="882"/>
                </a:lnTo>
                <a:lnTo>
                  <a:pt x="1084" y="903"/>
                </a:lnTo>
                <a:lnTo>
                  <a:pt x="1062" y="920"/>
                </a:lnTo>
                <a:lnTo>
                  <a:pt x="1035" y="936"/>
                </a:lnTo>
                <a:lnTo>
                  <a:pt x="1013" y="942"/>
                </a:lnTo>
                <a:lnTo>
                  <a:pt x="1007" y="958"/>
                </a:lnTo>
                <a:lnTo>
                  <a:pt x="1007" y="968"/>
                </a:lnTo>
                <a:lnTo>
                  <a:pt x="1002" y="974"/>
                </a:lnTo>
                <a:lnTo>
                  <a:pt x="991" y="1001"/>
                </a:lnTo>
                <a:lnTo>
                  <a:pt x="965" y="1023"/>
                </a:lnTo>
                <a:lnTo>
                  <a:pt x="943" y="1023"/>
                </a:lnTo>
                <a:lnTo>
                  <a:pt x="937" y="1028"/>
                </a:lnTo>
                <a:lnTo>
                  <a:pt x="937" y="1033"/>
                </a:lnTo>
                <a:lnTo>
                  <a:pt x="943" y="1044"/>
                </a:lnTo>
                <a:lnTo>
                  <a:pt x="948" y="1050"/>
                </a:lnTo>
                <a:lnTo>
                  <a:pt x="960" y="1050"/>
                </a:lnTo>
                <a:lnTo>
                  <a:pt x="953" y="1066"/>
                </a:lnTo>
                <a:lnTo>
                  <a:pt x="943" y="1077"/>
                </a:lnTo>
                <a:lnTo>
                  <a:pt x="916" y="1104"/>
                </a:lnTo>
                <a:lnTo>
                  <a:pt x="905" y="1121"/>
                </a:lnTo>
                <a:lnTo>
                  <a:pt x="905" y="1131"/>
                </a:lnTo>
                <a:close/>
              </a:path>
            </a:pathLst>
          </a:custGeom>
          <a:solidFill>
            <a:schemeClr val="accent4">
              <a:lumMod val="60000"/>
              <a:lumOff val="40000"/>
            </a:schemeClr>
          </a:solidFill>
          <a:ln w="3175">
            <a:solidFill>
              <a:schemeClr val="bg1">
                <a:lumMod val="95000"/>
              </a:schemeClr>
            </a:solidFill>
            <a:round/>
            <a:headEnd/>
            <a:tailEnd/>
          </a:ln>
        </p:spPr>
        <p:txBody>
          <a:bodyPr/>
          <a:lstStyle/>
          <a:p>
            <a:endParaRPr lang="en-US" dirty="0"/>
          </a:p>
        </p:txBody>
      </p:sp>
      <p:sp>
        <p:nvSpPr>
          <p:cNvPr id="155" name="GA">
            <a:extLst>
              <a:ext uri="{FF2B5EF4-FFF2-40B4-BE49-F238E27FC236}">
                <a16:creationId xmlns:a16="http://schemas.microsoft.com/office/drawing/2014/main" id="{C921F7D2-FFB7-A6BE-B733-9BEDF7D359FC}"/>
              </a:ext>
            </a:extLst>
          </p:cNvPr>
          <p:cNvSpPr>
            <a:spLocks/>
          </p:cNvSpPr>
          <p:nvPr/>
        </p:nvSpPr>
        <p:spPr bwMode="auto">
          <a:xfrm>
            <a:off x="4385214" y="4348797"/>
            <a:ext cx="552059" cy="566736"/>
          </a:xfrm>
          <a:custGeom>
            <a:avLst/>
            <a:gdLst>
              <a:gd name="T0" fmla="*/ 2147483647 w 1616"/>
              <a:gd name="T1" fmla="*/ 2147483647 h 1653"/>
              <a:gd name="T2" fmla="*/ 2147483647 w 1616"/>
              <a:gd name="T3" fmla="*/ 2147483647 h 1653"/>
              <a:gd name="T4" fmla="*/ 2147483647 w 1616"/>
              <a:gd name="T5" fmla="*/ 2147483647 h 1653"/>
              <a:gd name="T6" fmla="*/ 2147483647 w 1616"/>
              <a:gd name="T7" fmla="*/ 2147483647 h 1653"/>
              <a:gd name="T8" fmla="*/ 2147483647 w 1616"/>
              <a:gd name="T9" fmla="*/ 2147483647 h 1653"/>
              <a:gd name="T10" fmla="*/ 2147483647 w 1616"/>
              <a:gd name="T11" fmla="*/ 2147483647 h 1653"/>
              <a:gd name="T12" fmla="*/ 2147483647 w 1616"/>
              <a:gd name="T13" fmla="*/ 2147483647 h 1653"/>
              <a:gd name="T14" fmla="*/ 2147483647 w 1616"/>
              <a:gd name="T15" fmla="*/ 2147483647 h 1653"/>
              <a:gd name="T16" fmla="*/ 2147483647 w 1616"/>
              <a:gd name="T17" fmla="*/ 2147483647 h 1653"/>
              <a:gd name="T18" fmla="*/ 2147483647 w 1616"/>
              <a:gd name="T19" fmla="*/ 2147483647 h 1653"/>
              <a:gd name="T20" fmla="*/ 2147483647 w 1616"/>
              <a:gd name="T21" fmla="*/ 2147483647 h 1653"/>
              <a:gd name="T22" fmla="*/ 2147483647 w 1616"/>
              <a:gd name="T23" fmla="*/ 2147483647 h 1653"/>
              <a:gd name="T24" fmla="*/ 2147483647 w 1616"/>
              <a:gd name="T25" fmla="*/ 2147483647 h 1653"/>
              <a:gd name="T26" fmla="*/ 2147483647 w 1616"/>
              <a:gd name="T27" fmla="*/ 2147483647 h 1653"/>
              <a:gd name="T28" fmla="*/ 2147483647 w 1616"/>
              <a:gd name="T29" fmla="*/ 2147483647 h 1653"/>
              <a:gd name="T30" fmla="*/ 2147483647 w 1616"/>
              <a:gd name="T31" fmla="*/ 2147483647 h 1653"/>
              <a:gd name="T32" fmla="*/ 2147483647 w 1616"/>
              <a:gd name="T33" fmla="*/ 2147483647 h 1653"/>
              <a:gd name="T34" fmla="*/ 2147483647 w 1616"/>
              <a:gd name="T35" fmla="*/ 2147483647 h 1653"/>
              <a:gd name="T36" fmla="*/ 2147483647 w 1616"/>
              <a:gd name="T37" fmla="*/ 2147483647 h 1653"/>
              <a:gd name="T38" fmla="*/ 2147483647 w 1616"/>
              <a:gd name="T39" fmla="*/ 2147483647 h 1653"/>
              <a:gd name="T40" fmla="*/ 2147483647 w 1616"/>
              <a:gd name="T41" fmla="*/ 2147483647 h 1653"/>
              <a:gd name="T42" fmla="*/ 2147483647 w 1616"/>
              <a:gd name="T43" fmla="*/ 2147483647 h 1653"/>
              <a:gd name="T44" fmla="*/ 2147483647 w 1616"/>
              <a:gd name="T45" fmla="*/ 2147483647 h 1653"/>
              <a:gd name="T46" fmla="*/ 2147483647 w 1616"/>
              <a:gd name="T47" fmla="*/ 2147483647 h 1653"/>
              <a:gd name="T48" fmla="*/ 2147483647 w 1616"/>
              <a:gd name="T49" fmla="*/ 2147483647 h 1653"/>
              <a:gd name="T50" fmla="*/ 2147483647 w 1616"/>
              <a:gd name="T51" fmla="*/ 2147483647 h 1653"/>
              <a:gd name="T52" fmla="*/ 2147483647 w 1616"/>
              <a:gd name="T53" fmla="*/ 2147483647 h 1653"/>
              <a:gd name="T54" fmla="*/ 2147483647 w 1616"/>
              <a:gd name="T55" fmla="*/ 2147483647 h 1653"/>
              <a:gd name="T56" fmla="*/ 2147483647 w 1616"/>
              <a:gd name="T57" fmla="*/ 2147483647 h 1653"/>
              <a:gd name="T58" fmla="*/ 2147483647 w 1616"/>
              <a:gd name="T59" fmla="*/ 2147483647 h 1653"/>
              <a:gd name="T60" fmla="*/ 2147483647 w 1616"/>
              <a:gd name="T61" fmla="*/ 2147483647 h 1653"/>
              <a:gd name="T62" fmla="*/ 2147483647 w 1616"/>
              <a:gd name="T63" fmla="*/ 2147483647 h 1653"/>
              <a:gd name="T64" fmla="*/ 2147483647 w 1616"/>
              <a:gd name="T65" fmla="*/ 2147483647 h 1653"/>
              <a:gd name="T66" fmla="*/ 2147483647 w 1616"/>
              <a:gd name="T67" fmla="*/ 2147483647 h 1653"/>
              <a:gd name="T68" fmla="*/ 2147483647 w 1616"/>
              <a:gd name="T69" fmla="*/ 2147483647 h 1653"/>
              <a:gd name="T70" fmla="*/ 2147483647 w 1616"/>
              <a:gd name="T71" fmla="*/ 2147483647 h 1653"/>
              <a:gd name="T72" fmla="*/ 2147483647 w 1616"/>
              <a:gd name="T73" fmla="*/ 2147483647 h 1653"/>
              <a:gd name="T74" fmla="*/ 2147483647 w 1616"/>
              <a:gd name="T75" fmla="*/ 2147483647 h 1653"/>
              <a:gd name="T76" fmla="*/ 2147483647 w 1616"/>
              <a:gd name="T77" fmla="*/ 2147483647 h 1653"/>
              <a:gd name="T78" fmla="*/ 2147483647 w 1616"/>
              <a:gd name="T79" fmla="*/ 0 h 1653"/>
              <a:gd name="T80" fmla="*/ 0 w 1616"/>
              <a:gd name="T81" fmla="*/ 2147483647 h 165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16"/>
              <a:gd name="T124" fmla="*/ 0 h 1653"/>
              <a:gd name="T125" fmla="*/ 1616 w 1616"/>
              <a:gd name="T126" fmla="*/ 1653 h 165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16" h="1653">
                <a:moveTo>
                  <a:pt x="0" y="97"/>
                </a:moveTo>
                <a:lnTo>
                  <a:pt x="218" y="870"/>
                </a:lnTo>
                <a:lnTo>
                  <a:pt x="239" y="891"/>
                </a:lnTo>
                <a:lnTo>
                  <a:pt x="256" y="945"/>
                </a:lnTo>
                <a:lnTo>
                  <a:pt x="267" y="973"/>
                </a:lnTo>
                <a:lnTo>
                  <a:pt x="298" y="989"/>
                </a:lnTo>
                <a:lnTo>
                  <a:pt x="314" y="1010"/>
                </a:lnTo>
                <a:lnTo>
                  <a:pt x="304" y="1043"/>
                </a:lnTo>
                <a:lnTo>
                  <a:pt x="331" y="1075"/>
                </a:lnTo>
                <a:lnTo>
                  <a:pt x="326" y="1086"/>
                </a:lnTo>
                <a:lnTo>
                  <a:pt x="298" y="1124"/>
                </a:lnTo>
                <a:lnTo>
                  <a:pt x="298" y="1172"/>
                </a:lnTo>
                <a:lnTo>
                  <a:pt x="277" y="1221"/>
                </a:lnTo>
                <a:lnTo>
                  <a:pt x="288" y="1286"/>
                </a:lnTo>
                <a:lnTo>
                  <a:pt x="321" y="1367"/>
                </a:lnTo>
                <a:lnTo>
                  <a:pt x="314" y="1460"/>
                </a:lnTo>
                <a:lnTo>
                  <a:pt x="353" y="1518"/>
                </a:lnTo>
                <a:lnTo>
                  <a:pt x="358" y="1541"/>
                </a:lnTo>
                <a:lnTo>
                  <a:pt x="363" y="1562"/>
                </a:lnTo>
                <a:lnTo>
                  <a:pt x="391" y="1590"/>
                </a:lnTo>
                <a:lnTo>
                  <a:pt x="391" y="1616"/>
                </a:lnTo>
                <a:lnTo>
                  <a:pt x="407" y="1643"/>
                </a:lnTo>
                <a:lnTo>
                  <a:pt x="1258" y="1590"/>
                </a:lnTo>
                <a:lnTo>
                  <a:pt x="1268" y="1632"/>
                </a:lnTo>
                <a:lnTo>
                  <a:pt x="1285" y="1648"/>
                </a:lnTo>
                <a:lnTo>
                  <a:pt x="1323" y="1653"/>
                </a:lnTo>
                <a:lnTo>
                  <a:pt x="1333" y="1611"/>
                </a:lnTo>
                <a:lnTo>
                  <a:pt x="1307" y="1530"/>
                </a:lnTo>
                <a:lnTo>
                  <a:pt x="1312" y="1502"/>
                </a:lnTo>
                <a:lnTo>
                  <a:pt x="1323" y="1486"/>
                </a:lnTo>
                <a:lnTo>
                  <a:pt x="1345" y="1470"/>
                </a:lnTo>
                <a:lnTo>
                  <a:pt x="1405" y="1497"/>
                </a:lnTo>
                <a:lnTo>
                  <a:pt x="1458" y="1497"/>
                </a:lnTo>
                <a:lnTo>
                  <a:pt x="1486" y="1492"/>
                </a:lnTo>
                <a:lnTo>
                  <a:pt x="1480" y="1432"/>
                </a:lnTo>
                <a:lnTo>
                  <a:pt x="1470" y="1400"/>
                </a:lnTo>
                <a:lnTo>
                  <a:pt x="1470" y="1356"/>
                </a:lnTo>
                <a:lnTo>
                  <a:pt x="1475" y="1330"/>
                </a:lnTo>
                <a:lnTo>
                  <a:pt x="1518" y="1200"/>
                </a:lnTo>
                <a:lnTo>
                  <a:pt x="1523" y="1145"/>
                </a:lnTo>
                <a:lnTo>
                  <a:pt x="1545" y="1091"/>
                </a:lnTo>
                <a:lnTo>
                  <a:pt x="1572" y="1038"/>
                </a:lnTo>
                <a:lnTo>
                  <a:pt x="1600" y="1016"/>
                </a:lnTo>
                <a:lnTo>
                  <a:pt x="1610" y="1005"/>
                </a:lnTo>
                <a:lnTo>
                  <a:pt x="1616" y="989"/>
                </a:lnTo>
                <a:lnTo>
                  <a:pt x="1600" y="984"/>
                </a:lnTo>
                <a:lnTo>
                  <a:pt x="1594" y="978"/>
                </a:lnTo>
                <a:lnTo>
                  <a:pt x="1583" y="978"/>
                </a:lnTo>
                <a:lnTo>
                  <a:pt x="1540" y="973"/>
                </a:lnTo>
                <a:lnTo>
                  <a:pt x="1523" y="961"/>
                </a:lnTo>
                <a:lnTo>
                  <a:pt x="1518" y="945"/>
                </a:lnTo>
                <a:lnTo>
                  <a:pt x="1496" y="870"/>
                </a:lnTo>
                <a:lnTo>
                  <a:pt x="1458" y="821"/>
                </a:lnTo>
                <a:lnTo>
                  <a:pt x="1415" y="799"/>
                </a:lnTo>
                <a:lnTo>
                  <a:pt x="1388" y="724"/>
                </a:lnTo>
                <a:lnTo>
                  <a:pt x="1361" y="692"/>
                </a:lnTo>
                <a:lnTo>
                  <a:pt x="1345" y="648"/>
                </a:lnTo>
                <a:lnTo>
                  <a:pt x="1317" y="638"/>
                </a:lnTo>
                <a:lnTo>
                  <a:pt x="1268" y="615"/>
                </a:lnTo>
                <a:lnTo>
                  <a:pt x="1231" y="573"/>
                </a:lnTo>
                <a:lnTo>
                  <a:pt x="1198" y="551"/>
                </a:lnTo>
                <a:lnTo>
                  <a:pt x="1198" y="529"/>
                </a:lnTo>
                <a:lnTo>
                  <a:pt x="1182" y="497"/>
                </a:lnTo>
                <a:lnTo>
                  <a:pt x="1166" y="481"/>
                </a:lnTo>
                <a:lnTo>
                  <a:pt x="1117" y="464"/>
                </a:lnTo>
                <a:lnTo>
                  <a:pt x="1019" y="378"/>
                </a:lnTo>
                <a:lnTo>
                  <a:pt x="976" y="362"/>
                </a:lnTo>
                <a:lnTo>
                  <a:pt x="965" y="334"/>
                </a:lnTo>
                <a:lnTo>
                  <a:pt x="928" y="297"/>
                </a:lnTo>
                <a:lnTo>
                  <a:pt x="900" y="237"/>
                </a:lnTo>
                <a:lnTo>
                  <a:pt x="868" y="205"/>
                </a:lnTo>
                <a:lnTo>
                  <a:pt x="856" y="188"/>
                </a:lnTo>
                <a:lnTo>
                  <a:pt x="797" y="178"/>
                </a:lnTo>
                <a:lnTo>
                  <a:pt x="711" y="135"/>
                </a:lnTo>
                <a:lnTo>
                  <a:pt x="689" y="113"/>
                </a:lnTo>
                <a:lnTo>
                  <a:pt x="716" y="53"/>
                </a:lnTo>
                <a:lnTo>
                  <a:pt x="737" y="37"/>
                </a:lnTo>
                <a:lnTo>
                  <a:pt x="754" y="16"/>
                </a:lnTo>
                <a:lnTo>
                  <a:pt x="754" y="5"/>
                </a:lnTo>
                <a:lnTo>
                  <a:pt x="749" y="0"/>
                </a:lnTo>
                <a:lnTo>
                  <a:pt x="304" y="64"/>
                </a:lnTo>
                <a:lnTo>
                  <a:pt x="0" y="97"/>
                </a:lnTo>
                <a:close/>
              </a:path>
            </a:pathLst>
          </a:custGeom>
          <a:solidFill>
            <a:schemeClr val="accent4">
              <a:lumMod val="60000"/>
              <a:lumOff val="40000"/>
            </a:schemeClr>
          </a:solidFill>
          <a:ln w="3175">
            <a:solidFill>
              <a:schemeClr val="bg1">
                <a:lumMod val="95000"/>
              </a:schemeClr>
            </a:solidFill>
            <a:round/>
            <a:headEnd/>
            <a:tailEnd/>
          </a:ln>
        </p:spPr>
        <p:txBody>
          <a:bodyPr/>
          <a:lstStyle/>
          <a:p>
            <a:endParaRPr lang="en-US" dirty="0"/>
          </a:p>
        </p:txBody>
      </p:sp>
      <p:sp>
        <p:nvSpPr>
          <p:cNvPr id="156" name="MD">
            <a:extLst>
              <a:ext uri="{FF2B5EF4-FFF2-40B4-BE49-F238E27FC236}">
                <a16:creationId xmlns:a16="http://schemas.microsoft.com/office/drawing/2014/main" id="{3AB08FEC-E6B4-55B1-131F-7D19912F6644}"/>
              </a:ext>
            </a:extLst>
          </p:cNvPr>
          <p:cNvSpPr>
            <a:spLocks/>
          </p:cNvSpPr>
          <p:nvPr/>
        </p:nvSpPr>
        <p:spPr bwMode="auto">
          <a:xfrm>
            <a:off x="4903476" y="3648711"/>
            <a:ext cx="461927" cy="211136"/>
          </a:xfrm>
          <a:custGeom>
            <a:avLst/>
            <a:gdLst>
              <a:gd name="T0" fmla="*/ 2147483647 w 1355"/>
              <a:gd name="T1" fmla="*/ 2147483647 h 649"/>
              <a:gd name="T2" fmla="*/ 2147483647 w 1355"/>
              <a:gd name="T3" fmla="*/ 2147483647 h 649"/>
              <a:gd name="T4" fmla="*/ 2147483647 w 1355"/>
              <a:gd name="T5" fmla="*/ 2147483647 h 649"/>
              <a:gd name="T6" fmla="*/ 2147483647 w 1355"/>
              <a:gd name="T7" fmla="*/ 2147483647 h 649"/>
              <a:gd name="T8" fmla="*/ 2147483647 w 1355"/>
              <a:gd name="T9" fmla="*/ 2147483647 h 649"/>
              <a:gd name="T10" fmla="*/ 2147483647 w 1355"/>
              <a:gd name="T11" fmla="*/ 2147483647 h 649"/>
              <a:gd name="T12" fmla="*/ 2147483647 w 1355"/>
              <a:gd name="T13" fmla="*/ 2147483647 h 649"/>
              <a:gd name="T14" fmla="*/ 2147483647 w 1355"/>
              <a:gd name="T15" fmla="*/ 2147483647 h 649"/>
              <a:gd name="T16" fmla="*/ 2147483647 w 1355"/>
              <a:gd name="T17" fmla="*/ 2147483647 h 649"/>
              <a:gd name="T18" fmla="*/ 2147483647 w 1355"/>
              <a:gd name="T19" fmla="*/ 2147483647 h 649"/>
              <a:gd name="T20" fmla="*/ 2147483647 w 1355"/>
              <a:gd name="T21" fmla="*/ 2147483647 h 649"/>
              <a:gd name="T22" fmla="*/ 2147483647 w 1355"/>
              <a:gd name="T23" fmla="*/ 2147483647 h 649"/>
              <a:gd name="T24" fmla="*/ 2147483647 w 1355"/>
              <a:gd name="T25" fmla="*/ 2147483647 h 649"/>
              <a:gd name="T26" fmla="*/ 2147483647 w 1355"/>
              <a:gd name="T27" fmla="*/ 2147483647 h 649"/>
              <a:gd name="T28" fmla="*/ 2147483647 w 1355"/>
              <a:gd name="T29" fmla="*/ 2147483647 h 649"/>
              <a:gd name="T30" fmla="*/ 2147483647 w 1355"/>
              <a:gd name="T31" fmla="*/ 2147483647 h 649"/>
              <a:gd name="T32" fmla="*/ 2147483647 w 1355"/>
              <a:gd name="T33" fmla="*/ 2147483647 h 649"/>
              <a:gd name="T34" fmla="*/ 2147483647 w 1355"/>
              <a:gd name="T35" fmla="*/ 2147483647 h 649"/>
              <a:gd name="T36" fmla="*/ 2147483647 w 1355"/>
              <a:gd name="T37" fmla="*/ 2147483647 h 649"/>
              <a:gd name="T38" fmla="*/ 2147483647 w 1355"/>
              <a:gd name="T39" fmla="*/ 2147483647 h 649"/>
              <a:gd name="T40" fmla="*/ 2147483647 w 1355"/>
              <a:gd name="T41" fmla="*/ 2147483647 h 649"/>
              <a:gd name="T42" fmla="*/ 2147483647 w 1355"/>
              <a:gd name="T43" fmla="*/ 2147483647 h 649"/>
              <a:gd name="T44" fmla="*/ 2147483647 w 1355"/>
              <a:gd name="T45" fmla="*/ 2147483647 h 649"/>
              <a:gd name="T46" fmla="*/ 2147483647 w 1355"/>
              <a:gd name="T47" fmla="*/ 2147483647 h 649"/>
              <a:gd name="T48" fmla="*/ 2147483647 w 1355"/>
              <a:gd name="T49" fmla="*/ 2147483647 h 649"/>
              <a:gd name="T50" fmla="*/ 2147483647 w 1355"/>
              <a:gd name="T51" fmla="*/ 2147483647 h 649"/>
              <a:gd name="T52" fmla="*/ 2147483647 w 1355"/>
              <a:gd name="T53" fmla="*/ 2147483647 h 649"/>
              <a:gd name="T54" fmla="*/ 2147483647 w 1355"/>
              <a:gd name="T55" fmla="*/ 2147483647 h 649"/>
              <a:gd name="T56" fmla="*/ 2147483647 w 1355"/>
              <a:gd name="T57" fmla="*/ 2147483647 h 649"/>
              <a:gd name="T58" fmla="*/ 2147483647 w 1355"/>
              <a:gd name="T59" fmla="*/ 2147483647 h 649"/>
              <a:gd name="T60" fmla="*/ 2147483647 w 1355"/>
              <a:gd name="T61" fmla="*/ 2147483647 h 649"/>
              <a:gd name="T62" fmla="*/ 2147483647 w 1355"/>
              <a:gd name="T63" fmla="*/ 2147483647 h 649"/>
              <a:gd name="T64" fmla="*/ 2147483647 w 1355"/>
              <a:gd name="T65" fmla="*/ 2147483647 h 649"/>
              <a:gd name="T66" fmla="*/ 2147483647 w 1355"/>
              <a:gd name="T67" fmla="*/ 2147483647 h 649"/>
              <a:gd name="T68" fmla="*/ 2147483647 w 1355"/>
              <a:gd name="T69" fmla="*/ 2147483647 h 649"/>
              <a:gd name="T70" fmla="*/ 2147483647 w 1355"/>
              <a:gd name="T71" fmla="*/ 2147483647 h 649"/>
              <a:gd name="T72" fmla="*/ 2147483647 w 1355"/>
              <a:gd name="T73" fmla="*/ 2147483647 h 649"/>
              <a:gd name="T74" fmla="*/ 2147483647 w 1355"/>
              <a:gd name="T75" fmla="*/ 2147483647 h 649"/>
              <a:gd name="T76" fmla="*/ 2147483647 w 1355"/>
              <a:gd name="T77" fmla="*/ 2147483647 h 649"/>
              <a:gd name="T78" fmla="*/ 2147483647 w 1355"/>
              <a:gd name="T79" fmla="*/ 2147483647 h 649"/>
              <a:gd name="T80" fmla="*/ 2147483647 w 1355"/>
              <a:gd name="T81" fmla="*/ 2147483647 h 649"/>
              <a:gd name="T82" fmla="*/ 2147483647 w 1355"/>
              <a:gd name="T83" fmla="*/ 2147483647 h 649"/>
              <a:gd name="T84" fmla="*/ 2147483647 w 1355"/>
              <a:gd name="T85" fmla="*/ 2147483647 h 649"/>
              <a:gd name="T86" fmla="*/ 2147483647 w 1355"/>
              <a:gd name="T87" fmla="*/ 2147483647 h 649"/>
              <a:gd name="T88" fmla="*/ 2147483647 w 1355"/>
              <a:gd name="T89" fmla="*/ 2147483647 h 649"/>
              <a:gd name="T90" fmla="*/ 2147483647 w 1355"/>
              <a:gd name="T91" fmla="*/ 2147483647 h 649"/>
              <a:gd name="T92" fmla="*/ 2147483647 w 1355"/>
              <a:gd name="T93" fmla="*/ 2147483647 h 649"/>
              <a:gd name="T94" fmla="*/ 2147483647 w 1355"/>
              <a:gd name="T95" fmla="*/ 2147483647 h 649"/>
              <a:gd name="T96" fmla="*/ 2147483647 w 1355"/>
              <a:gd name="T97" fmla="*/ 2147483647 h 649"/>
              <a:gd name="T98" fmla="*/ 2147483647 w 1355"/>
              <a:gd name="T99" fmla="*/ 2147483647 h 649"/>
              <a:gd name="T100" fmla="*/ 2147483647 w 1355"/>
              <a:gd name="T101" fmla="*/ 2147483647 h 649"/>
              <a:gd name="T102" fmla="*/ 2147483647 w 1355"/>
              <a:gd name="T103" fmla="*/ 2147483647 h 64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355"/>
              <a:gd name="T157" fmla="*/ 0 h 649"/>
              <a:gd name="T158" fmla="*/ 1355 w 1355"/>
              <a:gd name="T159" fmla="*/ 649 h 64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355" h="649">
                <a:moveTo>
                  <a:pt x="1023" y="0"/>
                </a:moveTo>
                <a:lnTo>
                  <a:pt x="774" y="44"/>
                </a:lnTo>
                <a:lnTo>
                  <a:pt x="0" y="195"/>
                </a:lnTo>
                <a:lnTo>
                  <a:pt x="43" y="385"/>
                </a:lnTo>
                <a:lnTo>
                  <a:pt x="54" y="362"/>
                </a:lnTo>
                <a:lnTo>
                  <a:pt x="71" y="352"/>
                </a:lnTo>
                <a:lnTo>
                  <a:pt x="130" y="287"/>
                </a:lnTo>
                <a:lnTo>
                  <a:pt x="157" y="281"/>
                </a:lnTo>
                <a:lnTo>
                  <a:pt x="179" y="249"/>
                </a:lnTo>
                <a:lnTo>
                  <a:pt x="200" y="239"/>
                </a:lnTo>
                <a:lnTo>
                  <a:pt x="216" y="200"/>
                </a:lnTo>
                <a:lnTo>
                  <a:pt x="232" y="222"/>
                </a:lnTo>
                <a:lnTo>
                  <a:pt x="265" y="227"/>
                </a:lnTo>
                <a:lnTo>
                  <a:pt x="304" y="211"/>
                </a:lnTo>
                <a:lnTo>
                  <a:pt x="309" y="190"/>
                </a:lnTo>
                <a:lnTo>
                  <a:pt x="406" y="157"/>
                </a:lnTo>
                <a:lnTo>
                  <a:pt x="428" y="168"/>
                </a:lnTo>
                <a:lnTo>
                  <a:pt x="450" y="174"/>
                </a:lnTo>
                <a:lnTo>
                  <a:pt x="476" y="162"/>
                </a:lnTo>
                <a:lnTo>
                  <a:pt x="488" y="190"/>
                </a:lnTo>
                <a:lnTo>
                  <a:pt x="499" y="195"/>
                </a:lnTo>
                <a:lnTo>
                  <a:pt x="531" y="265"/>
                </a:lnTo>
                <a:lnTo>
                  <a:pt x="553" y="260"/>
                </a:lnTo>
                <a:lnTo>
                  <a:pt x="579" y="271"/>
                </a:lnTo>
                <a:lnTo>
                  <a:pt x="607" y="281"/>
                </a:lnTo>
                <a:lnTo>
                  <a:pt x="585" y="309"/>
                </a:lnTo>
                <a:lnTo>
                  <a:pt x="618" y="341"/>
                </a:lnTo>
                <a:lnTo>
                  <a:pt x="677" y="341"/>
                </a:lnTo>
                <a:lnTo>
                  <a:pt x="699" y="368"/>
                </a:lnTo>
                <a:lnTo>
                  <a:pt x="737" y="385"/>
                </a:lnTo>
                <a:lnTo>
                  <a:pt x="764" y="417"/>
                </a:lnTo>
                <a:lnTo>
                  <a:pt x="758" y="432"/>
                </a:lnTo>
                <a:lnTo>
                  <a:pt x="720" y="497"/>
                </a:lnTo>
                <a:lnTo>
                  <a:pt x="699" y="552"/>
                </a:lnTo>
                <a:lnTo>
                  <a:pt x="704" y="595"/>
                </a:lnTo>
                <a:lnTo>
                  <a:pt x="748" y="595"/>
                </a:lnTo>
                <a:lnTo>
                  <a:pt x="786" y="573"/>
                </a:lnTo>
                <a:lnTo>
                  <a:pt x="818" y="606"/>
                </a:lnTo>
                <a:lnTo>
                  <a:pt x="834" y="617"/>
                </a:lnTo>
                <a:lnTo>
                  <a:pt x="834" y="606"/>
                </a:lnTo>
                <a:lnTo>
                  <a:pt x="867" y="601"/>
                </a:lnTo>
                <a:lnTo>
                  <a:pt x="916" y="601"/>
                </a:lnTo>
                <a:lnTo>
                  <a:pt x="976" y="622"/>
                </a:lnTo>
                <a:lnTo>
                  <a:pt x="1002" y="633"/>
                </a:lnTo>
                <a:lnTo>
                  <a:pt x="1018" y="633"/>
                </a:lnTo>
                <a:lnTo>
                  <a:pt x="1018" y="622"/>
                </a:lnTo>
                <a:lnTo>
                  <a:pt x="1002" y="606"/>
                </a:lnTo>
                <a:lnTo>
                  <a:pt x="976" y="562"/>
                </a:lnTo>
                <a:lnTo>
                  <a:pt x="953" y="557"/>
                </a:lnTo>
                <a:lnTo>
                  <a:pt x="948" y="552"/>
                </a:lnTo>
                <a:lnTo>
                  <a:pt x="953" y="536"/>
                </a:lnTo>
                <a:lnTo>
                  <a:pt x="965" y="536"/>
                </a:lnTo>
                <a:lnTo>
                  <a:pt x="970" y="525"/>
                </a:lnTo>
                <a:lnTo>
                  <a:pt x="943" y="514"/>
                </a:lnTo>
                <a:lnTo>
                  <a:pt x="921" y="476"/>
                </a:lnTo>
                <a:lnTo>
                  <a:pt x="894" y="411"/>
                </a:lnTo>
                <a:lnTo>
                  <a:pt x="888" y="385"/>
                </a:lnTo>
                <a:lnTo>
                  <a:pt x="883" y="352"/>
                </a:lnTo>
                <a:lnTo>
                  <a:pt x="894" y="281"/>
                </a:lnTo>
                <a:lnTo>
                  <a:pt x="894" y="265"/>
                </a:lnTo>
                <a:lnTo>
                  <a:pt x="883" y="255"/>
                </a:lnTo>
                <a:lnTo>
                  <a:pt x="878" y="232"/>
                </a:lnTo>
                <a:lnTo>
                  <a:pt x="883" y="222"/>
                </a:lnTo>
                <a:lnTo>
                  <a:pt x="894" y="206"/>
                </a:lnTo>
                <a:lnTo>
                  <a:pt x="899" y="184"/>
                </a:lnTo>
                <a:lnTo>
                  <a:pt x="953" y="146"/>
                </a:lnTo>
                <a:lnTo>
                  <a:pt x="965" y="135"/>
                </a:lnTo>
                <a:lnTo>
                  <a:pt x="976" y="81"/>
                </a:lnTo>
                <a:lnTo>
                  <a:pt x="1002" y="86"/>
                </a:lnTo>
                <a:lnTo>
                  <a:pt x="1018" y="103"/>
                </a:lnTo>
                <a:lnTo>
                  <a:pt x="992" y="146"/>
                </a:lnTo>
                <a:lnTo>
                  <a:pt x="976" y="174"/>
                </a:lnTo>
                <a:lnTo>
                  <a:pt x="959" y="195"/>
                </a:lnTo>
                <a:lnTo>
                  <a:pt x="943" y="227"/>
                </a:lnTo>
                <a:lnTo>
                  <a:pt x="959" y="265"/>
                </a:lnTo>
                <a:lnTo>
                  <a:pt x="986" y="271"/>
                </a:lnTo>
                <a:lnTo>
                  <a:pt x="1002" y="341"/>
                </a:lnTo>
                <a:lnTo>
                  <a:pt x="997" y="352"/>
                </a:lnTo>
                <a:lnTo>
                  <a:pt x="959" y="373"/>
                </a:lnTo>
                <a:lnTo>
                  <a:pt x="965" y="390"/>
                </a:lnTo>
                <a:lnTo>
                  <a:pt x="997" y="401"/>
                </a:lnTo>
                <a:lnTo>
                  <a:pt x="1002" y="417"/>
                </a:lnTo>
                <a:lnTo>
                  <a:pt x="997" y="444"/>
                </a:lnTo>
                <a:lnTo>
                  <a:pt x="1002" y="460"/>
                </a:lnTo>
                <a:lnTo>
                  <a:pt x="1002" y="481"/>
                </a:lnTo>
                <a:lnTo>
                  <a:pt x="1018" y="525"/>
                </a:lnTo>
                <a:lnTo>
                  <a:pt x="1056" y="552"/>
                </a:lnTo>
                <a:lnTo>
                  <a:pt x="1078" y="552"/>
                </a:lnTo>
                <a:lnTo>
                  <a:pt x="1095" y="536"/>
                </a:lnTo>
                <a:lnTo>
                  <a:pt x="1116" y="541"/>
                </a:lnTo>
                <a:lnTo>
                  <a:pt x="1127" y="546"/>
                </a:lnTo>
                <a:lnTo>
                  <a:pt x="1121" y="568"/>
                </a:lnTo>
                <a:lnTo>
                  <a:pt x="1143" y="606"/>
                </a:lnTo>
                <a:lnTo>
                  <a:pt x="1149" y="622"/>
                </a:lnTo>
                <a:lnTo>
                  <a:pt x="1160" y="643"/>
                </a:lnTo>
                <a:lnTo>
                  <a:pt x="1197" y="643"/>
                </a:lnTo>
                <a:lnTo>
                  <a:pt x="1197" y="649"/>
                </a:lnTo>
                <a:lnTo>
                  <a:pt x="1225" y="622"/>
                </a:lnTo>
                <a:lnTo>
                  <a:pt x="1316" y="590"/>
                </a:lnTo>
                <a:lnTo>
                  <a:pt x="1316" y="573"/>
                </a:lnTo>
                <a:lnTo>
                  <a:pt x="1328" y="552"/>
                </a:lnTo>
                <a:lnTo>
                  <a:pt x="1355" y="427"/>
                </a:lnTo>
                <a:lnTo>
                  <a:pt x="1349" y="417"/>
                </a:lnTo>
                <a:lnTo>
                  <a:pt x="1160" y="455"/>
                </a:lnTo>
                <a:lnTo>
                  <a:pt x="1023" y="0"/>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57" name="DE">
            <a:extLst>
              <a:ext uri="{FF2B5EF4-FFF2-40B4-BE49-F238E27FC236}">
                <a16:creationId xmlns:a16="http://schemas.microsoft.com/office/drawing/2014/main" id="{5029E2D0-A6CC-E7E2-2C77-6BE374CE082C}"/>
              </a:ext>
            </a:extLst>
          </p:cNvPr>
          <p:cNvSpPr>
            <a:spLocks/>
          </p:cNvSpPr>
          <p:nvPr/>
        </p:nvSpPr>
        <p:spPr bwMode="auto">
          <a:xfrm>
            <a:off x="5252738" y="3626485"/>
            <a:ext cx="112664" cy="166688"/>
          </a:xfrm>
          <a:custGeom>
            <a:avLst/>
            <a:gdLst>
              <a:gd name="T0" fmla="*/ 2147483647 w 326"/>
              <a:gd name="T1" fmla="*/ 2147483647 h 514"/>
              <a:gd name="T2" fmla="*/ 2147483647 w 326"/>
              <a:gd name="T3" fmla="*/ 2147483647 h 514"/>
              <a:gd name="T4" fmla="*/ 2147483647 w 326"/>
              <a:gd name="T5" fmla="*/ 2147483647 h 514"/>
              <a:gd name="T6" fmla="*/ 2147483647 w 326"/>
              <a:gd name="T7" fmla="*/ 2147483647 h 514"/>
              <a:gd name="T8" fmla="*/ 2147483647 w 326"/>
              <a:gd name="T9" fmla="*/ 2147483647 h 514"/>
              <a:gd name="T10" fmla="*/ 2147483647 w 326"/>
              <a:gd name="T11" fmla="*/ 2147483647 h 514"/>
              <a:gd name="T12" fmla="*/ 2147483647 w 326"/>
              <a:gd name="T13" fmla="*/ 2147483647 h 514"/>
              <a:gd name="T14" fmla="*/ 2147483647 w 326"/>
              <a:gd name="T15" fmla="*/ 2147483647 h 514"/>
              <a:gd name="T16" fmla="*/ 2147483647 w 326"/>
              <a:gd name="T17" fmla="*/ 2147483647 h 514"/>
              <a:gd name="T18" fmla="*/ 2147483647 w 326"/>
              <a:gd name="T19" fmla="*/ 2147483647 h 514"/>
              <a:gd name="T20" fmla="*/ 2147483647 w 326"/>
              <a:gd name="T21" fmla="*/ 2147483647 h 514"/>
              <a:gd name="T22" fmla="*/ 2147483647 w 326"/>
              <a:gd name="T23" fmla="*/ 2147483647 h 514"/>
              <a:gd name="T24" fmla="*/ 2147483647 w 326"/>
              <a:gd name="T25" fmla="*/ 2147483647 h 514"/>
              <a:gd name="T26" fmla="*/ 2147483647 w 326"/>
              <a:gd name="T27" fmla="*/ 2147483647 h 514"/>
              <a:gd name="T28" fmla="*/ 2147483647 w 326"/>
              <a:gd name="T29" fmla="*/ 2147483647 h 514"/>
              <a:gd name="T30" fmla="*/ 2147483647 w 326"/>
              <a:gd name="T31" fmla="*/ 0 h 514"/>
              <a:gd name="T32" fmla="*/ 2147483647 w 326"/>
              <a:gd name="T33" fmla="*/ 2147483647 h 514"/>
              <a:gd name="T34" fmla="*/ 2147483647 w 326"/>
              <a:gd name="T35" fmla="*/ 2147483647 h 514"/>
              <a:gd name="T36" fmla="*/ 2147483647 w 326"/>
              <a:gd name="T37" fmla="*/ 2147483647 h 514"/>
              <a:gd name="T38" fmla="*/ 2147483647 w 326"/>
              <a:gd name="T39" fmla="*/ 2147483647 h 514"/>
              <a:gd name="T40" fmla="*/ 0 w 326"/>
              <a:gd name="T41" fmla="*/ 2147483647 h 514"/>
              <a:gd name="T42" fmla="*/ 2147483647 w 326"/>
              <a:gd name="T43" fmla="*/ 2147483647 h 514"/>
              <a:gd name="T44" fmla="*/ 2147483647 w 326"/>
              <a:gd name="T45" fmla="*/ 2147483647 h 51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26"/>
              <a:gd name="T70" fmla="*/ 0 h 514"/>
              <a:gd name="T71" fmla="*/ 326 w 326"/>
              <a:gd name="T72" fmla="*/ 514 h 51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26" h="514">
                <a:moveTo>
                  <a:pt x="326" y="476"/>
                </a:moveTo>
                <a:lnTo>
                  <a:pt x="321" y="444"/>
                </a:lnTo>
                <a:lnTo>
                  <a:pt x="299" y="389"/>
                </a:lnTo>
                <a:lnTo>
                  <a:pt x="261" y="356"/>
                </a:lnTo>
                <a:lnTo>
                  <a:pt x="212" y="319"/>
                </a:lnTo>
                <a:lnTo>
                  <a:pt x="191" y="298"/>
                </a:lnTo>
                <a:lnTo>
                  <a:pt x="179" y="270"/>
                </a:lnTo>
                <a:lnTo>
                  <a:pt x="142" y="205"/>
                </a:lnTo>
                <a:lnTo>
                  <a:pt x="126" y="173"/>
                </a:lnTo>
                <a:lnTo>
                  <a:pt x="93" y="135"/>
                </a:lnTo>
                <a:lnTo>
                  <a:pt x="82" y="113"/>
                </a:lnTo>
                <a:lnTo>
                  <a:pt x="77" y="92"/>
                </a:lnTo>
                <a:lnTo>
                  <a:pt x="77" y="86"/>
                </a:lnTo>
                <a:lnTo>
                  <a:pt x="77" y="75"/>
                </a:lnTo>
                <a:lnTo>
                  <a:pt x="98" y="5"/>
                </a:lnTo>
                <a:lnTo>
                  <a:pt x="72" y="0"/>
                </a:lnTo>
                <a:lnTo>
                  <a:pt x="44" y="5"/>
                </a:lnTo>
                <a:lnTo>
                  <a:pt x="17" y="32"/>
                </a:lnTo>
                <a:lnTo>
                  <a:pt x="12" y="54"/>
                </a:lnTo>
                <a:lnTo>
                  <a:pt x="7" y="59"/>
                </a:lnTo>
                <a:lnTo>
                  <a:pt x="0" y="59"/>
                </a:lnTo>
                <a:lnTo>
                  <a:pt x="137" y="514"/>
                </a:lnTo>
                <a:lnTo>
                  <a:pt x="326" y="476"/>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58" name="NY">
            <a:extLst>
              <a:ext uri="{FF2B5EF4-FFF2-40B4-BE49-F238E27FC236}">
                <a16:creationId xmlns:a16="http://schemas.microsoft.com/office/drawing/2014/main" id="{12C346B5-402A-3AD8-1B0F-E8A6EC55A0C9}"/>
              </a:ext>
            </a:extLst>
          </p:cNvPr>
          <p:cNvSpPr>
            <a:spLocks/>
          </p:cNvSpPr>
          <p:nvPr/>
        </p:nvSpPr>
        <p:spPr bwMode="auto">
          <a:xfrm>
            <a:off x="4824610" y="2948621"/>
            <a:ext cx="754857" cy="577850"/>
          </a:xfrm>
          <a:custGeom>
            <a:avLst/>
            <a:gdLst>
              <a:gd name="T0" fmla="*/ 2147483647 w 2221"/>
              <a:gd name="T1" fmla="*/ 2147483647 h 1698"/>
              <a:gd name="T2" fmla="*/ 2147483647 w 2221"/>
              <a:gd name="T3" fmla="*/ 2147483647 h 1698"/>
              <a:gd name="T4" fmla="*/ 2147483647 w 2221"/>
              <a:gd name="T5" fmla="*/ 2147483647 h 1698"/>
              <a:gd name="T6" fmla="*/ 2147483647 w 2221"/>
              <a:gd name="T7" fmla="*/ 2147483647 h 1698"/>
              <a:gd name="T8" fmla="*/ 2147483647 w 2221"/>
              <a:gd name="T9" fmla="*/ 2147483647 h 1698"/>
              <a:gd name="T10" fmla="*/ 2147483647 w 2221"/>
              <a:gd name="T11" fmla="*/ 2147483647 h 1698"/>
              <a:gd name="T12" fmla="*/ 2147483647 w 2221"/>
              <a:gd name="T13" fmla="*/ 2147483647 h 1698"/>
              <a:gd name="T14" fmla="*/ 2147483647 w 2221"/>
              <a:gd name="T15" fmla="*/ 2147483647 h 1698"/>
              <a:gd name="T16" fmla="*/ 2147483647 w 2221"/>
              <a:gd name="T17" fmla="*/ 2147483647 h 1698"/>
              <a:gd name="T18" fmla="*/ 2147483647 w 2221"/>
              <a:gd name="T19" fmla="*/ 2147483647 h 1698"/>
              <a:gd name="T20" fmla="*/ 2147483647 w 2221"/>
              <a:gd name="T21" fmla="*/ 2147483647 h 1698"/>
              <a:gd name="T22" fmla="*/ 2147483647 w 2221"/>
              <a:gd name="T23" fmla="*/ 2147483647 h 1698"/>
              <a:gd name="T24" fmla="*/ 2147483647 w 2221"/>
              <a:gd name="T25" fmla="*/ 2147483647 h 1698"/>
              <a:gd name="T26" fmla="*/ 2147483647 w 2221"/>
              <a:gd name="T27" fmla="*/ 2147483647 h 1698"/>
              <a:gd name="T28" fmla="*/ 2147483647 w 2221"/>
              <a:gd name="T29" fmla="*/ 2147483647 h 1698"/>
              <a:gd name="T30" fmla="*/ 2147483647 w 2221"/>
              <a:gd name="T31" fmla="*/ 2147483647 h 1698"/>
              <a:gd name="T32" fmla="*/ 2147483647 w 2221"/>
              <a:gd name="T33" fmla="*/ 2147483647 h 1698"/>
              <a:gd name="T34" fmla="*/ 2147483647 w 2221"/>
              <a:gd name="T35" fmla="*/ 2147483647 h 1698"/>
              <a:gd name="T36" fmla="*/ 2147483647 w 2221"/>
              <a:gd name="T37" fmla="*/ 2147483647 h 1698"/>
              <a:gd name="T38" fmla="*/ 2147483647 w 2221"/>
              <a:gd name="T39" fmla="*/ 2147483647 h 1698"/>
              <a:gd name="T40" fmla="*/ 2147483647 w 2221"/>
              <a:gd name="T41" fmla="*/ 2147483647 h 1698"/>
              <a:gd name="T42" fmla="*/ 2147483647 w 2221"/>
              <a:gd name="T43" fmla="*/ 2147483647 h 1698"/>
              <a:gd name="T44" fmla="*/ 2147483647 w 2221"/>
              <a:gd name="T45" fmla="*/ 2147483647 h 1698"/>
              <a:gd name="T46" fmla="*/ 2147483647 w 2221"/>
              <a:gd name="T47" fmla="*/ 2147483647 h 1698"/>
              <a:gd name="T48" fmla="*/ 2147483647 w 2221"/>
              <a:gd name="T49" fmla="*/ 2147483647 h 1698"/>
              <a:gd name="T50" fmla="*/ 2147483647 w 2221"/>
              <a:gd name="T51" fmla="*/ 2147483647 h 1698"/>
              <a:gd name="T52" fmla="*/ 2147483647 w 2221"/>
              <a:gd name="T53" fmla="*/ 0 h 1698"/>
              <a:gd name="T54" fmla="*/ 2147483647 w 2221"/>
              <a:gd name="T55" fmla="*/ 2147483647 h 1698"/>
              <a:gd name="T56" fmla="*/ 2147483647 w 2221"/>
              <a:gd name="T57" fmla="*/ 2147483647 h 1698"/>
              <a:gd name="T58" fmla="*/ 2147483647 w 2221"/>
              <a:gd name="T59" fmla="*/ 2147483647 h 1698"/>
              <a:gd name="T60" fmla="*/ 2147483647 w 2221"/>
              <a:gd name="T61" fmla="*/ 2147483647 h 1698"/>
              <a:gd name="T62" fmla="*/ 2147483647 w 2221"/>
              <a:gd name="T63" fmla="*/ 2147483647 h 1698"/>
              <a:gd name="T64" fmla="*/ 2147483647 w 2221"/>
              <a:gd name="T65" fmla="*/ 2147483647 h 1698"/>
              <a:gd name="T66" fmla="*/ 2147483647 w 2221"/>
              <a:gd name="T67" fmla="*/ 2147483647 h 1698"/>
              <a:gd name="T68" fmla="*/ 2147483647 w 2221"/>
              <a:gd name="T69" fmla="*/ 2147483647 h 1698"/>
              <a:gd name="T70" fmla="*/ 2147483647 w 2221"/>
              <a:gd name="T71" fmla="*/ 2147483647 h 1698"/>
              <a:gd name="T72" fmla="*/ 2147483647 w 2221"/>
              <a:gd name="T73" fmla="*/ 2147483647 h 1698"/>
              <a:gd name="T74" fmla="*/ 2147483647 w 2221"/>
              <a:gd name="T75" fmla="*/ 2147483647 h 1698"/>
              <a:gd name="T76" fmla="*/ 2147483647 w 2221"/>
              <a:gd name="T77" fmla="*/ 2147483647 h 1698"/>
              <a:gd name="T78" fmla="*/ 2147483647 w 2221"/>
              <a:gd name="T79" fmla="*/ 2147483647 h 1698"/>
              <a:gd name="T80" fmla="*/ 2147483647 w 2221"/>
              <a:gd name="T81" fmla="*/ 2147483647 h 1698"/>
              <a:gd name="T82" fmla="*/ 2147483647 w 2221"/>
              <a:gd name="T83" fmla="*/ 2147483647 h 1698"/>
              <a:gd name="T84" fmla="*/ 2147483647 w 2221"/>
              <a:gd name="T85" fmla="*/ 2147483647 h 1698"/>
              <a:gd name="T86" fmla="*/ 2147483647 w 2221"/>
              <a:gd name="T87" fmla="*/ 2147483647 h 1698"/>
              <a:gd name="T88" fmla="*/ 2147483647 w 2221"/>
              <a:gd name="T89" fmla="*/ 2147483647 h 16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21"/>
              <a:gd name="T136" fmla="*/ 0 h 1698"/>
              <a:gd name="T137" fmla="*/ 2221 w 2221"/>
              <a:gd name="T138" fmla="*/ 1698 h 16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21" h="1698">
                <a:moveTo>
                  <a:pt x="1441" y="1401"/>
                </a:moveTo>
                <a:lnTo>
                  <a:pt x="1680" y="1487"/>
                </a:lnTo>
                <a:lnTo>
                  <a:pt x="1697" y="1525"/>
                </a:lnTo>
                <a:lnTo>
                  <a:pt x="1680" y="1541"/>
                </a:lnTo>
                <a:lnTo>
                  <a:pt x="1669" y="1557"/>
                </a:lnTo>
                <a:lnTo>
                  <a:pt x="1664" y="1584"/>
                </a:lnTo>
                <a:lnTo>
                  <a:pt x="1664" y="1622"/>
                </a:lnTo>
                <a:lnTo>
                  <a:pt x="1653" y="1628"/>
                </a:lnTo>
                <a:lnTo>
                  <a:pt x="1637" y="1633"/>
                </a:lnTo>
                <a:lnTo>
                  <a:pt x="1615" y="1682"/>
                </a:lnTo>
                <a:lnTo>
                  <a:pt x="1615" y="1698"/>
                </a:lnTo>
                <a:lnTo>
                  <a:pt x="1625" y="1698"/>
                </a:lnTo>
                <a:lnTo>
                  <a:pt x="1637" y="1693"/>
                </a:lnTo>
                <a:lnTo>
                  <a:pt x="1642" y="1682"/>
                </a:lnTo>
                <a:lnTo>
                  <a:pt x="1680" y="1644"/>
                </a:lnTo>
                <a:lnTo>
                  <a:pt x="1702" y="1649"/>
                </a:lnTo>
                <a:lnTo>
                  <a:pt x="1756" y="1649"/>
                </a:lnTo>
                <a:lnTo>
                  <a:pt x="1772" y="1633"/>
                </a:lnTo>
                <a:lnTo>
                  <a:pt x="1821" y="1622"/>
                </a:lnTo>
                <a:lnTo>
                  <a:pt x="1864" y="1606"/>
                </a:lnTo>
                <a:lnTo>
                  <a:pt x="1891" y="1589"/>
                </a:lnTo>
                <a:lnTo>
                  <a:pt x="1918" y="1557"/>
                </a:lnTo>
                <a:lnTo>
                  <a:pt x="2053" y="1466"/>
                </a:lnTo>
                <a:lnTo>
                  <a:pt x="2092" y="1444"/>
                </a:lnTo>
                <a:lnTo>
                  <a:pt x="2119" y="1417"/>
                </a:lnTo>
                <a:lnTo>
                  <a:pt x="2141" y="1412"/>
                </a:lnTo>
                <a:lnTo>
                  <a:pt x="2162" y="1396"/>
                </a:lnTo>
                <a:lnTo>
                  <a:pt x="2189" y="1379"/>
                </a:lnTo>
                <a:lnTo>
                  <a:pt x="2205" y="1363"/>
                </a:lnTo>
                <a:lnTo>
                  <a:pt x="2216" y="1331"/>
                </a:lnTo>
                <a:lnTo>
                  <a:pt x="2221" y="1319"/>
                </a:lnTo>
                <a:lnTo>
                  <a:pt x="2216" y="1314"/>
                </a:lnTo>
                <a:lnTo>
                  <a:pt x="2189" y="1341"/>
                </a:lnTo>
                <a:lnTo>
                  <a:pt x="2157" y="1352"/>
                </a:lnTo>
                <a:lnTo>
                  <a:pt x="2119" y="1368"/>
                </a:lnTo>
                <a:lnTo>
                  <a:pt x="2102" y="1384"/>
                </a:lnTo>
                <a:lnTo>
                  <a:pt x="2092" y="1406"/>
                </a:lnTo>
                <a:lnTo>
                  <a:pt x="2060" y="1422"/>
                </a:lnTo>
                <a:lnTo>
                  <a:pt x="2053" y="1412"/>
                </a:lnTo>
                <a:lnTo>
                  <a:pt x="2065" y="1389"/>
                </a:lnTo>
                <a:lnTo>
                  <a:pt x="2086" y="1363"/>
                </a:lnTo>
                <a:lnTo>
                  <a:pt x="2113" y="1319"/>
                </a:lnTo>
                <a:lnTo>
                  <a:pt x="2102" y="1314"/>
                </a:lnTo>
                <a:lnTo>
                  <a:pt x="2081" y="1336"/>
                </a:lnTo>
                <a:lnTo>
                  <a:pt x="2070" y="1357"/>
                </a:lnTo>
                <a:lnTo>
                  <a:pt x="2048" y="1379"/>
                </a:lnTo>
                <a:lnTo>
                  <a:pt x="1972" y="1422"/>
                </a:lnTo>
                <a:lnTo>
                  <a:pt x="1875" y="1466"/>
                </a:lnTo>
                <a:lnTo>
                  <a:pt x="1799" y="1509"/>
                </a:lnTo>
                <a:lnTo>
                  <a:pt x="1767" y="1525"/>
                </a:lnTo>
                <a:lnTo>
                  <a:pt x="1734" y="1563"/>
                </a:lnTo>
                <a:lnTo>
                  <a:pt x="1718" y="1552"/>
                </a:lnTo>
                <a:lnTo>
                  <a:pt x="1718" y="1519"/>
                </a:lnTo>
                <a:lnTo>
                  <a:pt x="1728" y="1487"/>
                </a:lnTo>
                <a:lnTo>
                  <a:pt x="1756" y="1466"/>
                </a:lnTo>
                <a:lnTo>
                  <a:pt x="1723" y="1433"/>
                </a:lnTo>
                <a:lnTo>
                  <a:pt x="1767" y="1389"/>
                </a:lnTo>
                <a:lnTo>
                  <a:pt x="1772" y="1373"/>
                </a:lnTo>
                <a:lnTo>
                  <a:pt x="1750" y="1352"/>
                </a:lnTo>
                <a:lnTo>
                  <a:pt x="1718" y="1076"/>
                </a:lnTo>
                <a:lnTo>
                  <a:pt x="1707" y="1065"/>
                </a:lnTo>
                <a:lnTo>
                  <a:pt x="1707" y="811"/>
                </a:lnTo>
                <a:lnTo>
                  <a:pt x="1680" y="751"/>
                </a:lnTo>
                <a:lnTo>
                  <a:pt x="1658" y="686"/>
                </a:lnTo>
                <a:lnTo>
                  <a:pt x="1658" y="638"/>
                </a:lnTo>
                <a:lnTo>
                  <a:pt x="1642" y="546"/>
                </a:lnTo>
                <a:lnTo>
                  <a:pt x="1615" y="498"/>
                </a:lnTo>
                <a:lnTo>
                  <a:pt x="1599" y="503"/>
                </a:lnTo>
                <a:lnTo>
                  <a:pt x="1599" y="514"/>
                </a:lnTo>
                <a:lnTo>
                  <a:pt x="1593" y="514"/>
                </a:lnTo>
                <a:lnTo>
                  <a:pt x="1583" y="498"/>
                </a:lnTo>
                <a:lnTo>
                  <a:pt x="1588" y="449"/>
                </a:lnTo>
                <a:lnTo>
                  <a:pt x="1544" y="346"/>
                </a:lnTo>
                <a:lnTo>
                  <a:pt x="1539" y="308"/>
                </a:lnTo>
                <a:lnTo>
                  <a:pt x="1555" y="265"/>
                </a:lnTo>
                <a:lnTo>
                  <a:pt x="1544" y="189"/>
                </a:lnTo>
                <a:lnTo>
                  <a:pt x="1501" y="82"/>
                </a:lnTo>
                <a:lnTo>
                  <a:pt x="1495" y="70"/>
                </a:lnTo>
                <a:lnTo>
                  <a:pt x="1485" y="54"/>
                </a:lnTo>
                <a:lnTo>
                  <a:pt x="1490" y="38"/>
                </a:lnTo>
                <a:lnTo>
                  <a:pt x="1474" y="0"/>
                </a:lnTo>
                <a:lnTo>
                  <a:pt x="1122" y="87"/>
                </a:lnTo>
                <a:lnTo>
                  <a:pt x="1116" y="82"/>
                </a:lnTo>
                <a:lnTo>
                  <a:pt x="1106" y="82"/>
                </a:lnTo>
                <a:lnTo>
                  <a:pt x="1073" y="98"/>
                </a:lnTo>
                <a:lnTo>
                  <a:pt x="992" y="184"/>
                </a:lnTo>
                <a:lnTo>
                  <a:pt x="904" y="298"/>
                </a:lnTo>
                <a:lnTo>
                  <a:pt x="894" y="319"/>
                </a:lnTo>
                <a:lnTo>
                  <a:pt x="899" y="340"/>
                </a:lnTo>
                <a:lnTo>
                  <a:pt x="888" y="384"/>
                </a:lnTo>
                <a:lnTo>
                  <a:pt x="867" y="400"/>
                </a:lnTo>
                <a:lnTo>
                  <a:pt x="780" y="486"/>
                </a:lnTo>
                <a:lnTo>
                  <a:pt x="775" y="503"/>
                </a:lnTo>
                <a:lnTo>
                  <a:pt x="786" y="541"/>
                </a:lnTo>
                <a:lnTo>
                  <a:pt x="797" y="546"/>
                </a:lnTo>
                <a:lnTo>
                  <a:pt x="813" y="541"/>
                </a:lnTo>
                <a:lnTo>
                  <a:pt x="834" y="557"/>
                </a:lnTo>
                <a:lnTo>
                  <a:pt x="839" y="574"/>
                </a:lnTo>
                <a:lnTo>
                  <a:pt x="823" y="589"/>
                </a:lnTo>
                <a:lnTo>
                  <a:pt x="829" y="621"/>
                </a:lnTo>
                <a:lnTo>
                  <a:pt x="851" y="654"/>
                </a:lnTo>
                <a:lnTo>
                  <a:pt x="846" y="702"/>
                </a:lnTo>
                <a:lnTo>
                  <a:pt x="792" y="730"/>
                </a:lnTo>
                <a:lnTo>
                  <a:pt x="710" y="816"/>
                </a:lnTo>
                <a:lnTo>
                  <a:pt x="645" y="838"/>
                </a:lnTo>
                <a:lnTo>
                  <a:pt x="509" y="876"/>
                </a:lnTo>
                <a:lnTo>
                  <a:pt x="460" y="860"/>
                </a:lnTo>
                <a:lnTo>
                  <a:pt x="417" y="855"/>
                </a:lnTo>
                <a:lnTo>
                  <a:pt x="347" y="860"/>
                </a:lnTo>
                <a:lnTo>
                  <a:pt x="271" y="876"/>
                </a:lnTo>
                <a:lnTo>
                  <a:pt x="185" y="908"/>
                </a:lnTo>
                <a:lnTo>
                  <a:pt x="146" y="930"/>
                </a:lnTo>
                <a:lnTo>
                  <a:pt x="136" y="978"/>
                </a:lnTo>
                <a:lnTo>
                  <a:pt x="136" y="1006"/>
                </a:lnTo>
                <a:lnTo>
                  <a:pt x="201" y="1076"/>
                </a:lnTo>
                <a:lnTo>
                  <a:pt x="206" y="1108"/>
                </a:lnTo>
                <a:lnTo>
                  <a:pt x="195" y="1130"/>
                </a:lnTo>
                <a:lnTo>
                  <a:pt x="173" y="1141"/>
                </a:lnTo>
                <a:lnTo>
                  <a:pt x="157" y="1201"/>
                </a:lnTo>
                <a:lnTo>
                  <a:pt x="38" y="1308"/>
                </a:lnTo>
                <a:lnTo>
                  <a:pt x="0" y="1341"/>
                </a:lnTo>
                <a:lnTo>
                  <a:pt x="22" y="1438"/>
                </a:lnTo>
                <a:lnTo>
                  <a:pt x="1209" y="1201"/>
                </a:lnTo>
                <a:lnTo>
                  <a:pt x="1230" y="1217"/>
                </a:lnTo>
                <a:lnTo>
                  <a:pt x="1236" y="1238"/>
                </a:lnTo>
                <a:lnTo>
                  <a:pt x="1246" y="1249"/>
                </a:lnTo>
                <a:lnTo>
                  <a:pt x="1257" y="1243"/>
                </a:lnTo>
                <a:lnTo>
                  <a:pt x="1267" y="1254"/>
                </a:lnTo>
                <a:lnTo>
                  <a:pt x="1290" y="1260"/>
                </a:lnTo>
                <a:lnTo>
                  <a:pt x="1322" y="1331"/>
                </a:lnTo>
                <a:lnTo>
                  <a:pt x="1327" y="1357"/>
                </a:lnTo>
                <a:lnTo>
                  <a:pt x="1344" y="1368"/>
                </a:lnTo>
                <a:lnTo>
                  <a:pt x="1344" y="1379"/>
                </a:lnTo>
                <a:lnTo>
                  <a:pt x="1414" y="1384"/>
                </a:lnTo>
                <a:lnTo>
                  <a:pt x="1441" y="1401"/>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59" name="PA">
            <a:extLst>
              <a:ext uri="{FF2B5EF4-FFF2-40B4-BE49-F238E27FC236}">
                <a16:creationId xmlns:a16="http://schemas.microsoft.com/office/drawing/2014/main" id="{584CF62B-42AB-495B-6256-9A93BFFECC35}"/>
              </a:ext>
            </a:extLst>
          </p:cNvPr>
          <p:cNvSpPr>
            <a:spLocks/>
          </p:cNvSpPr>
          <p:nvPr/>
        </p:nvSpPr>
        <p:spPr bwMode="auto">
          <a:xfrm>
            <a:off x="4757011" y="3359783"/>
            <a:ext cx="585859" cy="366712"/>
          </a:xfrm>
          <a:custGeom>
            <a:avLst/>
            <a:gdLst>
              <a:gd name="T0" fmla="*/ 2147483647 w 1724"/>
              <a:gd name="T1" fmla="*/ 2147483647 h 1114"/>
              <a:gd name="T2" fmla="*/ 2147483647 w 1724"/>
              <a:gd name="T3" fmla="*/ 2147483647 h 1114"/>
              <a:gd name="T4" fmla="*/ 2147483647 w 1724"/>
              <a:gd name="T5" fmla="*/ 2147483647 h 1114"/>
              <a:gd name="T6" fmla="*/ 2147483647 w 1724"/>
              <a:gd name="T7" fmla="*/ 2147483647 h 1114"/>
              <a:gd name="T8" fmla="*/ 2147483647 w 1724"/>
              <a:gd name="T9" fmla="*/ 2147483647 h 1114"/>
              <a:gd name="T10" fmla="*/ 2147483647 w 1724"/>
              <a:gd name="T11" fmla="*/ 2147483647 h 1114"/>
              <a:gd name="T12" fmla="*/ 2147483647 w 1724"/>
              <a:gd name="T13" fmla="*/ 2147483647 h 1114"/>
              <a:gd name="T14" fmla="*/ 2147483647 w 1724"/>
              <a:gd name="T15" fmla="*/ 2147483647 h 1114"/>
              <a:gd name="T16" fmla="*/ 2147483647 w 1724"/>
              <a:gd name="T17" fmla="*/ 2147483647 h 1114"/>
              <a:gd name="T18" fmla="*/ 2147483647 w 1724"/>
              <a:gd name="T19" fmla="*/ 2147483647 h 1114"/>
              <a:gd name="T20" fmla="*/ 2147483647 w 1724"/>
              <a:gd name="T21" fmla="*/ 2147483647 h 1114"/>
              <a:gd name="T22" fmla="*/ 2147483647 w 1724"/>
              <a:gd name="T23" fmla="*/ 2147483647 h 1114"/>
              <a:gd name="T24" fmla="*/ 2147483647 w 1724"/>
              <a:gd name="T25" fmla="*/ 2147483647 h 1114"/>
              <a:gd name="T26" fmla="*/ 2147483647 w 1724"/>
              <a:gd name="T27" fmla="*/ 2147483647 h 1114"/>
              <a:gd name="T28" fmla="*/ 2147483647 w 1724"/>
              <a:gd name="T29" fmla="*/ 2147483647 h 1114"/>
              <a:gd name="T30" fmla="*/ 2147483647 w 1724"/>
              <a:gd name="T31" fmla="*/ 2147483647 h 1114"/>
              <a:gd name="T32" fmla="*/ 2147483647 w 1724"/>
              <a:gd name="T33" fmla="*/ 2147483647 h 1114"/>
              <a:gd name="T34" fmla="*/ 2147483647 w 1724"/>
              <a:gd name="T35" fmla="*/ 2147483647 h 1114"/>
              <a:gd name="T36" fmla="*/ 2147483647 w 1724"/>
              <a:gd name="T37" fmla="*/ 2147483647 h 1114"/>
              <a:gd name="T38" fmla="*/ 2147483647 w 1724"/>
              <a:gd name="T39" fmla="*/ 2147483647 h 1114"/>
              <a:gd name="T40" fmla="*/ 2147483647 w 1724"/>
              <a:gd name="T41" fmla="*/ 2147483647 h 1114"/>
              <a:gd name="T42" fmla="*/ 2147483647 w 1724"/>
              <a:gd name="T43" fmla="*/ 2147483647 h 1114"/>
              <a:gd name="T44" fmla="*/ 2147483647 w 1724"/>
              <a:gd name="T45" fmla="*/ 2147483647 h 1114"/>
              <a:gd name="T46" fmla="*/ 2147483647 w 1724"/>
              <a:gd name="T47" fmla="*/ 2147483647 h 1114"/>
              <a:gd name="T48" fmla="*/ 2147483647 w 1724"/>
              <a:gd name="T49" fmla="*/ 2147483647 h 1114"/>
              <a:gd name="T50" fmla="*/ 2147483647 w 1724"/>
              <a:gd name="T51" fmla="*/ 2147483647 h 1114"/>
              <a:gd name="T52" fmla="*/ 2147483647 w 1724"/>
              <a:gd name="T53" fmla="*/ 2147483647 h 1114"/>
              <a:gd name="T54" fmla="*/ 2147483647 w 1724"/>
              <a:gd name="T55" fmla="*/ 2147483647 h 1114"/>
              <a:gd name="T56" fmla="*/ 2147483647 w 1724"/>
              <a:gd name="T57" fmla="*/ 2147483647 h 1114"/>
              <a:gd name="T58" fmla="*/ 2147483647 w 1724"/>
              <a:gd name="T59" fmla="*/ 2147483647 h 1114"/>
              <a:gd name="T60" fmla="*/ 2147483647 w 1724"/>
              <a:gd name="T61" fmla="*/ 2147483647 h 1114"/>
              <a:gd name="T62" fmla="*/ 2147483647 w 1724"/>
              <a:gd name="T63" fmla="*/ 2147483647 h 1114"/>
              <a:gd name="T64" fmla="*/ 2147483647 w 1724"/>
              <a:gd name="T65" fmla="*/ 2147483647 h 1114"/>
              <a:gd name="T66" fmla="*/ 2147483647 w 1724"/>
              <a:gd name="T67" fmla="*/ 2147483647 h 1114"/>
              <a:gd name="T68" fmla="*/ 2147483647 w 1724"/>
              <a:gd name="T69" fmla="*/ 2147483647 h 1114"/>
              <a:gd name="T70" fmla="*/ 2147483647 w 1724"/>
              <a:gd name="T71" fmla="*/ 2147483647 h 1114"/>
              <a:gd name="T72" fmla="*/ 2147483647 w 1724"/>
              <a:gd name="T73" fmla="*/ 2147483647 h 1114"/>
              <a:gd name="T74" fmla="*/ 2147483647 w 1724"/>
              <a:gd name="T75" fmla="*/ 2147483647 h 1114"/>
              <a:gd name="T76" fmla="*/ 2147483647 w 1724"/>
              <a:gd name="T77" fmla="*/ 2147483647 h 1114"/>
              <a:gd name="T78" fmla="*/ 2147483647 w 1724"/>
              <a:gd name="T79" fmla="*/ 2147483647 h 1114"/>
              <a:gd name="T80" fmla="*/ 2147483647 w 1724"/>
              <a:gd name="T81" fmla="*/ 2147483647 h 1114"/>
              <a:gd name="T82" fmla="*/ 2147483647 w 1724"/>
              <a:gd name="T83" fmla="*/ 2147483647 h 1114"/>
              <a:gd name="T84" fmla="*/ 2147483647 w 1724"/>
              <a:gd name="T85" fmla="*/ 2147483647 h 1114"/>
              <a:gd name="T86" fmla="*/ 2147483647 w 1724"/>
              <a:gd name="T87" fmla="*/ 2147483647 h 1114"/>
              <a:gd name="T88" fmla="*/ 2147483647 w 1724"/>
              <a:gd name="T89" fmla="*/ 0 h 1114"/>
              <a:gd name="T90" fmla="*/ 2147483647 w 1724"/>
              <a:gd name="T91" fmla="*/ 2147483647 h 1114"/>
              <a:gd name="T92" fmla="*/ 2147483647 w 1724"/>
              <a:gd name="T93" fmla="*/ 2147483647 h 1114"/>
              <a:gd name="T94" fmla="*/ 2147483647 w 1724"/>
              <a:gd name="T95" fmla="*/ 2147483647 h 1114"/>
              <a:gd name="T96" fmla="*/ 2147483647 w 1724"/>
              <a:gd name="T97" fmla="*/ 2147483647 h 1114"/>
              <a:gd name="T98" fmla="*/ 2147483647 w 1724"/>
              <a:gd name="T99" fmla="*/ 2147483647 h 1114"/>
              <a:gd name="T100" fmla="*/ 2147483647 w 1724"/>
              <a:gd name="T101" fmla="*/ 2147483647 h 1114"/>
              <a:gd name="T102" fmla="*/ 2147483647 w 1724"/>
              <a:gd name="T103" fmla="*/ 2147483647 h 1114"/>
              <a:gd name="T104" fmla="*/ 2147483647 w 1724"/>
              <a:gd name="T105" fmla="*/ 2147483647 h 1114"/>
              <a:gd name="T106" fmla="*/ 0 w 1724"/>
              <a:gd name="T107" fmla="*/ 2147483647 h 1114"/>
              <a:gd name="T108" fmla="*/ 2147483647 w 1724"/>
              <a:gd name="T109" fmla="*/ 2147483647 h 1114"/>
              <a:gd name="T110" fmla="*/ 2147483647 w 1724"/>
              <a:gd name="T111" fmla="*/ 2147483647 h 1114"/>
              <a:gd name="T112" fmla="*/ 2147483647 w 1724"/>
              <a:gd name="T113" fmla="*/ 2147483647 h 111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724"/>
              <a:gd name="T172" fmla="*/ 0 h 1114"/>
              <a:gd name="T173" fmla="*/ 1724 w 1724"/>
              <a:gd name="T174" fmla="*/ 1114 h 111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724" h="1114">
                <a:moveTo>
                  <a:pt x="429" y="1054"/>
                </a:moveTo>
                <a:lnTo>
                  <a:pt x="1203" y="903"/>
                </a:lnTo>
                <a:lnTo>
                  <a:pt x="1452" y="859"/>
                </a:lnTo>
                <a:lnTo>
                  <a:pt x="1459" y="859"/>
                </a:lnTo>
                <a:lnTo>
                  <a:pt x="1464" y="854"/>
                </a:lnTo>
                <a:lnTo>
                  <a:pt x="1469" y="832"/>
                </a:lnTo>
                <a:lnTo>
                  <a:pt x="1496" y="805"/>
                </a:lnTo>
                <a:lnTo>
                  <a:pt x="1524" y="800"/>
                </a:lnTo>
                <a:lnTo>
                  <a:pt x="1550" y="805"/>
                </a:lnTo>
                <a:lnTo>
                  <a:pt x="1621" y="757"/>
                </a:lnTo>
                <a:lnTo>
                  <a:pt x="1631" y="719"/>
                </a:lnTo>
                <a:lnTo>
                  <a:pt x="1675" y="675"/>
                </a:lnTo>
                <a:lnTo>
                  <a:pt x="1719" y="648"/>
                </a:lnTo>
                <a:lnTo>
                  <a:pt x="1724" y="638"/>
                </a:lnTo>
                <a:lnTo>
                  <a:pt x="1680" y="605"/>
                </a:lnTo>
                <a:lnTo>
                  <a:pt x="1664" y="589"/>
                </a:lnTo>
                <a:lnTo>
                  <a:pt x="1648" y="583"/>
                </a:lnTo>
                <a:lnTo>
                  <a:pt x="1638" y="567"/>
                </a:lnTo>
                <a:lnTo>
                  <a:pt x="1605" y="562"/>
                </a:lnTo>
                <a:lnTo>
                  <a:pt x="1594" y="518"/>
                </a:lnTo>
                <a:lnTo>
                  <a:pt x="1556" y="508"/>
                </a:lnTo>
                <a:lnTo>
                  <a:pt x="1550" y="508"/>
                </a:lnTo>
                <a:lnTo>
                  <a:pt x="1545" y="437"/>
                </a:lnTo>
                <a:lnTo>
                  <a:pt x="1566" y="427"/>
                </a:lnTo>
                <a:lnTo>
                  <a:pt x="1561" y="388"/>
                </a:lnTo>
                <a:lnTo>
                  <a:pt x="1540" y="367"/>
                </a:lnTo>
                <a:lnTo>
                  <a:pt x="1540" y="356"/>
                </a:lnTo>
                <a:lnTo>
                  <a:pt x="1545" y="346"/>
                </a:lnTo>
                <a:lnTo>
                  <a:pt x="1578" y="313"/>
                </a:lnTo>
                <a:lnTo>
                  <a:pt x="1589" y="259"/>
                </a:lnTo>
                <a:lnTo>
                  <a:pt x="1589" y="243"/>
                </a:lnTo>
                <a:lnTo>
                  <a:pt x="1610" y="211"/>
                </a:lnTo>
                <a:lnTo>
                  <a:pt x="1626" y="200"/>
                </a:lnTo>
                <a:lnTo>
                  <a:pt x="1599" y="183"/>
                </a:lnTo>
                <a:lnTo>
                  <a:pt x="1529" y="178"/>
                </a:lnTo>
                <a:lnTo>
                  <a:pt x="1529" y="167"/>
                </a:lnTo>
                <a:lnTo>
                  <a:pt x="1512" y="156"/>
                </a:lnTo>
                <a:lnTo>
                  <a:pt x="1507" y="130"/>
                </a:lnTo>
                <a:lnTo>
                  <a:pt x="1475" y="59"/>
                </a:lnTo>
                <a:lnTo>
                  <a:pt x="1452" y="53"/>
                </a:lnTo>
                <a:lnTo>
                  <a:pt x="1442" y="42"/>
                </a:lnTo>
                <a:lnTo>
                  <a:pt x="1431" y="48"/>
                </a:lnTo>
                <a:lnTo>
                  <a:pt x="1421" y="37"/>
                </a:lnTo>
                <a:lnTo>
                  <a:pt x="1415" y="16"/>
                </a:lnTo>
                <a:lnTo>
                  <a:pt x="1394" y="0"/>
                </a:lnTo>
                <a:lnTo>
                  <a:pt x="207" y="237"/>
                </a:lnTo>
                <a:lnTo>
                  <a:pt x="185" y="140"/>
                </a:lnTo>
                <a:lnTo>
                  <a:pt x="119" y="205"/>
                </a:lnTo>
                <a:lnTo>
                  <a:pt x="109" y="211"/>
                </a:lnTo>
                <a:lnTo>
                  <a:pt x="98" y="200"/>
                </a:lnTo>
                <a:lnTo>
                  <a:pt x="93" y="200"/>
                </a:lnTo>
                <a:lnTo>
                  <a:pt x="77" y="237"/>
                </a:lnTo>
                <a:lnTo>
                  <a:pt x="17" y="281"/>
                </a:lnTo>
                <a:lnTo>
                  <a:pt x="0" y="297"/>
                </a:lnTo>
                <a:lnTo>
                  <a:pt x="82" y="784"/>
                </a:lnTo>
                <a:lnTo>
                  <a:pt x="142" y="1114"/>
                </a:lnTo>
                <a:lnTo>
                  <a:pt x="429" y="1054"/>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60" name="NJ">
            <a:extLst>
              <a:ext uri="{FF2B5EF4-FFF2-40B4-BE49-F238E27FC236}">
                <a16:creationId xmlns:a16="http://schemas.microsoft.com/office/drawing/2014/main" id="{9A5C39FE-0EDD-E777-AD76-AA2EBF7706F9}"/>
              </a:ext>
            </a:extLst>
          </p:cNvPr>
          <p:cNvSpPr>
            <a:spLocks/>
          </p:cNvSpPr>
          <p:nvPr/>
        </p:nvSpPr>
        <p:spPr bwMode="auto">
          <a:xfrm>
            <a:off x="5275273" y="3426459"/>
            <a:ext cx="146464" cy="300038"/>
          </a:xfrm>
          <a:custGeom>
            <a:avLst/>
            <a:gdLst>
              <a:gd name="T0" fmla="*/ 0 w 406"/>
              <a:gd name="T1" fmla="*/ 2147483647 h 903"/>
              <a:gd name="T2" fmla="*/ 2147483647 w 406"/>
              <a:gd name="T3" fmla="*/ 2147483647 h 903"/>
              <a:gd name="T4" fmla="*/ 2147483647 w 406"/>
              <a:gd name="T5" fmla="*/ 2147483647 h 903"/>
              <a:gd name="T6" fmla="*/ 2147483647 w 406"/>
              <a:gd name="T7" fmla="*/ 2147483647 h 903"/>
              <a:gd name="T8" fmla="*/ 2147483647 w 406"/>
              <a:gd name="T9" fmla="*/ 2147483647 h 903"/>
              <a:gd name="T10" fmla="*/ 2147483647 w 406"/>
              <a:gd name="T11" fmla="*/ 2147483647 h 903"/>
              <a:gd name="T12" fmla="*/ 2147483647 w 406"/>
              <a:gd name="T13" fmla="*/ 2147483647 h 903"/>
              <a:gd name="T14" fmla="*/ 2147483647 w 406"/>
              <a:gd name="T15" fmla="*/ 2147483647 h 903"/>
              <a:gd name="T16" fmla="*/ 2147483647 w 406"/>
              <a:gd name="T17" fmla="*/ 2147483647 h 903"/>
              <a:gd name="T18" fmla="*/ 2147483647 w 406"/>
              <a:gd name="T19" fmla="*/ 2147483647 h 903"/>
              <a:gd name="T20" fmla="*/ 2147483647 w 406"/>
              <a:gd name="T21" fmla="*/ 2147483647 h 903"/>
              <a:gd name="T22" fmla="*/ 2147483647 w 406"/>
              <a:gd name="T23" fmla="*/ 2147483647 h 903"/>
              <a:gd name="T24" fmla="*/ 2147483647 w 406"/>
              <a:gd name="T25" fmla="*/ 2147483647 h 903"/>
              <a:gd name="T26" fmla="*/ 2147483647 w 406"/>
              <a:gd name="T27" fmla="*/ 2147483647 h 903"/>
              <a:gd name="T28" fmla="*/ 2147483647 w 406"/>
              <a:gd name="T29" fmla="*/ 2147483647 h 903"/>
              <a:gd name="T30" fmla="*/ 2147483647 w 406"/>
              <a:gd name="T31" fmla="*/ 2147483647 h 903"/>
              <a:gd name="T32" fmla="*/ 2147483647 w 406"/>
              <a:gd name="T33" fmla="*/ 2147483647 h 903"/>
              <a:gd name="T34" fmla="*/ 2147483647 w 406"/>
              <a:gd name="T35" fmla="*/ 2147483647 h 903"/>
              <a:gd name="T36" fmla="*/ 2147483647 w 406"/>
              <a:gd name="T37" fmla="*/ 2147483647 h 903"/>
              <a:gd name="T38" fmla="*/ 2147483647 w 406"/>
              <a:gd name="T39" fmla="*/ 2147483647 h 903"/>
              <a:gd name="T40" fmla="*/ 2147483647 w 406"/>
              <a:gd name="T41" fmla="*/ 0 h 903"/>
              <a:gd name="T42" fmla="*/ 2147483647 w 406"/>
              <a:gd name="T43" fmla="*/ 2147483647 h 903"/>
              <a:gd name="T44" fmla="*/ 2147483647 w 406"/>
              <a:gd name="T45" fmla="*/ 2147483647 h 903"/>
              <a:gd name="T46" fmla="*/ 2147483647 w 406"/>
              <a:gd name="T47" fmla="*/ 2147483647 h 903"/>
              <a:gd name="T48" fmla="*/ 2147483647 w 406"/>
              <a:gd name="T49" fmla="*/ 2147483647 h 903"/>
              <a:gd name="T50" fmla="*/ 2147483647 w 406"/>
              <a:gd name="T51" fmla="*/ 2147483647 h 903"/>
              <a:gd name="T52" fmla="*/ 2147483647 w 406"/>
              <a:gd name="T53" fmla="*/ 2147483647 h 903"/>
              <a:gd name="T54" fmla="*/ 2147483647 w 406"/>
              <a:gd name="T55" fmla="*/ 2147483647 h 903"/>
              <a:gd name="T56" fmla="*/ 2147483647 w 406"/>
              <a:gd name="T57" fmla="*/ 2147483647 h 903"/>
              <a:gd name="T58" fmla="*/ 2147483647 w 406"/>
              <a:gd name="T59" fmla="*/ 2147483647 h 903"/>
              <a:gd name="T60" fmla="*/ 2147483647 w 406"/>
              <a:gd name="T61" fmla="*/ 2147483647 h 903"/>
              <a:gd name="T62" fmla="*/ 2147483647 w 406"/>
              <a:gd name="T63" fmla="*/ 2147483647 h 903"/>
              <a:gd name="T64" fmla="*/ 2147483647 w 406"/>
              <a:gd name="T65" fmla="*/ 2147483647 h 90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06"/>
              <a:gd name="T100" fmla="*/ 0 h 903"/>
              <a:gd name="T101" fmla="*/ 406 w 406"/>
              <a:gd name="T102" fmla="*/ 903 h 90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06" h="903">
                <a:moveTo>
                  <a:pt x="21" y="605"/>
                </a:moveTo>
                <a:lnTo>
                  <a:pt x="0" y="675"/>
                </a:lnTo>
                <a:lnTo>
                  <a:pt x="0" y="686"/>
                </a:lnTo>
                <a:lnTo>
                  <a:pt x="16" y="680"/>
                </a:lnTo>
                <a:lnTo>
                  <a:pt x="32" y="713"/>
                </a:lnTo>
                <a:lnTo>
                  <a:pt x="54" y="740"/>
                </a:lnTo>
                <a:lnTo>
                  <a:pt x="76" y="762"/>
                </a:lnTo>
                <a:lnTo>
                  <a:pt x="141" y="794"/>
                </a:lnTo>
                <a:lnTo>
                  <a:pt x="162" y="805"/>
                </a:lnTo>
                <a:lnTo>
                  <a:pt x="211" y="810"/>
                </a:lnTo>
                <a:lnTo>
                  <a:pt x="228" y="816"/>
                </a:lnTo>
                <a:lnTo>
                  <a:pt x="228" y="859"/>
                </a:lnTo>
                <a:lnTo>
                  <a:pt x="228" y="886"/>
                </a:lnTo>
                <a:lnTo>
                  <a:pt x="244" y="903"/>
                </a:lnTo>
                <a:lnTo>
                  <a:pt x="260" y="881"/>
                </a:lnTo>
                <a:lnTo>
                  <a:pt x="281" y="838"/>
                </a:lnTo>
                <a:lnTo>
                  <a:pt x="281" y="800"/>
                </a:lnTo>
                <a:lnTo>
                  <a:pt x="314" y="745"/>
                </a:lnTo>
                <a:lnTo>
                  <a:pt x="330" y="703"/>
                </a:lnTo>
                <a:lnTo>
                  <a:pt x="374" y="648"/>
                </a:lnTo>
                <a:lnTo>
                  <a:pt x="390" y="600"/>
                </a:lnTo>
                <a:lnTo>
                  <a:pt x="406" y="557"/>
                </a:lnTo>
                <a:lnTo>
                  <a:pt x="406" y="529"/>
                </a:lnTo>
                <a:lnTo>
                  <a:pt x="395" y="411"/>
                </a:lnTo>
                <a:lnTo>
                  <a:pt x="384" y="313"/>
                </a:lnTo>
                <a:lnTo>
                  <a:pt x="369" y="281"/>
                </a:lnTo>
                <a:lnTo>
                  <a:pt x="325" y="292"/>
                </a:lnTo>
                <a:lnTo>
                  <a:pt x="309" y="302"/>
                </a:lnTo>
                <a:lnTo>
                  <a:pt x="298" y="297"/>
                </a:lnTo>
                <a:lnTo>
                  <a:pt x="293" y="292"/>
                </a:lnTo>
                <a:lnTo>
                  <a:pt x="281" y="297"/>
                </a:lnTo>
                <a:lnTo>
                  <a:pt x="271" y="297"/>
                </a:lnTo>
                <a:lnTo>
                  <a:pt x="271" y="281"/>
                </a:lnTo>
                <a:lnTo>
                  <a:pt x="293" y="232"/>
                </a:lnTo>
                <a:lnTo>
                  <a:pt x="309" y="227"/>
                </a:lnTo>
                <a:lnTo>
                  <a:pt x="320" y="221"/>
                </a:lnTo>
                <a:lnTo>
                  <a:pt x="320" y="183"/>
                </a:lnTo>
                <a:lnTo>
                  <a:pt x="325" y="156"/>
                </a:lnTo>
                <a:lnTo>
                  <a:pt x="336" y="140"/>
                </a:lnTo>
                <a:lnTo>
                  <a:pt x="353" y="124"/>
                </a:lnTo>
                <a:lnTo>
                  <a:pt x="336" y="86"/>
                </a:lnTo>
                <a:lnTo>
                  <a:pt x="97" y="0"/>
                </a:lnTo>
                <a:lnTo>
                  <a:pt x="81" y="11"/>
                </a:lnTo>
                <a:lnTo>
                  <a:pt x="60" y="43"/>
                </a:lnTo>
                <a:lnTo>
                  <a:pt x="60" y="59"/>
                </a:lnTo>
                <a:lnTo>
                  <a:pt x="49" y="113"/>
                </a:lnTo>
                <a:lnTo>
                  <a:pt x="16" y="146"/>
                </a:lnTo>
                <a:lnTo>
                  <a:pt x="11" y="156"/>
                </a:lnTo>
                <a:lnTo>
                  <a:pt x="11" y="167"/>
                </a:lnTo>
                <a:lnTo>
                  <a:pt x="32" y="188"/>
                </a:lnTo>
                <a:lnTo>
                  <a:pt x="37" y="227"/>
                </a:lnTo>
                <a:lnTo>
                  <a:pt x="16" y="237"/>
                </a:lnTo>
                <a:lnTo>
                  <a:pt x="21" y="308"/>
                </a:lnTo>
                <a:lnTo>
                  <a:pt x="27" y="308"/>
                </a:lnTo>
                <a:lnTo>
                  <a:pt x="65" y="318"/>
                </a:lnTo>
                <a:lnTo>
                  <a:pt x="76" y="362"/>
                </a:lnTo>
                <a:lnTo>
                  <a:pt x="109" y="367"/>
                </a:lnTo>
                <a:lnTo>
                  <a:pt x="119" y="383"/>
                </a:lnTo>
                <a:lnTo>
                  <a:pt x="135" y="389"/>
                </a:lnTo>
                <a:lnTo>
                  <a:pt x="151" y="405"/>
                </a:lnTo>
                <a:lnTo>
                  <a:pt x="195" y="438"/>
                </a:lnTo>
                <a:lnTo>
                  <a:pt x="190" y="448"/>
                </a:lnTo>
                <a:lnTo>
                  <a:pt x="146" y="475"/>
                </a:lnTo>
                <a:lnTo>
                  <a:pt x="102" y="519"/>
                </a:lnTo>
                <a:lnTo>
                  <a:pt x="92" y="557"/>
                </a:lnTo>
                <a:lnTo>
                  <a:pt x="21" y="605"/>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61" name="RI">
            <a:extLst>
              <a:ext uri="{FF2B5EF4-FFF2-40B4-BE49-F238E27FC236}">
                <a16:creationId xmlns:a16="http://schemas.microsoft.com/office/drawing/2014/main" id="{2840AF03-48BA-1E08-80EC-4B7036FA95C8}"/>
              </a:ext>
            </a:extLst>
          </p:cNvPr>
          <p:cNvSpPr>
            <a:spLocks/>
          </p:cNvSpPr>
          <p:nvPr/>
        </p:nvSpPr>
        <p:spPr bwMode="auto">
          <a:xfrm>
            <a:off x="5556934" y="3270885"/>
            <a:ext cx="90133" cy="88899"/>
          </a:xfrm>
          <a:custGeom>
            <a:avLst/>
            <a:gdLst>
              <a:gd name="T0" fmla="*/ 0 w 254"/>
              <a:gd name="T1" fmla="*/ 2147483647 h 281"/>
              <a:gd name="T2" fmla="*/ 2147483647 w 254"/>
              <a:gd name="T3" fmla="*/ 2147483647 h 281"/>
              <a:gd name="T4" fmla="*/ 2147483647 w 254"/>
              <a:gd name="T5" fmla="*/ 2147483647 h 281"/>
              <a:gd name="T6" fmla="*/ 2147483647 w 254"/>
              <a:gd name="T7" fmla="*/ 2147483647 h 281"/>
              <a:gd name="T8" fmla="*/ 2147483647 w 254"/>
              <a:gd name="T9" fmla="*/ 2147483647 h 281"/>
              <a:gd name="T10" fmla="*/ 2147483647 w 254"/>
              <a:gd name="T11" fmla="*/ 2147483647 h 281"/>
              <a:gd name="T12" fmla="*/ 2147483647 w 254"/>
              <a:gd name="T13" fmla="*/ 2147483647 h 281"/>
              <a:gd name="T14" fmla="*/ 2147483647 w 254"/>
              <a:gd name="T15" fmla="*/ 2147483647 h 281"/>
              <a:gd name="T16" fmla="*/ 2147483647 w 254"/>
              <a:gd name="T17" fmla="*/ 2147483647 h 281"/>
              <a:gd name="T18" fmla="*/ 2147483647 w 254"/>
              <a:gd name="T19" fmla="*/ 2147483647 h 281"/>
              <a:gd name="T20" fmla="*/ 2147483647 w 254"/>
              <a:gd name="T21" fmla="*/ 2147483647 h 281"/>
              <a:gd name="T22" fmla="*/ 2147483647 w 254"/>
              <a:gd name="T23" fmla="*/ 2147483647 h 281"/>
              <a:gd name="T24" fmla="*/ 2147483647 w 254"/>
              <a:gd name="T25" fmla="*/ 2147483647 h 281"/>
              <a:gd name="T26" fmla="*/ 2147483647 w 254"/>
              <a:gd name="T27" fmla="*/ 2147483647 h 281"/>
              <a:gd name="T28" fmla="*/ 2147483647 w 254"/>
              <a:gd name="T29" fmla="*/ 2147483647 h 281"/>
              <a:gd name="T30" fmla="*/ 2147483647 w 254"/>
              <a:gd name="T31" fmla="*/ 2147483647 h 281"/>
              <a:gd name="T32" fmla="*/ 2147483647 w 254"/>
              <a:gd name="T33" fmla="*/ 2147483647 h 281"/>
              <a:gd name="T34" fmla="*/ 2147483647 w 254"/>
              <a:gd name="T35" fmla="*/ 2147483647 h 281"/>
              <a:gd name="T36" fmla="*/ 2147483647 w 254"/>
              <a:gd name="T37" fmla="*/ 2147483647 h 281"/>
              <a:gd name="T38" fmla="*/ 2147483647 w 254"/>
              <a:gd name="T39" fmla="*/ 2147483647 h 281"/>
              <a:gd name="T40" fmla="*/ 2147483647 w 254"/>
              <a:gd name="T41" fmla="*/ 2147483647 h 281"/>
              <a:gd name="T42" fmla="*/ 2147483647 w 254"/>
              <a:gd name="T43" fmla="*/ 2147483647 h 281"/>
              <a:gd name="T44" fmla="*/ 2147483647 w 254"/>
              <a:gd name="T45" fmla="*/ 2147483647 h 281"/>
              <a:gd name="T46" fmla="*/ 2147483647 w 254"/>
              <a:gd name="T47" fmla="*/ 2147483647 h 281"/>
              <a:gd name="T48" fmla="*/ 2147483647 w 254"/>
              <a:gd name="T49" fmla="*/ 2147483647 h 281"/>
              <a:gd name="T50" fmla="*/ 2147483647 w 254"/>
              <a:gd name="T51" fmla="*/ 2147483647 h 281"/>
              <a:gd name="T52" fmla="*/ 2147483647 w 254"/>
              <a:gd name="T53" fmla="*/ 2147483647 h 281"/>
              <a:gd name="T54" fmla="*/ 2147483647 w 254"/>
              <a:gd name="T55" fmla="*/ 2147483647 h 281"/>
              <a:gd name="T56" fmla="*/ 2147483647 w 254"/>
              <a:gd name="T57" fmla="*/ 2147483647 h 281"/>
              <a:gd name="T58" fmla="*/ 2147483647 w 254"/>
              <a:gd name="T59" fmla="*/ 2147483647 h 281"/>
              <a:gd name="T60" fmla="*/ 2147483647 w 254"/>
              <a:gd name="T61" fmla="*/ 2147483647 h 281"/>
              <a:gd name="T62" fmla="*/ 2147483647 w 254"/>
              <a:gd name="T63" fmla="*/ 2147483647 h 281"/>
              <a:gd name="T64" fmla="*/ 2147483647 w 254"/>
              <a:gd name="T65" fmla="*/ 0 h 281"/>
              <a:gd name="T66" fmla="*/ 0 w 254"/>
              <a:gd name="T67" fmla="*/ 2147483647 h 28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54"/>
              <a:gd name="T103" fmla="*/ 0 h 281"/>
              <a:gd name="T104" fmla="*/ 254 w 254"/>
              <a:gd name="T105" fmla="*/ 281 h 28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54" h="281">
                <a:moveTo>
                  <a:pt x="0" y="22"/>
                </a:moveTo>
                <a:lnTo>
                  <a:pt x="59" y="227"/>
                </a:lnTo>
                <a:lnTo>
                  <a:pt x="49" y="249"/>
                </a:lnTo>
                <a:lnTo>
                  <a:pt x="43" y="260"/>
                </a:lnTo>
                <a:lnTo>
                  <a:pt x="49" y="271"/>
                </a:lnTo>
                <a:lnTo>
                  <a:pt x="49" y="281"/>
                </a:lnTo>
                <a:lnTo>
                  <a:pt x="65" y="281"/>
                </a:lnTo>
                <a:lnTo>
                  <a:pt x="119" y="249"/>
                </a:lnTo>
                <a:lnTo>
                  <a:pt x="147" y="222"/>
                </a:lnTo>
                <a:lnTo>
                  <a:pt x="147" y="195"/>
                </a:lnTo>
                <a:lnTo>
                  <a:pt x="141" y="179"/>
                </a:lnTo>
                <a:lnTo>
                  <a:pt x="141" y="146"/>
                </a:lnTo>
                <a:lnTo>
                  <a:pt x="163" y="125"/>
                </a:lnTo>
                <a:lnTo>
                  <a:pt x="173" y="130"/>
                </a:lnTo>
                <a:lnTo>
                  <a:pt x="173" y="151"/>
                </a:lnTo>
                <a:lnTo>
                  <a:pt x="173" y="195"/>
                </a:lnTo>
                <a:lnTo>
                  <a:pt x="184" y="211"/>
                </a:lnTo>
                <a:lnTo>
                  <a:pt x="201" y="206"/>
                </a:lnTo>
                <a:lnTo>
                  <a:pt x="201" y="179"/>
                </a:lnTo>
                <a:lnTo>
                  <a:pt x="212" y="179"/>
                </a:lnTo>
                <a:lnTo>
                  <a:pt x="228" y="162"/>
                </a:lnTo>
                <a:lnTo>
                  <a:pt x="254" y="162"/>
                </a:lnTo>
                <a:lnTo>
                  <a:pt x="254" y="157"/>
                </a:lnTo>
                <a:lnTo>
                  <a:pt x="238" y="130"/>
                </a:lnTo>
                <a:lnTo>
                  <a:pt x="233" y="125"/>
                </a:lnTo>
                <a:lnTo>
                  <a:pt x="222" y="119"/>
                </a:lnTo>
                <a:lnTo>
                  <a:pt x="217" y="114"/>
                </a:lnTo>
                <a:lnTo>
                  <a:pt x="196" y="97"/>
                </a:lnTo>
                <a:lnTo>
                  <a:pt x="196" y="92"/>
                </a:lnTo>
                <a:lnTo>
                  <a:pt x="147" y="76"/>
                </a:lnTo>
                <a:lnTo>
                  <a:pt x="130" y="39"/>
                </a:lnTo>
                <a:lnTo>
                  <a:pt x="114" y="32"/>
                </a:lnTo>
                <a:lnTo>
                  <a:pt x="103" y="0"/>
                </a:lnTo>
                <a:lnTo>
                  <a:pt x="0" y="22"/>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62" name="NH">
            <a:extLst>
              <a:ext uri="{FF2B5EF4-FFF2-40B4-BE49-F238E27FC236}">
                <a16:creationId xmlns:a16="http://schemas.microsoft.com/office/drawing/2014/main" id="{BB52488A-1175-B715-5B2C-16E72F7F588F}"/>
              </a:ext>
            </a:extLst>
          </p:cNvPr>
          <p:cNvSpPr>
            <a:spLocks/>
          </p:cNvSpPr>
          <p:nvPr/>
        </p:nvSpPr>
        <p:spPr bwMode="auto">
          <a:xfrm>
            <a:off x="5455537" y="2859722"/>
            <a:ext cx="157731" cy="344487"/>
          </a:xfrm>
          <a:custGeom>
            <a:avLst/>
            <a:gdLst>
              <a:gd name="T0" fmla="*/ 2147483647 w 471"/>
              <a:gd name="T1" fmla="*/ 2147483647 h 1016"/>
              <a:gd name="T2" fmla="*/ 2147483647 w 471"/>
              <a:gd name="T3" fmla="*/ 2147483647 h 1016"/>
              <a:gd name="T4" fmla="*/ 2147483647 w 471"/>
              <a:gd name="T5" fmla="*/ 2147483647 h 1016"/>
              <a:gd name="T6" fmla="*/ 2147483647 w 471"/>
              <a:gd name="T7" fmla="*/ 2147483647 h 1016"/>
              <a:gd name="T8" fmla="*/ 2147483647 w 471"/>
              <a:gd name="T9" fmla="*/ 2147483647 h 1016"/>
              <a:gd name="T10" fmla="*/ 2147483647 w 471"/>
              <a:gd name="T11" fmla="*/ 2147483647 h 1016"/>
              <a:gd name="T12" fmla="*/ 2147483647 w 471"/>
              <a:gd name="T13" fmla="*/ 2147483647 h 1016"/>
              <a:gd name="T14" fmla="*/ 2147483647 w 471"/>
              <a:gd name="T15" fmla="*/ 2147483647 h 1016"/>
              <a:gd name="T16" fmla="*/ 2147483647 w 471"/>
              <a:gd name="T17" fmla="*/ 2147483647 h 1016"/>
              <a:gd name="T18" fmla="*/ 2147483647 w 471"/>
              <a:gd name="T19" fmla="*/ 2147483647 h 1016"/>
              <a:gd name="T20" fmla="*/ 2147483647 w 471"/>
              <a:gd name="T21" fmla="*/ 2147483647 h 1016"/>
              <a:gd name="T22" fmla="*/ 2147483647 w 471"/>
              <a:gd name="T23" fmla="*/ 2147483647 h 1016"/>
              <a:gd name="T24" fmla="*/ 2147483647 w 471"/>
              <a:gd name="T25" fmla="*/ 2147483647 h 1016"/>
              <a:gd name="T26" fmla="*/ 2147483647 w 471"/>
              <a:gd name="T27" fmla="*/ 2147483647 h 1016"/>
              <a:gd name="T28" fmla="*/ 2147483647 w 471"/>
              <a:gd name="T29" fmla="*/ 2147483647 h 1016"/>
              <a:gd name="T30" fmla="*/ 2147483647 w 471"/>
              <a:gd name="T31" fmla="*/ 2147483647 h 1016"/>
              <a:gd name="T32" fmla="*/ 0 w 471"/>
              <a:gd name="T33" fmla="*/ 2147483647 h 1016"/>
              <a:gd name="T34" fmla="*/ 0 w 471"/>
              <a:gd name="T35" fmla="*/ 2147483647 h 1016"/>
              <a:gd name="T36" fmla="*/ 2147483647 w 471"/>
              <a:gd name="T37" fmla="*/ 2147483647 h 1016"/>
              <a:gd name="T38" fmla="*/ 2147483647 w 471"/>
              <a:gd name="T39" fmla="*/ 2147483647 h 1016"/>
              <a:gd name="T40" fmla="*/ 2147483647 w 471"/>
              <a:gd name="T41" fmla="*/ 2147483647 h 1016"/>
              <a:gd name="T42" fmla="*/ 2147483647 w 471"/>
              <a:gd name="T43" fmla="*/ 2147483647 h 1016"/>
              <a:gd name="T44" fmla="*/ 2147483647 w 471"/>
              <a:gd name="T45" fmla="*/ 2147483647 h 1016"/>
              <a:gd name="T46" fmla="*/ 2147483647 w 471"/>
              <a:gd name="T47" fmla="*/ 2147483647 h 1016"/>
              <a:gd name="T48" fmla="*/ 2147483647 w 471"/>
              <a:gd name="T49" fmla="*/ 2147483647 h 1016"/>
              <a:gd name="T50" fmla="*/ 2147483647 w 471"/>
              <a:gd name="T51" fmla="*/ 2147483647 h 1016"/>
              <a:gd name="T52" fmla="*/ 2147483647 w 471"/>
              <a:gd name="T53" fmla="*/ 2147483647 h 1016"/>
              <a:gd name="T54" fmla="*/ 2147483647 w 471"/>
              <a:gd name="T55" fmla="*/ 2147483647 h 1016"/>
              <a:gd name="T56" fmla="*/ 2147483647 w 471"/>
              <a:gd name="T57" fmla="*/ 2147483647 h 1016"/>
              <a:gd name="T58" fmla="*/ 2147483647 w 471"/>
              <a:gd name="T59" fmla="*/ 2147483647 h 1016"/>
              <a:gd name="T60" fmla="*/ 2147483647 w 471"/>
              <a:gd name="T61" fmla="*/ 2147483647 h 1016"/>
              <a:gd name="T62" fmla="*/ 2147483647 w 471"/>
              <a:gd name="T63" fmla="*/ 2147483647 h 1016"/>
              <a:gd name="T64" fmla="*/ 2147483647 w 471"/>
              <a:gd name="T65" fmla="*/ 2147483647 h 1016"/>
              <a:gd name="T66" fmla="*/ 2147483647 w 471"/>
              <a:gd name="T67" fmla="*/ 2147483647 h 1016"/>
              <a:gd name="T68" fmla="*/ 2147483647 w 471"/>
              <a:gd name="T69" fmla="*/ 2147483647 h 1016"/>
              <a:gd name="T70" fmla="*/ 2147483647 w 471"/>
              <a:gd name="T71" fmla="*/ 2147483647 h 1016"/>
              <a:gd name="T72" fmla="*/ 2147483647 w 471"/>
              <a:gd name="T73" fmla="*/ 2147483647 h 1016"/>
              <a:gd name="T74" fmla="*/ 2147483647 w 471"/>
              <a:gd name="T75" fmla="*/ 2147483647 h 1016"/>
              <a:gd name="T76" fmla="*/ 2147483647 w 471"/>
              <a:gd name="T77" fmla="*/ 0 h 1016"/>
              <a:gd name="T78" fmla="*/ 2147483647 w 471"/>
              <a:gd name="T79" fmla="*/ 2147483647 h 1016"/>
              <a:gd name="T80" fmla="*/ 2147483647 w 471"/>
              <a:gd name="T81" fmla="*/ 2147483647 h 1016"/>
              <a:gd name="T82" fmla="*/ 2147483647 w 471"/>
              <a:gd name="T83" fmla="*/ 2147483647 h 1016"/>
              <a:gd name="T84" fmla="*/ 2147483647 w 471"/>
              <a:gd name="T85" fmla="*/ 2147483647 h 1016"/>
              <a:gd name="T86" fmla="*/ 2147483647 w 471"/>
              <a:gd name="T87" fmla="*/ 2147483647 h 1016"/>
              <a:gd name="T88" fmla="*/ 2147483647 w 471"/>
              <a:gd name="T89" fmla="*/ 2147483647 h 1016"/>
              <a:gd name="T90" fmla="*/ 2147483647 w 471"/>
              <a:gd name="T91" fmla="*/ 2147483647 h 1016"/>
              <a:gd name="T92" fmla="*/ 2147483647 w 471"/>
              <a:gd name="T93" fmla="*/ 2147483647 h 1016"/>
              <a:gd name="T94" fmla="*/ 2147483647 w 471"/>
              <a:gd name="T95" fmla="*/ 2147483647 h 1016"/>
              <a:gd name="T96" fmla="*/ 2147483647 w 471"/>
              <a:gd name="T97" fmla="*/ 2147483647 h 1016"/>
              <a:gd name="T98" fmla="*/ 2147483647 w 471"/>
              <a:gd name="T99" fmla="*/ 2147483647 h 1016"/>
              <a:gd name="T100" fmla="*/ 2147483647 w 471"/>
              <a:gd name="T101" fmla="*/ 2147483647 h 101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71"/>
              <a:gd name="T154" fmla="*/ 0 h 1016"/>
              <a:gd name="T155" fmla="*/ 471 w 471"/>
              <a:gd name="T156" fmla="*/ 1016 h 101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71" h="1016">
                <a:moveTo>
                  <a:pt x="466" y="865"/>
                </a:moveTo>
                <a:lnTo>
                  <a:pt x="450" y="854"/>
                </a:lnTo>
                <a:lnTo>
                  <a:pt x="428" y="859"/>
                </a:lnTo>
                <a:lnTo>
                  <a:pt x="406" y="898"/>
                </a:lnTo>
                <a:lnTo>
                  <a:pt x="380" y="903"/>
                </a:lnTo>
                <a:lnTo>
                  <a:pt x="385" y="930"/>
                </a:lnTo>
                <a:lnTo>
                  <a:pt x="380" y="935"/>
                </a:lnTo>
                <a:lnTo>
                  <a:pt x="374" y="930"/>
                </a:lnTo>
                <a:lnTo>
                  <a:pt x="363" y="935"/>
                </a:lnTo>
                <a:lnTo>
                  <a:pt x="357" y="946"/>
                </a:lnTo>
                <a:lnTo>
                  <a:pt x="43" y="1016"/>
                </a:lnTo>
                <a:lnTo>
                  <a:pt x="38" y="1000"/>
                </a:lnTo>
                <a:lnTo>
                  <a:pt x="17" y="979"/>
                </a:lnTo>
                <a:lnTo>
                  <a:pt x="17" y="940"/>
                </a:lnTo>
                <a:lnTo>
                  <a:pt x="27" y="924"/>
                </a:lnTo>
                <a:lnTo>
                  <a:pt x="17" y="892"/>
                </a:lnTo>
                <a:lnTo>
                  <a:pt x="0" y="740"/>
                </a:lnTo>
                <a:lnTo>
                  <a:pt x="0" y="692"/>
                </a:lnTo>
                <a:lnTo>
                  <a:pt x="22" y="611"/>
                </a:lnTo>
                <a:lnTo>
                  <a:pt x="33" y="552"/>
                </a:lnTo>
                <a:lnTo>
                  <a:pt x="38" y="508"/>
                </a:lnTo>
                <a:lnTo>
                  <a:pt x="22" y="476"/>
                </a:lnTo>
                <a:lnTo>
                  <a:pt x="22" y="443"/>
                </a:lnTo>
                <a:lnTo>
                  <a:pt x="33" y="422"/>
                </a:lnTo>
                <a:lnTo>
                  <a:pt x="92" y="373"/>
                </a:lnTo>
                <a:lnTo>
                  <a:pt x="119" y="292"/>
                </a:lnTo>
                <a:lnTo>
                  <a:pt x="92" y="243"/>
                </a:lnTo>
                <a:lnTo>
                  <a:pt x="87" y="222"/>
                </a:lnTo>
                <a:lnTo>
                  <a:pt x="98" y="206"/>
                </a:lnTo>
                <a:lnTo>
                  <a:pt x="92" y="189"/>
                </a:lnTo>
                <a:lnTo>
                  <a:pt x="82" y="135"/>
                </a:lnTo>
                <a:lnTo>
                  <a:pt x="92" y="70"/>
                </a:lnTo>
                <a:lnTo>
                  <a:pt x="76" y="43"/>
                </a:lnTo>
                <a:lnTo>
                  <a:pt x="82" y="37"/>
                </a:lnTo>
                <a:lnTo>
                  <a:pt x="103" y="37"/>
                </a:lnTo>
                <a:lnTo>
                  <a:pt x="114" y="11"/>
                </a:lnTo>
                <a:lnTo>
                  <a:pt x="131" y="21"/>
                </a:lnTo>
                <a:lnTo>
                  <a:pt x="147" y="16"/>
                </a:lnTo>
                <a:lnTo>
                  <a:pt x="163" y="0"/>
                </a:lnTo>
                <a:lnTo>
                  <a:pt x="368" y="627"/>
                </a:lnTo>
                <a:lnTo>
                  <a:pt x="374" y="638"/>
                </a:lnTo>
                <a:lnTo>
                  <a:pt x="374" y="665"/>
                </a:lnTo>
                <a:lnTo>
                  <a:pt x="374" y="675"/>
                </a:lnTo>
                <a:lnTo>
                  <a:pt x="428" y="719"/>
                </a:lnTo>
                <a:lnTo>
                  <a:pt x="439" y="719"/>
                </a:lnTo>
                <a:lnTo>
                  <a:pt x="445" y="740"/>
                </a:lnTo>
                <a:lnTo>
                  <a:pt x="445" y="752"/>
                </a:lnTo>
                <a:lnTo>
                  <a:pt x="471" y="805"/>
                </a:lnTo>
                <a:lnTo>
                  <a:pt x="471" y="816"/>
                </a:lnTo>
                <a:lnTo>
                  <a:pt x="466" y="838"/>
                </a:lnTo>
                <a:lnTo>
                  <a:pt x="466" y="865"/>
                </a:lnTo>
                <a:close/>
              </a:path>
            </a:pathLst>
          </a:custGeom>
          <a:solidFill>
            <a:schemeClr val="accent4">
              <a:lumMod val="50000"/>
            </a:schemeClr>
          </a:solidFill>
          <a:ln w="3175">
            <a:solidFill>
              <a:schemeClr val="bg1">
                <a:lumMod val="95000"/>
              </a:schemeClr>
            </a:solidFill>
            <a:round/>
            <a:headEnd/>
            <a:tailEnd/>
          </a:ln>
        </p:spPr>
        <p:txBody>
          <a:bodyPr/>
          <a:lstStyle/>
          <a:p>
            <a:endParaRPr lang="en-US" dirty="0"/>
          </a:p>
        </p:txBody>
      </p:sp>
      <p:sp>
        <p:nvSpPr>
          <p:cNvPr id="163" name="CT">
            <a:extLst>
              <a:ext uri="{FF2B5EF4-FFF2-40B4-BE49-F238E27FC236}">
                <a16:creationId xmlns:a16="http://schemas.microsoft.com/office/drawing/2014/main" id="{D7CC8B87-1BFF-4ABF-7B2F-4F8E5CB4DF53}"/>
              </a:ext>
            </a:extLst>
          </p:cNvPr>
          <p:cNvSpPr>
            <a:spLocks/>
          </p:cNvSpPr>
          <p:nvPr/>
        </p:nvSpPr>
        <p:spPr bwMode="auto">
          <a:xfrm>
            <a:off x="5410469" y="3270885"/>
            <a:ext cx="168999" cy="177800"/>
          </a:xfrm>
          <a:custGeom>
            <a:avLst/>
            <a:gdLst>
              <a:gd name="T0" fmla="*/ 0 w 503"/>
              <a:gd name="T1" fmla="*/ 2147483647 h 498"/>
              <a:gd name="T2" fmla="*/ 2147483647 w 503"/>
              <a:gd name="T3" fmla="*/ 2147483647 h 498"/>
              <a:gd name="T4" fmla="*/ 2147483647 w 503"/>
              <a:gd name="T5" fmla="*/ 2147483647 h 498"/>
              <a:gd name="T6" fmla="*/ 2147483647 w 503"/>
              <a:gd name="T7" fmla="*/ 2147483647 h 498"/>
              <a:gd name="T8" fmla="*/ 2147483647 w 503"/>
              <a:gd name="T9" fmla="*/ 2147483647 h 498"/>
              <a:gd name="T10" fmla="*/ 2147483647 w 503"/>
              <a:gd name="T11" fmla="*/ 0 h 498"/>
              <a:gd name="T12" fmla="*/ 2147483647 w 503"/>
              <a:gd name="T13" fmla="*/ 2147483647 h 498"/>
              <a:gd name="T14" fmla="*/ 2147483647 w 503"/>
              <a:gd name="T15" fmla="*/ 2147483647 h 498"/>
              <a:gd name="T16" fmla="*/ 2147483647 w 503"/>
              <a:gd name="T17" fmla="*/ 2147483647 h 498"/>
              <a:gd name="T18" fmla="*/ 2147483647 w 503"/>
              <a:gd name="T19" fmla="*/ 2147483647 h 498"/>
              <a:gd name="T20" fmla="*/ 2147483647 w 503"/>
              <a:gd name="T21" fmla="*/ 2147483647 h 498"/>
              <a:gd name="T22" fmla="*/ 2147483647 w 503"/>
              <a:gd name="T23" fmla="*/ 2147483647 h 498"/>
              <a:gd name="T24" fmla="*/ 2147483647 w 503"/>
              <a:gd name="T25" fmla="*/ 2147483647 h 498"/>
              <a:gd name="T26" fmla="*/ 2147483647 w 503"/>
              <a:gd name="T27" fmla="*/ 2147483647 h 498"/>
              <a:gd name="T28" fmla="*/ 2147483647 w 503"/>
              <a:gd name="T29" fmla="*/ 2147483647 h 498"/>
              <a:gd name="T30" fmla="*/ 2147483647 w 503"/>
              <a:gd name="T31" fmla="*/ 2147483647 h 498"/>
              <a:gd name="T32" fmla="*/ 2147483647 w 503"/>
              <a:gd name="T33" fmla="*/ 2147483647 h 498"/>
              <a:gd name="T34" fmla="*/ 2147483647 w 503"/>
              <a:gd name="T35" fmla="*/ 2147483647 h 498"/>
              <a:gd name="T36" fmla="*/ 2147483647 w 503"/>
              <a:gd name="T37" fmla="*/ 2147483647 h 498"/>
              <a:gd name="T38" fmla="*/ 2147483647 w 503"/>
              <a:gd name="T39" fmla="*/ 2147483647 h 498"/>
              <a:gd name="T40" fmla="*/ 2147483647 w 503"/>
              <a:gd name="T41" fmla="*/ 2147483647 h 498"/>
              <a:gd name="T42" fmla="*/ 2147483647 w 503"/>
              <a:gd name="T43" fmla="*/ 2147483647 h 498"/>
              <a:gd name="T44" fmla="*/ 2147483647 w 503"/>
              <a:gd name="T45" fmla="*/ 2147483647 h 498"/>
              <a:gd name="T46" fmla="*/ 2147483647 w 503"/>
              <a:gd name="T47" fmla="*/ 2147483647 h 498"/>
              <a:gd name="T48" fmla="*/ 2147483647 w 503"/>
              <a:gd name="T49" fmla="*/ 2147483647 h 498"/>
              <a:gd name="T50" fmla="*/ 2147483647 w 503"/>
              <a:gd name="T51" fmla="*/ 2147483647 h 498"/>
              <a:gd name="T52" fmla="*/ 2147483647 w 503"/>
              <a:gd name="T53" fmla="*/ 2147483647 h 498"/>
              <a:gd name="T54" fmla="*/ 0 w 503"/>
              <a:gd name="T55" fmla="*/ 2147483647 h 49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03"/>
              <a:gd name="T85" fmla="*/ 0 h 498"/>
              <a:gd name="T86" fmla="*/ 503 w 503"/>
              <a:gd name="T87" fmla="*/ 498 h 49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03" h="498">
                <a:moveTo>
                  <a:pt x="0" y="108"/>
                </a:moveTo>
                <a:lnTo>
                  <a:pt x="168" y="65"/>
                </a:lnTo>
                <a:lnTo>
                  <a:pt x="184" y="87"/>
                </a:lnTo>
                <a:lnTo>
                  <a:pt x="189" y="82"/>
                </a:lnTo>
                <a:lnTo>
                  <a:pt x="195" y="70"/>
                </a:lnTo>
                <a:lnTo>
                  <a:pt x="444" y="0"/>
                </a:lnTo>
                <a:lnTo>
                  <a:pt x="503" y="205"/>
                </a:lnTo>
                <a:lnTo>
                  <a:pt x="493" y="227"/>
                </a:lnTo>
                <a:lnTo>
                  <a:pt x="487" y="238"/>
                </a:lnTo>
                <a:lnTo>
                  <a:pt x="493" y="249"/>
                </a:lnTo>
                <a:lnTo>
                  <a:pt x="493" y="259"/>
                </a:lnTo>
                <a:lnTo>
                  <a:pt x="461" y="259"/>
                </a:lnTo>
                <a:lnTo>
                  <a:pt x="379" y="298"/>
                </a:lnTo>
                <a:lnTo>
                  <a:pt x="352" y="292"/>
                </a:lnTo>
                <a:lnTo>
                  <a:pt x="347" y="303"/>
                </a:lnTo>
                <a:lnTo>
                  <a:pt x="347" y="319"/>
                </a:lnTo>
                <a:lnTo>
                  <a:pt x="342" y="324"/>
                </a:lnTo>
                <a:lnTo>
                  <a:pt x="293" y="330"/>
                </a:lnTo>
                <a:lnTo>
                  <a:pt x="222" y="363"/>
                </a:lnTo>
                <a:lnTo>
                  <a:pt x="211" y="351"/>
                </a:lnTo>
                <a:lnTo>
                  <a:pt x="168" y="395"/>
                </a:lnTo>
                <a:lnTo>
                  <a:pt x="75" y="476"/>
                </a:lnTo>
                <a:lnTo>
                  <a:pt x="38" y="498"/>
                </a:lnTo>
                <a:lnTo>
                  <a:pt x="5" y="465"/>
                </a:lnTo>
                <a:lnTo>
                  <a:pt x="49" y="421"/>
                </a:lnTo>
                <a:lnTo>
                  <a:pt x="54" y="405"/>
                </a:lnTo>
                <a:lnTo>
                  <a:pt x="32" y="384"/>
                </a:lnTo>
                <a:lnTo>
                  <a:pt x="0" y="108"/>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64" name="MA">
            <a:extLst>
              <a:ext uri="{FF2B5EF4-FFF2-40B4-BE49-F238E27FC236}">
                <a16:creationId xmlns:a16="http://schemas.microsoft.com/office/drawing/2014/main" id="{FDD7EE96-19BD-334A-10CE-E8C568682A36}"/>
              </a:ext>
            </a:extLst>
          </p:cNvPr>
          <p:cNvSpPr>
            <a:spLocks/>
          </p:cNvSpPr>
          <p:nvPr/>
        </p:nvSpPr>
        <p:spPr bwMode="auto">
          <a:xfrm>
            <a:off x="5399205" y="3148647"/>
            <a:ext cx="337996" cy="177800"/>
          </a:xfrm>
          <a:custGeom>
            <a:avLst/>
            <a:gdLst>
              <a:gd name="T0" fmla="*/ 2147483647 w 975"/>
              <a:gd name="T1" fmla="*/ 2147483647 h 503"/>
              <a:gd name="T2" fmla="*/ 2147483647 w 975"/>
              <a:gd name="T3" fmla="*/ 2147483647 h 503"/>
              <a:gd name="T4" fmla="*/ 2147483647 w 975"/>
              <a:gd name="T5" fmla="*/ 2147483647 h 503"/>
              <a:gd name="T6" fmla="*/ 2147483647 w 975"/>
              <a:gd name="T7" fmla="*/ 2147483647 h 503"/>
              <a:gd name="T8" fmla="*/ 2147483647 w 975"/>
              <a:gd name="T9" fmla="*/ 2147483647 h 503"/>
              <a:gd name="T10" fmla="*/ 2147483647 w 975"/>
              <a:gd name="T11" fmla="*/ 2147483647 h 503"/>
              <a:gd name="T12" fmla="*/ 2147483647 w 975"/>
              <a:gd name="T13" fmla="*/ 2147483647 h 503"/>
              <a:gd name="T14" fmla="*/ 2147483647 w 975"/>
              <a:gd name="T15" fmla="*/ 2147483647 h 503"/>
              <a:gd name="T16" fmla="*/ 2147483647 w 975"/>
              <a:gd name="T17" fmla="*/ 2147483647 h 503"/>
              <a:gd name="T18" fmla="*/ 2147483647 w 975"/>
              <a:gd name="T19" fmla="*/ 2147483647 h 503"/>
              <a:gd name="T20" fmla="*/ 2147483647 w 975"/>
              <a:gd name="T21" fmla="*/ 2147483647 h 503"/>
              <a:gd name="T22" fmla="*/ 2147483647 w 975"/>
              <a:gd name="T23" fmla="*/ 2147483647 h 503"/>
              <a:gd name="T24" fmla="*/ 2147483647 w 975"/>
              <a:gd name="T25" fmla="*/ 2147483647 h 503"/>
              <a:gd name="T26" fmla="*/ 2147483647 w 975"/>
              <a:gd name="T27" fmla="*/ 2147483647 h 503"/>
              <a:gd name="T28" fmla="*/ 2147483647 w 975"/>
              <a:gd name="T29" fmla="*/ 2147483647 h 503"/>
              <a:gd name="T30" fmla="*/ 2147483647 w 975"/>
              <a:gd name="T31" fmla="*/ 2147483647 h 503"/>
              <a:gd name="T32" fmla="*/ 2147483647 w 975"/>
              <a:gd name="T33" fmla="*/ 2147483647 h 503"/>
              <a:gd name="T34" fmla="*/ 2147483647 w 975"/>
              <a:gd name="T35" fmla="*/ 2147483647 h 503"/>
              <a:gd name="T36" fmla="*/ 2147483647 w 975"/>
              <a:gd name="T37" fmla="*/ 2147483647 h 503"/>
              <a:gd name="T38" fmla="*/ 2147483647 w 975"/>
              <a:gd name="T39" fmla="*/ 2147483647 h 503"/>
              <a:gd name="T40" fmla="*/ 2147483647 w 975"/>
              <a:gd name="T41" fmla="*/ 2147483647 h 503"/>
              <a:gd name="T42" fmla="*/ 2147483647 w 975"/>
              <a:gd name="T43" fmla="*/ 2147483647 h 503"/>
              <a:gd name="T44" fmla="*/ 2147483647 w 975"/>
              <a:gd name="T45" fmla="*/ 2147483647 h 503"/>
              <a:gd name="T46" fmla="*/ 2147483647 w 975"/>
              <a:gd name="T47" fmla="*/ 2147483647 h 503"/>
              <a:gd name="T48" fmla="*/ 2147483647 w 975"/>
              <a:gd name="T49" fmla="*/ 2147483647 h 503"/>
              <a:gd name="T50" fmla="*/ 2147483647 w 975"/>
              <a:gd name="T51" fmla="*/ 2147483647 h 503"/>
              <a:gd name="T52" fmla="*/ 2147483647 w 975"/>
              <a:gd name="T53" fmla="*/ 2147483647 h 503"/>
              <a:gd name="T54" fmla="*/ 2147483647 w 975"/>
              <a:gd name="T55" fmla="*/ 2147483647 h 503"/>
              <a:gd name="T56" fmla="*/ 2147483647 w 975"/>
              <a:gd name="T57" fmla="*/ 2147483647 h 503"/>
              <a:gd name="T58" fmla="*/ 2147483647 w 975"/>
              <a:gd name="T59" fmla="*/ 2147483647 h 503"/>
              <a:gd name="T60" fmla="*/ 2147483647 w 975"/>
              <a:gd name="T61" fmla="*/ 2147483647 h 503"/>
              <a:gd name="T62" fmla="*/ 2147483647 w 975"/>
              <a:gd name="T63" fmla="*/ 2147483647 h 503"/>
              <a:gd name="T64" fmla="*/ 0 w 975"/>
              <a:gd name="T65" fmla="*/ 2147483647 h 50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5"/>
              <a:gd name="T100" fmla="*/ 0 h 503"/>
              <a:gd name="T101" fmla="*/ 975 w 975"/>
              <a:gd name="T102" fmla="*/ 503 h 50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5" h="503">
                <a:moveTo>
                  <a:pt x="0" y="211"/>
                </a:moveTo>
                <a:lnTo>
                  <a:pt x="200" y="162"/>
                </a:lnTo>
                <a:lnTo>
                  <a:pt x="514" y="92"/>
                </a:lnTo>
                <a:lnTo>
                  <a:pt x="520" y="81"/>
                </a:lnTo>
                <a:lnTo>
                  <a:pt x="531" y="76"/>
                </a:lnTo>
                <a:lnTo>
                  <a:pt x="537" y="81"/>
                </a:lnTo>
                <a:lnTo>
                  <a:pt x="542" y="76"/>
                </a:lnTo>
                <a:lnTo>
                  <a:pt x="537" y="49"/>
                </a:lnTo>
                <a:lnTo>
                  <a:pt x="563" y="44"/>
                </a:lnTo>
                <a:lnTo>
                  <a:pt x="585" y="5"/>
                </a:lnTo>
                <a:lnTo>
                  <a:pt x="607" y="0"/>
                </a:lnTo>
                <a:lnTo>
                  <a:pt x="623" y="11"/>
                </a:lnTo>
                <a:lnTo>
                  <a:pt x="639" y="54"/>
                </a:lnTo>
                <a:lnTo>
                  <a:pt x="672" y="81"/>
                </a:lnTo>
                <a:lnTo>
                  <a:pt x="683" y="97"/>
                </a:lnTo>
                <a:lnTo>
                  <a:pt x="677" y="109"/>
                </a:lnTo>
                <a:lnTo>
                  <a:pt x="661" y="119"/>
                </a:lnTo>
                <a:lnTo>
                  <a:pt x="644" y="151"/>
                </a:lnTo>
                <a:lnTo>
                  <a:pt x="628" y="195"/>
                </a:lnTo>
                <a:lnTo>
                  <a:pt x="634" y="216"/>
                </a:lnTo>
                <a:lnTo>
                  <a:pt x="672" y="216"/>
                </a:lnTo>
                <a:lnTo>
                  <a:pt x="709" y="232"/>
                </a:lnTo>
                <a:lnTo>
                  <a:pt x="764" y="292"/>
                </a:lnTo>
                <a:lnTo>
                  <a:pt x="786" y="325"/>
                </a:lnTo>
                <a:lnTo>
                  <a:pt x="813" y="362"/>
                </a:lnTo>
                <a:lnTo>
                  <a:pt x="878" y="362"/>
                </a:lnTo>
                <a:lnTo>
                  <a:pt x="916" y="346"/>
                </a:lnTo>
                <a:lnTo>
                  <a:pt x="937" y="303"/>
                </a:lnTo>
                <a:lnTo>
                  <a:pt x="926" y="292"/>
                </a:lnTo>
                <a:lnTo>
                  <a:pt x="900" y="271"/>
                </a:lnTo>
                <a:lnTo>
                  <a:pt x="867" y="255"/>
                </a:lnTo>
                <a:lnTo>
                  <a:pt x="867" y="232"/>
                </a:lnTo>
                <a:lnTo>
                  <a:pt x="895" y="238"/>
                </a:lnTo>
                <a:lnTo>
                  <a:pt x="905" y="238"/>
                </a:lnTo>
                <a:lnTo>
                  <a:pt x="954" y="303"/>
                </a:lnTo>
                <a:lnTo>
                  <a:pt x="975" y="362"/>
                </a:lnTo>
                <a:lnTo>
                  <a:pt x="975" y="395"/>
                </a:lnTo>
                <a:lnTo>
                  <a:pt x="948" y="373"/>
                </a:lnTo>
                <a:lnTo>
                  <a:pt x="916" y="401"/>
                </a:lnTo>
                <a:lnTo>
                  <a:pt x="872" y="417"/>
                </a:lnTo>
                <a:lnTo>
                  <a:pt x="823" y="460"/>
                </a:lnTo>
                <a:lnTo>
                  <a:pt x="802" y="460"/>
                </a:lnTo>
                <a:lnTo>
                  <a:pt x="797" y="455"/>
                </a:lnTo>
                <a:lnTo>
                  <a:pt x="802" y="438"/>
                </a:lnTo>
                <a:lnTo>
                  <a:pt x="791" y="406"/>
                </a:lnTo>
                <a:lnTo>
                  <a:pt x="781" y="406"/>
                </a:lnTo>
                <a:lnTo>
                  <a:pt x="753" y="450"/>
                </a:lnTo>
                <a:lnTo>
                  <a:pt x="721" y="492"/>
                </a:lnTo>
                <a:lnTo>
                  <a:pt x="709" y="503"/>
                </a:lnTo>
                <a:lnTo>
                  <a:pt x="693" y="476"/>
                </a:lnTo>
                <a:lnTo>
                  <a:pt x="688" y="471"/>
                </a:lnTo>
                <a:lnTo>
                  <a:pt x="677" y="465"/>
                </a:lnTo>
                <a:lnTo>
                  <a:pt x="672" y="460"/>
                </a:lnTo>
                <a:lnTo>
                  <a:pt x="651" y="443"/>
                </a:lnTo>
                <a:lnTo>
                  <a:pt x="651" y="438"/>
                </a:lnTo>
                <a:lnTo>
                  <a:pt x="602" y="422"/>
                </a:lnTo>
                <a:lnTo>
                  <a:pt x="585" y="385"/>
                </a:lnTo>
                <a:lnTo>
                  <a:pt x="569" y="378"/>
                </a:lnTo>
                <a:lnTo>
                  <a:pt x="558" y="346"/>
                </a:lnTo>
                <a:lnTo>
                  <a:pt x="455" y="368"/>
                </a:lnTo>
                <a:lnTo>
                  <a:pt x="206" y="438"/>
                </a:lnTo>
                <a:lnTo>
                  <a:pt x="200" y="450"/>
                </a:lnTo>
                <a:lnTo>
                  <a:pt x="195" y="455"/>
                </a:lnTo>
                <a:lnTo>
                  <a:pt x="179" y="433"/>
                </a:lnTo>
                <a:lnTo>
                  <a:pt x="11" y="476"/>
                </a:lnTo>
                <a:lnTo>
                  <a:pt x="0" y="465"/>
                </a:lnTo>
                <a:lnTo>
                  <a:pt x="0" y="211"/>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65" name="VT">
            <a:extLst>
              <a:ext uri="{FF2B5EF4-FFF2-40B4-BE49-F238E27FC236}">
                <a16:creationId xmlns:a16="http://schemas.microsoft.com/office/drawing/2014/main" id="{676F2DBF-8E1C-C11E-8C82-DEA7B3BEDD4B}"/>
              </a:ext>
            </a:extLst>
          </p:cNvPr>
          <p:cNvSpPr>
            <a:spLocks/>
          </p:cNvSpPr>
          <p:nvPr/>
        </p:nvSpPr>
        <p:spPr bwMode="auto">
          <a:xfrm>
            <a:off x="5320336" y="2915284"/>
            <a:ext cx="180265" cy="311152"/>
          </a:xfrm>
          <a:custGeom>
            <a:avLst/>
            <a:gdLst>
              <a:gd name="T0" fmla="*/ 0 w 509"/>
              <a:gd name="T1" fmla="*/ 2147483647 h 930"/>
              <a:gd name="T2" fmla="*/ 2147483647 w 509"/>
              <a:gd name="T3" fmla="*/ 2147483647 h 930"/>
              <a:gd name="T4" fmla="*/ 2147483647 w 509"/>
              <a:gd name="T5" fmla="*/ 2147483647 h 930"/>
              <a:gd name="T6" fmla="*/ 2147483647 w 509"/>
              <a:gd name="T7" fmla="*/ 2147483647 h 930"/>
              <a:gd name="T8" fmla="*/ 2147483647 w 509"/>
              <a:gd name="T9" fmla="*/ 2147483647 h 930"/>
              <a:gd name="T10" fmla="*/ 2147483647 w 509"/>
              <a:gd name="T11" fmla="*/ 2147483647 h 930"/>
              <a:gd name="T12" fmla="*/ 2147483647 w 509"/>
              <a:gd name="T13" fmla="*/ 2147483647 h 930"/>
              <a:gd name="T14" fmla="*/ 2147483647 w 509"/>
              <a:gd name="T15" fmla="*/ 2147483647 h 930"/>
              <a:gd name="T16" fmla="*/ 2147483647 w 509"/>
              <a:gd name="T17" fmla="*/ 2147483647 h 930"/>
              <a:gd name="T18" fmla="*/ 2147483647 w 509"/>
              <a:gd name="T19" fmla="*/ 2147483647 h 930"/>
              <a:gd name="T20" fmla="*/ 2147483647 w 509"/>
              <a:gd name="T21" fmla="*/ 2147483647 h 930"/>
              <a:gd name="T22" fmla="*/ 2147483647 w 509"/>
              <a:gd name="T23" fmla="*/ 2147483647 h 930"/>
              <a:gd name="T24" fmla="*/ 2147483647 w 509"/>
              <a:gd name="T25" fmla="*/ 2147483647 h 930"/>
              <a:gd name="T26" fmla="*/ 2147483647 w 509"/>
              <a:gd name="T27" fmla="*/ 2147483647 h 930"/>
              <a:gd name="T28" fmla="*/ 2147483647 w 509"/>
              <a:gd name="T29" fmla="*/ 2147483647 h 930"/>
              <a:gd name="T30" fmla="*/ 2147483647 w 509"/>
              <a:gd name="T31" fmla="*/ 2147483647 h 930"/>
              <a:gd name="T32" fmla="*/ 2147483647 w 509"/>
              <a:gd name="T33" fmla="*/ 2147483647 h 930"/>
              <a:gd name="T34" fmla="*/ 2147483647 w 509"/>
              <a:gd name="T35" fmla="*/ 2147483647 h 930"/>
              <a:gd name="T36" fmla="*/ 2147483647 w 509"/>
              <a:gd name="T37" fmla="*/ 2147483647 h 930"/>
              <a:gd name="T38" fmla="*/ 2147483647 w 509"/>
              <a:gd name="T39" fmla="*/ 2147483647 h 930"/>
              <a:gd name="T40" fmla="*/ 2147483647 w 509"/>
              <a:gd name="T41" fmla="*/ 2147483647 h 930"/>
              <a:gd name="T42" fmla="*/ 2147483647 w 509"/>
              <a:gd name="T43" fmla="*/ 2147483647 h 930"/>
              <a:gd name="T44" fmla="*/ 2147483647 w 509"/>
              <a:gd name="T45" fmla="*/ 2147483647 h 930"/>
              <a:gd name="T46" fmla="*/ 2147483647 w 509"/>
              <a:gd name="T47" fmla="*/ 2147483647 h 930"/>
              <a:gd name="T48" fmla="*/ 2147483647 w 509"/>
              <a:gd name="T49" fmla="*/ 2147483647 h 930"/>
              <a:gd name="T50" fmla="*/ 2147483647 w 509"/>
              <a:gd name="T51" fmla="*/ 2147483647 h 930"/>
              <a:gd name="T52" fmla="*/ 2147483647 w 509"/>
              <a:gd name="T53" fmla="*/ 2147483647 h 930"/>
              <a:gd name="T54" fmla="*/ 2147483647 w 509"/>
              <a:gd name="T55" fmla="*/ 2147483647 h 930"/>
              <a:gd name="T56" fmla="*/ 2147483647 w 509"/>
              <a:gd name="T57" fmla="*/ 2147483647 h 930"/>
              <a:gd name="T58" fmla="*/ 2147483647 w 509"/>
              <a:gd name="T59" fmla="*/ 2147483647 h 930"/>
              <a:gd name="T60" fmla="*/ 2147483647 w 509"/>
              <a:gd name="T61" fmla="*/ 2147483647 h 930"/>
              <a:gd name="T62" fmla="*/ 2147483647 w 509"/>
              <a:gd name="T63" fmla="*/ 2147483647 h 930"/>
              <a:gd name="T64" fmla="*/ 2147483647 w 509"/>
              <a:gd name="T65" fmla="*/ 2147483647 h 930"/>
              <a:gd name="T66" fmla="*/ 2147483647 w 509"/>
              <a:gd name="T67" fmla="*/ 2147483647 h 930"/>
              <a:gd name="T68" fmla="*/ 2147483647 w 509"/>
              <a:gd name="T69" fmla="*/ 2147483647 h 930"/>
              <a:gd name="T70" fmla="*/ 2147483647 w 509"/>
              <a:gd name="T71" fmla="*/ 2147483647 h 930"/>
              <a:gd name="T72" fmla="*/ 2147483647 w 509"/>
              <a:gd name="T73" fmla="*/ 2147483647 h 930"/>
              <a:gd name="T74" fmla="*/ 2147483647 w 509"/>
              <a:gd name="T75" fmla="*/ 2147483647 h 930"/>
              <a:gd name="T76" fmla="*/ 2147483647 w 509"/>
              <a:gd name="T77" fmla="*/ 2147483647 h 930"/>
              <a:gd name="T78" fmla="*/ 2147483647 w 509"/>
              <a:gd name="T79" fmla="*/ 2147483647 h 930"/>
              <a:gd name="T80" fmla="*/ 2147483647 w 509"/>
              <a:gd name="T81" fmla="*/ 0 h 930"/>
              <a:gd name="T82" fmla="*/ 0 w 509"/>
              <a:gd name="T83" fmla="*/ 2147483647 h 93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09"/>
              <a:gd name="T127" fmla="*/ 0 h 930"/>
              <a:gd name="T128" fmla="*/ 509 w 509"/>
              <a:gd name="T129" fmla="*/ 930 h 93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09" h="930">
                <a:moveTo>
                  <a:pt x="0" y="119"/>
                </a:moveTo>
                <a:lnTo>
                  <a:pt x="16" y="157"/>
                </a:lnTo>
                <a:lnTo>
                  <a:pt x="11" y="173"/>
                </a:lnTo>
                <a:lnTo>
                  <a:pt x="21" y="189"/>
                </a:lnTo>
                <a:lnTo>
                  <a:pt x="27" y="201"/>
                </a:lnTo>
                <a:lnTo>
                  <a:pt x="70" y="308"/>
                </a:lnTo>
                <a:lnTo>
                  <a:pt x="81" y="384"/>
                </a:lnTo>
                <a:lnTo>
                  <a:pt x="65" y="427"/>
                </a:lnTo>
                <a:lnTo>
                  <a:pt x="70" y="465"/>
                </a:lnTo>
                <a:lnTo>
                  <a:pt x="114" y="568"/>
                </a:lnTo>
                <a:lnTo>
                  <a:pt x="109" y="617"/>
                </a:lnTo>
                <a:lnTo>
                  <a:pt x="119" y="633"/>
                </a:lnTo>
                <a:lnTo>
                  <a:pt x="125" y="633"/>
                </a:lnTo>
                <a:lnTo>
                  <a:pt x="125" y="622"/>
                </a:lnTo>
                <a:lnTo>
                  <a:pt x="141" y="617"/>
                </a:lnTo>
                <a:lnTo>
                  <a:pt x="168" y="665"/>
                </a:lnTo>
                <a:lnTo>
                  <a:pt x="184" y="757"/>
                </a:lnTo>
                <a:lnTo>
                  <a:pt x="184" y="805"/>
                </a:lnTo>
                <a:lnTo>
                  <a:pt x="206" y="870"/>
                </a:lnTo>
                <a:lnTo>
                  <a:pt x="233" y="930"/>
                </a:lnTo>
                <a:lnTo>
                  <a:pt x="433" y="881"/>
                </a:lnTo>
                <a:lnTo>
                  <a:pt x="428" y="865"/>
                </a:lnTo>
                <a:lnTo>
                  <a:pt x="407" y="844"/>
                </a:lnTo>
                <a:lnTo>
                  <a:pt x="407" y="805"/>
                </a:lnTo>
                <a:lnTo>
                  <a:pt x="417" y="789"/>
                </a:lnTo>
                <a:lnTo>
                  <a:pt x="407" y="757"/>
                </a:lnTo>
                <a:lnTo>
                  <a:pt x="390" y="605"/>
                </a:lnTo>
                <a:lnTo>
                  <a:pt x="390" y="557"/>
                </a:lnTo>
                <a:lnTo>
                  <a:pt x="412" y="476"/>
                </a:lnTo>
                <a:lnTo>
                  <a:pt x="423" y="417"/>
                </a:lnTo>
                <a:lnTo>
                  <a:pt x="428" y="373"/>
                </a:lnTo>
                <a:lnTo>
                  <a:pt x="412" y="341"/>
                </a:lnTo>
                <a:lnTo>
                  <a:pt x="412" y="308"/>
                </a:lnTo>
                <a:lnTo>
                  <a:pt x="423" y="287"/>
                </a:lnTo>
                <a:lnTo>
                  <a:pt x="482" y="238"/>
                </a:lnTo>
                <a:lnTo>
                  <a:pt x="509" y="157"/>
                </a:lnTo>
                <a:lnTo>
                  <a:pt x="482" y="108"/>
                </a:lnTo>
                <a:lnTo>
                  <a:pt x="477" y="87"/>
                </a:lnTo>
                <a:lnTo>
                  <a:pt x="488" y="71"/>
                </a:lnTo>
                <a:lnTo>
                  <a:pt x="482" y="54"/>
                </a:lnTo>
                <a:lnTo>
                  <a:pt x="472" y="0"/>
                </a:lnTo>
                <a:lnTo>
                  <a:pt x="0" y="119"/>
                </a:lnTo>
                <a:close/>
              </a:path>
            </a:pathLst>
          </a:custGeom>
          <a:solidFill>
            <a:schemeClr val="accent4">
              <a:lumMod val="50000"/>
            </a:schemeClr>
          </a:solidFill>
          <a:ln w="3175">
            <a:solidFill>
              <a:schemeClr val="bg1">
                <a:lumMod val="95000"/>
              </a:schemeClr>
            </a:solidFill>
            <a:round/>
            <a:headEnd/>
            <a:tailEnd/>
          </a:ln>
        </p:spPr>
        <p:txBody>
          <a:bodyPr/>
          <a:lstStyle/>
          <a:p>
            <a:endParaRPr lang="en-US" dirty="0"/>
          </a:p>
        </p:txBody>
      </p:sp>
      <p:sp>
        <p:nvSpPr>
          <p:cNvPr id="166" name="ME">
            <a:extLst>
              <a:ext uri="{FF2B5EF4-FFF2-40B4-BE49-F238E27FC236}">
                <a16:creationId xmlns:a16="http://schemas.microsoft.com/office/drawing/2014/main" id="{38DB94F8-46ED-1CA1-C3AB-A034EB757F3C}"/>
              </a:ext>
            </a:extLst>
          </p:cNvPr>
          <p:cNvSpPr>
            <a:spLocks/>
          </p:cNvSpPr>
          <p:nvPr/>
        </p:nvSpPr>
        <p:spPr bwMode="auto">
          <a:xfrm>
            <a:off x="5511868" y="2548571"/>
            <a:ext cx="371794" cy="588965"/>
          </a:xfrm>
          <a:custGeom>
            <a:avLst/>
            <a:gdLst>
              <a:gd name="T0" fmla="*/ 2147483647 w 1078"/>
              <a:gd name="T1" fmla="*/ 2147483647 h 1736"/>
              <a:gd name="T2" fmla="*/ 2147483647 w 1078"/>
              <a:gd name="T3" fmla="*/ 2147483647 h 1736"/>
              <a:gd name="T4" fmla="*/ 2147483647 w 1078"/>
              <a:gd name="T5" fmla="*/ 2147483647 h 1736"/>
              <a:gd name="T6" fmla="*/ 2147483647 w 1078"/>
              <a:gd name="T7" fmla="*/ 2147483647 h 1736"/>
              <a:gd name="T8" fmla="*/ 2147483647 w 1078"/>
              <a:gd name="T9" fmla="*/ 2147483647 h 1736"/>
              <a:gd name="T10" fmla="*/ 2147483647 w 1078"/>
              <a:gd name="T11" fmla="*/ 2147483647 h 1736"/>
              <a:gd name="T12" fmla="*/ 2147483647 w 1078"/>
              <a:gd name="T13" fmla="*/ 2147483647 h 1736"/>
              <a:gd name="T14" fmla="*/ 2147483647 w 1078"/>
              <a:gd name="T15" fmla="*/ 2147483647 h 1736"/>
              <a:gd name="T16" fmla="*/ 2147483647 w 1078"/>
              <a:gd name="T17" fmla="*/ 2147483647 h 1736"/>
              <a:gd name="T18" fmla="*/ 2147483647 w 1078"/>
              <a:gd name="T19" fmla="*/ 2147483647 h 1736"/>
              <a:gd name="T20" fmla="*/ 2147483647 w 1078"/>
              <a:gd name="T21" fmla="*/ 2147483647 h 1736"/>
              <a:gd name="T22" fmla="*/ 2147483647 w 1078"/>
              <a:gd name="T23" fmla="*/ 2147483647 h 1736"/>
              <a:gd name="T24" fmla="*/ 2147483647 w 1078"/>
              <a:gd name="T25" fmla="*/ 2147483647 h 1736"/>
              <a:gd name="T26" fmla="*/ 2147483647 w 1078"/>
              <a:gd name="T27" fmla="*/ 2147483647 h 1736"/>
              <a:gd name="T28" fmla="*/ 2147483647 w 1078"/>
              <a:gd name="T29" fmla="*/ 2147483647 h 1736"/>
              <a:gd name="T30" fmla="*/ 2147483647 w 1078"/>
              <a:gd name="T31" fmla="*/ 2147483647 h 1736"/>
              <a:gd name="T32" fmla="*/ 2147483647 w 1078"/>
              <a:gd name="T33" fmla="*/ 2147483647 h 1736"/>
              <a:gd name="T34" fmla="*/ 2147483647 w 1078"/>
              <a:gd name="T35" fmla="*/ 2147483647 h 1736"/>
              <a:gd name="T36" fmla="*/ 2147483647 w 1078"/>
              <a:gd name="T37" fmla="*/ 2147483647 h 1736"/>
              <a:gd name="T38" fmla="*/ 2147483647 w 1078"/>
              <a:gd name="T39" fmla="*/ 2147483647 h 1736"/>
              <a:gd name="T40" fmla="*/ 2147483647 w 1078"/>
              <a:gd name="T41" fmla="*/ 2147483647 h 1736"/>
              <a:gd name="T42" fmla="*/ 2147483647 w 1078"/>
              <a:gd name="T43" fmla="*/ 2147483647 h 1736"/>
              <a:gd name="T44" fmla="*/ 2147483647 w 1078"/>
              <a:gd name="T45" fmla="*/ 2147483647 h 1736"/>
              <a:gd name="T46" fmla="*/ 2147483647 w 1078"/>
              <a:gd name="T47" fmla="*/ 2147483647 h 1736"/>
              <a:gd name="T48" fmla="*/ 2147483647 w 1078"/>
              <a:gd name="T49" fmla="*/ 2147483647 h 1736"/>
              <a:gd name="T50" fmla="*/ 2147483647 w 1078"/>
              <a:gd name="T51" fmla="*/ 2147483647 h 1736"/>
              <a:gd name="T52" fmla="*/ 2147483647 w 1078"/>
              <a:gd name="T53" fmla="*/ 2147483647 h 1736"/>
              <a:gd name="T54" fmla="*/ 2147483647 w 1078"/>
              <a:gd name="T55" fmla="*/ 2147483647 h 1736"/>
              <a:gd name="T56" fmla="*/ 2147483647 w 1078"/>
              <a:gd name="T57" fmla="*/ 2147483647 h 1736"/>
              <a:gd name="T58" fmla="*/ 2147483647 w 1078"/>
              <a:gd name="T59" fmla="*/ 2147483647 h 1736"/>
              <a:gd name="T60" fmla="*/ 2147483647 w 1078"/>
              <a:gd name="T61" fmla="*/ 2147483647 h 1736"/>
              <a:gd name="T62" fmla="*/ 2147483647 w 1078"/>
              <a:gd name="T63" fmla="*/ 2147483647 h 1736"/>
              <a:gd name="T64" fmla="*/ 2147483647 w 1078"/>
              <a:gd name="T65" fmla="*/ 2147483647 h 1736"/>
              <a:gd name="T66" fmla="*/ 2147483647 w 1078"/>
              <a:gd name="T67" fmla="*/ 2147483647 h 1736"/>
              <a:gd name="T68" fmla="*/ 2147483647 w 1078"/>
              <a:gd name="T69" fmla="*/ 2147483647 h 1736"/>
              <a:gd name="T70" fmla="*/ 2147483647 w 1078"/>
              <a:gd name="T71" fmla="*/ 2147483647 h 1736"/>
              <a:gd name="T72" fmla="*/ 2147483647 w 1078"/>
              <a:gd name="T73" fmla="*/ 2147483647 h 1736"/>
              <a:gd name="T74" fmla="*/ 2147483647 w 1078"/>
              <a:gd name="T75" fmla="*/ 2147483647 h 1736"/>
              <a:gd name="T76" fmla="*/ 2147483647 w 1078"/>
              <a:gd name="T77" fmla="*/ 2147483647 h 1736"/>
              <a:gd name="T78" fmla="*/ 2147483647 w 1078"/>
              <a:gd name="T79" fmla="*/ 2147483647 h 1736"/>
              <a:gd name="T80" fmla="*/ 2147483647 w 1078"/>
              <a:gd name="T81" fmla="*/ 2147483647 h 1736"/>
              <a:gd name="T82" fmla="*/ 2147483647 w 1078"/>
              <a:gd name="T83" fmla="*/ 2147483647 h 1736"/>
              <a:gd name="T84" fmla="*/ 2147483647 w 1078"/>
              <a:gd name="T85" fmla="*/ 2147483647 h 1736"/>
              <a:gd name="T86" fmla="*/ 2147483647 w 1078"/>
              <a:gd name="T87" fmla="*/ 2147483647 h 1736"/>
              <a:gd name="T88" fmla="*/ 2147483647 w 1078"/>
              <a:gd name="T89" fmla="*/ 2147483647 h 1736"/>
              <a:gd name="T90" fmla="*/ 2147483647 w 1078"/>
              <a:gd name="T91" fmla="*/ 2147483647 h 1736"/>
              <a:gd name="T92" fmla="*/ 2147483647 w 1078"/>
              <a:gd name="T93" fmla="*/ 2147483647 h 1736"/>
              <a:gd name="T94" fmla="*/ 2147483647 w 1078"/>
              <a:gd name="T95" fmla="*/ 2147483647 h 1736"/>
              <a:gd name="T96" fmla="*/ 2147483647 w 1078"/>
              <a:gd name="T97" fmla="*/ 2147483647 h 1736"/>
              <a:gd name="T98" fmla="*/ 2147483647 w 1078"/>
              <a:gd name="T99" fmla="*/ 2147483647 h 1736"/>
              <a:gd name="T100" fmla="*/ 2147483647 w 1078"/>
              <a:gd name="T101" fmla="*/ 2147483647 h 1736"/>
              <a:gd name="T102" fmla="*/ 2147483647 w 1078"/>
              <a:gd name="T103" fmla="*/ 2147483647 h 1736"/>
              <a:gd name="T104" fmla="*/ 2147483647 w 1078"/>
              <a:gd name="T105" fmla="*/ 2147483647 h 1736"/>
              <a:gd name="T106" fmla="*/ 2147483647 w 1078"/>
              <a:gd name="T107" fmla="*/ 2147483647 h 1736"/>
              <a:gd name="T108" fmla="*/ 2147483647 w 1078"/>
              <a:gd name="T109" fmla="*/ 2147483647 h 1736"/>
              <a:gd name="T110" fmla="*/ 2147483647 w 1078"/>
              <a:gd name="T111" fmla="*/ 2147483647 h 17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78"/>
              <a:gd name="T169" fmla="*/ 0 h 1736"/>
              <a:gd name="T170" fmla="*/ 1078 w 1078"/>
              <a:gd name="T171" fmla="*/ 1736 h 17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78" h="1736">
                <a:moveTo>
                  <a:pt x="0" y="931"/>
                </a:moveTo>
                <a:lnTo>
                  <a:pt x="205" y="1558"/>
                </a:lnTo>
                <a:lnTo>
                  <a:pt x="211" y="1569"/>
                </a:lnTo>
                <a:lnTo>
                  <a:pt x="211" y="1596"/>
                </a:lnTo>
                <a:lnTo>
                  <a:pt x="211" y="1606"/>
                </a:lnTo>
                <a:lnTo>
                  <a:pt x="265" y="1650"/>
                </a:lnTo>
                <a:lnTo>
                  <a:pt x="276" y="1650"/>
                </a:lnTo>
                <a:lnTo>
                  <a:pt x="282" y="1671"/>
                </a:lnTo>
                <a:lnTo>
                  <a:pt x="282" y="1683"/>
                </a:lnTo>
                <a:lnTo>
                  <a:pt x="308" y="1736"/>
                </a:lnTo>
                <a:lnTo>
                  <a:pt x="319" y="1720"/>
                </a:lnTo>
                <a:lnTo>
                  <a:pt x="319" y="1683"/>
                </a:lnTo>
                <a:lnTo>
                  <a:pt x="331" y="1639"/>
                </a:lnTo>
                <a:lnTo>
                  <a:pt x="352" y="1590"/>
                </a:lnTo>
                <a:lnTo>
                  <a:pt x="368" y="1520"/>
                </a:lnTo>
                <a:lnTo>
                  <a:pt x="389" y="1493"/>
                </a:lnTo>
                <a:lnTo>
                  <a:pt x="396" y="1483"/>
                </a:lnTo>
                <a:lnTo>
                  <a:pt x="384" y="1471"/>
                </a:lnTo>
                <a:lnTo>
                  <a:pt x="368" y="1434"/>
                </a:lnTo>
                <a:lnTo>
                  <a:pt x="438" y="1369"/>
                </a:lnTo>
                <a:lnTo>
                  <a:pt x="449" y="1374"/>
                </a:lnTo>
                <a:lnTo>
                  <a:pt x="461" y="1407"/>
                </a:lnTo>
                <a:lnTo>
                  <a:pt x="471" y="1412"/>
                </a:lnTo>
                <a:lnTo>
                  <a:pt x="477" y="1401"/>
                </a:lnTo>
                <a:lnTo>
                  <a:pt x="477" y="1374"/>
                </a:lnTo>
                <a:lnTo>
                  <a:pt x="482" y="1358"/>
                </a:lnTo>
                <a:lnTo>
                  <a:pt x="536" y="1347"/>
                </a:lnTo>
                <a:lnTo>
                  <a:pt x="558" y="1325"/>
                </a:lnTo>
                <a:lnTo>
                  <a:pt x="558" y="1304"/>
                </a:lnTo>
                <a:lnTo>
                  <a:pt x="568" y="1293"/>
                </a:lnTo>
                <a:lnTo>
                  <a:pt x="596" y="1293"/>
                </a:lnTo>
                <a:lnTo>
                  <a:pt x="617" y="1277"/>
                </a:lnTo>
                <a:lnTo>
                  <a:pt x="622" y="1267"/>
                </a:lnTo>
                <a:lnTo>
                  <a:pt x="634" y="1223"/>
                </a:lnTo>
                <a:lnTo>
                  <a:pt x="634" y="1190"/>
                </a:lnTo>
                <a:lnTo>
                  <a:pt x="666" y="1147"/>
                </a:lnTo>
                <a:lnTo>
                  <a:pt x="666" y="1125"/>
                </a:lnTo>
                <a:lnTo>
                  <a:pt x="677" y="1125"/>
                </a:lnTo>
                <a:lnTo>
                  <a:pt x="715" y="1131"/>
                </a:lnTo>
                <a:lnTo>
                  <a:pt x="736" y="1125"/>
                </a:lnTo>
                <a:lnTo>
                  <a:pt x="747" y="1104"/>
                </a:lnTo>
                <a:lnTo>
                  <a:pt x="759" y="1066"/>
                </a:lnTo>
                <a:lnTo>
                  <a:pt x="775" y="1066"/>
                </a:lnTo>
                <a:lnTo>
                  <a:pt x="801" y="1023"/>
                </a:lnTo>
                <a:lnTo>
                  <a:pt x="840" y="1028"/>
                </a:lnTo>
                <a:lnTo>
                  <a:pt x="866" y="1055"/>
                </a:lnTo>
                <a:lnTo>
                  <a:pt x="910" y="984"/>
                </a:lnTo>
                <a:lnTo>
                  <a:pt x="943" y="968"/>
                </a:lnTo>
                <a:lnTo>
                  <a:pt x="1003" y="914"/>
                </a:lnTo>
                <a:lnTo>
                  <a:pt x="1013" y="893"/>
                </a:lnTo>
                <a:lnTo>
                  <a:pt x="1019" y="882"/>
                </a:lnTo>
                <a:lnTo>
                  <a:pt x="1040" y="887"/>
                </a:lnTo>
                <a:lnTo>
                  <a:pt x="1067" y="871"/>
                </a:lnTo>
                <a:lnTo>
                  <a:pt x="1078" y="838"/>
                </a:lnTo>
                <a:lnTo>
                  <a:pt x="1073" y="812"/>
                </a:lnTo>
                <a:lnTo>
                  <a:pt x="1051" y="801"/>
                </a:lnTo>
                <a:lnTo>
                  <a:pt x="1045" y="807"/>
                </a:lnTo>
                <a:lnTo>
                  <a:pt x="1029" y="801"/>
                </a:lnTo>
                <a:lnTo>
                  <a:pt x="1040" y="774"/>
                </a:lnTo>
                <a:lnTo>
                  <a:pt x="1051" y="768"/>
                </a:lnTo>
                <a:lnTo>
                  <a:pt x="1045" y="747"/>
                </a:lnTo>
                <a:lnTo>
                  <a:pt x="1024" y="703"/>
                </a:lnTo>
                <a:lnTo>
                  <a:pt x="997" y="693"/>
                </a:lnTo>
                <a:lnTo>
                  <a:pt x="980" y="693"/>
                </a:lnTo>
                <a:lnTo>
                  <a:pt x="970" y="703"/>
                </a:lnTo>
                <a:lnTo>
                  <a:pt x="948" y="709"/>
                </a:lnTo>
                <a:lnTo>
                  <a:pt x="921" y="698"/>
                </a:lnTo>
                <a:lnTo>
                  <a:pt x="894" y="606"/>
                </a:lnTo>
                <a:lnTo>
                  <a:pt x="905" y="590"/>
                </a:lnTo>
                <a:lnTo>
                  <a:pt x="899" y="574"/>
                </a:lnTo>
                <a:lnTo>
                  <a:pt x="894" y="568"/>
                </a:lnTo>
                <a:lnTo>
                  <a:pt x="878" y="568"/>
                </a:lnTo>
                <a:lnTo>
                  <a:pt x="866" y="574"/>
                </a:lnTo>
                <a:lnTo>
                  <a:pt x="829" y="563"/>
                </a:lnTo>
                <a:lnTo>
                  <a:pt x="801" y="563"/>
                </a:lnTo>
                <a:lnTo>
                  <a:pt x="791" y="552"/>
                </a:lnTo>
                <a:lnTo>
                  <a:pt x="775" y="498"/>
                </a:lnTo>
                <a:lnTo>
                  <a:pt x="769" y="482"/>
                </a:lnTo>
                <a:lnTo>
                  <a:pt x="639" y="76"/>
                </a:lnTo>
                <a:lnTo>
                  <a:pt x="531" y="6"/>
                </a:lnTo>
                <a:lnTo>
                  <a:pt x="498" y="0"/>
                </a:lnTo>
                <a:lnTo>
                  <a:pt x="471" y="6"/>
                </a:lnTo>
                <a:lnTo>
                  <a:pt x="461" y="23"/>
                </a:lnTo>
                <a:lnTo>
                  <a:pt x="449" y="44"/>
                </a:lnTo>
                <a:lnTo>
                  <a:pt x="438" y="44"/>
                </a:lnTo>
                <a:lnTo>
                  <a:pt x="401" y="60"/>
                </a:lnTo>
                <a:lnTo>
                  <a:pt x="341" y="109"/>
                </a:lnTo>
                <a:lnTo>
                  <a:pt x="319" y="114"/>
                </a:lnTo>
                <a:lnTo>
                  <a:pt x="298" y="81"/>
                </a:lnTo>
                <a:lnTo>
                  <a:pt x="303" y="44"/>
                </a:lnTo>
                <a:lnTo>
                  <a:pt x="292" y="28"/>
                </a:lnTo>
                <a:lnTo>
                  <a:pt x="276" y="28"/>
                </a:lnTo>
                <a:lnTo>
                  <a:pt x="233" y="44"/>
                </a:lnTo>
                <a:lnTo>
                  <a:pt x="135" y="362"/>
                </a:lnTo>
                <a:lnTo>
                  <a:pt x="135" y="406"/>
                </a:lnTo>
                <a:lnTo>
                  <a:pt x="152" y="427"/>
                </a:lnTo>
                <a:lnTo>
                  <a:pt x="152" y="466"/>
                </a:lnTo>
                <a:lnTo>
                  <a:pt x="140" y="487"/>
                </a:lnTo>
                <a:lnTo>
                  <a:pt x="124" y="504"/>
                </a:lnTo>
                <a:lnTo>
                  <a:pt x="114" y="531"/>
                </a:lnTo>
                <a:lnTo>
                  <a:pt x="146" y="661"/>
                </a:lnTo>
                <a:lnTo>
                  <a:pt x="135" y="703"/>
                </a:lnTo>
                <a:lnTo>
                  <a:pt x="135" y="731"/>
                </a:lnTo>
                <a:lnTo>
                  <a:pt x="86" y="796"/>
                </a:lnTo>
                <a:lnTo>
                  <a:pt x="75" y="822"/>
                </a:lnTo>
                <a:lnTo>
                  <a:pt x="92" y="861"/>
                </a:lnTo>
                <a:lnTo>
                  <a:pt x="92" y="866"/>
                </a:lnTo>
                <a:lnTo>
                  <a:pt x="65" y="866"/>
                </a:lnTo>
                <a:lnTo>
                  <a:pt x="70" y="898"/>
                </a:lnTo>
                <a:lnTo>
                  <a:pt x="59" y="920"/>
                </a:lnTo>
                <a:lnTo>
                  <a:pt x="43" y="914"/>
                </a:lnTo>
                <a:lnTo>
                  <a:pt x="26" y="909"/>
                </a:lnTo>
                <a:lnTo>
                  <a:pt x="0" y="931"/>
                </a:lnTo>
                <a:close/>
              </a:path>
            </a:pathLst>
          </a:custGeom>
          <a:solidFill>
            <a:schemeClr val="accent4">
              <a:lumMod val="50000"/>
            </a:schemeClr>
          </a:solidFill>
          <a:ln w="3175">
            <a:solidFill>
              <a:schemeClr val="bg1">
                <a:lumMod val="95000"/>
              </a:schemeClr>
            </a:solidFill>
            <a:round/>
            <a:headEnd/>
            <a:tailEnd/>
          </a:ln>
        </p:spPr>
        <p:txBody>
          <a:bodyPr/>
          <a:lstStyle/>
          <a:p>
            <a:endParaRPr lang="en-US" dirty="0"/>
          </a:p>
        </p:txBody>
      </p:sp>
      <p:sp>
        <p:nvSpPr>
          <p:cNvPr id="167" name="WV">
            <a:extLst>
              <a:ext uri="{FF2B5EF4-FFF2-40B4-BE49-F238E27FC236}">
                <a16:creationId xmlns:a16="http://schemas.microsoft.com/office/drawing/2014/main" id="{364B3994-3FD6-55E1-714C-96D3E20A728C}"/>
              </a:ext>
            </a:extLst>
          </p:cNvPr>
          <p:cNvSpPr>
            <a:spLocks/>
          </p:cNvSpPr>
          <p:nvPr/>
        </p:nvSpPr>
        <p:spPr bwMode="auto">
          <a:xfrm>
            <a:off x="4633078" y="3615373"/>
            <a:ext cx="450660" cy="444499"/>
          </a:xfrm>
          <a:custGeom>
            <a:avLst/>
            <a:gdLst>
              <a:gd name="T0" fmla="*/ 2147483647 w 1323"/>
              <a:gd name="T1" fmla="*/ 0 h 1303"/>
              <a:gd name="T2" fmla="*/ 2147483647 w 1323"/>
              <a:gd name="T3" fmla="*/ 2147483647 h 1303"/>
              <a:gd name="T4" fmla="*/ 2147483647 w 1323"/>
              <a:gd name="T5" fmla="*/ 2147483647 h 1303"/>
              <a:gd name="T6" fmla="*/ 2147483647 w 1323"/>
              <a:gd name="T7" fmla="*/ 2147483647 h 1303"/>
              <a:gd name="T8" fmla="*/ 2147483647 w 1323"/>
              <a:gd name="T9" fmla="*/ 2147483647 h 1303"/>
              <a:gd name="T10" fmla="*/ 2147483647 w 1323"/>
              <a:gd name="T11" fmla="*/ 2147483647 h 1303"/>
              <a:gd name="T12" fmla="*/ 2147483647 w 1323"/>
              <a:gd name="T13" fmla="*/ 2147483647 h 1303"/>
              <a:gd name="T14" fmla="*/ 2147483647 w 1323"/>
              <a:gd name="T15" fmla="*/ 2147483647 h 1303"/>
              <a:gd name="T16" fmla="*/ 2147483647 w 1323"/>
              <a:gd name="T17" fmla="*/ 2147483647 h 1303"/>
              <a:gd name="T18" fmla="*/ 2147483647 w 1323"/>
              <a:gd name="T19" fmla="*/ 2147483647 h 1303"/>
              <a:gd name="T20" fmla="*/ 2147483647 w 1323"/>
              <a:gd name="T21" fmla="*/ 2147483647 h 1303"/>
              <a:gd name="T22" fmla="*/ 2147483647 w 1323"/>
              <a:gd name="T23" fmla="*/ 2147483647 h 1303"/>
              <a:gd name="T24" fmla="*/ 2147483647 w 1323"/>
              <a:gd name="T25" fmla="*/ 2147483647 h 1303"/>
              <a:gd name="T26" fmla="*/ 2147483647 w 1323"/>
              <a:gd name="T27" fmla="*/ 2147483647 h 1303"/>
              <a:gd name="T28" fmla="*/ 2147483647 w 1323"/>
              <a:gd name="T29" fmla="*/ 2147483647 h 1303"/>
              <a:gd name="T30" fmla="*/ 2147483647 w 1323"/>
              <a:gd name="T31" fmla="*/ 2147483647 h 1303"/>
              <a:gd name="T32" fmla="*/ 2147483647 w 1323"/>
              <a:gd name="T33" fmla="*/ 2147483647 h 1303"/>
              <a:gd name="T34" fmla="*/ 2147483647 w 1323"/>
              <a:gd name="T35" fmla="*/ 2147483647 h 1303"/>
              <a:gd name="T36" fmla="*/ 2147483647 w 1323"/>
              <a:gd name="T37" fmla="*/ 2147483647 h 1303"/>
              <a:gd name="T38" fmla="*/ 2147483647 w 1323"/>
              <a:gd name="T39" fmla="*/ 2147483647 h 1303"/>
              <a:gd name="T40" fmla="*/ 2147483647 w 1323"/>
              <a:gd name="T41" fmla="*/ 2147483647 h 1303"/>
              <a:gd name="T42" fmla="*/ 2147483647 w 1323"/>
              <a:gd name="T43" fmla="*/ 2147483647 h 1303"/>
              <a:gd name="T44" fmla="*/ 2147483647 w 1323"/>
              <a:gd name="T45" fmla="*/ 2147483647 h 1303"/>
              <a:gd name="T46" fmla="*/ 2147483647 w 1323"/>
              <a:gd name="T47" fmla="*/ 2147483647 h 1303"/>
              <a:gd name="T48" fmla="*/ 2147483647 w 1323"/>
              <a:gd name="T49" fmla="*/ 2147483647 h 1303"/>
              <a:gd name="T50" fmla="*/ 2147483647 w 1323"/>
              <a:gd name="T51" fmla="*/ 2147483647 h 1303"/>
              <a:gd name="T52" fmla="*/ 2147483647 w 1323"/>
              <a:gd name="T53" fmla="*/ 2147483647 h 1303"/>
              <a:gd name="T54" fmla="*/ 2147483647 w 1323"/>
              <a:gd name="T55" fmla="*/ 2147483647 h 1303"/>
              <a:gd name="T56" fmla="*/ 2147483647 w 1323"/>
              <a:gd name="T57" fmla="*/ 2147483647 h 1303"/>
              <a:gd name="T58" fmla="*/ 2147483647 w 1323"/>
              <a:gd name="T59" fmla="*/ 2147483647 h 1303"/>
              <a:gd name="T60" fmla="*/ 2147483647 w 1323"/>
              <a:gd name="T61" fmla="*/ 2147483647 h 1303"/>
              <a:gd name="T62" fmla="*/ 2147483647 w 1323"/>
              <a:gd name="T63" fmla="*/ 2147483647 h 1303"/>
              <a:gd name="T64" fmla="*/ 2147483647 w 1323"/>
              <a:gd name="T65" fmla="*/ 2147483647 h 1303"/>
              <a:gd name="T66" fmla="*/ 2147483647 w 1323"/>
              <a:gd name="T67" fmla="*/ 2147483647 h 1303"/>
              <a:gd name="T68" fmla="*/ 2147483647 w 1323"/>
              <a:gd name="T69" fmla="*/ 2147483647 h 1303"/>
              <a:gd name="T70" fmla="*/ 2147483647 w 1323"/>
              <a:gd name="T71" fmla="*/ 2147483647 h 1303"/>
              <a:gd name="T72" fmla="*/ 2147483647 w 1323"/>
              <a:gd name="T73" fmla="*/ 2147483647 h 1303"/>
              <a:gd name="T74" fmla="*/ 2147483647 w 1323"/>
              <a:gd name="T75" fmla="*/ 2147483647 h 1303"/>
              <a:gd name="T76" fmla="*/ 2147483647 w 1323"/>
              <a:gd name="T77" fmla="*/ 2147483647 h 1303"/>
              <a:gd name="T78" fmla="*/ 2147483647 w 1323"/>
              <a:gd name="T79" fmla="*/ 2147483647 h 1303"/>
              <a:gd name="T80" fmla="*/ 2147483647 w 1323"/>
              <a:gd name="T81" fmla="*/ 2147483647 h 1303"/>
              <a:gd name="T82" fmla="*/ 2147483647 w 1323"/>
              <a:gd name="T83" fmla="*/ 2147483647 h 1303"/>
              <a:gd name="T84" fmla="*/ 2147483647 w 1323"/>
              <a:gd name="T85" fmla="*/ 2147483647 h 1303"/>
              <a:gd name="T86" fmla="*/ 2147483647 w 1323"/>
              <a:gd name="T87" fmla="*/ 2147483647 h 1303"/>
              <a:gd name="T88" fmla="*/ 2147483647 w 1323"/>
              <a:gd name="T89" fmla="*/ 2147483647 h 1303"/>
              <a:gd name="T90" fmla="*/ 2147483647 w 1323"/>
              <a:gd name="T91" fmla="*/ 2147483647 h 1303"/>
              <a:gd name="T92" fmla="*/ 2147483647 w 1323"/>
              <a:gd name="T93" fmla="*/ 2147483647 h 1303"/>
              <a:gd name="T94" fmla="*/ 2147483647 w 1323"/>
              <a:gd name="T95" fmla="*/ 2147483647 h 1303"/>
              <a:gd name="T96" fmla="*/ 2147483647 w 1323"/>
              <a:gd name="T97" fmla="*/ 2147483647 h 1303"/>
              <a:gd name="T98" fmla="*/ 2147483647 w 1323"/>
              <a:gd name="T99" fmla="*/ 2147483647 h 1303"/>
              <a:gd name="T100" fmla="*/ 2147483647 w 1323"/>
              <a:gd name="T101" fmla="*/ 2147483647 h 1303"/>
              <a:gd name="T102" fmla="*/ 2147483647 w 1323"/>
              <a:gd name="T103" fmla="*/ 2147483647 h 1303"/>
              <a:gd name="T104" fmla="*/ 2147483647 w 1323"/>
              <a:gd name="T105" fmla="*/ 2147483647 h 1303"/>
              <a:gd name="T106" fmla="*/ 2147483647 w 1323"/>
              <a:gd name="T107" fmla="*/ 2147483647 h 1303"/>
              <a:gd name="T108" fmla="*/ 2147483647 w 1323"/>
              <a:gd name="T109" fmla="*/ 0 h 130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323"/>
              <a:gd name="T166" fmla="*/ 0 h 1303"/>
              <a:gd name="T167" fmla="*/ 1323 w 1323"/>
              <a:gd name="T168" fmla="*/ 1303 h 130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323" h="1303">
                <a:moveTo>
                  <a:pt x="445" y="0"/>
                </a:moveTo>
                <a:lnTo>
                  <a:pt x="440" y="0"/>
                </a:lnTo>
                <a:lnTo>
                  <a:pt x="418" y="16"/>
                </a:lnTo>
                <a:lnTo>
                  <a:pt x="435" y="54"/>
                </a:lnTo>
                <a:lnTo>
                  <a:pt x="391" y="86"/>
                </a:lnTo>
                <a:lnTo>
                  <a:pt x="445" y="113"/>
                </a:lnTo>
                <a:lnTo>
                  <a:pt x="429" y="249"/>
                </a:lnTo>
                <a:lnTo>
                  <a:pt x="412" y="281"/>
                </a:lnTo>
                <a:lnTo>
                  <a:pt x="412" y="307"/>
                </a:lnTo>
                <a:lnTo>
                  <a:pt x="418" y="330"/>
                </a:lnTo>
                <a:lnTo>
                  <a:pt x="423" y="372"/>
                </a:lnTo>
                <a:lnTo>
                  <a:pt x="391" y="400"/>
                </a:lnTo>
                <a:lnTo>
                  <a:pt x="380" y="405"/>
                </a:lnTo>
                <a:lnTo>
                  <a:pt x="326" y="470"/>
                </a:lnTo>
                <a:lnTo>
                  <a:pt x="321" y="481"/>
                </a:lnTo>
                <a:lnTo>
                  <a:pt x="288" y="492"/>
                </a:lnTo>
                <a:lnTo>
                  <a:pt x="261" y="486"/>
                </a:lnTo>
                <a:lnTo>
                  <a:pt x="239" y="513"/>
                </a:lnTo>
                <a:lnTo>
                  <a:pt x="239" y="530"/>
                </a:lnTo>
                <a:lnTo>
                  <a:pt x="212" y="551"/>
                </a:lnTo>
                <a:lnTo>
                  <a:pt x="185" y="616"/>
                </a:lnTo>
                <a:lnTo>
                  <a:pt x="196" y="660"/>
                </a:lnTo>
                <a:lnTo>
                  <a:pt x="163" y="697"/>
                </a:lnTo>
                <a:lnTo>
                  <a:pt x="136" y="653"/>
                </a:lnTo>
                <a:lnTo>
                  <a:pt x="114" y="653"/>
                </a:lnTo>
                <a:lnTo>
                  <a:pt x="87" y="741"/>
                </a:lnTo>
                <a:lnTo>
                  <a:pt x="87" y="783"/>
                </a:lnTo>
                <a:lnTo>
                  <a:pt x="87" y="827"/>
                </a:lnTo>
                <a:lnTo>
                  <a:pt x="66" y="838"/>
                </a:lnTo>
                <a:lnTo>
                  <a:pt x="38" y="892"/>
                </a:lnTo>
                <a:lnTo>
                  <a:pt x="0" y="892"/>
                </a:lnTo>
                <a:lnTo>
                  <a:pt x="6" y="941"/>
                </a:lnTo>
                <a:lnTo>
                  <a:pt x="6" y="973"/>
                </a:lnTo>
                <a:lnTo>
                  <a:pt x="6" y="994"/>
                </a:lnTo>
                <a:lnTo>
                  <a:pt x="12" y="1022"/>
                </a:lnTo>
                <a:lnTo>
                  <a:pt x="71" y="1097"/>
                </a:lnTo>
                <a:lnTo>
                  <a:pt x="109" y="1152"/>
                </a:lnTo>
                <a:lnTo>
                  <a:pt x="119" y="1162"/>
                </a:lnTo>
                <a:lnTo>
                  <a:pt x="131" y="1157"/>
                </a:lnTo>
                <a:lnTo>
                  <a:pt x="163" y="1173"/>
                </a:lnTo>
                <a:lnTo>
                  <a:pt x="168" y="1178"/>
                </a:lnTo>
                <a:lnTo>
                  <a:pt x="179" y="1184"/>
                </a:lnTo>
                <a:lnTo>
                  <a:pt x="196" y="1200"/>
                </a:lnTo>
                <a:lnTo>
                  <a:pt x="217" y="1200"/>
                </a:lnTo>
                <a:lnTo>
                  <a:pt x="228" y="1205"/>
                </a:lnTo>
                <a:lnTo>
                  <a:pt x="217" y="1233"/>
                </a:lnTo>
                <a:lnTo>
                  <a:pt x="261" y="1275"/>
                </a:lnTo>
                <a:lnTo>
                  <a:pt x="326" y="1303"/>
                </a:lnTo>
                <a:lnTo>
                  <a:pt x="358" y="1303"/>
                </a:lnTo>
                <a:lnTo>
                  <a:pt x="391" y="1275"/>
                </a:lnTo>
                <a:lnTo>
                  <a:pt x="396" y="1259"/>
                </a:lnTo>
                <a:lnTo>
                  <a:pt x="418" y="1243"/>
                </a:lnTo>
                <a:lnTo>
                  <a:pt x="445" y="1265"/>
                </a:lnTo>
                <a:lnTo>
                  <a:pt x="456" y="1270"/>
                </a:lnTo>
                <a:lnTo>
                  <a:pt x="477" y="1265"/>
                </a:lnTo>
                <a:lnTo>
                  <a:pt x="554" y="1238"/>
                </a:lnTo>
                <a:lnTo>
                  <a:pt x="564" y="1189"/>
                </a:lnTo>
                <a:lnTo>
                  <a:pt x="570" y="1189"/>
                </a:lnTo>
                <a:lnTo>
                  <a:pt x="586" y="1205"/>
                </a:lnTo>
                <a:lnTo>
                  <a:pt x="645" y="1152"/>
                </a:lnTo>
                <a:lnTo>
                  <a:pt x="668" y="1162"/>
                </a:lnTo>
                <a:lnTo>
                  <a:pt x="716" y="1097"/>
                </a:lnTo>
                <a:lnTo>
                  <a:pt x="705" y="1076"/>
                </a:lnTo>
                <a:lnTo>
                  <a:pt x="710" y="1032"/>
                </a:lnTo>
                <a:lnTo>
                  <a:pt x="759" y="941"/>
                </a:lnTo>
                <a:lnTo>
                  <a:pt x="824" y="697"/>
                </a:lnTo>
                <a:lnTo>
                  <a:pt x="835" y="697"/>
                </a:lnTo>
                <a:lnTo>
                  <a:pt x="873" y="718"/>
                </a:lnTo>
                <a:lnTo>
                  <a:pt x="873" y="735"/>
                </a:lnTo>
                <a:lnTo>
                  <a:pt x="895" y="751"/>
                </a:lnTo>
                <a:lnTo>
                  <a:pt x="933" y="746"/>
                </a:lnTo>
                <a:lnTo>
                  <a:pt x="954" y="702"/>
                </a:lnTo>
                <a:lnTo>
                  <a:pt x="982" y="611"/>
                </a:lnTo>
                <a:lnTo>
                  <a:pt x="1003" y="578"/>
                </a:lnTo>
                <a:lnTo>
                  <a:pt x="1036" y="589"/>
                </a:lnTo>
                <a:lnTo>
                  <a:pt x="1057" y="535"/>
                </a:lnTo>
                <a:lnTo>
                  <a:pt x="1079" y="530"/>
                </a:lnTo>
                <a:lnTo>
                  <a:pt x="1101" y="502"/>
                </a:lnTo>
                <a:lnTo>
                  <a:pt x="1122" y="454"/>
                </a:lnTo>
                <a:lnTo>
                  <a:pt x="1133" y="443"/>
                </a:lnTo>
                <a:lnTo>
                  <a:pt x="1138" y="427"/>
                </a:lnTo>
                <a:lnTo>
                  <a:pt x="1122" y="416"/>
                </a:lnTo>
                <a:lnTo>
                  <a:pt x="1128" y="346"/>
                </a:lnTo>
                <a:lnTo>
                  <a:pt x="1138" y="330"/>
                </a:lnTo>
                <a:lnTo>
                  <a:pt x="1149" y="324"/>
                </a:lnTo>
                <a:lnTo>
                  <a:pt x="1280" y="405"/>
                </a:lnTo>
                <a:lnTo>
                  <a:pt x="1301" y="416"/>
                </a:lnTo>
                <a:lnTo>
                  <a:pt x="1307" y="411"/>
                </a:lnTo>
                <a:lnTo>
                  <a:pt x="1323" y="340"/>
                </a:lnTo>
                <a:lnTo>
                  <a:pt x="1291" y="270"/>
                </a:lnTo>
                <a:lnTo>
                  <a:pt x="1280" y="265"/>
                </a:lnTo>
                <a:lnTo>
                  <a:pt x="1268" y="237"/>
                </a:lnTo>
                <a:lnTo>
                  <a:pt x="1242" y="249"/>
                </a:lnTo>
                <a:lnTo>
                  <a:pt x="1220" y="243"/>
                </a:lnTo>
                <a:lnTo>
                  <a:pt x="1198" y="232"/>
                </a:lnTo>
                <a:lnTo>
                  <a:pt x="1101" y="265"/>
                </a:lnTo>
                <a:lnTo>
                  <a:pt x="1096" y="286"/>
                </a:lnTo>
                <a:lnTo>
                  <a:pt x="1057" y="302"/>
                </a:lnTo>
                <a:lnTo>
                  <a:pt x="1024" y="297"/>
                </a:lnTo>
                <a:lnTo>
                  <a:pt x="1008" y="275"/>
                </a:lnTo>
                <a:lnTo>
                  <a:pt x="992" y="314"/>
                </a:lnTo>
                <a:lnTo>
                  <a:pt x="971" y="324"/>
                </a:lnTo>
                <a:lnTo>
                  <a:pt x="949" y="356"/>
                </a:lnTo>
                <a:lnTo>
                  <a:pt x="922" y="362"/>
                </a:lnTo>
                <a:lnTo>
                  <a:pt x="863" y="427"/>
                </a:lnTo>
                <a:lnTo>
                  <a:pt x="846" y="437"/>
                </a:lnTo>
                <a:lnTo>
                  <a:pt x="835" y="460"/>
                </a:lnTo>
                <a:lnTo>
                  <a:pt x="792" y="270"/>
                </a:lnTo>
                <a:lnTo>
                  <a:pt x="505" y="330"/>
                </a:lnTo>
                <a:lnTo>
                  <a:pt x="445" y="0"/>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68" name="KY">
            <a:extLst>
              <a:ext uri="{FF2B5EF4-FFF2-40B4-BE49-F238E27FC236}">
                <a16:creationId xmlns:a16="http://schemas.microsoft.com/office/drawing/2014/main" id="{1F18C2E5-89F9-3392-6788-8541CB81FE81}"/>
              </a:ext>
            </a:extLst>
          </p:cNvPr>
          <p:cNvSpPr>
            <a:spLocks/>
          </p:cNvSpPr>
          <p:nvPr/>
        </p:nvSpPr>
        <p:spPr bwMode="auto">
          <a:xfrm>
            <a:off x="3968359" y="3859843"/>
            <a:ext cx="743589" cy="366712"/>
          </a:xfrm>
          <a:custGeom>
            <a:avLst/>
            <a:gdLst>
              <a:gd name="T0" fmla="*/ 2147483647 w 2162"/>
              <a:gd name="T1" fmla="*/ 2147483647 h 1109"/>
              <a:gd name="T2" fmla="*/ 2147483647 w 2162"/>
              <a:gd name="T3" fmla="*/ 2147483647 h 1109"/>
              <a:gd name="T4" fmla="*/ 2147483647 w 2162"/>
              <a:gd name="T5" fmla="*/ 2147483647 h 1109"/>
              <a:gd name="T6" fmla="*/ 2147483647 w 2162"/>
              <a:gd name="T7" fmla="*/ 2147483647 h 1109"/>
              <a:gd name="T8" fmla="*/ 2147483647 w 2162"/>
              <a:gd name="T9" fmla="*/ 2147483647 h 1109"/>
              <a:gd name="T10" fmla="*/ 2147483647 w 2162"/>
              <a:gd name="T11" fmla="*/ 2147483647 h 1109"/>
              <a:gd name="T12" fmla="*/ 2147483647 w 2162"/>
              <a:gd name="T13" fmla="*/ 2147483647 h 1109"/>
              <a:gd name="T14" fmla="*/ 2147483647 w 2162"/>
              <a:gd name="T15" fmla="*/ 2147483647 h 1109"/>
              <a:gd name="T16" fmla="*/ 2147483647 w 2162"/>
              <a:gd name="T17" fmla="*/ 2147483647 h 1109"/>
              <a:gd name="T18" fmla="*/ 2147483647 w 2162"/>
              <a:gd name="T19" fmla="*/ 2147483647 h 1109"/>
              <a:gd name="T20" fmla="*/ 2147483647 w 2162"/>
              <a:gd name="T21" fmla="*/ 2147483647 h 1109"/>
              <a:gd name="T22" fmla="*/ 2147483647 w 2162"/>
              <a:gd name="T23" fmla="*/ 2147483647 h 1109"/>
              <a:gd name="T24" fmla="*/ 2147483647 w 2162"/>
              <a:gd name="T25" fmla="*/ 2147483647 h 1109"/>
              <a:gd name="T26" fmla="*/ 2147483647 w 2162"/>
              <a:gd name="T27" fmla="*/ 2147483647 h 1109"/>
              <a:gd name="T28" fmla="*/ 2147483647 w 2162"/>
              <a:gd name="T29" fmla="*/ 2147483647 h 1109"/>
              <a:gd name="T30" fmla="*/ 2147483647 w 2162"/>
              <a:gd name="T31" fmla="*/ 2147483647 h 1109"/>
              <a:gd name="T32" fmla="*/ 2147483647 w 2162"/>
              <a:gd name="T33" fmla="*/ 2147483647 h 1109"/>
              <a:gd name="T34" fmla="*/ 2147483647 w 2162"/>
              <a:gd name="T35" fmla="*/ 2147483647 h 1109"/>
              <a:gd name="T36" fmla="*/ 2147483647 w 2162"/>
              <a:gd name="T37" fmla="*/ 2147483647 h 1109"/>
              <a:gd name="T38" fmla="*/ 2147483647 w 2162"/>
              <a:gd name="T39" fmla="*/ 2147483647 h 1109"/>
              <a:gd name="T40" fmla="*/ 2147483647 w 2162"/>
              <a:gd name="T41" fmla="*/ 2147483647 h 1109"/>
              <a:gd name="T42" fmla="*/ 2147483647 w 2162"/>
              <a:gd name="T43" fmla="*/ 2147483647 h 1109"/>
              <a:gd name="T44" fmla="*/ 2147483647 w 2162"/>
              <a:gd name="T45" fmla="*/ 2147483647 h 1109"/>
              <a:gd name="T46" fmla="*/ 2147483647 w 2162"/>
              <a:gd name="T47" fmla="*/ 2147483647 h 1109"/>
              <a:gd name="T48" fmla="*/ 2147483647 w 2162"/>
              <a:gd name="T49" fmla="*/ 0 h 1109"/>
              <a:gd name="T50" fmla="*/ 2147483647 w 2162"/>
              <a:gd name="T51" fmla="*/ 2147483647 h 1109"/>
              <a:gd name="T52" fmla="*/ 2147483647 w 2162"/>
              <a:gd name="T53" fmla="*/ 2147483647 h 1109"/>
              <a:gd name="T54" fmla="*/ 2147483647 w 2162"/>
              <a:gd name="T55" fmla="*/ 2147483647 h 1109"/>
              <a:gd name="T56" fmla="*/ 2147483647 w 2162"/>
              <a:gd name="T57" fmla="*/ 2147483647 h 1109"/>
              <a:gd name="T58" fmla="*/ 2147483647 w 2162"/>
              <a:gd name="T59" fmla="*/ 2147483647 h 1109"/>
              <a:gd name="T60" fmla="*/ 2147483647 w 2162"/>
              <a:gd name="T61" fmla="*/ 2147483647 h 1109"/>
              <a:gd name="T62" fmla="*/ 2147483647 w 2162"/>
              <a:gd name="T63" fmla="*/ 2147483647 h 1109"/>
              <a:gd name="T64" fmla="*/ 2147483647 w 2162"/>
              <a:gd name="T65" fmla="*/ 2147483647 h 1109"/>
              <a:gd name="T66" fmla="*/ 2147483647 w 2162"/>
              <a:gd name="T67" fmla="*/ 2147483647 h 1109"/>
              <a:gd name="T68" fmla="*/ 2147483647 w 2162"/>
              <a:gd name="T69" fmla="*/ 2147483647 h 1109"/>
              <a:gd name="T70" fmla="*/ 2147483647 w 2162"/>
              <a:gd name="T71" fmla="*/ 2147483647 h 1109"/>
              <a:gd name="T72" fmla="*/ 2147483647 w 2162"/>
              <a:gd name="T73" fmla="*/ 2147483647 h 1109"/>
              <a:gd name="T74" fmla="*/ 2147483647 w 2162"/>
              <a:gd name="T75" fmla="*/ 2147483647 h 1109"/>
              <a:gd name="T76" fmla="*/ 2147483647 w 2162"/>
              <a:gd name="T77" fmla="*/ 2147483647 h 1109"/>
              <a:gd name="T78" fmla="*/ 2147483647 w 2162"/>
              <a:gd name="T79" fmla="*/ 2147483647 h 1109"/>
              <a:gd name="T80" fmla="*/ 2147483647 w 2162"/>
              <a:gd name="T81" fmla="*/ 2147483647 h 1109"/>
              <a:gd name="T82" fmla="*/ 2147483647 w 2162"/>
              <a:gd name="T83" fmla="*/ 2147483647 h 1109"/>
              <a:gd name="T84" fmla="*/ 2147483647 w 2162"/>
              <a:gd name="T85" fmla="*/ 2147483647 h 1109"/>
              <a:gd name="T86" fmla="*/ 2147483647 w 2162"/>
              <a:gd name="T87" fmla="*/ 2147483647 h 1109"/>
              <a:gd name="T88" fmla="*/ 2147483647 w 2162"/>
              <a:gd name="T89" fmla="*/ 2147483647 h 1109"/>
              <a:gd name="T90" fmla="*/ 2147483647 w 2162"/>
              <a:gd name="T91" fmla="*/ 2147483647 h 1109"/>
              <a:gd name="T92" fmla="*/ 2147483647 w 2162"/>
              <a:gd name="T93" fmla="*/ 2147483647 h 1109"/>
              <a:gd name="T94" fmla="*/ 2147483647 w 2162"/>
              <a:gd name="T95" fmla="*/ 2147483647 h 1109"/>
              <a:gd name="T96" fmla="*/ 2147483647 w 2162"/>
              <a:gd name="T97" fmla="*/ 2147483647 h 1109"/>
              <a:gd name="T98" fmla="*/ 2147483647 w 2162"/>
              <a:gd name="T99" fmla="*/ 2147483647 h 1109"/>
              <a:gd name="T100" fmla="*/ 2147483647 w 2162"/>
              <a:gd name="T101" fmla="*/ 2147483647 h 1109"/>
              <a:gd name="T102" fmla="*/ 2147483647 w 2162"/>
              <a:gd name="T103" fmla="*/ 2147483647 h 1109"/>
              <a:gd name="T104" fmla="*/ 2147483647 w 2162"/>
              <a:gd name="T105" fmla="*/ 2147483647 h 1109"/>
              <a:gd name="T106" fmla="*/ 2147483647 w 2162"/>
              <a:gd name="T107" fmla="*/ 2147483647 h 1109"/>
              <a:gd name="T108" fmla="*/ 0 w 2162"/>
              <a:gd name="T109" fmla="*/ 2147483647 h 110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62"/>
              <a:gd name="T166" fmla="*/ 0 h 1109"/>
              <a:gd name="T167" fmla="*/ 2162 w 2162"/>
              <a:gd name="T168" fmla="*/ 1109 h 110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62" h="1109">
                <a:moveTo>
                  <a:pt x="0" y="1109"/>
                </a:moveTo>
                <a:lnTo>
                  <a:pt x="433" y="1077"/>
                </a:lnTo>
                <a:lnTo>
                  <a:pt x="433" y="1038"/>
                </a:lnTo>
                <a:lnTo>
                  <a:pt x="423" y="1017"/>
                </a:lnTo>
                <a:lnTo>
                  <a:pt x="472" y="1012"/>
                </a:lnTo>
                <a:lnTo>
                  <a:pt x="488" y="1022"/>
                </a:lnTo>
                <a:lnTo>
                  <a:pt x="1713" y="915"/>
                </a:lnTo>
                <a:lnTo>
                  <a:pt x="1734" y="892"/>
                </a:lnTo>
                <a:lnTo>
                  <a:pt x="1756" y="876"/>
                </a:lnTo>
                <a:lnTo>
                  <a:pt x="1859" y="827"/>
                </a:lnTo>
                <a:lnTo>
                  <a:pt x="1875" y="801"/>
                </a:lnTo>
                <a:lnTo>
                  <a:pt x="1929" y="757"/>
                </a:lnTo>
                <a:lnTo>
                  <a:pt x="1935" y="730"/>
                </a:lnTo>
                <a:lnTo>
                  <a:pt x="1940" y="720"/>
                </a:lnTo>
                <a:lnTo>
                  <a:pt x="1973" y="703"/>
                </a:lnTo>
                <a:lnTo>
                  <a:pt x="1973" y="671"/>
                </a:lnTo>
                <a:lnTo>
                  <a:pt x="2005" y="644"/>
                </a:lnTo>
                <a:lnTo>
                  <a:pt x="2152" y="514"/>
                </a:lnTo>
                <a:lnTo>
                  <a:pt x="2162" y="487"/>
                </a:lnTo>
                <a:lnTo>
                  <a:pt x="2141" y="487"/>
                </a:lnTo>
                <a:lnTo>
                  <a:pt x="2124" y="471"/>
                </a:lnTo>
                <a:lnTo>
                  <a:pt x="2113" y="465"/>
                </a:lnTo>
                <a:lnTo>
                  <a:pt x="2108" y="460"/>
                </a:lnTo>
                <a:lnTo>
                  <a:pt x="2076" y="444"/>
                </a:lnTo>
                <a:lnTo>
                  <a:pt x="2064" y="449"/>
                </a:lnTo>
                <a:lnTo>
                  <a:pt x="2054" y="439"/>
                </a:lnTo>
                <a:lnTo>
                  <a:pt x="2016" y="384"/>
                </a:lnTo>
                <a:lnTo>
                  <a:pt x="1957" y="309"/>
                </a:lnTo>
                <a:lnTo>
                  <a:pt x="1951" y="281"/>
                </a:lnTo>
                <a:lnTo>
                  <a:pt x="1951" y="260"/>
                </a:lnTo>
                <a:lnTo>
                  <a:pt x="1951" y="228"/>
                </a:lnTo>
                <a:lnTo>
                  <a:pt x="1945" y="179"/>
                </a:lnTo>
                <a:lnTo>
                  <a:pt x="1929" y="168"/>
                </a:lnTo>
                <a:lnTo>
                  <a:pt x="1903" y="146"/>
                </a:lnTo>
                <a:lnTo>
                  <a:pt x="1864" y="135"/>
                </a:lnTo>
                <a:lnTo>
                  <a:pt x="1838" y="93"/>
                </a:lnTo>
                <a:lnTo>
                  <a:pt x="1827" y="70"/>
                </a:lnTo>
                <a:lnTo>
                  <a:pt x="1789" y="98"/>
                </a:lnTo>
                <a:lnTo>
                  <a:pt x="1783" y="114"/>
                </a:lnTo>
                <a:lnTo>
                  <a:pt x="1756" y="125"/>
                </a:lnTo>
                <a:lnTo>
                  <a:pt x="1750" y="135"/>
                </a:lnTo>
                <a:lnTo>
                  <a:pt x="1708" y="141"/>
                </a:lnTo>
                <a:lnTo>
                  <a:pt x="1659" y="114"/>
                </a:lnTo>
                <a:lnTo>
                  <a:pt x="1636" y="125"/>
                </a:lnTo>
                <a:lnTo>
                  <a:pt x="1615" y="151"/>
                </a:lnTo>
                <a:lnTo>
                  <a:pt x="1550" y="109"/>
                </a:lnTo>
                <a:lnTo>
                  <a:pt x="1496" y="114"/>
                </a:lnTo>
                <a:lnTo>
                  <a:pt x="1452" y="98"/>
                </a:lnTo>
                <a:lnTo>
                  <a:pt x="1426" y="44"/>
                </a:lnTo>
                <a:lnTo>
                  <a:pt x="1366" y="0"/>
                </a:lnTo>
                <a:lnTo>
                  <a:pt x="1338" y="22"/>
                </a:lnTo>
                <a:lnTo>
                  <a:pt x="1322" y="22"/>
                </a:lnTo>
                <a:lnTo>
                  <a:pt x="1296" y="5"/>
                </a:lnTo>
                <a:lnTo>
                  <a:pt x="1268" y="5"/>
                </a:lnTo>
                <a:lnTo>
                  <a:pt x="1257" y="33"/>
                </a:lnTo>
                <a:lnTo>
                  <a:pt x="1257" y="54"/>
                </a:lnTo>
                <a:lnTo>
                  <a:pt x="1273" y="114"/>
                </a:lnTo>
                <a:lnTo>
                  <a:pt x="1263" y="141"/>
                </a:lnTo>
                <a:lnTo>
                  <a:pt x="1231" y="146"/>
                </a:lnTo>
                <a:lnTo>
                  <a:pt x="1192" y="179"/>
                </a:lnTo>
                <a:lnTo>
                  <a:pt x="1143" y="174"/>
                </a:lnTo>
                <a:lnTo>
                  <a:pt x="1117" y="184"/>
                </a:lnTo>
                <a:lnTo>
                  <a:pt x="1117" y="239"/>
                </a:lnTo>
                <a:lnTo>
                  <a:pt x="998" y="395"/>
                </a:lnTo>
                <a:lnTo>
                  <a:pt x="982" y="460"/>
                </a:lnTo>
                <a:lnTo>
                  <a:pt x="910" y="460"/>
                </a:lnTo>
                <a:lnTo>
                  <a:pt x="878" y="422"/>
                </a:lnTo>
                <a:lnTo>
                  <a:pt x="856" y="422"/>
                </a:lnTo>
                <a:lnTo>
                  <a:pt x="835" y="444"/>
                </a:lnTo>
                <a:lnTo>
                  <a:pt x="813" y="520"/>
                </a:lnTo>
                <a:lnTo>
                  <a:pt x="791" y="541"/>
                </a:lnTo>
                <a:lnTo>
                  <a:pt x="759" y="520"/>
                </a:lnTo>
                <a:lnTo>
                  <a:pt x="743" y="492"/>
                </a:lnTo>
                <a:lnTo>
                  <a:pt x="694" y="514"/>
                </a:lnTo>
                <a:lnTo>
                  <a:pt x="678" y="569"/>
                </a:lnTo>
                <a:lnTo>
                  <a:pt x="656" y="574"/>
                </a:lnTo>
                <a:lnTo>
                  <a:pt x="650" y="562"/>
                </a:lnTo>
                <a:lnTo>
                  <a:pt x="564" y="525"/>
                </a:lnTo>
                <a:lnTo>
                  <a:pt x="493" y="552"/>
                </a:lnTo>
                <a:lnTo>
                  <a:pt x="440" y="546"/>
                </a:lnTo>
                <a:lnTo>
                  <a:pt x="428" y="579"/>
                </a:lnTo>
                <a:lnTo>
                  <a:pt x="433" y="585"/>
                </a:lnTo>
                <a:lnTo>
                  <a:pt x="407" y="595"/>
                </a:lnTo>
                <a:lnTo>
                  <a:pt x="385" y="590"/>
                </a:lnTo>
                <a:lnTo>
                  <a:pt x="391" y="595"/>
                </a:lnTo>
                <a:lnTo>
                  <a:pt x="380" y="611"/>
                </a:lnTo>
                <a:lnTo>
                  <a:pt x="368" y="644"/>
                </a:lnTo>
                <a:lnTo>
                  <a:pt x="363" y="650"/>
                </a:lnTo>
                <a:lnTo>
                  <a:pt x="363" y="666"/>
                </a:lnTo>
                <a:lnTo>
                  <a:pt x="391" y="698"/>
                </a:lnTo>
                <a:lnTo>
                  <a:pt x="385" y="709"/>
                </a:lnTo>
                <a:lnTo>
                  <a:pt x="298" y="736"/>
                </a:lnTo>
                <a:lnTo>
                  <a:pt x="271" y="746"/>
                </a:lnTo>
                <a:lnTo>
                  <a:pt x="277" y="790"/>
                </a:lnTo>
                <a:lnTo>
                  <a:pt x="293" y="860"/>
                </a:lnTo>
                <a:lnTo>
                  <a:pt x="249" y="882"/>
                </a:lnTo>
                <a:lnTo>
                  <a:pt x="217" y="855"/>
                </a:lnTo>
                <a:lnTo>
                  <a:pt x="179" y="833"/>
                </a:lnTo>
                <a:lnTo>
                  <a:pt x="130" y="827"/>
                </a:lnTo>
                <a:lnTo>
                  <a:pt x="93" y="843"/>
                </a:lnTo>
                <a:lnTo>
                  <a:pt x="77" y="908"/>
                </a:lnTo>
                <a:lnTo>
                  <a:pt x="82" y="920"/>
                </a:lnTo>
                <a:lnTo>
                  <a:pt x="93" y="920"/>
                </a:lnTo>
                <a:lnTo>
                  <a:pt x="109" y="931"/>
                </a:lnTo>
                <a:lnTo>
                  <a:pt x="119" y="968"/>
                </a:lnTo>
                <a:lnTo>
                  <a:pt x="87" y="1061"/>
                </a:lnTo>
                <a:lnTo>
                  <a:pt x="70" y="1071"/>
                </a:lnTo>
                <a:lnTo>
                  <a:pt x="54" y="1066"/>
                </a:lnTo>
                <a:lnTo>
                  <a:pt x="17" y="1077"/>
                </a:lnTo>
                <a:lnTo>
                  <a:pt x="0" y="1109"/>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69" name="TN">
            <a:extLst>
              <a:ext uri="{FF2B5EF4-FFF2-40B4-BE49-F238E27FC236}">
                <a16:creationId xmlns:a16="http://schemas.microsoft.com/office/drawing/2014/main" id="{02820CBE-09B5-A396-A2AC-88E411FFA150}"/>
              </a:ext>
            </a:extLst>
          </p:cNvPr>
          <p:cNvSpPr>
            <a:spLocks/>
          </p:cNvSpPr>
          <p:nvPr/>
        </p:nvSpPr>
        <p:spPr bwMode="auto">
          <a:xfrm>
            <a:off x="3900758" y="4137658"/>
            <a:ext cx="833722" cy="288925"/>
          </a:xfrm>
          <a:custGeom>
            <a:avLst/>
            <a:gdLst>
              <a:gd name="T0" fmla="*/ 2147483647 w 2422"/>
              <a:gd name="T1" fmla="*/ 0 h 844"/>
              <a:gd name="T2" fmla="*/ 2147483647 w 2422"/>
              <a:gd name="T3" fmla="*/ 2147483647 h 844"/>
              <a:gd name="T4" fmla="*/ 2147483647 w 2422"/>
              <a:gd name="T5" fmla="*/ 2147483647 h 844"/>
              <a:gd name="T6" fmla="*/ 2147483647 w 2422"/>
              <a:gd name="T7" fmla="*/ 2147483647 h 844"/>
              <a:gd name="T8" fmla="*/ 2147483647 w 2422"/>
              <a:gd name="T9" fmla="*/ 2147483647 h 844"/>
              <a:gd name="T10" fmla="*/ 2147483647 w 2422"/>
              <a:gd name="T11" fmla="*/ 2147483647 h 844"/>
              <a:gd name="T12" fmla="*/ 2147483647 w 2422"/>
              <a:gd name="T13" fmla="*/ 2147483647 h 844"/>
              <a:gd name="T14" fmla="*/ 2147483647 w 2422"/>
              <a:gd name="T15" fmla="*/ 2147483647 h 844"/>
              <a:gd name="T16" fmla="*/ 2147483647 w 2422"/>
              <a:gd name="T17" fmla="*/ 2147483647 h 844"/>
              <a:gd name="T18" fmla="*/ 2147483647 w 2422"/>
              <a:gd name="T19" fmla="*/ 2147483647 h 844"/>
              <a:gd name="T20" fmla="*/ 2147483647 w 2422"/>
              <a:gd name="T21" fmla="*/ 2147483647 h 844"/>
              <a:gd name="T22" fmla="*/ 2147483647 w 2422"/>
              <a:gd name="T23" fmla="*/ 2147483647 h 844"/>
              <a:gd name="T24" fmla="*/ 2147483647 w 2422"/>
              <a:gd name="T25" fmla="*/ 2147483647 h 844"/>
              <a:gd name="T26" fmla="*/ 2147483647 w 2422"/>
              <a:gd name="T27" fmla="*/ 2147483647 h 844"/>
              <a:gd name="T28" fmla="*/ 2147483647 w 2422"/>
              <a:gd name="T29" fmla="*/ 2147483647 h 844"/>
              <a:gd name="T30" fmla="*/ 2147483647 w 2422"/>
              <a:gd name="T31" fmla="*/ 2147483647 h 844"/>
              <a:gd name="T32" fmla="*/ 2147483647 w 2422"/>
              <a:gd name="T33" fmla="*/ 2147483647 h 844"/>
              <a:gd name="T34" fmla="*/ 2147483647 w 2422"/>
              <a:gd name="T35" fmla="*/ 2147483647 h 844"/>
              <a:gd name="T36" fmla="*/ 2147483647 w 2422"/>
              <a:gd name="T37" fmla="*/ 2147483647 h 844"/>
              <a:gd name="T38" fmla="*/ 2147483647 w 2422"/>
              <a:gd name="T39" fmla="*/ 2147483647 h 844"/>
              <a:gd name="T40" fmla="*/ 2147483647 w 2422"/>
              <a:gd name="T41" fmla="*/ 2147483647 h 844"/>
              <a:gd name="T42" fmla="*/ 2147483647 w 2422"/>
              <a:gd name="T43" fmla="*/ 2147483647 h 844"/>
              <a:gd name="T44" fmla="*/ 0 w 2422"/>
              <a:gd name="T45" fmla="*/ 2147483647 h 844"/>
              <a:gd name="T46" fmla="*/ 2147483647 w 2422"/>
              <a:gd name="T47" fmla="*/ 2147483647 h 844"/>
              <a:gd name="T48" fmla="*/ 2147483647 w 2422"/>
              <a:gd name="T49" fmla="*/ 2147483647 h 844"/>
              <a:gd name="T50" fmla="*/ 2147483647 w 2422"/>
              <a:gd name="T51" fmla="*/ 2147483647 h 844"/>
              <a:gd name="T52" fmla="*/ 2147483647 w 2422"/>
              <a:gd name="T53" fmla="*/ 2147483647 h 844"/>
              <a:gd name="T54" fmla="*/ 2147483647 w 2422"/>
              <a:gd name="T55" fmla="*/ 2147483647 h 844"/>
              <a:gd name="T56" fmla="*/ 2147483647 w 2422"/>
              <a:gd name="T57" fmla="*/ 2147483647 h 844"/>
              <a:gd name="T58" fmla="*/ 2147483647 w 2422"/>
              <a:gd name="T59" fmla="*/ 2147483647 h 844"/>
              <a:gd name="T60" fmla="*/ 2147483647 w 2422"/>
              <a:gd name="T61" fmla="*/ 2147483647 h 844"/>
              <a:gd name="T62" fmla="*/ 2147483647 w 2422"/>
              <a:gd name="T63" fmla="*/ 2147483647 h 844"/>
              <a:gd name="T64" fmla="*/ 2147483647 w 2422"/>
              <a:gd name="T65" fmla="*/ 2147483647 h 844"/>
              <a:gd name="T66" fmla="*/ 2147483647 w 2422"/>
              <a:gd name="T67" fmla="*/ 2147483647 h 844"/>
              <a:gd name="T68" fmla="*/ 2147483647 w 2422"/>
              <a:gd name="T69" fmla="*/ 2147483647 h 844"/>
              <a:gd name="T70" fmla="*/ 2147483647 w 2422"/>
              <a:gd name="T71" fmla="*/ 2147483647 h 844"/>
              <a:gd name="T72" fmla="*/ 2147483647 w 2422"/>
              <a:gd name="T73" fmla="*/ 2147483647 h 844"/>
              <a:gd name="T74" fmla="*/ 2147483647 w 2422"/>
              <a:gd name="T75" fmla="*/ 2147483647 h 844"/>
              <a:gd name="T76" fmla="*/ 2147483647 w 2422"/>
              <a:gd name="T77" fmla="*/ 2147483647 h 844"/>
              <a:gd name="T78" fmla="*/ 2147483647 w 2422"/>
              <a:gd name="T79" fmla="*/ 2147483647 h 844"/>
              <a:gd name="T80" fmla="*/ 2147483647 w 2422"/>
              <a:gd name="T81" fmla="*/ 2147483647 h 844"/>
              <a:gd name="T82" fmla="*/ 2147483647 w 2422"/>
              <a:gd name="T83" fmla="*/ 2147483647 h 844"/>
              <a:gd name="T84" fmla="*/ 2147483647 w 2422"/>
              <a:gd name="T85" fmla="*/ 2147483647 h 844"/>
              <a:gd name="T86" fmla="*/ 2147483647 w 2422"/>
              <a:gd name="T87" fmla="*/ 2147483647 h 844"/>
              <a:gd name="T88" fmla="*/ 2147483647 w 2422"/>
              <a:gd name="T89" fmla="*/ 2147483647 h 844"/>
              <a:gd name="T90" fmla="*/ 2147483647 w 2422"/>
              <a:gd name="T91" fmla="*/ 2147483647 h 844"/>
              <a:gd name="T92" fmla="*/ 2147483647 w 2422"/>
              <a:gd name="T93" fmla="*/ 2147483647 h 844"/>
              <a:gd name="T94" fmla="*/ 2147483647 w 2422"/>
              <a:gd name="T95" fmla="*/ 2147483647 h 844"/>
              <a:gd name="T96" fmla="*/ 2147483647 w 2422"/>
              <a:gd name="T97" fmla="*/ 2147483647 h 844"/>
              <a:gd name="T98" fmla="*/ 2147483647 w 2422"/>
              <a:gd name="T99" fmla="*/ 2147483647 h 844"/>
              <a:gd name="T100" fmla="*/ 2147483647 w 2422"/>
              <a:gd name="T101" fmla="*/ 2147483647 h 844"/>
              <a:gd name="T102" fmla="*/ 2147483647 w 2422"/>
              <a:gd name="T103" fmla="*/ 2147483647 h 844"/>
              <a:gd name="T104" fmla="*/ 2147483647 w 2422"/>
              <a:gd name="T105" fmla="*/ 2147483647 h 844"/>
              <a:gd name="T106" fmla="*/ 2147483647 w 2422"/>
              <a:gd name="T107" fmla="*/ 2147483647 h 844"/>
              <a:gd name="T108" fmla="*/ 2147483647 w 2422"/>
              <a:gd name="T109" fmla="*/ 2147483647 h 844"/>
              <a:gd name="T110" fmla="*/ 2147483647 w 2422"/>
              <a:gd name="T111" fmla="*/ 2147483647 h 844"/>
              <a:gd name="T112" fmla="*/ 2147483647 w 2422"/>
              <a:gd name="T113" fmla="*/ 2147483647 h 844"/>
              <a:gd name="T114" fmla="*/ 2147483647 w 2422"/>
              <a:gd name="T115" fmla="*/ 0 h 84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422"/>
              <a:gd name="T175" fmla="*/ 0 h 844"/>
              <a:gd name="T176" fmla="*/ 2422 w 2422"/>
              <a:gd name="T177" fmla="*/ 844 h 84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422" h="844">
                <a:moveTo>
                  <a:pt x="2422" y="0"/>
                </a:moveTo>
                <a:lnTo>
                  <a:pt x="1929" y="59"/>
                </a:lnTo>
                <a:lnTo>
                  <a:pt x="1908" y="82"/>
                </a:lnTo>
                <a:lnTo>
                  <a:pt x="683" y="189"/>
                </a:lnTo>
                <a:lnTo>
                  <a:pt x="667" y="179"/>
                </a:lnTo>
                <a:lnTo>
                  <a:pt x="618" y="184"/>
                </a:lnTo>
                <a:lnTo>
                  <a:pt x="628" y="205"/>
                </a:lnTo>
                <a:lnTo>
                  <a:pt x="628" y="244"/>
                </a:lnTo>
                <a:lnTo>
                  <a:pt x="195" y="276"/>
                </a:lnTo>
                <a:lnTo>
                  <a:pt x="174" y="330"/>
                </a:lnTo>
                <a:lnTo>
                  <a:pt x="158" y="389"/>
                </a:lnTo>
                <a:lnTo>
                  <a:pt x="163" y="411"/>
                </a:lnTo>
                <a:lnTo>
                  <a:pt x="147" y="465"/>
                </a:lnTo>
                <a:lnTo>
                  <a:pt x="141" y="481"/>
                </a:lnTo>
                <a:lnTo>
                  <a:pt x="147" y="503"/>
                </a:lnTo>
                <a:lnTo>
                  <a:pt x="130" y="535"/>
                </a:lnTo>
                <a:lnTo>
                  <a:pt x="93" y="574"/>
                </a:lnTo>
                <a:lnTo>
                  <a:pt x="81" y="649"/>
                </a:lnTo>
                <a:lnTo>
                  <a:pt x="38" y="697"/>
                </a:lnTo>
                <a:lnTo>
                  <a:pt x="49" y="741"/>
                </a:lnTo>
                <a:lnTo>
                  <a:pt x="49" y="811"/>
                </a:lnTo>
                <a:lnTo>
                  <a:pt x="38" y="811"/>
                </a:lnTo>
                <a:lnTo>
                  <a:pt x="0" y="844"/>
                </a:lnTo>
                <a:lnTo>
                  <a:pt x="628" y="801"/>
                </a:lnTo>
                <a:lnTo>
                  <a:pt x="1403" y="736"/>
                </a:lnTo>
                <a:lnTo>
                  <a:pt x="1707" y="703"/>
                </a:lnTo>
                <a:lnTo>
                  <a:pt x="1712" y="611"/>
                </a:lnTo>
                <a:lnTo>
                  <a:pt x="1740" y="616"/>
                </a:lnTo>
                <a:lnTo>
                  <a:pt x="1756" y="611"/>
                </a:lnTo>
                <a:lnTo>
                  <a:pt x="1777" y="590"/>
                </a:lnTo>
                <a:lnTo>
                  <a:pt x="1777" y="568"/>
                </a:lnTo>
                <a:lnTo>
                  <a:pt x="1777" y="546"/>
                </a:lnTo>
                <a:lnTo>
                  <a:pt x="1783" y="525"/>
                </a:lnTo>
                <a:lnTo>
                  <a:pt x="1810" y="498"/>
                </a:lnTo>
                <a:lnTo>
                  <a:pt x="1870" y="476"/>
                </a:lnTo>
                <a:lnTo>
                  <a:pt x="1940" y="454"/>
                </a:lnTo>
                <a:lnTo>
                  <a:pt x="2010" y="395"/>
                </a:lnTo>
                <a:lnTo>
                  <a:pt x="2038" y="384"/>
                </a:lnTo>
                <a:lnTo>
                  <a:pt x="2081" y="346"/>
                </a:lnTo>
                <a:lnTo>
                  <a:pt x="2087" y="309"/>
                </a:lnTo>
                <a:lnTo>
                  <a:pt x="2098" y="309"/>
                </a:lnTo>
                <a:lnTo>
                  <a:pt x="2114" y="309"/>
                </a:lnTo>
                <a:lnTo>
                  <a:pt x="2124" y="293"/>
                </a:lnTo>
                <a:lnTo>
                  <a:pt x="2130" y="281"/>
                </a:lnTo>
                <a:lnTo>
                  <a:pt x="2157" y="260"/>
                </a:lnTo>
                <a:lnTo>
                  <a:pt x="2162" y="260"/>
                </a:lnTo>
                <a:lnTo>
                  <a:pt x="2184" y="276"/>
                </a:lnTo>
                <a:lnTo>
                  <a:pt x="2206" y="260"/>
                </a:lnTo>
                <a:lnTo>
                  <a:pt x="2211" y="249"/>
                </a:lnTo>
                <a:lnTo>
                  <a:pt x="2243" y="222"/>
                </a:lnTo>
                <a:lnTo>
                  <a:pt x="2271" y="211"/>
                </a:lnTo>
                <a:lnTo>
                  <a:pt x="2319" y="205"/>
                </a:lnTo>
                <a:lnTo>
                  <a:pt x="2368" y="124"/>
                </a:lnTo>
                <a:lnTo>
                  <a:pt x="2412" y="98"/>
                </a:lnTo>
                <a:lnTo>
                  <a:pt x="2412" y="75"/>
                </a:lnTo>
                <a:lnTo>
                  <a:pt x="2422" y="54"/>
                </a:lnTo>
                <a:lnTo>
                  <a:pt x="2412" y="27"/>
                </a:lnTo>
                <a:lnTo>
                  <a:pt x="2422" y="0"/>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70" name="MS">
            <a:extLst>
              <a:ext uri="{FF2B5EF4-FFF2-40B4-BE49-F238E27FC236}">
                <a16:creationId xmlns:a16="http://schemas.microsoft.com/office/drawing/2014/main" id="{87379665-B379-B9B6-EA64-A9B457B6907D}"/>
              </a:ext>
            </a:extLst>
          </p:cNvPr>
          <p:cNvSpPr>
            <a:spLocks/>
          </p:cNvSpPr>
          <p:nvPr/>
        </p:nvSpPr>
        <p:spPr bwMode="auto">
          <a:xfrm>
            <a:off x="3788090" y="4404360"/>
            <a:ext cx="360527" cy="611189"/>
          </a:xfrm>
          <a:custGeom>
            <a:avLst/>
            <a:gdLst>
              <a:gd name="T0" fmla="*/ 2147483647 w 1035"/>
              <a:gd name="T1" fmla="*/ 0 h 1806"/>
              <a:gd name="T2" fmla="*/ 2147483647 w 1035"/>
              <a:gd name="T3" fmla="*/ 2147483647 h 1806"/>
              <a:gd name="T4" fmla="*/ 2147483647 w 1035"/>
              <a:gd name="T5" fmla="*/ 2147483647 h 1806"/>
              <a:gd name="T6" fmla="*/ 2147483647 w 1035"/>
              <a:gd name="T7" fmla="*/ 2147483647 h 1806"/>
              <a:gd name="T8" fmla="*/ 2147483647 w 1035"/>
              <a:gd name="T9" fmla="*/ 2147483647 h 1806"/>
              <a:gd name="T10" fmla="*/ 2147483647 w 1035"/>
              <a:gd name="T11" fmla="*/ 2147483647 h 1806"/>
              <a:gd name="T12" fmla="*/ 2147483647 w 1035"/>
              <a:gd name="T13" fmla="*/ 2147483647 h 1806"/>
              <a:gd name="T14" fmla="*/ 2147483647 w 1035"/>
              <a:gd name="T15" fmla="*/ 2147483647 h 1806"/>
              <a:gd name="T16" fmla="*/ 2147483647 w 1035"/>
              <a:gd name="T17" fmla="*/ 2147483647 h 1806"/>
              <a:gd name="T18" fmla="*/ 2147483647 w 1035"/>
              <a:gd name="T19" fmla="*/ 2147483647 h 1806"/>
              <a:gd name="T20" fmla="*/ 2147483647 w 1035"/>
              <a:gd name="T21" fmla="*/ 2147483647 h 1806"/>
              <a:gd name="T22" fmla="*/ 2147483647 w 1035"/>
              <a:gd name="T23" fmla="*/ 2147483647 h 1806"/>
              <a:gd name="T24" fmla="*/ 2147483647 w 1035"/>
              <a:gd name="T25" fmla="*/ 2147483647 h 1806"/>
              <a:gd name="T26" fmla="*/ 2147483647 w 1035"/>
              <a:gd name="T27" fmla="*/ 2147483647 h 1806"/>
              <a:gd name="T28" fmla="*/ 2147483647 w 1035"/>
              <a:gd name="T29" fmla="*/ 2147483647 h 1806"/>
              <a:gd name="T30" fmla="*/ 2147483647 w 1035"/>
              <a:gd name="T31" fmla="*/ 2147483647 h 1806"/>
              <a:gd name="T32" fmla="*/ 2147483647 w 1035"/>
              <a:gd name="T33" fmla="*/ 2147483647 h 1806"/>
              <a:gd name="T34" fmla="*/ 2147483647 w 1035"/>
              <a:gd name="T35" fmla="*/ 2147483647 h 1806"/>
              <a:gd name="T36" fmla="*/ 2147483647 w 1035"/>
              <a:gd name="T37" fmla="*/ 2147483647 h 1806"/>
              <a:gd name="T38" fmla="*/ 2147483647 w 1035"/>
              <a:gd name="T39" fmla="*/ 2147483647 h 1806"/>
              <a:gd name="T40" fmla="*/ 2147483647 w 1035"/>
              <a:gd name="T41" fmla="*/ 2147483647 h 1806"/>
              <a:gd name="T42" fmla="*/ 2147483647 w 1035"/>
              <a:gd name="T43" fmla="*/ 2147483647 h 1806"/>
              <a:gd name="T44" fmla="*/ 2147483647 w 1035"/>
              <a:gd name="T45" fmla="*/ 2147483647 h 1806"/>
              <a:gd name="T46" fmla="*/ 2147483647 w 1035"/>
              <a:gd name="T47" fmla="*/ 2147483647 h 1806"/>
              <a:gd name="T48" fmla="*/ 2147483647 w 1035"/>
              <a:gd name="T49" fmla="*/ 2147483647 h 1806"/>
              <a:gd name="T50" fmla="*/ 2147483647 w 1035"/>
              <a:gd name="T51" fmla="*/ 2147483647 h 1806"/>
              <a:gd name="T52" fmla="*/ 2147483647 w 1035"/>
              <a:gd name="T53" fmla="*/ 2147483647 h 1806"/>
              <a:gd name="T54" fmla="*/ 2147483647 w 1035"/>
              <a:gd name="T55" fmla="*/ 2147483647 h 1806"/>
              <a:gd name="T56" fmla="*/ 2147483647 w 1035"/>
              <a:gd name="T57" fmla="*/ 2147483647 h 1806"/>
              <a:gd name="T58" fmla="*/ 2147483647 w 1035"/>
              <a:gd name="T59" fmla="*/ 2147483647 h 1806"/>
              <a:gd name="T60" fmla="*/ 2147483647 w 1035"/>
              <a:gd name="T61" fmla="*/ 2147483647 h 1806"/>
              <a:gd name="T62" fmla="*/ 2147483647 w 1035"/>
              <a:gd name="T63" fmla="*/ 2147483647 h 1806"/>
              <a:gd name="T64" fmla="*/ 2147483647 w 1035"/>
              <a:gd name="T65" fmla="*/ 2147483647 h 1806"/>
              <a:gd name="T66" fmla="*/ 0 w 1035"/>
              <a:gd name="T67" fmla="*/ 2147483647 h 1806"/>
              <a:gd name="T68" fmla="*/ 0 w 1035"/>
              <a:gd name="T69" fmla="*/ 2147483647 h 1806"/>
              <a:gd name="T70" fmla="*/ 2147483647 w 1035"/>
              <a:gd name="T71" fmla="*/ 2147483647 h 1806"/>
              <a:gd name="T72" fmla="*/ 2147483647 w 1035"/>
              <a:gd name="T73" fmla="*/ 2147483647 h 1806"/>
              <a:gd name="T74" fmla="*/ 2147483647 w 1035"/>
              <a:gd name="T75" fmla="*/ 2147483647 h 1806"/>
              <a:gd name="T76" fmla="*/ 2147483647 w 1035"/>
              <a:gd name="T77" fmla="*/ 2147483647 h 1806"/>
              <a:gd name="T78" fmla="*/ 2147483647 w 1035"/>
              <a:gd name="T79" fmla="*/ 2147483647 h 1806"/>
              <a:gd name="T80" fmla="*/ 2147483647 w 1035"/>
              <a:gd name="T81" fmla="*/ 2147483647 h 1806"/>
              <a:gd name="T82" fmla="*/ 2147483647 w 1035"/>
              <a:gd name="T83" fmla="*/ 2147483647 h 1806"/>
              <a:gd name="T84" fmla="*/ 2147483647 w 1035"/>
              <a:gd name="T85" fmla="*/ 2147483647 h 1806"/>
              <a:gd name="T86" fmla="*/ 2147483647 w 1035"/>
              <a:gd name="T87" fmla="*/ 2147483647 h 1806"/>
              <a:gd name="T88" fmla="*/ 2147483647 w 1035"/>
              <a:gd name="T89" fmla="*/ 2147483647 h 1806"/>
              <a:gd name="T90" fmla="*/ 2147483647 w 1035"/>
              <a:gd name="T91" fmla="*/ 2147483647 h 1806"/>
              <a:gd name="T92" fmla="*/ 2147483647 w 1035"/>
              <a:gd name="T93" fmla="*/ 2147483647 h 1806"/>
              <a:gd name="T94" fmla="*/ 2147483647 w 1035"/>
              <a:gd name="T95" fmla="*/ 2147483647 h 1806"/>
              <a:gd name="T96" fmla="*/ 2147483647 w 1035"/>
              <a:gd name="T97" fmla="*/ 2147483647 h 1806"/>
              <a:gd name="T98" fmla="*/ 2147483647 w 1035"/>
              <a:gd name="T99" fmla="*/ 2147483647 h 1806"/>
              <a:gd name="T100" fmla="*/ 2147483647 w 1035"/>
              <a:gd name="T101" fmla="*/ 2147483647 h 1806"/>
              <a:gd name="T102" fmla="*/ 2147483647 w 1035"/>
              <a:gd name="T103" fmla="*/ 2147483647 h 1806"/>
              <a:gd name="T104" fmla="*/ 2147483647 w 1035"/>
              <a:gd name="T105" fmla="*/ 0 h 180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35"/>
              <a:gd name="T160" fmla="*/ 0 h 1806"/>
              <a:gd name="T161" fmla="*/ 1035 w 1035"/>
              <a:gd name="T162" fmla="*/ 1806 h 180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35" h="1806">
                <a:moveTo>
                  <a:pt x="958" y="0"/>
                </a:moveTo>
                <a:lnTo>
                  <a:pt x="330" y="43"/>
                </a:lnTo>
                <a:lnTo>
                  <a:pt x="330" y="64"/>
                </a:lnTo>
                <a:lnTo>
                  <a:pt x="270" y="113"/>
                </a:lnTo>
                <a:lnTo>
                  <a:pt x="249" y="172"/>
                </a:lnTo>
                <a:lnTo>
                  <a:pt x="254" y="226"/>
                </a:lnTo>
                <a:lnTo>
                  <a:pt x="249" y="265"/>
                </a:lnTo>
                <a:lnTo>
                  <a:pt x="195" y="297"/>
                </a:lnTo>
                <a:lnTo>
                  <a:pt x="157" y="351"/>
                </a:lnTo>
                <a:lnTo>
                  <a:pt x="141" y="367"/>
                </a:lnTo>
                <a:lnTo>
                  <a:pt x="141" y="416"/>
                </a:lnTo>
                <a:lnTo>
                  <a:pt x="114" y="448"/>
                </a:lnTo>
                <a:lnTo>
                  <a:pt x="114" y="486"/>
                </a:lnTo>
                <a:lnTo>
                  <a:pt x="92" y="535"/>
                </a:lnTo>
                <a:lnTo>
                  <a:pt x="65" y="588"/>
                </a:lnTo>
                <a:lnTo>
                  <a:pt x="76" y="643"/>
                </a:lnTo>
                <a:lnTo>
                  <a:pt x="102" y="670"/>
                </a:lnTo>
                <a:lnTo>
                  <a:pt x="108" y="708"/>
                </a:lnTo>
                <a:lnTo>
                  <a:pt x="119" y="718"/>
                </a:lnTo>
                <a:lnTo>
                  <a:pt x="119" y="735"/>
                </a:lnTo>
                <a:lnTo>
                  <a:pt x="102" y="746"/>
                </a:lnTo>
                <a:lnTo>
                  <a:pt x="92" y="778"/>
                </a:lnTo>
                <a:lnTo>
                  <a:pt x="97" y="799"/>
                </a:lnTo>
                <a:lnTo>
                  <a:pt x="92" y="832"/>
                </a:lnTo>
                <a:lnTo>
                  <a:pt x="135" y="903"/>
                </a:lnTo>
                <a:lnTo>
                  <a:pt x="141" y="973"/>
                </a:lnTo>
                <a:lnTo>
                  <a:pt x="157" y="1016"/>
                </a:lnTo>
                <a:lnTo>
                  <a:pt x="179" y="1032"/>
                </a:lnTo>
                <a:lnTo>
                  <a:pt x="184" y="1064"/>
                </a:lnTo>
                <a:lnTo>
                  <a:pt x="141" y="1092"/>
                </a:lnTo>
                <a:lnTo>
                  <a:pt x="130" y="1103"/>
                </a:lnTo>
                <a:lnTo>
                  <a:pt x="108" y="1184"/>
                </a:lnTo>
                <a:lnTo>
                  <a:pt x="54" y="1270"/>
                </a:lnTo>
                <a:lnTo>
                  <a:pt x="0" y="1428"/>
                </a:lnTo>
                <a:lnTo>
                  <a:pt x="0" y="1540"/>
                </a:lnTo>
                <a:lnTo>
                  <a:pt x="579" y="1519"/>
                </a:lnTo>
                <a:lnTo>
                  <a:pt x="590" y="1535"/>
                </a:lnTo>
                <a:lnTo>
                  <a:pt x="574" y="1589"/>
                </a:lnTo>
                <a:lnTo>
                  <a:pt x="579" y="1676"/>
                </a:lnTo>
                <a:lnTo>
                  <a:pt x="639" y="1735"/>
                </a:lnTo>
                <a:lnTo>
                  <a:pt x="655" y="1806"/>
                </a:lnTo>
                <a:lnTo>
                  <a:pt x="693" y="1806"/>
                </a:lnTo>
                <a:lnTo>
                  <a:pt x="758" y="1757"/>
                </a:lnTo>
                <a:lnTo>
                  <a:pt x="899" y="1714"/>
                </a:lnTo>
                <a:lnTo>
                  <a:pt x="932" y="1725"/>
                </a:lnTo>
                <a:lnTo>
                  <a:pt x="986" y="1709"/>
                </a:lnTo>
                <a:lnTo>
                  <a:pt x="991" y="1719"/>
                </a:lnTo>
                <a:lnTo>
                  <a:pt x="1024" y="1730"/>
                </a:lnTo>
                <a:lnTo>
                  <a:pt x="1035" y="1725"/>
                </a:lnTo>
                <a:lnTo>
                  <a:pt x="970" y="1173"/>
                </a:lnTo>
                <a:lnTo>
                  <a:pt x="965" y="1119"/>
                </a:lnTo>
                <a:lnTo>
                  <a:pt x="986" y="32"/>
                </a:lnTo>
                <a:lnTo>
                  <a:pt x="958" y="0"/>
                </a:lnTo>
                <a:close/>
              </a:path>
            </a:pathLst>
          </a:custGeom>
          <a:solidFill>
            <a:schemeClr val="accent4">
              <a:lumMod val="60000"/>
              <a:lumOff val="40000"/>
            </a:schemeClr>
          </a:solidFill>
          <a:ln w="3175">
            <a:solidFill>
              <a:schemeClr val="bg1">
                <a:lumMod val="95000"/>
              </a:schemeClr>
            </a:solidFill>
            <a:round/>
            <a:headEnd/>
            <a:tailEnd/>
          </a:ln>
        </p:spPr>
        <p:txBody>
          <a:bodyPr/>
          <a:lstStyle/>
          <a:p>
            <a:endParaRPr lang="en-US" dirty="0"/>
          </a:p>
        </p:txBody>
      </p:sp>
      <p:sp>
        <p:nvSpPr>
          <p:cNvPr id="171" name="AL">
            <a:extLst>
              <a:ext uri="{FF2B5EF4-FFF2-40B4-BE49-F238E27FC236}">
                <a16:creationId xmlns:a16="http://schemas.microsoft.com/office/drawing/2014/main" id="{458EE618-EB90-5B6F-E74B-D3C43D361D56}"/>
              </a:ext>
            </a:extLst>
          </p:cNvPr>
          <p:cNvSpPr>
            <a:spLocks/>
          </p:cNvSpPr>
          <p:nvPr/>
        </p:nvSpPr>
        <p:spPr bwMode="auto">
          <a:xfrm>
            <a:off x="4114820" y="4382131"/>
            <a:ext cx="394327" cy="611189"/>
          </a:xfrm>
          <a:custGeom>
            <a:avLst/>
            <a:gdLst>
              <a:gd name="T0" fmla="*/ 0 w 1133"/>
              <a:gd name="T1" fmla="*/ 2147483647 h 1795"/>
              <a:gd name="T2" fmla="*/ 2147483647 w 1133"/>
              <a:gd name="T3" fmla="*/ 2147483647 h 1795"/>
              <a:gd name="T4" fmla="*/ 2147483647 w 1133"/>
              <a:gd name="T5" fmla="*/ 2147483647 h 1795"/>
              <a:gd name="T6" fmla="*/ 2147483647 w 1133"/>
              <a:gd name="T7" fmla="*/ 2147483647 h 1795"/>
              <a:gd name="T8" fmla="*/ 2147483647 w 1133"/>
              <a:gd name="T9" fmla="*/ 2147483647 h 1795"/>
              <a:gd name="T10" fmla="*/ 2147483647 w 1133"/>
              <a:gd name="T11" fmla="*/ 2147483647 h 1795"/>
              <a:gd name="T12" fmla="*/ 2147483647 w 1133"/>
              <a:gd name="T13" fmla="*/ 2147483647 h 1795"/>
              <a:gd name="T14" fmla="*/ 2147483647 w 1133"/>
              <a:gd name="T15" fmla="*/ 2147483647 h 1795"/>
              <a:gd name="T16" fmla="*/ 2147483647 w 1133"/>
              <a:gd name="T17" fmla="*/ 2147483647 h 1795"/>
              <a:gd name="T18" fmla="*/ 2147483647 w 1133"/>
              <a:gd name="T19" fmla="*/ 2147483647 h 1795"/>
              <a:gd name="T20" fmla="*/ 2147483647 w 1133"/>
              <a:gd name="T21" fmla="*/ 2147483647 h 1795"/>
              <a:gd name="T22" fmla="*/ 2147483647 w 1133"/>
              <a:gd name="T23" fmla="*/ 2147483647 h 1795"/>
              <a:gd name="T24" fmla="*/ 2147483647 w 1133"/>
              <a:gd name="T25" fmla="*/ 2147483647 h 1795"/>
              <a:gd name="T26" fmla="*/ 2147483647 w 1133"/>
              <a:gd name="T27" fmla="*/ 2147483647 h 1795"/>
              <a:gd name="T28" fmla="*/ 2147483647 w 1133"/>
              <a:gd name="T29" fmla="*/ 2147483647 h 1795"/>
              <a:gd name="T30" fmla="*/ 2147483647 w 1133"/>
              <a:gd name="T31" fmla="*/ 2147483647 h 1795"/>
              <a:gd name="T32" fmla="*/ 2147483647 w 1133"/>
              <a:gd name="T33" fmla="*/ 2147483647 h 1795"/>
              <a:gd name="T34" fmla="*/ 2147483647 w 1133"/>
              <a:gd name="T35" fmla="*/ 2147483647 h 1795"/>
              <a:gd name="T36" fmla="*/ 2147483647 w 1133"/>
              <a:gd name="T37" fmla="*/ 2147483647 h 1795"/>
              <a:gd name="T38" fmla="*/ 2147483647 w 1133"/>
              <a:gd name="T39" fmla="*/ 2147483647 h 1795"/>
              <a:gd name="T40" fmla="*/ 2147483647 w 1133"/>
              <a:gd name="T41" fmla="*/ 2147483647 h 1795"/>
              <a:gd name="T42" fmla="*/ 2147483647 w 1133"/>
              <a:gd name="T43" fmla="*/ 2147483647 h 1795"/>
              <a:gd name="T44" fmla="*/ 2147483647 w 1133"/>
              <a:gd name="T45" fmla="*/ 2147483647 h 1795"/>
              <a:gd name="T46" fmla="*/ 2147483647 w 1133"/>
              <a:gd name="T47" fmla="*/ 2147483647 h 1795"/>
              <a:gd name="T48" fmla="*/ 2147483647 w 1133"/>
              <a:gd name="T49" fmla="*/ 2147483647 h 1795"/>
              <a:gd name="T50" fmla="*/ 2147483647 w 1133"/>
              <a:gd name="T51" fmla="*/ 2147483647 h 1795"/>
              <a:gd name="T52" fmla="*/ 2147483647 w 1133"/>
              <a:gd name="T53" fmla="*/ 2147483647 h 1795"/>
              <a:gd name="T54" fmla="*/ 2147483647 w 1133"/>
              <a:gd name="T55" fmla="*/ 2147483647 h 1795"/>
              <a:gd name="T56" fmla="*/ 2147483647 w 1133"/>
              <a:gd name="T57" fmla="*/ 2147483647 h 1795"/>
              <a:gd name="T58" fmla="*/ 2147483647 w 1133"/>
              <a:gd name="T59" fmla="*/ 2147483647 h 1795"/>
              <a:gd name="T60" fmla="*/ 2147483647 w 1133"/>
              <a:gd name="T61" fmla="*/ 2147483647 h 1795"/>
              <a:gd name="T62" fmla="*/ 2147483647 w 1133"/>
              <a:gd name="T63" fmla="*/ 2147483647 h 1795"/>
              <a:gd name="T64" fmla="*/ 2147483647 w 1133"/>
              <a:gd name="T65" fmla="*/ 2147483647 h 1795"/>
              <a:gd name="T66" fmla="*/ 2147483647 w 1133"/>
              <a:gd name="T67" fmla="*/ 2147483647 h 1795"/>
              <a:gd name="T68" fmla="*/ 2147483647 w 1133"/>
              <a:gd name="T69" fmla="*/ 2147483647 h 1795"/>
              <a:gd name="T70" fmla="*/ 2147483647 w 1133"/>
              <a:gd name="T71" fmla="*/ 2147483647 h 1795"/>
              <a:gd name="T72" fmla="*/ 2147483647 w 1133"/>
              <a:gd name="T73" fmla="*/ 2147483647 h 1795"/>
              <a:gd name="T74" fmla="*/ 2147483647 w 1133"/>
              <a:gd name="T75" fmla="*/ 2147483647 h 1795"/>
              <a:gd name="T76" fmla="*/ 2147483647 w 1133"/>
              <a:gd name="T77" fmla="*/ 2147483647 h 1795"/>
              <a:gd name="T78" fmla="*/ 2147483647 w 1133"/>
              <a:gd name="T79" fmla="*/ 2147483647 h 1795"/>
              <a:gd name="T80" fmla="*/ 2147483647 w 1133"/>
              <a:gd name="T81" fmla="*/ 2147483647 h 1795"/>
              <a:gd name="T82" fmla="*/ 2147483647 w 1133"/>
              <a:gd name="T83" fmla="*/ 2147483647 h 1795"/>
              <a:gd name="T84" fmla="*/ 2147483647 w 1133"/>
              <a:gd name="T85" fmla="*/ 2147483647 h 1795"/>
              <a:gd name="T86" fmla="*/ 2147483647 w 1133"/>
              <a:gd name="T87" fmla="*/ 2147483647 h 1795"/>
              <a:gd name="T88" fmla="*/ 2147483647 w 1133"/>
              <a:gd name="T89" fmla="*/ 2147483647 h 1795"/>
              <a:gd name="T90" fmla="*/ 2147483647 w 1133"/>
              <a:gd name="T91" fmla="*/ 2147483647 h 1795"/>
              <a:gd name="T92" fmla="*/ 2147483647 w 1133"/>
              <a:gd name="T93" fmla="*/ 2147483647 h 1795"/>
              <a:gd name="T94" fmla="*/ 2147483647 w 1133"/>
              <a:gd name="T95" fmla="*/ 2147483647 h 1795"/>
              <a:gd name="T96" fmla="*/ 2147483647 w 1133"/>
              <a:gd name="T97" fmla="*/ 2147483647 h 1795"/>
              <a:gd name="T98" fmla="*/ 2147483647 w 1133"/>
              <a:gd name="T99" fmla="*/ 2147483647 h 1795"/>
              <a:gd name="T100" fmla="*/ 2147483647 w 1133"/>
              <a:gd name="T101" fmla="*/ 2147483647 h 1795"/>
              <a:gd name="T102" fmla="*/ 2147483647 w 1133"/>
              <a:gd name="T103" fmla="*/ 0 h 1795"/>
              <a:gd name="T104" fmla="*/ 0 w 1133"/>
              <a:gd name="T105" fmla="*/ 2147483647 h 179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133"/>
              <a:gd name="T160" fmla="*/ 0 h 1795"/>
              <a:gd name="T161" fmla="*/ 1133 w 1133"/>
              <a:gd name="T162" fmla="*/ 1795 h 179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133" h="1795">
                <a:moveTo>
                  <a:pt x="0" y="65"/>
                </a:moveTo>
                <a:lnTo>
                  <a:pt x="28" y="97"/>
                </a:lnTo>
                <a:lnTo>
                  <a:pt x="7" y="1184"/>
                </a:lnTo>
                <a:lnTo>
                  <a:pt x="12" y="1238"/>
                </a:lnTo>
                <a:lnTo>
                  <a:pt x="77" y="1790"/>
                </a:lnTo>
                <a:lnTo>
                  <a:pt x="93" y="1779"/>
                </a:lnTo>
                <a:lnTo>
                  <a:pt x="109" y="1767"/>
                </a:lnTo>
                <a:lnTo>
                  <a:pt x="158" y="1784"/>
                </a:lnTo>
                <a:lnTo>
                  <a:pt x="168" y="1762"/>
                </a:lnTo>
                <a:lnTo>
                  <a:pt x="179" y="1681"/>
                </a:lnTo>
                <a:lnTo>
                  <a:pt x="201" y="1627"/>
                </a:lnTo>
                <a:lnTo>
                  <a:pt x="228" y="1681"/>
                </a:lnTo>
                <a:lnTo>
                  <a:pt x="223" y="1703"/>
                </a:lnTo>
                <a:lnTo>
                  <a:pt x="245" y="1746"/>
                </a:lnTo>
                <a:lnTo>
                  <a:pt x="277" y="1795"/>
                </a:lnTo>
                <a:lnTo>
                  <a:pt x="310" y="1795"/>
                </a:lnTo>
                <a:lnTo>
                  <a:pt x="337" y="1795"/>
                </a:lnTo>
                <a:lnTo>
                  <a:pt x="375" y="1757"/>
                </a:lnTo>
                <a:lnTo>
                  <a:pt x="380" y="1751"/>
                </a:lnTo>
                <a:lnTo>
                  <a:pt x="396" y="1735"/>
                </a:lnTo>
                <a:lnTo>
                  <a:pt x="396" y="1730"/>
                </a:lnTo>
                <a:lnTo>
                  <a:pt x="391" y="1719"/>
                </a:lnTo>
                <a:lnTo>
                  <a:pt x="375" y="1714"/>
                </a:lnTo>
                <a:lnTo>
                  <a:pt x="375" y="1703"/>
                </a:lnTo>
                <a:lnTo>
                  <a:pt x="391" y="1670"/>
                </a:lnTo>
                <a:lnTo>
                  <a:pt x="386" y="1654"/>
                </a:lnTo>
                <a:lnTo>
                  <a:pt x="363" y="1638"/>
                </a:lnTo>
                <a:lnTo>
                  <a:pt x="353" y="1638"/>
                </a:lnTo>
                <a:lnTo>
                  <a:pt x="337" y="1621"/>
                </a:lnTo>
                <a:lnTo>
                  <a:pt x="310" y="1584"/>
                </a:lnTo>
                <a:lnTo>
                  <a:pt x="310" y="1556"/>
                </a:lnTo>
                <a:lnTo>
                  <a:pt x="315" y="1551"/>
                </a:lnTo>
                <a:lnTo>
                  <a:pt x="315" y="1540"/>
                </a:lnTo>
                <a:lnTo>
                  <a:pt x="315" y="1524"/>
                </a:lnTo>
                <a:lnTo>
                  <a:pt x="1133" y="1444"/>
                </a:lnTo>
                <a:lnTo>
                  <a:pt x="1128" y="1421"/>
                </a:lnTo>
                <a:lnTo>
                  <a:pt x="1089" y="1363"/>
                </a:lnTo>
                <a:lnTo>
                  <a:pt x="1096" y="1270"/>
                </a:lnTo>
                <a:lnTo>
                  <a:pt x="1063" y="1189"/>
                </a:lnTo>
                <a:lnTo>
                  <a:pt x="1052" y="1124"/>
                </a:lnTo>
                <a:lnTo>
                  <a:pt x="1073" y="1075"/>
                </a:lnTo>
                <a:lnTo>
                  <a:pt x="1073" y="1027"/>
                </a:lnTo>
                <a:lnTo>
                  <a:pt x="1101" y="989"/>
                </a:lnTo>
                <a:lnTo>
                  <a:pt x="1106" y="978"/>
                </a:lnTo>
                <a:lnTo>
                  <a:pt x="1079" y="946"/>
                </a:lnTo>
                <a:lnTo>
                  <a:pt x="1089" y="913"/>
                </a:lnTo>
                <a:lnTo>
                  <a:pt x="1073" y="892"/>
                </a:lnTo>
                <a:lnTo>
                  <a:pt x="1042" y="876"/>
                </a:lnTo>
                <a:lnTo>
                  <a:pt x="1031" y="848"/>
                </a:lnTo>
                <a:lnTo>
                  <a:pt x="1014" y="794"/>
                </a:lnTo>
                <a:lnTo>
                  <a:pt x="993" y="773"/>
                </a:lnTo>
                <a:lnTo>
                  <a:pt x="775" y="0"/>
                </a:lnTo>
                <a:lnTo>
                  <a:pt x="0" y="65"/>
                </a:lnTo>
                <a:close/>
              </a:path>
            </a:pathLst>
          </a:custGeom>
          <a:solidFill>
            <a:schemeClr val="accent4">
              <a:lumMod val="40000"/>
              <a:lumOff val="60000"/>
            </a:schemeClr>
          </a:solidFill>
          <a:ln w="3175">
            <a:solidFill>
              <a:schemeClr val="bg1">
                <a:lumMod val="95000"/>
              </a:schemeClr>
            </a:solidFill>
            <a:round/>
            <a:headEnd/>
            <a:tailEnd/>
          </a:ln>
        </p:spPr>
        <p:txBody>
          <a:bodyPr/>
          <a:lstStyle/>
          <a:p>
            <a:endParaRPr lang="en-US" dirty="0"/>
          </a:p>
        </p:txBody>
      </p:sp>
      <p:sp>
        <p:nvSpPr>
          <p:cNvPr id="172" name="OK">
            <a:extLst>
              <a:ext uri="{FF2B5EF4-FFF2-40B4-BE49-F238E27FC236}">
                <a16:creationId xmlns:a16="http://schemas.microsoft.com/office/drawing/2014/main" id="{A029F158-81C9-907E-8C7B-7FBE807A864B}"/>
              </a:ext>
            </a:extLst>
          </p:cNvPr>
          <p:cNvSpPr>
            <a:spLocks/>
          </p:cNvSpPr>
          <p:nvPr/>
        </p:nvSpPr>
        <p:spPr bwMode="auto">
          <a:xfrm>
            <a:off x="2605107" y="4170996"/>
            <a:ext cx="867522" cy="433385"/>
          </a:xfrm>
          <a:custGeom>
            <a:avLst/>
            <a:gdLst>
              <a:gd name="T0" fmla="*/ 2147483647 w 2531"/>
              <a:gd name="T1" fmla="*/ 2147483647 h 1303"/>
              <a:gd name="T2" fmla="*/ 0 w 2531"/>
              <a:gd name="T3" fmla="*/ 2147483647 h 1303"/>
              <a:gd name="T4" fmla="*/ 2147483647 w 2531"/>
              <a:gd name="T5" fmla="*/ 2147483647 h 1303"/>
              <a:gd name="T6" fmla="*/ 2147483647 w 2531"/>
              <a:gd name="T7" fmla="*/ 2147483647 h 1303"/>
              <a:gd name="T8" fmla="*/ 2147483647 w 2531"/>
              <a:gd name="T9" fmla="*/ 2147483647 h 1303"/>
              <a:gd name="T10" fmla="*/ 2147483647 w 2531"/>
              <a:gd name="T11" fmla="*/ 2147483647 h 1303"/>
              <a:gd name="T12" fmla="*/ 2147483647 w 2531"/>
              <a:gd name="T13" fmla="*/ 2147483647 h 1303"/>
              <a:gd name="T14" fmla="*/ 2147483647 w 2531"/>
              <a:gd name="T15" fmla="*/ 2147483647 h 1303"/>
              <a:gd name="T16" fmla="*/ 2147483647 w 2531"/>
              <a:gd name="T17" fmla="*/ 2147483647 h 1303"/>
              <a:gd name="T18" fmla="*/ 2147483647 w 2531"/>
              <a:gd name="T19" fmla="*/ 2147483647 h 1303"/>
              <a:gd name="T20" fmla="*/ 2147483647 w 2531"/>
              <a:gd name="T21" fmla="*/ 2147483647 h 1303"/>
              <a:gd name="T22" fmla="*/ 2147483647 w 2531"/>
              <a:gd name="T23" fmla="*/ 2147483647 h 1303"/>
              <a:gd name="T24" fmla="*/ 2147483647 w 2531"/>
              <a:gd name="T25" fmla="*/ 2147483647 h 1303"/>
              <a:gd name="T26" fmla="*/ 2147483647 w 2531"/>
              <a:gd name="T27" fmla="*/ 2147483647 h 1303"/>
              <a:gd name="T28" fmla="*/ 2147483647 w 2531"/>
              <a:gd name="T29" fmla="*/ 2147483647 h 1303"/>
              <a:gd name="T30" fmla="*/ 2147483647 w 2531"/>
              <a:gd name="T31" fmla="*/ 2147483647 h 1303"/>
              <a:gd name="T32" fmla="*/ 2147483647 w 2531"/>
              <a:gd name="T33" fmla="*/ 2147483647 h 1303"/>
              <a:gd name="T34" fmla="*/ 2147483647 w 2531"/>
              <a:gd name="T35" fmla="*/ 2147483647 h 1303"/>
              <a:gd name="T36" fmla="*/ 2147483647 w 2531"/>
              <a:gd name="T37" fmla="*/ 2147483647 h 1303"/>
              <a:gd name="T38" fmla="*/ 2147483647 w 2531"/>
              <a:gd name="T39" fmla="*/ 2147483647 h 1303"/>
              <a:gd name="T40" fmla="*/ 2147483647 w 2531"/>
              <a:gd name="T41" fmla="*/ 2147483647 h 1303"/>
              <a:gd name="T42" fmla="*/ 2147483647 w 2531"/>
              <a:gd name="T43" fmla="*/ 2147483647 h 1303"/>
              <a:gd name="T44" fmla="*/ 2147483647 w 2531"/>
              <a:gd name="T45" fmla="*/ 2147483647 h 1303"/>
              <a:gd name="T46" fmla="*/ 2147483647 w 2531"/>
              <a:gd name="T47" fmla="*/ 2147483647 h 1303"/>
              <a:gd name="T48" fmla="*/ 2147483647 w 2531"/>
              <a:gd name="T49" fmla="*/ 2147483647 h 1303"/>
              <a:gd name="T50" fmla="*/ 2147483647 w 2531"/>
              <a:gd name="T51" fmla="*/ 2147483647 h 1303"/>
              <a:gd name="T52" fmla="*/ 2147483647 w 2531"/>
              <a:gd name="T53" fmla="*/ 2147483647 h 1303"/>
              <a:gd name="T54" fmla="*/ 2147483647 w 2531"/>
              <a:gd name="T55" fmla="*/ 2147483647 h 1303"/>
              <a:gd name="T56" fmla="*/ 2147483647 w 2531"/>
              <a:gd name="T57" fmla="*/ 2147483647 h 1303"/>
              <a:gd name="T58" fmla="*/ 2147483647 w 2531"/>
              <a:gd name="T59" fmla="*/ 2147483647 h 1303"/>
              <a:gd name="T60" fmla="*/ 2147483647 w 2531"/>
              <a:gd name="T61" fmla="*/ 2147483647 h 1303"/>
              <a:gd name="T62" fmla="*/ 2147483647 w 2531"/>
              <a:gd name="T63" fmla="*/ 2147483647 h 1303"/>
              <a:gd name="T64" fmla="*/ 2147483647 w 2531"/>
              <a:gd name="T65" fmla="*/ 2147483647 h 1303"/>
              <a:gd name="T66" fmla="*/ 2147483647 w 2531"/>
              <a:gd name="T67" fmla="*/ 2147483647 h 1303"/>
              <a:gd name="T68" fmla="*/ 2147483647 w 2531"/>
              <a:gd name="T69" fmla="*/ 2147483647 h 130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531"/>
              <a:gd name="T106" fmla="*/ 0 h 1303"/>
              <a:gd name="T107" fmla="*/ 2531 w 2531"/>
              <a:gd name="T108" fmla="*/ 1303 h 130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531" h="1303">
                <a:moveTo>
                  <a:pt x="2477" y="65"/>
                </a:moveTo>
                <a:lnTo>
                  <a:pt x="298" y="22"/>
                </a:lnTo>
                <a:lnTo>
                  <a:pt x="11" y="0"/>
                </a:lnTo>
                <a:lnTo>
                  <a:pt x="0" y="184"/>
                </a:lnTo>
                <a:lnTo>
                  <a:pt x="889" y="233"/>
                </a:lnTo>
                <a:lnTo>
                  <a:pt x="863" y="946"/>
                </a:lnTo>
                <a:lnTo>
                  <a:pt x="895" y="951"/>
                </a:lnTo>
                <a:lnTo>
                  <a:pt x="911" y="963"/>
                </a:lnTo>
                <a:lnTo>
                  <a:pt x="954" y="1022"/>
                </a:lnTo>
                <a:lnTo>
                  <a:pt x="975" y="1028"/>
                </a:lnTo>
                <a:lnTo>
                  <a:pt x="1035" y="1022"/>
                </a:lnTo>
                <a:lnTo>
                  <a:pt x="1057" y="1006"/>
                </a:lnTo>
                <a:lnTo>
                  <a:pt x="1089" y="1022"/>
                </a:lnTo>
                <a:lnTo>
                  <a:pt x="1100" y="1044"/>
                </a:lnTo>
                <a:lnTo>
                  <a:pt x="1100" y="1055"/>
                </a:lnTo>
                <a:lnTo>
                  <a:pt x="1117" y="1087"/>
                </a:lnTo>
                <a:lnTo>
                  <a:pt x="1122" y="1092"/>
                </a:lnTo>
                <a:lnTo>
                  <a:pt x="1203" y="1104"/>
                </a:lnTo>
                <a:lnTo>
                  <a:pt x="1236" y="1120"/>
                </a:lnTo>
                <a:lnTo>
                  <a:pt x="1252" y="1120"/>
                </a:lnTo>
                <a:lnTo>
                  <a:pt x="1258" y="1114"/>
                </a:lnTo>
                <a:lnTo>
                  <a:pt x="1285" y="1109"/>
                </a:lnTo>
                <a:lnTo>
                  <a:pt x="1301" y="1136"/>
                </a:lnTo>
                <a:lnTo>
                  <a:pt x="1333" y="1152"/>
                </a:lnTo>
                <a:lnTo>
                  <a:pt x="1356" y="1130"/>
                </a:lnTo>
                <a:lnTo>
                  <a:pt x="1431" y="1136"/>
                </a:lnTo>
                <a:lnTo>
                  <a:pt x="1436" y="1152"/>
                </a:lnTo>
                <a:lnTo>
                  <a:pt x="1463" y="1179"/>
                </a:lnTo>
                <a:lnTo>
                  <a:pt x="1475" y="1185"/>
                </a:lnTo>
                <a:lnTo>
                  <a:pt x="1475" y="1222"/>
                </a:lnTo>
                <a:lnTo>
                  <a:pt x="1529" y="1239"/>
                </a:lnTo>
                <a:lnTo>
                  <a:pt x="1540" y="1195"/>
                </a:lnTo>
                <a:lnTo>
                  <a:pt x="1566" y="1190"/>
                </a:lnTo>
                <a:lnTo>
                  <a:pt x="1642" y="1244"/>
                </a:lnTo>
                <a:lnTo>
                  <a:pt x="1648" y="1244"/>
                </a:lnTo>
                <a:lnTo>
                  <a:pt x="1686" y="1222"/>
                </a:lnTo>
                <a:lnTo>
                  <a:pt x="1708" y="1222"/>
                </a:lnTo>
                <a:lnTo>
                  <a:pt x="1713" y="1239"/>
                </a:lnTo>
                <a:lnTo>
                  <a:pt x="1708" y="1265"/>
                </a:lnTo>
                <a:lnTo>
                  <a:pt x="1719" y="1287"/>
                </a:lnTo>
                <a:lnTo>
                  <a:pt x="1740" y="1276"/>
                </a:lnTo>
                <a:lnTo>
                  <a:pt x="1735" y="1255"/>
                </a:lnTo>
                <a:lnTo>
                  <a:pt x="1756" y="1222"/>
                </a:lnTo>
                <a:lnTo>
                  <a:pt x="1789" y="1206"/>
                </a:lnTo>
                <a:lnTo>
                  <a:pt x="1800" y="1206"/>
                </a:lnTo>
                <a:lnTo>
                  <a:pt x="1805" y="1232"/>
                </a:lnTo>
                <a:lnTo>
                  <a:pt x="1838" y="1244"/>
                </a:lnTo>
                <a:lnTo>
                  <a:pt x="1854" y="1244"/>
                </a:lnTo>
                <a:lnTo>
                  <a:pt x="1864" y="1227"/>
                </a:lnTo>
                <a:lnTo>
                  <a:pt x="1886" y="1232"/>
                </a:lnTo>
                <a:lnTo>
                  <a:pt x="1892" y="1239"/>
                </a:lnTo>
                <a:lnTo>
                  <a:pt x="1892" y="1244"/>
                </a:lnTo>
                <a:lnTo>
                  <a:pt x="1924" y="1260"/>
                </a:lnTo>
                <a:lnTo>
                  <a:pt x="1968" y="1292"/>
                </a:lnTo>
                <a:lnTo>
                  <a:pt x="2017" y="1255"/>
                </a:lnTo>
                <a:lnTo>
                  <a:pt x="2038" y="1244"/>
                </a:lnTo>
                <a:lnTo>
                  <a:pt x="2103" y="1239"/>
                </a:lnTo>
                <a:lnTo>
                  <a:pt x="2157" y="1216"/>
                </a:lnTo>
                <a:lnTo>
                  <a:pt x="2179" y="1211"/>
                </a:lnTo>
                <a:lnTo>
                  <a:pt x="2206" y="1211"/>
                </a:lnTo>
                <a:lnTo>
                  <a:pt x="2271" y="1222"/>
                </a:lnTo>
                <a:lnTo>
                  <a:pt x="2315" y="1211"/>
                </a:lnTo>
                <a:lnTo>
                  <a:pt x="2325" y="1206"/>
                </a:lnTo>
                <a:lnTo>
                  <a:pt x="2471" y="1281"/>
                </a:lnTo>
                <a:lnTo>
                  <a:pt x="2499" y="1287"/>
                </a:lnTo>
                <a:lnTo>
                  <a:pt x="2510" y="1303"/>
                </a:lnTo>
                <a:lnTo>
                  <a:pt x="2526" y="1303"/>
                </a:lnTo>
                <a:lnTo>
                  <a:pt x="2531" y="649"/>
                </a:lnTo>
                <a:lnTo>
                  <a:pt x="2477" y="249"/>
                </a:lnTo>
                <a:lnTo>
                  <a:pt x="2477" y="65"/>
                </a:lnTo>
                <a:close/>
              </a:path>
            </a:pathLst>
          </a:custGeom>
          <a:solidFill>
            <a:schemeClr val="accent4">
              <a:lumMod val="60000"/>
              <a:lumOff val="40000"/>
            </a:schemeClr>
          </a:solidFill>
          <a:ln w="3175">
            <a:solidFill>
              <a:schemeClr val="bg1">
                <a:lumMod val="95000"/>
              </a:schemeClr>
            </a:solidFill>
            <a:round/>
            <a:headEnd/>
            <a:tailEnd/>
          </a:ln>
        </p:spPr>
        <p:txBody>
          <a:bodyPr/>
          <a:lstStyle/>
          <a:p>
            <a:endParaRPr lang="en-US" dirty="0"/>
          </a:p>
        </p:txBody>
      </p:sp>
      <p:sp>
        <p:nvSpPr>
          <p:cNvPr id="173" name="TX">
            <a:extLst>
              <a:ext uri="{FF2B5EF4-FFF2-40B4-BE49-F238E27FC236}">
                <a16:creationId xmlns:a16="http://schemas.microsoft.com/office/drawing/2014/main" id="{0A07E871-C1B6-FAD0-3E9F-400A6A0B6597}"/>
              </a:ext>
            </a:extLst>
          </p:cNvPr>
          <p:cNvSpPr>
            <a:spLocks/>
          </p:cNvSpPr>
          <p:nvPr/>
        </p:nvSpPr>
        <p:spPr bwMode="auto">
          <a:xfrm>
            <a:off x="2176978" y="4226559"/>
            <a:ext cx="1397048" cy="1355726"/>
          </a:xfrm>
          <a:custGeom>
            <a:avLst/>
            <a:gdLst>
              <a:gd name="T0" fmla="*/ 2147483647 w 4118"/>
              <a:gd name="T1" fmla="*/ 2147483647 h 4007"/>
              <a:gd name="T2" fmla="*/ 2147483647 w 4118"/>
              <a:gd name="T3" fmla="*/ 2147483647 h 4007"/>
              <a:gd name="T4" fmla="*/ 2147483647 w 4118"/>
              <a:gd name="T5" fmla="*/ 2147483647 h 4007"/>
              <a:gd name="T6" fmla="*/ 2147483647 w 4118"/>
              <a:gd name="T7" fmla="*/ 2147483647 h 4007"/>
              <a:gd name="T8" fmla="*/ 2147483647 w 4118"/>
              <a:gd name="T9" fmla="*/ 2147483647 h 4007"/>
              <a:gd name="T10" fmla="*/ 2147483647 w 4118"/>
              <a:gd name="T11" fmla="*/ 2147483647 h 4007"/>
              <a:gd name="T12" fmla="*/ 2147483647 w 4118"/>
              <a:gd name="T13" fmla="*/ 2147483647 h 4007"/>
              <a:gd name="T14" fmla="*/ 2147483647 w 4118"/>
              <a:gd name="T15" fmla="*/ 2147483647 h 4007"/>
              <a:gd name="T16" fmla="*/ 2147483647 w 4118"/>
              <a:gd name="T17" fmla="*/ 2147483647 h 4007"/>
              <a:gd name="T18" fmla="*/ 2147483647 w 4118"/>
              <a:gd name="T19" fmla="*/ 2147483647 h 4007"/>
              <a:gd name="T20" fmla="*/ 2147483647 w 4118"/>
              <a:gd name="T21" fmla="*/ 2147483647 h 4007"/>
              <a:gd name="T22" fmla="*/ 2147483647 w 4118"/>
              <a:gd name="T23" fmla="*/ 2147483647 h 4007"/>
              <a:gd name="T24" fmla="*/ 2147483647 w 4118"/>
              <a:gd name="T25" fmla="*/ 2147483647 h 4007"/>
              <a:gd name="T26" fmla="*/ 2147483647 w 4118"/>
              <a:gd name="T27" fmla="*/ 2147483647 h 4007"/>
              <a:gd name="T28" fmla="*/ 2147483647 w 4118"/>
              <a:gd name="T29" fmla="*/ 2147483647 h 4007"/>
              <a:gd name="T30" fmla="*/ 2147483647 w 4118"/>
              <a:gd name="T31" fmla="*/ 0 h 4007"/>
              <a:gd name="T32" fmla="*/ 0 w 4118"/>
              <a:gd name="T33" fmla="*/ 2147483647 h 4007"/>
              <a:gd name="T34" fmla="*/ 2147483647 w 4118"/>
              <a:gd name="T35" fmla="*/ 2147483647 h 4007"/>
              <a:gd name="T36" fmla="*/ 2147483647 w 4118"/>
              <a:gd name="T37" fmla="*/ 2147483647 h 4007"/>
              <a:gd name="T38" fmla="*/ 2147483647 w 4118"/>
              <a:gd name="T39" fmla="*/ 2147483647 h 4007"/>
              <a:gd name="T40" fmla="*/ 2147483647 w 4118"/>
              <a:gd name="T41" fmla="*/ 2147483647 h 4007"/>
              <a:gd name="T42" fmla="*/ 2147483647 w 4118"/>
              <a:gd name="T43" fmla="*/ 2147483647 h 4007"/>
              <a:gd name="T44" fmla="*/ 2147483647 w 4118"/>
              <a:gd name="T45" fmla="*/ 2147483647 h 4007"/>
              <a:gd name="T46" fmla="*/ 2147483647 w 4118"/>
              <a:gd name="T47" fmla="*/ 2147483647 h 4007"/>
              <a:gd name="T48" fmla="*/ 2147483647 w 4118"/>
              <a:gd name="T49" fmla="*/ 2147483647 h 4007"/>
              <a:gd name="T50" fmla="*/ 2147483647 w 4118"/>
              <a:gd name="T51" fmla="*/ 2147483647 h 4007"/>
              <a:gd name="T52" fmla="*/ 2147483647 w 4118"/>
              <a:gd name="T53" fmla="*/ 2147483647 h 4007"/>
              <a:gd name="T54" fmla="*/ 2147483647 w 4118"/>
              <a:gd name="T55" fmla="*/ 2147483647 h 4007"/>
              <a:gd name="T56" fmla="*/ 2147483647 w 4118"/>
              <a:gd name="T57" fmla="*/ 2147483647 h 4007"/>
              <a:gd name="T58" fmla="*/ 2147483647 w 4118"/>
              <a:gd name="T59" fmla="*/ 2147483647 h 4007"/>
              <a:gd name="T60" fmla="*/ 2147483647 w 4118"/>
              <a:gd name="T61" fmla="*/ 2147483647 h 4007"/>
              <a:gd name="T62" fmla="*/ 2147483647 w 4118"/>
              <a:gd name="T63" fmla="*/ 2147483647 h 4007"/>
              <a:gd name="T64" fmla="*/ 2147483647 w 4118"/>
              <a:gd name="T65" fmla="*/ 2147483647 h 4007"/>
              <a:gd name="T66" fmla="*/ 2147483647 w 4118"/>
              <a:gd name="T67" fmla="*/ 2147483647 h 4007"/>
              <a:gd name="T68" fmla="*/ 2147483647 w 4118"/>
              <a:gd name="T69" fmla="*/ 2147483647 h 4007"/>
              <a:gd name="T70" fmla="*/ 2147483647 w 4118"/>
              <a:gd name="T71" fmla="*/ 2147483647 h 4007"/>
              <a:gd name="T72" fmla="*/ 2147483647 w 4118"/>
              <a:gd name="T73" fmla="*/ 2147483647 h 4007"/>
              <a:gd name="T74" fmla="*/ 2147483647 w 4118"/>
              <a:gd name="T75" fmla="*/ 2147483647 h 4007"/>
              <a:gd name="T76" fmla="*/ 2147483647 w 4118"/>
              <a:gd name="T77" fmla="*/ 2147483647 h 4007"/>
              <a:gd name="T78" fmla="*/ 2147483647 w 4118"/>
              <a:gd name="T79" fmla="*/ 2147483647 h 4007"/>
              <a:gd name="T80" fmla="*/ 2147483647 w 4118"/>
              <a:gd name="T81" fmla="*/ 2147483647 h 4007"/>
              <a:gd name="T82" fmla="*/ 2147483647 w 4118"/>
              <a:gd name="T83" fmla="*/ 2147483647 h 4007"/>
              <a:gd name="T84" fmla="*/ 2147483647 w 4118"/>
              <a:gd name="T85" fmla="*/ 2147483647 h 4007"/>
              <a:gd name="T86" fmla="*/ 2147483647 w 4118"/>
              <a:gd name="T87" fmla="*/ 2147483647 h 4007"/>
              <a:gd name="T88" fmla="*/ 2147483647 w 4118"/>
              <a:gd name="T89" fmla="*/ 2147483647 h 4007"/>
              <a:gd name="T90" fmla="*/ 2147483647 w 4118"/>
              <a:gd name="T91" fmla="*/ 2147483647 h 4007"/>
              <a:gd name="T92" fmla="*/ 2147483647 w 4118"/>
              <a:gd name="T93" fmla="*/ 2147483647 h 4007"/>
              <a:gd name="T94" fmla="*/ 2147483647 w 4118"/>
              <a:gd name="T95" fmla="*/ 2147483647 h 4007"/>
              <a:gd name="T96" fmla="*/ 2147483647 w 4118"/>
              <a:gd name="T97" fmla="*/ 2147483647 h 4007"/>
              <a:gd name="T98" fmla="*/ 2147483647 w 4118"/>
              <a:gd name="T99" fmla="*/ 2147483647 h 4007"/>
              <a:gd name="T100" fmla="*/ 2147483647 w 4118"/>
              <a:gd name="T101" fmla="*/ 2147483647 h 4007"/>
              <a:gd name="T102" fmla="*/ 2147483647 w 4118"/>
              <a:gd name="T103" fmla="*/ 2147483647 h 4007"/>
              <a:gd name="T104" fmla="*/ 2147483647 w 4118"/>
              <a:gd name="T105" fmla="*/ 2147483647 h 4007"/>
              <a:gd name="T106" fmla="*/ 2147483647 w 4118"/>
              <a:gd name="T107" fmla="*/ 2147483647 h 4007"/>
              <a:gd name="T108" fmla="*/ 2147483647 w 4118"/>
              <a:gd name="T109" fmla="*/ 2147483647 h 4007"/>
              <a:gd name="T110" fmla="*/ 2147483647 w 4118"/>
              <a:gd name="T111" fmla="*/ 2147483647 h 4007"/>
              <a:gd name="T112" fmla="*/ 2147483647 w 4118"/>
              <a:gd name="T113" fmla="*/ 2147483647 h 4007"/>
              <a:gd name="T114" fmla="*/ 2147483647 w 4118"/>
              <a:gd name="T115" fmla="*/ 2147483647 h 4007"/>
              <a:gd name="T116" fmla="*/ 2147483647 w 4118"/>
              <a:gd name="T117" fmla="*/ 2147483647 h 4007"/>
              <a:gd name="T118" fmla="*/ 2147483647 w 4118"/>
              <a:gd name="T119" fmla="*/ 2147483647 h 400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118"/>
              <a:gd name="T181" fmla="*/ 0 h 4007"/>
              <a:gd name="T182" fmla="*/ 4118 w 4118"/>
              <a:gd name="T183" fmla="*/ 4007 h 400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118" h="4007">
                <a:moveTo>
                  <a:pt x="3794" y="1119"/>
                </a:moveTo>
                <a:lnTo>
                  <a:pt x="3778" y="1119"/>
                </a:lnTo>
                <a:lnTo>
                  <a:pt x="3767" y="1103"/>
                </a:lnTo>
                <a:lnTo>
                  <a:pt x="3739" y="1097"/>
                </a:lnTo>
                <a:lnTo>
                  <a:pt x="3593" y="1022"/>
                </a:lnTo>
                <a:lnTo>
                  <a:pt x="3583" y="1027"/>
                </a:lnTo>
                <a:lnTo>
                  <a:pt x="3539" y="1038"/>
                </a:lnTo>
                <a:lnTo>
                  <a:pt x="3474" y="1027"/>
                </a:lnTo>
                <a:lnTo>
                  <a:pt x="3447" y="1027"/>
                </a:lnTo>
                <a:lnTo>
                  <a:pt x="3425" y="1032"/>
                </a:lnTo>
                <a:lnTo>
                  <a:pt x="3371" y="1055"/>
                </a:lnTo>
                <a:lnTo>
                  <a:pt x="3306" y="1060"/>
                </a:lnTo>
                <a:lnTo>
                  <a:pt x="3285" y="1071"/>
                </a:lnTo>
                <a:lnTo>
                  <a:pt x="3236" y="1108"/>
                </a:lnTo>
                <a:lnTo>
                  <a:pt x="3192" y="1076"/>
                </a:lnTo>
                <a:lnTo>
                  <a:pt x="3160" y="1060"/>
                </a:lnTo>
                <a:lnTo>
                  <a:pt x="3160" y="1055"/>
                </a:lnTo>
                <a:lnTo>
                  <a:pt x="3154" y="1048"/>
                </a:lnTo>
                <a:lnTo>
                  <a:pt x="3132" y="1043"/>
                </a:lnTo>
                <a:lnTo>
                  <a:pt x="3122" y="1060"/>
                </a:lnTo>
                <a:lnTo>
                  <a:pt x="3106" y="1060"/>
                </a:lnTo>
                <a:lnTo>
                  <a:pt x="3073" y="1048"/>
                </a:lnTo>
                <a:lnTo>
                  <a:pt x="3068" y="1022"/>
                </a:lnTo>
                <a:lnTo>
                  <a:pt x="3057" y="1022"/>
                </a:lnTo>
                <a:lnTo>
                  <a:pt x="3024" y="1038"/>
                </a:lnTo>
                <a:lnTo>
                  <a:pt x="3003" y="1071"/>
                </a:lnTo>
                <a:lnTo>
                  <a:pt x="3008" y="1092"/>
                </a:lnTo>
                <a:lnTo>
                  <a:pt x="2987" y="1103"/>
                </a:lnTo>
                <a:lnTo>
                  <a:pt x="2976" y="1081"/>
                </a:lnTo>
                <a:lnTo>
                  <a:pt x="2981" y="1055"/>
                </a:lnTo>
                <a:lnTo>
                  <a:pt x="2976" y="1038"/>
                </a:lnTo>
                <a:lnTo>
                  <a:pt x="2954" y="1038"/>
                </a:lnTo>
                <a:lnTo>
                  <a:pt x="2916" y="1060"/>
                </a:lnTo>
                <a:lnTo>
                  <a:pt x="2910" y="1060"/>
                </a:lnTo>
                <a:lnTo>
                  <a:pt x="2834" y="1006"/>
                </a:lnTo>
                <a:lnTo>
                  <a:pt x="2808" y="1011"/>
                </a:lnTo>
                <a:lnTo>
                  <a:pt x="2797" y="1055"/>
                </a:lnTo>
                <a:lnTo>
                  <a:pt x="2743" y="1038"/>
                </a:lnTo>
                <a:lnTo>
                  <a:pt x="2743" y="1001"/>
                </a:lnTo>
                <a:lnTo>
                  <a:pt x="2731" y="995"/>
                </a:lnTo>
                <a:lnTo>
                  <a:pt x="2704" y="968"/>
                </a:lnTo>
                <a:lnTo>
                  <a:pt x="2699" y="952"/>
                </a:lnTo>
                <a:lnTo>
                  <a:pt x="2624" y="946"/>
                </a:lnTo>
                <a:lnTo>
                  <a:pt x="2601" y="968"/>
                </a:lnTo>
                <a:lnTo>
                  <a:pt x="2569" y="952"/>
                </a:lnTo>
                <a:lnTo>
                  <a:pt x="2553" y="925"/>
                </a:lnTo>
                <a:lnTo>
                  <a:pt x="2526" y="930"/>
                </a:lnTo>
                <a:lnTo>
                  <a:pt x="2520" y="936"/>
                </a:lnTo>
                <a:lnTo>
                  <a:pt x="2504" y="936"/>
                </a:lnTo>
                <a:lnTo>
                  <a:pt x="2471" y="920"/>
                </a:lnTo>
                <a:lnTo>
                  <a:pt x="2390" y="908"/>
                </a:lnTo>
                <a:lnTo>
                  <a:pt x="2385" y="903"/>
                </a:lnTo>
                <a:lnTo>
                  <a:pt x="2368" y="871"/>
                </a:lnTo>
                <a:lnTo>
                  <a:pt x="2368" y="860"/>
                </a:lnTo>
                <a:lnTo>
                  <a:pt x="2357" y="838"/>
                </a:lnTo>
                <a:lnTo>
                  <a:pt x="2325" y="822"/>
                </a:lnTo>
                <a:lnTo>
                  <a:pt x="2303" y="838"/>
                </a:lnTo>
                <a:lnTo>
                  <a:pt x="2243" y="844"/>
                </a:lnTo>
                <a:lnTo>
                  <a:pt x="2222" y="838"/>
                </a:lnTo>
                <a:lnTo>
                  <a:pt x="2179" y="779"/>
                </a:lnTo>
                <a:lnTo>
                  <a:pt x="2163" y="767"/>
                </a:lnTo>
                <a:lnTo>
                  <a:pt x="2131" y="762"/>
                </a:lnTo>
                <a:lnTo>
                  <a:pt x="2157" y="49"/>
                </a:lnTo>
                <a:lnTo>
                  <a:pt x="1268" y="0"/>
                </a:lnTo>
                <a:lnTo>
                  <a:pt x="1252" y="0"/>
                </a:lnTo>
                <a:lnTo>
                  <a:pt x="1117" y="1665"/>
                </a:lnTo>
                <a:lnTo>
                  <a:pt x="5" y="1557"/>
                </a:lnTo>
                <a:lnTo>
                  <a:pt x="0" y="1563"/>
                </a:lnTo>
                <a:lnTo>
                  <a:pt x="11" y="1573"/>
                </a:lnTo>
                <a:lnTo>
                  <a:pt x="17" y="1584"/>
                </a:lnTo>
                <a:lnTo>
                  <a:pt x="0" y="1606"/>
                </a:lnTo>
                <a:lnTo>
                  <a:pt x="17" y="1633"/>
                </a:lnTo>
                <a:lnTo>
                  <a:pt x="17" y="1638"/>
                </a:lnTo>
                <a:lnTo>
                  <a:pt x="77" y="1677"/>
                </a:lnTo>
                <a:lnTo>
                  <a:pt x="87" y="1719"/>
                </a:lnTo>
                <a:lnTo>
                  <a:pt x="114" y="1768"/>
                </a:lnTo>
                <a:lnTo>
                  <a:pt x="174" y="1806"/>
                </a:lnTo>
                <a:lnTo>
                  <a:pt x="342" y="2011"/>
                </a:lnTo>
                <a:lnTo>
                  <a:pt x="488" y="2125"/>
                </a:lnTo>
                <a:lnTo>
                  <a:pt x="499" y="2146"/>
                </a:lnTo>
                <a:lnTo>
                  <a:pt x="510" y="2174"/>
                </a:lnTo>
                <a:lnTo>
                  <a:pt x="505" y="2206"/>
                </a:lnTo>
                <a:lnTo>
                  <a:pt x="515" y="2222"/>
                </a:lnTo>
                <a:lnTo>
                  <a:pt x="553" y="2276"/>
                </a:lnTo>
                <a:lnTo>
                  <a:pt x="547" y="2390"/>
                </a:lnTo>
                <a:lnTo>
                  <a:pt x="559" y="2433"/>
                </a:lnTo>
                <a:lnTo>
                  <a:pt x="607" y="2515"/>
                </a:lnTo>
                <a:lnTo>
                  <a:pt x="824" y="2671"/>
                </a:lnTo>
                <a:lnTo>
                  <a:pt x="975" y="2763"/>
                </a:lnTo>
                <a:lnTo>
                  <a:pt x="1014" y="2768"/>
                </a:lnTo>
                <a:lnTo>
                  <a:pt x="1041" y="2758"/>
                </a:lnTo>
                <a:lnTo>
                  <a:pt x="1079" y="2715"/>
                </a:lnTo>
                <a:lnTo>
                  <a:pt x="1100" y="2698"/>
                </a:lnTo>
                <a:lnTo>
                  <a:pt x="1166" y="2547"/>
                </a:lnTo>
                <a:lnTo>
                  <a:pt x="1198" y="2503"/>
                </a:lnTo>
                <a:lnTo>
                  <a:pt x="1219" y="2492"/>
                </a:lnTo>
                <a:lnTo>
                  <a:pt x="1268" y="2503"/>
                </a:lnTo>
                <a:lnTo>
                  <a:pt x="1279" y="2503"/>
                </a:lnTo>
                <a:lnTo>
                  <a:pt x="1291" y="2482"/>
                </a:lnTo>
                <a:lnTo>
                  <a:pt x="1307" y="2466"/>
                </a:lnTo>
                <a:lnTo>
                  <a:pt x="1333" y="2476"/>
                </a:lnTo>
                <a:lnTo>
                  <a:pt x="1361" y="2492"/>
                </a:lnTo>
                <a:lnTo>
                  <a:pt x="1447" y="2503"/>
                </a:lnTo>
                <a:lnTo>
                  <a:pt x="1464" y="2515"/>
                </a:lnTo>
                <a:lnTo>
                  <a:pt x="1523" y="2531"/>
                </a:lnTo>
                <a:lnTo>
                  <a:pt x="1550" y="2520"/>
                </a:lnTo>
                <a:lnTo>
                  <a:pt x="1615" y="2557"/>
                </a:lnTo>
                <a:lnTo>
                  <a:pt x="1631" y="2596"/>
                </a:lnTo>
                <a:lnTo>
                  <a:pt x="1642" y="2596"/>
                </a:lnTo>
                <a:lnTo>
                  <a:pt x="1648" y="2612"/>
                </a:lnTo>
                <a:lnTo>
                  <a:pt x="1659" y="2617"/>
                </a:lnTo>
                <a:lnTo>
                  <a:pt x="1686" y="2633"/>
                </a:lnTo>
                <a:lnTo>
                  <a:pt x="1729" y="2687"/>
                </a:lnTo>
                <a:lnTo>
                  <a:pt x="1789" y="2742"/>
                </a:lnTo>
                <a:lnTo>
                  <a:pt x="1821" y="2791"/>
                </a:lnTo>
                <a:lnTo>
                  <a:pt x="1827" y="2812"/>
                </a:lnTo>
                <a:lnTo>
                  <a:pt x="1924" y="3044"/>
                </a:lnTo>
                <a:lnTo>
                  <a:pt x="1935" y="3088"/>
                </a:lnTo>
                <a:lnTo>
                  <a:pt x="2043" y="3212"/>
                </a:lnTo>
                <a:lnTo>
                  <a:pt x="2049" y="3239"/>
                </a:lnTo>
                <a:lnTo>
                  <a:pt x="2119" y="3315"/>
                </a:lnTo>
                <a:lnTo>
                  <a:pt x="2141" y="3331"/>
                </a:lnTo>
                <a:lnTo>
                  <a:pt x="2173" y="3363"/>
                </a:lnTo>
                <a:lnTo>
                  <a:pt x="2179" y="3385"/>
                </a:lnTo>
                <a:lnTo>
                  <a:pt x="2173" y="3460"/>
                </a:lnTo>
                <a:lnTo>
                  <a:pt x="2196" y="3488"/>
                </a:lnTo>
                <a:lnTo>
                  <a:pt x="2206" y="3580"/>
                </a:lnTo>
                <a:lnTo>
                  <a:pt x="2233" y="3606"/>
                </a:lnTo>
                <a:lnTo>
                  <a:pt x="2303" y="3747"/>
                </a:lnTo>
                <a:lnTo>
                  <a:pt x="2315" y="3791"/>
                </a:lnTo>
                <a:lnTo>
                  <a:pt x="2363" y="3796"/>
                </a:lnTo>
                <a:lnTo>
                  <a:pt x="2422" y="3834"/>
                </a:lnTo>
                <a:lnTo>
                  <a:pt x="2487" y="3855"/>
                </a:lnTo>
                <a:lnTo>
                  <a:pt x="2591" y="3920"/>
                </a:lnTo>
                <a:lnTo>
                  <a:pt x="2731" y="3931"/>
                </a:lnTo>
                <a:lnTo>
                  <a:pt x="2759" y="3942"/>
                </a:lnTo>
                <a:lnTo>
                  <a:pt x="2834" y="3991"/>
                </a:lnTo>
                <a:lnTo>
                  <a:pt x="2873" y="4007"/>
                </a:lnTo>
                <a:lnTo>
                  <a:pt x="2910" y="3964"/>
                </a:lnTo>
                <a:lnTo>
                  <a:pt x="2943" y="3969"/>
                </a:lnTo>
                <a:lnTo>
                  <a:pt x="2948" y="3958"/>
                </a:lnTo>
                <a:lnTo>
                  <a:pt x="2948" y="3942"/>
                </a:lnTo>
                <a:lnTo>
                  <a:pt x="2916" y="3926"/>
                </a:lnTo>
                <a:lnTo>
                  <a:pt x="2922" y="3915"/>
                </a:lnTo>
                <a:lnTo>
                  <a:pt x="2889" y="3877"/>
                </a:lnTo>
                <a:lnTo>
                  <a:pt x="2845" y="3704"/>
                </a:lnTo>
                <a:lnTo>
                  <a:pt x="2824" y="3634"/>
                </a:lnTo>
                <a:lnTo>
                  <a:pt x="2857" y="3531"/>
                </a:lnTo>
                <a:lnTo>
                  <a:pt x="2857" y="3499"/>
                </a:lnTo>
                <a:lnTo>
                  <a:pt x="2840" y="3488"/>
                </a:lnTo>
                <a:lnTo>
                  <a:pt x="2834" y="3488"/>
                </a:lnTo>
                <a:lnTo>
                  <a:pt x="2829" y="3477"/>
                </a:lnTo>
                <a:lnTo>
                  <a:pt x="2829" y="3471"/>
                </a:lnTo>
                <a:lnTo>
                  <a:pt x="2834" y="3466"/>
                </a:lnTo>
                <a:lnTo>
                  <a:pt x="2883" y="3434"/>
                </a:lnTo>
                <a:lnTo>
                  <a:pt x="2910" y="3342"/>
                </a:lnTo>
                <a:lnTo>
                  <a:pt x="2889" y="3331"/>
                </a:lnTo>
                <a:lnTo>
                  <a:pt x="2878" y="3288"/>
                </a:lnTo>
                <a:lnTo>
                  <a:pt x="2899" y="3260"/>
                </a:lnTo>
                <a:lnTo>
                  <a:pt x="2932" y="3283"/>
                </a:lnTo>
                <a:lnTo>
                  <a:pt x="2987" y="3244"/>
                </a:lnTo>
                <a:lnTo>
                  <a:pt x="2997" y="3190"/>
                </a:lnTo>
                <a:lnTo>
                  <a:pt x="2976" y="3174"/>
                </a:lnTo>
                <a:lnTo>
                  <a:pt x="2987" y="3153"/>
                </a:lnTo>
                <a:lnTo>
                  <a:pt x="2997" y="3153"/>
                </a:lnTo>
                <a:lnTo>
                  <a:pt x="3013" y="3158"/>
                </a:lnTo>
                <a:lnTo>
                  <a:pt x="3024" y="3147"/>
                </a:lnTo>
                <a:lnTo>
                  <a:pt x="3041" y="3153"/>
                </a:lnTo>
                <a:lnTo>
                  <a:pt x="3057" y="3153"/>
                </a:lnTo>
                <a:lnTo>
                  <a:pt x="3073" y="3147"/>
                </a:lnTo>
                <a:lnTo>
                  <a:pt x="3073" y="3137"/>
                </a:lnTo>
                <a:lnTo>
                  <a:pt x="3073" y="3098"/>
                </a:lnTo>
                <a:lnTo>
                  <a:pt x="3084" y="3082"/>
                </a:lnTo>
                <a:lnTo>
                  <a:pt x="3094" y="3082"/>
                </a:lnTo>
                <a:lnTo>
                  <a:pt x="3106" y="3088"/>
                </a:lnTo>
                <a:lnTo>
                  <a:pt x="3116" y="3088"/>
                </a:lnTo>
                <a:lnTo>
                  <a:pt x="3192" y="3072"/>
                </a:lnTo>
                <a:lnTo>
                  <a:pt x="3203" y="3066"/>
                </a:lnTo>
                <a:lnTo>
                  <a:pt x="3203" y="3055"/>
                </a:lnTo>
                <a:lnTo>
                  <a:pt x="3197" y="3044"/>
                </a:lnTo>
                <a:lnTo>
                  <a:pt x="3160" y="3017"/>
                </a:lnTo>
                <a:lnTo>
                  <a:pt x="3160" y="3001"/>
                </a:lnTo>
                <a:lnTo>
                  <a:pt x="3230" y="2979"/>
                </a:lnTo>
                <a:lnTo>
                  <a:pt x="3241" y="2968"/>
                </a:lnTo>
                <a:lnTo>
                  <a:pt x="3268" y="2963"/>
                </a:lnTo>
                <a:lnTo>
                  <a:pt x="3268" y="2968"/>
                </a:lnTo>
                <a:lnTo>
                  <a:pt x="3262" y="2979"/>
                </a:lnTo>
                <a:lnTo>
                  <a:pt x="3273" y="2996"/>
                </a:lnTo>
                <a:lnTo>
                  <a:pt x="3285" y="2996"/>
                </a:lnTo>
                <a:lnTo>
                  <a:pt x="3295" y="2984"/>
                </a:lnTo>
                <a:lnTo>
                  <a:pt x="3409" y="2952"/>
                </a:lnTo>
                <a:lnTo>
                  <a:pt x="3599" y="2828"/>
                </a:lnTo>
                <a:lnTo>
                  <a:pt x="3609" y="2779"/>
                </a:lnTo>
                <a:lnTo>
                  <a:pt x="3696" y="2709"/>
                </a:lnTo>
                <a:lnTo>
                  <a:pt x="3702" y="2698"/>
                </a:lnTo>
                <a:lnTo>
                  <a:pt x="3664" y="2645"/>
                </a:lnTo>
                <a:lnTo>
                  <a:pt x="3669" y="2601"/>
                </a:lnTo>
                <a:lnTo>
                  <a:pt x="3729" y="2573"/>
                </a:lnTo>
                <a:lnTo>
                  <a:pt x="3739" y="2580"/>
                </a:lnTo>
                <a:lnTo>
                  <a:pt x="3729" y="2622"/>
                </a:lnTo>
                <a:lnTo>
                  <a:pt x="3739" y="2638"/>
                </a:lnTo>
                <a:lnTo>
                  <a:pt x="3804" y="2633"/>
                </a:lnTo>
                <a:lnTo>
                  <a:pt x="3815" y="2650"/>
                </a:lnTo>
                <a:lnTo>
                  <a:pt x="3951" y="2590"/>
                </a:lnTo>
                <a:lnTo>
                  <a:pt x="4027" y="2585"/>
                </a:lnTo>
                <a:lnTo>
                  <a:pt x="4032" y="2580"/>
                </a:lnTo>
                <a:lnTo>
                  <a:pt x="4027" y="2573"/>
                </a:lnTo>
                <a:lnTo>
                  <a:pt x="4016" y="2557"/>
                </a:lnTo>
                <a:lnTo>
                  <a:pt x="4006" y="2531"/>
                </a:lnTo>
                <a:lnTo>
                  <a:pt x="4016" y="2520"/>
                </a:lnTo>
                <a:lnTo>
                  <a:pt x="4027" y="2498"/>
                </a:lnTo>
                <a:lnTo>
                  <a:pt x="4048" y="2471"/>
                </a:lnTo>
                <a:lnTo>
                  <a:pt x="4076" y="2390"/>
                </a:lnTo>
                <a:lnTo>
                  <a:pt x="4053" y="2357"/>
                </a:lnTo>
                <a:lnTo>
                  <a:pt x="4053" y="2331"/>
                </a:lnTo>
                <a:lnTo>
                  <a:pt x="4059" y="2315"/>
                </a:lnTo>
                <a:lnTo>
                  <a:pt x="4059" y="2292"/>
                </a:lnTo>
                <a:lnTo>
                  <a:pt x="4070" y="2250"/>
                </a:lnTo>
                <a:lnTo>
                  <a:pt x="4092" y="2227"/>
                </a:lnTo>
                <a:lnTo>
                  <a:pt x="4102" y="2190"/>
                </a:lnTo>
                <a:lnTo>
                  <a:pt x="4118" y="2125"/>
                </a:lnTo>
                <a:lnTo>
                  <a:pt x="4118" y="2087"/>
                </a:lnTo>
                <a:lnTo>
                  <a:pt x="4102" y="2028"/>
                </a:lnTo>
                <a:lnTo>
                  <a:pt x="4081" y="1990"/>
                </a:lnTo>
                <a:lnTo>
                  <a:pt x="4070" y="1979"/>
                </a:lnTo>
                <a:lnTo>
                  <a:pt x="4070" y="1958"/>
                </a:lnTo>
                <a:lnTo>
                  <a:pt x="4065" y="1941"/>
                </a:lnTo>
                <a:lnTo>
                  <a:pt x="4048" y="1909"/>
                </a:lnTo>
                <a:lnTo>
                  <a:pt x="4027" y="1893"/>
                </a:lnTo>
                <a:lnTo>
                  <a:pt x="4016" y="1876"/>
                </a:lnTo>
                <a:lnTo>
                  <a:pt x="4032" y="1839"/>
                </a:lnTo>
                <a:lnTo>
                  <a:pt x="4006" y="1784"/>
                </a:lnTo>
                <a:lnTo>
                  <a:pt x="3962" y="1747"/>
                </a:lnTo>
                <a:lnTo>
                  <a:pt x="3946" y="1719"/>
                </a:lnTo>
                <a:lnTo>
                  <a:pt x="3940" y="1352"/>
                </a:lnTo>
                <a:lnTo>
                  <a:pt x="3934" y="1152"/>
                </a:lnTo>
                <a:lnTo>
                  <a:pt x="3892" y="1141"/>
                </a:lnTo>
                <a:lnTo>
                  <a:pt x="3848" y="1157"/>
                </a:lnTo>
                <a:lnTo>
                  <a:pt x="3837" y="1157"/>
                </a:lnTo>
                <a:lnTo>
                  <a:pt x="3794" y="1119"/>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74" name="LA">
            <a:extLst>
              <a:ext uri="{FF2B5EF4-FFF2-40B4-BE49-F238E27FC236}">
                <a16:creationId xmlns:a16="http://schemas.microsoft.com/office/drawing/2014/main" id="{9E44E6FB-B49D-F576-3C0B-2A8C41535AB9}"/>
              </a:ext>
            </a:extLst>
          </p:cNvPr>
          <p:cNvSpPr>
            <a:spLocks/>
          </p:cNvSpPr>
          <p:nvPr/>
        </p:nvSpPr>
        <p:spPr bwMode="auto">
          <a:xfrm>
            <a:off x="3517694" y="4671060"/>
            <a:ext cx="574592" cy="500064"/>
          </a:xfrm>
          <a:custGeom>
            <a:avLst/>
            <a:gdLst>
              <a:gd name="T0" fmla="*/ 2147483647 w 1669"/>
              <a:gd name="T1" fmla="*/ 2147483647 h 1450"/>
              <a:gd name="T2" fmla="*/ 2147483647 w 1669"/>
              <a:gd name="T3" fmla="*/ 2147483647 h 1450"/>
              <a:gd name="T4" fmla="*/ 2147483647 w 1669"/>
              <a:gd name="T5" fmla="*/ 2147483647 h 1450"/>
              <a:gd name="T6" fmla="*/ 2147483647 w 1669"/>
              <a:gd name="T7" fmla="*/ 2147483647 h 1450"/>
              <a:gd name="T8" fmla="*/ 2147483647 w 1669"/>
              <a:gd name="T9" fmla="*/ 2147483647 h 1450"/>
              <a:gd name="T10" fmla="*/ 2147483647 w 1669"/>
              <a:gd name="T11" fmla="*/ 2147483647 h 1450"/>
              <a:gd name="T12" fmla="*/ 2147483647 w 1669"/>
              <a:gd name="T13" fmla="*/ 2147483647 h 1450"/>
              <a:gd name="T14" fmla="*/ 2147483647 w 1669"/>
              <a:gd name="T15" fmla="*/ 2147483647 h 1450"/>
              <a:gd name="T16" fmla="*/ 2147483647 w 1669"/>
              <a:gd name="T17" fmla="*/ 2147483647 h 1450"/>
              <a:gd name="T18" fmla="*/ 2147483647 w 1669"/>
              <a:gd name="T19" fmla="*/ 2147483647 h 1450"/>
              <a:gd name="T20" fmla="*/ 2147483647 w 1669"/>
              <a:gd name="T21" fmla="*/ 2147483647 h 1450"/>
              <a:gd name="T22" fmla="*/ 2147483647 w 1669"/>
              <a:gd name="T23" fmla="*/ 2147483647 h 1450"/>
              <a:gd name="T24" fmla="*/ 2147483647 w 1669"/>
              <a:gd name="T25" fmla="*/ 2147483647 h 1450"/>
              <a:gd name="T26" fmla="*/ 2147483647 w 1669"/>
              <a:gd name="T27" fmla="*/ 2147483647 h 1450"/>
              <a:gd name="T28" fmla="*/ 2147483647 w 1669"/>
              <a:gd name="T29" fmla="*/ 2147483647 h 1450"/>
              <a:gd name="T30" fmla="*/ 2147483647 w 1669"/>
              <a:gd name="T31" fmla="*/ 2147483647 h 1450"/>
              <a:gd name="T32" fmla="*/ 2147483647 w 1669"/>
              <a:gd name="T33" fmla="*/ 2147483647 h 1450"/>
              <a:gd name="T34" fmla="*/ 2147483647 w 1669"/>
              <a:gd name="T35" fmla="*/ 2147483647 h 1450"/>
              <a:gd name="T36" fmla="*/ 2147483647 w 1669"/>
              <a:gd name="T37" fmla="*/ 2147483647 h 1450"/>
              <a:gd name="T38" fmla="*/ 2147483647 w 1669"/>
              <a:gd name="T39" fmla="*/ 2147483647 h 1450"/>
              <a:gd name="T40" fmla="*/ 2147483647 w 1669"/>
              <a:gd name="T41" fmla="*/ 2147483647 h 1450"/>
              <a:gd name="T42" fmla="*/ 2147483647 w 1669"/>
              <a:gd name="T43" fmla="*/ 2147483647 h 1450"/>
              <a:gd name="T44" fmla="*/ 2147483647 w 1669"/>
              <a:gd name="T45" fmla="*/ 2147483647 h 1450"/>
              <a:gd name="T46" fmla="*/ 2147483647 w 1669"/>
              <a:gd name="T47" fmla="*/ 2147483647 h 1450"/>
              <a:gd name="T48" fmla="*/ 2147483647 w 1669"/>
              <a:gd name="T49" fmla="*/ 2147483647 h 1450"/>
              <a:gd name="T50" fmla="*/ 2147483647 w 1669"/>
              <a:gd name="T51" fmla="*/ 2147483647 h 1450"/>
              <a:gd name="T52" fmla="*/ 2147483647 w 1669"/>
              <a:gd name="T53" fmla="*/ 2147483647 h 1450"/>
              <a:gd name="T54" fmla="*/ 2147483647 w 1669"/>
              <a:gd name="T55" fmla="*/ 2147483647 h 1450"/>
              <a:gd name="T56" fmla="*/ 2147483647 w 1669"/>
              <a:gd name="T57" fmla="*/ 2147483647 h 1450"/>
              <a:gd name="T58" fmla="*/ 2147483647 w 1669"/>
              <a:gd name="T59" fmla="*/ 2147483647 h 1450"/>
              <a:gd name="T60" fmla="*/ 2147483647 w 1669"/>
              <a:gd name="T61" fmla="*/ 2147483647 h 1450"/>
              <a:gd name="T62" fmla="*/ 2147483647 w 1669"/>
              <a:gd name="T63" fmla="*/ 2147483647 h 1450"/>
              <a:gd name="T64" fmla="*/ 2147483647 w 1669"/>
              <a:gd name="T65" fmla="*/ 2147483647 h 1450"/>
              <a:gd name="T66" fmla="*/ 2147483647 w 1669"/>
              <a:gd name="T67" fmla="*/ 2147483647 h 1450"/>
              <a:gd name="T68" fmla="*/ 2147483647 w 1669"/>
              <a:gd name="T69" fmla="*/ 2147483647 h 1450"/>
              <a:gd name="T70" fmla="*/ 2147483647 w 1669"/>
              <a:gd name="T71" fmla="*/ 2147483647 h 1450"/>
              <a:gd name="T72" fmla="*/ 2147483647 w 1669"/>
              <a:gd name="T73" fmla="*/ 2147483647 h 1450"/>
              <a:gd name="T74" fmla="*/ 2147483647 w 1669"/>
              <a:gd name="T75" fmla="*/ 2147483647 h 1450"/>
              <a:gd name="T76" fmla="*/ 2147483647 w 1669"/>
              <a:gd name="T77" fmla="*/ 2147483647 h 1450"/>
              <a:gd name="T78" fmla="*/ 2147483647 w 1669"/>
              <a:gd name="T79" fmla="*/ 2147483647 h 1450"/>
              <a:gd name="T80" fmla="*/ 2147483647 w 1669"/>
              <a:gd name="T81" fmla="*/ 2147483647 h 1450"/>
              <a:gd name="T82" fmla="*/ 2147483647 w 1669"/>
              <a:gd name="T83" fmla="*/ 2147483647 h 145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69"/>
              <a:gd name="T127" fmla="*/ 0 h 1450"/>
              <a:gd name="T128" fmla="*/ 1669 w 1669"/>
              <a:gd name="T129" fmla="*/ 1450 h 145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69" h="1450">
                <a:moveTo>
                  <a:pt x="0" y="28"/>
                </a:moveTo>
                <a:lnTo>
                  <a:pt x="894" y="0"/>
                </a:lnTo>
                <a:lnTo>
                  <a:pt x="889" y="33"/>
                </a:lnTo>
                <a:lnTo>
                  <a:pt x="932" y="104"/>
                </a:lnTo>
                <a:lnTo>
                  <a:pt x="938" y="174"/>
                </a:lnTo>
                <a:lnTo>
                  <a:pt x="954" y="217"/>
                </a:lnTo>
                <a:lnTo>
                  <a:pt x="976" y="233"/>
                </a:lnTo>
                <a:lnTo>
                  <a:pt x="981" y="265"/>
                </a:lnTo>
                <a:lnTo>
                  <a:pt x="938" y="293"/>
                </a:lnTo>
                <a:lnTo>
                  <a:pt x="927" y="304"/>
                </a:lnTo>
                <a:lnTo>
                  <a:pt x="905" y="385"/>
                </a:lnTo>
                <a:lnTo>
                  <a:pt x="851" y="471"/>
                </a:lnTo>
                <a:lnTo>
                  <a:pt x="797" y="629"/>
                </a:lnTo>
                <a:lnTo>
                  <a:pt x="797" y="741"/>
                </a:lnTo>
                <a:lnTo>
                  <a:pt x="1376" y="720"/>
                </a:lnTo>
                <a:lnTo>
                  <a:pt x="1387" y="736"/>
                </a:lnTo>
                <a:lnTo>
                  <a:pt x="1371" y="790"/>
                </a:lnTo>
                <a:lnTo>
                  <a:pt x="1376" y="877"/>
                </a:lnTo>
                <a:lnTo>
                  <a:pt x="1436" y="936"/>
                </a:lnTo>
                <a:lnTo>
                  <a:pt x="1452" y="1007"/>
                </a:lnTo>
                <a:lnTo>
                  <a:pt x="1366" y="991"/>
                </a:lnTo>
                <a:lnTo>
                  <a:pt x="1290" y="958"/>
                </a:lnTo>
                <a:lnTo>
                  <a:pt x="1274" y="947"/>
                </a:lnTo>
                <a:lnTo>
                  <a:pt x="1252" y="963"/>
                </a:lnTo>
                <a:lnTo>
                  <a:pt x="1197" y="1012"/>
                </a:lnTo>
                <a:lnTo>
                  <a:pt x="1192" y="1039"/>
                </a:lnTo>
                <a:lnTo>
                  <a:pt x="1214" y="1066"/>
                </a:lnTo>
                <a:lnTo>
                  <a:pt x="1246" y="1077"/>
                </a:lnTo>
                <a:lnTo>
                  <a:pt x="1306" y="1072"/>
                </a:lnTo>
                <a:lnTo>
                  <a:pt x="1344" y="1050"/>
                </a:lnTo>
                <a:lnTo>
                  <a:pt x="1366" y="1033"/>
                </a:lnTo>
                <a:lnTo>
                  <a:pt x="1404" y="1033"/>
                </a:lnTo>
                <a:lnTo>
                  <a:pt x="1425" y="1033"/>
                </a:lnTo>
                <a:lnTo>
                  <a:pt x="1425" y="1045"/>
                </a:lnTo>
                <a:lnTo>
                  <a:pt x="1415" y="1061"/>
                </a:lnTo>
                <a:lnTo>
                  <a:pt x="1392" y="1082"/>
                </a:lnTo>
                <a:lnTo>
                  <a:pt x="1399" y="1104"/>
                </a:lnTo>
                <a:lnTo>
                  <a:pt x="1420" y="1115"/>
                </a:lnTo>
                <a:lnTo>
                  <a:pt x="1441" y="1120"/>
                </a:lnTo>
                <a:lnTo>
                  <a:pt x="1458" y="1109"/>
                </a:lnTo>
                <a:lnTo>
                  <a:pt x="1479" y="1061"/>
                </a:lnTo>
                <a:lnTo>
                  <a:pt x="1544" y="1039"/>
                </a:lnTo>
                <a:lnTo>
                  <a:pt x="1566" y="1023"/>
                </a:lnTo>
                <a:lnTo>
                  <a:pt x="1583" y="1023"/>
                </a:lnTo>
                <a:lnTo>
                  <a:pt x="1599" y="1045"/>
                </a:lnTo>
                <a:lnTo>
                  <a:pt x="1588" y="1072"/>
                </a:lnTo>
                <a:lnTo>
                  <a:pt x="1599" y="1082"/>
                </a:lnTo>
                <a:lnTo>
                  <a:pt x="1593" y="1109"/>
                </a:lnTo>
                <a:lnTo>
                  <a:pt x="1560" y="1126"/>
                </a:lnTo>
                <a:lnTo>
                  <a:pt x="1518" y="1191"/>
                </a:lnTo>
                <a:lnTo>
                  <a:pt x="1469" y="1223"/>
                </a:lnTo>
                <a:lnTo>
                  <a:pt x="1469" y="1256"/>
                </a:lnTo>
                <a:lnTo>
                  <a:pt x="1479" y="1282"/>
                </a:lnTo>
                <a:lnTo>
                  <a:pt x="1544" y="1321"/>
                </a:lnTo>
                <a:lnTo>
                  <a:pt x="1653" y="1363"/>
                </a:lnTo>
                <a:lnTo>
                  <a:pt x="1669" y="1385"/>
                </a:lnTo>
                <a:lnTo>
                  <a:pt x="1658" y="1407"/>
                </a:lnTo>
                <a:lnTo>
                  <a:pt x="1637" y="1418"/>
                </a:lnTo>
                <a:lnTo>
                  <a:pt x="1555" y="1450"/>
                </a:lnTo>
                <a:lnTo>
                  <a:pt x="1544" y="1379"/>
                </a:lnTo>
                <a:lnTo>
                  <a:pt x="1495" y="1363"/>
                </a:lnTo>
                <a:lnTo>
                  <a:pt x="1399" y="1326"/>
                </a:lnTo>
                <a:lnTo>
                  <a:pt x="1387" y="1293"/>
                </a:lnTo>
                <a:lnTo>
                  <a:pt x="1371" y="1282"/>
                </a:lnTo>
                <a:lnTo>
                  <a:pt x="1344" y="1293"/>
                </a:lnTo>
                <a:lnTo>
                  <a:pt x="1327" y="1358"/>
                </a:lnTo>
                <a:lnTo>
                  <a:pt x="1339" y="1369"/>
                </a:lnTo>
                <a:lnTo>
                  <a:pt x="1339" y="1379"/>
                </a:lnTo>
                <a:lnTo>
                  <a:pt x="1290" y="1418"/>
                </a:lnTo>
                <a:lnTo>
                  <a:pt x="1274" y="1412"/>
                </a:lnTo>
                <a:lnTo>
                  <a:pt x="1246" y="1374"/>
                </a:lnTo>
                <a:lnTo>
                  <a:pt x="1230" y="1374"/>
                </a:lnTo>
                <a:lnTo>
                  <a:pt x="1197" y="1385"/>
                </a:lnTo>
                <a:lnTo>
                  <a:pt x="1181" y="1369"/>
                </a:lnTo>
                <a:lnTo>
                  <a:pt x="1171" y="1374"/>
                </a:lnTo>
                <a:lnTo>
                  <a:pt x="1127" y="1418"/>
                </a:lnTo>
                <a:lnTo>
                  <a:pt x="1073" y="1423"/>
                </a:lnTo>
                <a:lnTo>
                  <a:pt x="1057" y="1407"/>
                </a:lnTo>
                <a:lnTo>
                  <a:pt x="1008" y="1402"/>
                </a:lnTo>
                <a:lnTo>
                  <a:pt x="932" y="1298"/>
                </a:lnTo>
                <a:lnTo>
                  <a:pt x="883" y="1293"/>
                </a:lnTo>
                <a:lnTo>
                  <a:pt x="840" y="1272"/>
                </a:lnTo>
                <a:lnTo>
                  <a:pt x="824" y="1244"/>
                </a:lnTo>
                <a:lnTo>
                  <a:pt x="813" y="1244"/>
                </a:lnTo>
                <a:lnTo>
                  <a:pt x="808" y="1239"/>
                </a:lnTo>
                <a:lnTo>
                  <a:pt x="808" y="1233"/>
                </a:lnTo>
                <a:lnTo>
                  <a:pt x="808" y="1217"/>
                </a:lnTo>
                <a:lnTo>
                  <a:pt x="785" y="1207"/>
                </a:lnTo>
                <a:lnTo>
                  <a:pt x="775" y="1217"/>
                </a:lnTo>
                <a:lnTo>
                  <a:pt x="743" y="1207"/>
                </a:lnTo>
                <a:lnTo>
                  <a:pt x="737" y="1201"/>
                </a:lnTo>
                <a:lnTo>
                  <a:pt x="726" y="1179"/>
                </a:lnTo>
                <a:lnTo>
                  <a:pt x="704" y="1179"/>
                </a:lnTo>
                <a:lnTo>
                  <a:pt x="645" y="1233"/>
                </a:lnTo>
                <a:lnTo>
                  <a:pt x="678" y="1272"/>
                </a:lnTo>
                <a:lnTo>
                  <a:pt x="666" y="1277"/>
                </a:lnTo>
                <a:lnTo>
                  <a:pt x="569" y="1282"/>
                </a:lnTo>
                <a:lnTo>
                  <a:pt x="401" y="1249"/>
                </a:lnTo>
                <a:lnTo>
                  <a:pt x="309" y="1217"/>
                </a:lnTo>
                <a:lnTo>
                  <a:pt x="87" y="1249"/>
                </a:lnTo>
                <a:lnTo>
                  <a:pt x="76" y="1233"/>
                </a:lnTo>
                <a:lnTo>
                  <a:pt x="66" y="1207"/>
                </a:lnTo>
                <a:lnTo>
                  <a:pt x="76" y="1196"/>
                </a:lnTo>
                <a:lnTo>
                  <a:pt x="87" y="1174"/>
                </a:lnTo>
                <a:lnTo>
                  <a:pt x="108" y="1147"/>
                </a:lnTo>
                <a:lnTo>
                  <a:pt x="136" y="1066"/>
                </a:lnTo>
                <a:lnTo>
                  <a:pt x="113" y="1033"/>
                </a:lnTo>
                <a:lnTo>
                  <a:pt x="113" y="1007"/>
                </a:lnTo>
                <a:lnTo>
                  <a:pt x="119" y="991"/>
                </a:lnTo>
                <a:lnTo>
                  <a:pt x="119" y="968"/>
                </a:lnTo>
                <a:lnTo>
                  <a:pt x="130" y="926"/>
                </a:lnTo>
                <a:lnTo>
                  <a:pt x="152" y="903"/>
                </a:lnTo>
                <a:lnTo>
                  <a:pt x="162" y="866"/>
                </a:lnTo>
                <a:lnTo>
                  <a:pt x="178" y="801"/>
                </a:lnTo>
                <a:lnTo>
                  <a:pt x="178" y="763"/>
                </a:lnTo>
                <a:lnTo>
                  <a:pt x="162" y="704"/>
                </a:lnTo>
                <a:lnTo>
                  <a:pt x="141" y="666"/>
                </a:lnTo>
                <a:lnTo>
                  <a:pt x="130" y="655"/>
                </a:lnTo>
                <a:lnTo>
                  <a:pt x="130" y="634"/>
                </a:lnTo>
                <a:lnTo>
                  <a:pt x="125" y="617"/>
                </a:lnTo>
                <a:lnTo>
                  <a:pt x="108" y="585"/>
                </a:lnTo>
                <a:lnTo>
                  <a:pt x="87" y="569"/>
                </a:lnTo>
                <a:lnTo>
                  <a:pt x="76" y="552"/>
                </a:lnTo>
                <a:lnTo>
                  <a:pt x="92" y="515"/>
                </a:lnTo>
                <a:lnTo>
                  <a:pt x="66" y="460"/>
                </a:lnTo>
                <a:lnTo>
                  <a:pt x="22" y="423"/>
                </a:lnTo>
                <a:lnTo>
                  <a:pt x="6" y="395"/>
                </a:lnTo>
                <a:lnTo>
                  <a:pt x="0" y="28"/>
                </a:lnTo>
                <a:close/>
              </a:path>
            </a:pathLst>
          </a:custGeom>
          <a:solidFill>
            <a:schemeClr val="accent4">
              <a:lumMod val="40000"/>
              <a:lumOff val="60000"/>
            </a:schemeClr>
          </a:solidFill>
          <a:ln w="3175">
            <a:solidFill>
              <a:schemeClr val="bg1">
                <a:lumMod val="95000"/>
              </a:schemeClr>
            </a:solidFill>
            <a:round/>
            <a:headEnd/>
            <a:tailEnd/>
          </a:ln>
        </p:spPr>
        <p:txBody>
          <a:bodyPr/>
          <a:lstStyle/>
          <a:p>
            <a:endParaRPr lang="en-US" dirty="0"/>
          </a:p>
        </p:txBody>
      </p:sp>
      <p:sp>
        <p:nvSpPr>
          <p:cNvPr id="175" name="AR">
            <a:extLst>
              <a:ext uri="{FF2B5EF4-FFF2-40B4-BE49-F238E27FC236}">
                <a16:creationId xmlns:a16="http://schemas.microsoft.com/office/drawing/2014/main" id="{CB1A2D79-5F57-A040-B8BA-35FA5A7D380D}"/>
              </a:ext>
            </a:extLst>
          </p:cNvPr>
          <p:cNvSpPr>
            <a:spLocks/>
          </p:cNvSpPr>
          <p:nvPr/>
        </p:nvSpPr>
        <p:spPr bwMode="auto">
          <a:xfrm>
            <a:off x="3450096" y="4237672"/>
            <a:ext cx="506993" cy="444499"/>
          </a:xfrm>
          <a:custGeom>
            <a:avLst/>
            <a:gdLst>
              <a:gd name="T0" fmla="*/ 0 w 1469"/>
              <a:gd name="T1" fmla="*/ 2147483647 h 1342"/>
              <a:gd name="T2" fmla="*/ 2147483647 w 1469"/>
              <a:gd name="T3" fmla="*/ 0 h 1342"/>
              <a:gd name="T4" fmla="*/ 2147483647 w 1469"/>
              <a:gd name="T5" fmla="*/ 2147483647 h 1342"/>
              <a:gd name="T6" fmla="*/ 2147483647 w 1469"/>
              <a:gd name="T7" fmla="*/ 2147483647 h 1342"/>
              <a:gd name="T8" fmla="*/ 2147483647 w 1469"/>
              <a:gd name="T9" fmla="*/ 2147483647 h 1342"/>
              <a:gd name="T10" fmla="*/ 2147483647 w 1469"/>
              <a:gd name="T11" fmla="*/ 2147483647 h 1342"/>
              <a:gd name="T12" fmla="*/ 2147483647 w 1469"/>
              <a:gd name="T13" fmla="*/ 2147483647 h 1342"/>
              <a:gd name="T14" fmla="*/ 2147483647 w 1469"/>
              <a:gd name="T15" fmla="*/ 2147483647 h 1342"/>
              <a:gd name="T16" fmla="*/ 2147483647 w 1469"/>
              <a:gd name="T17" fmla="*/ 2147483647 h 1342"/>
              <a:gd name="T18" fmla="*/ 2147483647 w 1469"/>
              <a:gd name="T19" fmla="*/ 2147483647 h 1342"/>
              <a:gd name="T20" fmla="*/ 2147483647 w 1469"/>
              <a:gd name="T21" fmla="*/ 2147483647 h 1342"/>
              <a:gd name="T22" fmla="*/ 2147483647 w 1469"/>
              <a:gd name="T23" fmla="*/ 2147483647 h 1342"/>
              <a:gd name="T24" fmla="*/ 2147483647 w 1469"/>
              <a:gd name="T25" fmla="*/ 2147483647 h 1342"/>
              <a:gd name="T26" fmla="*/ 2147483647 w 1469"/>
              <a:gd name="T27" fmla="*/ 2147483647 h 1342"/>
              <a:gd name="T28" fmla="*/ 2147483647 w 1469"/>
              <a:gd name="T29" fmla="*/ 2147483647 h 1342"/>
              <a:gd name="T30" fmla="*/ 2147483647 w 1469"/>
              <a:gd name="T31" fmla="*/ 2147483647 h 1342"/>
              <a:gd name="T32" fmla="*/ 2147483647 w 1469"/>
              <a:gd name="T33" fmla="*/ 2147483647 h 1342"/>
              <a:gd name="T34" fmla="*/ 2147483647 w 1469"/>
              <a:gd name="T35" fmla="*/ 2147483647 h 1342"/>
              <a:gd name="T36" fmla="*/ 2147483647 w 1469"/>
              <a:gd name="T37" fmla="*/ 2147483647 h 1342"/>
              <a:gd name="T38" fmla="*/ 2147483647 w 1469"/>
              <a:gd name="T39" fmla="*/ 2147483647 h 1342"/>
              <a:gd name="T40" fmla="*/ 2147483647 w 1469"/>
              <a:gd name="T41" fmla="*/ 2147483647 h 1342"/>
              <a:gd name="T42" fmla="*/ 2147483647 w 1469"/>
              <a:gd name="T43" fmla="*/ 2147483647 h 1342"/>
              <a:gd name="T44" fmla="*/ 2147483647 w 1469"/>
              <a:gd name="T45" fmla="*/ 2147483647 h 1342"/>
              <a:gd name="T46" fmla="*/ 2147483647 w 1469"/>
              <a:gd name="T47" fmla="*/ 2147483647 h 1342"/>
              <a:gd name="T48" fmla="*/ 2147483647 w 1469"/>
              <a:gd name="T49" fmla="*/ 2147483647 h 1342"/>
              <a:gd name="T50" fmla="*/ 2147483647 w 1469"/>
              <a:gd name="T51" fmla="*/ 2147483647 h 1342"/>
              <a:gd name="T52" fmla="*/ 2147483647 w 1469"/>
              <a:gd name="T53" fmla="*/ 2147483647 h 1342"/>
              <a:gd name="T54" fmla="*/ 2147483647 w 1469"/>
              <a:gd name="T55" fmla="*/ 2147483647 h 1342"/>
              <a:gd name="T56" fmla="*/ 2147483647 w 1469"/>
              <a:gd name="T57" fmla="*/ 2147483647 h 1342"/>
              <a:gd name="T58" fmla="*/ 2147483647 w 1469"/>
              <a:gd name="T59" fmla="*/ 2147483647 h 1342"/>
              <a:gd name="T60" fmla="*/ 2147483647 w 1469"/>
              <a:gd name="T61" fmla="*/ 2147483647 h 1342"/>
              <a:gd name="T62" fmla="*/ 2147483647 w 1469"/>
              <a:gd name="T63" fmla="*/ 2147483647 h 1342"/>
              <a:gd name="T64" fmla="*/ 2147483647 w 1469"/>
              <a:gd name="T65" fmla="*/ 2147483647 h 1342"/>
              <a:gd name="T66" fmla="*/ 2147483647 w 1469"/>
              <a:gd name="T67" fmla="*/ 2147483647 h 1342"/>
              <a:gd name="T68" fmla="*/ 2147483647 w 1469"/>
              <a:gd name="T69" fmla="*/ 2147483647 h 1342"/>
              <a:gd name="T70" fmla="*/ 2147483647 w 1469"/>
              <a:gd name="T71" fmla="*/ 2147483647 h 1342"/>
              <a:gd name="T72" fmla="*/ 2147483647 w 1469"/>
              <a:gd name="T73" fmla="*/ 2147483647 h 1342"/>
              <a:gd name="T74" fmla="*/ 2147483647 w 1469"/>
              <a:gd name="T75" fmla="*/ 2147483647 h 1342"/>
              <a:gd name="T76" fmla="*/ 2147483647 w 1469"/>
              <a:gd name="T77" fmla="*/ 2147483647 h 1342"/>
              <a:gd name="T78" fmla="*/ 2147483647 w 1469"/>
              <a:gd name="T79" fmla="*/ 2147483647 h 1342"/>
              <a:gd name="T80" fmla="*/ 2147483647 w 1469"/>
              <a:gd name="T81" fmla="*/ 2147483647 h 1342"/>
              <a:gd name="T82" fmla="*/ 2147483647 w 1469"/>
              <a:gd name="T83" fmla="*/ 2147483647 h 1342"/>
              <a:gd name="T84" fmla="*/ 2147483647 w 1469"/>
              <a:gd name="T85" fmla="*/ 2147483647 h 1342"/>
              <a:gd name="T86" fmla="*/ 2147483647 w 1469"/>
              <a:gd name="T87" fmla="*/ 2147483647 h 1342"/>
              <a:gd name="T88" fmla="*/ 2147483647 w 1469"/>
              <a:gd name="T89" fmla="*/ 2147483647 h 1342"/>
              <a:gd name="T90" fmla="*/ 2147483647 w 1469"/>
              <a:gd name="T91" fmla="*/ 2147483647 h 1342"/>
              <a:gd name="T92" fmla="*/ 2147483647 w 1469"/>
              <a:gd name="T93" fmla="*/ 2147483647 h 1342"/>
              <a:gd name="T94" fmla="*/ 2147483647 w 1469"/>
              <a:gd name="T95" fmla="*/ 2147483647 h 1342"/>
              <a:gd name="T96" fmla="*/ 0 w 1469"/>
              <a:gd name="T97" fmla="*/ 2147483647 h 13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469"/>
              <a:gd name="T148" fmla="*/ 0 h 1342"/>
              <a:gd name="T149" fmla="*/ 1469 w 1469"/>
              <a:gd name="T150" fmla="*/ 1342 h 134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469" h="1342">
                <a:moveTo>
                  <a:pt x="0" y="55"/>
                </a:moveTo>
                <a:lnTo>
                  <a:pt x="1322" y="0"/>
                </a:lnTo>
                <a:lnTo>
                  <a:pt x="1317" y="17"/>
                </a:lnTo>
                <a:lnTo>
                  <a:pt x="1343" y="33"/>
                </a:lnTo>
                <a:lnTo>
                  <a:pt x="1355" y="65"/>
                </a:lnTo>
                <a:lnTo>
                  <a:pt x="1350" y="93"/>
                </a:lnTo>
                <a:lnTo>
                  <a:pt x="1311" y="125"/>
                </a:lnTo>
                <a:lnTo>
                  <a:pt x="1273" y="168"/>
                </a:lnTo>
                <a:lnTo>
                  <a:pt x="1268" y="195"/>
                </a:lnTo>
                <a:lnTo>
                  <a:pt x="1469" y="179"/>
                </a:lnTo>
                <a:lnTo>
                  <a:pt x="1463" y="195"/>
                </a:lnTo>
                <a:lnTo>
                  <a:pt x="1469" y="217"/>
                </a:lnTo>
                <a:lnTo>
                  <a:pt x="1452" y="249"/>
                </a:lnTo>
                <a:lnTo>
                  <a:pt x="1415" y="288"/>
                </a:lnTo>
                <a:lnTo>
                  <a:pt x="1403" y="363"/>
                </a:lnTo>
                <a:lnTo>
                  <a:pt x="1360" y="411"/>
                </a:lnTo>
                <a:lnTo>
                  <a:pt x="1371" y="455"/>
                </a:lnTo>
                <a:lnTo>
                  <a:pt x="1371" y="525"/>
                </a:lnTo>
                <a:lnTo>
                  <a:pt x="1360" y="525"/>
                </a:lnTo>
                <a:lnTo>
                  <a:pt x="1322" y="558"/>
                </a:lnTo>
                <a:lnTo>
                  <a:pt x="1322" y="579"/>
                </a:lnTo>
                <a:lnTo>
                  <a:pt x="1262" y="628"/>
                </a:lnTo>
                <a:lnTo>
                  <a:pt x="1241" y="687"/>
                </a:lnTo>
                <a:lnTo>
                  <a:pt x="1246" y="741"/>
                </a:lnTo>
                <a:lnTo>
                  <a:pt x="1241" y="780"/>
                </a:lnTo>
                <a:lnTo>
                  <a:pt x="1187" y="812"/>
                </a:lnTo>
                <a:lnTo>
                  <a:pt x="1149" y="866"/>
                </a:lnTo>
                <a:lnTo>
                  <a:pt x="1133" y="882"/>
                </a:lnTo>
                <a:lnTo>
                  <a:pt x="1133" y="931"/>
                </a:lnTo>
                <a:lnTo>
                  <a:pt x="1106" y="963"/>
                </a:lnTo>
                <a:lnTo>
                  <a:pt x="1106" y="1001"/>
                </a:lnTo>
                <a:lnTo>
                  <a:pt x="1084" y="1050"/>
                </a:lnTo>
                <a:lnTo>
                  <a:pt x="1057" y="1103"/>
                </a:lnTo>
                <a:lnTo>
                  <a:pt x="1068" y="1158"/>
                </a:lnTo>
                <a:lnTo>
                  <a:pt x="1094" y="1185"/>
                </a:lnTo>
                <a:lnTo>
                  <a:pt x="1100" y="1223"/>
                </a:lnTo>
                <a:lnTo>
                  <a:pt x="1111" y="1233"/>
                </a:lnTo>
                <a:lnTo>
                  <a:pt x="1111" y="1250"/>
                </a:lnTo>
                <a:lnTo>
                  <a:pt x="1094" y="1261"/>
                </a:lnTo>
                <a:lnTo>
                  <a:pt x="1084" y="1293"/>
                </a:lnTo>
                <a:lnTo>
                  <a:pt x="1089" y="1314"/>
                </a:lnTo>
                <a:lnTo>
                  <a:pt x="195" y="1342"/>
                </a:lnTo>
                <a:lnTo>
                  <a:pt x="189" y="1142"/>
                </a:lnTo>
                <a:lnTo>
                  <a:pt x="147" y="1131"/>
                </a:lnTo>
                <a:lnTo>
                  <a:pt x="103" y="1147"/>
                </a:lnTo>
                <a:lnTo>
                  <a:pt x="92" y="1147"/>
                </a:lnTo>
                <a:lnTo>
                  <a:pt x="49" y="1109"/>
                </a:lnTo>
                <a:lnTo>
                  <a:pt x="54" y="455"/>
                </a:lnTo>
                <a:lnTo>
                  <a:pt x="0" y="55"/>
                </a:lnTo>
                <a:close/>
              </a:path>
            </a:pathLst>
          </a:custGeom>
          <a:solidFill>
            <a:schemeClr val="accent4">
              <a:lumMod val="60000"/>
              <a:lumOff val="40000"/>
            </a:schemeClr>
          </a:solidFill>
          <a:ln w="3175">
            <a:solidFill>
              <a:schemeClr val="bg1">
                <a:lumMod val="95000"/>
              </a:schemeClr>
            </a:solidFill>
            <a:round/>
            <a:headEnd/>
            <a:tailEnd/>
          </a:ln>
        </p:spPr>
        <p:txBody>
          <a:bodyPr/>
          <a:lstStyle/>
          <a:p>
            <a:endParaRPr lang="en-US" dirty="0"/>
          </a:p>
        </p:txBody>
      </p:sp>
      <p:sp>
        <p:nvSpPr>
          <p:cNvPr id="176" name="ID">
            <a:extLst>
              <a:ext uri="{FF2B5EF4-FFF2-40B4-BE49-F238E27FC236}">
                <a16:creationId xmlns:a16="http://schemas.microsoft.com/office/drawing/2014/main" id="{A02A3241-351F-D795-C001-6C7C21C7975B}"/>
              </a:ext>
            </a:extLst>
          </p:cNvPr>
          <p:cNvSpPr>
            <a:spLocks/>
          </p:cNvSpPr>
          <p:nvPr/>
        </p:nvSpPr>
        <p:spPr bwMode="auto">
          <a:xfrm>
            <a:off x="1354525" y="2504119"/>
            <a:ext cx="597125" cy="955675"/>
          </a:xfrm>
          <a:custGeom>
            <a:avLst/>
            <a:gdLst>
              <a:gd name="T0" fmla="*/ 2147483647 w 1761"/>
              <a:gd name="T1" fmla="*/ 2147483647 h 2845"/>
              <a:gd name="T2" fmla="*/ 2147483647 w 1761"/>
              <a:gd name="T3" fmla="*/ 2147483647 h 2845"/>
              <a:gd name="T4" fmla="*/ 2147483647 w 1761"/>
              <a:gd name="T5" fmla="*/ 2147483647 h 2845"/>
              <a:gd name="T6" fmla="*/ 2147483647 w 1761"/>
              <a:gd name="T7" fmla="*/ 2147483647 h 2845"/>
              <a:gd name="T8" fmla="*/ 2147483647 w 1761"/>
              <a:gd name="T9" fmla="*/ 2147483647 h 2845"/>
              <a:gd name="T10" fmla="*/ 2147483647 w 1761"/>
              <a:gd name="T11" fmla="*/ 2147483647 h 2845"/>
              <a:gd name="T12" fmla="*/ 2147483647 w 1761"/>
              <a:gd name="T13" fmla="*/ 2147483647 h 2845"/>
              <a:gd name="T14" fmla="*/ 2147483647 w 1761"/>
              <a:gd name="T15" fmla="*/ 2147483647 h 2845"/>
              <a:gd name="T16" fmla="*/ 2147483647 w 1761"/>
              <a:gd name="T17" fmla="*/ 2147483647 h 2845"/>
              <a:gd name="T18" fmla="*/ 2147483647 w 1761"/>
              <a:gd name="T19" fmla="*/ 2147483647 h 2845"/>
              <a:gd name="T20" fmla="*/ 2147483647 w 1761"/>
              <a:gd name="T21" fmla="*/ 2147483647 h 2845"/>
              <a:gd name="T22" fmla="*/ 2147483647 w 1761"/>
              <a:gd name="T23" fmla="*/ 2147483647 h 2845"/>
              <a:gd name="T24" fmla="*/ 2147483647 w 1761"/>
              <a:gd name="T25" fmla="*/ 2147483647 h 2845"/>
              <a:gd name="T26" fmla="*/ 2147483647 w 1761"/>
              <a:gd name="T27" fmla="*/ 2147483647 h 2845"/>
              <a:gd name="T28" fmla="*/ 2147483647 w 1761"/>
              <a:gd name="T29" fmla="*/ 0 h 2845"/>
              <a:gd name="T30" fmla="*/ 2147483647 w 1761"/>
              <a:gd name="T31" fmla="*/ 2147483647 h 2845"/>
              <a:gd name="T32" fmla="*/ 2147483647 w 1761"/>
              <a:gd name="T33" fmla="*/ 2147483647 h 2845"/>
              <a:gd name="T34" fmla="*/ 2147483647 w 1761"/>
              <a:gd name="T35" fmla="*/ 2147483647 h 2845"/>
              <a:gd name="T36" fmla="*/ 2147483647 w 1761"/>
              <a:gd name="T37" fmla="*/ 2147483647 h 2845"/>
              <a:gd name="T38" fmla="*/ 2147483647 w 1761"/>
              <a:gd name="T39" fmla="*/ 2147483647 h 2845"/>
              <a:gd name="T40" fmla="*/ 2147483647 w 1761"/>
              <a:gd name="T41" fmla="*/ 2147483647 h 2845"/>
              <a:gd name="T42" fmla="*/ 2147483647 w 1761"/>
              <a:gd name="T43" fmla="*/ 2147483647 h 2845"/>
              <a:gd name="T44" fmla="*/ 2147483647 w 1761"/>
              <a:gd name="T45" fmla="*/ 2147483647 h 2845"/>
              <a:gd name="T46" fmla="*/ 2147483647 w 1761"/>
              <a:gd name="T47" fmla="*/ 2147483647 h 2845"/>
              <a:gd name="T48" fmla="*/ 2147483647 w 1761"/>
              <a:gd name="T49" fmla="*/ 2147483647 h 2845"/>
              <a:gd name="T50" fmla="*/ 2147483647 w 1761"/>
              <a:gd name="T51" fmla="*/ 2147483647 h 2845"/>
              <a:gd name="T52" fmla="*/ 2147483647 w 1761"/>
              <a:gd name="T53" fmla="*/ 2147483647 h 2845"/>
              <a:gd name="T54" fmla="*/ 2147483647 w 1761"/>
              <a:gd name="T55" fmla="*/ 2147483647 h 2845"/>
              <a:gd name="T56" fmla="*/ 2147483647 w 1761"/>
              <a:gd name="T57" fmla="*/ 2147483647 h 2845"/>
              <a:gd name="T58" fmla="*/ 2147483647 w 1761"/>
              <a:gd name="T59" fmla="*/ 2147483647 h 2845"/>
              <a:gd name="T60" fmla="*/ 2147483647 w 1761"/>
              <a:gd name="T61" fmla="*/ 2147483647 h 2845"/>
              <a:gd name="T62" fmla="*/ 2147483647 w 1761"/>
              <a:gd name="T63" fmla="*/ 2147483647 h 2845"/>
              <a:gd name="T64" fmla="*/ 2147483647 w 1761"/>
              <a:gd name="T65" fmla="*/ 2147483647 h 2845"/>
              <a:gd name="T66" fmla="*/ 2147483647 w 1761"/>
              <a:gd name="T67" fmla="*/ 2147483647 h 2845"/>
              <a:gd name="T68" fmla="*/ 2147483647 w 1761"/>
              <a:gd name="T69" fmla="*/ 2147483647 h 2845"/>
              <a:gd name="T70" fmla="*/ 2147483647 w 1761"/>
              <a:gd name="T71" fmla="*/ 2147483647 h 2845"/>
              <a:gd name="T72" fmla="*/ 2147483647 w 1761"/>
              <a:gd name="T73" fmla="*/ 2147483647 h 2845"/>
              <a:gd name="T74" fmla="*/ 2147483647 w 1761"/>
              <a:gd name="T75" fmla="*/ 2147483647 h 2845"/>
              <a:gd name="T76" fmla="*/ 2147483647 w 1761"/>
              <a:gd name="T77" fmla="*/ 2147483647 h 2845"/>
              <a:gd name="T78" fmla="*/ 2147483647 w 1761"/>
              <a:gd name="T79" fmla="*/ 2147483647 h 2845"/>
              <a:gd name="T80" fmla="*/ 2147483647 w 1761"/>
              <a:gd name="T81" fmla="*/ 2147483647 h 2845"/>
              <a:gd name="T82" fmla="*/ 2147483647 w 1761"/>
              <a:gd name="T83" fmla="*/ 2147483647 h 2845"/>
              <a:gd name="T84" fmla="*/ 2147483647 w 1761"/>
              <a:gd name="T85" fmla="*/ 2147483647 h 2845"/>
              <a:gd name="T86" fmla="*/ 2147483647 w 1761"/>
              <a:gd name="T87" fmla="*/ 2147483647 h 2845"/>
              <a:gd name="T88" fmla="*/ 2147483647 w 1761"/>
              <a:gd name="T89" fmla="*/ 2147483647 h 2845"/>
              <a:gd name="T90" fmla="*/ 2147483647 w 1761"/>
              <a:gd name="T91" fmla="*/ 2147483647 h 2845"/>
              <a:gd name="T92" fmla="*/ 2147483647 w 1761"/>
              <a:gd name="T93" fmla="*/ 2147483647 h 2845"/>
              <a:gd name="T94" fmla="*/ 2147483647 w 1761"/>
              <a:gd name="T95" fmla="*/ 2147483647 h 284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761"/>
              <a:gd name="T145" fmla="*/ 0 h 2845"/>
              <a:gd name="T146" fmla="*/ 1761 w 1761"/>
              <a:gd name="T147" fmla="*/ 2845 h 284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761" h="2845">
                <a:moveTo>
                  <a:pt x="0" y="2537"/>
                </a:moveTo>
                <a:lnTo>
                  <a:pt x="146" y="1877"/>
                </a:lnTo>
                <a:lnTo>
                  <a:pt x="184" y="1828"/>
                </a:lnTo>
                <a:lnTo>
                  <a:pt x="184" y="1785"/>
                </a:lnTo>
                <a:lnTo>
                  <a:pt x="195" y="1785"/>
                </a:lnTo>
                <a:lnTo>
                  <a:pt x="200" y="1769"/>
                </a:lnTo>
                <a:lnTo>
                  <a:pt x="211" y="1747"/>
                </a:lnTo>
                <a:lnTo>
                  <a:pt x="190" y="1720"/>
                </a:lnTo>
                <a:lnTo>
                  <a:pt x="151" y="1699"/>
                </a:lnTo>
                <a:lnTo>
                  <a:pt x="141" y="1676"/>
                </a:lnTo>
                <a:lnTo>
                  <a:pt x="151" y="1634"/>
                </a:lnTo>
                <a:lnTo>
                  <a:pt x="216" y="1530"/>
                </a:lnTo>
                <a:lnTo>
                  <a:pt x="260" y="1514"/>
                </a:lnTo>
                <a:lnTo>
                  <a:pt x="287" y="1481"/>
                </a:lnTo>
                <a:lnTo>
                  <a:pt x="292" y="1460"/>
                </a:lnTo>
                <a:lnTo>
                  <a:pt x="314" y="1434"/>
                </a:lnTo>
                <a:lnTo>
                  <a:pt x="439" y="1239"/>
                </a:lnTo>
                <a:lnTo>
                  <a:pt x="434" y="1190"/>
                </a:lnTo>
                <a:lnTo>
                  <a:pt x="406" y="1168"/>
                </a:lnTo>
                <a:lnTo>
                  <a:pt x="379" y="1158"/>
                </a:lnTo>
                <a:lnTo>
                  <a:pt x="358" y="1125"/>
                </a:lnTo>
                <a:lnTo>
                  <a:pt x="352" y="1093"/>
                </a:lnTo>
                <a:lnTo>
                  <a:pt x="346" y="1044"/>
                </a:lnTo>
                <a:lnTo>
                  <a:pt x="358" y="1028"/>
                </a:lnTo>
                <a:lnTo>
                  <a:pt x="369" y="1012"/>
                </a:lnTo>
                <a:lnTo>
                  <a:pt x="346" y="979"/>
                </a:lnTo>
                <a:lnTo>
                  <a:pt x="346" y="947"/>
                </a:lnTo>
                <a:lnTo>
                  <a:pt x="358" y="936"/>
                </a:lnTo>
                <a:lnTo>
                  <a:pt x="569" y="0"/>
                </a:lnTo>
                <a:lnTo>
                  <a:pt x="563" y="0"/>
                </a:lnTo>
                <a:lnTo>
                  <a:pt x="797" y="60"/>
                </a:lnTo>
                <a:lnTo>
                  <a:pt x="737" y="417"/>
                </a:lnTo>
                <a:lnTo>
                  <a:pt x="774" y="513"/>
                </a:lnTo>
                <a:lnTo>
                  <a:pt x="791" y="573"/>
                </a:lnTo>
                <a:lnTo>
                  <a:pt x="774" y="611"/>
                </a:lnTo>
                <a:lnTo>
                  <a:pt x="758" y="627"/>
                </a:lnTo>
                <a:lnTo>
                  <a:pt x="781" y="649"/>
                </a:lnTo>
                <a:lnTo>
                  <a:pt x="807" y="687"/>
                </a:lnTo>
                <a:lnTo>
                  <a:pt x="872" y="752"/>
                </a:lnTo>
                <a:lnTo>
                  <a:pt x="916" y="849"/>
                </a:lnTo>
                <a:lnTo>
                  <a:pt x="927" y="893"/>
                </a:lnTo>
                <a:lnTo>
                  <a:pt x="948" y="942"/>
                </a:lnTo>
                <a:lnTo>
                  <a:pt x="986" y="942"/>
                </a:lnTo>
                <a:lnTo>
                  <a:pt x="986" y="973"/>
                </a:lnTo>
                <a:lnTo>
                  <a:pt x="1046" y="979"/>
                </a:lnTo>
                <a:lnTo>
                  <a:pt x="1062" y="1001"/>
                </a:lnTo>
                <a:lnTo>
                  <a:pt x="1002" y="1119"/>
                </a:lnTo>
                <a:lnTo>
                  <a:pt x="1007" y="1142"/>
                </a:lnTo>
                <a:lnTo>
                  <a:pt x="986" y="1158"/>
                </a:lnTo>
                <a:lnTo>
                  <a:pt x="981" y="1217"/>
                </a:lnTo>
                <a:lnTo>
                  <a:pt x="986" y="1223"/>
                </a:lnTo>
                <a:lnTo>
                  <a:pt x="986" y="1255"/>
                </a:lnTo>
                <a:lnTo>
                  <a:pt x="943" y="1282"/>
                </a:lnTo>
                <a:lnTo>
                  <a:pt x="943" y="1314"/>
                </a:lnTo>
                <a:lnTo>
                  <a:pt x="948" y="1336"/>
                </a:lnTo>
                <a:lnTo>
                  <a:pt x="932" y="1369"/>
                </a:lnTo>
                <a:lnTo>
                  <a:pt x="986" y="1418"/>
                </a:lnTo>
                <a:lnTo>
                  <a:pt x="1002" y="1411"/>
                </a:lnTo>
                <a:lnTo>
                  <a:pt x="1078" y="1353"/>
                </a:lnTo>
                <a:lnTo>
                  <a:pt x="1089" y="1341"/>
                </a:lnTo>
                <a:lnTo>
                  <a:pt x="1100" y="1353"/>
                </a:lnTo>
                <a:lnTo>
                  <a:pt x="1111" y="1379"/>
                </a:lnTo>
                <a:lnTo>
                  <a:pt x="1121" y="1385"/>
                </a:lnTo>
                <a:lnTo>
                  <a:pt x="1132" y="1395"/>
                </a:lnTo>
                <a:lnTo>
                  <a:pt x="1127" y="1444"/>
                </a:lnTo>
                <a:lnTo>
                  <a:pt x="1127" y="1514"/>
                </a:lnTo>
                <a:lnTo>
                  <a:pt x="1144" y="1563"/>
                </a:lnTo>
                <a:lnTo>
                  <a:pt x="1176" y="1606"/>
                </a:lnTo>
                <a:lnTo>
                  <a:pt x="1170" y="1634"/>
                </a:lnTo>
                <a:lnTo>
                  <a:pt x="1154" y="1666"/>
                </a:lnTo>
                <a:lnTo>
                  <a:pt x="1181" y="1709"/>
                </a:lnTo>
                <a:lnTo>
                  <a:pt x="1214" y="1709"/>
                </a:lnTo>
                <a:lnTo>
                  <a:pt x="1241" y="1747"/>
                </a:lnTo>
                <a:lnTo>
                  <a:pt x="1246" y="1769"/>
                </a:lnTo>
                <a:lnTo>
                  <a:pt x="1235" y="1817"/>
                </a:lnTo>
                <a:lnTo>
                  <a:pt x="1235" y="1828"/>
                </a:lnTo>
                <a:lnTo>
                  <a:pt x="1257" y="1871"/>
                </a:lnTo>
                <a:lnTo>
                  <a:pt x="1290" y="1893"/>
                </a:lnTo>
                <a:lnTo>
                  <a:pt x="1306" y="1855"/>
                </a:lnTo>
                <a:lnTo>
                  <a:pt x="1328" y="1845"/>
                </a:lnTo>
                <a:lnTo>
                  <a:pt x="1381" y="1866"/>
                </a:lnTo>
                <a:lnTo>
                  <a:pt x="1409" y="1871"/>
                </a:lnTo>
                <a:lnTo>
                  <a:pt x="1436" y="1850"/>
                </a:lnTo>
                <a:lnTo>
                  <a:pt x="1453" y="1845"/>
                </a:lnTo>
                <a:lnTo>
                  <a:pt x="1468" y="1861"/>
                </a:lnTo>
                <a:lnTo>
                  <a:pt x="1539" y="1866"/>
                </a:lnTo>
                <a:lnTo>
                  <a:pt x="1572" y="1882"/>
                </a:lnTo>
                <a:lnTo>
                  <a:pt x="1582" y="1871"/>
                </a:lnTo>
                <a:lnTo>
                  <a:pt x="1658" y="1877"/>
                </a:lnTo>
                <a:lnTo>
                  <a:pt x="1653" y="1845"/>
                </a:lnTo>
                <a:lnTo>
                  <a:pt x="1685" y="1817"/>
                </a:lnTo>
                <a:lnTo>
                  <a:pt x="1723" y="1855"/>
                </a:lnTo>
                <a:lnTo>
                  <a:pt x="1734" y="1904"/>
                </a:lnTo>
                <a:lnTo>
                  <a:pt x="1761" y="1925"/>
                </a:lnTo>
                <a:lnTo>
                  <a:pt x="1625" y="2845"/>
                </a:lnTo>
                <a:lnTo>
                  <a:pt x="807" y="2699"/>
                </a:lnTo>
                <a:lnTo>
                  <a:pt x="0" y="2537"/>
                </a:lnTo>
                <a:close/>
              </a:path>
            </a:pathLst>
          </a:custGeom>
          <a:solidFill>
            <a:schemeClr val="accent4">
              <a:lumMod val="50000"/>
            </a:schemeClr>
          </a:solidFill>
          <a:ln w="3175">
            <a:solidFill>
              <a:schemeClr val="bg1">
                <a:lumMod val="95000"/>
              </a:schemeClr>
            </a:solidFill>
            <a:round/>
            <a:headEnd/>
            <a:tailEnd/>
          </a:ln>
        </p:spPr>
        <p:txBody>
          <a:bodyPr/>
          <a:lstStyle/>
          <a:p>
            <a:endParaRPr lang="en-US" dirty="0"/>
          </a:p>
        </p:txBody>
      </p:sp>
      <p:sp>
        <p:nvSpPr>
          <p:cNvPr id="177" name="MT">
            <a:extLst>
              <a:ext uri="{FF2B5EF4-FFF2-40B4-BE49-F238E27FC236}">
                <a16:creationId xmlns:a16="http://schemas.microsoft.com/office/drawing/2014/main" id="{127AB886-8DD0-FF8C-911D-8A28DAC3C415}"/>
              </a:ext>
            </a:extLst>
          </p:cNvPr>
          <p:cNvSpPr>
            <a:spLocks/>
          </p:cNvSpPr>
          <p:nvPr/>
        </p:nvSpPr>
        <p:spPr bwMode="auto">
          <a:xfrm>
            <a:off x="1602391" y="2515229"/>
            <a:ext cx="1025256" cy="644526"/>
          </a:xfrm>
          <a:custGeom>
            <a:avLst/>
            <a:gdLst>
              <a:gd name="T0" fmla="*/ 2147483647 w 3008"/>
              <a:gd name="T1" fmla="*/ 2147483647 h 1908"/>
              <a:gd name="T2" fmla="*/ 2147483647 w 3008"/>
              <a:gd name="T3" fmla="*/ 2147483647 h 1908"/>
              <a:gd name="T4" fmla="*/ 2147483647 w 3008"/>
              <a:gd name="T5" fmla="*/ 2147483647 h 1908"/>
              <a:gd name="T6" fmla="*/ 2147483647 w 3008"/>
              <a:gd name="T7" fmla="*/ 2147483647 h 1908"/>
              <a:gd name="T8" fmla="*/ 2147483647 w 3008"/>
              <a:gd name="T9" fmla="*/ 2147483647 h 1908"/>
              <a:gd name="T10" fmla="*/ 2147483647 w 3008"/>
              <a:gd name="T11" fmla="*/ 2147483647 h 1908"/>
              <a:gd name="T12" fmla="*/ 2147483647 w 3008"/>
              <a:gd name="T13" fmla="*/ 2147483647 h 1908"/>
              <a:gd name="T14" fmla="*/ 2147483647 w 3008"/>
              <a:gd name="T15" fmla="*/ 2147483647 h 1908"/>
              <a:gd name="T16" fmla="*/ 2147483647 w 3008"/>
              <a:gd name="T17" fmla="*/ 2147483647 h 1908"/>
              <a:gd name="T18" fmla="*/ 2147483647 w 3008"/>
              <a:gd name="T19" fmla="*/ 2147483647 h 1908"/>
              <a:gd name="T20" fmla="*/ 2147483647 w 3008"/>
              <a:gd name="T21" fmla="*/ 2147483647 h 1908"/>
              <a:gd name="T22" fmla="*/ 2147483647 w 3008"/>
              <a:gd name="T23" fmla="*/ 2147483647 h 1908"/>
              <a:gd name="T24" fmla="*/ 2147483647 w 3008"/>
              <a:gd name="T25" fmla="*/ 2147483647 h 1908"/>
              <a:gd name="T26" fmla="*/ 2147483647 w 3008"/>
              <a:gd name="T27" fmla="*/ 2147483647 h 1908"/>
              <a:gd name="T28" fmla="*/ 2147483647 w 3008"/>
              <a:gd name="T29" fmla="*/ 2147483647 h 1908"/>
              <a:gd name="T30" fmla="*/ 2147483647 w 3008"/>
              <a:gd name="T31" fmla="*/ 2147483647 h 1908"/>
              <a:gd name="T32" fmla="*/ 2147483647 w 3008"/>
              <a:gd name="T33" fmla="*/ 2147483647 h 1908"/>
              <a:gd name="T34" fmla="*/ 2147483647 w 3008"/>
              <a:gd name="T35" fmla="*/ 2147483647 h 1908"/>
              <a:gd name="T36" fmla="*/ 2147483647 w 3008"/>
              <a:gd name="T37" fmla="*/ 2147483647 h 1908"/>
              <a:gd name="T38" fmla="*/ 2147483647 w 3008"/>
              <a:gd name="T39" fmla="*/ 2147483647 h 1908"/>
              <a:gd name="T40" fmla="*/ 2147483647 w 3008"/>
              <a:gd name="T41" fmla="*/ 2147483647 h 1908"/>
              <a:gd name="T42" fmla="*/ 2147483647 w 3008"/>
              <a:gd name="T43" fmla="*/ 2147483647 h 1908"/>
              <a:gd name="T44" fmla="*/ 2147483647 w 3008"/>
              <a:gd name="T45" fmla="*/ 2147483647 h 1908"/>
              <a:gd name="T46" fmla="*/ 2147483647 w 3008"/>
              <a:gd name="T47" fmla="*/ 2147483647 h 1908"/>
              <a:gd name="T48" fmla="*/ 2147483647 w 3008"/>
              <a:gd name="T49" fmla="*/ 2147483647 h 1908"/>
              <a:gd name="T50" fmla="*/ 2147483647 w 3008"/>
              <a:gd name="T51" fmla="*/ 2147483647 h 1908"/>
              <a:gd name="T52" fmla="*/ 2147483647 w 3008"/>
              <a:gd name="T53" fmla="*/ 2147483647 h 1908"/>
              <a:gd name="T54" fmla="*/ 2147483647 w 3008"/>
              <a:gd name="T55" fmla="*/ 2147483647 h 1908"/>
              <a:gd name="T56" fmla="*/ 2147483647 w 3008"/>
              <a:gd name="T57" fmla="*/ 2147483647 h 1908"/>
              <a:gd name="T58" fmla="*/ 2147483647 w 3008"/>
              <a:gd name="T59" fmla="*/ 2147483647 h 1908"/>
              <a:gd name="T60" fmla="*/ 2147483647 w 3008"/>
              <a:gd name="T61" fmla="*/ 2147483647 h 1908"/>
              <a:gd name="T62" fmla="*/ 2147483647 w 3008"/>
              <a:gd name="T63" fmla="*/ 2147483647 h 1908"/>
              <a:gd name="T64" fmla="*/ 2147483647 w 3008"/>
              <a:gd name="T65" fmla="*/ 0 h 1908"/>
              <a:gd name="T66" fmla="*/ 2147483647 w 3008"/>
              <a:gd name="T67" fmla="*/ 2147483647 h 1908"/>
              <a:gd name="T68" fmla="*/ 2147483647 w 3008"/>
              <a:gd name="T69" fmla="*/ 2147483647 h 1908"/>
              <a:gd name="T70" fmla="*/ 2147483647 w 3008"/>
              <a:gd name="T71" fmla="*/ 2147483647 h 19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008"/>
              <a:gd name="T109" fmla="*/ 0 h 1908"/>
              <a:gd name="T110" fmla="*/ 3008 w 3008"/>
              <a:gd name="T111" fmla="*/ 1908 h 190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008" h="1908">
                <a:moveTo>
                  <a:pt x="2889" y="1908"/>
                </a:moveTo>
                <a:lnTo>
                  <a:pt x="1051" y="1681"/>
                </a:lnTo>
                <a:lnTo>
                  <a:pt x="1024" y="1865"/>
                </a:lnTo>
                <a:lnTo>
                  <a:pt x="997" y="1844"/>
                </a:lnTo>
                <a:lnTo>
                  <a:pt x="986" y="1795"/>
                </a:lnTo>
                <a:lnTo>
                  <a:pt x="948" y="1757"/>
                </a:lnTo>
                <a:lnTo>
                  <a:pt x="916" y="1785"/>
                </a:lnTo>
                <a:lnTo>
                  <a:pt x="921" y="1817"/>
                </a:lnTo>
                <a:lnTo>
                  <a:pt x="845" y="1811"/>
                </a:lnTo>
                <a:lnTo>
                  <a:pt x="835" y="1822"/>
                </a:lnTo>
                <a:lnTo>
                  <a:pt x="802" y="1806"/>
                </a:lnTo>
                <a:lnTo>
                  <a:pt x="731" y="1801"/>
                </a:lnTo>
                <a:lnTo>
                  <a:pt x="716" y="1785"/>
                </a:lnTo>
                <a:lnTo>
                  <a:pt x="699" y="1790"/>
                </a:lnTo>
                <a:lnTo>
                  <a:pt x="672" y="1811"/>
                </a:lnTo>
                <a:lnTo>
                  <a:pt x="644" y="1806"/>
                </a:lnTo>
                <a:lnTo>
                  <a:pt x="591" y="1785"/>
                </a:lnTo>
                <a:lnTo>
                  <a:pt x="569" y="1795"/>
                </a:lnTo>
                <a:lnTo>
                  <a:pt x="553" y="1833"/>
                </a:lnTo>
                <a:lnTo>
                  <a:pt x="520" y="1811"/>
                </a:lnTo>
                <a:lnTo>
                  <a:pt x="498" y="1768"/>
                </a:lnTo>
                <a:lnTo>
                  <a:pt x="498" y="1757"/>
                </a:lnTo>
                <a:lnTo>
                  <a:pt x="509" y="1709"/>
                </a:lnTo>
                <a:lnTo>
                  <a:pt x="504" y="1687"/>
                </a:lnTo>
                <a:lnTo>
                  <a:pt x="477" y="1649"/>
                </a:lnTo>
                <a:lnTo>
                  <a:pt x="444" y="1649"/>
                </a:lnTo>
                <a:lnTo>
                  <a:pt x="417" y="1606"/>
                </a:lnTo>
                <a:lnTo>
                  <a:pt x="433" y="1574"/>
                </a:lnTo>
                <a:lnTo>
                  <a:pt x="439" y="1546"/>
                </a:lnTo>
                <a:lnTo>
                  <a:pt x="407" y="1503"/>
                </a:lnTo>
                <a:lnTo>
                  <a:pt x="390" y="1454"/>
                </a:lnTo>
                <a:lnTo>
                  <a:pt x="390" y="1384"/>
                </a:lnTo>
                <a:lnTo>
                  <a:pt x="395" y="1335"/>
                </a:lnTo>
                <a:lnTo>
                  <a:pt x="384" y="1325"/>
                </a:lnTo>
                <a:lnTo>
                  <a:pt x="374" y="1319"/>
                </a:lnTo>
                <a:lnTo>
                  <a:pt x="363" y="1293"/>
                </a:lnTo>
                <a:lnTo>
                  <a:pt x="352" y="1281"/>
                </a:lnTo>
                <a:lnTo>
                  <a:pt x="341" y="1293"/>
                </a:lnTo>
                <a:lnTo>
                  <a:pt x="265" y="1351"/>
                </a:lnTo>
                <a:lnTo>
                  <a:pt x="249" y="1358"/>
                </a:lnTo>
                <a:lnTo>
                  <a:pt x="195" y="1309"/>
                </a:lnTo>
                <a:lnTo>
                  <a:pt x="211" y="1276"/>
                </a:lnTo>
                <a:lnTo>
                  <a:pt x="206" y="1254"/>
                </a:lnTo>
                <a:lnTo>
                  <a:pt x="206" y="1222"/>
                </a:lnTo>
                <a:lnTo>
                  <a:pt x="249" y="1195"/>
                </a:lnTo>
                <a:lnTo>
                  <a:pt x="249" y="1163"/>
                </a:lnTo>
                <a:lnTo>
                  <a:pt x="244" y="1157"/>
                </a:lnTo>
                <a:lnTo>
                  <a:pt x="249" y="1098"/>
                </a:lnTo>
                <a:lnTo>
                  <a:pt x="270" y="1082"/>
                </a:lnTo>
                <a:lnTo>
                  <a:pt x="265" y="1059"/>
                </a:lnTo>
                <a:lnTo>
                  <a:pt x="325" y="941"/>
                </a:lnTo>
                <a:lnTo>
                  <a:pt x="309" y="919"/>
                </a:lnTo>
                <a:lnTo>
                  <a:pt x="249" y="913"/>
                </a:lnTo>
                <a:lnTo>
                  <a:pt x="249" y="882"/>
                </a:lnTo>
                <a:lnTo>
                  <a:pt x="211" y="882"/>
                </a:lnTo>
                <a:lnTo>
                  <a:pt x="190" y="833"/>
                </a:lnTo>
                <a:lnTo>
                  <a:pt x="179" y="789"/>
                </a:lnTo>
                <a:lnTo>
                  <a:pt x="135" y="692"/>
                </a:lnTo>
                <a:lnTo>
                  <a:pt x="70" y="627"/>
                </a:lnTo>
                <a:lnTo>
                  <a:pt x="44" y="589"/>
                </a:lnTo>
                <a:lnTo>
                  <a:pt x="21" y="567"/>
                </a:lnTo>
                <a:lnTo>
                  <a:pt x="37" y="551"/>
                </a:lnTo>
                <a:lnTo>
                  <a:pt x="54" y="513"/>
                </a:lnTo>
                <a:lnTo>
                  <a:pt x="37" y="453"/>
                </a:lnTo>
                <a:lnTo>
                  <a:pt x="0" y="357"/>
                </a:lnTo>
                <a:lnTo>
                  <a:pt x="60" y="0"/>
                </a:lnTo>
                <a:lnTo>
                  <a:pt x="335" y="49"/>
                </a:lnTo>
                <a:lnTo>
                  <a:pt x="1073" y="172"/>
                </a:lnTo>
                <a:lnTo>
                  <a:pt x="1831" y="302"/>
                </a:lnTo>
                <a:lnTo>
                  <a:pt x="3008" y="422"/>
                </a:lnTo>
                <a:lnTo>
                  <a:pt x="2915" y="1546"/>
                </a:lnTo>
                <a:lnTo>
                  <a:pt x="2889" y="1908"/>
                </a:lnTo>
                <a:close/>
              </a:path>
            </a:pathLst>
          </a:custGeom>
          <a:solidFill>
            <a:schemeClr val="accent4">
              <a:lumMod val="50000"/>
            </a:schemeClr>
          </a:solidFill>
          <a:ln w="3175">
            <a:solidFill>
              <a:schemeClr val="bg1">
                <a:lumMod val="95000"/>
              </a:schemeClr>
            </a:solidFill>
            <a:round/>
            <a:headEnd/>
            <a:tailEnd/>
          </a:ln>
        </p:spPr>
        <p:txBody>
          <a:bodyPr/>
          <a:lstStyle/>
          <a:p>
            <a:endParaRPr lang="en-US" dirty="0"/>
          </a:p>
        </p:txBody>
      </p:sp>
      <p:sp>
        <p:nvSpPr>
          <p:cNvPr id="178" name="WY">
            <a:extLst>
              <a:ext uri="{FF2B5EF4-FFF2-40B4-BE49-F238E27FC236}">
                <a16:creationId xmlns:a16="http://schemas.microsoft.com/office/drawing/2014/main" id="{88939A54-DF06-785E-36EE-6A24D383377C}"/>
              </a:ext>
            </a:extLst>
          </p:cNvPr>
          <p:cNvSpPr>
            <a:spLocks/>
          </p:cNvSpPr>
          <p:nvPr/>
        </p:nvSpPr>
        <p:spPr bwMode="auto">
          <a:xfrm>
            <a:off x="1884054" y="3081970"/>
            <a:ext cx="709794" cy="577848"/>
          </a:xfrm>
          <a:custGeom>
            <a:avLst/>
            <a:gdLst>
              <a:gd name="T0" fmla="*/ 2147483647 w 2060"/>
              <a:gd name="T1" fmla="*/ 2147483647 h 1699"/>
              <a:gd name="T2" fmla="*/ 2147483647 w 2060"/>
              <a:gd name="T3" fmla="*/ 2147483647 h 1699"/>
              <a:gd name="T4" fmla="*/ 2147483647 w 2060"/>
              <a:gd name="T5" fmla="*/ 2147483647 h 1699"/>
              <a:gd name="T6" fmla="*/ 2147483647 w 2060"/>
              <a:gd name="T7" fmla="*/ 0 h 1699"/>
              <a:gd name="T8" fmla="*/ 2147483647 w 2060"/>
              <a:gd name="T9" fmla="*/ 2147483647 h 1699"/>
              <a:gd name="T10" fmla="*/ 2147483647 w 2060"/>
              <a:gd name="T11" fmla="*/ 2147483647 h 1699"/>
              <a:gd name="T12" fmla="*/ 0 w 2060"/>
              <a:gd name="T13" fmla="*/ 2147483647 h 1699"/>
              <a:gd name="T14" fmla="*/ 2147483647 w 2060"/>
              <a:gd name="T15" fmla="*/ 2147483647 h 1699"/>
              <a:gd name="T16" fmla="*/ 2147483647 w 2060"/>
              <a:gd name="T17" fmla="*/ 2147483647 h 16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60"/>
              <a:gd name="T28" fmla="*/ 0 h 1699"/>
              <a:gd name="T29" fmla="*/ 2060 w 2060"/>
              <a:gd name="T30" fmla="*/ 1699 h 169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60" h="1699">
                <a:moveTo>
                  <a:pt x="1929" y="1699"/>
                </a:moveTo>
                <a:lnTo>
                  <a:pt x="1994" y="958"/>
                </a:lnTo>
                <a:lnTo>
                  <a:pt x="2060" y="227"/>
                </a:lnTo>
                <a:lnTo>
                  <a:pt x="222" y="0"/>
                </a:lnTo>
                <a:lnTo>
                  <a:pt x="195" y="184"/>
                </a:lnTo>
                <a:lnTo>
                  <a:pt x="59" y="1104"/>
                </a:lnTo>
                <a:lnTo>
                  <a:pt x="0" y="1460"/>
                </a:lnTo>
                <a:lnTo>
                  <a:pt x="548" y="1548"/>
                </a:lnTo>
                <a:lnTo>
                  <a:pt x="1929" y="1699"/>
                </a:lnTo>
                <a:close/>
              </a:path>
            </a:pathLst>
          </a:custGeom>
          <a:solidFill>
            <a:schemeClr val="accent4">
              <a:lumMod val="50000"/>
            </a:schemeClr>
          </a:solidFill>
          <a:ln w="3175">
            <a:solidFill>
              <a:schemeClr val="bg1">
                <a:lumMod val="95000"/>
              </a:schemeClr>
            </a:solidFill>
            <a:round/>
            <a:headEnd/>
            <a:tailEnd/>
          </a:ln>
        </p:spPr>
        <p:txBody>
          <a:bodyPr/>
          <a:lstStyle/>
          <a:p>
            <a:endParaRPr lang="en-US" dirty="0"/>
          </a:p>
        </p:txBody>
      </p:sp>
      <p:sp>
        <p:nvSpPr>
          <p:cNvPr id="179" name="CO">
            <a:extLst>
              <a:ext uri="{FF2B5EF4-FFF2-40B4-BE49-F238E27FC236}">
                <a16:creationId xmlns:a16="http://schemas.microsoft.com/office/drawing/2014/main" id="{802622A4-7F5D-F817-B695-790F46CC1BA2}"/>
              </a:ext>
            </a:extLst>
          </p:cNvPr>
          <p:cNvSpPr>
            <a:spLocks/>
          </p:cNvSpPr>
          <p:nvPr/>
        </p:nvSpPr>
        <p:spPr bwMode="auto">
          <a:xfrm>
            <a:off x="2007986" y="3604259"/>
            <a:ext cx="732326" cy="577848"/>
          </a:xfrm>
          <a:custGeom>
            <a:avLst/>
            <a:gdLst>
              <a:gd name="T0" fmla="*/ 0 w 2141"/>
              <a:gd name="T1" fmla="*/ 2147483647 h 1692"/>
              <a:gd name="T2" fmla="*/ 2147483647 w 2141"/>
              <a:gd name="T3" fmla="*/ 0 h 1692"/>
              <a:gd name="T4" fmla="*/ 2147483647 w 2141"/>
              <a:gd name="T5" fmla="*/ 2147483647 h 1692"/>
              <a:gd name="T6" fmla="*/ 2147483647 w 2141"/>
              <a:gd name="T7" fmla="*/ 2147483647 h 1692"/>
              <a:gd name="T8" fmla="*/ 2147483647 w 2141"/>
              <a:gd name="T9" fmla="*/ 2147483647 h 1692"/>
              <a:gd name="T10" fmla="*/ 2147483647 w 2141"/>
              <a:gd name="T11" fmla="*/ 2147483647 h 1692"/>
              <a:gd name="T12" fmla="*/ 2147483647 w 2141"/>
              <a:gd name="T13" fmla="*/ 2147483647 h 1692"/>
              <a:gd name="T14" fmla="*/ 0 w 2141"/>
              <a:gd name="T15" fmla="*/ 2147483647 h 1692"/>
              <a:gd name="T16" fmla="*/ 0 60000 65536"/>
              <a:gd name="T17" fmla="*/ 0 60000 65536"/>
              <a:gd name="T18" fmla="*/ 0 60000 65536"/>
              <a:gd name="T19" fmla="*/ 0 60000 65536"/>
              <a:gd name="T20" fmla="*/ 0 60000 65536"/>
              <a:gd name="T21" fmla="*/ 0 60000 65536"/>
              <a:gd name="T22" fmla="*/ 0 60000 65536"/>
              <a:gd name="T23" fmla="*/ 0 60000 65536"/>
              <a:gd name="T24" fmla="*/ 0 w 2141"/>
              <a:gd name="T25" fmla="*/ 0 h 1692"/>
              <a:gd name="T26" fmla="*/ 2141 w 2141"/>
              <a:gd name="T27" fmla="*/ 1692 h 16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41" h="1692">
                <a:moveTo>
                  <a:pt x="0" y="1475"/>
                </a:moveTo>
                <a:lnTo>
                  <a:pt x="201" y="0"/>
                </a:lnTo>
                <a:lnTo>
                  <a:pt x="1582" y="151"/>
                </a:lnTo>
                <a:lnTo>
                  <a:pt x="2141" y="199"/>
                </a:lnTo>
                <a:lnTo>
                  <a:pt x="2118" y="567"/>
                </a:lnTo>
                <a:lnTo>
                  <a:pt x="2053" y="1692"/>
                </a:lnTo>
                <a:lnTo>
                  <a:pt x="1766" y="1670"/>
                </a:lnTo>
                <a:lnTo>
                  <a:pt x="0" y="1475"/>
                </a:lnTo>
                <a:close/>
              </a:path>
            </a:pathLst>
          </a:custGeom>
          <a:solidFill>
            <a:schemeClr val="accent4">
              <a:lumMod val="50000"/>
            </a:schemeClr>
          </a:solidFill>
          <a:ln w="3175">
            <a:solidFill>
              <a:schemeClr val="bg1">
                <a:lumMod val="95000"/>
              </a:schemeClr>
            </a:solidFill>
            <a:round/>
            <a:headEnd/>
            <a:tailEnd/>
          </a:ln>
        </p:spPr>
        <p:txBody>
          <a:bodyPr/>
          <a:lstStyle/>
          <a:p>
            <a:endParaRPr lang="en-US" dirty="0"/>
          </a:p>
        </p:txBody>
      </p:sp>
      <p:sp>
        <p:nvSpPr>
          <p:cNvPr id="180" name="UT">
            <a:extLst>
              <a:ext uri="{FF2B5EF4-FFF2-40B4-BE49-F238E27FC236}">
                <a16:creationId xmlns:a16="http://schemas.microsoft.com/office/drawing/2014/main" id="{7A6C2126-8543-80A5-9DC7-D9B3107C441A}"/>
              </a:ext>
            </a:extLst>
          </p:cNvPr>
          <p:cNvSpPr>
            <a:spLocks/>
          </p:cNvSpPr>
          <p:nvPr/>
        </p:nvSpPr>
        <p:spPr bwMode="auto">
          <a:xfrm>
            <a:off x="1512258" y="3404229"/>
            <a:ext cx="563327" cy="700087"/>
          </a:xfrm>
          <a:custGeom>
            <a:avLst/>
            <a:gdLst>
              <a:gd name="T0" fmla="*/ 2147483647 w 1664"/>
              <a:gd name="T1" fmla="*/ 2147483647 h 2065"/>
              <a:gd name="T2" fmla="*/ 2147483647 w 1664"/>
              <a:gd name="T3" fmla="*/ 2147483647 h 2065"/>
              <a:gd name="T4" fmla="*/ 2147483647 w 1664"/>
              <a:gd name="T5" fmla="*/ 2147483647 h 2065"/>
              <a:gd name="T6" fmla="*/ 2147483647 w 1664"/>
              <a:gd name="T7" fmla="*/ 2147483647 h 2065"/>
              <a:gd name="T8" fmla="*/ 2147483647 w 1664"/>
              <a:gd name="T9" fmla="*/ 0 h 2065"/>
              <a:gd name="T10" fmla="*/ 0 w 1664"/>
              <a:gd name="T11" fmla="*/ 2147483647 h 2065"/>
              <a:gd name="T12" fmla="*/ 0 w 1664"/>
              <a:gd name="T13" fmla="*/ 2147483647 h 2065"/>
              <a:gd name="T14" fmla="*/ 2147483647 w 1664"/>
              <a:gd name="T15" fmla="*/ 2147483647 h 2065"/>
              <a:gd name="T16" fmla="*/ 0 60000 65536"/>
              <a:gd name="T17" fmla="*/ 0 60000 65536"/>
              <a:gd name="T18" fmla="*/ 0 60000 65536"/>
              <a:gd name="T19" fmla="*/ 0 60000 65536"/>
              <a:gd name="T20" fmla="*/ 0 60000 65536"/>
              <a:gd name="T21" fmla="*/ 0 60000 65536"/>
              <a:gd name="T22" fmla="*/ 0 60000 65536"/>
              <a:gd name="T23" fmla="*/ 0 60000 65536"/>
              <a:gd name="T24" fmla="*/ 0 w 1664"/>
              <a:gd name="T25" fmla="*/ 0 h 2065"/>
              <a:gd name="T26" fmla="*/ 1664 w 1664"/>
              <a:gd name="T27" fmla="*/ 2065 h 20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64" h="2065">
                <a:moveTo>
                  <a:pt x="1463" y="2065"/>
                </a:moveTo>
                <a:lnTo>
                  <a:pt x="1664" y="590"/>
                </a:lnTo>
                <a:lnTo>
                  <a:pt x="1116" y="502"/>
                </a:lnTo>
                <a:lnTo>
                  <a:pt x="1175" y="146"/>
                </a:lnTo>
                <a:lnTo>
                  <a:pt x="357" y="0"/>
                </a:lnTo>
                <a:lnTo>
                  <a:pt x="0" y="1832"/>
                </a:lnTo>
                <a:lnTo>
                  <a:pt x="0" y="1839"/>
                </a:lnTo>
                <a:lnTo>
                  <a:pt x="1463" y="2065"/>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82" name="wa">
            <a:extLst>
              <a:ext uri="{FF2B5EF4-FFF2-40B4-BE49-F238E27FC236}">
                <a16:creationId xmlns:a16="http://schemas.microsoft.com/office/drawing/2014/main" id="{9DBE9DAC-4CBA-928F-60FC-C1858131CECF}"/>
              </a:ext>
            </a:extLst>
          </p:cNvPr>
          <p:cNvSpPr>
            <a:spLocks/>
          </p:cNvSpPr>
          <p:nvPr/>
        </p:nvSpPr>
        <p:spPr bwMode="auto">
          <a:xfrm>
            <a:off x="881328" y="2381885"/>
            <a:ext cx="664723" cy="488950"/>
          </a:xfrm>
          <a:custGeom>
            <a:avLst/>
            <a:gdLst>
              <a:gd name="T0" fmla="*/ 2147483647 w 1968"/>
              <a:gd name="T1" fmla="*/ 2147483647 h 1434"/>
              <a:gd name="T2" fmla="*/ 0 w 1968"/>
              <a:gd name="T3" fmla="*/ 2147483647 h 1434"/>
              <a:gd name="T4" fmla="*/ 2147483647 w 1968"/>
              <a:gd name="T5" fmla="*/ 2147483647 h 1434"/>
              <a:gd name="T6" fmla="*/ 2147483647 w 1968"/>
              <a:gd name="T7" fmla="*/ 2147483647 h 1434"/>
              <a:gd name="T8" fmla="*/ 2147483647 w 1968"/>
              <a:gd name="T9" fmla="*/ 2147483647 h 1434"/>
              <a:gd name="T10" fmla="*/ 2147483647 w 1968"/>
              <a:gd name="T11" fmla="*/ 2147483647 h 1434"/>
              <a:gd name="T12" fmla="*/ 2147483647 w 1968"/>
              <a:gd name="T13" fmla="*/ 2147483647 h 1434"/>
              <a:gd name="T14" fmla="*/ 2147483647 w 1968"/>
              <a:gd name="T15" fmla="*/ 2147483647 h 1434"/>
              <a:gd name="T16" fmla="*/ 2147483647 w 1968"/>
              <a:gd name="T17" fmla="*/ 2147483647 h 1434"/>
              <a:gd name="T18" fmla="*/ 2147483647 w 1968"/>
              <a:gd name="T19" fmla="*/ 2147483647 h 1434"/>
              <a:gd name="T20" fmla="*/ 2147483647 w 1968"/>
              <a:gd name="T21" fmla="*/ 2147483647 h 1434"/>
              <a:gd name="T22" fmla="*/ 2147483647 w 1968"/>
              <a:gd name="T23" fmla="*/ 2147483647 h 1434"/>
              <a:gd name="T24" fmla="*/ 2147483647 w 1968"/>
              <a:gd name="T25" fmla="*/ 2147483647 h 1434"/>
              <a:gd name="T26" fmla="*/ 2147483647 w 1968"/>
              <a:gd name="T27" fmla="*/ 2147483647 h 1434"/>
              <a:gd name="T28" fmla="*/ 2147483647 w 1968"/>
              <a:gd name="T29" fmla="*/ 2147483647 h 1434"/>
              <a:gd name="T30" fmla="*/ 2147483647 w 1968"/>
              <a:gd name="T31" fmla="*/ 2147483647 h 1434"/>
              <a:gd name="T32" fmla="*/ 2147483647 w 1968"/>
              <a:gd name="T33" fmla="*/ 2147483647 h 1434"/>
              <a:gd name="T34" fmla="*/ 2147483647 w 1968"/>
              <a:gd name="T35" fmla="*/ 2147483647 h 1434"/>
              <a:gd name="T36" fmla="*/ 2147483647 w 1968"/>
              <a:gd name="T37" fmla="*/ 2147483647 h 1434"/>
              <a:gd name="T38" fmla="*/ 2147483647 w 1968"/>
              <a:gd name="T39" fmla="*/ 2147483647 h 1434"/>
              <a:gd name="T40" fmla="*/ 2147483647 w 1968"/>
              <a:gd name="T41" fmla="*/ 2147483647 h 1434"/>
              <a:gd name="T42" fmla="*/ 2147483647 w 1968"/>
              <a:gd name="T43" fmla="*/ 2147483647 h 1434"/>
              <a:gd name="T44" fmla="*/ 2147483647 w 1968"/>
              <a:gd name="T45" fmla="*/ 2147483647 h 1434"/>
              <a:gd name="T46" fmla="*/ 2147483647 w 1968"/>
              <a:gd name="T47" fmla="*/ 2147483647 h 1434"/>
              <a:gd name="T48" fmla="*/ 2147483647 w 1968"/>
              <a:gd name="T49" fmla="*/ 2147483647 h 1434"/>
              <a:gd name="T50" fmla="*/ 2147483647 w 1968"/>
              <a:gd name="T51" fmla="*/ 2147483647 h 1434"/>
              <a:gd name="T52" fmla="*/ 2147483647 w 1968"/>
              <a:gd name="T53" fmla="*/ 2147483647 h 1434"/>
              <a:gd name="T54" fmla="*/ 2147483647 w 1968"/>
              <a:gd name="T55" fmla="*/ 2147483647 h 1434"/>
              <a:gd name="T56" fmla="*/ 2147483647 w 1968"/>
              <a:gd name="T57" fmla="*/ 2147483647 h 1434"/>
              <a:gd name="T58" fmla="*/ 2147483647 w 1968"/>
              <a:gd name="T59" fmla="*/ 2147483647 h 1434"/>
              <a:gd name="T60" fmla="*/ 2147483647 w 1968"/>
              <a:gd name="T61" fmla="*/ 2147483647 h 1434"/>
              <a:gd name="T62" fmla="*/ 2147483647 w 1968"/>
              <a:gd name="T63" fmla="*/ 2147483647 h 1434"/>
              <a:gd name="T64" fmla="*/ 2147483647 w 1968"/>
              <a:gd name="T65" fmla="*/ 2147483647 h 1434"/>
              <a:gd name="T66" fmla="*/ 2147483647 w 1968"/>
              <a:gd name="T67" fmla="*/ 2147483647 h 1434"/>
              <a:gd name="T68" fmla="*/ 2147483647 w 1968"/>
              <a:gd name="T69" fmla="*/ 2147483647 h 1434"/>
              <a:gd name="T70" fmla="*/ 2147483647 w 1968"/>
              <a:gd name="T71" fmla="*/ 2147483647 h 1434"/>
              <a:gd name="T72" fmla="*/ 2147483647 w 1968"/>
              <a:gd name="T73" fmla="*/ 0 h 1434"/>
              <a:gd name="T74" fmla="*/ 2147483647 w 1968"/>
              <a:gd name="T75" fmla="*/ 2147483647 h 1434"/>
              <a:gd name="T76" fmla="*/ 2147483647 w 1968"/>
              <a:gd name="T77" fmla="*/ 2147483647 h 1434"/>
              <a:gd name="T78" fmla="*/ 2147483647 w 1968"/>
              <a:gd name="T79" fmla="*/ 2147483647 h 1434"/>
              <a:gd name="T80" fmla="*/ 2147483647 w 1968"/>
              <a:gd name="T81" fmla="*/ 2147483647 h 1434"/>
              <a:gd name="T82" fmla="*/ 2147483647 w 1968"/>
              <a:gd name="T83" fmla="*/ 2147483647 h 1434"/>
              <a:gd name="T84" fmla="*/ 2147483647 w 1968"/>
              <a:gd name="T85" fmla="*/ 2147483647 h 1434"/>
              <a:gd name="T86" fmla="*/ 2147483647 w 1968"/>
              <a:gd name="T87" fmla="*/ 2147483647 h 1434"/>
              <a:gd name="T88" fmla="*/ 2147483647 w 1968"/>
              <a:gd name="T89" fmla="*/ 2147483647 h 1434"/>
              <a:gd name="T90" fmla="*/ 2147483647 w 1968"/>
              <a:gd name="T91" fmla="*/ 2147483647 h 1434"/>
              <a:gd name="T92" fmla="*/ 2147483647 w 1968"/>
              <a:gd name="T93" fmla="*/ 2147483647 h 1434"/>
              <a:gd name="T94" fmla="*/ 2147483647 w 1968"/>
              <a:gd name="T95" fmla="*/ 2147483647 h 1434"/>
              <a:gd name="T96" fmla="*/ 2147483647 w 1968"/>
              <a:gd name="T97" fmla="*/ 2147483647 h 1434"/>
              <a:gd name="T98" fmla="*/ 2147483647 w 1968"/>
              <a:gd name="T99" fmla="*/ 2147483647 h 1434"/>
              <a:gd name="T100" fmla="*/ 2147483647 w 1968"/>
              <a:gd name="T101" fmla="*/ 2147483647 h 1434"/>
              <a:gd name="T102" fmla="*/ 2147483647 w 1968"/>
              <a:gd name="T103" fmla="*/ 2147483647 h 1434"/>
              <a:gd name="T104" fmla="*/ 2147483647 w 1968"/>
              <a:gd name="T105" fmla="*/ 2147483647 h 1434"/>
              <a:gd name="T106" fmla="*/ 2147483647 w 1968"/>
              <a:gd name="T107" fmla="*/ 2147483647 h 1434"/>
              <a:gd name="T108" fmla="*/ 2147483647 w 1968"/>
              <a:gd name="T109" fmla="*/ 2147483647 h 1434"/>
              <a:gd name="T110" fmla="*/ 2147483647 w 1968"/>
              <a:gd name="T111" fmla="*/ 2147483647 h 1434"/>
              <a:gd name="T112" fmla="*/ 2147483647 w 1968"/>
              <a:gd name="T113" fmla="*/ 2147483647 h 1434"/>
              <a:gd name="T114" fmla="*/ 2147483647 w 1968"/>
              <a:gd name="T115" fmla="*/ 2147483647 h 1434"/>
              <a:gd name="T116" fmla="*/ 2147483647 w 1968"/>
              <a:gd name="T117" fmla="*/ 2147483647 h 1434"/>
              <a:gd name="T118" fmla="*/ 2147483647 w 1968"/>
              <a:gd name="T119" fmla="*/ 2147483647 h 143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68"/>
              <a:gd name="T181" fmla="*/ 0 h 1434"/>
              <a:gd name="T182" fmla="*/ 1968 w 1968"/>
              <a:gd name="T183" fmla="*/ 1434 h 143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68" h="1434">
                <a:moveTo>
                  <a:pt x="77" y="903"/>
                </a:moveTo>
                <a:lnTo>
                  <a:pt x="28" y="871"/>
                </a:lnTo>
                <a:lnTo>
                  <a:pt x="12" y="866"/>
                </a:lnTo>
                <a:lnTo>
                  <a:pt x="0" y="861"/>
                </a:lnTo>
                <a:lnTo>
                  <a:pt x="0" y="849"/>
                </a:lnTo>
                <a:lnTo>
                  <a:pt x="17" y="807"/>
                </a:lnTo>
                <a:lnTo>
                  <a:pt x="23" y="784"/>
                </a:lnTo>
                <a:lnTo>
                  <a:pt x="23" y="768"/>
                </a:lnTo>
                <a:lnTo>
                  <a:pt x="23" y="758"/>
                </a:lnTo>
                <a:lnTo>
                  <a:pt x="33" y="752"/>
                </a:lnTo>
                <a:lnTo>
                  <a:pt x="39" y="758"/>
                </a:lnTo>
                <a:lnTo>
                  <a:pt x="44" y="779"/>
                </a:lnTo>
                <a:lnTo>
                  <a:pt x="39" y="796"/>
                </a:lnTo>
                <a:lnTo>
                  <a:pt x="33" y="807"/>
                </a:lnTo>
                <a:lnTo>
                  <a:pt x="39" y="817"/>
                </a:lnTo>
                <a:lnTo>
                  <a:pt x="72" y="784"/>
                </a:lnTo>
                <a:lnTo>
                  <a:pt x="66" y="774"/>
                </a:lnTo>
                <a:lnTo>
                  <a:pt x="66" y="758"/>
                </a:lnTo>
                <a:lnTo>
                  <a:pt x="82" y="736"/>
                </a:lnTo>
                <a:lnTo>
                  <a:pt x="72" y="714"/>
                </a:lnTo>
                <a:lnTo>
                  <a:pt x="49" y="709"/>
                </a:lnTo>
                <a:lnTo>
                  <a:pt x="49" y="655"/>
                </a:lnTo>
                <a:lnTo>
                  <a:pt x="60" y="650"/>
                </a:lnTo>
                <a:lnTo>
                  <a:pt x="77" y="655"/>
                </a:lnTo>
                <a:lnTo>
                  <a:pt x="88" y="650"/>
                </a:lnTo>
                <a:lnTo>
                  <a:pt x="120" y="638"/>
                </a:lnTo>
                <a:lnTo>
                  <a:pt x="93" y="612"/>
                </a:lnTo>
                <a:lnTo>
                  <a:pt x="93" y="606"/>
                </a:lnTo>
                <a:lnTo>
                  <a:pt x="88" y="601"/>
                </a:lnTo>
                <a:lnTo>
                  <a:pt x="60" y="617"/>
                </a:lnTo>
                <a:lnTo>
                  <a:pt x="60" y="580"/>
                </a:lnTo>
                <a:lnTo>
                  <a:pt x="60" y="552"/>
                </a:lnTo>
                <a:lnTo>
                  <a:pt x="66" y="508"/>
                </a:lnTo>
                <a:lnTo>
                  <a:pt x="66" y="476"/>
                </a:lnTo>
                <a:lnTo>
                  <a:pt x="60" y="444"/>
                </a:lnTo>
                <a:lnTo>
                  <a:pt x="66" y="363"/>
                </a:lnTo>
                <a:lnTo>
                  <a:pt x="77" y="336"/>
                </a:lnTo>
                <a:lnTo>
                  <a:pt x="44" y="234"/>
                </a:lnTo>
                <a:lnTo>
                  <a:pt x="44" y="162"/>
                </a:lnTo>
                <a:lnTo>
                  <a:pt x="55" y="125"/>
                </a:lnTo>
                <a:lnTo>
                  <a:pt x="66" y="71"/>
                </a:lnTo>
                <a:lnTo>
                  <a:pt x="250" y="201"/>
                </a:lnTo>
                <a:lnTo>
                  <a:pt x="347" y="255"/>
                </a:lnTo>
                <a:lnTo>
                  <a:pt x="418" y="271"/>
                </a:lnTo>
                <a:lnTo>
                  <a:pt x="461" y="304"/>
                </a:lnTo>
                <a:lnTo>
                  <a:pt x="500" y="304"/>
                </a:lnTo>
                <a:lnTo>
                  <a:pt x="521" y="309"/>
                </a:lnTo>
                <a:lnTo>
                  <a:pt x="532" y="331"/>
                </a:lnTo>
                <a:lnTo>
                  <a:pt x="537" y="422"/>
                </a:lnTo>
                <a:lnTo>
                  <a:pt x="532" y="444"/>
                </a:lnTo>
                <a:lnTo>
                  <a:pt x="500" y="466"/>
                </a:lnTo>
                <a:lnTo>
                  <a:pt x="489" y="503"/>
                </a:lnTo>
                <a:lnTo>
                  <a:pt x="489" y="536"/>
                </a:lnTo>
                <a:lnTo>
                  <a:pt x="494" y="552"/>
                </a:lnTo>
                <a:lnTo>
                  <a:pt x="489" y="568"/>
                </a:lnTo>
                <a:lnTo>
                  <a:pt x="483" y="585"/>
                </a:lnTo>
                <a:lnTo>
                  <a:pt x="483" y="601"/>
                </a:lnTo>
                <a:lnTo>
                  <a:pt x="500" y="617"/>
                </a:lnTo>
                <a:lnTo>
                  <a:pt x="537" y="596"/>
                </a:lnTo>
                <a:lnTo>
                  <a:pt x="554" y="515"/>
                </a:lnTo>
                <a:lnTo>
                  <a:pt x="575" y="498"/>
                </a:lnTo>
                <a:lnTo>
                  <a:pt x="586" y="460"/>
                </a:lnTo>
                <a:lnTo>
                  <a:pt x="635" y="411"/>
                </a:lnTo>
                <a:lnTo>
                  <a:pt x="640" y="395"/>
                </a:lnTo>
                <a:lnTo>
                  <a:pt x="619" y="320"/>
                </a:lnTo>
                <a:lnTo>
                  <a:pt x="581" y="217"/>
                </a:lnTo>
                <a:lnTo>
                  <a:pt x="575" y="201"/>
                </a:lnTo>
                <a:lnTo>
                  <a:pt x="591" y="195"/>
                </a:lnTo>
                <a:lnTo>
                  <a:pt x="613" y="201"/>
                </a:lnTo>
                <a:lnTo>
                  <a:pt x="635" y="152"/>
                </a:lnTo>
                <a:lnTo>
                  <a:pt x="629" y="104"/>
                </a:lnTo>
                <a:lnTo>
                  <a:pt x="602" y="98"/>
                </a:lnTo>
                <a:lnTo>
                  <a:pt x="591" y="65"/>
                </a:lnTo>
                <a:lnTo>
                  <a:pt x="591" y="0"/>
                </a:lnTo>
                <a:lnTo>
                  <a:pt x="982" y="109"/>
                </a:lnTo>
                <a:lnTo>
                  <a:pt x="1356" y="201"/>
                </a:lnTo>
                <a:lnTo>
                  <a:pt x="1962" y="341"/>
                </a:lnTo>
                <a:lnTo>
                  <a:pt x="1968" y="341"/>
                </a:lnTo>
                <a:lnTo>
                  <a:pt x="1757" y="1277"/>
                </a:lnTo>
                <a:lnTo>
                  <a:pt x="1745" y="1288"/>
                </a:lnTo>
                <a:lnTo>
                  <a:pt x="1745" y="1304"/>
                </a:lnTo>
                <a:lnTo>
                  <a:pt x="1745" y="1320"/>
                </a:lnTo>
                <a:lnTo>
                  <a:pt x="1757" y="1330"/>
                </a:lnTo>
                <a:lnTo>
                  <a:pt x="1768" y="1353"/>
                </a:lnTo>
                <a:lnTo>
                  <a:pt x="1762" y="1363"/>
                </a:lnTo>
                <a:lnTo>
                  <a:pt x="1757" y="1369"/>
                </a:lnTo>
                <a:lnTo>
                  <a:pt x="1745" y="1385"/>
                </a:lnTo>
                <a:lnTo>
                  <a:pt x="1745" y="1412"/>
                </a:lnTo>
                <a:lnTo>
                  <a:pt x="1751" y="1434"/>
                </a:lnTo>
                <a:lnTo>
                  <a:pt x="1231" y="1314"/>
                </a:lnTo>
                <a:lnTo>
                  <a:pt x="1193" y="1325"/>
                </a:lnTo>
                <a:lnTo>
                  <a:pt x="1166" y="1325"/>
                </a:lnTo>
                <a:lnTo>
                  <a:pt x="1138" y="1314"/>
                </a:lnTo>
                <a:lnTo>
                  <a:pt x="1106" y="1314"/>
                </a:lnTo>
                <a:lnTo>
                  <a:pt x="1090" y="1304"/>
                </a:lnTo>
                <a:lnTo>
                  <a:pt x="1057" y="1304"/>
                </a:lnTo>
                <a:lnTo>
                  <a:pt x="1031" y="1314"/>
                </a:lnTo>
                <a:lnTo>
                  <a:pt x="993" y="1304"/>
                </a:lnTo>
                <a:lnTo>
                  <a:pt x="960" y="1304"/>
                </a:lnTo>
                <a:lnTo>
                  <a:pt x="922" y="1325"/>
                </a:lnTo>
                <a:lnTo>
                  <a:pt x="895" y="1330"/>
                </a:lnTo>
                <a:lnTo>
                  <a:pt x="830" y="1320"/>
                </a:lnTo>
                <a:lnTo>
                  <a:pt x="814" y="1314"/>
                </a:lnTo>
                <a:lnTo>
                  <a:pt x="775" y="1293"/>
                </a:lnTo>
                <a:lnTo>
                  <a:pt x="656" y="1309"/>
                </a:lnTo>
                <a:lnTo>
                  <a:pt x="635" y="1277"/>
                </a:lnTo>
                <a:lnTo>
                  <a:pt x="537" y="1250"/>
                </a:lnTo>
                <a:lnTo>
                  <a:pt x="489" y="1239"/>
                </a:lnTo>
                <a:lnTo>
                  <a:pt x="429" y="1250"/>
                </a:lnTo>
                <a:lnTo>
                  <a:pt x="337" y="1239"/>
                </a:lnTo>
                <a:lnTo>
                  <a:pt x="261" y="1207"/>
                </a:lnTo>
                <a:lnTo>
                  <a:pt x="250" y="1174"/>
                </a:lnTo>
                <a:lnTo>
                  <a:pt x="250" y="1082"/>
                </a:lnTo>
                <a:lnTo>
                  <a:pt x="261" y="1060"/>
                </a:lnTo>
                <a:lnTo>
                  <a:pt x="250" y="1012"/>
                </a:lnTo>
                <a:lnTo>
                  <a:pt x="196" y="963"/>
                </a:lnTo>
                <a:lnTo>
                  <a:pt x="152" y="963"/>
                </a:lnTo>
                <a:lnTo>
                  <a:pt x="147" y="947"/>
                </a:lnTo>
                <a:lnTo>
                  <a:pt x="126" y="926"/>
                </a:lnTo>
                <a:lnTo>
                  <a:pt x="77" y="903"/>
                </a:lnTo>
                <a:close/>
              </a:path>
            </a:pathLst>
          </a:custGeom>
          <a:solidFill>
            <a:schemeClr val="accent4">
              <a:lumMod val="50000"/>
            </a:schemeClr>
          </a:solidFill>
          <a:ln w="3175">
            <a:solidFill>
              <a:schemeClr val="bg1">
                <a:lumMod val="95000"/>
              </a:schemeClr>
            </a:solidFill>
            <a:round/>
            <a:headEnd/>
            <a:tailEnd/>
          </a:ln>
        </p:spPr>
        <p:txBody>
          <a:bodyPr/>
          <a:lstStyle/>
          <a:p>
            <a:endParaRPr lang="en-US" dirty="0"/>
          </a:p>
        </p:txBody>
      </p:sp>
      <p:sp>
        <p:nvSpPr>
          <p:cNvPr id="183" name="or">
            <a:extLst>
              <a:ext uri="{FF2B5EF4-FFF2-40B4-BE49-F238E27FC236}">
                <a16:creationId xmlns:a16="http://schemas.microsoft.com/office/drawing/2014/main" id="{657F26A7-1F04-2AF9-A95B-738D87A98CFF}"/>
              </a:ext>
            </a:extLst>
          </p:cNvPr>
          <p:cNvSpPr>
            <a:spLocks/>
          </p:cNvSpPr>
          <p:nvPr/>
        </p:nvSpPr>
        <p:spPr bwMode="auto">
          <a:xfrm>
            <a:off x="689796" y="2693036"/>
            <a:ext cx="811189" cy="666750"/>
          </a:xfrm>
          <a:custGeom>
            <a:avLst/>
            <a:gdLst>
              <a:gd name="T0" fmla="*/ 2147483647 w 2368"/>
              <a:gd name="T1" fmla="*/ 2147483647 h 1975"/>
              <a:gd name="T2" fmla="*/ 2147483647 w 2368"/>
              <a:gd name="T3" fmla="*/ 2147483647 h 1975"/>
              <a:gd name="T4" fmla="*/ 2147483647 w 2368"/>
              <a:gd name="T5" fmla="*/ 2147483647 h 1975"/>
              <a:gd name="T6" fmla="*/ 2147483647 w 2368"/>
              <a:gd name="T7" fmla="*/ 2147483647 h 1975"/>
              <a:gd name="T8" fmla="*/ 2147483647 w 2368"/>
              <a:gd name="T9" fmla="*/ 2147483647 h 1975"/>
              <a:gd name="T10" fmla="*/ 2147483647 w 2368"/>
              <a:gd name="T11" fmla="*/ 2147483647 h 1975"/>
              <a:gd name="T12" fmla="*/ 2147483647 w 2368"/>
              <a:gd name="T13" fmla="*/ 2147483647 h 1975"/>
              <a:gd name="T14" fmla="*/ 2147483647 w 2368"/>
              <a:gd name="T15" fmla="*/ 2147483647 h 1975"/>
              <a:gd name="T16" fmla="*/ 2147483647 w 2368"/>
              <a:gd name="T17" fmla="*/ 2147483647 h 1975"/>
              <a:gd name="T18" fmla="*/ 2147483647 w 2368"/>
              <a:gd name="T19" fmla="*/ 2147483647 h 1975"/>
              <a:gd name="T20" fmla="*/ 2147483647 w 2368"/>
              <a:gd name="T21" fmla="*/ 2147483647 h 1975"/>
              <a:gd name="T22" fmla="*/ 2147483647 w 2368"/>
              <a:gd name="T23" fmla="*/ 2147483647 h 1975"/>
              <a:gd name="T24" fmla="*/ 2147483647 w 2368"/>
              <a:gd name="T25" fmla="*/ 2147483647 h 1975"/>
              <a:gd name="T26" fmla="*/ 2147483647 w 2368"/>
              <a:gd name="T27" fmla="*/ 2147483647 h 1975"/>
              <a:gd name="T28" fmla="*/ 2147483647 w 2368"/>
              <a:gd name="T29" fmla="*/ 2147483647 h 1975"/>
              <a:gd name="T30" fmla="*/ 2147483647 w 2368"/>
              <a:gd name="T31" fmla="*/ 2147483647 h 1975"/>
              <a:gd name="T32" fmla="*/ 2147483647 w 2368"/>
              <a:gd name="T33" fmla="*/ 2147483647 h 1975"/>
              <a:gd name="T34" fmla="*/ 2147483647 w 2368"/>
              <a:gd name="T35" fmla="*/ 2147483647 h 1975"/>
              <a:gd name="T36" fmla="*/ 2147483647 w 2368"/>
              <a:gd name="T37" fmla="*/ 2147483647 h 1975"/>
              <a:gd name="T38" fmla="*/ 2147483647 w 2368"/>
              <a:gd name="T39" fmla="*/ 2147483647 h 1975"/>
              <a:gd name="T40" fmla="*/ 2147483647 w 2368"/>
              <a:gd name="T41" fmla="*/ 2147483647 h 1975"/>
              <a:gd name="T42" fmla="*/ 2147483647 w 2368"/>
              <a:gd name="T43" fmla="*/ 2147483647 h 1975"/>
              <a:gd name="T44" fmla="*/ 2147483647 w 2368"/>
              <a:gd name="T45" fmla="*/ 2147483647 h 1975"/>
              <a:gd name="T46" fmla="*/ 2147483647 w 2368"/>
              <a:gd name="T47" fmla="*/ 2147483647 h 1975"/>
              <a:gd name="T48" fmla="*/ 2147483647 w 2368"/>
              <a:gd name="T49" fmla="*/ 2147483647 h 1975"/>
              <a:gd name="T50" fmla="*/ 2147483647 w 2368"/>
              <a:gd name="T51" fmla="*/ 2147483647 h 1975"/>
              <a:gd name="T52" fmla="*/ 2147483647 w 2368"/>
              <a:gd name="T53" fmla="*/ 2147483647 h 1975"/>
              <a:gd name="T54" fmla="*/ 2147483647 w 2368"/>
              <a:gd name="T55" fmla="*/ 2147483647 h 1975"/>
              <a:gd name="T56" fmla="*/ 2147483647 w 2368"/>
              <a:gd name="T57" fmla="*/ 2147483647 h 1975"/>
              <a:gd name="T58" fmla="*/ 2147483647 w 2368"/>
              <a:gd name="T59" fmla="*/ 2147483647 h 1975"/>
              <a:gd name="T60" fmla="*/ 2147483647 w 2368"/>
              <a:gd name="T61" fmla="*/ 2147483647 h 1975"/>
              <a:gd name="T62" fmla="*/ 2147483647 w 2368"/>
              <a:gd name="T63" fmla="*/ 2147483647 h 1975"/>
              <a:gd name="T64" fmla="*/ 2147483647 w 2368"/>
              <a:gd name="T65" fmla="*/ 2147483647 h 1975"/>
              <a:gd name="T66" fmla="*/ 2147483647 w 2368"/>
              <a:gd name="T67" fmla="*/ 2147483647 h 1975"/>
              <a:gd name="T68" fmla="*/ 2147483647 w 2368"/>
              <a:gd name="T69" fmla="*/ 2147483647 h 1975"/>
              <a:gd name="T70" fmla="*/ 2147483647 w 2368"/>
              <a:gd name="T71" fmla="*/ 2147483647 h 1975"/>
              <a:gd name="T72" fmla="*/ 2147483647 w 2368"/>
              <a:gd name="T73" fmla="*/ 2147483647 h 1975"/>
              <a:gd name="T74" fmla="*/ 2147483647 w 2368"/>
              <a:gd name="T75" fmla="*/ 2147483647 h 1975"/>
              <a:gd name="T76" fmla="*/ 2147483647 w 2368"/>
              <a:gd name="T77" fmla="*/ 2147483647 h 1975"/>
              <a:gd name="T78" fmla="*/ 2147483647 w 2368"/>
              <a:gd name="T79" fmla="*/ 2147483647 h 197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368"/>
              <a:gd name="T121" fmla="*/ 0 h 1975"/>
              <a:gd name="T122" fmla="*/ 2368 w 2368"/>
              <a:gd name="T123" fmla="*/ 1975 h 197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368" h="1975">
                <a:moveTo>
                  <a:pt x="32" y="1483"/>
                </a:moveTo>
                <a:lnTo>
                  <a:pt x="16" y="1466"/>
                </a:lnTo>
                <a:lnTo>
                  <a:pt x="0" y="1390"/>
                </a:lnTo>
                <a:lnTo>
                  <a:pt x="16" y="1353"/>
                </a:lnTo>
                <a:lnTo>
                  <a:pt x="16" y="1320"/>
                </a:lnTo>
                <a:lnTo>
                  <a:pt x="37" y="1260"/>
                </a:lnTo>
                <a:lnTo>
                  <a:pt x="27" y="1147"/>
                </a:lnTo>
                <a:lnTo>
                  <a:pt x="43" y="1120"/>
                </a:lnTo>
                <a:lnTo>
                  <a:pt x="70" y="1109"/>
                </a:lnTo>
                <a:lnTo>
                  <a:pt x="81" y="1088"/>
                </a:lnTo>
                <a:lnTo>
                  <a:pt x="97" y="1049"/>
                </a:lnTo>
                <a:lnTo>
                  <a:pt x="109" y="1039"/>
                </a:lnTo>
                <a:lnTo>
                  <a:pt x="119" y="984"/>
                </a:lnTo>
                <a:lnTo>
                  <a:pt x="130" y="979"/>
                </a:lnTo>
                <a:lnTo>
                  <a:pt x="200" y="898"/>
                </a:lnTo>
                <a:lnTo>
                  <a:pt x="233" y="817"/>
                </a:lnTo>
                <a:lnTo>
                  <a:pt x="293" y="703"/>
                </a:lnTo>
                <a:lnTo>
                  <a:pt x="363" y="503"/>
                </a:lnTo>
                <a:lnTo>
                  <a:pt x="412" y="411"/>
                </a:lnTo>
                <a:lnTo>
                  <a:pt x="455" y="287"/>
                </a:lnTo>
                <a:lnTo>
                  <a:pt x="504" y="125"/>
                </a:lnTo>
                <a:lnTo>
                  <a:pt x="525" y="71"/>
                </a:lnTo>
                <a:lnTo>
                  <a:pt x="537" y="23"/>
                </a:lnTo>
                <a:lnTo>
                  <a:pt x="537" y="6"/>
                </a:lnTo>
                <a:lnTo>
                  <a:pt x="558" y="0"/>
                </a:lnTo>
                <a:lnTo>
                  <a:pt x="590" y="6"/>
                </a:lnTo>
                <a:lnTo>
                  <a:pt x="607" y="0"/>
                </a:lnTo>
                <a:lnTo>
                  <a:pt x="656" y="23"/>
                </a:lnTo>
                <a:lnTo>
                  <a:pt x="677" y="44"/>
                </a:lnTo>
                <a:lnTo>
                  <a:pt x="682" y="60"/>
                </a:lnTo>
                <a:lnTo>
                  <a:pt x="726" y="60"/>
                </a:lnTo>
                <a:lnTo>
                  <a:pt x="780" y="109"/>
                </a:lnTo>
                <a:lnTo>
                  <a:pt x="791" y="157"/>
                </a:lnTo>
                <a:lnTo>
                  <a:pt x="780" y="179"/>
                </a:lnTo>
                <a:lnTo>
                  <a:pt x="780" y="271"/>
                </a:lnTo>
                <a:lnTo>
                  <a:pt x="791" y="304"/>
                </a:lnTo>
                <a:lnTo>
                  <a:pt x="867" y="336"/>
                </a:lnTo>
                <a:lnTo>
                  <a:pt x="959" y="347"/>
                </a:lnTo>
                <a:lnTo>
                  <a:pt x="1019" y="336"/>
                </a:lnTo>
                <a:lnTo>
                  <a:pt x="1067" y="347"/>
                </a:lnTo>
                <a:lnTo>
                  <a:pt x="1165" y="374"/>
                </a:lnTo>
                <a:lnTo>
                  <a:pt x="1186" y="406"/>
                </a:lnTo>
                <a:lnTo>
                  <a:pt x="1305" y="390"/>
                </a:lnTo>
                <a:lnTo>
                  <a:pt x="1344" y="411"/>
                </a:lnTo>
                <a:lnTo>
                  <a:pt x="1360" y="417"/>
                </a:lnTo>
                <a:lnTo>
                  <a:pt x="1425" y="427"/>
                </a:lnTo>
                <a:lnTo>
                  <a:pt x="1452" y="422"/>
                </a:lnTo>
                <a:lnTo>
                  <a:pt x="1490" y="401"/>
                </a:lnTo>
                <a:lnTo>
                  <a:pt x="1523" y="401"/>
                </a:lnTo>
                <a:lnTo>
                  <a:pt x="1561" y="411"/>
                </a:lnTo>
                <a:lnTo>
                  <a:pt x="1587" y="401"/>
                </a:lnTo>
                <a:lnTo>
                  <a:pt x="1620" y="401"/>
                </a:lnTo>
                <a:lnTo>
                  <a:pt x="1636" y="411"/>
                </a:lnTo>
                <a:lnTo>
                  <a:pt x="1668" y="411"/>
                </a:lnTo>
                <a:lnTo>
                  <a:pt x="1696" y="422"/>
                </a:lnTo>
                <a:lnTo>
                  <a:pt x="1723" y="422"/>
                </a:lnTo>
                <a:lnTo>
                  <a:pt x="1761" y="411"/>
                </a:lnTo>
                <a:lnTo>
                  <a:pt x="2281" y="531"/>
                </a:lnTo>
                <a:lnTo>
                  <a:pt x="2287" y="563"/>
                </a:lnTo>
                <a:lnTo>
                  <a:pt x="2308" y="596"/>
                </a:lnTo>
                <a:lnTo>
                  <a:pt x="2335" y="606"/>
                </a:lnTo>
                <a:lnTo>
                  <a:pt x="2363" y="628"/>
                </a:lnTo>
                <a:lnTo>
                  <a:pt x="2368" y="677"/>
                </a:lnTo>
                <a:lnTo>
                  <a:pt x="2243" y="872"/>
                </a:lnTo>
                <a:lnTo>
                  <a:pt x="2221" y="898"/>
                </a:lnTo>
                <a:lnTo>
                  <a:pt x="2216" y="919"/>
                </a:lnTo>
                <a:lnTo>
                  <a:pt x="2189" y="952"/>
                </a:lnTo>
                <a:lnTo>
                  <a:pt x="2145" y="968"/>
                </a:lnTo>
                <a:lnTo>
                  <a:pt x="2080" y="1072"/>
                </a:lnTo>
                <a:lnTo>
                  <a:pt x="2070" y="1114"/>
                </a:lnTo>
                <a:lnTo>
                  <a:pt x="2080" y="1137"/>
                </a:lnTo>
                <a:lnTo>
                  <a:pt x="2119" y="1158"/>
                </a:lnTo>
                <a:lnTo>
                  <a:pt x="2140" y="1185"/>
                </a:lnTo>
                <a:lnTo>
                  <a:pt x="2129" y="1207"/>
                </a:lnTo>
                <a:lnTo>
                  <a:pt x="2124" y="1223"/>
                </a:lnTo>
                <a:lnTo>
                  <a:pt x="2113" y="1223"/>
                </a:lnTo>
                <a:lnTo>
                  <a:pt x="2113" y="1266"/>
                </a:lnTo>
                <a:lnTo>
                  <a:pt x="2075" y="1315"/>
                </a:lnTo>
                <a:lnTo>
                  <a:pt x="1929" y="1975"/>
                </a:lnTo>
                <a:lnTo>
                  <a:pt x="1138" y="1785"/>
                </a:lnTo>
                <a:lnTo>
                  <a:pt x="32" y="1483"/>
                </a:lnTo>
                <a:close/>
              </a:path>
            </a:pathLst>
          </a:custGeom>
          <a:solidFill>
            <a:schemeClr val="accent4">
              <a:lumMod val="50000"/>
            </a:schemeClr>
          </a:solidFill>
          <a:ln w="3175">
            <a:solidFill>
              <a:schemeClr val="bg1">
                <a:lumMod val="95000"/>
              </a:schemeClr>
            </a:solidFill>
            <a:round/>
            <a:headEnd/>
            <a:tailEnd/>
          </a:ln>
        </p:spPr>
        <p:txBody>
          <a:bodyPr/>
          <a:lstStyle/>
          <a:p>
            <a:endParaRPr lang="en-US" dirty="0"/>
          </a:p>
        </p:txBody>
      </p:sp>
      <p:sp>
        <p:nvSpPr>
          <p:cNvPr id="184" name="ca">
            <a:extLst>
              <a:ext uri="{FF2B5EF4-FFF2-40B4-BE49-F238E27FC236}">
                <a16:creationId xmlns:a16="http://schemas.microsoft.com/office/drawing/2014/main" id="{C471BA4E-0537-7E01-2421-2B65998C1AB2}"/>
              </a:ext>
            </a:extLst>
          </p:cNvPr>
          <p:cNvSpPr>
            <a:spLocks/>
          </p:cNvSpPr>
          <p:nvPr/>
        </p:nvSpPr>
        <p:spPr bwMode="auto">
          <a:xfrm>
            <a:off x="633463" y="3193097"/>
            <a:ext cx="799924" cy="1344614"/>
          </a:xfrm>
          <a:custGeom>
            <a:avLst/>
            <a:gdLst>
              <a:gd name="T0" fmla="*/ 2147483647 w 2352"/>
              <a:gd name="T1" fmla="*/ 2147483647 h 4006"/>
              <a:gd name="T2" fmla="*/ 2147483647 w 2352"/>
              <a:gd name="T3" fmla="*/ 2147483647 h 4006"/>
              <a:gd name="T4" fmla="*/ 2147483647 w 2352"/>
              <a:gd name="T5" fmla="*/ 2147483647 h 4006"/>
              <a:gd name="T6" fmla="*/ 2147483647 w 2352"/>
              <a:gd name="T7" fmla="*/ 2147483647 h 4006"/>
              <a:gd name="T8" fmla="*/ 2147483647 w 2352"/>
              <a:gd name="T9" fmla="*/ 2147483647 h 4006"/>
              <a:gd name="T10" fmla="*/ 2147483647 w 2352"/>
              <a:gd name="T11" fmla="*/ 2147483647 h 4006"/>
              <a:gd name="T12" fmla="*/ 2147483647 w 2352"/>
              <a:gd name="T13" fmla="*/ 2147483647 h 4006"/>
              <a:gd name="T14" fmla="*/ 2147483647 w 2352"/>
              <a:gd name="T15" fmla="*/ 2147483647 h 4006"/>
              <a:gd name="T16" fmla="*/ 2147483647 w 2352"/>
              <a:gd name="T17" fmla="*/ 2147483647 h 4006"/>
              <a:gd name="T18" fmla="*/ 2147483647 w 2352"/>
              <a:gd name="T19" fmla="*/ 2147483647 h 4006"/>
              <a:gd name="T20" fmla="*/ 2147483647 w 2352"/>
              <a:gd name="T21" fmla="*/ 2147483647 h 4006"/>
              <a:gd name="T22" fmla="*/ 2147483647 w 2352"/>
              <a:gd name="T23" fmla="*/ 2147483647 h 4006"/>
              <a:gd name="T24" fmla="*/ 2147483647 w 2352"/>
              <a:gd name="T25" fmla="*/ 2147483647 h 4006"/>
              <a:gd name="T26" fmla="*/ 2147483647 w 2352"/>
              <a:gd name="T27" fmla="*/ 2147483647 h 4006"/>
              <a:gd name="T28" fmla="*/ 2147483647 w 2352"/>
              <a:gd name="T29" fmla="*/ 2147483647 h 4006"/>
              <a:gd name="T30" fmla="*/ 2147483647 w 2352"/>
              <a:gd name="T31" fmla="*/ 2147483647 h 4006"/>
              <a:gd name="T32" fmla="*/ 2147483647 w 2352"/>
              <a:gd name="T33" fmla="*/ 2147483647 h 4006"/>
              <a:gd name="T34" fmla="*/ 2147483647 w 2352"/>
              <a:gd name="T35" fmla="*/ 2147483647 h 4006"/>
              <a:gd name="T36" fmla="*/ 2147483647 w 2352"/>
              <a:gd name="T37" fmla="*/ 2147483647 h 4006"/>
              <a:gd name="T38" fmla="*/ 2147483647 w 2352"/>
              <a:gd name="T39" fmla="*/ 2147483647 h 4006"/>
              <a:gd name="T40" fmla="*/ 2147483647 w 2352"/>
              <a:gd name="T41" fmla="*/ 2147483647 h 4006"/>
              <a:gd name="T42" fmla="*/ 2147483647 w 2352"/>
              <a:gd name="T43" fmla="*/ 2147483647 h 4006"/>
              <a:gd name="T44" fmla="*/ 2147483647 w 2352"/>
              <a:gd name="T45" fmla="*/ 2147483647 h 4006"/>
              <a:gd name="T46" fmla="*/ 2147483647 w 2352"/>
              <a:gd name="T47" fmla="*/ 2147483647 h 4006"/>
              <a:gd name="T48" fmla="*/ 2147483647 w 2352"/>
              <a:gd name="T49" fmla="*/ 2147483647 h 4006"/>
              <a:gd name="T50" fmla="*/ 2147483647 w 2352"/>
              <a:gd name="T51" fmla="*/ 2147483647 h 4006"/>
              <a:gd name="T52" fmla="*/ 2147483647 w 2352"/>
              <a:gd name="T53" fmla="*/ 2147483647 h 4006"/>
              <a:gd name="T54" fmla="*/ 2147483647 w 2352"/>
              <a:gd name="T55" fmla="*/ 2147483647 h 4006"/>
              <a:gd name="T56" fmla="*/ 2147483647 w 2352"/>
              <a:gd name="T57" fmla="*/ 2147483647 h 4006"/>
              <a:gd name="T58" fmla="*/ 2147483647 w 2352"/>
              <a:gd name="T59" fmla="*/ 2147483647 h 4006"/>
              <a:gd name="T60" fmla="*/ 2147483647 w 2352"/>
              <a:gd name="T61" fmla="*/ 2147483647 h 4006"/>
              <a:gd name="T62" fmla="*/ 2147483647 w 2352"/>
              <a:gd name="T63" fmla="*/ 2147483647 h 4006"/>
              <a:gd name="T64" fmla="*/ 2147483647 w 2352"/>
              <a:gd name="T65" fmla="*/ 2147483647 h 4006"/>
              <a:gd name="T66" fmla="*/ 2147483647 w 2352"/>
              <a:gd name="T67" fmla="*/ 2147483647 h 4006"/>
              <a:gd name="T68" fmla="*/ 2147483647 w 2352"/>
              <a:gd name="T69" fmla="*/ 2147483647 h 4006"/>
              <a:gd name="T70" fmla="*/ 2147483647 w 2352"/>
              <a:gd name="T71" fmla="*/ 2147483647 h 4006"/>
              <a:gd name="T72" fmla="*/ 2147483647 w 2352"/>
              <a:gd name="T73" fmla="*/ 2147483647 h 4006"/>
              <a:gd name="T74" fmla="*/ 2147483647 w 2352"/>
              <a:gd name="T75" fmla="*/ 2147483647 h 4006"/>
              <a:gd name="T76" fmla="*/ 2147483647 w 2352"/>
              <a:gd name="T77" fmla="*/ 2147483647 h 4006"/>
              <a:gd name="T78" fmla="*/ 2147483647 w 2352"/>
              <a:gd name="T79" fmla="*/ 2147483647 h 4006"/>
              <a:gd name="T80" fmla="*/ 2147483647 w 2352"/>
              <a:gd name="T81" fmla="*/ 2147483647 h 4006"/>
              <a:gd name="T82" fmla="*/ 2147483647 w 2352"/>
              <a:gd name="T83" fmla="*/ 2147483647 h 4006"/>
              <a:gd name="T84" fmla="*/ 2147483647 w 2352"/>
              <a:gd name="T85" fmla="*/ 2147483647 h 4006"/>
              <a:gd name="T86" fmla="*/ 2147483647 w 2352"/>
              <a:gd name="T87" fmla="*/ 2147483647 h 4006"/>
              <a:gd name="T88" fmla="*/ 2147483647 w 2352"/>
              <a:gd name="T89" fmla="*/ 2147483647 h 4006"/>
              <a:gd name="T90" fmla="*/ 2147483647 w 2352"/>
              <a:gd name="T91" fmla="*/ 2147483647 h 4006"/>
              <a:gd name="T92" fmla="*/ 2147483647 w 2352"/>
              <a:gd name="T93" fmla="*/ 2147483647 h 400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52"/>
              <a:gd name="T142" fmla="*/ 0 h 4006"/>
              <a:gd name="T143" fmla="*/ 2352 w 2352"/>
              <a:gd name="T144" fmla="*/ 4006 h 400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52" h="4006">
                <a:moveTo>
                  <a:pt x="2054" y="3995"/>
                </a:moveTo>
                <a:lnTo>
                  <a:pt x="1339" y="3925"/>
                </a:lnTo>
                <a:lnTo>
                  <a:pt x="1328" y="3914"/>
                </a:lnTo>
                <a:lnTo>
                  <a:pt x="1322" y="3877"/>
                </a:lnTo>
                <a:lnTo>
                  <a:pt x="1328" y="3860"/>
                </a:lnTo>
                <a:lnTo>
                  <a:pt x="1339" y="3855"/>
                </a:lnTo>
                <a:lnTo>
                  <a:pt x="1328" y="3844"/>
                </a:lnTo>
                <a:lnTo>
                  <a:pt x="1317" y="3844"/>
                </a:lnTo>
                <a:lnTo>
                  <a:pt x="1312" y="3812"/>
                </a:lnTo>
                <a:lnTo>
                  <a:pt x="1312" y="3800"/>
                </a:lnTo>
                <a:lnTo>
                  <a:pt x="1312" y="3682"/>
                </a:lnTo>
                <a:lnTo>
                  <a:pt x="1247" y="3558"/>
                </a:lnTo>
                <a:lnTo>
                  <a:pt x="1209" y="3519"/>
                </a:lnTo>
                <a:lnTo>
                  <a:pt x="1182" y="3471"/>
                </a:lnTo>
                <a:lnTo>
                  <a:pt x="1112" y="3406"/>
                </a:lnTo>
                <a:lnTo>
                  <a:pt x="1068" y="3406"/>
                </a:lnTo>
                <a:lnTo>
                  <a:pt x="1041" y="3379"/>
                </a:lnTo>
                <a:lnTo>
                  <a:pt x="1057" y="3347"/>
                </a:lnTo>
                <a:lnTo>
                  <a:pt x="1047" y="3325"/>
                </a:lnTo>
                <a:lnTo>
                  <a:pt x="1047" y="3303"/>
                </a:lnTo>
                <a:lnTo>
                  <a:pt x="1024" y="3276"/>
                </a:lnTo>
                <a:lnTo>
                  <a:pt x="949" y="3266"/>
                </a:lnTo>
                <a:lnTo>
                  <a:pt x="905" y="3250"/>
                </a:lnTo>
                <a:lnTo>
                  <a:pt x="852" y="3201"/>
                </a:lnTo>
                <a:lnTo>
                  <a:pt x="819" y="3120"/>
                </a:lnTo>
                <a:lnTo>
                  <a:pt x="775" y="3082"/>
                </a:lnTo>
                <a:lnTo>
                  <a:pt x="726" y="3071"/>
                </a:lnTo>
                <a:lnTo>
                  <a:pt x="596" y="3011"/>
                </a:lnTo>
                <a:lnTo>
                  <a:pt x="554" y="3011"/>
                </a:lnTo>
                <a:lnTo>
                  <a:pt x="494" y="2979"/>
                </a:lnTo>
                <a:lnTo>
                  <a:pt x="461" y="2946"/>
                </a:lnTo>
                <a:lnTo>
                  <a:pt x="461" y="2914"/>
                </a:lnTo>
                <a:lnTo>
                  <a:pt x="482" y="2887"/>
                </a:lnTo>
                <a:lnTo>
                  <a:pt x="494" y="2822"/>
                </a:lnTo>
                <a:lnTo>
                  <a:pt x="505" y="2784"/>
                </a:lnTo>
                <a:lnTo>
                  <a:pt x="510" y="2768"/>
                </a:lnTo>
                <a:lnTo>
                  <a:pt x="499" y="2719"/>
                </a:lnTo>
                <a:lnTo>
                  <a:pt x="466" y="2704"/>
                </a:lnTo>
                <a:lnTo>
                  <a:pt x="461" y="2660"/>
                </a:lnTo>
                <a:lnTo>
                  <a:pt x="472" y="2649"/>
                </a:lnTo>
                <a:lnTo>
                  <a:pt x="477" y="2649"/>
                </a:lnTo>
                <a:lnTo>
                  <a:pt x="482" y="2611"/>
                </a:lnTo>
                <a:lnTo>
                  <a:pt x="445" y="2584"/>
                </a:lnTo>
                <a:lnTo>
                  <a:pt x="358" y="2428"/>
                </a:lnTo>
                <a:lnTo>
                  <a:pt x="353" y="2384"/>
                </a:lnTo>
                <a:lnTo>
                  <a:pt x="337" y="2346"/>
                </a:lnTo>
                <a:lnTo>
                  <a:pt x="331" y="2314"/>
                </a:lnTo>
                <a:lnTo>
                  <a:pt x="266" y="2222"/>
                </a:lnTo>
                <a:lnTo>
                  <a:pt x="272" y="2124"/>
                </a:lnTo>
                <a:lnTo>
                  <a:pt x="288" y="2103"/>
                </a:lnTo>
                <a:lnTo>
                  <a:pt x="305" y="2103"/>
                </a:lnTo>
                <a:lnTo>
                  <a:pt x="337" y="2070"/>
                </a:lnTo>
                <a:lnTo>
                  <a:pt x="342" y="2006"/>
                </a:lnTo>
                <a:lnTo>
                  <a:pt x="321" y="1984"/>
                </a:lnTo>
                <a:lnTo>
                  <a:pt x="277" y="1962"/>
                </a:lnTo>
                <a:lnTo>
                  <a:pt x="228" y="1919"/>
                </a:lnTo>
                <a:lnTo>
                  <a:pt x="212" y="1876"/>
                </a:lnTo>
                <a:lnTo>
                  <a:pt x="212" y="1757"/>
                </a:lnTo>
                <a:lnTo>
                  <a:pt x="223" y="1736"/>
                </a:lnTo>
                <a:lnTo>
                  <a:pt x="217" y="1708"/>
                </a:lnTo>
                <a:lnTo>
                  <a:pt x="228" y="1703"/>
                </a:lnTo>
                <a:lnTo>
                  <a:pt x="239" y="1638"/>
                </a:lnTo>
                <a:lnTo>
                  <a:pt x="250" y="1638"/>
                </a:lnTo>
                <a:lnTo>
                  <a:pt x="266" y="1654"/>
                </a:lnTo>
                <a:lnTo>
                  <a:pt x="261" y="1703"/>
                </a:lnTo>
                <a:lnTo>
                  <a:pt x="272" y="1719"/>
                </a:lnTo>
                <a:lnTo>
                  <a:pt x="315" y="1752"/>
                </a:lnTo>
                <a:lnTo>
                  <a:pt x="321" y="1736"/>
                </a:lnTo>
                <a:lnTo>
                  <a:pt x="326" y="1708"/>
                </a:lnTo>
                <a:lnTo>
                  <a:pt x="305" y="1638"/>
                </a:lnTo>
                <a:lnTo>
                  <a:pt x="298" y="1600"/>
                </a:lnTo>
                <a:lnTo>
                  <a:pt x="305" y="1546"/>
                </a:lnTo>
                <a:lnTo>
                  <a:pt x="293" y="1541"/>
                </a:lnTo>
                <a:lnTo>
                  <a:pt x="266" y="1573"/>
                </a:lnTo>
                <a:lnTo>
                  <a:pt x="261" y="1595"/>
                </a:lnTo>
                <a:lnTo>
                  <a:pt x="250" y="1616"/>
                </a:lnTo>
                <a:lnTo>
                  <a:pt x="212" y="1600"/>
                </a:lnTo>
                <a:lnTo>
                  <a:pt x="168" y="1535"/>
                </a:lnTo>
                <a:lnTo>
                  <a:pt x="126" y="1519"/>
                </a:lnTo>
                <a:lnTo>
                  <a:pt x="147" y="1481"/>
                </a:lnTo>
                <a:lnTo>
                  <a:pt x="147" y="1340"/>
                </a:lnTo>
                <a:lnTo>
                  <a:pt x="93" y="1281"/>
                </a:lnTo>
                <a:lnTo>
                  <a:pt x="66" y="1232"/>
                </a:lnTo>
                <a:lnTo>
                  <a:pt x="22" y="1119"/>
                </a:lnTo>
                <a:lnTo>
                  <a:pt x="44" y="1081"/>
                </a:lnTo>
                <a:lnTo>
                  <a:pt x="33" y="1049"/>
                </a:lnTo>
                <a:lnTo>
                  <a:pt x="33" y="1016"/>
                </a:lnTo>
                <a:lnTo>
                  <a:pt x="54" y="935"/>
                </a:lnTo>
                <a:lnTo>
                  <a:pt x="82" y="897"/>
                </a:lnTo>
                <a:lnTo>
                  <a:pt x="87" y="875"/>
                </a:lnTo>
                <a:lnTo>
                  <a:pt x="82" y="800"/>
                </a:lnTo>
                <a:lnTo>
                  <a:pt x="44" y="724"/>
                </a:lnTo>
                <a:lnTo>
                  <a:pt x="44" y="703"/>
                </a:lnTo>
                <a:lnTo>
                  <a:pt x="33" y="675"/>
                </a:lnTo>
                <a:lnTo>
                  <a:pt x="17" y="659"/>
                </a:lnTo>
                <a:lnTo>
                  <a:pt x="6" y="627"/>
                </a:lnTo>
                <a:lnTo>
                  <a:pt x="0" y="578"/>
                </a:lnTo>
                <a:lnTo>
                  <a:pt x="6" y="567"/>
                </a:lnTo>
                <a:lnTo>
                  <a:pt x="6" y="529"/>
                </a:lnTo>
                <a:lnTo>
                  <a:pt x="44" y="464"/>
                </a:lnTo>
                <a:lnTo>
                  <a:pt x="147" y="351"/>
                </a:lnTo>
                <a:lnTo>
                  <a:pt x="147" y="329"/>
                </a:lnTo>
                <a:lnTo>
                  <a:pt x="158" y="281"/>
                </a:lnTo>
                <a:lnTo>
                  <a:pt x="179" y="264"/>
                </a:lnTo>
                <a:lnTo>
                  <a:pt x="201" y="216"/>
                </a:lnTo>
                <a:lnTo>
                  <a:pt x="212" y="118"/>
                </a:lnTo>
                <a:lnTo>
                  <a:pt x="191" y="70"/>
                </a:lnTo>
                <a:lnTo>
                  <a:pt x="212" y="21"/>
                </a:lnTo>
                <a:lnTo>
                  <a:pt x="228" y="0"/>
                </a:lnTo>
                <a:lnTo>
                  <a:pt x="1334" y="302"/>
                </a:lnTo>
                <a:lnTo>
                  <a:pt x="1052" y="1395"/>
                </a:lnTo>
                <a:lnTo>
                  <a:pt x="2271" y="3185"/>
                </a:lnTo>
                <a:lnTo>
                  <a:pt x="2271" y="3238"/>
                </a:lnTo>
                <a:lnTo>
                  <a:pt x="2271" y="3255"/>
                </a:lnTo>
                <a:lnTo>
                  <a:pt x="2271" y="3271"/>
                </a:lnTo>
                <a:lnTo>
                  <a:pt x="2292" y="3314"/>
                </a:lnTo>
                <a:lnTo>
                  <a:pt x="2292" y="3352"/>
                </a:lnTo>
                <a:lnTo>
                  <a:pt x="2304" y="3379"/>
                </a:lnTo>
                <a:lnTo>
                  <a:pt x="2315" y="3422"/>
                </a:lnTo>
                <a:lnTo>
                  <a:pt x="2331" y="3433"/>
                </a:lnTo>
                <a:lnTo>
                  <a:pt x="2352" y="3454"/>
                </a:lnTo>
                <a:lnTo>
                  <a:pt x="2352" y="3493"/>
                </a:lnTo>
                <a:lnTo>
                  <a:pt x="2352" y="3503"/>
                </a:lnTo>
                <a:lnTo>
                  <a:pt x="2336" y="3493"/>
                </a:lnTo>
                <a:lnTo>
                  <a:pt x="2304" y="3525"/>
                </a:lnTo>
                <a:lnTo>
                  <a:pt x="2260" y="3542"/>
                </a:lnTo>
                <a:lnTo>
                  <a:pt x="2222" y="3579"/>
                </a:lnTo>
                <a:lnTo>
                  <a:pt x="2201" y="3677"/>
                </a:lnTo>
                <a:lnTo>
                  <a:pt x="2141" y="3752"/>
                </a:lnTo>
                <a:lnTo>
                  <a:pt x="2114" y="3752"/>
                </a:lnTo>
                <a:lnTo>
                  <a:pt x="2108" y="3774"/>
                </a:lnTo>
                <a:lnTo>
                  <a:pt x="2120" y="3800"/>
                </a:lnTo>
                <a:lnTo>
                  <a:pt x="2114" y="3823"/>
                </a:lnTo>
                <a:lnTo>
                  <a:pt x="2103" y="3871"/>
                </a:lnTo>
                <a:lnTo>
                  <a:pt x="2108" y="3888"/>
                </a:lnTo>
                <a:lnTo>
                  <a:pt x="2152" y="3925"/>
                </a:lnTo>
                <a:lnTo>
                  <a:pt x="2157" y="3942"/>
                </a:lnTo>
                <a:lnTo>
                  <a:pt x="2147" y="3958"/>
                </a:lnTo>
                <a:lnTo>
                  <a:pt x="2141" y="3979"/>
                </a:lnTo>
                <a:lnTo>
                  <a:pt x="2114" y="4006"/>
                </a:lnTo>
                <a:lnTo>
                  <a:pt x="2103" y="4001"/>
                </a:lnTo>
                <a:lnTo>
                  <a:pt x="2054" y="3995"/>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85" name="nm">
            <a:extLst>
              <a:ext uri="{FF2B5EF4-FFF2-40B4-BE49-F238E27FC236}">
                <a16:creationId xmlns:a16="http://schemas.microsoft.com/office/drawing/2014/main" id="{5C7BE039-3A84-0FB9-90D3-A585DA693F87}"/>
              </a:ext>
            </a:extLst>
          </p:cNvPr>
          <p:cNvSpPr>
            <a:spLocks/>
          </p:cNvSpPr>
          <p:nvPr/>
        </p:nvSpPr>
        <p:spPr bwMode="auto">
          <a:xfrm>
            <a:off x="1906581" y="4104324"/>
            <a:ext cx="698523" cy="711200"/>
          </a:xfrm>
          <a:custGeom>
            <a:avLst/>
            <a:gdLst>
              <a:gd name="T0" fmla="*/ 2147483647 w 2065"/>
              <a:gd name="T1" fmla="*/ 0 h 2120"/>
              <a:gd name="T2" fmla="*/ 0 w 2065"/>
              <a:gd name="T3" fmla="*/ 2147483647 h 2120"/>
              <a:gd name="T4" fmla="*/ 2147483647 w 2065"/>
              <a:gd name="T5" fmla="*/ 2147483647 h 2120"/>
              <a:gd name="T6" fmla="*/ 2147483647 w 2065"/>
              <a:gd name="T7" fmla="*/ 2147483647 h 2120"/>
              <a:gd name="T8" fmla="*/ 2147483647 w 2065"/>
              <a:gd name="T9" fmla="*/ 2147483647 h 2120"/>
              <a:gd name="T10" fmla="*/ 2147483647 w 2065"/>
              <a:gd name="T11" fmla="*/ 2147483647 h 2120"/>
              <a:gd name="T12" fmla="*/ 2147483647 w 2065"/>
              <a:gd name="T13" fmla="*/ 2147483647 h 2120"/>
              <a:gd name="T14" fmla="*/ 2147483647 w 2065"/>
              <a:gd name="T15" fmla="*/ 2147483647 h 2120"/>
              <a:gd name="T16" fmla="*/ 2147483647 w 2065"/>
              <a:gd name="T17" fmla="*/ 2147483647 h 2120"/>
              <a:gd name="T18" fmla="*/ 2147483647 w 2065"/>
              <a:gd name="T19" fmla="*/ 2147483647 h 2120"/>
              <a:gd name="T20" fmla="*/ 2147483647 w 2065"/>
              <a:gd name="T21" fmla="*/ 2147483647 h 2120"/>
              <a:gd name="T22" fmla="*/ 2147483647 w 2065"/>
              <a:gd name="T23" fmla="*/ 2147483647 h 2120"/>
              <a:gd name="T24" fmla="*/ 2147483647 w 2065"/>
              <a:gd name="T25" fmla="*/ 2147483647 h 2120"/>
              <a:gd name="T26" fmla="*/ 2147483647 w 2065"/>
              <a:gd name="T27" fmla="*/ 2147483647 h 2120"/>
              <a:gd name="T28" fmla="*/ 2147483647 w 2065"/>
              <a:gd name="T29" fmla="*/ 2147483647 h 2120"/>
              <a:gd name="T30" fmla="*/ 2147483647 w 2065"/>
              <a:gd name="T31" fmla="*/ 0 h 21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65"/>
              <a:gd name="T49" fmla="*/ 0 h 2120"/>
              <a:gd name="T50" fmla="*/ 2065 w 2065"/>
              <a:gd name="T51" fmla="*/ 2120 h 212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65" h="2120">
                <a:moveTo>
                  <a:pt x="299" y="0"/>
                </a:moveTo>
                <a:lnTo>
                  <a:pt x="0" y="2088"/>
                </a:lnTo>
                <a:lnTo>
                  <a:pt x="272" y="2120"/>
                </a:lnTo>
                <a:lnTo>
                  <a:pt x="293" y="1952"/>
                </a:lnTo>
                <a:lnTo>
                  <a:pt x="803" y="2017"/>
                </a:lnTo>
                <a:lnTo>
                  <a:pt x="803" y="2012"/>
                </a:lnTo>
                <a:lnTo>
                  <a:pt x="786" y="1985"/>
                </a:lnTo>
                <a:lnTo>
                  <a:pt x="803" y="1963"/>
                </a:lnTo>
                <a:lnTo>
                  <a:pt x="797" y="1952"/>
                </a:lnTo>
                <a:lnTo>
                  <a:pt x="786" y="1942"/>
                </a:lnTo>
                <a:lnTo>
                  <a:pt x="791" y="1936"/>
                </a:lnTo>
                <a:lnTo>
                  <a:pt x="1903" y="2044"/>
                </a:lnTo>
                <a:lnTo>
                  <a:pt x="2038" y="379"/>
                </a:lnTo>
                <a:lnTo>
                  <a:pt x="2054" y="379"/>
                </a:lnTo>
                <a:lnTo>
                  <a:pt x="2065" y="195"/>
                </a:lnTo>
                <a:lnTo>
                  <a:pt x="299" y="0"/>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86" name="nv">
            <a:extLst>
              <a:ext uri="{FF2B5EF4-FFF2-40B4-BE49-F238E27FC236}">
                <a16:creationId xmlns:a16="http://schemas.microsoft.com/office/drawing/2014/main" id="{E420F690-451C-E0D4-129F-B36C744F7DFF}"/>
              </a:ext>
            </a:extLst>
          </p:cNvPr>
          <p:cNvSpPr>
            <a:spLocks/>
          </p:cNvSpPr>
          <p:nvPr/>
        </p:nvSpPr>
        <p:spPr bwMode="auto">
          <a:xfrm>
            <a:off x="982725" y="3293111"/>
            <a:ext cx="642192" cy="966787"/>
          </a:xfrm>
          <a:custGeom>
            <a:avLst/>
            <a:gdLst>
              <a:gd name="T0" fmla="*/ 2147483647 w 1880"/>
              <a:gd name="T1" fmla="*/ 0 h 2883"/>
              <a:gd name="T2" fmla="*/ 0 w 1880"/>
              <a:gd name="T3" fmla="*/ 2147483647 h 2883"/>
              <a:gd name="T4" fmla="*/ 2147483647 w 1880"/>
              <a:gd name="T5" fmla="*/ 2147483647 h 2883"/>
              <a:gd name="T6" fmla="*/ 2147483647 w 1880"/>
              <a:gd name="T7" fmla="*/ 2147483647 h 2883"/>
              <a:gd name="T8" fmla="*/ 2147483647 w 1880"/>
              <a:gd name="T9" fmla="*/ 2147483647 h 2883"/>
              <a:gd name="T10" fmla="*/ 2147483647 w 1880"/>
              <a:gd name="T11" fmla="*/ 2147483647 h 2883"/>
              <a:gd name="T12" fmla="*/ 2147483647 w 1880"/>
              <a:gd name="T13" fmla="*/ 2147483647 h 2883"/>
              <a:gd name="T14" fmla="*/ 2147483647 w 1880"/>
              <a:gd name="T15" fmla="*/ 2147483647 h 2883"/>
              <a:gd name="T16" fmla="*/ 2147483647 w 1880"/>
              <a:gd name="T17" fmla="*/ 2147483647 h 2883"/>
              <a:gd name="T18" fmla="*/ 2147483647 w 1880"/>
              <a:gd name="T19" fmla="*/ 2147483647 h 2883"/>
              <a:gd name="T20" fmla="*/ 2147483647 w 1880"/>
              <a:gd name="T21" fmla="*/ 2147483647 h 2883"/>
              <a:gd name="T22" fmla="*/ 2147483647 w 1880"/>
              <a:gd name="T23" fmla="*/ 2147483647 h 2883"/>
              <a:gd name="T24" fmla="*/ 2147483647 w 1880"/>
              <a:gd name="T25" fmla="*/ 2147483647 h 2883"/>
              <a:gd name="T26" fmla="*/ 2147483647 w 1880"/>
              <a:gd name="T27" fmla="*/ 2147483647 h 2883"/>
              <a:gd name="T28" fmla="*/ 2147483647 w 1880"/>
              <a:gd name="T29" fmla="*/ 2147483647 h 2883"/>
              <a:gd name="T30" fmla="*/ 2147483647 w 1880"/>
              <a:gd name="T31" fmla="*/ 2147483647 h 2883"/>
              <a:gd name="T32" fmla="*/ 2147483647 w 1880"/>
              <a:gd name="T33" fmla="*/ 2147483647 h 2883"/>
              <a:gd name="T34" fmla="*/ 2147483647 w 1880"/>
              <a:gd name="T35" fmla="*/ 2147483647 h 2883"/>
              <a:gd name="T36" fmla="*/ 2147483647 w 1880"/>
              <a:gd name="T37" fmla="*/ 2147483647 h 2883"/>
              <a:gd name="T38" fmla="*/ 2147483647 w 1880"/>
              <a:gd name="T39" fmla="*/ 2147483647 h 2883"/>
              <a:gd name="T40" fmla="*/ 2147483647 w 1880"/>
              <a:gd name="T41" fmla="*/ 0 h 28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80"/>
              <a:gd name="T64" fmla="*/ 0 h 2883"/>
              <a:gd name="T65" fmla="*/ 1880 w 1880"/>
              <a:gd name="T66" fmla="*/ 2883 h 28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80" h="2883">
                <a:moveTo>
                  <a:pt x="282" y="0"/>
                </a:moveTo>
                <a:lnTo>
                  <a:pt x="0" y="1093"/>
                </a:lnTo>
                <a:lnTo>
                  <a:pt x="1219" y="2883"/>
                </a:lnTo>
                <a:lnTo>
                  <a:pt x="1219" y="2861"/>
                </a:lnTo>
                <a:lnTo>
                  <a:pt x="1230" y="2834"/>
                </a:lnTo>
                <a:lnTo>
                  <a:pt x="1252" y="2764"/>
                </a:lnTo>
                <a:lnTo>
                  <a:pt x="1240" y="2731"/>
                </a:lnTo>
                <a:lnTo>
                  <a:pt x="1257" y="2558"/>
                </a:lnTo>
                <a:lnTo>
                  <a:pt x="1246" y="2488"/>
                </a:lnTo>
                <a:lnTo>
                  <a:pt x="1257" y="2472"/>
                </a:lnTo>
                <a:lnTo>
                  <a:pt x="1300" y="2460"/>
                </a:lnTo>
                <a:lnTo>
                  <a:pt x="1360" y="2477"/>
                </a:lnTo>
                <a:lnTo>
                  <a:pt x="1382" y="2504"/>
                </a:lnTo>
                <a:lnTo>
                  <a:pt x="1382" y="2514"/>
                </a:lnTo>
                <a:lnTo>
                  <a:pt x="1403" y="2537"/>
                </a:lnTo>
                <a:lnTo>
                  <a:pt x="1436" y="2537"/>
                </a:lnTo>
                <a:lnTo>
                  <a:pt x="1491" y="2379"/>
                </a:lnTo>
                <a:lnTo>
                  <a:pt x="1523" y="2184"/>
                </a:lnTo>
                <a:lnTo>
                  <a:pt x="1880" y="352"/>
                </a:lnTo>
                <a:lnTo>
                  <a:pt x="1073" y="190"/>
                </a:lnTo>
                <a:lnTo>
                  <a:pt x="282" y="0"/>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87" name="AZ">
            <a:extLst>
              <a:ext uri="{FF2B5EF4-FFF2-40B4-BE49-F238E27FC236}">
                <a16:creationId xmlns:a16="http://schemas.microsoft.com/office/drawing/2014/main" id="{57149300-1369-BB8D-558C-73D74BC24AEE}"/>
              </a:ext>
            </a:extLst>
          </p:cNvPr>
          <p:cNvSpPr>
            <a:spLocks/>
          </p:cNvSpPr>
          <p:nvPr/>
        </p:nvSpPr>
        <p:spPr bwMode="auto">
          <a:xfrm>
            <a:off x="1320720" y="4026536"/>
            <a:ext cx="687258" cy="777877"/>
          </a:xfrm>
          <a:custGeom>
            <a:avLst/>
            <a:gdLst>
              <a:gd name="T0" fmla="*/ 2147483647 w 2011"/>
              <a:gd name="T1" fmla="*/ 2147483647 h 2321"/>
              <a:gd name="T2" fmla="*/ 2147483647 w 2011"/>
              <a:gd name="T3" fmla="*/ 2147483647 h 2321"/>
              <a:gd name="T4" fmla="*/ 2147483647 w 2011"/>
              <a:gd name="T5" fmla="*/ 2147483647 h 2321"/>
              <a:gd name="T6" fmla="*/ 2147483647 w 2011"/>
              <a:gd name="T7" fmla="*/ 0 h 2321"/>
              <a:gd name="T8" fmla="*/ 2147483647 w 2011"/>
              <a:gd name="T9" fmla="*/ 2147483647 h 2321"/>
              <a:gd name="T10" fmla="*/ 2147483647 w 2011"/>
              <a:gd name="T11" fmla="*/ 2147483647 h 2321"/>
              <a:gd name="T12" fmla="*/ 2147483647 w 2011"/>
              <a:gd name="T13" fmla="*/ 2147483647 h 2321"/>
              <a:gd name="T14" fmla="*/ 2147483647 w 2011"/>
              <a:gd name="T15" fmla="*/ 2147483647 h 2321"/>
              <a:gd name="T16" fmla="*/ 2147483647 w 2011"/>
              <a:gd name="T17" fmla="*/ 2147483647 h 2321"/>
              <a:gd name="T18" fmla="*/ 2147483647 w 2011"/>
              <a:gd name="T19" fmla="*/ 2147483647 h 2321"/>
              <a:gd name="T20" fmla="*/ 2147483647 w 2011"/>
              <a:gd name="T21" fmla="*/ 2147483647 h 2321"/>
              <a:gd name="T22" fmla="*/ 2147483647 w 2011"/>
              <a:gd name="T23" fmla="*/ 2147483647 h 2321"/>
              <a:gd name="T24" fmla="*/ 2147483647 w 2011"/>
              <a:gd name="T25" fmla="*/ 2147483647 h 2321"/>
              <a:gd name="T26" fmla="*/ 2147483647 w 2011"/>
              <a:gd name="T27" fmla="*/ 2147483647 h 2321"/>
              <a:gd name="T28" fmla="*/ 2147483647 w 2011"/>
              <a:gd name="T29" fmla="*/ 2147483647 h 2321"/>
              <a:gd name="T30" fmla="*/ 2147483647 w 2011"/>
              <a:gd name="T31" fmla="*/ 2147483647 h 2321"/>
              <a:gd name="T32" fmla="*/ 2147483647 w 2011"/>
              <a:gd name="T33" fmla="*/ 2147483647 h 2321"/>
              <a:gd name="T34" fmla="*/ 2147483647 w 2011"/>
              <a:gd name="T35" fmla="*/ 2147483647 h 2321"/>
              <a:gd name="T36" fmla="*/ 2147483647 w 2011"/>
              <a:gd name="T37" fmla="*/ 2147483647 h 2321"/>
              <a:gd name="T38" fmla="*/ 2147483647 w 2011"/>
              <a:gd name="T39" fmla="*/ 2147483647 h 2321"/>
              <a:gd name="T40" fmla="*/ 2147483647 w 2011"/>
              <a:gd name="T41" fmla="*/ 2147483647 h 2321"/>
              <a:gd name="T42" fmla="*/ 2147483647 w 2011"/>
              <a:gd name="T43" fmla="*/ 2147483647 h 2321"/>
              <a:gd name="T44" fmla="*/ 2147483647 w 2011"/>
              <a:gd name="T45" fmla="*/ 2147483647 h 2321"/>
              <a:gd name="T46" fmla="*/ 2147483647 w 2011"/>
              <a:gd name="T47" fmla="*/ 2147483647 h 2321"/>
              <a:gd name="T48" fmla="*/ 2147483647 w 2011"/>
              <a:gd name="T49" fmla="*/ 2147483647 h 2321"/>
              <a:gd name="T50" fmla="*/ 2147483647 w 2011"/>
              <a:gd name="T51" fmla="*/ 2147483647 h 2321"/>
              <a:gd name="T52" fmla="*/ 2147483647 w 2011"/>
              <a:gd name="T53" fmla="*/ 2147483647 h 2321"/>
              <a:gd name="T54" fmla="*/ 2147483647 w 2011"/>
              <a:gd name="T55" fmla="*/ 2147483647 h 2321"/>
              <a:gd name="T56" fmla="*/ 2147483647 w 2011"/>
              <a:gd name="T57" fmla="*/ 2147483647 h 2321"/>
              <a:gd name="T58" fmla="*/ 2147483647 w 2011"/>
              <a:gd name="T59" fmla="*/ 2147483647 h 2321"/>
              <a:gd name="T60" fmla="*/ 2147483647 w 2011"/>
              <a:gd name="T61" fmla="*/ 2147483647 h 2321"/>
              <a:gd name="T62" fmla="*/ 2147483647 w 2011"/>
              <a:gd name="T63" fmla="*/ 2147483647 h 2321"/>
              <a:gd name="T64" fmla="*/ 2147483647 w 2011"/>
              <a:gd name="T65" fmla="*/ 2147483647 h 2321"/>
              <a:gd name="T66" fmla="*/ 2147483647 w 2011"/>
              <a:gd name="T67" fmla="*/ 2147483647 h 2321"/>
              <a:gd name="T68" fmla="*/ 2147483647 w 2011"/>
              <a:gd name="T69" fmla="*/ 2147483647 h 2321"/>
              <a:gd name="T70" fmla="*/ 2147483647 w 2011"/>
              <a:gd name="T71" fmla="*/ 2147483647 h 2321"/>
              <a:gd name="T72" fmla="*/ 2147483647 w 2011"/>
              <a:gd name="T73" fmla="*/ 2147483647 h 2321"/>
              <a:gd name="T74" fmla="*/ 2147483647 w 2011"/>
              <a:gd name="T75" fmla="*/ 2147483647 h 2321"/>
              <a:gd name="T76" fmla="*/ 2147483647 w 2011"/>
              <a:gd name="T77" fmla="*/ 2147483647 h 2321"/>
              <a:gd name="T78" fmla="*/ 2147483647 w 2011"/>
              <a:gd name="T79" fmla="*/ 2147483647 h 2321"/>
              <a:gd name="T80" fmla="*/ 2147483647 w 2011"/>
              <a:gd name="T81" fmla="*/ 2147483647 h 2321"/>
              <a:gd name="T82" fmla="*/ 2147483647 w 2011"/>
              <a:gd name="T83" fmla="*/ 2147483647 h 2321"/>
              <a:gd name="T84" fmla="*/ 2147483647 w 2011"/>
              <a:gd name="T85" fmla="*/ 2147483647 h 2321"/>
              <a:gd name="T86" fmla="*/ 2147483647 w 2011"/>
              <a:gd name="T87" fmla="*/ 2147483647 h 2321"/>
              <a:gd name="T88" fmla="*/ 2147483647 w 2011"/>
              <a:gd name="T89" fmla="*/ 2147483647 h 2321"/>
              <a:gd name="T90" fmla="*/ 2147483647 w 2011"/>
              <a:gd name="T91" fmla="*/ 2147483647 h 2321"/>
              <a:gd name="T92" fmla="*/ 2147483647 w 2011"/>
              <a:gd name="T93" fmla="*/ 2147483647 h 2321"/>
              <a:gd name="T94" fmla="*/ 2147483647 w 2011"/>
              <a:gd name="T95" fmla="*/ 2147483647 h 2321"/>
              <a:gd name="T96" fmla="*/ 2147483647 w 2011"/>
              <a:gd name="T97" fmla="*/ 2147483647 h 2321"/>
              <a:gd name="T98" fmla="*/ 0 w 2011"/>
              <a:gd name="T99" fmla="*/ 2147483647 h 2321"/>
              <a:gd name="T100" fmla="*/ 2147483647 w 2011"/>
              <a:gd name="T101" fmla="*/ 2147483647 h 2321"/>
              <a:gd name="T102" fmla="*/ 2147483647 w 2011"/>
              <a:gd name="T103" fmla="*/ 2147483647 h 232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011"/>
              <a:gd name="T157" fmla="*/ 0 h 2321"/>
              <a:gd name="T158" fmla="*/ 2011 w 2011"/>
              <a:gd name="T159" fmla="*/ 2321 h 232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011" h="2321">
                <a:moveTo>
                  <a:pt x="1712" y="2321"/>
                </a:moveTo>
                <a:lnTo>
                  <a:pt x="2011" y="233"/>
                </a:lnTo>
                <a:lnTo>
                  <a:pt x="548" y="7"/>
                </a:lnTo>
                <a:lnTo>
                  <a:pt x="548" y="0"/>
                </a:lnTo>
                <a:lnTo>
                  <a:pt x="516" y="195"/>
                </a:lnTo>
                <a:lnTo>
                  <a:pt x="461" y="353"/>
                </a:lnTo>
                <a:lnTo>
                  <a:pt x="428" y="353"/>
                </a:lnTo>
                <a:lnTo>
                  <a:pt x="407" y="330"/>
                </a:lnTo>
                <a:lnTo>
                  <a:pt x="407" y="320"/>
                </a:lnTo>
                <a:lnTo>
                  <a:pt x="385" y="293"/>
                </a:lnTo>
                <a:lnTo>
                  <a:pt x="325" y="276"/>
                </a:lnTo>
                <a:lnTo>
                  <a:pt x="282" y="288"/>
                </a:lnTo>
                <a:lnTo>
                  <a:pt x="271" y="304"/>
                </a:lnTo>
                <a:lnTo>
                  <a:pt x="282" y="374"/>
                </a:lnTo>
                <a:lnTo>
                  <a:pt x="265" y="547"/>
                </a:lnTo>
                <a:lnTo>
                  <a:pt x="277" y="580"/>
                </a:lnTo>
                <a:lnTo>
                  <a:pt x="255" y="650"/>
                </a:lnTo>
                <a:lnTo>
                  <a:pt x="244" y="677"/>
                </a:lnTo>
                <a:lnTo>
                  <a:pt x="244" y="699"/>
                </a:lnTo>
                <a:lnTo>
                  <a:pt x="244" y="752"/>
                </a:lnTo>
                <a:lnTo>
                  <a:pt x="244" y="769"/>
                </a:lnTo>
                <a:lnTo>
                  <a:pt x="244" y="785"/>
                </a:lnTo>
                <a:lnTo>
                  <a:pt x="265" y="828"/>
                </a:lnTo>
                <a:lnTo>
                  <a:pt x="265" y="866"/>
                </a:lnTo>
                <a:lnTo>
                  <a:pt x="277" y="893"/>
                </a:lnTo>
                <a:lnTo>
                  <a:pt x="288" y="936"/>
                </a:lnTo>
                <a:lnTo>
                  <a:pt x="304" y="947"/>
                </a:lnTo>
                <a:lnTo>
                  <a:pt x="325" y="968"/>
                </a:lnTo>
                <a:lnTo>
                  <a:pt x="325" y="1007"/>
                </a:lnTo>
                <a:lnTo>
                  <a:pt x="325" y="1017"/>
                </a:lnTo>
                <a:lnTo>
                  <a:pt x="309" y="1007"/>
                </a:lnTo>
                <a:lnTo>
                  <a:pt x="277" y="1039"/>
                </a:lnTo>
                <a:lnTo>
                  <a:pt x="233" y="1056"/>
                </a:lnTo>
                <a:lnTo>
                  <a:pt x="195" y="1093"/>
                </a:lnTo>
                <a:lnTo>
                  <a:pt x="174" y="1191"/>
                </a:lnTo>
                <a:lnTo>
                  <a:pt x="114" y="1266"/>
                </a:lnTo>
                <a:lnTo>
                  <a:pt x="87" y="1266"/>
                </a:lnTo>
                <a:lnTo>
                  <a:pt x="81" y="1288"/>
                </a:lnTo>
                <a:lnTo>
                  <a:pt x="93" y="1314"/>
                </a:lnTo>
                <a:lnTo>
                  <a:pt x="87" y="1337"/>
                </a:lnTo>
                <a:lnTo>
                  <a:pt x="76" y="1385"/>
                </a:lnTo>
                <a:lnTo>
                  <a:pt x="81" y="1402"/>
                </a:lnTo>
                <a:lnTo>
                  <a:pt x="125" y="1439"/>
                </a:lnTo>
                <a:lnTo>
                  <a:pt x="130" y="1456"/>
                </a:lnTo>
                <a:lnTo>
                  <a:pt x="120" y="1472"/>
                </a:lnTo>
                <a:lnTo>
                  <a:pt x="114" y="1493"/>
                </a:lnTo>
                <a:lnTo>
                  <a:pt x="87" y="1520"/>
                </a:lnTo>
                <a:lnTo>
                  <a:pt x="76" y="1515"/>
                </a:lnTo>
                <a:lnTo>
                  <a:pt x="27" y="1509"/>
                </a:lnTo>
                <a:lnTo>
                  <a:pt x="0" y="1597"/>
                </a:lnTo>
                <a:lnTo>
                  <a:pt x="1084" y="2224"/>
                </a:lnTo>
                <a:lnTo>
                  <a:pt x="1712" y="2321"/>
                </a:lnTo>
                <a:close/>
              </a:path>
            </a:pathLst>
          </a:custGeom>
          <a:solidFill>
            <a:schemeClr val="accent4">
              <a:lumMod val="75000"/>
            </a:schemeClr>
          </a:solidFill>
          <a:ln w="3175">
            <a:solidFill>
              <a:schemeClr val="bg1">
                <a:lumMod val="95000"/>
              </a:schemeClr>
            </a:solidFill>
            <a:round/>
            <a:headEnd/>
            <a:tailEnd/>
          </a:ln>
        </p:spPr>
        <p:txBody>
          <a:bodyPr/>
          <a:lstStyle/>
          <a:p>
            <a:endParaRPr lang="en-US" dirty="0"/>
          </a:p>
        </p:txBody>
      </p:sp>
      <p:sp>
        <p:nvSpPr>
          <p:cNvPr id="195" name="Oval 194">
            <a:extLst>
              <a:ext uri="{FF2B5EF4-FFF2-40B4-BE49-F238E27FC236}">
                <a16:creationId xmlns:a16="http://schemas.microsoft.com/office/drawing/2014/main" id="{03BF922F-2B8D-3F08-308C-ED66E0A204A0}"/>
              </a:ext>
            </a:extLst>
          </p:cNvPr>
          <p:cNvSpPr/>
          <p:nvPr/>
        </p:nvSpPr>
        <p:spPr bwMode="auto">
          <a:xfrm>
            <a:off x="5404834" y="3867848"/>
            <a:ext cx="182880" cy="182880"/>
          </a:xfrm>
          <a:prstGeom prst="ellipse">
            <a:avLst/>
          </a:prstGeom>
          <a:solidFill>
            <a:schemeClr val="accent4">
              <a:lumMod val="75000"/>
            </a:schemeClr>
          </a:solidFill>
          <a:ln w="3175" cap="flat" cmpd="sng" algn="ctr">
            <a:solidFill>
              <a:schemeClr val="bg1">
                <a:lumMod val="95000"/>
              </a:schemeClr>
            </a:solidFill>
            <a:prstDash val="solid"/>
            <a:round/>
            <a:headEnd type="none" w="med" len="med"/>
            <a:tailEnd type="none" w="med" len="med"/>
          </a:ln>
          <a:effectLst/>
        </p:spPr>
        <p:txBody>
          <a:bodyPr vert="horz" wrap="square" lIns="0" tIns="0" rIns="0" bIns="0" numCol="1" rtlCol="0" anchor="ctr" anchorCtr="1"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700" b="0" i="0" u="none" strike="noStrike" cap="none" normalizeH="0" baseline="0" dirty="0">
                <a:ln>
                  <a:noFill/>
                </a:ln>
                <a:solidFill>
                  <a:schemeClr val="bg1"/>
                </a:solidFill>
                <a:effectLst/>
                <a:latin typeface="Arial" pitchFamily="-112" charset="0"/>
                <a:ea typeface="ＭＳ Ｐゴシック" pitchFamily="-112" charset="-128"/>
                <a:cs typeface="ＭＳ Ｐゴシック" pitchFamily="-112" charset="-128"/>
              </a:rPr>
              <a:t>DC</a:t>
            </a:r>
          </a:p>
        </p:txBody>
      </p:sp>
      <p:sp>
        <p:nvSpPr>
          <p:cNvPr id="199" name="TextBox 198">
            <a:extLst>
              <a:ext uri="{FF2B5EF4-FFF2-40B4-BE49-F238E27FC236}">
                <a16:creationId xmlns:a16="http://schemas.microsoft.com/office/drawing/2014/main" id="{7A17240D-9FDA-2490-C6A0-81413E9516A1}"/>
              </a:ext>
            </a:extLst>
          </p:cNvPr>
          <p:cNvSpPr txBox="1"/>
          <p:nvPr/>
        </p:nvSpPr>
        <p:spPr bwMode="auto">
          <a:xfrm>
            <a:off x="5991245" y="4225144"/>
            <a:ext cx="623646" cy="1508105"/>
          </a:xfrm>
          <a:prstGeom prst="rect">
            <a:avLst/>
          </a:prstGeom>
          <a:noFill/>
          <a:ln w="9525">
            <a:noFill/>
            <a:miter lim="800000"/>
            <a:headEnd/>
            <a:tailEnd/>
          </a:ln>
        </p:spPr>
        <p:txBody>
          <a:bodyPr wrap="square" lIns="0" tIns="0" rIns="0" rtlCol="0">
            <a:prstTxWarp prst="textNoShape">
              <a:avLst/>
            </a:prstTxWarp>
            <a:spAutoFit/>
          </a:bodyPr>
          <a:lstStyle/>
          <a:p>
            <a:pPr eaLnBrk="0" hangingPunct="0"/>
            <a:r>
              <a:rPr lang="en-US" sz="1000" dirty="0">
                <a:solidFill>
                  <a:srgbClr val="333333"/>
                </a:solidFill>
                <a:latin typeface="Arial" panose="020B0604020202020204" pitchFamily="34" charset="0"/>
                <a:ea typeface="Times New Roman" charset="0"/>
                <a:cs typeface="Arial" panose="020B0604020202020204" pitchFamily="34" charset="0"/>
              </a:rPr>
              <a:t>- 90%</a:t>
            </a:r>
          </a:p>
          <a:p>
            <a:pPr eaLnBrk="0" hangingPunct="0"/>
            <a:endParaRPr lang="en-US" sz="1000" dirty="0">
              <a:solidFill>
                <a:srgbClr val="333333"/>
              </a:solidFill>
              <a:latin typeface="Arial" panose="020B0604020202020204" pitchFamily="34" charset="0"/>
              <a:ea typeface="Times New Roman" charset="0"/>
              <a:cs typeface="Arial" panose="020B0604020202020204" pitchFamily="34" charset="0"/>
            </a:endParaRPr>
          </a:p>
          <a:p>
            <a:pPr eaLnBrk="0" hangingPunct="0"/>
            <a:r>
              <a:rPr lang="en-US" sz="1000" dirty="0">
                <a:solidFill>
                  <a:srgbClr val="333333"/>
                </a:solidFill>
                <a:latin typeface="Arial" panose="020B0604020202020204" pitchFamily="34" charset="0"/>
                <a:ea typeface="Times New Roman" charset="0"/>
                <a:cs typeface="Arial" panose="020B0604020202020204" pitchFamily="34" charset="0"/>
              </a:rPr>
              <a:t>- 80%</a:t>
            </a:r>
          </a:p>
          <a:p>
            <a:pPr eaLnBrk="0" hangingPunct="0"/>
            <a:endParaRPr lang="en-US" sz="1000" dirty="0">
              <a:solidFill>
                <a:srgbClr val="333333"/>
              </a:solidFill>
              <a:latin typeface="Arial" panose="020B0604020202020204" pitchFamily="34" charset="0"/>
              <a:ea typeface="Times New Roman" charset="0"/>
              <a:cs typeface="Arial" panose="020B0604020202020204" pitchFamily="34" charset="0"/>
            </a:endParaRPr>
          </a:p>
          <a:p>
            <a:pPr eaLnBrk="0" hangingPunct="0"/>
            <a:r>
              <a:rPr lang="en-US" sz="1000" dirty="0">
                <a:solidFill>
                  <a:srgbClr val="333333"/>
                </a:solidFill>
                <a:latin typeface="Arial" panose="020B0604020202020204" pitchFamily="34" charset="0"/>
                <a:ea typeface="Times New Roman" charset="0"/>
                <a:cs typeface="Arial" panose="020B0604020202020204" pitchFamily="34" charset="0"/>
              </a:rPr>
              <a:t>- 70%</a:t>
            </a:r>
          </a:p>
          <a:p>
            <a:pPr eaLnBrk="0" hangingPunct="0"/>
            <a:endParaRPr lang="en-US" sz="1000" dirty="0">
              <a:solidFill>
                <a:srgbClr val="333333"/>
              </a:solidFill>
              <a:latin typeface="Arial" panose="020B0604020202020204" pitchFamily="34" charset="0"/>
              <a:ea typeface="Times New Roman" charset="0"/>
              <a:cs typeface="Arial" panose="020B0604020202020204" pitchFamily="34" charset="0"/>
            </a:endParaRPr>
          </a:p>
          <a:p>
            <a:pPr eaLnBrk="0" hangingPunct="0"/>
            <a:r>
              <a:rPr lang="en-US" sz="1000" dirty="0">
                <a:solidFill>
                  <a:srgbClr val="333333"/>
                </a:solidFill>
                <a:latin typeface="Arial" panose="020B0604020202020204" pitchFamily="34" charset="0"/>
                <a:ea typeface="Times New Roman" charset="0"/>
                <a:cs typeface="Arial" panose="020B0604020202020204" pitchFamily="34" charset="0"/>
              </a:rPr>
              <a:t>- 60%</a:t>
            </a:r>
          </a:p>
          <a:p>
            <a:pPr eaLnBrk="0" hangingPunct="0"/>
            <a:endParaRPr lang="en-US" sz="1000" dirty="0">
              <a:solidFill>
                <a:srgbClr val="333333"/>
              </a:solidFill>
              <a:latin typeface="Arial" panose="020B0604020202020204" pitchFamily="34" charset="0"/>
              <a:ea typeface="Times New Roman" charset="0"/>
              <a:cs typeface="Arial" panose="020B0604020202020204" pitchFamily="34" charset="0"/>
            </a:endParaRPr>
          </a:p>
          <a:p>
            <a:pPr eaLnBrk="0" hangingPunct="0"/>
            <a:r>
              <a:rPr lang="en-US" sz="1000" dirty="0">
                <a:solidFill>
                  <a:srgbClr val="333333"/>
                </a:solidFill>
                <a:latin typeface="Arial" panose="020B0604020202020204" pitchFamily="34" charset="0"/>
                <a:ea typeface="Times New Roman" charset="0"/>
                <a:cs typeface="Arial" panose="020B0604020202020204" pitchFamily="34" charset="0"/>
              </a:rPr>
              <a:t>- 50%</a:t>
            </a:r>
          </a:p>
          <a:p>
            <a:pPr eaLnBrk="0" hangingPunct="0"/>
            <a:endParaRPr lang="en-US" sz="500" dirty="0">
              <a:solidFill>
                <a:srgbClr val="333333"/>
              </a:solidFill>
              <a:latin typeface="Arial" panose="020B0604020202020204" pitchFamily="34" charset="0"/>
              <a:ea typeface="Times New Roman" charset="0"/>
              <a:cs typeface="Arial" panose="020B0604020202020204" pitchFamily="34" charset="0"/>
            </a:endParaRPr>
          </a:p>
        </p:txBody>
      </p:sp>
      <p:sp>
        <p:nvSpPr>
          <p:cNvPr id="200" name="TextBox 199">
            <a:extLst>
              <a:ext uri="{FF2B5EF4-FFF2-40B4-BE49-F238E27FC236}">
                <a16:creationId xmlns:a16="http://schemas.microsoft.com/office/drawing/2014/main" id="{EE0EF017-4709-2750-ADB2-94EBD8BDED5A}"/>
              </a:ext>
            </a:extLst>
          </p:cNvPr>
          <p:cNvSpPr txBox="1"/>
          <p:nvPr/>
        </p:nvSpPr>
        <p:spPr bwMode="auto">
          <a:xfrm>
            <a:off x="5764020" y="4314290"/>
            <a:ext cx="182880" cy="292608"/>
          </a:xfrm>
          <a:prstGeom prst="rect">
            <a:avLst/>
          </a:prstGeom>
          <a:solidFill>
            <a:schemeClr val="accent4">
              <a:lumMod val="50000"/>
            </a:schemeClr>
          </a:solidFill>
          <a:ln w="0">
            <a:solidFill>
              <a:schemeClr val="bg1"/>
            </a:solidFill>
            <a:miter lim="800000"/>
            <a:headEnd/>
            <a:tailEnd/>
          </a:ln>
        </p:spPr>
        <p:txBody>
          <a:bodyPr wrap="square" lIns="0" tIns="0" rIns="0" bIns="0" rtlCol="0" anchor="ctr" anchorCtr="1">
            <a:prstTxWarp prst="textNoShape">
              <a:avLst/>
            </a:prstTxWarp>
            <a:noAutofit/>
          </a:bodyPr>
          <a:lstStyle/>
          <a:p>
            <a:pPr algn="ctr" eaLnBrk="0" hangingPunct="0"/>
            <a:endParaRPr lang="en-US" sz="900" b="1" dirty="0">
              <a:solidFill>
                <a:schemeClr val="bg1"/>
              </a:solidFill>
              <a:ea typeface="Times New Roman" charset="0"/>
              <a:cs typeface="Times New Roman" charset="0"/>
            </a:endParaRPr>
          </a:p>
        </p:txBody>
      </p:sp>
      <p:sp>
        <p:nvSpPr>
          <p:cNvPr id="201" name="TextBox 200">
            <a:extLst>
              <a:ext uri="{FF2B5EF4-FFF2-40B4-BE49-F238E27FC236}">
                <a16:creationId xmlns:a16="http://schemas.microsoft.com/office/drawing/2014/main" id="{A5BB5247-C8D0-3C5B-A832-6A628514CE74}"/>
              </a:ext>
            </a:extLst>
          </p:cNvPr>
          <p:cNvSpPr txBox="1"/>
          <p:nvPr/>
        </p:nvSpPr>
        <p:spPr bwMode="auto">
          <a:xfrm>
            <a:off x="5764020" y="4623245"/>
            <a:ext cx="182880" cy="292608"/>
          </a:xfrm>
          <a:prstGeom prst="rect">
            <a:avLst/>
          </a:prstGeom>
          <a:solidFill>
            <a:schemeClr val="accent4">
              <a:lumMod val="75000"/>
            </a:schemeClr>
          </a:solidFill>
          <a:ln w="0">
            <a:solidFill>
              <a:schemeClr val="bg1"/>
            </a:solidFill>
            <a:miter lim="800000"/>
            <a:headEnd/>
            <a:tailEnd/>
          </a:ln>
        </p:spPr>
        <p:txBody>
          <a:bodyPr wrap="square" lIns="0" tIns="0" rIns="0" bIns="0" rtlCol="0" anchor="ctr" anchorCtr="1">
            <a:prstTxWarp prst="textNoShape">
              <a:avLst/>
            </a:prstTxWarp>
            <a:noAutofit/>
          </a:bodyPr>
          <a:lstStyle/>
          <a:p>
            <a:pPr algn="ctr" eaLnBrk="0" hangingPunct="0"/>
            <a:endParaRPr lang="en-US" sz="900" b="1" dirty="0">
              <a:solidFill>
                <a:schemeClr val="bg1"/>
              </a:solidFill>
              <a:ea typeface="Times New Roman" charset="0"/>
              <a:cs typeface="Times New Roman" charset="0"/>
            </a:endParaRPr>
          </a:p>
        </p:txBody>
      </p:sp>
      <p:sp>
        <p:nvSpPr>
          <p:cNvPr id="202" name="TextBox 201">
            <a:extLst>
              <a:ext uri="{FF2B5EF4-FFF2-40B4-BE49-F238E27FC236}">
                <a16:creationId xmlns:a16="http://schemas.microsoft.com/office/drawing/2014/main" id="{E394F5FD-E65A-84C0-6A84-0642990999AE}"/>
              </a:ext>
            </a:extLst>
          </p:cNvPr>
          <p:cNvSpPr txBox="1"/>
          <p:nvPr/>
        </p:nvSpPr>
        <p:spPr bwMode="auto">
          <a:xfrm>
            <a:off x="5764020" y="4932200"/>
            <a:ext cx="182880" cy="292608"/>
          </a:xfrm>
          <a:prstGeom prst="rect">
            <a:avLst/>
          </a:prstGeom>
          <a:solidFill>
            <a:schemeClr val="accent4">
              <a:lumMod val="60000"/>
              <a:lumOff val="40000"/>
            </a:schemeClr>
          </a:solidFill>
          <a:ln w="0">
            <a:solidFill>
              <a:schemeClr val="bg1"/>
            </a:solidFill>
            <a:miter lim="800000"/>
            <a:headEnd/>
            <a:tailEnd/>
          </a:ln>
        </p:spPr>
        <p:txBody>
          <a:bodyPr wrap="square" lIns="0" tIns="0" rIns="0" bIns="0" rtlCol="0" anchor="ctr" anchorCtr="1">
            <a:prstTxWarp prst="textNoShape">
              <a:avLst/>
            </a:prstTxWarp>
            <a:noAutofit/>
          </a:bodyPr>
          <a:lstStyle/>
          <a:p>
            <a:pPr algn="ctr" eaLnBrk="0" hangingPunct="0"/>
            <a:endParaRPr lang="en-US" sz="900" b="1" dirty="0">
              <a:solidFill>
                <a:schemeClr val="bg1"/>
              </a:solidFill>
              <a:ea typeface="Times New Roman" charset="0"/>
              <a:cs typeface="Times New Roman" charset="0"/>
            </a:endParaRPr>
          </a:p>
        </p:txBody>
      </p:sp>
      <p:sp>
        <p:nvSpPr>
          <p:cNvPr id="203" name="TextBox 202">
            <a:extLst>
              <a:ext uri="{FF2B5EF4-FFF2-40B4-BE49-F238E27FC236}">
                <a16:creationId xmlns:a16="http://schemas.microsoft.com/office/drawing/2014/main" id="{506C2CFB-E8E9-4D50-9888-571FA5AE9C37}"/>
              </a:ext>
            </a:extLst>
          </p:cNvPr>
          <p:cNvSpPr txBox="1"/>
          <p:nvPr/>
        </p:nvSpPr>
        <p:spPr bwMode="auto">
          <a:xfrm>
            <a:off x="5764020" y="5241154"/>
            <a:ext cx="182880" cy="292608"/>
          </a:xfrm>
          <a:prstGeom prst="rect">
            <a:avLst/>
          </a:prstGeom>
          <a:solidFill>
            <a:schemeClr val="accent4">
              <a:lumMod val="40000"/>
              <a:lumOff val="60000"/>
            </a:schemeClr>
          </a:solidFill>
          <a:ln w="0">
            <a:solidFill>
              <a:schemeClr val="bg1"/>
            </a:solidFill>
            <a:miter lim="800000"/>
            <a:headEnd/>
            <a:tailEnd/>
          </a:ln>
        </p:spPr>
        <p:txBody>
          <a:bodyPr wrap="square" lIns="0" tIns="0" rIns="0" bIns="0" rtlCol="0" anchor="ctr" anchorCtr="1">
            <a:prstTxWarp prst="textNoShape">
              <a:avLst/>
            </a:prstTxWarp>
            <a:noAutofit/>
          </a:bodyPr>
          <a:lstStyle/>
          <a:p>
            <a:pPr algn="ctr" eaLnBrk="0" hangingPunct="0"/>
            <a:endParaRPr lang="en-US" sz="900" b="1" dirty="0">
              <a:solidFill>
                <a:schemeClr val="bg1"/>
              </a:solidFill>
              <a:ea typeface="Times New Roman" charset="0"/>
              <a:cs typeface="Times New Roman" charset="0"/>
            </a:endParaRPr>
          </a:p>
        </p:txBody>
      </p:sp>
      <p:sp>
        <p:nvSpPr>
          <p:cNvPr id="206" name="Shape 1436">
            <a:extLst>
              <a:ext uri="{FF2B5EF4-FFF2-40B4-BE49-F238E27FC236}">
                <a16:creationId xmlns:a16="http://schemas.microsoft.com/office/drawing/2014/main" id="{812372AF-CD75-9AAC-B6AC-8DEC5C424130}"/>
              </a:ext>
            </a:extLst>
          </p:cNvPr>
          <p:cNvSpPr>
            <a:spLocks noChangeAspect="1"/>
          </p:cNvSpPr>
          <p:nvPr/>
        </p:nvSpPr>
        <p:spPr>
          <a:xfrm>
            <a:off x="513448" y="4684233"/>
            <a:ext cx="1058554" cy="822960"/>
          </a:xfrm>
          <a:custGeom>
            <a:avLst/>
            <a:gdLst/>
            <a:ahLst/>
            <a:cxnLst/>
            <a:rect l="0" t="0" r="0" b="0"/>
            <a:pathLst>
              <a:path w="120000" h="120000" extrusionOk="0">
                <a:moveTo>
                  <a:pt x="47091" y="96637"/>
                </a:moveTo>
                <a:lnTo>
                  <a:pt x="47916" y="97699"/>
                </a:lnTo>
                <a:lnTo>
                  <a:pt x="49567" y="99115"/>
                </a:lnTo>
                <a:lnTo>
                  <a:pt x="48466" y="99469"/>
                </a:lnTo>
                <a:lnTo>
                  <a:pt x="47916" y="99469"/>
                </a:lnTo>
                <a:lnTo>
                  <a:pt x="46816" y="100531"/>
                </a:lnTo>
                <a:lnTo>
                  <a:pt x="46816" y="100884"/>
                </a:lnTo>
                <a:lnTo>
                  <a:pt x="46816" y="101946"/>
                </a:lnTo>
                <a:lnTo>
                  <a:pt x="47366" y="101946"/>
                </a:lnTo>
                <a:lnTo>
                  <a:pt x="48466" y="103716"/>
                </a:lnTo>
                <a:lnTo>
                  <a:pt x="48466" y="104424"/>
                </a:lnTo>
                <a:lnTo>
                  <a:pt x="47641" y="104778"/>
                </a:lnTo>
                <a:lnTo>
                  <a:pt x="47091" y="104778"/>
                </a:lnTo>
                <a:lnTo>
                  <a:pt x="46540" y="105132"/>
                </a:lnTo>
                <a:lnTo>
                  <a:pt x="46265" y="105132"/>
                </a:lnTo>
                <a:lnTo>
                  <a:pt x="45440" y="105840"/>
                </a:lnTo>
                <a:lnTo>
                  <a:pt x="45440" y="106902"/>
                </a:lnTo>
                <a:lnTo>
                  <a:pt x="45440" y="107256"/>
                </a:lnTo>
                <a:lnTo>
                  <a:pt x="44890" y="108318"/>
                </a:lnTo>
                <a:lnTo>
                  <a:pt x="44064" y="106548"/>
                </a:lnTo>
                <a:lnTo>
                  <a:pt x="44064" y="106902"/>
                </a:lnTo>
                <a:lnTo>
                  <a:pt x="43789" y="107610"/>
                </a:lnTo>
                <a:lnTo>
                  <a:pt x="42964" y="108672"/>
                </a:lnTo>
                <a:lnTo>
                  <a:pt x="42413" y="110088"/>
                </a:lnTo>
                <a:lnTo>
                  <a:pt x="42413" y="110442"/>
                </a:lnTo>
                <a:lnTo>
                  <a:pt x="42413" y="111858"/>
                </a:lnTo>
                <a:lnTo>
                  <a:pt x="39937" y="111858"/>
                </a:lnTo>
                <a:lnTo>
                  <a:pt x="41863" y="111150"/>
                </a:lnTo>
                <a:lnTo>
                  <a:pt x="42138" y="110442"/>
                </a:lnTo>
                <a:lnTo>
                  <a:pt x="42413" y="109734"/>
                </a:lnTo>
                <a:lnTo>
                  <a:pt x="42138" y="108672"/>
                </a:lnTo>
                <a:lnTo>
                  <a:pt x="41588" y="108318"/>
                </a:lnTo>
                <a:lnTo>
                  <a:pt x="41313" y="108318"/>
                </a:lnTo>
                <a:lnTo>
                  <a:pt x="40763" y="107610"/>
                </a:lnTo>
                <a:lnTo>
                  <a:pt x="40763" y="107256"/>
                </a:lnTo>
                <a:lnTo>
                  <a:pt x="40488" y="105132"/>
                </a:lnTo>
                <a:lnTo>
                  <a:pt x="41038" y="104424"/>
                </a:lnTo>
                <a:lnTo>
                  <a:pt x="41313" y="103716"/>
                </a:lnTo>
                <a:lnTo>
                  <a:pt x="42138" y="103008"/>
                </a:lnTo>
                <a:lnTo>
                  <a:pt x="42413" y="103362"/>
                </a:lnTo>
                <a:lnTo>
                  <a:pt x="43239" y="104424"/>
                </a:lnTo>
                <a:lnTo>
                  <a:pt x="43789" y="105840"/>
                </a:lnTo>
                <a:lnTo>
                  <a:pt x="43789" y="104424"/>
                </a:lnTo>
                <a:lnTo>
                  <a:pt x="43514" y="103008"/>
                </a:lnTo>
                <a:lnTo>
                  <a:pt x="42964" y="101946"/>
                </a:lnTo>
                <a:lnTo>
                  <a:pt x="43789" y="101592"/>
                </a:lnTo>
                <a:lnTo>
                  <a:pt x="44890" y="102300"/>
                </a:lnTo>
                <a:lnTo>
                  <a:pt x="45440" y="102300"/>
                </a:lnTo>
                <a:lnTo>
                  <a:pt x="45440" y="101592"/>
                </a:lnTo>
                <a:lnTo>
                  <a:pt x="45440" y="101238"/>
                </a:lnTo>
                <a:lnTo>
                  <a:pt x="45440" y="100531"/>
                </a:lnTo>
                <a:lnTo>
                  <a:pt x="45440" y="99469"/>
                </a:lnTo>
                <a:lnTo>
                  <a:pt x="45165" y="98761"/>
                </a:lnTo>
                <a:lnTo>
                  <a:pt x="46265" y="97699"/>
                </a:lnTo>
                <a:close/>
                <a:moveTo>
                  <a:pt x="8573" y="75044"/>
                </a:moveTo>
                <a:lnTo>
                  <a:pt x="9123" y="75044"/>
                </a:lnTo>
                <a:lnTo>
                  <a:pt x="9948" y="77168"/>
                </a:lnTo>
                <a:lnTo>
                  <a:pt x="9948" y="78230"/>
                </a:lnTo>
                <a:lnTo>
                  <a:pt x="9398" y="79291"/>
                </a:lnTo>
                <a:lnTo>
                  <a:pt x="8848" y="79291"/>
                </a:lnTo>
                <a:lnTo>
                  <a:pt x="8022" y="79291"/>
                </a:lnTo>
                <a:lnTo>
                  <a:pt x="6922" y="78230"/>
                </a:lnTo>
                <a:lnTo>
                  <a:pt x="5546" y="76814"/>
                </a:lnTo>
                <a:lnTo>
                  <a:pt x="6922" y="75752"/>
                </a:lnTo>
                <a:lnTo>
                  <a:pt x="7747" y="75752"/>
                </a:lnTo>
                <a:close/>
                <a:moveTo>
                  <a:pt x="692" y="44955"/>
                </a:moveTo>
                <a:cubicBezTo>
                  <a:pt x="692" y="44955"/>
                  <a:pt x="692" y="44955"/>
                  <a:pt x="922" y="46162"/>
                </a:cubicBezTo>
                <a:cubicBezTo>
                  <a:pt x="922" y="46162"/>
                  <a:pt x="922" y="46162"/>
                  <a:pt x="1384" y="46765"/>
                </a:cubicBezTo>
                <a:cubicBezTo>
                  <a:pt x="1384" y="46765"/>
                  <a:pt x="1384" y="46765"/>
                  <a:pt x="2538" y="47066"/>
                </a:cubicBezTo>
                <a:cubicBezTo>
                  <a:pt x="2538" y="47066"/>
                  <a:pt x="2538" y="47066"/>
                  <a:pt x="3691" y="47066"/>
                </a:cubicBezTo>
                <a:cubicBezTo>
                  <a:pt x="3691" y="47066"/>
                  <a:pt x="3691" y="47066"/>
                  <a:pt x="4384" y="47669"/>
                </a:cubicBezTo>
                <a:cubicBezTo>
                  <a:pt x="4384" y="47669"/>
                  <a:pt x="4384" y="47669"/>
                  <a:pt x="4384" y="48574"/>
                </a:cubicBezTo>
                <a:cubicBezTo>
                  <a:pt x="4384" y="48574"/>
                  <a:pt x="4384" y="48574"/>
                  <a:pt x="4845" y="49177"/>
                </a:cubicBezTo>
                <a:cubicBezTo>
                  <a:pt x="4845" y="49177"/>
                  <a:pt x="4845" y="49177"/>
                  <a:pt x="5768" y="50383"/>
                </a:cubicBezTo>
                <a:cubicBezTo>
                  <a:pt x="5768" y="50383"/>
                  <a:pt x="5768" y="50383"/>
                  <a:pt x="6922" y="52494"/>
                </a:cubicBezTo>
                <a:cubicBezTo>
                  <a:pt x="6922" y="52494"/>
                  <a:pt x="6922" y="52494"/>
                  <a:pt x="6230" y="52494"/>
                </a:cubicBezTo>
                <a:cubicBezTo>
                  <a:pt x="6230" y="52494"/>
                  <a:pt x="6230" y="52494"/>
                  <a:pt x="4845" y="52494"/>
                </a:cubicBezTo>
                <a:lnTo>
                  <a:pt x="4614" y="53097"/>
                </a:lnTo>
                <a:cubicBezTo>
                  <a:pt x="4614" y="53097"/>
                  <a:pt x="4614" y="53097"/>
                  <a:pt x="3691" y="51891"/>
                </a:cubicBezTo>
                <a:cubicBezTo>
                  <a:pt x="3691" y="51891"/>
                  <a:pt x="3691" y="51891"/>
                  <a:pt x="3230" y="50082"/>
                </a:cubicBezTo>
                <a:cubicBezTo>
                  <a:pt x="3230" y="50082"/>
                  <a:pt x="3230" y="50082"/>
                  <a:pt x="2999" y="49479"/>
                </a:cubicBezTo>
                <a:cubicBezTo>
                  <a:pt x="2999" y="49479"/>
                  <a:pt x="2999" y="49479"/>
                  <a:pt x="2538" y="48875"/>
                </a:cubicBezTo>
                <a:cubicBezTo>
                  <a:pt x="2538" y="48875"/>
                  <a:pt x="2538" y="48875"/>
                  <a:pt x="2307" y="48875"/>
                </a:cubicBezTo>
                <a:cubicBezTo>
                  <a:pt x="2307" y="48875"/>
                  <a:pt x="2307" y="48875"/>
                  <a:pt x="2076" y="48875"/>
                </a:cubicBezTo>
                <a:cubicBezTo>
                  <a:pt x="2076" y="48875"/>
                  <a:pt x="1615" y="48875"/>
                  <a:pt x="1615" y="48875"/>
                </a:cubicBezTo>
                <a:cubicBezTo>
                  <a:pt x="1384" y="48574"/>
                  <a:pt x="1384" y="48875"/>
                  <a:pt x="1384" y="48875"/>
                </a:cubicBezTo>
                <a:cubicBezTo>
                  <a:pt x="1384" y="48875"/>
                  <a:pt x="1384" y="48875"/>
                  <a:pt x="692" y="48875"/>
                </a:cubicBezTo>
                <a:cubicBezTo>
                  <a:pt x="-230" y="48574"/>
                  <a:pt x="461" y="48574"/>
                  <a:pt x="461" y="48574"/>
                </a:cubicBezTo>
                <a:cubicBezTo>
                  <a:pt x="230" y="48272"/>
                  <a:pt x="230" y="48272"/>
                  <a:pt x="230" y="47971"/>
                </a:cubicBezTo>
                <a:cubicBezTo>
                  <a:pt x="230" y="47971"/>
                  <a:pt x="0" y="47368"/>
                  <a:pt x="0" y="47066"/>
                </a:cubicBezTo>
                <a:cubicBezTo>
                  <a:pt x="0" y="47066"/>
                  <a:pt x="0" y="46162"/>
                  <a:pt x="0" y="46162"/>
                </a:cubicBezTo>
                <a:cubicBezTo>
                  <a:pt x="0" y="46162"/>
                  <a:pt x="0" y="46162"/>
                  <a:pt x="692" y="44955"/>
                </a:cubicBezTo>
                <a:close/>
                <a:moveTo>
                  <a:pt x="43147" y="0"/>
                </a:moveTo>
                <a:cubicBezTo>
                  <a:pt x="43147" y="0"/>
                  <a:pt x="43147" y="0"/>
                  <a:pt x="44079" y="1197"/>
                </a:cubicBezTo>
                <a:cubicBezTo>
                  <a:pt x="44079" y="1197"/>
                  <a:pt x="44079" y="1197"/>
                  <a:pt x="44545" y="2094"/>
                </a:cubicBezTo>
                <a:cubicBezTo>
                  <a:pt x="44545" y="2094"/>
                  <a:pt x="44545" y="2094"/>
                  <a:pt x="44079" y="2094"/>
                </a:cubicBezTo>
                <a:cubicBezTo>
                  <a:pt x="44079" y="2094"/>
                  <a:pt x="44079" y="2094"/>
                  <a:pt x="44079" y="2992"/>
                </a:cubicBezTo>
                <a:cubicBezTo>
                  <a:pt x="44079" y="2992"/>
                  <a:pt x="44079" y="2992"/>
                  <a:pt x="44777" y="3591"/>
                </a:cubicBezTo>
                <a:cubicBezTo>
                  <a:pt x="44777" y="3591"/>
                  <a:pt x="44777" y="3591"/>
                  <a:pt x="45709" y="3591"/>
                </a:cubicBezTo>
                <a:cubicBezTo>
                  <a:pt x="45709" y="3591"/>
                  <a:pt x="45709" y="3591"/>
                  <a:pt x="45709" y="2693"/>
                </a:cubicBezTo>
                <a:cubicBezTo>
                  <a:pt x="45709" y="2693"/>
                  <a:pt x="45709" y="2693"/>
                  <a:pt x="46175" y="2094"/>
                </a:cubicBezTo>
                <a:cubicBezTo>
                  <a:pt x="46175" y="2094"/>
                  <a:pt x="46175" y="2094"/>
                  <a:pt x="46640" y="2693"/>
                </a:cubicBezTo>
                <a:cubicBezTo>
                  <a:pt x="46640" y="2693"/>
                  <a:pt x="46640" y="2693"/>
                  <a:pt x="47339" y="3890"/>
                </a:cubicBezTo>
                <a:cubicBezTo>
                  <a:pt x="47339" y="3890"/>
                  <a:pt x="47339" y="3890"/>
                  <a:pt x="48736" y="3591"/>
                </a:cubicBezTo>
                <a:cubicBezTo>
                  <a:pt x="48736" y="3591"/>
                  <a:pt x="48736" y="3591"/>
                  <a:pt x="50600" y="4189"/>
                </a:cubicBezTo>
                <a:cubicBezTo>
                  <a:pt x="50600" y="4189"/>
                  <a:pt x="50600" y="4189"/>
                  <a:pt x="50600" y="5087"/>
                </a:cubicBezTo>
                <a:cubicBezTo>
                  <a:pt x="50600" y="5087"/>
                  <a:pt x="50600" y="5087"/>
                  <a:pt x="51065" y="6284"/>
                </a:cubicBezTo>
                <a:cubicBezTo>
                  <a:pt x="51065" y="6284"/>
                  <a:pt x="51065" y="6284"/>
                  <a:pt x="52230" y="7481"/>
                </a:cubicBezTo>
                <a:cubicBezTo>
                  <a:pt x="52230" y="7481"/>
                  <a:pt x="52230" y="7481"/>
                  <a:pt x="54791" y="7481"/>
                </a:cubicBezTo>
                <a:cubicBezTo>
                  <a:pt x="54791" y="7481"/>
                  <a:pt x="54791" y="7481"/>
                  <a:pt x="55490" y="7481"/>
                </a:cubicBezTo>
                <a:cubicBezTo>
                  <a:pt x="55490" y="7481"/>
                  <a:pt x="55490" y="7481"/>
                  <a:pt x="56189" y="6882"/>
                </a:cubicBezTo>
                <a:cubicBezTo>
                  <a:pt x="56189" y="6882"/>
                  <a:pt x="56189" y="6882"/>
                  <a:pt x="57120" y="6882"/>
                </a:cubicBezTo>
                <a:cubicBezTo>
                  <a:pt x="57120" y="6882"/>
                  <a:pt x="57120" y="6882"/>
                  <a:pt x="58285" y="7780"/>
                </a:cubicBezTo>
                <a:cubicBezTo>
                  <a:pt x="58285" y="7780"/>
                  <a:pt x="58285" y="7780"/>
                  <a:pt x="58518" y="8678"/>
                </a:cubicBezTo>
                <a:cubicBezTo>
                  <a:pt x="58518" y="8678"/>
                  <a:pt x="58518" y="8678"/>
                  <a:pt x="58518" y="9575"/>
                </a:cubicBezTo>
                <a:cubicBezTo>
                  <a:pt x="58518" y="9575"/>
                  <a:pt x="58518" y="9575"/>
                  <a:pt x="58518" y="9725"/>
                </a:cubicBezTo>
                <a:lnTo>
                  <a:pt x="58518" y="10174"/>
                </a:lnTo>
                <a:cubicBezTo>
                  <a:pt x="58518" y="10174"/>
                  <a:pt x="58518" y="10174"/>
                  <a:pt x="59682" y="9276"/>
                </a:cubicBezTo>
                <a:cubicBezTo>
                  <a:pt x="59682" y="9276"/>
                  <a:pt x="59682" y="9276"/>
                  <a:pt x="61079" y="8678"/>
                </a:cubicBezTo>
                <a:cubicBezTo>
                  <a:pt x="61079" y="8678"/>
                  <a:pt x="61079" y="8678"/>
                  <a:pt x="62011" y="8678"/>
                </a:cubicBezTo>
                <a:cubicBezTo>
                  <a:pt x="62011" y="8678"/>
                  <a:pt x="62011" y="8678"/>
                  <a:pt x="63874" y="9575"/>
                </a:cubicBezTo>
                <a:cubicBezTo>
                  <a:pt x="63874" y="9575"/>
                  <a:pt x="63874" y="9575"/>
                  <a:pt x="65504" y="10174"/>
                </a:cubicBezTo>
                <a:cubicBezTo>
                  <a:pt x="65504" y="10174"/>
                  <a:pt x="65504" y="10174"/>
                  <a:pt x="67367" y="9575"/>
                </a:cubicBezTo>
                <a:cubicBezTo>
                  <a:pt x="67367" y="9575"/>
                  <a:pt x="67367" y="9575"/>
                  <a:pt x="68299" y="8678"/>
                </a:cubicBezTo>
                <a:cubicBezTo>
                  <a:pt x="68299" y="8678"/>
                  <a:pt x="68299" y="8678"/>
                  <a:pt x="69230" y="8678"/>
                </a:cubicBezTo>
                <a:cubicBezTo>
                  <a:pt x="69230" y="8678"/>
                  <a:pt x="69230" y="8678"/>
                  <a:pt x="69696" y="8678"/>
                </a:cubicBezTo>
                <a:cubicBezTo>
                  <a:pt x="69696" y="8678"/>
                  <a:pt x="69696" y="8678"/>
                  <a:pt x="70861" y="10174"/>
                </a:cubicBezTo>
                <a:cubicBezTo>
                  <a:pt x="70861" y="10174"/>
                  <a:pt x="70861" y="10174"/>
                  <a:pt x="72025" y="11371"/>
                </a:cubicBezTo>
                <a:cubicBezTo>
                  <a:pt x="72025" y="11371"/>
                  <a:pt x="72025" y="11371"/>
                  <a:pt x="74121" y="11670"/>
                </a:cubicBezTo>
                <a:lnTo>
                  <a:pt x="75053" y="22144"/>
                </a:lnTo>
                <a:cubicBezTo>
                  <a:pt x="75053" y="22144"/>
                  <a:pt x="75053" y="22144"/>
                  <a:pt x="77847" y="48478"/>
                </a:cubicBezTo>
                <a:cubicBezTo>
                  <a:pt x="77847" y="48478"/>
                  <a:pt x="77847" y="48478"/>
                  <a:pt x="81108" y="80199"/>
                </a:cubicBezTo>
                <a:cubicBezTo>
                  <a:pt x="81108" y="80199"/>
                  <a:pt x="81108" y="80199"/>
                  <a:pt x="81806" y="81995"/>
                </a:cubicBezTo>
                <a:cubicBezTo>
                  <a:pt x="81806" y="81995"/>
                  <a:pt x="81806" y="81995"/>
                  <a:pt x="84135" y="81995"/>
                </a:cubicBezTo>
                <a:cubicBezTo>
                  <a:pt x="84135" y="81995"/>
                  <a:pt x="84135" y="81995"/>
                  <a:pt x="84601" y="80199"/>
                </a:cubicBezTo>
                <a:cubicBezTo>
                  <a:pt x="84601" y="80199"/>
                  <a:pt x="84601" y="80199"/>
                  <a:pt x="86464" y="80199"/>
                </a:cubicBezTo>
                <a:cubicBezTo>
                  <a:pt x="86464" y="80199"/>
                  <a:pt x="86464" y="80199"/>
                  <a:pt x="86464" y="81097"/>
                </a:cubicBezTo>
                <a:cubicBezTo>
                  <a:pt x="86464" y="81097"/>
                  <a:pt x="86464" y="81097"/>
                  <a:pt x="87163" y="82294"/>
                </a:cubicBezTo>
                <a:cubicBezTo>
                  <a:pt x="87163" y="82294"/>
                  <a:pt x="87163" y="82294"/>
                  <a:pt x="90190" y="84987"/>
                </a:cubicBezTo>
                <a:cubicBezTo>
                  <a:pt x="90190" y="84987"/>
                  <a:pt x="90190" y="84987"/>
                  <a:pt x="92752" y="88578"/>
                </a:cubicBezTo>
                <a:cubicBezTo>
                  <a:pt x="92752" y="88578"/>
                  <a:pt x="92752" y="88578"/>
                  <a:pt x="94149" y="87082"/>
                </a:cubicBezTo>
                <a:cubicBezTo>
                  <a:pt x="94149" y="87082"/>
                  <a:pt x="94149" y="87082"/>
                  <a:pt x="95081" y="84089"/>
                </a:cubicBezTo>
                <a:cubicBezTo>
                  <a:pt x="95081" y="84089"/>
                  <a:pt x="95081" y="84089"/>
                  <a:pt x="96245" y="82593"/>
                </a:cubicBezTo>
                <a:cubicBezTo>
                  <a:pt x="96245" y="82593"/>
                  <a:pt x="96245" y="82593"/>
                  <a:pt x="97410" y="81695"/>
                </a:cubicBezTo>
                <a:cubicBezTo>
                  <a:pt x="97410" y="81695"/>
                  <a:pt x="97410" y="81695"/>
                  <a:pt x="99506" y="82892"/>
                </a:cubicBezTo>
                <a:cubicBezTo>
                  <a:pt x="99506" y="82892"/>
                  <a:pt x="99506" y="82892"/>
                  <a:pt x="102067" y="85286"/>
                </a:cubicBezTo>
                <a:cubicBezTo>
                  <a:pt x="102067" y="85286"/>
                  <a:pt x="102067" y="85286"/>
                  <a:pt x="104629" y="88578"/>
                </a:cubicBezTo>
                <a:cubicBezTo>
                  <a:pt x="104629" y="88578"/>
                  <a:pt x="104629" y="88578"/>
                  <a:pt x="106492" y="91271"/>
                </a:cubicBezTo>
                <a:cubicBezTo>
                  <a:pt x="106492" y="91271"/>
                  <a:pt x="106492" y="91271"/>
                  <a:pt x="110218" y="96059"/>
                </a:cubicBezTo>
                <a:cubicBezTo>
                  <a:pt x="110218" y="96059"/>
                  <a:pt x="110218" y="96059"/>
                  <a:pt x="112547" y="100249"/>
                </a:cubicBezTo>
                <a:cubicBezTo>
                  <a:pt x="112547" y="100249"/>
                  <a:pt x="112547" y="100249"/>
                  <a:pt x="113944" y="100548"/>
                </a:cubicBezTo>
                <a:cubicBezTo>
                  <a:pt x="113944" y="100548"/>
                  <a:pt x="113944" y="100548"/>
                  <a:pt x="115575" y="100847"/>
                </a:cubicBezTo>
                <a:cubicBezTo>
                  <a:pt x="115575" y="100847"/>
                  <a:pt x="115575" y="100847"/>
                  <a:pt x="118369" y="102044"/>
                </a:cubicBezTo>
                <a:cubicBezTo>
                  <a:pt x="118369" y="102044"/>
                  <a:pt x="118369" y="102044"/>
                  <a:pt x="119534" y="102942"/>
                </a:cubicBezTo>
                <a:cubicBezTo>
                  <a:pt x="119534" y="102942"/>
                  <a:pt x="119534" y="102942"/>
                  <a:pt x="119534" y="104139"/>
                </a:cubicBezTo>
                <a:cubicBezTo>
                  <a:pt x="119534" y="104139"/>
                  <a:pt x="119534" y="104139"/>
                  <a:pt x="120000" y="106833"/>
                </a:cubicBezTo>
                <a:cubicBezTo>
                  <a:pt x="120000" y="106833"/>
                  <a:pt x="120000" y="106833"/>
                  <a:pt x="120000" y="108029"/>
                </a:cubicBezTo>
                <a:cubicBezTo>
                  <a:pt x="120000" y="108029"/>
                  <a:pt x="120000" y="108029"/>
                  <a:pt x="120000" y="109226"/>
                </a:cubicBezTo>
                <a:cubicBezTo>
                  <a:pt x="120000" y="109226"/>
                  <a:pt x="120000" y="109226"/>
                  <a:pt x="120000" y="111920"/>
                </a:cubicBezTo>
                <a:cubicBezTo>
                  <a:pt x="120000" y="111920"/>
                  <a:pt x="120000" y="111920"/>
                  <a:pt x="119068" y="112817"/>
                </a:cubicBezTo>
                <a:cubicBezTo>
                  <a:pt x="119068" y="112817"/>
                  <a:pt x="119068" y="112817"/>
                  <a:pt x="118369" y="111620"/>
                </a:cubicBezTo>
                <a:cubicBezTo>
                  <a:pt x="118369" y="111620"/>
                  <a:pt x="118369" y="111620"/>
                  <a:pt x="117671" y="110124"/>
                </a:cubicBezTo>
                <a:cubicBezTo>
                  <a:pt x="117671" y="110124"/>
                  <a:pt x="117671" y="110124"/>
                  <a:pt x="116972" y="110723"/>
                </a:cubicBezTo>
                <a:cubicBezTo>
                  <a:pt x="116972" y="110723"/>
                  <a:pt x="116972" y="110723"/>
                  <a:pt x="117671" y="112219"/>
                </a:cubicBezTo>
                <a:cubicBezTo>
                  <a:pt x="117671" y="112219"/>
                  <a:pt x="117671" y="112219"/>
                  <a:pt x="117205" y="112518"/>
                </a:cubicBezTo>
                <a:cubicBezTo>
                  <a:pt x="117205" y="112518"/>
                  <a:pt x="117205" y="112518"/>
                  <a:pt x="116506" y="111920"/>
                </a:cubicBezTo>
                <a:cubicBezTo>
                  <a:pt x="116506" y="111920"/>
                  <a:pt x="116506" y="111920"/>
                  <a:pt x="115109" y="111321"/>
                </a:cubicBezTo>
                <a:cubicBezTo>
                  <a:pt x="115109" y="111321"/>
                  <a:pt x="115109" y="111321"/>
                  <a:pt x="115109" y="110124"/>
                </a:cubicBezTo>
                <a:cubicBezTo>
                  <a:pt x="115109" y="110124"/>
                  <a:pt x="115109" y="110124"/>
                  <a:pt x="114643" y="108628"/>
                </a:cubicBezTo>
                <a:cubicBezTo>
                  <a:pt x="114643" y="108628"/>
                  <a:pt x="114643" y="108628"/>
                  <a:pt x="113944" y="108029"/>
                </a:cubicBezTo>
                <a:cubicBezTo>
                  <a:pt x="113944" y="108029"/>
                  <a:pt x="113944" y="108029"/>
                  <a:pt x="113479" y="106833"/>
                </a:cubicBezTo>
                <a:cubicBezTo>
                  <a:pt x="113479" y="106833"/>
                  <a:pt x="113479" y="106833"/>
                  <a:pt x="111616" y="105037"/>
                </a:cubicBezTo>
                <a:cubicBezTo>
                  <a:pt x="111616" y="105037"/>
                  <a:pt x="111616" y="105037"/>
                  <a:pt x="109985" y="105336"/>
                </a:cubicBezTo>
                <a:cubicBezTo>
                  <a:pt x="109985" y="105336"/>
                  <a:pt x="109985" y="105336"/>
                  <a:pt x="110451" y="106234"/>
                </a:cubicBezTo>
                <a:cubicBezTo>
                  <a:pt x="110451" y="106234"/>
                  <a:pt x="110451" y="106234"/>
                  <a:pt x="110917" y="106833"/>
                </a:cubicBezTo>
                <a:cubicBezTo>
                  <a:pt x="110917" y="106833"/>
                  <a:pt x="110917" y="106833"/>
                  <a:pt x="112547" y="108029"/>
                </a:cubicBezTo>
                <a:cubicBezTo>
                  <a:pt x="112547" y="108029"/>
                  <a:pt x="112547" y="108029"/>
                  <a:pt x="113479" y="109226"/>
                </a:cubicBezTo>
                <a:cubicBezTo>
                  <a:pt x="113479" y="109226"/>
                  <a:pt x="113479" y="109226"/>
                  <a:pt x="113479" y="110124"/>
                </a:cubicBezTo>
                <a:cubicBezTo>
                  <a:pt x="113479" y="110124"/>
                  <a:pt x="113479" y="110124"/>
                  <a:pt x="114177" y="111022"/>
                </a:cubicBezTo>
                <a:cubicBezTo>
                  <a:pt x="114177" y="111022"/>
                  <a:pt x="114177" y="111022"/>
                  <a:pt x="114643" y="111920"/>
                </a:cubicBezTo>
                <a:cubicBezTo>
                  <a:pt x="114643" y="111920"/>
                  <a:pt x="114643" y="111920"/>
                  <a:pt x="115109" y="114015"/>
                </a:cubicBezTo>
                <a:cubicBezTo>
                  <a:pt x="115109" y="114015"/>
                  <a:pt x="115109" y="114015"/>
                  <a:pt x="115109" y="114613"/>
                </a:cubicBezTo>
                <a:cubicBezTo>
                  <a:pt x="115109" y="114613"/>
                  <a:pt x="115109" y="114613"/>
                  <a:pt x="114410" y="114912"/>
                </a:cubicBezTo>
                <a:cubicBezTo>
                  <a:pt x="114410" y="114912"/>
                  <a:pt x="114410" y="114912"/>
                  <a:pt x="113944" y="113416"/>
                </a:cubicBezTo>
                <a:cubicBezTo>
                  <a:pt x="113944" y="113416"/>
                  <a:pt x="113944" y="113416"/>
                  <a:pt x="113944" y="114912"/>
                </a:cubicBezTo>
                <a:cubicBezTo>
                  <a:pt x="113944" y="114912"/>
                  <a:pt x="113944" y="114912"/>
                  <a:pt x="113479" y="116109"/>
                </a:cubicBezTo>
                <a:cubicBezTo>
                  <a:pt x="113479" y="116109"/>
                  <a:pt x="113479" y="116109"/>
                  <a:pt x="112780" y="115810"/>
                </a:cubicBezTo>
                <a:cubicBezTo>
                  <a:pt x="112780" y="115810"/>
                  <a:pt x="112780" y="115810"/>
                  <a:pt x="111616" y="114314"/>
                </a:cubicBezTo>
                <a:cubicBezTo>
                  <a:pt x="111616" y="114314"/>
                  <a:pt x="111616" y="114314"/>
                  <a:pt x="110451" y="112518"/>
                </a:cubicBezTo>
                <a:cubicBezTo>
                  <a:pt x="110451" y="112518"/>
                  <a:pt x="110451" y="112518"/>
                  <a:pt x="109520" y="113117"/>
                </a:cubicBezTo>
                <a:cubicBezTo>
                  <a:pt x="109520" y="113117"/>
                  <a:pt x="109520" y="113117"/>
                  <a:pt x="108821" y="113117"/>
                </a:cubicBezTo>
                <a:cubicBezTo>
                  <a:pt x="108821" y="113117"/>
                  <a:pt x="108821" y="113117"/>
                  <a:pt x="109287" y="111321"/>
                </a:cubicBezTo>
                <a:cubicBezTo>
                  <a:pt x="109287" y="111321"/>
                  <a:pt x="109287" y="111321"/>
                  <a:pt x="110451" y="111022"/>
                </a:cubicBezTo>
                <a:cubicBezTo>
                  <a:pt x="110451" y="111022"/>
                  <a:pt x="110451" y="111022"/>
                  <a:pt x="109985" y="109226"/>
                </a:cubicBezTo>
                <a:cubicBezTo>
                  <a:pt x="109985" y="109226"/>
                  <a:pt x="109985" y="109226"/>
                  <a:pt x="108588" y="110124"/>
                </a:cubicBezTo>
                <a:cubicBezTo>
                  <a:pt x="108588" y="110124"/>
                  <a:pt x="108588" y="110124"/>
                  <a:pt x="109054" y="108329"/>
                </a:cubicBezTo>
                <a:cubicBezTo>
                  <a:pt x="109054" y="108329"/>
                  <a:pt x="109054" y="108329"/>
                  <a:pt x="108355" y="107132"/>
                </a:cubicBezTo>
                <a:cubicBezTo>
                  <a:pt x="108355" y="107132"/>
                  <a:pt x="108355" y="107132"/>
                  <a:pt x="108122" y="106234"/>
                </a:cubicBezTo>
                <a:cubicBezTo>
                  <a:pt x="108122" y="106234"/>
                  <a:pt x="108122" y="106234"/>
                  <a:pt x="108122" y="105336"/>
                </a:cubicBezTo>
                <a:cubicBezTo>
                  <a:pt x="108122" y="105336"/>
                  <a:pt x="108122" y="105336"/>
                  <a:pt x="109054" y="103541"/>
                </a:cubicBezTo>
                <a:cubicBezTo>
                  <a:pt x="109054" y="103541"/>
                  <a:pt x="109054" y="103541"/>
                  <a:pt x="107889" y="103541"/>
                </a:cubicBezTo>
                <a:cubicBezTo>
                  <a:pt x="107889" y="103541"/>
                  <a:pt x="107889" y="103541"/>
                  <a:pt x="107424" y="104139"/>
                </a:cubicBezTo>
                <a:cubicBezTo>
                  <a:pt x="107424" y="104139"/>
                  <a:pt x="107424" y="104139"/>
                  <a:pt x="107424" y="104738"/>
                </a:cubicBezTo>
                <a:cubicBezTo>
                  <a:pt x="107424" y="104738"/>
                  <a:pt x="107424" y="104738"/>
                  <a:pt x="107424" y="106533"/>
                </a:cubicBezTo>
                <a:cubicBezTo>
                  <a:pt x="107424" y="106533"/>
                  <a:pt x="107424" y="106533"/>
                  <a:pt x="106725" y="107132"/>
                </a:cubicBezTo>
                <a:cubicBezTo>
                  <a:pt x="106725" y="107132"/>
                  <a:pt x="106725" y="107132"/>
                  <a:pt x="106259" y="107730"/>
                </a:cubicBezTo>
                <a:cubicBezTo>
                  <a:pt x="106259" y="107730"/>
                  <a:pt x="106259" y="107132"/>
                  <a:pt x="106259" y="106833"/>
                </a:cubicBezTo>
                <a:cubicBezTo>
                  <a:pt x="106259" y="106533"/>
                  <a:pt x="106026" y="105635"/>
                  <a:pt x="106026" y="105635"/>
                </a:cubicBezTo>
                <a:cubicBezTo>
                  <a:pt x="106026" y="105635"/>
                  <a:pt x="105794" y="104738"/>
                  <a:pt x="105794" y="104139"/>
                </a:cubicBezTo>
                <a:cubicBezTo>
                  <a:pt x="105794" y="103840"/>
                  <a:pt x="105561" y="103241"/>
                  <a:pt x="105561" y="103241"/>
                </a:cubicBezTo>
                <a:cubicBezTo>
                  <a:pt x="105561" y="103241"/>
                  <a:pt x="105328" y="102643"/>
                  <a:pt x="105328" y="102344"/>
                </a:cubicBezTo>
                <a:cubicBezTo>
                  <a:pt x="105328" y="101745"/>
                  <a:pt x="105328" y="101446"/>
                  <a:pt x="105328" y="101446"/>
                </a:cubicBezTo>
                <a:cubicBezTo>
                  <a:pt x="105328" y="101446"/>
                  <a:pt x="105561" y="100847"/>
                  <a:pt x="106026" y="100847"/>
                </a:cubicBezTo>
                <a:cubicBezTo>
                  <a:pt x="106259" y="100548"/>
                  <a:pt x="106492" y="99950"/>
                  <a:pt x="106492" y="99950"/>
                </a:cubicBezTo>
                <a:cubicBezTo>
                  <a:pt x="106492" y="99950"/>
                  <a:pt x="106492" y="99950"/>
                  <a:pt x="107424" y="98753"/>
                </a:cubicBezTo>
                <a:cubicBezTo>
                  <a:pt x="107424" y="98753"/>
                  <a:pt x="107424" y="98753"/>
                  <a:pt x="106492" y="96658"/>
                </a:cubicBezTo>
                <a:cubicBezTo>
                  <a:pt x="106492" y="96658"/>
                  <a:pt x="106492" y="96658"/>
                  <a:pt x="106026" y="96957"/>
                </a:cubicBezTo>
                <a:cubicBezTo>
                  <a:pt x="106026" y="96957"/>
                  <a:pt x="106026" y="96957"/>
                  <a:pt x="105561" y="98453"/>
                </a:cubicBezTo>
                <a:cubicBezTo>
                  <a:pt x="105561" y="98453"/>
                  <a:pt x="105561" y="98453"/>
                  <a:pt x="104629" y="99950"/>
                </a:cubicBezTo>
                <a:cubicBezTo>
                  <a:pt x="104629" y="99950"/>
                  <a:pt x="104629" y="99950"/>
                  <a:pt x="103930" y="100548"/>
                </a:cubicBezTo>
                <a:cubicBezTo>
                  <a:pt x="103930" y="100548"/>
                  <a:pt x="103930" y="100548"/>
                  <a:pt x="103697" y="101147"/>
                </a:cubicBezTo>
                <a:cubicBezTo>
                  <a:pt x="103697" y="101147"/>
                  <a:pt x="103697" y="101147"/>
                  <a:pt x="104163" y="103541"/>
                </a:cubicBezTo>
                <a:cubicBezTo>
                  <a:pt x="104163" y="103541"/>
                  <a:pt x="104163" y="103541"/>
                  <a:pt x="105095" y="106833"/>
                </a:cubicBezTo>
                <a:cubicBezTo>
                  <a:pt x="105095" y="106833"/>
                  <a:pt x="105095" y="106833"/>
                  <a:pt x="104163" y="106533"/>
                </a:cubicBezTo>
                <a:cubicBezTo>
                  <a:pt x="104163" y="106533"/>
                  <a:pt x="104163" y="106533"/>
                  <a:pt x="102766" y="102942"/>
                </a:cubicBezTo>
                <a:cubicBezTo>
                  <a:pt x="102766" y="102942"/>
                  <a:pt x="102766" y="102942"/>
                  <a:pt x="101136" y="99950"/>
                </a:cubicBezTo>
                <a:cubicBezTo>
                  <a:pt x="101136" y="99950"/>
                  <a:pt x="101136" y="99950"/>
                  <a:pt x="100670" y="101745"/>
                </a:cubicBezTo>
                <a:cubicBezTo>
                  <a:pt x="100670" y="101745"/>
                  <a:pt x="100670" y="101745"/>
                  <a:pt x="100204" y="101446"/>
                </a:cubicBezTo>
                <a:cubicBezTo>
                  <a:pt x="100204" y="101446"/>
                  <a:pt x="100204" y="101446"/>
                  <a:pt x="99506" y="99351"/>
                </a:cubicBezTo>
                <a:cubicBezTo>
                  <a:pt x="99506" y="99351"/>
                  <a:pt x="99506" y="99351"/>
                  <a:pt x="98574" y="98453"/>
                </a:cubicBezTo>
                <a:cubicBezTo>
                  <a:pt x="98574" y="98453"/>
                  <a:pt x="98574" y="98453"/>
                  <a:pt x="96245" y="95162"/>
                </a:cubicBezTo>
                <a:cubicBezTo>
                  <a:pt x="96245" y="95162"/>
                  <a:pt x="96245" y="95162"/>
                  <a:pt x="96245" y="93067"/>
                </a:cubicBezTo>
                <a:cubicBezTo>
                  <a:pt x="96245" y="93067"/>
                  <a:pt x="96245" y="93067"/>
                  <a:pt x="95779" y="94264"/>
                </a:cubicBezTo>
                <a:cubicBezTo>
                  <a:pt x="95779" y="94264"/>
                  <a:pt x="95779" y="94264"/>
                  <a:pt x="94615" y="93665"/>
                </a:cubicBezTo>
                <a:cubicBezTo>
                  <a:pt x="94615" y="93665"/>
                  <a:pt x="94615" y="93665"/>
                  <a:pt x="92053" y="90673"/>
                </a:cubicBezTo>
                <a:cubicBezTo>
                  <a:pt x="92053" y="90673"/>
                  <a:pt x="92053" y="90673"/>
                  <a:pt x="90423" y="88279"/>
                </a:cubicBezTo>
                <a:cubicBezTo>
                  <a:pt x="90423" y="88279"/>
                  <a:pt x="90423" y="88279"/>
                  <a:pt x="89492" y="88578"/>
                </a:cubicBezTo>
                <a:cubicBezTo>
                  <a:pt x="89492" y="88578"/>
                  <a:pt x="89492" y="88578"/>
                  <a:pt x="87395" y="87980"/>
                </a:cubicBezTo>
                <a:cubicBezTo>
                  <a:pt x="87395" y="87980"/>
                  <a:pt x="87395" y="87980"/>
                  <a:pt x="85998" y="86184"/>
                </a:cubicBezTo>
                <a:cubicBezTo>
                  <a:pt x="85998" y="86184"/>
                  <a:pt x="85998" y="86184"/>
                  <a:pt x="85998" y="84089"/>
                </a:cubicBezTo>
                <a:cubicBezTo>
                  <a:pt x="85998" y="84089"/>
                  <a:pt x="85998" y="84089"/>
                  <a:pt x="85299" y="84688"/>
                </a:cubicBezTo>
                <a:cubicBezTo>
                  <a:pt x="85299" y="84688"/>
                  <a:pt x="85299" y="84688"/>
                  <a:pt x="82505" y="84688"/>
                </a:cubicBezTo>
                <a:cubicBezTo>
                  <a:pt x="82505" y="84688"/>
                  <a:pt x="82505" y="84688"/>
                  <a:pt x="81108" y="84389"/>
                </a:cubicBezTo>
                <a:cubicBezTo>
                  <a:pt x="81108" y="84389"/>
                  <a:pt x="81108" y="84389"/>
                  <a:pt x="79477" y="83790"/>
                </a:cubicBezTo>
                <a:cubicBezTo>
                  <a:pt x="79477" y="83790"/>
                  <a:pt x="79477" y="83790"/>
                  <a:pt x="76450" y="83491"/>
                </a:cubicBezTo>
                <a:cubicBezTo>
                  <a:pt x="76450" y="83491"/>
                  <a:pt x="76450" y="83491"/>
                  <a:pt x="73422" y="84389"/>
                </a:cubicBezTo>
                <a:cubicBezTo>
                  <a:pt x="73422" y="84389"/>
                  <a:pt x="73422" y="84389"/>
                  <a:pt x="71326" y="84987"/>
                </a:cubicBezTo>
                <a:cubicBezTo>
                  <a:pt x="71326" y="84987"/>
                  <a:pt x="71326" y="84987"/>
                  <a:pt x="71792" y="82593"/>
                </a:cubicBezTo>
                <a:cubicBezTo>
                  <a:pt x="71792" y="82593"/>
                  <a:pt x="71792" y="82593"/>
                  <a:pt x="71093" y="83191"/>
                </a:cubicBezTo>
                <a:cubicBezTo>
                  <a:pt x="71093" y="83191"/>
                  <a:pt x="71093" y="83191"/>
                  <a:pt x="69929" y="82294"/>
                </a:cubicBezTo>
                <a:cubicBezTo>
                  <a:pt x="69929" y="82294"/>
                  <a:pt x="69929" y="82294"/>
                  <a:pt x="68997" y="81695"/>
                </a:cubicBezTo>
                <a:cubicBezTo>
                  <a:pt x="68997" y="81695"/>
                  <a:pt x="68997" y="81695"/>
                  <a:pt x="68066" y="81695"/>
                </a:cubicBezTo>
                <a:cubicBezTo>
                  <a:pt x="68066" y="81695"/>
                  <a:pt x="68066" y="81695"/>
                  <a:pt x="67367" y="81695"/>
                </a:cubicBezTo>
                <a:cubicBezTo>
                  <a:pt x="67367" y="81695"/>
                  <a:pt x="67367" y="81695"/>
                  <a:pt x="66203" y="82593"/>
                </a:cubicBezTo>
                <a:cubicBezTo>
                  <a:pt x="66203" y="82593"/>
                  <a:pt x="66203" y="82593"/>
                  <a:pt x="65271" y="83191"/>
                </a:cubicBezTo>
                <a:cubicBezTo>
                  <a:pt x="65271" y="83191"/>
                  <a:pt x="65271" y="83191"/>
                  <a:pt x="64340" y="84688"/>
                </a:cubicBezTo>
                <a:cubicBezTo>
                  <a:pt x="64340" y="84688"/>
                  <a:pt x="64340" y="84688"/>
                  <a:pt x="63874" y="85286"/>
                </a:cubicBezTo>
                <a:cubicBezTo>
                  <a:pt x="63874" y="85286"/>
                  <a:pt x="63874" y="85286"/>
                  <a:pt x="62710" y="84987"/>
                </a:cubicBezTo>
                <a:cubicBezTo>
                  <a:pt x="62710" y="84987"/>
                  <a:pt x="62710" y="84987"/>
                  <a:pt x="63874" y="83790"/>
                </a:cubicBezTo>
                <a:cubicBezTo>
                  <a:pt x="63874" y="83790"/>
                  <a:pt x="63874" y="83790"/>
                  <a:pt x="65271" y="81995"/>
                </a:cubicBezTo>
                <a:cubicBezTo>
                  <a:pt x="65271" y="81995"/>
                  <a:pt x="65271" y="81995"/>
                  <a:pt x="66203" y="80798"/>
                </a:cubicBezTo>
                <a:cubicBezTo>
                  <a:pt x="66203" y="80798"/>
                  <a:pt x="66203" y="80798"/>
                  <a:pt x="66902" y="79600"/>
                </a:cubicBezTo>
                <a:cubicBezTo>
                  <a:pt x="66902" y="79600"/>
                  <a:pt x="66902" y="79600"/>
                  <a:pt x="66436" y="79600"/>
                </a:cubicBezTo>
                <a:cubicBezTo>
                  <a:pt x="66436" y="79600"/>
                  <a:pt x="66436" y="79600"/>
                  <a:pt x="65504" y="79002"/>
                </a:cubicBezTo>
                <a:cubicBezTo>
                  <a:pt x="65504" y="79002"/>
                  <a:pt x="65504" y="79002"/>
                  <a:pt x="65504" y="76907"/>
                </a:cubicBezTo>
                <a:cubicBezTo>
                  <a:pt x="65504" y="76907"/>
                  <a:pt x="65504" y="76907"/>
                  <a:pt x="64573" y="77805"/>
                </a:cubicBezTo>
                <a:cubicBezTo>
                  <a:pt x="64573" y="77805"/>
                  <a:pt x="64573" y="77805"/>
                  <a:pt x="64340" y="78104"/>
                </a:cubicBezTo>
                <a:cubicBezTo>
                  <a:pt x="64340" y="78104"/>
                  <a:pt x="64340" y="78104"/>
                  <a:pt x="62710" y="78104"/>
                </a:cubicBezTo>
                <a:cubicBezTo>
                  <a:pt x="62710" y="78104"/>
                  <a:pt x="62710" y="78104"/>
                  <a:pt x="61312" y="77805"/>
                </a:cubicBezTo>
                <a:cubicBezTo>
                  <a:pt x="61312" y="77805"/>
                  <a:pt x="61312" y="77805"/>
                  <a:pt x="60614" y="78703"/>
                </a:cubicBezTo>
                <a:cubicBezTo>
                  <a:pt x="60614" y="78703"/>
                  <a:pt x="60614" y="78703"/>
                  <a:pt x="60148" y="80498"/>
                </a:cubicBezTo>
                <a:cubicBezTo>
                  <a:pt x="60148" y="80498"/>
                  <a:pt x="60148" y="80498"/>
                  <a:pt x="61079" y="81995"/>
                </a:cubicBezTo>
                <a:cubicBezTo>
                  <a:pt x="61079" y="81995"/>
                  <a:pt x="61079" y="81995"/>
                  <a:pt x="60614" y="84389"/>
                </a:cubicBezTo>
                <a:cubicBezTo>
                  <a:pt x="60614" y="84389"/>
                  <a:pt x="60614" y="84389"/>
                  <a:pt x="59449" y="85885"/>
                </a:cubicBezTo>
                <a:cubicBezTo>
                  <a:pt x="59449" y="85885"/>
                  <a:pt x="59449" y="85885"/>
                  <a:pt x="58285" y="85885"/>
                </a:cubicBezTo>
                <a:cubicBezTo>
                  <a:pt x="58285" y="85885"/>
                  <a:pt x="58285" y="85885"/>
                  <a:pt x="56888" y="85885"/>
                </a:cubicBezTo>
                <a:cubicBezTo>
                  <a:pt x="56888" y="85885"/>
                  <a:pt x="56888" y="85885"/>
                  <a:pt x="56422" y="87980"/>
                </a:cubicBezTo>
                <a:cubicBezTo>
                  <a:pt x="56422" y="87980"/>
                  <a:pt x="56422" y="87980"/>
                  <a:pt x="54559" y="88877"/>
                </a:cubicBezTo>
                <a:cubicBezTo>
                  <a:pt x="54559" y="88877"/>
                  <a:pt x="54559" y="88877"/>
                  <a:pt x="54326" y="89476"/>
                </a:cubicBezTo>
                <a:cubicBezTo>
                  <a:pt x="54326" y="89476"/>
                  <a:pt x="54326" y="89476"/>
                  <a:pt x="52695" y="90972"/>
                </a:cubicBezTo>
                <a:cubicBezTo>
                  <a:pt x="52695" y="90972"/>
                  <a:pt x="52695" y="90972"/>
                  <a:pt x="51065" y="91571"/>
                </a:cubicBezTo>
                <a:cubicBezTo>
                  <a:pt x="51065" y="91571"/>
                  <a:pt x="51065" y="91571"/>
                  <a:pt x="50134" y="91870"/>
                </a:cubicBezTo>
                <a:cubicBezTo>
                  <a:pt x="50134" y="91870"/>
                  <a:pt x="50134" y="91870"/>
                  <a:pt x="49668" y="90972"/>
                </a:cubicBezTo>
                <a:cubicBezTo>
                  <a:pt x="49668" y="90972"/>
                  <a:pt x="49668" y="90972"/>
                  <a:pt x="49435" y="90374"/>
                </a:cubicBezTo>
                <a:cubicBezTo>
                  <a:pt x="49435" y="90374"/>
                  <a:pt x="49435" y="90374"/>
                  <a:pt x="50600" y="89775"/>
                </a:cubicBezTo>
                <a:cubicBezTo>
                  <a:pt x="50600" y="89775"/>
                  <a:pt x="50600" y="89775"/>
                  <a:pt x="51531" y="88279"/>
                </a:cubicBezTo>
                <a:cubicBezTo>
                  <a:pt x="51531" y="88279"/>
                  <a:pt x="51531" y="88279"/>
                  <a:pt x="50367" y="88279"/>
                </a:cubicBezTo>
                <a:cubicBezTo>
                  <a:pt x="50367" y="88279"/>
                  <a:pt x="50367" y="88279"/>
                  <a:pt x="49901" y="87381"/>
                </a:cubicBezTo>
                <a:cubicBezTo>
                  <a:pt x="49901" y="87381"/>
                  <a:pt x="49901" y="87381"/>
                  <a:pt x="51065" y="85286"/>
                </a:cubicBezTo>
                <a:cubicBezTo>
                  <a:pt x="51065" y="85286"/>
                  <a:pt x="51065" y="85286"/>
                  <a:pt x="51531" y="83191"/>
                </a:cubicBezTo>
                <a:cubicBezTo>
                  <a:pt x="51531" y="83191"/>
                  <a:pt x="51531" y="83191"/>
                  <a:pt x="52230" y="80199"/>
                </a:cubicBezTo>
                <a:cubicBezTo>
                  <a:pt x="52230" y="80199"/>
                  <a:pt x="52230" y="80199"/>
                  <a:pt x="53394" y="78404"/>
                </a:cubicBezTo>
                <a:cubicBezTo>
                  <a:pt x="53394" y="78404"/>
                  <a:pt x="53394" y="78404"/>
                  <a:pt x="57586" y="79002"/>
                </a:cubicBezTo>
                <a:cubicBezTo>
                  <a:pt x="57586" y="79002"/>
                  <a:pt x="57586" y="79002"/>
                  <a:pt x="56888" y="77805"/>
                </a:cubicBezTo>
                <a:cubicBezTo>
                  <a:pt x="56888" y="77805"/>
                  <a:pt x="56888" y="77805"/>
                  <a:pt x="55723" y="77506"/>
                </a:cubicBezTo>
                <a:cubicBezTo>
                  <a:pt x="55723" y="77506"/>
                  <a:pt x="55723" y="77506"/>
                  <a:pt x="53627" y="76309"/>
                </a:cubicBezTo>
                <a:cubicBezTo>
                  <a:pt x="53627" y="76309"/>
                  <a:pt x="53627" y="76309"/>
                  <a:pt x="51997" y="77207"/>
                </a:cubicBezTo>
                <a:cubicBezTo>
                  <a:pt x="51997" y="77207"/>
                  <a:pt x="51997" y="77207"/>
                  <a:pt x="50600" y="78703"/>
                </a:cubicBezTo>
                <a:cubicBezTo>
                  <a:pt x="50600" y="78703"/>
                  <a:pt x="50600" y="78703"/>
                  <a:pt x="49202" y="80199"/>
                </a:cubicBezTo>
                <a:cubicBezTo>
                  <a:pt x="49202" y="80199"/>
                  <a:pt x="49202" y="80199"/>
                  <a:pt x="48504" y="81995"/>
                </a:cubicBezTo>
                <a:cubicBezTo>
                  <a:pt x="48504" y="81995"/>
                  <a:pt x="48504" y="81995"/>
                  <a:pt x="48271" y="83491"/>
                </a:cubicBezTo>
                <a:cubicBezTo>
                  <a:pt x="48271" y="83491"/>
                  <a:pt x="48271" y="83491"/>
                  <a:pt x="47339" y="83491"/>
                </a:cubicBezTo>
                <a:cubicBezTo>
                  <a:pt x="47339" y="83491"/>
                  <a:pt x="47339" y="83491"/>
                  <a:pt x="47339" y="84089"/>
                </a:cubicBezTo>
                <a:cubicBezTo>
                  <a:pt x="47339" y="84089"/>
                  <a:pt x="47339" y="84089"/>
                  <a:pt x="47805" y="85286"/>
                </a:cubicBezTo>
                <a:cubicBezTo>
                  <a:pt x="47805" y="85286"/>
                  <a:pt x="47805" y="85286"/>
                  <a:pt x="47572" y="86184"/>
                </a:cubicBezTo>
                <a:cubicBezTo>
                  <a:pt x="47572" y="86184"/>
                  <a:pt x="47572" y="86184"/>
                  <a:pt x="46873" y="87082"/>
                </a:cubicBezTo>
                <a:cubicBezTo>
                  <a:pt x="46873" y="87082"/>
                  <a:pt x="46873" y="87082"/>
                  <a:pt x="45243" y="88279"/>
                </a:cubicBezTo>
                <a:cubicBezTo>
                  <a:pt x="45243" y="88279"/>
                  <a:pt x="45243" y="88279"/>
                  <a:pt x="44312" y="89177"/>
                </a:cubicBezTo>
                <a:cubicBezTo>
                  <a:pt x="44312" y="89177"/>
                  <a:pt x="44312" y="89177"/>
                  <a:pt x="43147" y="90673"/>
                </a:cubicBezTo>
                <a:cubicBezTo>
                  <a:pt x="43147" y="90673"/>
                  <a:pt x="43147" y="90673"/>
                  <a:pt x="42914" y="92169"/>
                </a:cubicBezTo>
                <a:cubicBezTo>
                  <a:pt x="42914" y="92169"/>
                  <a:pt x="42914" y="92169"/>
                  <a:pt x="44545" y="92768"/>
                </a:cubicBezTo>
                <a:cubicBezTo>
                  <a:pt x="44545" y="92768"/>
                  <a:pt x="44545" y="92768"/>
                  <a:pt x="44777" y="94862"/>
                </a:cubicBezTo>
                <a:cubicBezTo>
                  <a:pt x="44777" y="94862"/>
                  <a:pt x="44777" y="94862"/>
                  <a:pt x="44079" y="96059"/>
                </a:cubicBezTo>
                <a:cubicBezTo>
                  <a:pt x="44079" y="96059"/>
                  <a:pt x="44079" y="96059"/>
                  <a:pt x="42914" y="96957"/>
                </a:cubicBezTo>
                <a:cubicBezTo>
                  <a:pt x="42914" y="96957"/>
                  <a:pt x="42914" y="96957"/>
                  <a:pt x="41517" y="99351"/>
                </a:cubicBezTo>
                <a:cubicBezTo>
                  <a:pt x="41517" y="99351"/>
                  <a:pt x="41517" y="99351"/>
                  <a:pt x="39421" y="101147"/>
                </a:cubicBezTo>
                <a:cubicBezTo>
                  <a:pt x="39421" y="101147"/>
                  <a:pt x="39421" y="101147"/>
                  <a:pt x="35229" y="103840"/>
                </a:cubicBezTo>
                <a:cubicBezTo>
                  <a:pt x="35229" y="103840"/>
                  <a:pt x="35229" y="103840"/>
                  <a:pt x="34996" y="106234"/>
                </a:cubicBezTo>
                <a:cubicBezTo>
                  <a:pt x="34996" y="106234"/>
                  <a:pt x="34996" y="106234"/>
                  <a:pt x="33366" y="107132"/>
                </a:cubicBezTo>
                <a:cubicBezTo>
                  <a:pt x="33366" y="107132"/>
                  <a:pt x="33366" y="107132"/>
                  <a:pt x="31736" y="108329"/>
                </a:cubicBezTo>
                <a:cubicBezTo>
                  <a:pt x="31736" y="108329"/>
                  <a:pt x="31736" y="108329"/>
                  <a:pt x="29640" y="109226"/>
                </a:cubicBezTo>
                <a:cubicBezTo>
                  <a:pt x="29640" y="109226"/>
                  <a:pt x="29640" y="109226"/>
                  <a:pt x="28941" y="109825"/>
                </a:cubicBezTo>
                <a:cubicBezTo>
                  <a:pt x="28941" y="109825"/>
                  <a:pt x="28941" y="109825"/>
                  <a:pt x="28010" y="110723"/>
                </a:cubicBezTo>
                <a:cubicBezTo>
                  <a:pt x="28010" y="110723"/>
                  <a:pt x="28010" y="110723"/>
                  <a:pt x="27311" y="111620"/>
                </a:cubicBezTo>
                <a:cubicBezTo>
                  <a:pt x="27311" y="111620"/>
                  <a:pt x="27311" y="111620"/>
                  <a:pt x="26845" y="113416"/>
                </a:cubicBezTo>
                <a:cubicBezTo>
                  <a:pt x="26845" y="113416"/>
                  <a:pt x="26845" y="113416"/>
                  <a:pt x="25681" y="113715"/>
                </a:cubicBezTo>
                <a:cubicBezTo>
                  <a:pt x="25681" y="113715"/>
                  <a:pt x="25681" y="113715"/>
                  <a:pt x="24050" y="114314"/>
                </a:cubicBezTo>
                <a:cubicBezTo>
                  <a:pt x="24050" y="114314"/>
                  <a:pt x="24050" y="114314"/>
                  <a:pt x="22886" y="114314"/>
                </a:cubicBezTo>
                <a:cubicBezTo>
                  <a:pt x="22886" y="114314"/>
                  <a:pt x="22886" y="114314"/>
                  <a:pt x="21722" y="114912"/>
                </a:cubicBezTo>
                <a:cubicBezTo>
                  <a:pt x="21722" y="114912"/>
                  <a:pt x="21722" y="114912"/>
                  <a:pt x="20091" y="116109"/>
                </a:cubicBezTo>
                <a:cubicBezTo>
                  <a:pt x="20091" y="116109"/>
                  <a:pt x="20091" y="116109"/>
                  <a:pt x="20557" y="117606"/>
                </a:cubicBezTo>
                <a:cubicBezTo>
                  <a:pt x="20557" y="117606"/>
                  <a:pt x="20557" y="117606"/>
                  <a:pt x="20091" y="117905"/>
                </a:cubicBezTo>
                <a:cubicBezTo>
                  <a:pt x="20091" y="117905"/>
                  <a:pt x="20091" y="117905"/>
                  <a:pt x="18927" y="117007"/>
                </a:cubicBezTo>
                <a:cubicBezTo>
                  <a:pt x="18927" y="117007"/>
                  <a:pt x="18927" y="117007"/>
                  <a:pt x="17763" y="116408"/>
                </a:cubicBezTo>
                <a:cubicBezTo>
                  <a:pt x="17763" y="116408"/>
                  <a:pt x="17763" y="116408"/>
                  <a:pt x="16831" y="114613"/>
                </a:cubicBezTo>
                <a:cubicBezTo>
                  <a:pt x="16831" y="114613"/>
                  <a:pt x="16831" y="114613"/>
                  <a:pt x="16598" y="115211"/>
                </a:cubicBezTo>
                <a:cubicBezTo>
                  <a:pt x="16598" y="115211"/>
                  <a:pt x="16598" y="115211"/>
                  <a:pt x="16598" y="117606"/>
                </a:cubicBezTo>
                <a:cubicBezTo>
                  <a:pt x="16598" y="117606"/>
                  <a:pt x="16598" y="117606"/>
                  <a:pt x="15201" y="117606"/>
                </a:cubicBezTo>
                <a:cubicBezTo>
                  <a:pt x="15201" y="117606"/>
                  <a:pt x="15201" y="117606"/>
                  <a:pt x="15201" y="118503"/>
                </a:cubicBezTo>
                <a:cubicBezTo>
                  <a:pt x="15201" y="118503"/>
                  <a:pt x="15201" y="118503"/>
                  <a:pt x="13804" y="118503"/>
                </a:cubicBezTo>
                <a:cubicBezTo>
                  <a:pt x="13804" y="118503"/>
                  <a:pt x="13804" y="118503"/>
                  <a:pt x="13804" y="118204"/>
                </a:cubicBezTo>
                <a:cubicBezTo>
                  <a:pt x="13804" y="117905"/>
                  <a:pt x="13105" y="117905"/>
                  <a:pt x="13105" y="117905"/>
                </a:cubicBezTo>
                <a:cubicBezTo>
                  <a:pt x="13105" y="117905"/>
                  <a:pt x="13105" y="117905"/>
                  <a:pt x="12173" y="117905"/>
                </a:cubicBezTo>
                <a:cubicBezTo>
                  <a:pt x="12173" y="117905"/>
                  <a:pt x="12173" y="117905"/>
                  <a:pt x="11009" y="118204"/>
                </a:cubicBezTo>
                <a:cubicBezTo>
                  <a:pt x="11009" y="118204"/>
                  <a:pt x="11009" y="118204"/>
                  <a:pt x="9612" y="120000"/>
                </a:cubicBezTo>
                <a:cubicBezTo>
                  <a:pt x="9612" y="120000"/>
                  <a:pt x="9612" y="120000"/>
                  <a:pt x="7050" y="120000"/>
                </a:cubicBezTo>
                <a:cubicBezTo>
                  <a:pt x="7050" y="120000"/>
                  <a:pt x="7050" y="120000"/>
                  <a:pt x="4721" y="120000"/>
                </a:cubicBezTo>
                <a:cubicBezTo>
                  <a:pt x="4721" y="120000"/>
                  <a:pt x="4721" y="120000"/>
                  <a:pt x="4721" y="118802"/>
                </a:cubicBezTo>
                <a:cubicBezTo>
                  <a:pt x="4721" y="118802"/>
                  <a:pt x="4721" y="118802"/>
                  <a:pt x="6351" y="116408"/>
                </a:cubicBezTo>
                <a:cubicBezTo>
                  <a:pt x="6351" y="116408"/>
                  <a:pt x="6351" y="116408"/>
                  <a:pt x="9146" y="116408"/>
                </a:cubicBezTo>
                <a:cubicBezTo>
                  <a:pt x="9146" y="116408"/>
                  <a:pt x="9146" y="116408"/>
                  <a:pt x="10310" y="116408"/>
                </a:cubicBezTo>
                <a:cubicBezTo>
                  <a:pt x="10310" y="116408"/>
                  <a:pt x="10310" y="116408"/>
                  <a:pt x="11475" y="115511"/>
                </a:cubicBezTo>
                <a:cubicBezTo>
                  <a:pt x="11475" y="115511"/>
                  <a:pt x="11475" y="115511"/>
                  <a:pt x="13105" y="114912"/>
                </a:cubicBezTo>
                <a:cubicBezTo>
                  <a:pt x="13105" y="114912"/>
                  <a:pt x="13105" y="114912"/>
                  <a:pt x="13804" y="114314"/>
                </a:cubicBezTo>
                <a:cubicBezTo>
                  <a:pt x="13804" y="114314"/>
                  <a:pt x="13804" y="114314"/>
                  <a:pt x="14502" y="112817"/>
                </a:cubicBezTo>
                <a:cubicBezTo>
                  <a:pt x="14502" y="112817"/>
                  <a:pt x="14502" y="112817"/>
                  <a:pt x="15900" y="111920"/>
                </a:cubicBezTo>
                <a:cubicBezTo>
                  <a:pt x="15900" y="111920"/>
                  <a:pt x="15900" y="111920"/>
                  <a:pt x="17995" y="111620"/>
                </a:cubicBezTo>
                <a:cubicBezTo>
                  <a:pt x="17995" y="111620"/>
                  <a:pt x="17995" y="111620"/>
                  <a:pt x="19160" y="111620"/>
                </a:cubicBezTo>
                <a:cubicBezTo>
                  <a:pt x="19160" y="111620"/>
                  <a:pt x="19160" y="111620"/>
                  <a:pt x="20091" y="112817"/>
                </a:cubicBezTo>
                <a:cubicBezTo>
                  <a:pt x="20091" y="112817"/>
                  <a:pt x="20091" y="112817"/>
                  <a:pt x="21023" y="111920"/>
                </a:cubicBezTo>
                <a:cubicBezTo>
                  <a:pt x="21023" y="111920"/>
                  <a:pt x="21023" y="111920"/>
                  <a:pt x="21955" y="110124"/>
                </a:cubicBezTo>
                <a:cubicBezTo>
                  <a:pt x="21955" y="110124"/>
                  <a:pt x="21955" y="110124"/>
                  <a:pt x="23119" y="108628"/>
                </a:cubicBezTo>
                <a:cubicBezTo>
                  <a:pt x="23119" y="108628"/>
                  <a:pt x="23119" y="108628"/>
                  <a:pt x="24283" y="107730"/>
                </a:cubicBezTo>
                <a:cubicBezTo>
                  <a:pt x="24283" y="107730"/>
                  <a:pt x="24283" y="107730"/>
                  <a:pt x="26612" y="107132"/>
                </a:cubicBezTo>
                <a:cubicBezTo>
                  <a:pt x="26612" y="107132"/>
                  <a:pt x="26612" y="107132"/>
                  <a:pt x="27544" y="105935"/>
                </a:cubicBezTo>
                <a:cubicBezTo>
                  <a:pt x="27544" y="105935"/>
                  <a:pt x="27544" y="105935"/>
                  <a:pt x="28708" y="104438"/>
                </a:cubicBezTo>
                <a:cubicBezTo>
                  <a:pt x="28708" y="104438"/>
                  <a:pt x="28708" y="104438"/>
                  <a:pt x="30106" y="102942"/>
                </a:cubicBezTo>
                <a:cubicBezTo>
                  <a:pt x="30106" y="102942"/>
                  <a:pt x="30106" y="102942"/>
                  <a:pt x="31270" y="102044"/>
                </a:cubicBezTo>
                <a:cubicBezTo>
                  <a:pt x="31270" y="102044"/>
                  <a:pt x="31270" y="102044"/>
                  <a:pt x="31736" y="100249"/>
                </a:cubicBezTo>
                <a:cubicBezTo>
                  <a:pt x="31736" y="100249"/>
                  <a:pt x="31736" y="100249"/>
                  <a:pt x="31969" y="97556"/>
                </a:cubicBezTo>
                <a:cubicBezTo>
                  <a:pt x="31969" y="97556"/>
                  <a:pt x="31969" y="97556"/>
                  <a:pt x="32434" y="95760"/>
                </a:cubicBezTo>
                <a:cubicBezTo>
                  <a:pt x="32434" y="95760"/>
                  <a:pt x="32434" y="95760"/>
                  <a:pt x="32667" y="95162"/>
                </a:cubicBezTo>
                <a:cubicBezTo>
                  <a:pt x="32667" y="95162"/>
                  <a:pt x="32667" y="95162"/>
                  <a:pt x="33832" y="93067"/>
                </a:cubicBezTo>
                <a:cubicBezTo>
                  <a:pt x="33832" y="93067"/>
                  <a:pt x="33832" y="93067"/>
                  <a:pt x="33133" y="93067"/>
                </a:cubicBezTo>
                <a:cubicBezTo>
                  <a:pt x="33133" y="93067"/>
                  <a:pt x="33133" y="93067"/>
                  <a:pt x="31969" y="93366"/>
                </a:cubicBezTo>
                <a:cubicBezTo>
                  <a:pt x="31969" y="93366"/>
                  <a:pt x="31969" y="93366"/>
                  <a:pt x="31270" y="93366"/>
                </a:cubicBezTo>
                <a:cubicBezTo>
                  <a:pt x="31270" y="93366"/>
                  <a:pt x="31270" y="93366"/>
                  <a:pt x="30106" y="93067"/>
                </a:cubicBezTo>
                <a:cubicBezTo>
                  <a:pt x="30106" y="93067"/>
                  <a:pt x="30106" y="93067"/>
                  <a:pt x="29640" y="92468"/>
                </a:cubicBezTo>
                <a:cubicBezTo>
                  <a:pt x="29640" y="92468"/>
                  <a:pt x="29640" y="92468"/>
                  <a:pt x="30804" y="90972"/>
                </a:cubicBezTo>
                <a:cubicBezTo>
                  <a:pt x="30804" y="90972"/>
                  <a:pt x="30804" y="90972"/>
                  <a:pt x="29640" y="91271"/>
                </a:cubicBezTo>
                <a:cubicBezTo>
                  <a:pt x="29640" y="91271"/>
                  <a:pt x="29640" y="91271"/>
                  <a:pt x="28941" y="92169"/>
                </a:cubicBezTo>
                <a:cubicBezTo>
                  <a:pt x="28941" y="92169"/>
                  <a:pt x="28941" y="92169"/>
                  <a:pt x="28475" y="94264"/>
                </a:cubicBezTo>
                <a:cubicBezTo>
                  <a:pt x="28475" y="94264"/>
                  <a:pt x="28475" y="94264"/>
                  <a:pt x="27777" y="95162"/>
                </a:cubicBezTo>
                <a:cubicBezTo>
                  <a:pt x="27777" y="95162"/>
                  <a:pt x="27777" y="95162"/>
                  <a:pt x="27544" y="94264"/>
                </a:cubicBezTo>
                <a:cubicBezTo>
                  <a:pt x="27544" y="94264"/>
                  <a:pt x="27544" y="94264"/>
                  <a:pt x="26845" y="93067"/>
                </a:cubicBezTo>
                <a:cubicBezTo>
                  <a:pt x="26845" y="93067"/>
                  <a:pt x="26845" y="93067"/>
                  <a:pt x="25681" y="91571"/>
                </a:cubicBezTo>
                <a:cubicBezTo>
                  <a:pt x="25681" y="91571"/>
                  <a:pt x="25681" y="91571"/>
                  <a:pt x="23818" y="90074"/>
                </a:cubicBezTo>
                <a:cubicBezTo>
                  <a:pt x="23818" y="90074"/>
                  <a:pt x="23818" y="90074"/>
                  <a:pt x="23352" y="90074"/>
                </a:cubicBezTo>
                <a:cubicBezTo>
                  <a:pt x="23352" y="90074"/>
                  <a:pt x="23352" y="90074"/>
                  <a:pt x="21722" y="91571"/>
                </a:cubicBezTo>
                <a:cubicBezTo>
                  <a:pt x="21722" y="91571"/>
                  <a:pt x="21722" y="91571"/>
                  <a:pt x="20790" y="91571"/>
                </a:cubicBezTo>
                <a:cubicBezTo>
                  <a:pt x="20790" y="91571"/>
                  <a:pt x="20790" y="91571"/>
                  <a:pt x="19393" y="91571"/>
                </a:cubicBezTo>
                <a:cubicBezTo>
                  <a:pt x="19393" y="91571"/>
                  <a:pt x="19393" y="91571"/>
                  <a:pt x="19626" y="87680"/>
                </a:cubicBezTo>
                <a:cubicBezTo>
                  <a:pt x="19626" y="87680"/>
                  <a:pt x="19626" y="87680"/>
                  <a:pt x="19859" y="86483"/>
                </a:cubicBezTo>
                <a:cubicBezTo>
                  <a:pt x="19859" y="86483"/>
                  <a:pt x="19859" y="86483"/>
                  <a:pt x="20557" y="85286"/>
                </a:cubicBezTo>
                <a:cubicBezTo>
                  <a:pt x="20557" y="85286"/>
                  <a:pt x="20557" y="85286"/>
                  <a:pt x="20557" y="83790"/>
                </a:cubicBezTo>
                <a:cubicBezTo>
                  <a:pt x="20557" y="83790"/>
                  <a:pt x="20557" y="83790"/>
                  <a:pt x="20324" y="81396"/>
                </a:cubicBezTo>
                <a:cubicBezTo>
                  <a:pt x="20324" y="81396"/>
                  <a:pt x="20324" y="81396"/>
                  <a:pt x="19859" y="79002"/>
                </a:cubicBezTo>
                <a:cubicBezTo>
                  <a:pt x="19859" y="79002"/>
                  <a:pt x="19859" y="79002"/>
                  <a:pt x="19393" y="79600"/>
                </a:cubicBezTo>
                <a:cubicBezTo>
                  <a:pt x="19393" y="79600"/>
                  <a:pt x="19393" y="79600"/>
                  <a:pt x="18461" y="80798"/>
                </a:cubicBezTo>
                <a:cubicBezTo>
                  <a:pt x="18461" y="80798"/>
                  <a:pt x="18461" y="80798"/>
                  <a:pt x="17763" y="81396"/>
                </a:cubicBezTo>
                <a:cubicBezTo>
                  <a:pt x="17763" y="81396"/>
                  <a:pt x="17763" y="81396"/>
                  <a:pt x="17064" y="81396"/>
                </a:cubicBezTo>
                <a:cubicBezTo>
                  <a:pt x="17064" y="81396"/>
                  <a:pt x="17064" y="81396"/>
                  <a:pt x="16365" y="80498"/>
                </a:cubicBezTo>
                <a:cubicBezTo>
                  <a:pt x="16365" y="80498"/>
                  <a:pt x="16365" y="80498"/>
                  <a:pt x="15900" y="80498"/>
                </a:cubicBezTo>
                <a:cubicBezTo>
                  <a:pt x="15900" y="80498"/>
                  <a:pt x="15900" y="80498"/>
                  <a:pt x="14968" y="79900"/>
                </a:cubicBezTo>
                <a:cubicBezTo>
                  <a:pt x="14968" y="79900"/>
                  <a:pt x="14968" y="79900"/>
                  <a:pt x="14269" y="79002"/>
                </a:cubicBezTo>
                <a:cubicBezTo>
                  <a:pt x="14269" y="79002"/>
                  <a:pt x="14269" y="79002"/>
                  <a:pt x="13571" y="78404"/>
                </a:cubicBezTo>
                <a:cubicBezTo>
                  <a:pt x="13571" y="78404"/>
                  <a:pt x="13571" y="78404"/>
                  <a:pt x="12872" y="77506"/>
                </a:cubicBezTo>
                <a:cubicBezTo>
                  <a:pt x="12872" y="77506"/>
                  <a:pt x="12872" y="77506"/>
                  <a:pt x="12639" y="76608"/>
                </a:cubicBezTo>
                <a:cubicBezTo>
                  <a:pt x="12639" y="76608"/>
                  <a:pt x="12639" y="76608"/>
                  <a:pt x="12406" y="74513"/>
                </a:cubicBezTo>
                <a:cubicBezTo>
                  <a:pt x="12406" y="74513"/>
                  <a:pt x="12406" y="74513"/>
                  <a:pt x="13338" y="73616"/>
                </a:cubicBezTo>
                <a:cubicBezTo>
                  <a:pt x="13338" y="73616"/>
                  <a:pt x="13338" y="73616"/>
                  <a:pt x="14269" y="73616"/>
                </a:cubicBezTo>
                <a:cubicBezTo>
                  <a:pt x="14269" y="73616"/>
                  <a:pt x="14269" y="73616"/>
                  <a:pt x="15434" y="73616"/>
                </a:cubicBezTo>
                <a:cubicBezTo>
                  <a:pt x="15434" y="73616"/>
                  <a:pt x="15434" y="73616"/>
                  <a:pt x="16598" y="74513"/>
                </a:cubicBezTo>
                <a:cubicBezTo>
                  <a:pt x="16598" y="74513"/>
                  <a:pt x="16598" y="74513"/>
                  <a:pt x="17064" y="73017"/>
                </a:cubicBezTo>
                <a:cubicBezTo>
                  <a:pt x="17064" y="73017"/>
                  <a:pt x="17064" y="73017"/>
                  <a:pt x="16365" y="72119"/>
                </a:cubicBezTo>
                <a:cubicBezTo>
                  <a:pt x="16365" y="72119"/>
                  <a:pt x="16365" y="72119"/>
                  <a:pt x="16132" y="72119"/>
                </a:cubicBezTo>
                <a:cubicBezTo>
                  <a:pt x="16132" y="72119"/>
                  <a:pt x="16132" y="72119"/>
                  <a:pt x="14968" y="72119"/>
                </a:cubicBezTo>
                <a:cubicBezTo>
                  <a:pt x="14968" y="72119"/>
                  <a:pt x="14968" y="72119"/>
                  <a:pt x="14269" y="72119"/>
                </a:cubicBezTo>
                <a:cubicBezTo>
                  <a:pt x="14269" y="72119"/>
                  <a:pt x="14269" y="72119"/>
                  <a:pt x="12872" y="70922"/>
                </a:cubicBezTo>
                <a:cubicBezTo>
                  <a:pt x="12872" y="70922"/>
                  <a:pt x="12872" y="70922"/>
                  <a:pt x="12406" y="69725"/>
                </a:cubicBezTo>
                <a:cubicBezTo>
                  <a:pt x="12406" y="69725"/>
                  <a:pt x="12406" y="69725"/>
                  <a:pt x="11941" y="68229"/>
                </a:cubicBezTo>
                <a:cubicBezTo>
                  <a:pt x="11941" y="68229"/>
                  <a:pt x="11941" y="68229"/>
                  <a:pt x="11475" y="66733"/>
                </a:cubicBezTo>
                <a:cubicBezTo>
                  <a:pt x="11475" y="66733"/>
                  <a:pt x="11475" y="66733"/>
                  <a:pt x="11475" y="66134"/>
                </a:cubicBezTo>
                <a:cubicBezTo>
                  <a:pt x="11475" y="66134"/>
                  <a:pt x="11475" y="66134"/>
                  <a:pt x="11941" y="65536"/>
                </a:cubicBezTo>
                <a:cubicBezTo>
                  <a:pt x="11941" y="65536"/>
                  <a:pt x="11941" y="65536"/>
                  <a:pt x="12639" y="64039"/>
                </a:cubicBezTo>
                <a:cubicBezTo>
                  <a:pt x="12639" y="64039"/>
                  <a:pt x="12639" y="64039"/>
                  <a:pt x="13804" y="62244"/>
                </a:cubicBezTo>
                <a:cubicBezTo>
                  <a:pt x="13804" y="62244"/>
                  <a:pt x="13804" y="62244"/>
                  <a:pt x="15201" y="61047"/>
                </a:cubicBezTo>
                <a:cubicBezTo>
                  <a:pt x="15201" y="61047"/>
                  <a:pt x="15201" y="61047"/>
                  <a:pt x="16132" y="59551"/>
                </a:cubicBezTo>
                <a:cubicBezTo>
                  <a:pt x="16132" y="59551"/>
                  <a:pt x="16132" y="59551"/>
                  <a:pt x="16365" y="58054"/>
                </a:cubicBezTo>
                <a:cubicBezTo>
                  <a:pt x="16365" y="58054"/>
                  <a:pt x="16365" y="58054"/>
                  <a:pt x="17530" y="56558"/>
                </a:cubicBezTo>
                <a:cubicBezTo>
                  <a:pt x="17530" y="56558"/>
                  <a:pt x="17530" y="56558"/>
                  <a:pt x="18461" y="56259"/>
                </a:cubicBezTo>
                <a:cubicBezTo>
                  <a:pt x="18461" y="56259"/>
                  <a:pt x="18461" y="56259"/>
                  <a:pt x="19160" y="56857"/>
                </a:cubicBezTo>
                <a:cubicBezTo>
                  <a:pt x="19160" y="56857"/>
                  <a:pt x="19160" y="56857"/>
                  <a:pt x="19859" y="58054"/>
                </a:cubicBezTo>
                <a:cubicBezTo>
                  <a:pt x="19859" y="58054"/>
                  <a:pt x="19859" y="58054"/>
                  <a:pt x="20324" y="58054"/>
                </a:cubicBezTo>
                <a:cubicBezTo>
                  <a:pt x="20324" y="58054"/>
                  <a:pt x="20324" y="58054"/>
                  <a:pt x="21256" y="58054"/>
                </a:cubicBezTo>
                <a:cubicBezTo>
                  <a:pt x="21256" y="58054"/>
                  <a:pt x="21256" y="58054"/>
                  <a:pt x="21722" y="58054"/>
                </a:cubicBezTo>
                <a:cubicBezTo>
                  <a:pt x="21722" y="58054"/>
                  <a:pt x="21722" y="58054"/>
                  <a:pt x="22420" y="56857"/>
                </a:cubicBezTo>
                <a:cubicBezTo>
                  <a:pt x="22420" y="56857"/>
                  <a:pt x="22420" y="56857"/>
                  <a:pt x="23119" y="56857"/>
                </a:cubicBezTo>
                <a:cubicBezTo>
                  <a:pt x="23119" y="56857"/>
                  <a:pt x="23119" y="56857"/>
                  <a:pt x="23352" y="56259"/>
                </a:cubicBezTo>
                <a:cubicBezTo>
                  <a:pt x="23352" y="56259"/>
                  <a:pt x="23352" y="56259"/>
                  <a:pt x="23818" y="55361"/>
                </a:cubicBezTo>
                <a:cubicBezTo>
                  <a:pt x="23818" y="55361"/>
                  <a:pt x="23818" y="55361"/>
                  <a:pt x="24050" y="56259"/>
                </a:cubicBezTo>
                <a:cubicBezTo>
                  <a:pt x="24050" y="56259"/>
                  <a:pt x="24050" y="56259"/>
                  <a:pt x="24749" y="56259"/>
                </a:cubicBezTo>
                <a:cubicBezTo>
                  <a:pt x="24749" y="56259"/>
                  <a:pt x="24749" y="56259"/>
                  <a:pt x="25215" y="56259"/>
                </a:cubicBezTo>
                <a:cubicBezTo>
                  <a:pt x="25215" y="56259"/>
                  <a:pt x="25215" y="56259"/>
                  <a:pt x="26147" y="56259"/>
                </a:cubicBezTo>
                <a:cubicBezTo>
                  <a:pt x="26147" y="56259"/>
                  <a:pt x="26147" y="56259"/>
                  <a:pt x="26845" y="55361"/>
                </a:cubicBezTo>
                <a:cubicBezTo>
                  <a:pt x="26845" y="55361"/>
                  <a:pt x="26845" y="55361"/>
                  <a:pt x="27544" y="55361"/>
                </a:cubicBezTo>
                <a:cubicBezTo>
                  <a:pt x="27544" y="55361"/>
                  <a:pt x="27544" y="55361"/>
                  <a:pt x="27777" y="53266"/>
                </a:cubicBezTo>
                <a:cubicBezTo>
                  <a:pt x="27777" y="53266"/>
                  <a:pt x="27777" y="53266"/>
                  <a:pt x="27311" y="51770"/>
                </a:cubicBezTo>
                <a:cubicBezTo>
                  <a:pt x="27311" y="51770"/>
                  <a:pt x="27311" y="51770"/>
                  <a:pt x="26845" y="49376"/>
                </a:cubicBezTo>
                <a:cubicBezTo>
                  <a:pt x="26845" y="49376"/>
                  <a:pt x="26845" y="49376"/>
                  <a:pt x="27777" y="49376"/>
                </a:cubicBezTo>
                <a:cubicBezTo>
                  <a:pt x="27777" y="49376"/>
                  <a:pt x="27777" y="49376"/>
                  <a:pt x="28708" y="48179"/>
                </a:cubicBezTo>
                <a:cubicBezTo>
                  <a:pt x="28708" y="48179"/>
                  <a:pt x="28708" y="48179"/>
                  <a:pt x="28475" y="46383"/>
                </a:cubicBezTo>
                <a:cubicBezTo>
                  <a:pt x="28475" y="46383"/>
                  <a:pt x="28475" y="46383"/>
                  <a:pt x="27078" y="46084"/>
                </a:cubicBezTo>
                <a:cubicBezTo>
                  <a:pt x="27078" y="46084"/>
                  <a:pt x="27078" y="46084"/>
                  <a:pt x="26379" y="46084"/>
                </a:cubicBezTo>
                <a:cubicBezTo>
                  <a:pt x="26379" y="46084"/>
                  <a:pt x="26379" y="46084"/>
                  <a:pt x="25681" y="46383"/>
                </a:cubicBezTo>
                <a:cubicBezTo>
                  <a:pt x="25681" y="46383"/>
                  <a:pt x="25681" y="46383"/>
                  <a:pt x="24982" y="46982"/>
                </a:cubicBezTo>
                <a:cubicBezTo>
                  <a:pt x="24982" y="46982"/>
                  <a:pt x="24982" y="46982"/>
                  <a:pt x="24516" y="48179"/>
                </a:cubicBezTo>
                <a:cubicBezTo>
                  <a:pt x="24516" y="48179"/>
                  <a:pt x="24516" y="48179"/>
                  <a:pt x="23818" y="48179"/>
                </a:cubicBezTo>
                <a:cubicBezTo>
                  <a:pt x="23818" y="48179"/>
                  <a:pt x="23818" y="48179"/>
                  <a:pt x="23119" y="46383"/>
                </a:cubicBezTo>
                <a:cubicBezTo>
                  <a:pt x="23119" y="46383"/>
                  <a:pt x="23119" y="46383"/>
                  <a:pt x="21256" y="46383"/>
                </a:cubicBezTo>
                <a:cubicBezTo>
                  <a:pt x="21256" y="46383"/>
                  <a:pt x="21256" y="46383"/>
                  <a:pt x="19160" y="46383"/>
                </a:cubicBezTo>
                <a:cubicBezTo>
                  <a:pt x="19160" y="46383"/>
                  <a:pt x="19160" y="46383"/>
                  <a:pt x="17530" y="45785"/>
                </a:cubicBezTo>
                <a:cubicBezTo>
                  <a:pt x="17530" y="45785"/>
                  <a:pt x="17530" y="45785"/>
                  <a:pt x="15900" y="44887"/>
                </a:cubicBezTo>
                <a:cubicBezTo>
                  <a:pt x="15900" y="44887"/>
                  <a:pt x="15900" y="44887"/>
                  <a:pt x="14968" y="43391"/>
                </a:cubicBezTo>
                <a:cubicBezTo>
                  <a:pt x="14968" y="43391"/>
                  <a:pt x="14968" y="43391"/>
                  <a:pt x="14735" y="40399"/>
                </a:cubicBezTo>
                <a:cubicBezTo>
                  <a:pt x="14735" y="40399"/>
                  <a:pt x="14735" y="40399"/>
                  <a:pt x="15900" y="39800"/>
                </a:cubicBezTo>
                <a:cubicBezTo>
                  <a:pt x="15900" y="39800"/>
                  <a:pt x="15900" y="39800"/>
                  <a:pt x="16598" y="39201"/>
                </a:cubicBezTo>
                <a:cubicBezTo>
                  <a:pt x="16598" y="39201"/>
                  <a:pt x="16598" y="39201"/>
                  <a:pt x="14968" y="38304"/>
                </a:cubicBezTo>
                <a:cubicBezTo>
                  <a:pt x="14968" y="38304"/>
                  <a:pt x="14968" y="38304"/>
                  <a:pt x="14036" y="37406"/>
                </a:cubicBezTo>
                <a:cubicBezTo>
                  <a:pt x="14036" y="37406"/>
                  <a:pt x="14036" y="37406"/>
                  <a:pt x="12872" y="36209"/>
                </a:cubicBezTo>
                <a:cubicBezTo>
                  <a:pt x="12872" y="36209"/>
                  <a:pt x="12872" y="36209"/>
                  <a:pt x="12639" y="35610"/>
                </a:cubicBezTo>
                <a:cubicBezTo>
                  <a:pt x="12639" y="35610"/>
                  <a:pt x="12639" y="35610"/>
                  <a:pt x="13571" y="34713"/>
                </a:cubicBezTo>
                <a:cubicBezTo>
                  <a:pt x="13571" y="34713"/>
                  <a:pt x="13571" y="34713"/>
                  <a:pt x="14269" y="34713"/>
                </a:cubicBezTo>
                <a:cubicBezTo>
                  <a:pt x="14269" y="34713"/>
                  <a:pt x="14269" y="34713"/>
                  <a:pt x="15667" y="34413"/>
                </a:cubicBezTo>
                <a:cubicBezTo>
                  <a:pt x="15667" y="34413"/>
                  <a:pt x="15667" y="34413"/>
                  <a:pt x="17530" y="32917"/>
                </a:cubicBezTo>
                <a:cubicBezTo>
                  <a:pt x="17530" y="32917"/>
                  <a:pt x="17530" y="32917"/>
                  <a:pt x="17763" y="33516"/>
                </a:cubicBezTo>
                <a:cubicBezTo>
                  <a:pt x="17763" y="33516"/>
                  <a:pt x="17763" y="33516"/>
                  <a:pt x="18927" y="32917"/>
                </a:cubicBezTo>
                <a:cubicBezTo>
                  <a:pt x="18927" y="32917"/>
                  <a:pt x="18927" y="32917"/>
                  <a:pt x="18927" y="32618"/>
                </a:cubicBezTo>
                <a:cubicBezTo>
                  <a:pt x="18927" y="32618"/>
                  <a:pt x="18927" y="32618"/>
                  <a:pt x="19626" y="32319"/>
                </a:cubicBezTo>
                <a:cubicBezTo>
                  <a:pt x="19626" y="32319"/>
                  <a:pt x="19626" y="32319"/>
                  <a:pt x="21023" y="32019"/>
                </a:cubicBezTo>
                <a:cubicBezTo>
                  <a:pt x="21023" y="32019"/>
                  <a:pt x="21023" y="32019"/>
                  <a:pt x="22653" y="32019"/>
                </a:cubicBezTo>
                <a:cubicBezTo>
                  <a:pt x="22653" y="32019"/>
                  <a:pt x="22653" y="32019"/>
                  <a:pt x="23352" y="32618"/>
                </a:cubicBezTo>
                <a:cubicBezTo>
                  <a:pt x="23352" y="32618"/>
                  <a:pt x="23352" y="32618"/>
                  <a:pt x="22886" y="34114"/>
                </a:cubicBezTo>
                <a:cubicBezTo>
                  <a:pt x="22886" y="34114"/>
                  <a:pt x="22886" y="34114"/>
                  <a:pt x="22886" y="34713"/>
                </a:cubicBezTo>
                <a:cubicBezTo>
                  <a:pt x="22886" y="34713"/>
                  <a:pt x="22886" y="34713"/>
                  <a:pt x="23585" y="35311"/>
                </a:cubicBezTo>
                <a:cubicBezTo>
                  <a:pt x="23585" y="35311"/>
                  <a:pt x="23585" y="35311"/>
                  <a:pt x="24283" y="36209"/>
                </a:cubicBezTo>
                <a:cubicBezTo>
                  <a:pt x="24283" y="36209"/>
                  <a:pt x="24283" y="36209"/>
                  <a:pt x="25681" y="36209"/>
                </a:cubicBezTo>
                <a:cubicBezTo>
                  <a:pt x="25681" y="36209"/>
                  <a:pt x="25681" y="36209"/>
                  <a:pt x="27544" y="36808"/>
                </a:cubicBezTo>
                <a:cubicBezTo>
                  <a:pt x="27544" y="36808"/>
                  <a:pt x="27544" y="36808"/>
                  <a:pt x="28941" y="35910"/>
                </a:cubicBezTo>
                <a:cubicBezTo>
                  <a:pt x="28941" y="35910"/>
                  <a:pt x="28941" y="35910"/>
                  <a:pt x="29873" y="34713"/>
                </a:cubicBezTo>
                <a:cubicBezTo>
                  <a:pt x="29873" y="34713"/>
                  <a:pt x="29873" y="34713"/>
                  <a:pt x="31037" y="33815"/>
                </a:cubicBezTo>
                <a:cubicBezTo>
                  <a:pt x="31037" y="33815"/>
                  <a:pt x="30106" y="33216"/>
                  <a:pt x="29873" y="33216"/>
                </a:cubicBezTo>
                <a:cubicBezTo>
                  <a:pt x="29407" y="33216"/>
                  <a:pt x="28941" y="32618"/>
                  <a:pt x="28941" y="32618"/>
                </a:cubicBezTo>
                <a:cubicBezTo>
                  <a:pt x="28941" y="32618"/>
                  <a:pt x="28941" y="32618"/>
                  <a:pt x="28243" y="32019"/>
                </a:cubicBezTo>
                <a:cubicBezTo>
                  <a:pt x="28243" y="32019"/>
                  <a:pt x="28243" y="32019"/>
                  <a:pt x="28243" y="30822"/>
                </a:cubicBezTo>
                <a:cubicBezTo>
                  <a:pt x="28243" y="30822"/>
                  <a:pt x="28243" y="30822"/>
                  <a:pt x="28010" y="29326"/>
                </a:cubicBezTo>
                <a:cubicBezTo>
                  <a:pt x="28010" y="29326"/>
                  <a:pt x="28010" y="29326"/>
                  <a:pt x="24516" y="28129"/>
                </a:cubicBezTo>
                <a:cubicBezTo>
                  <a:pt x="24516" y="28129"/>
                  <a:pt x="24516" y="28129"/>
                  <a:pt x="24516" y="23640"/>
                </a:cubicBezTo>
                <a:cubicBezTo>
                  <a:pt x="24516" y="23640"/>
                  <a:pt x="24516" y="23640"/>
                  <a:pt x="22886" y="21546"/>
                </a:cubicBezTo>
                <a:cubicBezTo>
                  <a:pt x="22886" y="21546"/>
                  <a:pt x="22886" y="21546"/>
                  <a:pt x="19626" y="17057"/>
                </a:cubicBezTo>
                <a:cubicBezTo>
                  <a:pt x="19626" y="17057"/>
                  <a:pt x="19626" y="17057"/>
                  <a:pt x="20091" y="17057"/>
                </a:cubicBezTo>
                <a:cubicBezTo>
                  <a:pt x="20091" y="17057"/>
                  <a:pt x="20091" y="17057"/>
                  <a:pt x="20091" y="16159"/>
                </a:cubicBezTo>
                <a:cubicBezTo>
                  <a:pt x="20091" y="16159"/>
                  <a:pt x="20091" y="16159"/>
                  <a:pt x="21256" y="16159"/>
                </a:cubicBezTo>
                <a:cubicBezTo>
                  <a:pt x="21256" y="16159"/>
                  <a:pt x="21256" y="16159"/>
                  <a:pt x="21256" y="14962"/>
                </a:cubicBezTo>
                <a:cubicBezTo>
                  <a:pt x="21256" y="14962"/>
                  <a:pt x="21256" y="14962"/>
                  <a:pt x="21489" y="13466"/>
                </a:cubicBezTo>
                <a:cubicBezTo>
                  <a:pt x="21489" y="13466"/>
                  <a:pt x="21489" y="13466"/>
                  <a:pt x="22187" y="13466"/>
                </a:cubicBezTo>
                <a:cubicBezTo>
                  <a:pt x="22187" y="13466"/>
                  <a:pt x="22187" y="13466"/>
                  <a:pt x="22886" y="14064"/>
                </a:cubicBezTo>
                <a:cubicBezTo>
                  <a:pt x="22886" y="14064"/>
                  <a:pt x="22886" y="14064"/>
                  <a:pt x="24050" y="14064"/>
                </a:cubicBezTo>
                <a:cubicBezTo>
                  <a:pt x="24050" y="14064"/>
                  <a:pt x="24050" y="14064"/>
                  <a:pt x="24516" y="14064"/>
                </a:cubicBezTo>
                <a:cubicBezTo>
                  <a:pt x="24516" y="14064"/>
                  <a:pt x="24516" y="14064"/>
                  <a:pt x="25681" y="14064"/>
                </a:cubicBezTo>
                <a:cubicBezTo>
                  <a:pt x="25681" y="14064"/>
                  <a:pt x="25681" y="14064"/>
                  <a:pt x="27777" y="13166"/>
                </a:cubicBezTo>
                <a:cubicBezTo>
                  <a:pt x="27777" y="13166"/>
                  <a:pt x="27777" y="13166"/>
                  <a:pt x="28475" y="12269"/>
                </a:cubicBezTo>
                <a:cubicBezTo>
                  <a:pt x="28475" y="12269"/>
                  <a:pt x="28475" y="12269"/>
                  <a:pt x="29174" y="10773"/>
                </a:cubicBezTo>
                <a:cubicBezTo>
                  <a:pt x="29174" y="10773"/>
                  <a:pt x="29174" y="10773"/>
                  <a:pt x="29174" y="8379"/>
                </a:cubicBezTo>
                <a:cubicBezTo>
                  <a:pt x="29174" y="8379"/>
                  <a:pt x="29174" y="8379"/>
                  <a:pt x="29873" y="8379"/>
                </a:cubicBezTo>
                <a:cubicBezTo>
                  <a:pt x="29873" y="8379"/>
                  <a:pt x="29873" y="8379"/>
                  <a:pt x="30571" y="7481"/>
                </a:cubicBezTo>
                <a:cubicBezTo>
                  <a:pt x="30571" y="7481"/>
                  <a:pt x="30571" y="7481"/>
                  <a:pt x="31969" y="5984"/>
                </a:cubicBezTo>
                <a:cubicBezTo>
                  <a:pt x="31969" y="5984"/>
                  <a:pt x="31969" y="5984"/>
                  <a:pt x="34530" y="5386"/>
                </a:cubicBezTo>
                <a:cubicBezTo>
                  <a:pt x="34530" y="5386"/>
                  <a:pt x="34530" y="5386"/>
                  <a:pt x="35462" y="3890"/>
                </a:cubicBezTo>
                <a:cubicBezTo>
                  <a:pt x="35462" y="3890"/>
                  <a:pt x="35462" y="3890"/>
                  <a:pt x="36393" y="3291"/>
                </a:cubicBezTo>
                <a:cubicBezTo>
                  <a:pt x="36393" y="3291"/>
                  <a:pt x="36393" y="3291"/>
                  <a:pt x="37092" y="2393"/>
                </a:cubicBezTo>
                <a:cubicBezTo>
                  <a:pt x="37092" y="2393"/>
                  <a:pt x="37092" y="2393"/>
                  <a:pt x="40818" y="2693"/>
                </a:cubicBezTo>
                <a:cubicBezTo>
                  <a:pt x="40818" y="2693"/>
                  <a:pt x="40818" y="2693"/>
                  <a:pt x="41284" y="1197"/>
                </a:cubicBezTo>
                <a:cubicBezTo>
                  <a:pt x="41284" y="1197"/>
                  <a:pt x="41284" y="1197"/>
                  <a:pt x="43147" y="0"/>
                </a:cubicBezTo>
                <a:close/>
              </a:path>
            </a:pathLst>
          </a:custGeom>
          <a:solidFill>
            <a:schemeClr val="accent4">
              <a:lumMod val="75000"/>
            </a:schemeClr>
          </a:solidFill>
          <a:ln w="3175" cap="flat" cmpd="sng">
            <a:solidFill>
              <a:srgbClr val="FFFFFF"/>
            </a:solid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
        <p:nvSpPr>
          <p:cNvPr id="207" name="Shape 1437">
            <a:extLst>
              <a:ext uri="{FF2B5EF4-FFF2-40B4-BE49-F238E27FC236}">
                <a16:creationId xmlns:a16="http://schemas.microsoft.com/office/drawing/2014/main" id="{B8F03719-9108-B693-1C33-629D8A121AD8}"/>
              </a:ext>
            </a:extLst>
          </p:cNvPr>
          <p:cNvSpPr/>
          <p:nvPr/>
        </p:nvSpPr>
        <p:spPr>
          <a:xfrm>
            <a:off x="1468368" y="5031146"/>
            <a:ext cx="814771" cy="517793"/>
          </a:xfrm>
          <a:custGeom>
            <a:avLst/>
            <a:gdLst/>
            <a:ahLst/>
            <a:cxnLst/>
            <a:rect l="0" t="0" r="0" b="0"/>
            <a:pathLst>
              <a:path w="120000" h="120000" extrusionOk="0">
                <a:moveTo>
                  <a:pt x="95419" y="71716"/>
                </a:moveTo>
                <a:cubicBezTo>
                  <a:pt x="96188" y="71716"/>
                  <a:pt x="96188" y="71716"/>
                  <a:pt x="96188" y="71716"/>
                </a:cubicBezTo>
                <a:cubicBezTo>
                  <a:pt x="97724" y="71716"/>
                  <a:pt x="97724" y="71716"/>
                  <a:pt x="97724" y="71716"/>
                </a:cubicBezTo>
                <a:cubicBezTo>
                  <a:pt x="100028" y="74100"/>
                  <a:pt x="100028" y="74100"/>
                  <a:pt x="100028" y="74100"/>
                </a:cubicBezTo>
                <a:cubicBezTo>
                  <a:pt x="101948" y="77080"/>
                  <a:pt x="101948" y="77080"/>
                  <a:pt x="101948" y="77080"/>
                </a:cubicBezTo>
                <a:cubicBezTo>
                  <a:pt x="101948" y="77080"/>
                  <a:pt x="103101" y="77677"/>
                  <a:pt x="103485" y="77677"/>
                </a:cubicBezTo>
                <a:cubicBezTo>
                  <a:pt x="103869" y="77677"/>
                  <a:pt x="104253" y="77677"/>
                  <a:pt x="104637" y="77677"/>
                </a:cubicBezTo>
                <a:cubicBezTo>
                  <a:pt x="105021" y="77677"/>
                  <a:pt x="106557" y="77677"/>
                  <a:pt x="106557" y="77677"/>
                </a:cubicBezTo>
                <a:cubicBezTo>
                  <a:pt x="110398" y="80061"/>
                  <a:pt x="110398" y="80061"/>
                  <a:pt x="110398" y="80061"/>
                </a:cubicBezTo>
                <a:cubicBezTo>
                  <a:pt x="112702" y="83042"/>
                  <a:pt x="112702" y="83042"/>
                  <a:pt x="112702" y="83042"/>
                </a:cubicBezTo>
                <a:cubicBezTo>
                  <a:pt x="112702" y="85426"/>
                  <a:pt x="112702" y="85426"/>
                  <a:pt x="112702" y="85426"/>
                </a:cubicBezTo>
                <a:cubicBezTo>
                  <a:pt x="113470" y="90791"/>
                  <a:pt x="113470" y="90791"/>
                  <a:pt x="113470" y="90791"/>
                </a:cubicBezTo>
                <a:cubicBezTo>
                  <a:pt x="114623" y="90791"/>
                  <a:pt x="114623" y="90791"/>
                  <a:pt x="114623" y="90791"/>
                </a:cubicBezTo>
                <a:cubicBezTo>
                  <a:pt x="115391" y="90791"/>
                  <a:pt x="115391" y="90791"/>
                  <a:pt x="115391" y="90791"/>
                </a:cubicBezTo>
                <a:cubicBezTo>
                  <a:pt x="115391" y="94367"/>
                  <a:pt x="115391" y="94367"/>
                  <a:pt x="115391" y="94367"/>
                </a:cubicBezTo>
                <a:cubicBezTo>
                  <a:pt x="116543" y="94367"/>
                  <a:pt x="116543" y="94367"/>
                  <a:pt x="116543" y="94367"/>
                </a:cubicBezTo>
                <a:cubicBezTo>
                  <a:pt x="118079" y="96752"/>
                  <a:pt x="118079" y="96752"/>
                  <a:pt x="118079" y="96752"/>
                </a:cubicBezTo>
                <a:cubicBezTo>
                  <a:pt x="120000" y="96752"/>
                  <a:pt x="120000" y="96752"/>
                  <a:pt x="120000" y="96752"/>
                </a:cubicBezTo>
                <a:cubicBezTo>
                  <a:pt x="118079" y="100924"/>
                  <a:pt x="118079" y="100924"/>
                  <a:pt x="118079" y="100924"/>
                </a:cubicBezTo>
                <a:cubicBezTo>
                  <a:pt x="116543" y="102117"/>
                  <a:pt x="116543" y="102117"/>
                  <a:pt x="116543" y="102117"/>
                </a:cubicBezTo>
                <a:cubicBezTo>
                  <a:pt x="114623" y="107482"/>
                  <a:pt x="114623" y="107482"/>
                  <a:pt x="114623" y="107482"/>
                </a:cubicBezTo>
                <a:cubicBezTo>
                  <a:pt x="112318" y="108674"/>
                  <a:pt x="112318" y="108674"/>
                  <a:pt x="112318" y="108674"/>
                </a:cubicBezTo>
                <a:cubicBezTo>
                  <a:pt x="107709" y="108674"/>
                  <a:pt x="107709" y="108674"/>
                  <a:pt x="107709" y="108674"/>
                </a:cubicBezTo>
                <a:cubicBezTo>
                  <a:pt x="106941" y="110462"/>
                  <a:pt x="106941" y="110462"/>
                  <a:pt x="106941" y="110462"/>
                </a:cubicBezTo>
                <a:cubicBezTo>
                  <a:pt x="103869" y="110462"/>
                  <a:pt x="103869" y="110462"/>
                  <a:pt x="103869" y="110462"/>
                </a:cubicBezTo>
                <a:cubicBezTo>
                  <a:pt x="103101" y="114635"/>
                  <a:pt x="103101" y="114635"/>
                  <a:pt x="103101" y="114635"/>
                </a:cubicBezTo>
                <a:cubicBezTo>
                  <a:pt x="102717" y="117615"/>
                  <a:pt x="102717" y="117615"/>
                  <a:pt x="102717" y="117615"/>
                </a:cubicBezTo>
                <a:cubicBezTo>
                  <a:pt x="101948" y="118808"/>
                  <a:pt x="101948" y="118808"/>
                  <a:pt x="101948" y="118808"/>
                </a:cubicBezTo>
                <a:cubicBezTo>
                  <a:pt x="101180" y="120000"/>
                  <a:pt x="101180" y="120000"/>
                  <a:pt x="101180" y="120000"/>
                </a:cubicBezTo>
                <a:cubicBezTo>
                  <a:pt x="100028" y="120000"/>
                  <a:pt x="100028" y="120000"/>
                  <a:pt x="100028" y="120000"/>
                </a:cubicBezTo>
                <a:cubicBezTo>
                  <a:pt x="98876" y="117019"/>
                  <a:pt x="98876" y="117019"/>
                  <a:pt x="98876" y="117019"/>
                </a:cubicBezTo>
                <a:cubicBezTo>
                  <a:pt x="96188" y="115231"/>
                  <a:pt x="96188" y="115231"/>
                  <a:pt x="96188" y="115231"/>
                </a:cubicBezTo>
                <a:cubicBezTo>
                  <a:pt x="94651" y="112846"/>
                  <a:pt x="94651" y="112846"/>
                  <a:pt x="94651" y="112846"/>
                </a:cubicBezTo>
                <a:cubicBezTo>
                  <a:pt x="94651" y="111654"/>
                  <a:pt x="94651" y="111654"/>
                  <a:pt x="94651" y="111654"/>
                </a:cubicBezTo>
                <a:cubicBezTo>
                  <a:pt x="94651" y="109866"/>
                  <a:pt x="94651" y="109866"/>
                  <a:pt x="94651" y="109866"/>
                </a:cubicBezTo>
                <a:cubicBezTo>
                  <a:pt x="94651" y="107482"/>
                  <a:pt x="94651" y="107482"/>
                  <a:pt x="94651" y="107482"/>
                </a:cubicBezTo>
                <a:cubicBezTo>
                  <a:pt x="94651" y="106289"/>
                  <a:pt x="94651" y="106289"/>
                  <a:pt x="94651" y="106289"/>
                </a:cubicBezTo>
                <a:cubicBezTo>
                  <a:pt x="94651" y="101521"/>
                  <a:pt x="94651" y="101521"/>
                  <a:pt x="94651" y="101521"/>
                </a:cubicBezTo>
                <a:cubicBezTo>
                  <a:pt x="94651" y="100328"/>
                  <a:pt x="94651" y="100328"/>
                  <a:pt x="94651" y="100328"/>
                </a:cubicBezTo>
                <a:cubicBezTo>
                  <a:pt x="94651" y="97348"/>
                  <a:pt x="94651" y="97348"/>
                  <a:pt x="94651" y="97348"/>
                </a:cubicBezTo>
                <a:cubicBezTo>
                  <a:pt x="92731" y="93175"/>
                  <a:pt x="92731" y="93175"/>
                  <a:pt x="92731" y="93175"/>
                </a:cubicBezTo>
                <a:cubicBezTo>
                  <a:pt x="91579" y="91387"/>
                  <a:pt x="91579" y="91387"/>
                  <a:pt x="91579" y="91387"/>
                </a:cubicBezTo>
                <a:cubicBezTo>
                  <a:pt x="91579" y="89598"/>
                  <a:pt x="91579" y="89598"/>
                  <a:pt x="91579" y="89598"/>
                </a:cubicBezTo>
                <a:cubicBezTo>
                  <a:pt x="91579" y="88406"/>
                  <a:pt x="91579" y="88406"/>
                  <a:pt x="91579" y="88406"/>
                </a:cubicBezTo>
                <a:cubicBezTo>
                  <a:pt x="92731" y="86022"/>
                  <a:pt x="92731" y="86022"/>
                  <a:pt x="92731" y="86022"/>
                </a:cubicBezTo>
                <a:cubicBezTo>
                  <a:pt x="94651" y="85426"/>
                  <a:pt x="94651" y="85426"/>
                  <a:pt x="94651" y="85426"/>
                </a:cubicBezTo>
                <a:cubicBezTo>
                  <a:pt x="96188" y="83042"/>
                  <a:pt x="96188" y="83042"/>
                  <a:pt x="96188" y="83042"/>
                </a:cubicBezTo>
                <a:lnTo>
                  <a:pt x="96188" y="80061"/>
                </a:lnTo>
                <a:cubicBezTo>
                  <a:pt x="95419" y="74696"/>
                  <a:pt x="95419" y="74696"/>
                  <a:pt x="95419" y="74696"/>
                </a:cubicBezTo>
                <a:cubicBezTo>
                  <a:pt x="95419" y="73504"/>
                  <a:pt x="95419" y="73504"/>
                  <a:pt x="95419" y="73504"/>
                </a:cubicBezTo>
                <a:cubicBezTo>
                  <a:pt x="95419" y="71716"/>
                  <a:pt x="95419" y="71716"/>
                  <a:pt x="95419" y="71716"/>
                </a:cubicBezTo>
                <a:close/>
                <a:moveTo>
                  <a:pt x="70375" y="46863"/>
                </a:moveTo>
                <a:lnTo>
                  <a:pt x="71729" y="46863"/>
                </a:lnTo>
                <a:lnTo>
                  <a:pt x="72631" y="46863"/>
                </a:lnTo>
                <a:lnTo>
                  <a:pt x="73533" y="48283"/>
                </a:lnTo>
                <a:lnTo>
                  <a:pt x="74435" y="50413"/>
                </a:lnTo>
                <a:lnTo>
                  <a:pt x="74435" y="52544"/>
                </a:lnTo>
                <a:lnTo>
                  <a:pt x="72631" y="53964"/>
                </a:lnTo>
                <a:lnTo>
                  <a:pt x="71729" y="52544"/>
                </a:lnTo>
                <a:lnTo>
                  <a:pt x="71729" y="50413"/>
                </a:lnTo>
                <a:lnTo>
                  <a:pt x="70375" y="48993"/>
                </a:lnTo>
                <a:lnTo>
                  <a:pt x="70375" y="48283"/>
                </a:lnTo>
                <a:close/>
                <a:moveTo>
                  <a:pt x="78947" y="43313"/>
                </a:moveTo>
                <a:lnTo>
                  <a:pt x="80300" y="43313"/>
                </a:lnTo>
                <a:lnTo>
                  <a:pt x="81654" y="45443"/>
                </a:lnTo>
                <a:lnTo>
                  <a:pt x="82556" y="46863"/>
                </a:lnTo>
                <a:lnTo>
                  <a:pt x="84361" y="48283"/>
                </a:lnTo>
                <a:lnTo>
                  <a:pt x="84361" y="46863"/>
                </a:lnTo>
                <a:lnTo>
                  <a:pt x="86616" y="46863"/>
                </a:lnTo>
                <a:lnTo>
                  <a:pt x="87969" y="46863"/>
                </a:lnTo>
                <a:lnTo>
                  <a:pt x="89774" y="48994"/>
                </a:lnTo>
                <a:lnTo>
                  <a:pt x="92932" y="52544"/>
                </a:lnTo>
                <a:lnTo>
                  <a:pt x="92932" y="56094"/>
                </a:lnTo>
                <a:lnTo>
                  <a:pt x="91578" y="58224"/>
                </a:lnTo>
                <a:lnTo>
                  <a:pt x="90225" y="58224"/>
                </a:lnTo>
                <a:lnTo>
                  <a:pt x="88872" y="58224"/>
                </a:lnTo>
                <a:lnTo>
                  <a:pt x="88872" y="58934"/>
                </a:lnTo>
                <a:lnTo>
                  <a:pt x="85714" y="58934"/>
                </a:lnTo>
                <a:lnTo>
                  <a:pt x="84361" y="58934"/>
                </a:lnTo>
                <a:lnTo>
                  <a:pt x="83909" y="58934"/>
                </a:lnTo>
                <a:lnTo>
                  <a:pt x="83007" y="56804"/>
                </a:lnTo>
                <a:lnTo>
                  <a:pt x="82556" y="53964"/>
                </a:lnTo>
                <a:lnTo>
                  <a:pt x="83007" y="51124"/>
                </a:lnTo>
                <a:lnTo>
                  <a:pt x="80751" y="51124"/>
                </a:lnTo>
                <a:lnTo>
                  <a:pt x="78947" y="50413"/>
                </a:lnTo>
                <a:lnTo>
                  <a:pt x="78947" y="48283"/>
                </a:lnTo>
                <a:lnTo>
                  <a:pt x="78947" y="46863"/>
                </a:lnTo>
                <a:lnTo>
                  <a:pt x="78947" y="44733"/>
                </a:lnTo>
                <a:close/>
                <a:moveTo>
                  <a:pt x="65864" y="37633"/>
                </a:moveTo>
                <a:lnTo>
                  <a:pt x="66766" y="37633"/>
                </a:lnTo>
                <a:lnTo>
                  <a:pt x="69473" y="37633"/>
                </a:lnTo>
                <a:lnTo>
                  <a:pt x="71728" y="37633"/>
                </a:lnTo>
                <a:lnTo>
                  <a:pt x="72179" y="40473"/>
                </a:lnTo>
                <a:lnTo>
                  <a:pt x="77142" y="40473"/>
                </a:lnTo>
                <a:lnTo>
                  <a:pt x="74886" y="42603"/>
                </a:lnTo>
                <a:lnTo>
                  <a:pt x="74435" y="43313"/>
                </a:lnTo>
                <a:lnTo>
                  <a:pt x="74435" y="41893"/>
                </a:lnTo>
                <a:lnTo>
                  <a:pt x="73082" y="41893"/>
                </a:lnTo>
                <a:lnTo>
                  <a:pt x="72179" y="41893"/>
                </a:lnTo>
                <a:lnTo>
                  <a:pt x="70826" y="41893"/>
                </a:lnTo>
                <a:lnTo>
                  <a:pt x="69924" y="41893"/>
                </a:lnTo>
                <a:lnTo>
                  <a:pt x="69022" y="41893"/>
                </a:lnTo>
                <a:lnTo>
                  <a:pt x="67668" y="41893"/>
                </a:lnTo>
                <a:lnTo>
                  <a:pt x="65864" y="41183"/>
                </a:lnTo>
                <a:lnTo>
                  <a:pt x="65864" y="40473"/>
                </a:lnTo>
                <a:lnTo>
                  <a:pt x="65864" y="39053"/>
                </a:lnTo>
                <a:close/>
                <a:moveTo>
                  <a:pt x="47819" y="20591"/>
                </a:moveTo>
                <a:lnTo>
                  <a:pt x="49623" y="20591"/>
                </a:lnTo>
                <a:lnTo>
                  <a:pt x="50526" y="20591"/>
                </a:lnTo>
                <a:lnTo>
                  <a:pt x="51428" y="21301"/>
                </a:lnTo>
                <a:lnTo>
                  <a:pt x="51879" y="22721"/>
                </a:lnTo>
                <a:lnTo>
                  <a:pt x="53232" y="26272"/>
                </a:lnTo>
                <a:lnTo>
                  <a:pt x="54586" y="26272"/>
                </a:lnTo>
                <a:lnTo>
                  <a:pt x="55488" y="29822"/>
                </a:lnTo>
                <a:lnTo>
                  <a:pt x="55488" y="32662"/>
                </a:lnTo>
                <a:lnTo>
                  <a:pt x="55488" y="34793"/>
                </a:lnTo>
                <a:lnTo>
                  <a:pt x="54135" y="34793"/>
                </a:lnTo>
                <a:lnTo>
                  <a:pt x="52781" y="32662"/>
                </a:lnTo>
                <a:lnTo>
                  <a:pt x="51879" y="31242"/>
                </a:lnTo>
                <a:lnTo>
                  <a:pt x="49623" y="32662"/>
                </a:lnTo>
                <a:lnTo>
                  <a:pt x="47819" y="33372"/>
                </a:lnTo>
                <a:lnTo>
                  <a:pt x="46466" y="31952"/>
                </a:lnTo>
                <a:lnTo>
                  <a:pt x="45563" y="29822"/>
                </a:lnTo>
                <a:lnTo>
                  <a:pt x="43308" y="27692"/>
                </a:lnTo>
                <a:lnTo>
                  <a:pt x="43308" y="25562"/>
                </a:lnTo>
                <a:lnTo>
                  <a:pt x="43308" y="22721"/>
                </a:lnTo>
                <a:lnTo>
                  <a:pt x="44661" y="22721"/>
                </a:lnTo>
                <a:lnTo>
                  <a:pt x="46014" y="22721"/>
                </a:lnTo>
                <a:lnTo>
                  <a:pt x="46014" y="21301"/>
                </a:lnTo>
                <a:close/>
                <a:moveTo>
                  <a:pt x="3157" y="6390"/>
                </a:moveTo>
                <a:lnTo>
                  <a:pt x="3157" y="8520"/>
                </a:lnTo>
                <a:lnTo>
                  <a:pt x="3157" y="9941"/>
                </a:lnTo>
                <a:lnTo>
                  <a:pt x="2255" y="11361"/>
                </a:lnTo>
                <a:lnTo>
                  <a:pt x="1804" y="12781"/>
                </a:lnTo>
                <a:lnTo>
                  <a:pt x="1804" y="15621"/>
                </a:lnTo>
                <a:lnTo>
                  <a:pt x="0" y="14201"/>
                </a:lnTo>
                <a:lnTo>
                  <a:pt x="0" y="12781"/>
                </a:lnTo>
                <a:lnTo>
                  <a:pt x="0" y="11361"/>
                </a:lnTo>
                <a:lnTo>
                  <a:pt x="1804" y="8520"/>
                </a:lnTo>
                <a:close/>
                <a:moveTo>
                  <a:pt x="14887" y="0"/>
                </a:moveTo>
                <a:lnTo>
                  <a:pt x="16240" y="0"/>
                </a:lnTo>
                <a:lnTo>
                  <a:pt x="19849" y="0"/>
                </a:lnTo>
                <a:lnTo>
                  <a:pt x="21202" y="0"/>
                </a:lnTo>
                <a:lnTo>
                  <a:pt x="22556" y="3550"/>
                </a:lnTo>
                <a:lnTo>
                  <a:pt x="22556" y="4260"/>
                </a:lnTo>
                <a:lnTo>
                  <a:pt x="22556" y="6390"/>
                </a:lnTo>
                <a:lnTo>
                  <a:pt x="22105" y="8520"/>
                </a:lnTo>
                <a:lnTo>
                  <a:pt x="22105" y="9230"/>
                </a:lnTo>
                <a:lnTo>
                  <a:pt x="20751" y="11360"/>
                </a:lnTo>
                <a:lnTo>
                  <a:pt x="19849" y="11360"/>
                </a:lnTo>
                <a:lnTo>
                  <a:pt x="18496" y="11360"/>
                </a:lnTo>
                <a:lnTo>
                  <a:pt x="17593" y="11360"/>
                </a:lnTo>
                <a:lnTo>
                  <a:pt x="15338" y="9230"/>
                </a:lnTo>
                <a:lnTo>
                  <a:pt x="14887" y="9230"/>
                </a:lnTo>
                <a:lnTo>
                  <a:pt x="12631" y="6390"/>
                </a:lnTo>
                <a:lnTo>
                  <a:pt x="12631" y="2840"/>
                </a:lnTo>
                <a:lnTo>
                  <a:pt x="12631" y="1420"/>
                </a:lnTo>
                <a:close/>
              </a:path>
            </a:pathLst>
          </a:custGeom>
          <a:solidFill>
            <a:schemeClr val="accent4">
              <a:lumMod val="75000"/>
            </a:schemeClr>
          </a:solidFill>
          <a:ln w="3175" cap="flat" cmpd="sng">
            <a:solidFill>
              <a:srgbClr val="FFFFFF"/>
            </a:solidFill>
            <a:prstDash val="solid"/>
            <a:miter/>
            <a:headEnd type="none" w="med" len="med"/>
            <a:tailEnd type="none" w="med" len="med"/>
          </a:ln>
        </p:spPr>
        <p:txBody>
          <a:bodyPr lIns="34285" tIns="17138" rIns="34285" bIns="17138" anchor="t" anchorCtr="0">
            <a:noAutofit/>
          </a:bodyPr>
          <a:lstStyle/>
          <a:p>
            <a:pPr defTabSz="342900"/>
            <a:endParaRPr sz="1350" kern="0" dirty="0">
              <a:solidFill>
                <a:srgbClr val="7F7F7F"/>
              </a:solidFill>
              <a:latin typeface="Calibri" panose="020F0502020204030204" pitchFamily="34" charset="0"/>
              <a:ea typeface="Source Sans Pro"/>
              <a:cs typeface="Calibri" panose="020F0502020204030204" pitchFamily="34" charset="0"/>
              <a:sym typeface="Source Sans Pro"/>
            </a:endParaRPr>
          </a:p>
        </p:txBody>
      </p:sp>
    </p:spTree>
    <p:extLst>
      <p:ext uri="{BB962C8B-B14F-4D97-AF65-F5344CB8AC3E}">
        <p14:creationId xmlns:p14="http://schemas.microsoft.com/office/powerpoint/2010/main" val="688724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9717F-D70C-EB1D-B282-6FB54DE957E3}"/>
              </a:ext>
            </a:extLst>
          </p:cNvPr>
          <p:cNvSpPr>
            <a:spLocks noGrp="1"/>
          </p:cNvSpPr>
          <p:nvPr>
            <p:ph type="title"/>
          </p:nvPr>
        </p:nvSpPr>
        <p:spPr/>
        <p:txBody>
          <a:bodyPr>
            <a:normAutofit fontScale="90000"/>
          </a:bodyPr>
          <a:lstStyle/>
          <a:p>
            <a:r>
              <a:rPr lang="en-US" dirty="0"/>
              <a:t>Some households used clothes washers and dryers at different frequencies per week</a:t>
            </a:r>
          </a:p>
        </p:txBody>
      </p:sp>
      <p:sp>
        <p:nvSpPr>
          <p:cNvPr id="3" name="Text Placeholder 2">
            <a:extLst>
              <a:ext uri="{FF2B5EF4-FFF2-40B4-BE49-F238E27FC236}">
                <a16:creationId xmlns:a16="http://schemas.microsoft.com/office/drawing/2014/main" id="{A988F0D7-993A-7DC4-CE30-09D84688E84D}"/>
              </a:ext>
            </a:extLst>
          </p:cNvPr>
          <p:cNvSpPr>
            <a:spLocks noGrp="1"/>
          </p:cNvSpPr>
          <p:nvPr>
            <p:ph type="body" sz="quarter" idx="13"/>
          </p:nvPr>
        </p:nvSpPr>
        <p:spPr>
          <a:xfrm>
            <a:off x="7421880" y="1828799"/>
            <a:ext cx="4389120" cy="3820319"/>
          </a:xfrm>
        </p:spPr>
        <p:txBody>
          <a:bodyPr/>
          <a:lstStyle/>
          <a:p>
            <a:r>
              <a:rPr lang="en-US" dirty="0"/>
              <a:t>Around 83% of U.S. households had both a clothes washer and a clothes dryer.</a:t>
            </a:r>
          </a:p>
          <a:p>
            <a:r>
              <a:rPr lang="en-US" dirty="0"/>
              <a:t>About 85% of households with clothes washers and dryers used their clothes dryer and washer the same number of times per week.</a:t>
            </a:r>
          </a:p>
          <a:p>
            <a:r>
              <a:rPr lang="en-US" dirty="0"/>
              <a:t>Around 9% of households with clothes washers and dryers used a clothes dryer more than a clothes washer, and 5% used a clothes washer more than a clothes dryer.</a:t>
            </a:r>
          </a:p>
        </p:txBody>
      </p:sp>
      <p:sp>
        <p:nvSpPr>
          <p:cNvPr id="5" name="TextBox 4">
            <a:extLst>
              <a:ext uri="{FF2B5EF4-FFF2-40B4-BE49-F238E27FC236}">
                <a16:creationId xmlns:a16="http://schemas.microsoft.com/office/drawing/2014/main" id="{32DE7AA4-B1A1-FF81-FE8A-31D9386F906A}"/>
              </a:ext>
            </a:extLst>
          </p:cNvPr>
          <p:cNvSpPr txBox="1"/>
          <p:nvPr/>
        </p:nvSpPr>
        <p:spPr>
          <a:xfrm>
            <a:off x="381000" y="1597967"/>
            <a:ext cx="5267446"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Clothes washer and clothes dryer usage (2024)</a:t>
            </a:r>
          </a:p>
          <a:p>
            <a:r>
              <a:rPr lang="en-US" sz="1200" dirty="0">
                <a:latin typeface="Arial" panose="020B0604020202020204" pitchFamily="34" charset="0"/>
                <a:cs typeface="Arial" panose="020B0604020202020204" pitchFamily="34" charset="0"/>
              </a:rPr>
              <a:t>percentage of homes with a clothes washer and clothes dryer</a:t>
            </a:r>
          </a:p>
        </p:txBody>
      </p:sp>
      <p:sp>
        <p:nvSpPr>
          <p:cNvPr id="14" name="TextBox 13">
            <a:extLst>
              <a:ext uri="{FF2B5EF4-FFF2-40B4-BE49-F238E27FC236}">
                <a16:creationId xmlns:a16="http://schemas.microsoft.com/office/drawing/2014/main" id="{B863C96C-6DB7-AC8D-811A-9E6DA7455027}"/>
              </a:ext>
            </a:extLst>
          </p:cNvPr>
          <p:cNvSpPr txBox="1"/>
          <p:nvPr/>
        </p:nvSpPr>
        <p:spPr>
          <a:xfrm>
            <a:off x="381000" y="5986474"/>
            <a:ext cx="6106884" cy="230832"/>
          </a:xfrm>
          <a:prstGeom prst="rect">
            <a:avLst/>
          </a:prstGeom>
          <a:noFill/>
        </p:spPr>
        <p:txBody>
          <a:bodyPr wrap="square">
            <a:spAutoFit/>
          </a:bodyPr>
          <a:lstStyle/>
          <a:p>
            <a:r>
              <a:rPr lang="en-US" sz="900" b="0" i="0" u="none" strike="noStrike" baseline="0" dirty="0">
                <a:latin typeface="Arial" panose="020B0604020202020204" pitchFamily="34" charset="0"/>
              </a:rPr>
              <a:t>Data source: U.S. Energy Information Administration, </a:t>
            </a:r>
            <a:r>
              <a:rPr lang="en-US" sz="900" b="0" i="1" u="none" strike="noStrike" baseline="0" dirty="0">
                <a:latin typeface="Arial" panose="020B0604020202020204" pitchFamily="34" charset="0"/>
              </a:rPr>
              <a:t>2024 Residential Energy Consumption Survey</a:t>
            </a:r>
            <a:endParaRPr lang="en-US" sz="900" dirty="0"/>
          </a:p>
        </p:txBody>
      </p:sp>
      <p:pic>
        <p:nvPicPr>
          <p:cNvPr id="15" name="Picture 14" descr="Logo, icon&#10;&#10;AI-generated content may be incorrect.">
            <a:extLst>
              <a:ext uri="{FF2B5EF4-FFF2-40B4-BE49-F238E27FC236}">
                <a16:creationId xmlns:a16="http://schemas.microsoft.com/office/drawing/2014/main" id="{44F095FD-4264-FA88-B014-0504E1D4EA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3758" y="1597967"/>
            <a:ext cx="307262" cy="234315"/>
          </a:xfrm>
          <a:prstGeom prst="rect">
            <a:avLst/>
          </a:prstGeom>
        </p:spPr>
      </p:pic>
      <p:sp>
        <p:nvSpPr>
          <p:cNvPr id="6" name="TextBox 5">
            <a:extLst>
              <a:ext uri="{FF2B5EF4-FFF2-40B4-BE49-F238E27FC236}">
                <a16:creationId xmlns:a16="http://schemas.microsoft.com/office/drawing/2014/main" id="{271D2BDD-9D5D-A7ED-256E-D70363543A4E}"/>
              </a:ext>
            </a:extLst>
          </p:cNvPr>
          <p:cNvSpPr txBox="1"/>
          <p:nvPr/>
        </p:nvSpPr>
        <p:spPr>
          <a:xfrm>
            <a:off x="5175764" y="3652313"/>
            <a:ext cx="1571625" cy="707886"/>
          </a:xfrm>
          <a:prstGeom prst="rect">
            <a:avLst/>
          </a:prstGeom>
          <a:noFill/>
        </p:spPr>
        <p:txBody>
          <a:bodyPr wrap="square" rtlCol="0">
            <a:spAutoFit/>
          </a:bodyPr>
          <a:lstStyle/>
          <a:p>
            <a:r>
              <a:rPr lang="en-US" sz="1000" b="1" dirty="0">
                <a:solidFill>
                  <a:schemeClr val="accent3"/>
                </a:solidFill>
                <a:latin typeface="Arial" panose="020B0604020202020204" pitchFamily="34" charset="0"/>
                <a:cs typeface="Arial" panose="020B0604020202020204" pitchFamily="34" charset="0"/>
              </a:rPr>
              <a:t>used their clothes washer and dryer the same number of times per week</a:t>
            </a:r>
          </a:p>
        </p:txBody>
      </p:sp>
      <p:sp>
        <p:nvSpPr>
          <p:cNvPr id="7" name="TextBox 6">
            <a:extLst>
              <a:ext uri="{FF2B5EF4-FFF2-40B4-BE49-F238E27FC236}">
                <a16:creationId xmlns:a16="http://schemas.microsoft.com/office/drawing/2014/main" id="{CAF20897-ACE0-3D7F-5DDC-D29327659C41}"/>
              </a:ext>
            </a:extLst>
          </p:cNvPr>
          <p:cNvSpPr txBox="1"/>
          <p:nvPr/>
        </p:nvSpPr>
        <p:spPr>
          <a:xfrm>
            <a:off x="650691" y="4223478"/>
            <a:ext cx="1085850" cy="400110"/>
          </a:xfrm>
          <a:prstGeom prst="rect">
            <a:avLst/>
          </a:prstGeom>
          <a:noFill/>
        </p:spPr>
        <p:txBody>
          <a:bodyPr wrap="square" rtlCol="0">
            <a:spAutoFit/>
          </a:bodyPr>
          <a:lstStyle/>
          <a:p>
            <a:pPr algn="r"/>
            <a:r>
              <a:rPr lang="en-US" sz="1000" b="1" dirty="0">
                <a:solidFill>
                  <a:schemeClr val="accent1"/>
                </a:solidFill>
                <a:latin typeface="Arial" panose="020B0604020202020204" pitchFamily="34" charset="0"/>
                <a:cs typeface="Arial" panose="020B0604020202020204" pitchFamily="34" charset="0"/>
              </a:rPr>
              <a:t>used clothes washer more</a:t>
            </a:r>
          </a:p>
        </p:txBody>
      </p:sp>
      <p:sp>
        <p:nvSpPr>
          <p:cNvPr id="8" name="TextBox 7">
            <a:extLst>
              <a:ext uri="{FF2B5EF4-FFF2-40B4-BE49-F238E27FC236}">
                <a16:creationId xmlns:a16="http://schemas.microsoft.com/office/drawing/2014/main" id="{F431309A-CE26-7FC4-F00B-C01701E67A50}"/>
              </a:ext>
            </a:extLst>
          </p:cNvPr>
          <p:cNvSpPr txBox="1"/>
          <p:nvPr/>
        </p:nvSpPr>
        <p:spPr>
          <a:xfrm>
            <a:off x="1185158" y="5144108"/>
            <a:ext cx="1085850" cy="400110"/>
          </a:xfrm>
          <a:prstGeom prst="rect">
            <a:avLst/>
          </a:prstGeom>
          <a:noFill/>
        </p:spPr>
        <p:txBody>
          <a:bodyPr wrap="square" rtlCol="0">
            <a:spAutoFit/>
          </a:bodyPr>
          <a:lstStyle/>
          <a:p>
            <a:pPr algn="r"/>
            <a:r>
              <a:rPr lang="en-US" sz="1000" b="1" dirty="0">
                <a:solidFill>
                  <a:schemeClr val="accent3">
                    <a:lumMod val="50000"/>
                  </a:schemeClr>
                </a:solidFill>
                <a:latin typeface="Arial" panose="020B0604020202020204" pitchFamily="34" charset="0"/>
                <a:cs typeface="Arial" panose="020B0604020202020204" pitchFamily="34" charset="0"/>
              </a:rPr>
              <a:t>used clothes dryer more</a:t>
            </a:r>
          </a:p>
        </p:txBody>
      </p:sp>
      <p:sp>
        <p:nvSpPr>
          <p:cNvPr id="9" name="TextBox 8">
            <a:extLst>
              <a:ext uri="{FF2B5EF4-FFF2-40B4-BE49-F238E27FC236}">
                <a16:creationId xmlns:a16="http://schemas.microsoft.com/office/drawing/2014/main" id="{94345D09-9AD0-56EC-30E3-CC0CD422AF98}"/>
              </a:ext>
            </a:extLst>
          </p:cNvPr>
          <p:cNvSpPr txBox="1"/>
          <p:nvPr/>
        </p:nvSpPr>
        <p:spPr>
          <a:xfrm>
            <a:off x="464857" y="3382966"/>
            <a:ext cx="1181042" cy="707886"/>
          </a:xfrm>
          <a:prstGeom prst="rect">
            <a:avLst/>
          </a:prstGeom>
          <a:noFill/>
        </p:spPr>
        <p:txBody>
          <a:bodyPr wrap="square" rtlCol="0">
            <a:spAutoFit/>
          </a:bodyPr>
          <a:lstStyle/>
          <a:p>
            <a:r>
              <a:rPr lang="en-US" sz="1000" b="1" dirty="0">
                <a:solidFill>
                  <a:srgbClr val="9F9F9F"/>
                </a:solidFill>
                <a:latin typeface="Arial" panose="020B0604020202020204" pitchFamily="34" charset="0"/>
                <a:cs typeface="Arial" panose="020B0604020202020204" pitchFamily="34" charset="0"/>
              </a:rPr>
              <a:t>did not use a clothes washer or dryer in the home</a:t>
            </a:r>
          </a:p>
        </p:txBody>
      </p:sp>
      <p:pic>
        <p:nvPicPr>
          <p:cNvPr id="21" name="Picture 20">
            <a:extLst>
              <a:ext uri="{FF2B5EF4-FFF2-40B4-BE49-F238E27FC236}">
                <a16:creationId xmlns:a16="http://schemas.microsoft.com/office/drawing/2014/main" id="{97F10E19-7E96-4484-2E93-4DAD26EA66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1244087" y="2085044"/>
            <a:ext cx="4389163" cy="3649323"/>
          </a:xfrm>
          <a:prstGeom prst="rect">
            <a:avLst/>
          </a:prstGeom>
        </p:spPr>
      </p:pic>
      <p:sp>
        <p:nvSpPr>
          <p:cNvPr id="10" name="TextBox 9">
            <a:extLst>
              <a:ext uri="{FF2B5EF4-FFF2-40B4-BE49-F238E27FC236}">
                <a16:creationId xmlns:a16="http://schemas.microsoft.com/office/drawing/2014/main" id="{344559BF-0925-7711-3F69-70C425AFB9AF}"/>
              </a:ext>
            </a:extLst>
          </p:cNvPr>
          <p:cNvSpPr txBox="1"/>
          <p:nvPr/>
        </p:nvSpPr>
        <p:spPr>
          <a:xfrm>
            <a:off x="4528789" y="3699282"/>
            <a:ext cx="704850" cy="307777"/>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85%</a:t>
            </a:r>
          </a:p>
        </p:txBody>
      </p:sp>
      <p:sp>
        <p:nvSpPr>
          <p:cNvPr id="11" name="TextBox 10">
            <a:extLst>
              <a:ext uri="{FF2B5EF4-FFF2-40B4-BE49-F238E27FC236}">
                <a16:creationId xmlns:a16="http://schemas.microsoft.com/office/drawing/2014/main" id="{1FA2B011-144F-FCC9-2B3F-37988CF9AD92}"/>
              </a:ext>
            </a:extLst>
          </p:cNvPr>
          <p:cNvSpPr txBox="1"/>
          <p:nvPr/>
        </p:nvSpPr>
        <p:spPr>
          <a:xfrm>
            <a:off x="1978215" y="4618589"/>
            <a:ext cx="704850" cy="307777"/>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9%</a:t>
            </a:r>
          </a:p>
        </p:txBody>
      </p:sp>
      <p:sp>
        <p:nvSpPr>
          <p:cNvPr id="12" name="TextBox 11">
            <a:extLst>
              <a:ext uri="{FF2B5EF4-FFF2-40B4-BE49-F238E27FC236}">
                <a16:creationId xmlns:a16="http://schemas.microsoft.com/office/drawing/2014/main" id="{94595A46-F590-6679-D942-B9A2C14A16D1}"/>
              </a:ext>
            </a:extLst>
          </p:cNvPr>
          <p:cNvSpPr txBox="1"/>
          <p:nvPr/>
        </p:nvSpPr>
        <p:spPr>
          <a:xfrm>
            <a:off x="1724966" y="4064289"/>
            <a:ext cx="704850" cy="307777"/>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5%</a:t>
            </a:r>
          </a:p>
        </p:txBody>
      </p:sp>
      <p:sp>
        <p:nvSpPr>
          <p:cNvPr id="18" name="TextBox 17">
            <a:extLst>
              <a:ext uri="{FF2B5EF4-FFF2-40B4-BE49-F238E27FC236}">
                <a16:creationId xmlns:a16="http://schemas.microsoft.com/office/drawing/2014/main" id="{1A0D1699-E3BA-B9AD-C01F-2092F888A5C6}"/>
              </a:ext>
            </a:extLst>
          </p:cNvPr>
          <p:cNvSpPr txBox="1"/>
          <p:nvPr/>
        </p:nvSpPr>
        <p:spPr>
          <a:xfrm>
            <a:off x="1204672" y="3818067"/>
            <a:ext cx="704850" cy="307777"/>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1%</a:t>
            </a:r>
          </a:p>
        </p:txBody>
      </p:sp>
      <p:sp>
        <p:nvSpPr>
          <p:cNvPr id="16" name="TextBox 15">
            <a:extLst>
              <a:ext uri="{FF2B5EF4-FFF2-40B4-BE49-F238E27FC236}">
                <a16:creationId xmlns:a16="http://schemas.microsoft.com/office/drawing/2014/main" id="{9212655C-36B1-1BD1-EFBA-807AF3E6BB8D}"/>
              </a:ext>
            </a:extLst>
          </p:cNvPr>
          <p:cNvSpPr txBox="1"/>
          <p:nvPr/>
        </p:nvSpPr>
        <p:spPr>
          <a:xfrm>
            <a:off x="2361672" y="3383653"/>
            <a:ext cx="1999579" cy="923330"/>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110 million</a:t>
            </a:r>
          </a:p>
          <a:p>
            <a:pPr algn="ctr"/>
            <a:r>
              <a:rPr lang="en-US" sz="1200" dirty="0">
                <a:latin typeface="Arial" panose="020B0604020202020204" pitchFamily="34" charset="0"/>
                <a:cs typeface="Arial" panose="020B0604020202020204" pitchFamily="34" charset="0"/>
              </a:rPr>
              <a:t>homes with a clothes washer and a clothes dryer in the United States</a:t>
            </a:r>
          </a:p>
        </p:txBody>
      </p:sp>
    </p:spTree>
    <p:extLst>
      <p:ext uri="{BB962C8B-B14F-4D97-AF65-F5344CB8AC3E}">
        <p14:creationId xmlns:p14="http://schemas.microsoft.com/office/powerpoint/2010/main" val="1902644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39771-00D4-D985-7A64-8ABC7141254F}"/>
              </a:ext>
            </a:extLst>
          </p:cNvPr>
          <p:cNvSpPr>
            <a:spLocks noGrp="1"/>
          </p:cNvSpPr>
          <p:nvPr>
            <p:ph type="title"/>
          </p:nvPr>
        </p:nvSpPr>
        <p:spPr/>
        <p:txBody>
          <a:bodyPr/>
          <a:lstStyle/>
          <a:p>
            <a:r>
              <a:rPr lang="en-US" dirty="0"/>
              <a:t>Electronics</a:t>
            </a:r>
          </a:p>
        </p:txBody>
      </p:sp>
    </p:spTree>
    <p:extLst>
      <p:ext uri="{BB962C8B-B14F-4D97-AF65-F5344CB8AC3E}">
        <p14:creationId xmlns:p14="http://schemas.microsoft.com/office/powerpoint/2010/main" val="3533036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5F888-268E-E1F8-A0D6-C87AF683C2E7}"/>
              </a:ext>
            </a:extLst>
          </p:cNvPr>
          <p:cNvSpPr>
            <a:spLocks noGrp="1"/>
          </p:cNvSpPr>
          <p:nvPr>
            <p:ph type="title"/>
          </p:nvPr>
        </p:nvSpPr>
        <p:spPr/>
        <p:txBody>
          <a:bodyPr/>
          <a:lstStyle/>
          <a:p>
            <a:r>
              <a:rPr lang="en-US" dirty="0"/>
              <a:t>Television and television peripheral usage declined</a:t>
            </a:r>
          </a:p>
        </p:txBody>
      </p:sp>
      <p:sp>
        <p:nvSpPr>
          <p:cNvPr id="3" name="Text Placeholder 2">
            <a:extLst>
              <a:ext uri="{FF2B5EF4-FFF2-40B4-BE49-F238E27FC236}">
                <a16:creationId xmlns:a16="http://schemas.microsoft.com/office/drawing/2014/main" id="{3D25F2B9-7F20-694A-C211-5CD5A7C005CC}"/>
              </a:ext>
            </a:extLst>
          </p:cNvPr>
          <p:cNvSpPr>
            <a:spLocks noGrp="1"/>
          </p:cNvSpPr>
          <p:nvPr>
            <p:ph type="body" sz="quarter" idx="13"/>
          </p:nvPr>
        </p:nvSpPr>
        <p:spPr/>
        <p:txBody>
          <a:bodyPr/>
          <a:lstStyle/>
          <a:p>
            <a:r>
              <a:rPr lang="en-US" dirty="0"/>
              <a:t>From 2020 to 2024, the percentage of households using more than one television decreased from 70% to 65%.</a:t>
            </a:r>
          </a:p>
          <a:p>
            <a:r>
              <a:rPr lang="en-US" dirty="0"/>
              <a:t>The percentage of households using their primary television seven hours or more per day declined from 39% to 36%.</a:t>
            </a:r>
          </a:p>
          <a:p>
            <a:r>
              <a:rPr lang="en-US" dirty="0"/>
              <a:t>There were also declines </a:t>
            </a:r>
            <a:r>
              <a:rPr lang="en-US"/>
              <a:t>in usage </a:t>
            </a:r>
            <a:r>
              <a:rPr lang="en-US" dirty="0"/>
              <a:t>of most television peripherals—cable boxes, DVRs, and DVD players—but the use of streaming devices increased from 56% to 66%.</a:t>
            </a:r>
          </a:p>
        </p:txBody>
      </p:sp>
      <p:sp>
        <p:nvSpPr>
          <p:cNvPr id="5" name="TextBox 4">
            <a:extLst>
              <a:ext uri="{FF2B5EF4-FFF2-40B4-BE49-F238E27FC236}">
                <a16:creationId xmlns:a16="http://schemas.microsoft.com/office/drawing/2014/main" id="{D9A34A20-5F82-A5D0-8157-FA93780D143E}"/>
              </a:ext>
            </a:extLst>
          </p:cNvPr>
          <p:cNvSpPr txBox="1"/>
          <p:nvPr/>
        </p:nvSpPr>
        <p:spPr>
          <a:xfrm>
            <a:off x="381000" y="1597967"/>
            <a:ext cx="6534150"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Television and television peripheral usage (2020–2024)</a:t>
            </a:r>
          </a:p>
          <a:p>
            <a:r>
              <a:rPr lang="en-US" sz="1200" dirty="0">
                <a:latin typeface="Arial" panose="020B0604020202020204" pitchFamily="34" charset="0"/>
                <a:cs typeface="Arial" panose="020B0604020202020204" pitchFamily="34" charset="0"/>
              </a:rPr>
              <a:t>percentage of households</a:t>
            </a:r>
          </a:p>
        </p:txBody>
      </p:sp>
      <p:sp>
        <p:nvSpPr>
          <p:cNvPr id="15" name="TextBox 14">
            <a:extLst>
              <a:ext uri="{FF2B5EF4-FFF2-40B4-BE49-F238E27FC236}">
                <a16:creationId xmlns:a16="http://schemas.microsoft.com/office/drawing/2014/main" id="{90C68AD4-68E9-8BE6-0344-A4B168108D0B}"/>
              </a:ext>
            </a:extLst>
          </p:cNvPr>
          <p:cNvSpPr txBox="1"/>
          <p:nvPr/>
        </p:nvSpPr>
        <p:spPr>
          <a:xfrm>
            <a:off x="381000" y="6027169"/>
            <a:ext cx="6106884" cy="230832"/>
          </a:xfrm>
          <a:prstGeom prst="rect">
            <a:avLst/>
          </a:prstGeom>
          <a:noFill/>
        </p:spPr>
        <p:txBody>
          <a:bodyPr wrap="square">
            <a:spAutoFit/>
          </a:bodyPr>
          <a:lstStyle/>
          <a:p>
            <a:r>
              <a:rPr lang="en-US" sz="900" b="0" i="0" u="none" strike="noStrike" baseline="0" dirty="0">
                <a:latin typeface="Arial" panose="020B0604020202020204" pitchFamily="34" charset="0"/>
              </a:rPr>
              <a:t>Data source: U.S. Energy Information Administration, </a:t>
            </a:r>
            <a:r>
              <a:rPr lang="en-US" sz="900" b="0" i="1" u="none" strike="noStrike" baseline="0" dirty="0">
                <a:latin typeface="Arial" panose="020B0604020202020204" pitchFamily="34" charset="0"/>
              </a:rPr>
              <a:t>2024 Residential Energy Consumption Survey</a:t>
            </a:r>
            <a:endParaRPr lang="en-US" sz="900" dirty="0"/>
          </a:p>
        </p:txBody>
      </p:sp>
      <p:pic>
        <p:nvPicPr>
          <p:cNvPr id="16" name="Picture 15" descr="Logo, icon&#10;&#10;AI-generated content may be incorrect.">
            <a:extLst>
              <a:ext uri="{FF2B5EF4-FFF2-40B4-BE49-F238E27FC236}">
                <a16:creationId xmlns:a16="http://schemas.microsoft.com/office/drawing/2014/main" id="{85F4AF4B-C404-2E2A-90E5-F2AF9ABB29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3629" y="1594484"/>
            <a:ext cx="307262" cy="234315"/>
          </a:xfrm>
          <a:prstGeom prst="rect">
            <a:avLst/>
          </a:prstGeom>
        </p:spPr>
      </p:pic>
      <p:graphicFrame>
        <p:nvGraphicFramePr>
          <p:cNvPr id="18" name="Chart 17">
            <a:extLst>
              <a:ext uri="{FF2B5EF4-FFF2-40B4-BE49-F238E27FC236}">
                <a16:creationId xmlns:a16="http://schemas.microsoft.com/office/drawing/2014/main" id="{3DA0BBA7-57C6-FB60-3922-9AF29C42025F}"/>
              </a:ext>
            </a:extLst>
          </p:cNvPr>
          <p:cNvGraphicFramePr>
            <a:graphicFrameLocks/>
          </p:cNvGraphicFramePr>
          <p:nvPr>
            <p:extLst>
              <p:ext uri="{D42A27DB-BD31-4B8C-83A1-F6EECF244321}">
                <p14:modId xmlns:p14="http://schemas.microsoft.com/office/powerpoint/2010/main" val="2691156276"/>
              </p:ext>
            </p:extLst>
          </p:nvPr>
        </p:nvGraphicFramePr>
        <p:xfrm>
          <a:off x="756891" y="2239660"/>
          <a:ext cx="5175504" cy="3776472"/>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a:extLst>
              <a:ext uri="{FF2B5EF4-FFF2-40B4-BE49-F238E27FC236}">
                <a16:creationId xmlns:a16="http://schemas.microsoft.com/office/drawing/2014/main" id="{A9F41222-EDE3-446D-9754-57042DE0D74E}"/>
              </a:ext>
            </a:extLst>
          </p:cNvPr>
          <p:cNvSpPr txBox="1"/>
          <p:nvPr/>
        </p:nvSpPr>
        <p:spPr>
          <a:xfrm>
            <a:off x="3110063" y="2861508"/>
            <a:ext cx="1463040" cy="153888"/>
          </a:xfrm>
          <a:prstGeom prst="rect">
            <a:avLst/>
          </a:prstGeom>
          <a:solidFill>
            <a:schemeClr val="bg1"/>
          </a:solidFill>
        </p:spPr>
        <p:txBody>
          <a:bodyPr wrap="square" lIns="0" tIns="0" rIns="0" bIns="0" rtlCol="0">
            <a:spAutoFit/>
          </a:bodyPr>
          <a:lstStyle/>
          <a:p>
            <a:pPr algn="r"/>
            <a:r>
              <a:rPr lang="en-US" sz="1000" dirty="0">
                <a:latin typeface="Arial" panose="020B0604020202020204" pitchFamily="34" charset="0"/>
                <a:cs typeface="Arial" panose="020B0604020202020204" pitchFamily="34" charset="0"/>
              </a:rPr>
              <a:t>more than one television</a:t>
            </a:r>
          </a:p>
        </p:txBody>
      </p:sp>
      <p:sp>
        <p:nvSpPr>
          <p:cNvPr id="22" name="TextBox 21">
            <a:extLst>
              <a:ext uri="{FF2B5EF4-FFF2-40B4-BE49-F238E27FC236}">
                <a16:creationId xmlns:a16="http://schemas.microsoft.com/office/drawing/2014/main" id="{0D35CB46-592F-A17D-8A00-13FAB8412100}"/>
              </a:ext>
            </a:extLst>
          </p:cNvPr>
          <p:cNvSpPr txBox="1"/>
          <p:nvPr/>
        </p:nvSpPr>
        <p:spPr>
          <a:xfrm>
            <a:off x="1363577" y="3217249"/>
            <a:ext cx="1554480" cy="307777"/>
          </a:xfrm>
          <a:prstGeom prst="rect">
            <a:avLst/>
          </a:prstGeom>
          <a:solidFill>
            <a:schemeClr val="bg1"/>
          </a:solidFill>
        </p:spPr>
        <p:txBody>
          <a:bodyPr wrap="square" lIns="0" tIns="0" rIns="0" bIns="0" rtlCol="0">
            <a:spAutoFit/>
          </a:bodyPr>
          <a:lstStyle/>
          <a:p>
            <a:r>
              <a:rPr lang="en-US" sz="1000" dirty="0">
                <a:latin typeface="Arial" panose="020B0604020202020204" pitchFamily="34" charset="0"/>
                <a:cs typeface="Arial" panose="020B0604020202020204" pitchFamily="34" charset="0"/>
              </a:rPr>
              <a:t>television watched seven hours a day or more</a:t>
            </a:r>
          </a:p>
        </p:txBody>
      </p:sp>
      <p:sp>
        <p:nvSpPr>
          <p:cNvPr id="24" name="TextBox 23">
            <a:extLst>
              <a:ext uri="{FF2B5EF4-FFF2-40B4-BE49-F238E27FC236}">
                <a16:creationId xmlns:a16="http://schemas.microsoft.com/office/drawing/2014/main" id="{1525D755-295C-DA18-6EC9-343088EED09D}"/>
              </a:ext>
            </a:extLst>
          </p:cNvPr>
          <p:cNvSpPr txBox="1"/>
          <p:nvPr/>
        </p:nvSpPr>
        <p:spPr>
          <a:xfrm>
            <a:off x="597610" y="3697161"/>
            <a:ext cx="1554480" cy="153888"/>
          </a:xfrm>
          <a:prstGeom prst="rect">
            <a:avLst/>
          </a:prstGeom>
          <a:solidFill>
            <a:schemeClr val="bg1"/>
          </a:solidFill>
        </p:spPr>
        <p:txBody>
          <a:bodyPr wrap="square" lIns="0" tIns="0" rIns="0" bIns="0" rtlCol="0">
            <a:spAutoFit/>
          </a:bodyPr>
          <a:lstStyle/>
          <a:p>
            <a:pPr algn="r"/>
            <a:r>
              <a:rPr lang="en-US" sz="1000" dirty="0">
                <a:latin typeface="Arial" panose="020B0604020202020204" pitchFamily="34" charset="0"/>
                <a:cs typeface="Arial" panose="020B0604020202020204" pitchFamily="34" charset="0"/>
              </a:rPr>
              <a:t>cable boxes </a:t>
            </a:r>
            <a:r>
              <a:rPr lang="en-US" sz="1000" i="1" dirty="0">
                <a:latin typeface="Arial" panose="020B0604020202020204" pitchFamily="34" charset="0"/>
                <a:cs typeface="Arial" panose="020B0604020202020204" pitchFamily="34" charset="0"/>
              </a:rPr>
              <a:t>without</a:t>
            </a:r>
            <a:r>
              <a:rPr lang="en-US" sz="1000" dirty="0">
                <a:latin typeface="Arial" panose="020B0604020202020204" pitchFamily="34" charset="0"/>
                <a:cs typeface="Arial" panose="020B0604020202020204" pitchFamily="34" charset="0"/>
              </a:rPr>
              <a:t> DVRs</a:t>
            </a:r>
          </a:p>
        </p:txBody>
      </p:sp>
      <p:sp>
        <p:nvSpPr>
          <p:cNvPr id="26" name="TextBox 25">
            <a:extLst>
              <a:ext uri="{FF2B5EF4-FFF2-40B4-BE49-F238E27FC236}">
                <a16:creationId xmlns:a16="http://schemas.microsoft.com/office/drawing/2014/main" id="{8551DEE7-7039-07C7-A6E1-B29A1BEB88BA}"/>
              </a:ext>
            </a:extLst>
          </p:cNvPr>
          <p:cNvSpPr txBox="1"/>
          <p:nvPr/>
        </p:nvSpPr>
        <p:spPr>
          <a:xfrm>
            <a:off x="612671" y="4127896"/>
            <a:ext cx="1371600" cy="153888"/>
          </a:xfrm>
          <a:prstGeom prst="rect">
            <a:avLst/>
          </a:prstGeom>
          <a:solidFill>
            <a:schemeClr val="bg1"/>
          </a:solidFill>
        </p:spPr>
        <p:txBody>
          <a:bodyPr wrap="square" lIns="0" tIns="0" rIns="0" bIns="0" rtlCol="0">
            <a:spAutoFit/>
          </a:bodyPr>
          <a:lstStyle/>
          <a:p>
            <a:pPr algn="r"/>
            <a:r>
              <a:rPr lang="en-US" sz="1000" dirty="0">
                <a:latin typeface="Arial" panose="020B0604020202020204" pitchFamily="34" charset="0"/>
                <a:cs typeface="Arial" panose="020B0604020202020204" pitchFamily="34" charset="0"/>
              </a:rPr>
              <a:t>cable boxes </a:t>
            </a:r>
            <a:r>
              <a:rPr lang="en-US" sz="1000" i="1" dirty="0">
                <a:latin typeface="Arial" panose="020B0604020202020204" pitchFamily="34" charset="0"/>
                <a:cs typeface="Arial" panose="020B0604020202020204" pitchFamily="34" charset="0"/>
              </a:rPr>
              <a:t>with</a:t>
            </a:r>
            <a:r>
              <a:rPr lang="en-US" sz="1000" dirty="0">
                <a:latin typeface="Arial" panose="020B0604020202020204" pitchFamily="34" charset="0"/>
                <a:cs typeface="Arial" panose="020B0604020202020204" pitchFamily="34" charset="0"/>
              </a:rPr>
              <a:t> DVRs</a:t>
            </a:r>
          </a:p>
        </p:txBody>
      </p:sp>
      <p:sp>
        <p:nvSpPr>
          <p:cNvPr id="28" name="TextBox 27">
            <a:extLst>
              <a:ext uri="{FF2B5EF4-FFF2-40B4-BE49-F238E27FC236}">
                <a16:creationId xmlns:a16="http://schemas.microsoft.com/office/drawing/2014/main" id="{BCD94D37-7E04-B1C4-2849-DB05D1E9BBBF}"/>
              </a:ext>
            </a:extLst>
          </p:cNvPr>
          <p:cNvSpPr txBox="1"/>
          <p:nvPr/>
        </p:nvSpPr>
        <p:spPr>
          <a:xfrm>
            <a:off x="498984" y="4519746"/>
            <a:ext cx="548640" cy="365760"/>
          </a:xfrm>
          <a:prstGeom prst="rect">
            <a:avLst/>
          </a:prstGeom>
          <a:solidFill>
            <a:schemeClr val="bg1"/>
          </a:solidFill>
        </p:spPr>
        <p:txBody>
          <a:bodyPr wrap="square" lIns="0" tIns="0" rIns="0" bIns="0" rtlCol="0">
            <a:spAutoFit/>
          </a:bodyPr>
          <a:lstStyle/>
          <a:p>
            <a:r>
              <a:rPr lang="en-US" sz="1000" dirty="0">
                <a:latin typeface="Arial" panose="020B0604020202020204" pitchFamily="34" charset="0"/>
                <a:cs typeface="Arial" panose="020B0604020202020204" pitchFamily="34" charset="0"/>
              </a:rPr>
              <a:t>separate DVRs</a:t>
            </a:r>
          </a:p>
        </p:txBody>
      </p:sp>
      <p:sp>
        <p:nvSpPr>
          <p:cNvPr id="30" name="TextBox 29">
            <a:extLst>
              <a:ext uri="{FF2B5EF4-FFF2-40B4-BE49-F238E27FC236}">
                <a16:creationId xmlns:a16="http://schemas.microsoft.com/office/drawing/2014/main" id="{0FF23D58-F5D6-600D-4EEB-923077EF3CC8}"/>
              </a:ext>
            </a:extLst>
          </p:cNvPr>
          <p:cNvSpPr txBox="1"/>
          <p:nvPr/>
        </p:nvSpPr>
        <p:spPr>
          <a:xfrm>
            <a:off x="1765503" y="4952802"/>
            <a:ext cx="731520" cy="153888"/>
          </a:xfrm>
          <a:prstGeom prst="rect">
            <a:avLst/>
          </a:prstGeom>
          <a:solidFill>
            <a:schemeClr val="bg1"/>
          </a:solidFill>
        </p:spPr>
        <p:txBody>
          <a:bodyPr wrap="square" lIns="0" tIns="0" rIns="0" bIns="0" rtlCol="0">
            <a:spAutoFit/>
          </a:bodyPr>
          <a:lstStyle/>
          <a:p>
            <a:r>
              <a:rPr lang="en-US" sz="1000" dirty="0">
                <a:latin typeface="Arial" panose="020B0604020202020204" pitchFamily="34" charset="0"/>
                <a:cs typeface="Arial" panose="020B0604020202020204" pitchFamily="34" charset="0"/>
              </a:rPr>
              <a:t>DVD players</a:t>
            </a:r>
          </a:p>
        </p:txBody>
      </p:sp>
      <p:sp>
        <p:nvSpPr>
          <p:cNvPr id="32" name="TextBox 31">
            <a:extLst>
              <a:ext uri="{FF2B5EF4-FFF2-40B4-BE49-F238E27FC236}">
                <a16:creationId xmlns:a16="http://schemas.microsoft.com/office/drawing/2014/main" id="{52C4E02C-B5C8-0648-4D70-99DAE77C3B44}"/>
              </a:ext>
            </a:extLst>
          </p:cNvPr>
          <p:cNvSpPr txBox="1"/>
          <p:nvPr/>
        </p:nvSpPr>
        <p:spPr>
          <a:xfrm>
            <a:off x="2497023" y="5372030"/>
            <a:ext cx="1554480" cy="153888"/>
          </a:xfrm>
          <a:prstGeom prst="rect">
            <a:avLst/>
          </a:prstGeom>
          <a:solidFill>
            <a:schemeClr val="bg1"/>
          </a:solidFill>
        </p:spPr>
        <p:txBody>
          <a:bodyPr wrap="square" lIns="0" tIns="0" rIns="0" bIns="0" rtlCol="0">
            <a:spAutoFit/>
          </a:bodyPr>
          <a:lstStyle/>
          <a:p>
            <a:pPr algn="r"/>
            <a:r>
              <a:rPr lang="en-US" sz="1000" dirty="0">
                <a:latin typeface="Arial" panose="020B0604020202020204" pitchFamily="34" charset="0"/>
                <a:cs typeface="Arial" panose="020B0604020202020204" pitchFamily="34" charset="0"/>
              </a:rPr>
              <a:t>any streaming device used</a:t>
            </a:r>
          </a:p>
        </p:txBody>
      </p:sp>
      <p:sp>
        <p:nvSpPr>
          <p:cNvPr id="34" name="TextBox 33">
            <a:extLst>
              <a:ext uri="{FF2B5EF4-FFF2-40B4-BE49-F238E27FC236}">
                <a16:creationId xmlns:a16="http://schemas.microsoft.com/office/drawing/2014/main" id="{567452DB-3599-BDD6-A340-BBF135E505A0}"/>
              </a:ext>
            </a:extLst>
          </p:cNvPr>
          <p:cNvSpPr txBox="1"/>
          <p:nvPr/>
        </p:nvSpPr>
        <p:spPr>
          <a:xfrm>
            <a:off x="5018688" y="2625760"/>
            <a:ext cx="365760" cy="153888"/>
          </a:xfrm>
          <a:prstGeom prst="rect">
            <a:avLst/>
          </a:prstGeom>
          <a:solidFill>
            <a:schemeClr val="bg1"/>
          </a:solidFill>
        </p:spPr>
        <p:txBody>
          <a:bodyPr wrap="square" lIns="0" tIns="0" rIns="0" bIns="0" rtlCol="0">
            <a:spAutoFit/>
          </a:bodyPr>
          <a:lstStyle/>
          <a:p>
            <a:pPr algn="ctr"/>
            <a:r>
              <a:rPr lang="en-US" sz="1000" b="1" dirty="0">
                <a:solidFill>
                  <a:schemeClr val="accent5"/>
                </a:solidFill>
                <a:latin typeface="Arial" panose="020B0604020202020204" pitchFamily="34" charset="0"/>
                <a:cs typeface="Arial" panose="020B0604020202020204" pitchFamily="34" charset="0"/>
              </a:rPr>
              <a:t>2020</a:t>
            </a:r>
          </a:p>
        </p:txBody>
      </p:sp>
      <p:sp>
        <p:nvSpPr>
          <p:cNvPr id="36" name="TextBox 35">
            <a:extLst>
              <a:ext uri="{FF2B5EF4-FFF2-40B4-BE49-F238E27FC236}">
                <a16:creationId xmlns:a16="http://schemas.microsoft.com/office/drawing/2014/main" id="{BCBF0467-C809-F9D5-ED5F-881683F1E7D4}"/>
              </a:ext>
            </a:extLst>
          </p:cNvPr>
          <p:cNvSpPr txBox="1"/>
          <p:nvPr/>
        </p:nvSpPr>
        <p:spPr>
          <a:xfrm>
            <a:off x="4573103" y="2625760"/>
            <a:ext cx="365760" cy="153888"/>
          </a:xfrm>
          <a:prstGeom prst="rect">
            <a:avLst/>
          </a:prstGeom>
          <a:noFill/>
        </p:spPr>
        <p:txBody>
          <a:bodyPr wrap="square" lIns="0" tIns="0" rIns="0" bIns="0" rtlCol="0">
            <a:spAutoFit/>
          </a:bodyPr>
          <a:lstStyle/>
          <a:p>
            <a:pPr algn="ctr"/>
            <a:r>
              <a:rPr lang="en-US" sz="1000" b="1" dirty="0">
                <a:solidFill>
                  <a:schemeClr val="tx2"/>
                </a:solidFill>
                <a:latin typeface="Arial" panose="020B0604020202020204" pitchFamily="34" charset="0"/>
                <a:cs typeface="Arial" panose="020B0604020202020204" pitchFamily="34" charset="0"/>
              </a:rPr>
              <a:t>2024</a:t>
            </a:r>
          </a:p>
        </p:txBody>
      </p:sp>
    </p:spTree>
    <p:extLst>
      <p:ext uri="{BB962C8B-B14F-4D97-AF65-F5344CB8AC3E}">
        <p14:creationId xmlns:p14="http://schemas.microsoft.com/office/powerpoint/2010/main" val="1128058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009A8-88A9-8430-9DD4-1A4A87CED8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48B2EF-30BB-7569-1EC6-65C3F953699E}"/>
              </a:ext>
            </a:extLst>
          </p:cNvPr>
          <p:cNvSpPr>
            <a:spLocks noGrp="1"/>
          </p:cNvSpPr>
          <p:nvPr>
            <p:ph type="title"/>
          </p:nvPr>
        </p:nvSpPr>
        <p:spPr/>
        <p:txBody>
          <a:bodyPr/>
          <a:lstStyle/>
          <a:p>
            <a:r>
              <a:rPr lang="en-US" dirty="0"/>
              <a:t>Households increased their usage of smart speakers</a:t>
            </a:r>
          </a:p>
        </p:txBody>
      </p:sp>
      <p:sp>
        <p:nvSpPr>
          <p:cNvPr id="3" name="Text Placeholder 2">
            <a:extLst>
              <a:ext uri="{FF2B5EF4-FFF2-40B4-BE49-F238E27FC236}">
                <a16:creationId xmlns:a16="http://schemas.microsoft.com/office/drawing/2014/main" id="{FD900434-0E9F-4688-A883-8DB812C3ADFB}"/>
              </a:ext>
            </a:extLst>
          </p:cNvPr>
          <p:cNvSpPr>
            <a:spLocks noGrp="1"/>
          </p:cNvSpPr>
          <p:nvPr>
            <p:ph type="body" sz="quarter" idx="13"/>
          </p:nvPr>
        </p:nvSpPr>
        <p:spPr/>
        <p:txBody>
          <a:bodyPr/>
          <a:lstStyle/>
          <a:p>
            <a:r>
              <a:rPr lang="en-US" dirty="0"/>
              <a:t>From 2020 to 2024, the percentage of households with a smart speaker increased from 32% to 36%.</a:t>
            </a:r>
          </a:p>
          <a:p>
            <a:r>
              <a:rPr lang="en-US" dirty="0"/>
              <a:t>Smart speakers may be used to control different functions in homes. More households controlled lighting, security systems, and temperature with smart speakers in 2024 than in 2020.</a:t>
            </a:r>
          </a:p>
        </p:txBody>
      </p:sp>
      <p:sp>
        <p:nvSpPr>
          <p:cNvPr id="6" name="TextBox 5">
            <a:extLst>
              <a:ext uri="{FF2B5EF4-FFF2-40B4-BE49-F238E27FC236}">
                <a16:creationId xmlns:a16="http://schemas.microsoft.com/office/drawing/2014/main" id="{2FE7166E-BBB3-B59B-0E18-CAA1EE7F990B}"/>
              </a:ext>
            </a:extLst>
          </p:cNvPr>
          <p:cNvSpPr txBox="1"/>
          <p:nvPr/>
        </p:nvSpPr>
        <p:spPr>
          <a:xfrm>
            <a:off x="381000" y="1597967"/>
            <a:ext cx="6534150"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Smart speaker ownership and usage (2020–2024)</a:t>
            </a:r>
          </a:p>
          <a:p>
            <a:r>
              <a:rPr lang="en-US" sz="1200" dirty="0">
                <a:latin typeface="Arial" panose="020B0604020202020204" pitchFamily="34" charset="0"/>
                <a:cs typeface="Arial" panose="020B0604020202020204" pitchFamily="34" charset="0"/>
              </a:rPr>
              <a:t>percentage of households</a:t>
            </a:r>
          </a:p>
        </p:txBody>
      </p:sp>
      <p:sp>
        <p:nvSpPr>
          <p:cNvPr id="22" name="TextBox 21">
            <a:extLst>
              <a:ext uri="{FF2B5EF4-FFF2-40B4-BE49-F238E27FC236}">
                <a16:creationId xmlns:a16="http://schemas.microsoft.com/office/drawing/2014/main" id="{EFBB99F0-0DF7-B259-DE52-BEF459618CED}"/>
              </a:ext>
            </a:extLst>
          </p:cNvPr>
          <p:cNvSpPr txBox="1"/>
          <p:nvPr/>
        </p:nvSpPr>
        <p:spPr>
          <a:xfrm>
            <a:off x="381000" y="6251912"/>
            <a:ext cx="6106884" cy="230832"/>
          </a:xfrm>
          <a:prstGeom prst="rect">
            <a:avLst/>
          </a:prstGeom>
          <a:noFill/>
        </p:spPr>
        <p:txBody>
          <a:bodyPr wrap="square">
            <a:spAutoFit/>
          </a:bodyPr>
          <a:lstStyle/>
          <a:p>
            <a:r>
              <a:rPr lang="en-US" sz="900" b="0" i="0" u="none" strike="noStrike" baseline="0" dirty="0">
                <a:latin typeface="Arial" panose="020B0604020202020204" pitchFamily="34" charset="0"/>
              </a:rPr>
              <a:t>Data source: U.S. Energy Information Administration, </a:t>
            </a:r>
            <a:r>
              <a:rPr lang="en-US" sz="900" b="0" i="1" u="none" strike="noStrike" baseline="0" dirty="0">
                <a:latin typeface="Arial" panose="020B0604020202020204" pitchFamily="34" charset="0"/>
              </a:rPr>
              <a:t>2024 Residential Energy Consumption Survey</a:t>
            </a:r>
            <a:endParaRPr lang="en-US" sz="900" dirty="0"/>
          </a:p>
        </p:txBody>
      </p:sp>
      <p:pic>
        <p:nvPicPr>
          <p:cNvPr id="23" name="Picture 22" descr="Logo, icon&#10;&#10;AI-generated content may be incorrect.">
            <a:extLst>
              <a:ext uri="{FF2B5EF4-FFF2-40B4-BE49-F238E27FC236}">
                <a16:creationId xmlns:a16="http://schemas.microsoft.com/office/drawing/2014/main" id="{2BD49EA3-BFF9-0F2D-1FE6-227091B6DE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0205" y="1594484"/>
            <a:ext cx="307262" cy="234315"/>
          </a:xfrm>
          <a:prstGeom prst="rect">
            <a:avLst/>
          </a:prstGeom>
        </p:spPr>
      </p:pic>
      <p:sp>
        <p:nvSpPr>
          <p:cNvPr id="14" name="TextBox 13">
            <a:extLst>
              <a:ext uri="{FF2B5EF4-FFF2-40B4-BE49-F238E27FC236}">
                <a16:creationId xmlns:a16="http://schemas.microsoft.com/office/drawing/2014/main" id="{D92A35DC-559B-E83E-F87B-4F9E8C9466A1}"/>
              </a:ext>
            </a:extLst>
          </p:cNvPr>
          <p:cNvSpPr txBox="1"/>
          <p:nvPr/>
        </p:nvSpPr>
        <p:spPr>
          <a:xfrm>
            <a:off x="1043445" y="2684115"/>
            <a:ext cx="1371600"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had a smart speaker</a:t>
            </a:r>
          </a:p>
        </p:txBody>
      </p:sp>
      <p:sp>
        <p:nvSpPr>
          <p:cNvPr id="15" name="TextBox 14">
            <a:extLst>
              <a:ext uri="{FF2B5EF4-FFF2-40B4-BE49-F238E27FC236}">
                <a16:creationId xmlns:a16="http://schemas.microsoft.com/office/drawing/2014/main" id="{7D733AF9-E51C-0470-EF67-B4E19DD80693}"/>
              </a:ext>
            </a:extLst>
          </p:cNvPr>
          <p:cNvSpPr txBox="1"/>
          <p:nvPr/>
        </p:nvSpPr>
        <p:spPr>
          <a:xfrm>
            <a:off x="1773805" y="3353761"/>
            <a:ext cx="640080"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lighting</a:t>
            </a:r>
          </a:p>
        </p:txBody>
      </p:sp>
      <p:sp>
        <p:nvSpPr>
          <p:cNvPr id="16" name="TextBox 15">
            <a:extLst>
              <a:ext uri="{FF2B5EF4-FFF2-40B4-BE49-F238E27FC236}">
                <a16:creationId xmlns:a16="http://schemas.microsoft.com/office/drawing/2014/main" id="{9D74419C-F7D5-F9C2-6AAB-40197561D5E2}"/>
              </a:ext>
            </a:extLst>
          </p:cNvPr>
          <p:cNvSpPr txBox="1"/>
          <p:nvPr/>
        </p:nvSpPr>
        <p:spPr>
          <a:xfrm>
            <a:off x="1499485" y="5390874"/>
            <a:ext cx="914400"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temperature</a:t>
            </a:r>
          </a:p>
        </p:txBody>
      </p:sp>
      <p:sp>
        <p:nvSpPr>
          <p:cNvPr id="20" name="TextBox 19">
            <a:extLst>
              <a:ext uri="{FF2B5EF4-FFF2-40B4-BE49-F238E27FC236}">
                <a16:creationId xmlns:a16="http://schemas.microsoft.com/office/drawing/2014/main" id="{4CDA4905-8C1E-D219-A424-BAB333F2F9A0}"/>
              </a:ext>
            </a:extLst>
          </p:cNvPr>
          <p:cNvSpPr txBox="1"/>
          <p:nvPr/>
        </p:nvSpPr>
        <p:spPr>
          <a:xfrm>
            <a:off x="92597" y="4091688"/>
            <a:ext cx="2321288" cy="246221"/>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security system, cameras, or locks</a:t>
            </a:r>
          </a:p>
        </p:txBody>
      </p:sp>
      <p:sp>
        <p:nvSpPr>
          <p:cNvPr id="21" name="TextBox 20">
            <a:extLst>
              <a:ext uri="{FF2B5EF4-FFF2-40B4-BE49-F238E27FC236}">
                <a16:creationId xmlns:a16="http://schemas.microsoft.com/office/drawing/2014/main" id="{29F6DE7E-F6A2-9D47-EF44-3F0DAFF98661}"/>
              </a:ext>
            </a:extLst>
          </p:cNvPr>
          <p:cNvSpPr txBox="1"/>
          <p:nvPr/>
        </p:nvSpPr>
        <p:spPr>
          <a:xfrm>
            <a:off x="625033" y="4641966"/>
            <a:ext cx="1788852" cy="400110"/>
          </a:xfrm>
          <a:prstGeom prst="rect">
            <a:avLst/>
          </a:prstGeom>
          <a:noFill/>
        </p:spPr>
        <p:txBody>
          <a:bodyPr wrap="square" rtlCol="0">
            <a:spAutoFit/>
          </a:bodyPr>
          <a:lstStyle/>
          <a:p>
            <a:pPr algn="r"/>
            <a:r>
              <a:rPr lang="en-US" sz="1000" dirty="0">
                <a:latin typeface="Arial" panose="020B0604020202020204" pitchFamily="34" charset="0"/>
                <a:cs typeface="Arial" panose="020B0604020202020204" pitchFamily="34" charset="0"/>
              </a:rPr>
              <a:t>television, set-top box, or streaming device</a:t>
            </a:r>
          </a:p>
        </p:txBody>
      </p:sp>
      <p:sp>
        <p:nvSpPr>
          <p:cNvPr id="24" name="TextBox 23">
            <a:extLst>
              <a:ext uri="{FF2B5EF4-FFF2-40B4-BE49-F238E27FC236}">
                <a16:creationId xmlns:a16="http://schemas.microsoft.com/office/drawing/2014/main" id="{44FFD698-EB61-0964-80F0-0C6A8A5385B6}"/>
              </a:ext>
            </a:extLst>
          </p:cNvPr>
          <p:cNvSpPr txBox="1"/>
          <p:nvPr/>
        </p:nvSpPr>
        <p:spPr>
          <a:xfrm>
            <a:off x="310765" y="3044716"/>
            <a:ext cx="2103120" cy="274320"/>
          </a:xfrm>
          <a:prstGeom prst="rect">
            <a:avLst/>
          </a:prstGeom>
          <a:noFill/>
        </p:spPr>
        <p:txBody>
          <a:bodyPr wrap="square" rtlCol="0">
            <a:spAutoFit/>
          </a:bodyPr>
          <a:lstStyle/>
          <a:p>
            <a:pPr algn="r"/>
            <a:r>
              <a:rPr lang="en-US" sz="1000" b="1" dirty="0">
                <a:latin typeface="Arial" panose="020B0604020202020204" pitchFamily="34" charset="0"/>
                <a:cs typeface="Arial" panose="020B0604020202020204" pitchFamily="34" charset="0"/>
              </a:rPr>
              <a:t>smart speaker used to control:</a:t>
            </a:r>
          </a:p>
        </p:txBody>
      </p:sp>
      <p:graphicFrame>
        <p:nvGraphicFramePr>
          <p:cNvPr id="4" name="Chart 3">
            <a:extLst>
              <a:ext uri="{FF2B5EF4-FFF2-40B4-BE49-F238E27FC236}">
                <a16:creationId xmlns:a16="http://schemas.microsoft.com/office/drawing/2014/main" id="{68D97B5F-47AD-B7E6-AA3B-B76915E1C663}"/>
              </a:ext>
            </a:extLst>
          </p:cNvPr>
          <p:cNvGraphicFramePr>
            <a:graphicFrameLocks/>
          </p:cNvGraphicFramePr>
          <p:nvPr>
            <p:extLst>
              <p:ext uri="{D42A27DB-BD31-4B8C-83A1-F6EECF244321}">
                <p14:modId xmlns:p14="http://schemas.microsoft.com/office/powerpoint/2010/main" val="2494767849"/>
              </p:ext>
            </p:extLst>
          </p:nvPr>
        </p:nvGraphicFramePr>
        <p:xfrm>
          <a:off x="2195467" y="2182979"/>
          <a:ext cx="4572000" cy="3838100"/>
        </p:xfrm>
        <a:graphic>
          <a:graphicData uri="http://schemas.openxmlformats.org/drawingml/2006/chart">
            <c:chart xmlns:c="http://schemas.openxmlformats.org/drawingml/2006/chart" xmlns:r="http://schemas.openxmlformats.org/officeDocument/2006/relationships" r:id="rId4"/>
          </a:graphicData>
        </a:graphic>
      </p:graphicFrame>
      <p:sp>
        <p:nvSpPr>
          <p:cNvPr id="25" name="TextBox 24">
            <a:extLst>
              <a:ext uri="{FF2B5EF4-FFF2-40B4-BE49-F238E27FC236}">
                <a16:creationId xmlns:a16="http://schemas.microsoft.com/office/drawing/2014/main" id="{C7AB1887-8218-BC3D-D640-5A42207C1003}"/>
              </a:ext>
            </a:extLst>
          </p:cNvPr>
          <p:cNvSpPr txBox="1"/>
          <p:nvPr/>
        </p:nvSpPr>
        <p:spPr>
          <a:xfrm>
            <a:off x="5687742" y="2561004"/>
            <a:ext cx="833377" cy="246221"/>
          </a:xfrm>
          <a:prstGeom prst="rect">
            <a:avLst/>
          </a:prstGeom>
          <a:noFill/>
        </p:spPr>
        <p:txBody>
          <a:bodyPr wrap="square" rtlCol="0">
            <a:spAutoFit/>
          </a:bodyPr>
          <a:lstStyle/>
          <a:p>
            <a:r>
              <a:rPr lang="en-US" sz="1000" b="1" dirty="0">
                <a:solidFill>
                  <a:schemeClr val="accent4">
                    <a:lumMod val="60000"/>
                    <a:lumOff val="40000"/>
                  </a:schemeClr>
                </a:solidFill>
                <a:latin typeface="Arial" panose="020B0604020202020204" pitchFamily="34" charset="0"/>
                <a:cs typeface="Arial" panose="020B0604020202020204" pitchFamily="34" charset="0"/>
              </a:rPr>
              <a:t>2020</a:t>
            </a:r>
          </a:p>
        </p:txBody>
      </p:sp>
      <p:sp>
        <p:nvSpPr>
          <p:cNvPr id="26" name="TextBox 25">
            <a:extLst>
              <a:ext uri="{FF2B5EF4-FFF2-40B4-BE49-F238E27FC236}">
                <a16:creationId xmlns:a16="http://schemas.microsoft.com/office/drawing/2014/main" id="{93D50AC0-03ED-83C9-8D12-DF1E7FE8EF1A}"/>
              </a:ext>
            </a:extLst>
          </p:cNvPr>
          <p:cNvSpPr txBox="1"/>
          <p:nvPr/>
        </p:nvSpPr>
        <p:spPr>
          <a:xfrm>
            <a:off x="6069241" y="2830912"/>
            <a:ext cx="833377" cy="246221"/>
          </a:xfrm>
          <a:prstGeom prst="rect">
            <a:avLst/>
          </a:prstGeom>
          <a:noFill/>
        </p:spPr>
        <p:txBody>
          <a:bodyPr wrap="square" rtlCol="0">
            <a:spAutoFit/>
          </a:bodyPr>
          <a:lstStyle/>
          <a:p>
            <a:r>
              <a:rPr lang="en-US" sz="1000" b="1" dirty="0">
                <a:solidFill>
                  <a:schemeClr val="accent5">
                    <a:lumMod val="75000"/>
                  </a:schemeClr>
                </a:solidFill>
                <a:latin typeface="Arial" panose="020B0604020202020204" pitchFamily="34" charset="0"/>
                <a:cs typeface="Arial" panose="020B0604020202020204" pitchFamily="34" charset="0"/>
              </a:rPr>
              <a:t>2024</a:t>
            </a:r>
          </a:p>
        </p:txBody>
      </p:sp>
    </p:spTree>
    <p:extLst>
      <p:ext uri="{BB962C8B-B14F-4D97-AF65-F5344CB8AC3E}">
        <p14:creationId xmlns:p14="http://schemas.microsoft.com/office/powerpoint/2010/main" val="3116317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42CAE-C6BF-8909-540B-0710A964D643}"/>
              </a:ext>
            </a:extLst>
          </p:cNvPr>
          <p:cNvSpPr>
            <a:spLocks noGrp="1"/>
          </p:cNvSpPr>
          <p:nvPr>
            <p:ph type="title"/>
          </p:nvPr>
        </p:nvSpPr>
        <p:spPr/>
        <p:txBody>
          <a:bodyPr/>
          <a:lstStyle/>
          <a:p>
            <a:r>
              <a:rPr lang="en-US" dirty="0"/>
              <a:t>Lighting</a:t>
            </a:r>
          </a:p>
        </p:txBody>
      </p:sp>
    </p:spTree>
    <p:extLst>
      <p:ext uri="{BB962C8B-B14F-4D97-AF65-F5344CB8AC3E}">
        <p14:creationId xmlns:p14="http://schemas.microsoft.com/office/powerpoint/2010/main" val="297572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83E6F236-78E9-441C-93FD-F63D1E91C60C}"/>
              </a:ext>
            </a:extLst>
          </p:cNvPr>
          <p:cNvGraphicFramePr>
            <a:graphicFrameLocks/>
          </p:cNvGraphicFramePr>
          <p:nvPr>
            <p:extLst>
              <p:ext uri="{D42A27DB-BD31-4B8C-83A1-F6EECF244321}">
                <p14:modId xmlns:p14="http://schemas.microsoft.com/office/powerpoint/2010/main" val="2212485315"/>
              </p:ext>
            </p:extLst>
          </p:nvPr>
        </p:nvGraphicFramePr>
        <p:xfrm>
          <a:off x="381000" y="2193783"/>
          <a:ext cx="5321808" cy="310896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46594EEC-A20A-C8C9-2C95-9863265C93DD}"/>
              </a:ext>
            </a:extLst>
          </p:cNvPr>
          <p:cNvSpPr>
            <a:spLocks noGrp="1"/>
          </p:cNvSpPr>
          <p:nvPr>
            <p:ph type="title"/>
          </p:nvPr>
        </p:nvSpPr>
        <p:spPr/>
        <p:txBody>
          <a:bodyPr/>
          <a:lstStyle/>
          <a:p>
            <a:r>
              <a:rPr lang="en-US" dirty="0"/>
              <a:t>More homes used LEDs over other bulb types for indoor lighting</a:t>
            </a:r>
          </a:p>
        </p:txBody>
      </p:sp>
      <p:sp>
        <p:nvSpPr>
          <p:cNvPr id="3" name="Text Placeholder 2">
            <a:extLst>
              <a:ext uri="{FF2B5EF4-FFF2-40B4-BE49-F238E27FC236}">
                <a16:creationId xmlns:a16="http://schemas.microsoft.com/office/drawing/2014/main" id="{AACFE46E-AFEB-D04E-52F7-56B09430C87E}"/>
              </a:ext>
            </a:extLst>
          </p:cNvPr>
          <p:cNvSpPr>
            <a:spLocks noGrp="1"/>
          </p:cNvSpPr>
          <p:nvPr>
            <p:ph type="body" sz="quarter" idx="13"/>
          </p:nvPr>
        </p:nvSpPr>
        <p:spPr/>
        <p:txBody>
          <a:bodyPr/>
          <a:lstStyle/>
          <a:p>
            <a:r>
              <a:rPr lang="en-US" dirty="0"/>
              <a:t>About 63% of U.S. households used most or all light-emitting diode (LED) bulbs, which use less energy than most other forms of lighting. </a:t>
            </a:r>
          </a:p>
          <a:p>
            <a:r>
              <a:rPr lang="en-US" dirty="0"/>
              <a:t>Households in 65% of single-family homes, 57% of apartments, and 56% of mobile homes used LEDs for all or most of their indoor lighting. </a:t>
            </a:r>
          </a:p>
          <a:p>
            <a:r>
              <a:rPr lang="en-US" dirty="0"/>
              <a:t>In contrast, 10% of households used incandescent or halogen bulbs and 7% used compact fluorescent (CFL) bulbs for all or most of their indoor lighting.</a:t>
            </a:r>
          </a:p>
        </p:txBody>
      </p:sp>
      <p:sp>
        <p:nvSpPr>
          <p:cNvPr id="4" name="TextBox 3">
            <a:extLst>
              <a:ext uri="{FF2B5EF4-FFF2-40B4-BE49-F238E27FC236}">
                <a16:creationId xmlns:a16="http://schemas.microsoft.com/office/drawing/2014/main" id="{37D6207D-C028-6055-4410-106B67DDA7D4}"/>
              </a:ext>
            </a:extLst>
          </p:cNvPr>
          <p:cNvSpPr txBox="1"/>
          <p:nvPr/>
        </p:nvSpPr>
        <p:spPr>
          <a:xfrm>
            <a:off x="381000" y="1597967"/>
            <a:ext cx="5931310"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Homes with most or all indoor bulbs of a single type by housing type (2024)</a:t>
            </a:r>
          </a:p>
          <a:p>
            <a:r>
              <a:rPr lang="en-US" sz="1200" dirty="0">
                <a:latin typeface="Arial" panose="020B0604020202020204" pitchFamily="34" charset="0"/>
                <a:cs typeface="Arial" panose="020B0604020202020204" pitchFamily="34" charset="0"/>
              </a:rPr>
              <a:t>percentage of households</a:t>
            </a:r>
          </a:p>
        </p:txBody>
      </p:sp>
      <p:sp>
        <p:nvSpPr>
          <p:cNvPr id="6" name="TextBox 5">
            <a:extLst>
              <a:ext uri="{FF2B5EF4-FFF2-40B4-BE49-F238E27FC236}">
                <a16:creationId xmlns:a16="http://schemas.microsoft.com/office/drawing/2014/main" id="{1D5A9858-701D-E4D3-F6CB-AFAF5DF20C52}"/>
              </a:ext>
            </a:extLst>
          </p:cNvPr>
          <p:cNvSpPr txBox="1"/>
          <p:nvPr/>
        </p:nvSpPr>
        <p:spPr>
          <a:xfrm>
            <a:off x="294131" y="5394097"/>
            <a:ext cx="6106884" cy="230832"/>
          </a:xfrm>
          <a:prstGeom prst="rect">
            <a:avLst/>
          </a:prstGeom>
          <a:noFill/>
        </p:spPr>
        <p:txBody>
          <a:bodyPr wrap="square">
            <a:spAutoFit/>
          </a:bodyPr>
          <a:lstStyle/>
          <a:p>
            <a:r>
              <a:rPr lang="en-US" sz="900" b="0" i="0" u="none" strike="noStrike" baseline="0" dirty="0">
                <a:latin typeface="Arial" panose="020B0604020202020204" pitchFamily="34" charset="0"/>
              </a:rPr>
              <a:t>Data source: U.S. Energy Information Administration, </a:t>
            </a:r>
            <a:r>
              <a:rPr lang="en-US" sz="900" b="0" i="1" u="none" strike="noStrike" baseline="0" dirty="0">
                <a:latin typeface="Arial" panose="020B0604020202020204" pitchFamily="34" charset="0"/>
              </a:rPr>
              <a:t>2024 Residential Energy Consumption Survey</a:t>
            </a:r>
            <a:endParaRPr lang="en-US" sz="900" dirty="0"/>
          </a:p>
        </p:txBody>
      </p:sp>
      <p:sp>
        <p:nvSpPr>
          <p:cNvPr id="7" name="TextBox 6">
            <a:extLst>
              <a:ext uri="{FF2B5EF4-FFF2-40B4-BE49-F238E27FC236}">
                <a16:creationId xmlns:a16="http://schemas.microsoft.com/office/drawing/2014/main" id="{D7947D4E-0D04-BE53-F13F-C52E9CC223AA}"/>
              </a:ext>
            </a:extLst>
          </p:cNvPr>
          <p:cNvSpPr txBox="1"/>
          <p:nvPr/>
        </p:nvSpPr>
        <p:spPr>
          <a:xfrm>
            <a:off x="4871788" y="3864854"/>
            <a:ext cx="1410929" cy="307777"/>
          </a:xfrm>
          <a:prstGeom prst="rect">
            <a:avLst/>
          </a:prstGeom>
          <a:solidFill>
            <a:schemeClr val="bg1"/>
          </a:solidFill>
        </p:spPr>
        <p:txBody>
          <a:bodyPr wrap="square" lIns="0" tIns="0" bIns="0" rtlCol="0">
            <a:spAutoFit/>
          </a:bodyPr>
          <a:lstStyle/>
          <a:p>
            <a:r>
              <a:rPr lang="en-US" sz="1000" b="1" dirty="0">
                <a:solidFill>
                  <a:schemeClr val="accent3">
                    <a:lumMod val="75000"/>
                  </a:schemeClr>
                </a:solidFill>
                <a:latin typeface="Arial" panose="020B0604020202020204" pitchFamily="34" charset="0"/>
                <a:cs typeface="Arial" panose="020B0604020202020204" pitchFamily="34" charset="0"/>
              </a:rPr>
              <a:t>LED </a:t>
            </a:r>
          </a:p>
          <a:p>
            <a:r>
              <a:rPr lang="en-US" sz="1000" dirty="0">
                <a:solidFill>
                  <a:schemeClr val="accent3">
                    <a:lumMod val="75000"/>
                  </a:schemeClr>
                </a:solidFill>
                <a:latin typeface="Arial" panose="020B0604020202020204" pitchFamily="34" charset="0"/>
                <a:cs typeface="Arial" panose="020B0604020202020204" pitchFamily="34" charset="0"/>
              </a:rPr>
              <a:t>(light-emitting diode)</a:t>
            </a:r>
          </a:p>
        </p:txBody>
      </p:sp>
      <p:pic>
        <p:nvPicPr>
          <p:cNvPr id="8" name="Picture 7" descr="Logo, icon&#10;&#10;AI-generated content may be incorrect.">
            <a:extLst>
              <a:ext uri="{FF2B5EF4-FFF2-40B4-BE49-F238E27FC236}">
                <a16:creationId xmlns:a16="http://schemas.microsoft.com/office/drawing/2014/main" id="{9A1F8A2B-4F30-DE0B-3D1B-47D7454011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85945" y="1594484"/>
            <a:ext cx="307262" cy="234315"/>
          </a:xfrm>
          <a:prstGeom prst="rect">
            <a:avLst/>
          </a:prstGeom>
        </p:spPr>
      </p:pic>
      <p:sp>
        <p:nvSpPr>
          <p:cNvPr id="9" name="TextBox 8">
            <a:extLst>
              <a:ext uri="{FF2B5EF4-FFF2-40B4-BE49-F238E27FC236}">
                <a16:creationId xmlns:a16="http://schemas.microsoft.com/office/drawing/2014/main" id="{75F55901-8F1B-CAB5-03BF-28DCDBA35E2F}"/>
              </a:ext>
            </a:extLst>
          </p:cNvPr>
          <p:cNvSpPr txBox="1"/>
          <p:nvPr/>
        </p:nvSpPr>
        <p:spPr>
          <a:xfrm>
            <a:off x="5153572" y="4368355"/>
            <a:ext cx="1799304" cy="246221"/>
          </a:xfrm>
          <a:prstGeom prst="rect">
            <a:avLst/>
          </a:prstGeom>
          <a:solidFill>
            <a:schemeClr val="bg1"/>
          </a:solidFill>
        </p:spPr>
        <p:txBody>
          <a:bodyPr wrap="square" lIns="0" rtlCol="0">
            <a:spAutoFit/>
          </a:bodyPr>
          <a:lstStyle/>
          <a:p>
            <a:r>
              <a:rPr lang="en-US" sz="1000" b="1" dirty="0">
                <a:solidFill>
                  <a:schemeClr val="accent3">
                    <a:lumMod val="50000"/>
                  </a:schemeClr>
                </a:solidFill>
                <a:latin typeface="Arial" panose="020B0604020202020204" pitchFamily="34" charset="0"/>
                <a:cs typeface="Arial" panose="020B0604020202020204" pitchFamily="34" charset="0"/>
              </a:rPr>
              <a:t>incandescent or halogen</a:t>
            </a:r>
          </a:p>
        </p:txBody>
      </p:sp>
      <p:sp>
        <p:nvSpPr>
          <p:cNvPr id="10" name="TextBox 9">
            <a:extLst>
              <a:ext uri="{FF2B5EF4-FFF2-40B4-BE49-F238E27FC236}">
                <a16:creationId xmlns:a16="http://schemas.microsoft.com/office/drawing/2014/main" id="{C555F861-2B2F-A8DD-C5C3-3C55BB8E0B8F}"/>
              </a:ext>
            </a:extLst>
          </p:cNvPr>
          <p:cNvSpPr txBox="1"/>
          <p:nvPr/>
        </p:nvSpPr>
        <p:spPr>
          <a:xfrm>
            <a:off x="5390091" y="4625254"/>
            <a:ext cx="1326265" cy="400110"/>
          </a:xfrm>
          <a:prstGeom prst="rect">
            <a:avLst/>
          </a:prstGeom>
          <a:solidFill>
            <a:schemeClr val="bg1"/>
          </a:solidFill>
        </p:spPr>
        <p:txBody>
          <a:bodyPr wrap="square" lIns="0" rtlCol="0">
            <a:spAutoFit/>
          </a:bodyPr>
          <a:lstStyle/>
          <a:p>
            <a:r>
              <a:rPr lang="en-US" sz="1000" b="1" dirty="0">
                <a:solidFill>
                  <a:srgbClr val="A16ECC"/>
                </a:solidFill>
                <a:latin typeface="Arial" panose="020B0604020202020204" pitchFamily="34" charset="0"/>
                <a:cs typeface="Arial" panose="020B0604020202020204" pitchFamily="34" charset="0"/>
              </a:rPr>
              <a:t>CFL</a:t>
            </a:r>
          </a:p>
          <a:p>
            <a:r>
              <a:rPr lang="en-US" sz="1000" dirty="0">
                <a:solidFill>
                  <a:srgbClr val="A16ECC"/>
                </a:solidFill>
                <a:latin typeface="Arial" panose="020B0604020202020204" pitchFamily="34" charset="0"/>
                <a:cs typeface="Arial" panose="020B0604020202020204" pitchFamily="34" charset="0"/>
              </a:rPr>
              <a:t>(compact fluorescent)</a:t>
            </a:r>
          </a:p>
        </p:txBody>
      </p:sp>
    </p:spTree>
    <p:extLst>
      <p:ext uri="{BB962C8B-B14F-4D97-AF65-F5344CB8AC3E}">
        <p14:creationId xmlns:p14="http://schemas.microsoft.com/office/powerpoint/2010/main" val="14985992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72D2E-655D-345D-4EF0-97FB8DBB5AA2}"/>
            </a:ext>
          </a:extLst>
        </p:cNvPr>
        <p:cNvGrpSpPr/>
        <p:nvPr/>
      </p:nvGrpSpPr>
      <p:grpSpPr>
        <a:xfrm>
          <a:off x="0" y="0"/>
          <a:ext cx="0" cy="0"/>
          <a:chOff x="0" y="0"/>
          <a:chExt cx="0" cy="0"/>
        </a:xfrm>
      </p:grpSpPr>
      <p:graphicFrame>
        <p:nvGraphicFramePr>
          <p:cNvPr id="17" name="Chart 16">
            <a:extLst>
              <a:ext uri="{FF2B5EF4-FFF2-40B4-BE49-F238E27FC236}">
                <a16:creationId xmlns:a16="http://schemas.microsoft.com/office/drawing/2014/main" id="{A1238D36-65B1-2CDB-94C2-D1F9F3CFE3F3}"/>
              </a:ext>
            </a:extLst>
          </p:cNvPr>
          <p:cNvGraphicFramePr>
            <a:graphicFrameLocks/>
          </p:cNvGraphicFramePr>
          <p:nvPr>
            <p:extLst>
              <p:ext uri="{D42A27DB-BD31-4B8C-83A1-F6EECF244321}">
                <p14:modId xmlns:p14="http://schemas.microsoft.com/office/powerpoint/2010/main" val="3830283742"/>
              </p:ext>
            </p:extLst>
          </p:nvPr>
        </p:nvGraphicFramePr>
        <p:xfrm>
          <a:off x="3712888" y="2069941"/>
          <a:ext cx="2926080"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8F7D7339-AE39-918A-CAF0-C42E19C39EE2}"/>
              </a:ext>
            </a:extLst>
          </p:cNvPr>
          <p:cNvGraphicFramePr>
            <a:graphicFrameLocks/>
          </p:cNvGraphicFramePr>
          <p:nvPr>
            <p:extLst>
              <p:ext uri="{D42A27DB-BD31-4B8C-83A1-F6EECF244321}">
                <p14:modId xmlns:p14="http://schemas.microsoft.com/office/powerpoint/2010/main" val="1552013672"/>
              </p:ext>
            </p:extLst>
          </p:nvPr>
        </p:nvGraphicFramePr>
        <p:xfrm>
          <a:off x="381000" y="2115661"/>
          <a:ext cx="2926080" cy="2834640"/>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325B752F-C20E-8F55-FD10-6A4B10093B35}"/>
              </a:ext>
            </a:extLst>
          </p:cNvPr>
          <p:cNvSpPr>
            <a:spLocks noGrp="1"/>
          </p:cNvSpPr>
          <p:nvPr>
            <p:ph type="title"/>
          </p:nvPr>
        </p:nvSpPr>
        <p:spPr/>
        <p:txBody>
          <a:bodyPr>
            <a:normAutofit/>
          </a:bodyPr>
          <a:lstStyle/>
          <a:p>
            <a:r>
              <a:rPr lang="en-US" dirty="0"/>
              <a:t>Almost half of all households kept at least one light bulb on for an extended period</a:t>
            </a:r>
          </a:p>
        </p:txBody>
      </p:sp>
      <p:sp>
        <p:nvSpPr>
          <p:cNvPr id="3" name="Text Placeholder 2">
            <a:extLst>
              <a:ext uri="{FF2B5EF4-FFF2-40B4-BE49-F238E27FC236}">
                <a16:creationId xmlns:a16="http://schemas.microsoft.com/office/drawing/2014/main" id="{B58CBAC8-4D7A-72EE-EC2B-72A4CEC07B17}"/>
              </a:ext>
            </a:extLst>
          </p:cNvPr>
          <p:cNvSpPr>
            <a:spLocks noGrp="1"/>
          </p:cNvSpPr>
          <p:nvPr>
            <p:ph type="body" sz="quarter" idx="13"/>
          </p:nvPr>
        </p:nvSpPr>
        <p:spPr/>
        <p:txBody>
          <a:bodyPr/>
          <a:lstStyle/>
          <a:p>
            <a:pPr lvl="0"/>
            <a:r>
              <a:rPr lang="en-US" dirty="0"/>
              <a:t>Almost half (47%) of all U.S. households kept at least one indoor bulb on for eight hours or more.</a:t>
            </a:r>
          </a:p>
          <a:p>
            <a:pPr lvl="1"/>
            <a:r>
              <a:rPr lang="en-US" dirty="0"/>
              <a:t>These households kept an average of four bulbs on indoors for eight hours or more. </a:t>
            </a:r>
          </a:p>
          <a:p>
            <a:pPr lvl="0"/>
            <a:r>
              <a:rPr lang="en-US" dirty="0"/>
              <a:t>About 43% of all U.S. households kept at least one outdoor bulb on all night.</a:t>
            </a:r>
          </a:p>
          <a:p>
            <a:pPr lvl="1"/>
            <a:r>
              <a:rPr lang="en-US" dirty="0"/>
              <a:t>These households kept an average of three bulbs on outdoors.</a:t>
            </a:r>
          </a:p>
        </p:txBody>
      </p:sp>
      <p:sp>
        <p:nvSpPr>
          <p:cNvPr id="4" name="TextBox 3">
            <a:extLst>
              <a:ext uri="{FF2B5EF4-FFF2-40B4-BE49-F238E27FC236}">
                <a16:creationId xmlns:a16="http://schemas.microsoft.com/office/drawing/2014/main" id="{7612518D-7A2F-2252-8057-4D27DF268B4D}"/>
              </a:ext>
            </a:extLst>
          </p:cNvPr>
          <p:cNvSpPr txBox="1"/>
          <p:nvPr/>
        </p:nvSpPr>
        <p:spPr>
          <a:xfrm>
            <a:off x="381000" y="1597967"/>
            <a:ext cx="5931310" cy="461665"/>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Indoor and outdoor lighting usage (2024)</a:t>
            </a:r>
          </a:p>
          <a:p>
            <a:r>
              <a:rPr lang="en-US" sz="1200" dirty="0">
                <a:latin typeface="Arial" panose="020B0604020202020204" pitchFamily="34" charset="0"/>
                <a:cs typeface="Arial" panose="020B0604020202020204" pitchFamily="34" charset="0"/>
              </a:rPr>
              <a:t>percentage of households</a:t>
            </a:r>
          </a:p>
        </p:txBody>
      </p:sp>
      <p:sp>
        <p:nvSpPr>
          <p:cNvPr id="5" name="TextBox 4">
            <a:extLst>
              <a:ext uri="{FF2B5EF4-FFF2-40B4-BE49-F238E27FC236}">
                <a16:creationId xmlns:a16="http://schemas.microsoft.com/office/drawing/2014/main" id="{48B82CFA-424E-D608-2212-A7513B0B4890}"/>
              </a:ext>
            </a:extLst>
          </p:cNvPr>
          <p:cNvSpPr txBox="1"/>
          <p:nvPr/>
        </p:nvSpPr>
        <p:spPr>
          <a:xfrm>
            <a:off x="1133413" y="3117480"/>
            <a:ext cx="1421254" cy="830997"/>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At least one </a:t>
            </a:r>
            <a:r>
              <a:rPr lang="en-US" sz="1200" b="1" dirty="0">
                <a:latin typeface="Arial" panose="020B0604020202020204" pitchFamily="34" charset="0"/>
                <a:cs typeface="Arial" panose="020B0604020202020204" pitchFamily="34" charset="0"/>
              </a:rPr>
              <a:t>indoor</a:t>
            </a:r>
            <a:r>
              <a:rPr lang="en-US" sz="1200" dirty="0">
                <a:latin typeface="Arial" panose="020B0604020202020204" pitchFamily="34" charset="0"/>
                <a:cs typeface="Arial" panose="020B0604020202020204" pitchFamily="34" charset="0"/>
              </a:rPr>
              <a:t> light bulb kept on for eight hours or more</a:t>
            </a:r>
          </a:p>
        </p:txBody>
      </p:sp>
      <p:sp>
        <p:nvSpPr>
          <p:cNvPr id="8" name="TextBox 7">
            <a:extLst>
              <a:ext uri="{FF2B5EF4-FFF2-40B4-BE49-F238E27FC236}">
                <a16:creationId xmlns:a16="http://schemas.microsoft.com/office/drawing/2014/main" id="{250EC4E8-908A-6B18-0B93-33314F8CD972}"/>
              </a:ext>
            </a:extLst>
          </p:cNvPr>
          <p:cNvSpPr txBox="1"/>
          <p:nvPr/>
        </p:nvSpPr>
        <p:spPr>
          <a:xfrm>
            <a:off x="4405612" y="3209812"/>
            <a:ext cx="1540631" cy="646331"/>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At least one </a:t>
            </a:r>
            <a:r>
              <a:rPr lang="en-US" sz="1200" b="1" dirty="0">
                <a:latin typeface="Arial" panose="020B0604020202020204" pitchFamily="34" charset="0"/>
                <a:cs typeface="Arial" panose="020B0604020202020204" pitchFamily="34" charset="0"/>
              </a:rPr>
              <a:t>outdoor</a:t>
            </a:r>
            <a:r>
              <a:rPr lang="en-US" sz="1200" dirty="0">
                <a:latin typeface="Arial" panose="020B0604020202020204" pitchFamily="34" charset="0"/>
                <a:cs typeface="Arial" panose="020B0604020202020204" pitchFamily="34" charset="0"/>
              </a:rPr>
              <a:t> light bulb kept on all night</a:t>
            </a:r>
          </a:p>
        </p:txBody>
      </p:sp>
      <p:sp>
        <p:nvSpPr>
          <p:cNvPr id="9" name="TextBox 8">
            <a:extLst>
              <a:ext uri="{FF2B5EF4-FFF2-40B4-BE49-F238E27FC236}">
                <a16:creationId xmlns:a16="http://schemas.microsoft.com/office/drawing/2014/main" id="{50C7F2BD-5E72-540B-1463-6E81BC5D0DE9}"/>
              </a:ext>
            </a:extLst>
          </p:cNvPr>
          <p:cNvSpPr txBox="1"/>
          <p:nvPr/>
        </p:nvSpPr>
        <p:spPr>
          <a:xfrm>
            <a:off x="2933454" y="2450387"/>
            <a:ext cx="747252" cy="400110"/>
          </a:xfrm>
          <a:prstGeom prst="rect">
            <a:avLst/>
          </a:prstGeom>
          <a:noFill/>
        </p:spPr>
        <p:txBody>
          <a:bodyPr wrap="square" rtlCol="0">
            <a:spAutoFit/>
          </a:bodyPr>
          <a:lstStyle/>
          <a:p>
            <a:r>
              <a:rPr lang="en-US" sz="1000" b="1" dirty="0">
                <a:solidFill>
                  <a:schemeClr val="accent2"/>
                </a:solidFill>
                <a:latin typeface="Arial" panose="020B0604020202020204" pitchFamily="34" charset="0"/>
                <a:cs typeface="Arial" panose="020B0604020202020204" pitchFamily="34" charset="0"/>
              </a:rPr>
              <a:t>47%</a:t>
            </a:r>
          </a:p>
          <a:p>
            <a:r>
              <a:rPr lang="en-US" sz="1000" b="1" dirty="0">
                <a:solidFill>
                  <a:schemeClr val="accent2"/>
                </a:solidFill>
                <a:latin typeface="Arial" panose="020B0604020202020204" pitchFamily="34" charset="0"/>
                <a:cs typeface="Arial" panose="020B0604020202020204" pitchFamily="34" charset="0"/>
              </a:rPr>
              <a:t>yes</a:t>
            </a:r>
          </a:p>
        </p:txBody>
      </p:sp>
      <p:sp>
        <p:nvSpPr>
          <p:cNvPr id="10" name="TextBox 9">
            <a:extLst>
              <a:ext uri="{FF2B5EF4-FFF2-40B4-BE49-F238E27FC236}">
                <a16:creationId xmlns:a16="http://schemas.microsoft.com/office/drawing/2014/main" id="{5CA714F8-BABF-1004-A107-8A8776DB8840}"/>
              </a:ext>
            </a:extLst>
          </p:cNvPr>
          <p:cNvSpPr txBox="1"/>
          <p:nvPr/>
        </p:nvSpPr>
        <p:spPr>
          <a:xfrm>
            <a:off x="531417" y="4475142"/>
            <a:ext cx="476125" cy="400110"/>
          </a:xfrm>
          <a:prstGeom prst="rect">
            <a:avLst/>
          </a:prstGeom>
          <a:noFill/>
        </p:spPr>
        <p:txBody>
          <a:bodyPr wrap="square" rtlCol="0">
            <a:spAutoFit/>
          </a:bodyPr>
          <a:lstStyle/>
          <a:p>
            <a:r>
              <a:rPr lang="en-US" sz="1000" b="1" dirty="0">
                <a:solidFill>
                  <a:schemeClr val="bg1">
                    <a:lumMod val="50000"/>
                  </a:schemeClr>
                </a:solidFill>
                <a:latin typeface="Arial" panose="020B0604020202020204" pitchFamily="34" charset="0"/>
                <a:cs typeface="Arial" panose="020B0604020202020204" pitchFamily="34" charset="0"/>
              </a:rPr>
              <a:t>53%</a:t>
            </a:r>
          </a:p>
          <a:p>
            <a:r>
              <a:rPr lang="en-US" sz="1000" b="1" dirty="0">
                <a:solidFill>
                  <a:schemeClr val="bg1">
                    <a:lumMod val="50000"/>
                  </a:schemeClr>
                </a:solidFill>
                <a:latin typeface="Arial" panose="020B0604020202020204" pitchFamily="34" charset="0"/>
                <a:cs typeface="Arial" panose="020B0604020202020204" pitchFamily="34" charset="0"/>
              </a:rPr>
              <a:t>no</a:t>
            </a:r>
          </a:p>
        </p:txBody>
      </p:sp>
      <p:sp>
        <p:nvSpPr>
          <p:cNvPr id="12" name="TextBox 11">
            <a:extLst>
              <a:ext uri="{FF2B5EF4-FFF2-40B4-BE49-F238E27FC236}">
                <a16:creationId xmlns:a16="http://schemas.microsoft.com/office/drawing/2014/main" id="{C57FAF5F-1001-9B5C-04DA-68C32B094F55}"/>
              </a:ext>
            </a:extLst>
          </p:cNvPr>
          <p:cNvSpPr txBox="1"/>
          <p:nvPr/>
        </p:nvSpPr>
        <p:spPr>
          <a:xfrm>
            <a:off x="6362523" y="2450387"/>
            <a:ext cx="583040" cy="400110"/>
          </a:xfrm>
          <a:prstGeom prst="rect">
            <a:avLst/>
          </a:prstGeom>
          <a:noFill/>
        </p:spPr>
        <p:txBody>
          <a:bodyPr wrap="square" rtlCol="0">
            <a:spAutoFit/>
          </a:bodyPr>
          <a:lstStyle/>
          <a:p>
            <a:r>
              <a:rPr lang="en-US" sz="1000" b="1" dirty="0">
                <a:solidFill>
                  <a:schemeClr val="tx2">
                    <a:lumMod val="75000"/>
                    <a:lumOff val="25000"/>
                  </a:schemeClr>
                </a:solidFill>
                <a:latin typeface="Arial" panose="020B0604020202020204" pitchFamily="34" charset="0"/>
                <a:cs typeface="Arial" panose="020B0604020202020204" pitchFamily="34" charset="0"/>
              </a:rPr>
              <a:t>43%</a:t>
            </a:r>
          </a:p>
          <a:p>
            <a:r>
              <a:rPr lang="en-US" sz="1000" b="1" dirty="0">
                <a:solidFill>
                  <a:schemeClr val="tx2">
                    <a:lumMod val="75000"/>
                    <a:lumOff val="25000"/>
                  </a:schemeClr>
                </a:solidFill>
                <a:latin typeface="Arial" panose="020B0604020202020204" pitchFamily="34" charset="0"/>
                <a:cs typeface="Arial" panose="020B0604020202020204" pitchFamily="34" charset="0"/>
              </a:rPr>
              <a:t>yes</a:t>
            </a:r>
          </a:p>
        </p:txBody>
      </p:sp>
      <p:sp>
        <p:nvSpPr>
          <p:cNvPr id="13" name="TextBox 12">
            <a:extLst>
              <a:ext uri="{FF2B5EF4-FFF2-40B4-BE49-F238E27FC236}">
                <a16:creationId xmlns:a16="http://schemas.microsoft.com/office/drawing/2014/main" id="{91D6F738-F1D3-1950-0AE7-9136CF5F329A}"/>
              </a:ext>
            </a:extLst>
          </p:cNvPr>
          <p:cNvSpPr txBox="1"/>
          <p:nvPr/>
        </p:nvSpPr>
        <p:spPr>
          <a:xfrm>
            <a:off x="381000" y="5209978"/>
            <a:ext cx="6106884" cy="230832"/>
          </a:xfrm>
          <a:prstGeom prst="rect">
            <a:avLst/>
          </a:prstGeom>
          <a:noFill/>
        </p:spPr>
        <p:txBody>
          <a:bodyPr wrap="square">
            <a:spAutoFit/>
          </a:bodyPr>
          <a:lstStyle/>
          <a:p>
            <a:r>
              <a:rPr lang="en-US" sz="900" b="0" i="0" u="none" strike="noStrike" baseline="0" dirty="0">
                <a:latin typeface="Arial" panose="020B0604020202020204" pitchFamily="34" charset="0"/>
              </a:rPr>
              <a:t>Data source: U.S. Energy Information Administration, </a:t>
            </a:r>
            <a:r>
              <a:rPr lang="en-US" sz="900" b="0" i="1" u="none" strike="noStrike" baseline="0" dirty="0">
                <a:latin typeface="Arial" panose="020B0604020202020204" pitchFamily="34" charset="0"/>
              </a:rPr>
              <a:t>2024 Residential Energy Consumption Survey</a:t>
            </a:r>
            <a:endParaRPr lang="en-US" sz="900" dirty="0"/>
          </a:p>
        </p:txBody>
      </p:sp>
      <p:pic>
        <p:nvPicPr>
          <p:cNvPr id="14" name="Picture 13" descr="Logo, icon&#10;&#10;AI-generated content may be incorrect.">
            <a:extLst>
              <a:ext uri="{FF2B5EF4-FFF2-40B4-BE49-F238E27FC236}">
                <a16:creationId xmlns:a16="http://schemas.microsoft.com/office/drawing/2014/main" id="{563955E8-5D47-716D-06F3-BCE3535FD0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4043" y="1594484"/>
            <a:ext cx="307262" cy="234315"/>
          </a:xfrm>
          <a:prstGeom prst="rect">
            <a:avLst/>
          </a:prstGeom>
        </p:spPr>
      </p:pic>
      <p:sp>
        <p:nvSpPr>
          <p:cNvPr id="16" name="TextBox 15">
            <a:extLst>
              <a:ext uri="{FF2B5EF4-FFF2-40B4-BE49-F238E27FC236}">
                <a16:creationId xmlns:a16="http://schemas.microsoft.com/office/drawing/2014/main" id="{17B0572F-870B-AC46-FF9B-C859405C8289}"/>
              </a:ext>
            </a:extLst>
          </p:cNvPr>
          <p:cNvSpPr txBox="1"/>
          <p:nvPr/>
        </p:nvSpPr>
        <p:spPr>
          <a:xfrm>
            <a:off x="3783397" y="4475142"/>
            <a:ext cx="476125" cy="400110"/>
          </a:xfrm>
          <a:prstGeom prst="rect">
            <a:avLst/>
          </a:prstGeom>
          <a:noFill/>
        </p:spPr>
        <p:txBody>
          <a:bodyPr wrap="square" rtlCol="0">
            <a:spAutoFit/>
          </a:bodyPr>
          <a:lstStyle/>
          <a:p>
            <a:r>
              <a:rPr lang="en-US" sz="1000" b="1" dirty="0">
                <a:solidFill>
                  <a:schemeClr val="bg1">
                    <a:lumMod val="50000"/>
                  </a:schemeClr>
                </a:solidFill>
                <a:latin typeface="Arial" panose="020B0604020202020204" pitchFamily="34" charset="0"/>
                <a:cs typeface="Arial" panose="020B0604020202020204" pitchFamily="34" charset="0"/>
              </a:rPr>
              <a:t>57%</a:t>
            </a:r>
          </a:p>
          <a:p>
            <a:r>
              <a:rPr lang="en-US" sz="1000" b="1" dirty="0">
                <a:solidFill>
                  <a:schemeClr val="bg1">
                    <a:lumMod val="50000"/>
                  </a:schemeClr>
                </a:solidFill>
                <a:latin typeface="Arial" panose="020B0604020202020204" pitchFamily="34" charset="0"/>
                <a:cs typeface="Arial" panose="020B0604020202020204" pitchFamily="34" charset="0"/>
              </a:rPr>
              <a:t>no</a:t>
            </a:r>
          </a:p>
        </p:txBody>
      </p:sp>
    </p:spTree>
    <p:extLst>
      <p:ext uri="{BB962C8B-B14F-4D97-AF65-F5344CB8AC3E}">
        <p14:creationId xmlns:p14="http://schemas.microsoft.com/office/powerpoint/2010/main" val="2350126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7D74F-CD86-F35B-7286-DF811A877E9F}"/>
              </a:ext>
            </a:extLst>
          </p:cNvPr>
          <p:cNvSpPr>
            <a:spLocks noGrp="1"/>
          </p:cNvSpPr>
          <p:nvPr>
            <p:ph type="title"/>
          </p:nvPr>
        </p:nvSpPr>
        <p:spPr/>
        <p:txBody>
          <a:bodyPr/>
          <a:lstStyle/>
          <a:p>
            <a:r>
              <a:rPr lang="en-US" dirty="0"/>
              <a:t>References and additional information</a:t>
            </a:r>
          </a:p>
        </p:txBody>
      </p:sp>
    </p:spTree>
    <p:extLst>
      <p:ext uri="{BB962C8B-B14F-4D97-AF65-F5344CB8AC3E}">
        <p14:creationId xmlns:p14="http://schemas.microsoft.com/office/powerpoint/2010/main" val="17817812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2871D-BC97-3594-151D-1DFFE89BA5C4}"/>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7B8EFF3D-ECC6-F7A3-9A16-F6F3FB172A22}"/>
              </a:ext>
            </a:extLst>
          </p:cNvPr>
          <p:cNvSpPr>
            <a:spLocks noGrp="1"/>
          </p:cNvSpPr>
          <p:nvPr>
            <p:ph idx="1"/>
          </p:nvPr>
        </p:nvSpPr>
        <p:spPr/>
        <p:txBody>
          <a:bodyPr/>
          <a:lstStyle/>
          <a:p>
            <a:pPr marL="0" indent="0">
              <a:lnSpc>
                <a:spcPct val="100000"/>
              </a:lnSpc>
              <a:spcBef>
                <a:spcPts val="0"/>
              </a:spcBef>
              <a:buNone/>
            </a:pPr>
            <a:r>
              <a:rPr lang="en-US" sz="1800" dirty="0"/>
              <a:t>All figures are sourced from Form EIA-457,</a:t>
            </a:r>
            <a:r>
              <a:rPr lang="en-US" sz="1800" i="1" dirty="0"/>
              <a:t> 2024 Residential Energy Consumption Survey</a:t>
            </a:r>
            <a:r>
              <a:rPr lang="en-US" sz="1800" dirty="0"/>
              <a:t>.</a:t>
            </a:r>
          </a:p>
          <a:p>
            <a:pPr marL="0" indent="0">
              <a:lnSpc>
                <a:spcPct val="100000"/>
              </a:lnSpc>
              <a:spcBef>
                <a:spcPts val="0"/>
              </a:spcBef>
              <a:buNone/>
            </a:pPr>
            <a:endParaRPr lang="en-US" sz="1800" dirty="0"/>
          </a:p>
          <a:p>
            <a:pPr marL="0" indent="0">
              <a:lnSpc>
                <a:spcPct val="100000"/>
              </a:lnSpc>
              <a:spcBef>
                <a:spcPts val="0"/>
              </a:spcBef>
              <a:buNone/>
            </a:pPr>
            <a:r>
              <a:rPr lang="en-US" sz="1800" dirty="0"/>
              <a:t>Please direct questions about the RECS to </a:t>
            </a:r>
            <a:r>
              <a:rPr lang="en-US" sz="1800" dirty="0">
                <a:hlinkClick r:id="rId2"/>
              </a:rPr>
              <a:t>eiainfoconsumptionefficiency@eia.gov</a:t>
            </a:r>
            <a:endParaRPr lang="en-US" sz="1800" dirty="0"/>
          </a:p>
          <a:p>
            <a:endParaRPr lang="en-US" dirty="0"/>
          </a:p>
        </p:txBody>
      </p:sp>
      <p:sp>
        <p:nvSpPr>
          <p:cNvPr id="4" name="Slide Number Placeholder 3">
            <a:extLst>
              <a:ext uri="{FF2B5EF4-FFF2-40B4-BE49-F238E27FC236}">
                <a16:creationId xmlns:a16="http://schemas.microsoft.com/office/drawing/2014/main" id="{D1AB772E-60AF-D9FC-AE5C-F6A2C40C6D01}"/>
              </a:ext>
            </a:extLst>
          </p:cNvPr>
          <p:cNvSpPr>
            <a:spLocks noGrp="1"/>
          </p:cNvSpPr>
          <p:nvPr>
            <p:ph type="sldNum" sz="quarter" idx="12"/>
          </p:nvPr>
        </p:nvSpPr>
        <p:spPr/>
        <p:txBody>
          <a:bodyPr/>
          <a:lstStyle/>
          <a:p>
            <a:pPr algn="r"/>
            <a:fld id="{21359DFE-3A4C-45B2-AB95-BD9014F5CE56}" type="slidenum">
              <a:rPr lang="en-US" smtClean="0"/>
              <a:pPr algn="r"/>
              <a:t>24</a:t>
            </a:fld>
            <a:endParaRPr lang="en-US" dirty="0"/>
          </a:p>
        </p:txBody>
      </p:sp>
    </p:spTree>
    <p:extLst>
      <p:ext uri="{BB962C8B-B14F-4D97-AF65-F5344CB8AC3E}">
        <p14:creationId xmlns:p14="http://schemas.microsoft.com/office/powerpoint/2010/main" val="3924420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4DACD-1CED-2CBB-1881-D94195A5538D}"/>
              </a:ext>
            </a:extLst>
          </p:cNvPr>
          <p:cNvSpPr>
            <a:spLocks noGrp="1"/>
          </p:cNvSpPr>
          <p:nvPr>
            <p:ph type="title"/>
          </p:nvPr>
        </p:nvSpPr>
        <p:spPr/>
        <p:txBody>
          <a:bodyPr/>
          <a:lstStyle/>
          <a:p>
            <a:r>
              <a:rPr lang="en-US" dirty="0"/>
              <a:t>RECS release schedule</a:t>
            </a:r>
          </a:p>
        </p:txBody>
      </p:sp>
      <p:sp>
        <p:nvSpPr>
          <p:cNvPr id="4" name="Slide Number Placeholder 3">
            <a:extLst>
              <a:ext uri="{FF2B5EF4-FFF2-40B4-BE49-F238E27FC236}">
                <a16:creationId xmlns:a16="http://schemas.microsoft.com/office/drawing/2014/main" id="{D77E78C9-D133-8A50-A036-F0127FF8375D}"/>
              </a:ext>
            </a:extLst>
          </p:cNvPr>
          <p:cNvSpPr>
            <a:spLocks noGrp="1"/>
          </p:cNvSpPr>
          <p:nvPr>
            <p:ph type="sldNum" sz="quarter" idx="12"/>
          </p:nvPr>
        </p:nvSpPr>
        <p:spPr/>
        <p:txBody>
          <a:bodyPr/>
          <a:lstStyle/>
          <a:p>
            <a:pPr algn="r"/>
            <a:fld id="{21359DFE-3A4C-45B2-AB95-BD9014F5CE56}" type="slidenum">
              <a:rPr lang="en-US" smtClean="0"/>
              <a:pPr algn="r"/>
              <a:t>25</a:t>
            </a:fld>
            <a:endParaRPr lang="en-US" dirty="0"/>
          </a:p>
        </p:txBody>
      </p:sp>
      <p:graphicFrame>
        <p:nvGraphicFramePr>
          <p:cNvPr id="7" name="Content Placeholder 6">
            <a:extLst>
              <a:ext uri="{FF2B5EF4-FFF2-40B4-BE49-F238E27FC236}">
                <a16:creationId xmlns:a16="http://schemas.microsoft.com/office/drawing/2014/main" id="{BB798156-8F6F-95F1-E3CE-858BEB46E0E5}"/>
              </a:ext>
            </a:extLst>
          </p:cNvPr>
          <p:cNvGraphicFramePr>
            <a:graphicFrameLocks noGrp="1"/>
          </p:cNvGraphicFramePr>
          <p:nvPr>
            <p:ph idx="1"/>
            <p:extLst>
              <p:ext uri="{D42A27DB-BD31-4B8C-83A1-F6EECF244321}">
                <p14:modId xmlns:p14="http://schemas.microsoft.com/office/powerpoint/2010/main" val="2654947711"/>
              </p:ext>
            </p:extLst>
          </p:nvPr>
        </p:nvGraphicFramePr>
        <p:xfrm>
          <a:off x="381000" y="1371600"/>
          <a:ext cx="5715000" cy="3225800"/>
        </p:xfrm>
        <a:graphic>
          <a:graphicData uri="http://schemas.openxmlformats.org/drawingml/2006/table">
            <a:tbl>
              <a:tblPr firstRow="1" bandRow="1">
                <a:tableStyleId>{2D5ABB26-0587-4C30-8999-92F81FD0307C}</a:tableStyleId>
              </a:tblPr>
              <a:tblGrid>
                <a:gridCol w="5715000">
                  <a:extLst>
                    <a:ext uri="{9D8B030D-6E8A-4147-A177-3AD203B41FA5}">
                      <a16:colId xmlns:a16="http://schemas.microsoft.com/office/drawing/2014/main" val="423621126"/>
                    </a:ext>
                  </a:extLst>
                </a:gridCol>
              </a:tblGrid>
              <a:tr h="370840">
                <a:tc>
                  <a:txBody>
                    <a:bodyPr/>
                    <a:lstStyle/>
                    <a:p>
                      <a:r>
                        <a:rPr lang="en-US" b="1" dirty="0">
                          <a:solidFill>
                            <a:schemeClr val="tx1"/>
                          </a:solidFill>
                          <a:latin typeface="Arial" panose="020B0604020202020204" pitchFamily="34" charset="0"/>
                          <a:cs typeface="Arial" panose="020B0604020202020204" pitchFamily="34" charset="0"/>
                        </a:rPr>
                        <a:t>March 2027</a:t>
                      </a:r>
                    </a:p>
                  </a:txBody>
                  <a:tcPr>
                    <a:lnB w="381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672975068"/>
                  </a:ext>
                </a:extLst>
              </a:tr>
              <a:tr h="370840">
                <a:tc>
                  <a:txBody>
                    <a:bodyPr/>
                    <a:lstStyle/>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Final household characteristics tables</a:t>
                      </a:r>
                      <a:r>
                        <a:rPr lang="en-US" sz="1800" baseline="30000" dirty="0">
                          <a:latin typeface="Arial" panose="020B0604020202020204" pitchFamily="34" charset="0"/>
                          <a:cs typeface="Arial" panose="020B0604020202020204" pitchFamily="34" charset="0"/>
                        </a:rPr>
                        <a:t>1</a:t>
                      </a:r>
                      <a:r>
                        <a:rPr lang="en-US" sz="1800"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txBody>
                  <a:tcPr>
                    <a:lnT w="381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2257366572"/>
                  </a:ext>
                </a:extLst>
              </a:tr>
              <a:tr h="294254">
                <a:tc>
                  <a:txBody>
                    <a:bodyPr/>
                    <a:lstStyle/>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Consumption and expenditures tables</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09026821"/>
                  </a:ext>
                </a:extLst>
              </a:tr>
              <a:tr h="123207">
                <a:tc>
                  <a:txBody>
                    <a:bodyPr/>
                    <a:lstStyle/>
                    <a:p>
                      <a:pPr marL="0" indent="0">
                        <a:buFont typeface="Arial" panose="020B0604020202020204" pitchFamily="34" charset="0"/>
                        <a:buNone/>
                      </a:pP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78870842"/>
                  </a:ext>
                </a:extLst>
              </a:tr>
              <a:tr h="370840">
                <a:tc>
                  <a:txBody>
                    <a:bodyPr/>
                    <a:lstStyle/>
                    <a:p>
                      <a:r>
                        <a:rPr lang="en-US" b="1" dirty="0">
                          <a:solidFill>
                            <a:schemeClr val="tx1"/>
                          </a:solidFill>
                          <a:latin typeface="Arial" panose="020B0604020202020204" pitchFamily="34" charset="0"/>
                          <a:cs typeface="Arial" panose="020B0604020202020204" pitchFamily="34" charset="0"/>
                        </a:rPr>
                        <a:t>May 2027</a:t>
                      </a:r>
                    </a:p>
                  </a:txBody>
                  <a:tcPr>
                    <a:lnB w="381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062341376"/>
                  </a:ext>
                </a:extLst>
              </a:tr>
              <a:tr h="370840">
                <a:tc>
                  <a:txBody>
                    <a:bodyPr/>
                    <a:lstStyle/>
                    <a:p>
                      <a:pPr marL="285750" indent="-285750">
                        <a:buFont typeface="Arial" panose="020B0604020202020204" pitchFamily="34" charset="0"/>
                        <a:buChar char="•"/>
                      </a:pPr>
                      <a:r>
                        <a:rPr lang="en-US" sz="1800" dirty="0">
                          <a:latin typeface="Arial" panose="020B0604020202020204" pitchFamily="34" charset="0"/>
                          <a:cs typeface="Arial" panose="020B0604020202020204" pitchFamily="34" charset="0"/>
                        </a:rPr>
                        <a:t>Technical documentation for consumption and expenditures estimates</a:t>
                      </a:r>
                      <a:endParaRPr lang="en-US" dirty="0">
                        <a:latin typeface="Arial" panose="020B0604020202020204" pitchFamily="34" charset="0"/>
                        <a:cs typeface="Arial" panose="020B0604020202020204" pitchFamily="34" charset="0"/>
                      </a:endParaRPr>
                    </a:p>
                  </a:txBody>
                  <a:tcPr>
                    <a:lnT w="38100" cap="flat" cmpd="sng" algn="ctr">
                      <a:solidFill>
                        <a:schemeClr val="accent1"/>
                      </a:solidFill>
                      <a:prstDash val="solid"/>
                      <a:round/>
                      <a:headEnd type="none" w="med" len="med"/>
                      <a:tailEnd type="none" w="med" len="med"/>
                    </a:lnT>
                  </a:tcPr>
                </a:tc>
                <a:extLst>
                  <a:ext uri="{0D108BD9-81ED-4DB2-BD59-A6C34878D82A}">
                    <a16:rowId xmlns:a16="http://schemas.microsoft.com/office/drawing/2014/main" val="1304834045"/>
                  </a:ext>
                </a:extLst>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latin typeface="Arial" panose="020B0604020202020204" pitchFamily="34" charset="0"/>
                          <a:cs typeface="Arial" panose="020B0604020202020204" pitchFamily="34" charset="0"/>
                        </a:rPr>
                        <a:t>Final public-use microdata file</a:t>
                      </a: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60697450"/>
                  </a:ext>
                </a:extLst>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28948155"/>
                  </a:ext>
                </a:extLst>
              </a:tr>
            </a:tbl>
          </a:graphicData>
        </a:graphic>
      </p:graphicFrame>
      <p:sp>
        <p:nvSpPr>
          <p:cNvPr id="9" name="TextBox 8">
            <a:extLst>
              <a:ext uri="{FF2B5EF4-FFF2-40B4-BE49-F238E27FC236}">
                <a16:creationId xmlns:a16="http://schemas.microsoft.com/office/drawing/2014/main" id="{1E052AF8-799E-CBDD-F3AD-62C3630C1E33}"/>
              </a:ext>
            </a:extLst>
          </p:cNvPr>
          <p:cNvSpPr txBox="1"/>
          <p:nvPr/>
        </p:nvSpPr>
        <p:spPr>
          <a:xfrm>
            <a:off x="381000" y="5038636"/>
            <a:ext cx="11319387" cy="923330"/>
          </a:xfrm>
          <a:prstGeom prst="rect">
            <a:avLst/>
          </a:prstGeom>
          <a:noFill/>
        </p:spPr>
        <p:txBody>
          <a:bodyPr wrap="square">
            <a:spAutoFit/>
          </a:bodyPr>
          <a:lstStyle/>
          <a:p>
            <a:r>
              <a:rPr lang="en-US" sz="1800" baseline="30000" dirty="0">
                <a:latin typeface="Arial" panose="020B0604020202020204" pitchFamily="34" charset="0"/>
                <a:cs typeface="Arial" panose="020B0604020202020204" pitchFamily="34" charset="0"/>
              </a:rPr>
              <a:t>1</a:t>
            </a:r>
            <a:r>
              <a:rPr lang="en-US" sz="1800" dirty="0">
                <a:latin typeface="Arial" panose="020B0604020202020204" pitchFamily="34" charset="0"/>
                <a:cs typeface="Arial" panose="020B0604020202020204" pitchFamily="34" charset="0"/>
              </a:rPr>
              <a:t>We will be releasing space heating, water heating, and air-conditioning estimates with the consumption and expenditures tables rather than the household characteristics tables. </a:t>
            </a:r>
            <a:r>
              <a:rPr lang="en-US" dirty="0">
                <a:latin typeface="Arial" panose="020B0604020202020204" pitchFamily="34" charset="0"/>
                <a:cs typeface="Arial" panose="020B0604020202020204" pitchFamily="34" charset="0"/>
              </a:rPr>
              <a:t>W</a:t>
            </a:r>
            <a:r>
              <a:rPr lang="en-US" sz="1800" dirty="0">
                <a:latin typeface="Arial" panose="020B0604020202020204" pitchFamily="34" charset="0"/>
                <a:cs typeface="Arial" panose="020B0604020202020204" pitchFamily="34" charset="0"/>
              </a:rPr>
              <a:t>e are incorporating billing data into the estimates to improve their accuracy.</a:t>
            </a:r>
          </a:p>
        </p:txBody>
      </p:sp>
    </p:spTree>
    <p:extLst>
      <p:ext uri="{BB962C8B-B14F-4D97-AF65-F5344CB8AC3E}">
        <p14:creationId xmlns:p14="http://schemas.microsoft.com/office/powerpoint/2010/main" val="3305289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08454-3E99-DEED-85DC-D2DA22A68F81}"/>
              </a:ext>
            </a:extLst>
          </p:cNvPr>
          <p:cNvSpPr>
            <a:spLocks noGrp="1"/>
          </p:cNvSpPr>
          <p:nvPr>
            <p:ph type="title"/>
          </p:nvPr>
        </p:nvSpPr>
        <p:spPr/>
        <p:txBody>
          <a:bodyPr/>
          <a:lstStyle/>
          <a:p>
            <a:r>
              <a:rPr lang="en-US" dirty="0"/>
              <a:t>For more information</a:t>
            </a:r>
          </a:p>
        </p:txBody>
      </p:sp>
      <p:sp>
        <p:nvSpPr>
          <p:cNvPr id="3" name="Content Placeholder 2">
            <a:extLst>
              <a:ext uri="{FF2B5EF4-FFF2-40B4-BE49-F238E27FC236}">
                <a16:creationId xmlns:a16="http://schemas.microsoft.com/office/drawing/2014/main" id="{2C82DCCC-60EF-9905-F298-76AD8B1C76BD}"/>
              </a:ext>
            </a:extLst>
          </p:cNvPr>
          <p:cNvSpPr>
            <a:spLocks noGrp="1"/>
          </p:cNvSpPr>
          <p:nvPr>
            <p:ph idx="1"/>
          </p:nvPr>
        </p:nvSpPr>
        <p:spPr/>
        <p:txBody>
          <a:bodyPr/>
          <a:lstStyle/>
          <a:p>
            <a:pPr marL="0" indent="0">
              <a:buNone/>
            </a:pPr>
            <a:r>
              <a:rPr lang="en-US" sz="1800" dirty="0"/>
              <a:t>U.S. Energy Information Administration homepage | </a:t>
            </a:r>
            <a:r>
              <a:rPr lang="en-US" sz="1800" dirty="0">
                <a:hlinkClick r:id="rId3"/>
              </a:rPr>
              <a:t>www.eia.gov</a:t>
            </a:r>
            <a:endParaRPr lang="en-US" sz="1800" dirty="0"/>
          </a:p>
          <a:p>
            <a:pPr marL="0" indent="0">
              <a:buNone/>
            </a:pPr>
            <a:endParaRPr lang="en-US" sz="1800" dirty="0"/>
          </a:p>
          <a:p>
            <a:pPr marL="0" indent="0">
              <a:buNone/>
            </a:pPr>
            <a:r>
              <a:rPr lang="en-US" sz="1800" dirty="0"/>
              <a:t>Residential Energy Consumption Survey | </a:t>
            </a:r>
            <a:r>
              <a:rPr lang="en-US" sz="1800" dirty="0">
                <a:hlinkClick r:id="rId4"/>
              </a:rPr>
              <a:t>www.eia.gov/recs</a:t>
            </a:r>
            <a:endParaRPr lang="en-US" sz="1800" dirty="0"/>
          </a:p>
          <a:p>
            <a:pPr marL="0" indent="0">
              <a:buNone/>
            </a:pPr>
            <a:endParaRPr lang="en-US" sz="1800" dirty="0"/>
          </a:p>
          <a:p>
            <a:pPr marL="0" indent="0">
              <a:buNone/>
            </a:pPr>
            <a:r>
              <a:rPr lang="en-US" sz="1800" dirty="0"/>
              <a:t>Consumption and Efficiency | </a:t>
            </a:r>
            <a:r>
              <a:rPr lang="en-US" sz="1800" dirty="0">
                <a:solidFill>
                  <a:schemeClr val="accent1"/>
                </a:solidFill>
                <a:hlinkClick r:id="rId5">
                  <a:extLst>
                    <a:ext uri="{A12FA001-AC4F-418D-AE19-62706E023703}">
                      <ahyp:hlinkClr xmlns:ahyp="http://schemas.microsoft.com/office/drawing/2018/hyperlinkcolor" val="tx"/>
                    </a:ext>
                  </a:extLst>
                </a:hlinkClick>
              </a:rPr>
              <a:t>www.eia.gov/consumption</a:t>
            </a:r>
            <a:endParaRPr lang="en-US" sz="1800" dirty="0">
              <a:solidFill>
                <a:schemeClr val="accent1"/>
              </a:solidFill>
            </a:endParaRPr>
          </a:p>
          <a:p>
            <a:pPr marL="0" indent="0">
              <a:buNone/>
            </a:pPr>
            <a:endParaRPr lang="en-US" sz="1800" dirty="0"/>
          </a:p>
          <a:p>
            <a:pPr marL="0" indent="0">
              <a:buNone/>
            </a:pPr>
            <a:r>
              <a:rPr lang="en-US" sz="1800" dirty="0"/>
              <a:t>Today in Energy | </a:t>
            </a:r>
            <a:r>
              <a:rPr lang="en-US" sz="1800" dirty="0">
                <a:hlinkClick r:id="rId6"/>
              </a:rPr>
              <a:t>www.eia.gov/todayinenergy</a:t>
            </a:r>
            <a:endParaRPr lang="en-US" sz="1800" dirty="0"/>
          </a:p>
          <a:p>
            <a:pPr marL="0" indent="0">
              <a:buNone/>
            </a:pPr>
            <a:endParaRPr lang="en-US" dirty="0"/>
          </a:p>
        </p:txBody>
      </p:sp>
      <p:sp>
        <p:nvSpPr>
          <p:cNvPr id="4" name="Slide Number Placeholder 3">
            <a:extLst>
              <a:ext uri="{FF2B5EF4-FFF2-40B4-BE49-F238E27FC236}">
                <a16:creationId xmlns:a16="http://schemas.microsoft.com/office/drawing/2014/main" id="{C41AE1E9-429F-F106-B6E3-642FAC6398FE}"/>
              </a:ext>
            </a:extLst>
          </p:cNvPr>
          <p:cNvSpPr>
            <a:spLocks noGrp="1"/>
          </p:cNvSpPr>
          <p:nvPr>
            <p:ph type="sldNum" sz="quarter" idx="12"/>
          </p:nvPr>
        </p:nvSpPr>
        <p:spPr/>
        <p:txBody>
          <a:bodyPr/>
          <a:lstStyle/>
          <a:p>
            <a:pPr algn="r"/>
            <a:fld id="{21359DFE-3A4C-45B2-AB95-BD9014F5CE56}" type="slidenum">
              <a:rPr lang="en-US" smtClean="0"/>
              <a:pPr algn="r"/>
              <a:t>26</a:t>
            </a:fld>
            <a:endParaRPr lang="en-US" dirty="0"/>
          </a:p>
        </p:txBody>
      </p:sp>
    </p:spTree>
    <p:extLst>
      <p:ext uri="{BB962C8B-B14F-4D97-AF65-F5344CB8AC3E}">
        <p14:creationId xmlns:p14="http://schemas.microsoft.com/office/powerpoint/2010/main" val="2345834140"/>
      </p:ext>
    </p:extLst>
  </p:cSld>
  <p:clrMapOvr>
    <a:masterClrMapping/>
  </p:clrMapOvr>
</p:sld>
</file>

<file path=ppt/theme/theme1.xml><?xml version="1.0" encoding="utf-8"?>
<a:theme xmlns:a="http://schemas.openxmlformats.org/drawingml/2006/main" name="Office Theme">
  <a:themeElements>
    <a:clrScheme name="New EIA Palette">
      <a:dk1>
        <a:srgbClr val="000000"/>
      </a:dk1>
      <a:lt1>
        <a:srgbClr val="FFFFFF"/>
      </a:lt1>
      <a:dk2>
        <a:srgbClr val="003953"/>
      </a:dk2>
      <a:lt2>
        <a:srgbClr val="333333"/>
      </a:lt2>
      <a:accent1>
        <a:srgbClr val="0096D7"/>
      </a:accent1>
      <a:accent2>
        <a:srgbClr val="146B53"/>
      </a:accent2>
      <a:accent3>
        <a:srgbClr val="793CAA"/>
      </a:accent3>
      <a:accent4>
        <a:srgbClr val="D53B01"/>
      </a:accent4>
      <a:accent5>
        <a:srgbClr val="CC79A7"/>
      </a:accent5>
      <a:accent6>
        <a:srgbClr val="814E27"/>
      </a:accent6>
      <a:hlink>
        <a:srgbClr val="0096D7"/>
      </a:hlink>
      <a:folHlink>
        <a:srgbClr val="5D973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7955</TotalTime>
  <Words>2709</Words>
  <Application>Microsoft Office PowerPoint</Application>
  <PresentationFormat>Widescreen</PresentationFormat>
  <Paragraphs>322</Paragraphs>
  <Slides>26</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Aptos</vt:lpstr>
      <vt:lpstr>Arial</vt:lpstr>
      <vt:lpstr>Calibri</vt:lpstr>
      <vt:lpstr>Jost Black</vt:lpstr>
      <vt:lpstr>Jost Medium</vt:lpstr>
      <vt:lpstr>Times New Roman</vt:lpstr>
      <vt:lpstr>Office Theme</vt:lpstr>
      <vt:lpstr>PowerPoint Presentation</vt:lpstr>
      <vt:lpstr>2024 Residential Energy Consumption Survey Housing Characteristics Highlights  Last Updated: September 17, 2026</vt:lpstr>
      <vt:lpstr>What is the Residential Energy Consumption Survey (RECS)?</vt:lpstr>
      <vt:lpstr>Key takeaways from EIA’s 2024 RECS preliminary housing characteristics results</vt:lpstr>
      <vt:lpstr>PowerPoint Presentation</vt:lpstr>
      <vt:lpstr>Structural and geographic characteristics</vt:lpstr>
      <vt:lpstr>The presence of a basement, attic, or attached garage varied by region</vt:lpstr>
      <vt:lpstr>The heated and cooled areas of homes varied by census division </vt:lpstr>
      <vt:lpstr>One in ten homes had swimming pools</vt:lpstr>
      <vt:lpstr>Five states accounted for over 50% of homes with swimming pools</vt:lpstr>
      <vt:lpstr>Appliances</vt:lpstr>
      <vt:lpstr>In 2024 more households used primary refrigerators with bottom freezers than in previous years</vt:lpstr>
      <vt:lpstr>Most homes had dishwashers, but not all households used them</vt:lpstr>
      <vt:lpstr>Newer U.S. homes were more likely to have separate cooktops than older homes</vt:lpstr>
      <vt:lpstr>Daily hot food preparation varied by state</vt:lpstr>
      <vt:lpstr>Some households used clothes washers and dryers at different frequencies per week</vt:lpstr>
      <vt:lpstr>Electronics</vt:lpstr>
      <vt:lpstr>Television and television peripheral usage declined</vt:lpstr>
      <vt:lpstr>Households increased their usage of smart speakers</vt:lpstr>
      <vt:lpstr>Lighting</vt:lpstr>
      <vt:lpstr>More homes used LEDs over other bulb types for indoor lighting</vt:lpstr>
      <vt:lpstr>Almost half of all households kept at least one light bulb on for an extended period</vt:lpstr>
      <vt:lpstr>References and additional information</vt:lpstr>
      <vt:lpstr>References</vt:lpstr>
      <vt:lpstr>RECS release schedule</vt:lpstr>
      <vt:lpstr>For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Lawrence, Chrishelle</dc:creator>
  <cp:lastModifiedBy>McNary, William</cp:lastModifiedBy>
  <cp:revision>177</cp:revision>
  <cp:lastPrinted>2026-07-28T20:24:10Z</cp:lastPrinted>
  <dcterms:created xsi:type="dcterms:W3CDTF">2026-05-12T13:30:32Z</dcterms:created>
  <dcterms:modified xsi:type="dcterms:W3CDTF">2026-09-17T13:43:21Z</dcterms:modified>
</cp:coreProperties>
</file>